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4"/>
  </p:sldMasterIdLst>
  <p:notesMasterIdLst>
    <p:notesMasterId r:id="rId18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x="9144000" cy="5143500" type="screen16x9"/>
  <p:notesSz cx="6858000" cy="9144000"/>
  <p:embeddedFontLst>
    <p:embeddedFont>
      <p:font typeface="Josefin Slab" pitchFamily="2" charset="0"/>
      <p:regular r:id="rId19"/>
      <p:bold r:id="rId20"/>
      <p:italic r:id="rId21"/>
      <p:boldItalic r:id="rId22"/>
    </p:embeddedFont>
    <p:embeddedFont>
      <p:font typeface="Open Sans" panose="020B0606030504020204" pitchFamily="34" charset="0"/>
      <p:regular r:id="rId23"/>
      <p:bold r:id="rId24"/>
      <p:italic r:id="rId25"/>
      <p:boldItalic r:id="rId26"/>
    </p:embeddedFont>
    <p:embeddedFont>
      <p:font typeface="Signika" panose="020B0604020202020204" charset="0"/>
      <p:regular r:id="rId27"/>
      <p:bold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F2766AE-B3AE-4056-A9CB-FF2EDE9B9C46}">
  <a:tblStyle styleId="{0F2766AE-B3AE-4056-A9CB-FF2EDE9B9C4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6" d="100"/>
          <a:sy n="136" d="100"/>
        </p:scale>
        <p:origin x="89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7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6.fntdata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1" name="Google Shape;4211;g8a954121b3_0_10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2" name="Google Shape;4212;g8a954121b3_0_10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" name="Google Shape;4423;gb7d318b68f_3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4" name="Google Shape;4424;gb7d318b68f_3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9" name="Google Shape;4429;g8bcf2ff405_0_9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0" name="Google Shape;4430;g8bcf2ff405_0_9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5" name="Google Shape;4445;g8bcf2ff405_0_7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6" name="Google Shape;4446;g8bcf2ff405_0_7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" name="Google Shape;445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5" name="Google Shape;445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" name="Google Shape;4218;g8933a712fa_0_4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9" name="Google Shape;4219;g8933a712fa_0_4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" name="Google Shape;4229;g8232d36057_1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0" name="Google Shape;4230;g8232d36057_1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7" name="Google Shape;4237;gb7d318b68f_2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8" name="Google Shape;4238;gb7d318b68f_2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5" name="Google Shape;4245;gb7d318b68f_3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6" name="Google Shape;4246;gb7d318b68f_3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3" name="Google Shape;4253;g8a954121b3_0_12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4" name="Google Shape;4254;g8a954121b3_0_12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7" name="Google Shape;4397;g8bcf2ff405_0_4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8" name="Google Shape;4398;g8bcf2ff405_0_4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8" name="Google Shape;4408;g8bcf2ff405_0_3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9" name="Google Shape;4409;g8bcf2ff405_0_3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7" name="Google Shape;4417;g8bcf2ff405_0_5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18" name="Google Shape;4418;g8bcf2ff405_0_5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3174704" y="4026996"/>
            <a:ext cx="61148" cy="57606"/>
          </a:xfrm>
          <a:custGeom>
            <a:avLst/>
            <a:gdLst/>
            <a:ahLst/>
            <a:cxnLst/>
            <a:rect l="l" t="t" r="r" b="b"/>
            <a:pathLst>
              <a:path w="1899" h="1789" extrusionOk="0">
                <a:moveTo>
                  <a:pt x="961" y="1"/>
                </a:moveTo>
                <a:cubicBezTo>
                  <a:pt x="534" y="1"/>
                  <a:pt x="165" y="289"/>
                  <a:pt x="59" y="674"/>
                </a:cubicBezTo>
                <a:cubicBezTo>
                  <a:pt x="0" y="1174"/>
                  <a:pt x="309" y="1660"/>
                  <a:pt x="736" y="1777"/>
                </a:cubicBezTo>
                <a:cubicBezTo>
                  <a:pt x="784" y="1785"/>
                  <a:pt x="832" y="1788"/>
                  <a:pt x="880" y="1788"/>
                </a:cubicBezTo>
                <a:cubicBezTo>
                  <a:pt x="1316" y="1788"/>
                  <a:pt x="1728" y="1493"/>
                  <a:pt x="1781" y="1042"/>
                </a:cubicBezTo>
                <a:cubicBezTo>
                  <a:pt x="1899" y="556"/>
                  <a:pt x="1590" y="129"/>
                  <a:pt x="1104" y="11"/>
                </a:cubicBezTo>
                <a:cubicBezTo>
                  <a:pt x="1056" y="4"/>
                  <a:pt x="1008" y="1"/>
                  <a:pt x="961" y="1"/>
                </a:cubicBezTo>
                <a:close/>
              </a:path>
            </a:pathLst>
          </a:custGeom>
          <a:solidFill>
            <a:srgbClr val="F7D79F"/>
          </a:solidFill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7720370" y="2062134"/>
            <a:ext cx="61180" cy="57091"/>
          </a:xfrm>
          <a:custGeom>
            <a:avLst/>
            <a:gdLst/>
            <a:ahLst/>
            <a:cxnLst/>
            <a:rect l="l" t="t" r="r" b="b"/>
            <a:pathLst>
              <a:path w="1900" h="1773" extrusionOk="0">
                <a:moveTo>
                  <a:pt x="899" y="0"/>
                </a:moveTo>
                <a:cubicBezTo>
                  <a:pt x="502" y="0"/>
                  <a:pt x="173" y="286"/>
                  <a:pt x="60" y="702"/>
                </a:cubicBezTo>
                <a:cubicBezTo>
                  <a:pt x="1" y="1188"/>
                  <a:pt x="310" y="1688"/>
                  <a:pt x="795" y="1747"/>
                </a:cubicBezTo>
                <a:cubicBezTo>
                  <a:pt x="857" y="1764"/>
                  <a:pt x="920" y="1772"/>
                  <a:pt x="983" y="1772"/>
                </a:cubicBezTo>
                <a:cubicBezTo>
                  <a:pt x="1358" y="1772"/>
                  <a:pt x="1740" y="1486"/>
                  <a:pt x="1840" y="1070"/>
                </a:cubicBezTo>
                <a:cubicBezTo>
                  <a:pt x="1899" y="584"/>
                  <a:pt x="1590" y="143"/>
                  <a:pt x="1104" y="25"/>
                </a:cubicBezTo>
                <a:cubicBezTo>
                  <a:pt x="1035" y="8"/>
                  <a:pt x="966" y="0"/>
                  <a:pt x="899" y="0"/>
                </a:cubicBezTo>
                <a:close/>
              </a:path>
            </a:pathLst>
          </a:custGeom>
          <a:solidFill>
            <a:srgbClr val="F7D79F"/>
          </a:solidFill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255458" y="3140562"/>
            <a:ext cx="63080" cy="56994"/>
          </a:xfrm>
          <a:custGeom>
            <a:avLst/>
            <a:gdLst/>
            <a:ahLst/>
            <a:cxnLst/>
            <a:rect l="l" t="t" r="r" b="b"/>
            <a:pathLst>
              <a:path w="1959" h="1770" extrusionOk="0">
                <a:moveTo>
                  <a:pt x="979" y="1"/>
                </a:moveTo>
                <a:cubicBezTo>
                  <a:pt x="570" y="1"/>
                  <a:pt x="221" y="328"/>
                  <a:pt x="119" y="700"/>
                </a:cubicBezTo>
                <a:cubicBezTo>
                  <a:pt x="1" y="1186"/>
                  <a:pt x="310" y="1686"/>
                  <a:pt x="796" y="1745"/>
                </a:cubicBezTo>
                <a:cubicBezTo>
                  <a:pt x="865" y="1762"/>
                  <a:pt x="936" y="1770"/>
                  <a:pt x="1005" y="1770"/>
                </a:cubicBezTo>
                <a:cubicBezTo>
                  <a:pt x="1416" y="1770"/>
                  <a:pt x="1790" y="1484"/>
                  <a:pt x="1840" y="1068"/>
                </a:cubicBezTo>
                <a:cubicBezTo>
                  <a:pt x="1958" y="582"/>
                  <a:pt x="1649" y="156"/>
                  <a:pt x="1163" y="23"/>
                </a:cubicBezTo>
                <a:cubicBezTo>
                  <a:pt x="1101" y="8"/>
                  <a:pt x="1039" y="1"/>
                  <a:pt x="979" y="1"/>
                </a:cubicBezTo>
                <a:close/>
              </a:path>
            </a:pathLst>
          </a:custGeom>
          <a:solidFill>
            <a:srgbClr val="F7D79F"/>
          </a:solidFill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1487152" y="1926218"/>
            <a:ext cx="63048" cy="56511"/>
          </a:xfrm>
          <a:custGeom>
            <a:avLst/>
            <a:gdLst/>
            <a:ahLst/>
            <a:cxnLst/>
            <a:rect l="l" t="t" r="r" b="b"/>
            <a:pathLst>
              <a:path w="1958" h="1755" extrusionOk="0">
                <a:moveTo>
                  <a:pt x="1043" y="1"/>
                </a:moveTo>
                <a:cubicBezTo>
                  <a:pt x="600" y="1"/>
                  <a:pt x="186" y="293"/>
                  <a:pt x="118" y="685"/>
                </a:cubicBezTo>
                <a:cubicBezTo>
                  <a:pt x="1" y="1171"/>
                  <a:pt x="310" y="1671"/>
                  <a:pt x="795" y="1730"/>
                </a:cubicBezTo>
                <a:cubicBezTo>
                  <a:pt x="867" y="1747"/>
                  <a:pt x="939" y="1755"/>
                  <a:pt x="1009" y="1755"/>
                </a:cubicBezTo>
                <a:cubicBezTo>
                  <a:pt x="1427" y="1755"/>
                  <a:pt x="1790" y="1469"/>
                  <a:pt x="1840" y="1053"/>
                </a:cubicBezTo>
                <a:cubicBezTo>
                  <a:pt x="1958" y="567"/>
                  <a:pt x="1663" y="126"/>
                  <a:pt x="1163" y="8"/>
                </a:cubicBezTo>
                <a:cubicBezTo>
                  <a:pt x="1123" y="3"/>
                  <a:pt x="1083" y="1"/>
                  <a:pt x="1043" y="1"/>
                </a:cubicBezTo>
                <a:close/>
              </a:path>
            </a:pathLst>
          </a:custGeom>
          <a:solidFill>
            <a:srgbClr val="F7D79F"/>
          </a:solidFill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1518902" y="1726155"/>
            <a:ext cx="61148" cy="57091"/>
          </a:xfrm>
          <a:custGeom>
            <a:avLst/>
            <a:gdLst/>
            <a:ahLst/>
            <a:cxnLst/>
            <a:rect l="l" t="t" r="r" b="b"/>
            <a:pathLst>
              <a:path w="1899" h="1773" extrusionOk="0">
                <a:moveTo>
                  <a:pt x="893" y="0"/>
                </a:moveTo>
                <a:cubicBezTo>
                  <a:pt x="487" y="0"/>
                  <a:pt x="160" y="287"/>
                  <a:pt x="59" y="702"/>
                </a:cubicBezTo>
                <a:cubicBezTo>
                  <a:pt x="1" y="1188"/>
                  <a:pt x="310" y="1688"/>
                  <a:pt x="795" y="1747"/>
                </a:cubicBezTo>
                <a:cubicBezTo>
                  <a:pt x="857" y="1764"/>
                  <a:pt x="919" y="1772"/>
                  <a:pt x="982" y="1772"/>
                </a:cubicBezTo>
                <a:cubicBezTo>
                  <a:pt x="1355" y="1772"/>
                  <a:pt x="1727" y="1486"/>
                  <a:pt x="1840" y="1070"/>
                </a:cubicBezTo>
                <a:cubicBezTo>
                  <a:pt x="1899" y="585"/>
                  <a:pt x="1590" y="84"/>
                  <a:pt x="1104" y="25"/>
                </a:cubicBezTo>
                <a:cubicBezTo>
                  <a:pt x="1032" y="8"/>
                  <a:pt x="962" y="0"/>
                  <a:pt x="893" y="0"/>
                </a:cubicBezTo>
                <a:close/>
              </a:path>
            </a:pathLst>
          </a:custGeom>
          <a:solidFill>
            <a:srgbClr val="F7D79F"/>
          </a:solidFill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7578204" y="1961474"/>
            <a:ext cx="61180" cy="56994"/>
          </a:xfrm>
          <a:custGeom>
            <a:avLst/>
            <a:gdLst/>
            <a:ahLst/>
            <a:cxnLst/>
            <a:rect l="l" t="t" r="r" b="b"/>
            <a:pathLst>
              <a:path w="1900" h="1770" extrusionOk="0">
                <a:moveTo>
                  <a:pt x="880" y="1"/>
                </a:moveTo>
                <a:cubicBezTo>
                  <a:pt x="492" y="1"/>
                  <a:pt x="171" y="284"/>
                  <a:pt x="60" y="694"/>
                </a:cubicBezTo>
                <a:cubicBezTo>
                  <a:pt x="1" y="1194"/>
                  <a:pt x="310" y="1680"/>
                  <a:pt x="795" y="1738"/>
                </a:cubicBezTo>
                <a:cubicBezTo>
                  <a:pt x="862" y="1759"/>
                  <a:pt x="931" y="1769"/>
                  <a:pt x="1000" y="1769"/>
                </a:cubicBezTo>
                <a:cubicBezTo>
                  <a:pt x="1370" y="1769"/>
                  <a:pt x="1741" y="1483"/>
                  <a:pt x="1840" y="1061"/>
                </a:cubicBezTo>
                <a:cubicBezTo>
                  <a:pt x="1899" y="576"/>
                  <a:pt x="1590" y="149"/>
                  <a:pt x="1105" y="31"/>
                </a:cubicBezTo>
                <a:cubicBezTo>
                  <a:pt x="1028" y="10"/>
                  <a:pt x="953" y="1"/>
                  <a:pt x="880" y="1"/>
                </a:cubicBezTo>
                <a:close/>
              </a:path>
            </a:pathLst>
          </a:custGeom>
          <a:solidFill>
            <a:srgbClr val="F7D79F"/>
          </a:solidFill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7937501" y="4386832"/>
            <a:ext cx="669599" cy="750646"/>
          </a:xfrm>
          <a:custGeom>
            <a:avLst/>
            <a:gdLst/>
            <a:ahLst/>
            <a:cxnLst/>
            <a:rect l="l" t="t" r="r" b="b"/>
            <a:pathLst>
              <a:path w="20795" h="23312" fill="none" extrusionOk="0">
                <a:moveTo>
                  <a:pt x="15085" y="7300"/>
                </a:moveTo>
                <a:cubicBezTo>
                  <a:pt x="13922" y="7550"/>
                  <a:pt x="14408" y="5769"/>
                  <a:pt x="14408" y="5769"/>
                </a:cubicBezTo>
                <a:cubicBezTo>
                  <a:pt x="14408" y="5769"/>
                  <a:pt x="15938" y="1"/>
                  <a:pt x="12141" y="310"/>
                </a:cubicBezTo>
                <a:cubicBezTo>
                  <a:pt x="12141" y="310"/>
                  <a:pt x="6372" y="1722"/>
                  <a:pt x="3194" y="6255"/>
                </a:cubicBezTo>
                <a:cubicBezTo>
                  <a:pt x="0" y="10802"/>
                  <a:pt x="5946" y="10670"/>
                  <a:pt x="5946" y="10670"/>
                </a:cubicBezTo>
                <a:cubicBezTo>
                  <a:pt x="5946" y="10670"/>
                  <a:pt x="6446" y="10611"/>
                  <a:pt x="6623" y="11656"/>
                </a:cubicBezTo>
                <a:cubicBezTo>
                  <a:pt x="6814" y="12760"/>
                  <a:pt x="5578" y="12701"/>
                  <a:pt x="5578" y="12701"/>
                </a:cubicBezTo>
                <a:cubicBezTo>
                  <a:pt x="1722" y="13496"/>
                  <a:pt x="5342" y="18161"/>
                  <a:pt x="5342" y="18161"/>
                </a:cubicBezTo>
                <a:cubicBezTo>
                  <a:pt x="10728" y="23311"/>
                  <a:pt x="12024" y="17351"/>
                  <a:pt x="12759" y="16321"/>
                </a:cubicBezTo>
                <a:cubicBezTo>
                  <a:pt x="13495" y="15217"/>
                  <a:pt x="15335" y="17852"/>
                  <a:pt x="17351" y="16615"/>
                </a:cubicBezTo>
                <a:cubicBezTo>
                  <a:pt x="19441" y="15394"/>
                  <a:pt x="20795" y="13128"/>
                  <a:pt x="19617" y="8595"/>
                </a:cubicBezTo>
                <a:cubicBezTo>
                  <a:pt x="18396" y="4048"/>
                  <a:pt x="16247" y="7050"/>
                  <a:pt x="15085" y="7300"/>
                </a:cubicBezTo>
                <a:close/>
                <a:moveTo>
                  <a:pt x="17601" y="9139"/>
                </a:moveTo>
                <a:cubicBezTo>
                  <a:pt x="18705" y="13378"/>
                  <a:pt x="17115" y="14408"/>
                  <a:pt x="16306" y="14849"/>
                </a:cubicBezTo>
                <a:cubicBezTo>
                  <a:pt x="16129" y="14967"/>
                  <a:pt x="15879" y="14908"/>
                  <a:pt x="15143" y="14540"/>
                </a:cubicBezTo>
                <a:cubicBezTo>
                  <a:pt x="14408" y="14172"/>
                  <a:pt x="13127" y="13554"/>
                  <a:pt x="11832" y="14349"/>
                </a:cubicBezTo>
                <a:cubicBezTo>
                  <a:pt x="11523" y="14540"/>
                  <a:pt x="11288" y="14776"/>
                  <a:pt x="11038" y="15085"/>
                </a:cubicBezTo>
                <a:cubicBezTo>
                  <a:pt x="10787" y="15453"/>
                  <a:pt x="10670" y="15821"/>
                  <a:pt x="10493" y="16248"/>
                </a:cubicBezTo>
                <a:cubicBezTo>
                  <a:pt x="10243" y="16807"/>
                  <a:pt x="9757" y="17852"/>
                  <a:pt x="9257" y="18087"/>
                </a:cubicBezTo>
                <a:cubicBezTo>
                  <a:pt x="9080" y="18278"/>
                  <a:pt x="8212" y="18028"/>
                  <a:pt x="6932" y="16748"/>
                </a:cubicBezTo>
                <a:cubicBezTo>
                  <a:pt x="6446" y="16071"/>
                  <a:pt x="6004" y="15217"/>
                  <a:pt x="5887" y="14717"/>
                </a:cubicBezTo>
                <a:cubicBezTo>
                  <a:pt x="6255" y="14717"/>
                  <a:pt x="6814" y="14599"/>
                  <a:pt x="7358" y="14290"/>
                </a:cubicBezTo>
                <a:lnTo>
                  <a:pt x="7358" y="14290"/>
                </a:lnTo>
                <a:cubicBezTo>
                  <a:pt x="8344" y="13672"/>
                  <a:pt x="8830" y="12568"/>
                  <a:pt x="8653" y="11288"/>
                </a:cubicBezTo>
                <a:cubicBezTo>
                  <a:pt x="8344" y="9390"/>
                  <a:pt x="7049" y="8595"/>
                  <a:pt x="5887" y="8595"/>
                </a:cubicBezTo>
                <a:cubicBezTo>
                  <a:pt x="5342" y="8595"/>
                  <a:pt x="4724" y="8521"/>
                  <a:pt x="4356" y="8345"/>
                </a:cubicBezTo>
                <a:cubicBezTo>
                  <a:pt x="4415" y="8153"/>
                  <a:pt x="4533" y="7918"/>
                  <a:pt x="4842" y="7418"/>
                </a:cubicBezTo>
                <a:cubicBezTo>
                  <a:pt x="5769" y="6196"/>
                  <a:pt x="6990" y="5092"/>
                  <a:pt x="8521" y="4106"/>
                </a:cubicBezTo>
                <a:cubicBezTo>
                  <a:pt x="10302" y="3076"/>
                  <a:pt x="11965" y="2517"/>
                  <a:pt x="12509" y="2399"/>
                </a:cubicBezTo>
                <a:lnTo>
                  <a:pt x="12509" y="2399"/>
                </a:lnTo>
                <a:cubicBezTo>
                  <a:pt x="12759" y="2826"/>
                  <a:pt x="12700" y="4180"/>
                  <a:pt x="12450" y="5210"/>
                </a:cubicBezTo>
                <a:cubicBezTo>
                  <a:pt x="12259" y="5887"/>
                  <a:pt x="11965" y="7491"/>
                  <a:pt x="12995" y="8595"/>
                </a:cubicBezTo>
                <a:cubicBezTo>
                  <a:pt x="13613" y="9257"/>
                  <a:pt x="14540" y="9507"/>
                  <a:pt x="15511" y="9331"/>
                </a:cubicBezTo>
                <a:cubicBezTo>
                  <a:pt x="16012" y="9198"/>
                  <a:pt x="16438" y="8963"/>
                  <a:pt x="16806" y="8713"/>
                </a:cubicBezTo>
                <a:cubicBezTo>
                  <a:pt x="16924" y="8654"/>
                  <a:pt x="17042" y="8595"/>
                  <a:pt x="17115" y="8521"/>
                </a:cubicBezTo>
                <a:cubicBezTo>
                  <a:pt x="17233" y="8463"/>
                  <a:pt x="17292" y="8404"/>
                  <a:pt x="17351" y="8404"/>
                </a:cubicBezTo>
                <a:cubicBezTo>
                  <a:pt x="17410" y="8595"/>
                  <a:pt x="17542" y="8830"/>
                  <a:pt x="17601" y="9139"/>
                </a:cubicBezTo>
                <a:close/>
              </a:path>
            </a:pathLst>
          </a:custGeom>
          <a:noFill/>
          <a:ln w="6250" cap="flat" cmpd="sng">
            <a:solidFill>
              <a:srgbClr val="28481F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8721682" y="2303671"/>
            <a:ext cx="669148" cy="750614"/>
          </a:xfrm>
          <a:custGeom>
            <a:avLst/>
            <a:gdLst/>
            <a:ahLst/>
            <a:cxnLst/>
            <a:rect l="l" t="t" r="r" b="b"/>
            <a:pathLst>
              <a:path w="20781" h="23311" fill="none" extrusionOk="0">
                <a:moveTo>
                  <a:pt x="15085" y="7241"/>
                </a:moveTo>
                <a:cubicBezTo>
                  <a:pt x="13908" y="7491"/>
                  <a:pt x="14408" y="5769"/>
                  <a:pt x="14408" y="5769"/>
                </a:cubicBezTo>
                <a:cubicBezTo>
                  <a:pt x="14408" y="5769"/>
                  <a:pt x="15939" y="0"/>
                  <a:pt x="12142" y="309"/>
                </a:cubicBezTo>
                <a:cubicBezTo>
                  <a:pt x="12142" y="309"/>
                  <a:pt x="6373" y="1722"/>
                  <a:pt x="3179" y="6255"/>
                </a:cubicBezTo>
                <a:cubicBezTo>
                  <a:pt x="1" y="10743"/>
                  <a:pt x="5946" y="10611"/>
                  <a:pt x="5946" y="10611"/>
                </a:cubicBezTo>
                <a:cubicBezTo>
                  <a:pt x="5946" y="10611"/>
                  <a:pt x="6432" y="10611"/>
                  <a:pt x="6623" y="11597"/>
                </a:cubicBezTo>
                <a:cubicBezTo>
                  <a:pt x="6800" y="12700"/>
                  <a:pt x="5578" y="12642"/>
                  <a:pt x="5578" y="12642"/>
                </a:cubicBezTo>
                <a:cubicBezTo>
                  <a:pt x="1708" y="13436"/>
                  <a:pt x="5328" y="18101"/>
                  <a:pt x="5328" y="18101"/>
                </a:cubicBezTo>
                <a:cubicBezTo>
                  <a:pt x="10729" y="23311"/>
                  <a:pt x="12009" y="17292"/>
                  <a:pt x="12745" y="16262"/>
                </a:cubicBezTo>
                <a:cubicBezTo>
                  <a:pt x="13481" y="15217"/>
                  <a:pt x="15321" y="17851"/>
                  <a:pt x="17351" y="16630"/>
                </a:cubicBezTo>
                <a:cubicBezTo>
                  <a:pt x="19426" y="15335"/>
                  <a:pt x="20780" y="13127"/>
                  <a:pt x="19618" y="8595"/>
                </a:cubicBezTo>
                <a:cubicBezTo>
                  <a:pt x="18396" y="4047"/>
                  <a:pt x="16248" y="6990"/>
                  <a:pt x="15085" y="7241"/>
                </a:cubicBezTo>
                <a:close/>
                <a:moveTo>
                  <a:pt x="17587" y="9080"/>
                </a:moveTo>
                <a:cubicBezTo>
                  <a:pt x="18691" y="13377"/>
                  <a:pt x="17101" y="14349"/>
                  <a:pt x="16307" y="14849"/>
                </a:cubicBezTo>
                <a:cubicBezTo>
                  <a:pt x="16115" y="14908"/>
                  <a:pt x="15880" y="14849"/>
                  <a:pt x="15144" y="14540"/>
                </a:cubicBezTo>
                <a:cubicBezTo>
                  <a:pt x="14408" y="14172"/>
                  <a:pt x="13113" y="13554"/>
                  <a:pt x="11833" y="14290"/>
                </a:cubicBezTo>
                <a:cubicBezTo>
                  <a:pt x="11524" y="14540"/>
                  <a:pt x="11274" y="14790"/>
                  <a:pt x="11038" y="15084"/>
                </a:cubicBezTo>
                <a:cubicBezTo>
                  <a:pt x="10788" y="15394"/>
                  <a:pt x="10670" y="15761"/>
                  <a:pt x="10479" y="16188"/>
                </a:cubicBezTo>
                <a:cubicBezTo>
                  <a:pt x="10170" y="16747"/>
                  <a:pt x="9743" y="17792"/>
                  <a:pt x="9257" y="18101"/>
                </a:cubicBezTo>
                <a:cubicBezTo>
                  <a:pt x="9066" y="18219"/>
                  <a:pt x="8212" y="17969"/>
                  <a:pt x="6917" y="16747"/>
                </a:cubicBezTo>
                <a:cubicBezTo>
                  <a:pt x="6432" y="16070"/>
                  <a:pt x="6005" y="15217"/>
                  <a:pt x="5887" y="14717"/>
                </a:cubicBezTo>
                <a:cubicBezTo>
                  <a:pt x="6255" y="14658"/>
                  <a:pt x="6800" y="14599"/>
                  <a:pt x="7359" y="14231"/>
                </a:cubicBezTo>
                <a:lnTo>
                  <a:pt x="7359" y="14231"/>
                </a:lnTo>
                <a:cubicBezTo>
                  <a:pt x="8330" y="13613"/>
                  <a:pt x="8831" y="12509"/>
                  <a:pt x="8639" y="11288"/>
                </a:cubicBezTo>
                <a:cubicBezTo>
                  <a:pt x="8330" y="9330"/>
                  <a:pt x="6991" y="8536"/>
                  <a:pt x="5887" y="8595"/>
                </a:cubicBezTo>
                <a:cubicBezTo>
                  <a:pt x="5328" y="8595"/>
                  <a:pt x="4710" y="8462"/>
                  <a:pt x="4342" y="8344"/>
                </a:cubicBezTo>
                <a:cubicBezTo>
                  <a:pt x="4416" y="8168"/>
                  <a:pt x="4533" y="7859"/>
                  <a:pt x="4842" y="7432"/>
                </a:cubicBezTo>
                <a:cubicBezTo>
                  <a:pt x="5755" y="6137"/>
                  <a:pt x="6991" y="5033"/>
                  <a:pt x="8522" y="4121"/>
                </a:cubicBezTo>
                <a:cubicBezTo>
                  <a:pt x="10302" y="3017"/>
                  <a:pt x="11950" y="2517"/>
                  <a:pt x="12510" y="2340"/>
                </a:cubicBezTo>
                <a:lnTo>
                  <a:pt x="12510" y="2340"/>
                </a:lnTo>
                <a:cubicBezTo>
                  <a:pt x="12745" y="2767"/>
                  <a:pt x="12686" y="4180"/>
                  <a:pt x="12436" y="5224"/>
                </a:cubicBezTo>
                <a:cubicBezTo>
                  <a:pt x="12260" y="5887"/>
                  <a:pt x="11950" y="7432"/>
                  <a:pt x="12995" y="8536"/>
                </a:cubicBezTo>
                <a:cubicBezTo>
                  <a:pt x="13613" y="9198"/>
                  <a:pt x="14526" y="9507"/>
                  <a:pt x="15512" y="9271"/>
                </a:cubicBezTo>
                <a:cubicBezTo>
                  <a:pt x="15998" y="9139"/>
                  <a:pt x="16424" y="8904"/>
                  <a:pt x="16792" y="8712"/>
                </a:cubicBezTo>
                <a:cubicBezTo>
                  <a:pt x="16925" y="8653"/>
                  <a:pt x="17042" y="8595"/>
                  <a:pt x="17101" y="8536"/>
                </a:cubicBezTo>
                <a:cubicBezTo>
                  <a:pt x="17219" y="8462"/>
                  <a:pt x="17293" y="8403"/>
                  <a:pt x="17351" y="8344"/>
                </a:cubicBezTo>
                <a:cubicBezTo>
                  <a:pt x="17410" y="8536"/>
                  <a:pt x="17528" y="8771"/>
                  <a:pt x="17587" y="9080"/>
                </a:cubicBezTo>
                <a:close/>
              </a:path>
            </a:pathLst>
          </a:custGeom>
          <a:noFill/>
          <a:ln w="6250" cap="flat" cmpd="sng">
            <a:solidFill>
              <a:srgbClr val="28481F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128417" y="2907853"/>
            <a:ext cx="335524" cy="375323"/>
          </a:xfrm>
          <a:custGeom>
            <a:avLst/>
            <a:gdLst/>
            <a:ahLst/>
            <a:cxnLst/>
            <a:rect l="l" t="t" r="r" b="b"/>
            <a:pathLst>
              <a:path w="10420" h="11656" fill="none" extrusionOk="0">
                <a:moveTo>
                  <a:pt x="7535" y="3621"/>
                </a:moveTo>
                <a:cubicBezTo>
                  <a:pt x="6990" y="3753"/>
                  <a:pt x="7241" y="2885"/>
                  <a:pt x="7241" y="2885"/>
                </a:cubicBezTo>
                <a:cubicBezTo>
                  <a:pt x="7241" y="2885"/>
                  <a:pt x="7977" y="1"/>
                  <a:pt x="6137" y="133"/>
                </a:cubicBezTo>
                <a:cubicBezTo>
                  <a:pt x="6137" y="133"/>
                  <a:pt x="3194" y="869"/>
                  <a:pt x="1590" y="3135"/>
                </a:cubicBezTo>
                <a:cubicBezTo>
                  <a:pt x="0" y="5402"/>
                  <a:pt x="3002" y="5343"/>
                  <a:pt x="3002" y="5343"/>
                </a:cubicBezTo>
                <a:cubicBezTo>
                  <a:pt x="3002" y="5343"/>
                  <a:pt x="3253" y="5284"/>
                  <a:pt x="3311" y="5828"/>
                </a:cubicBezTo>
                <a:cubicBezTo>
                  <a:pt x="3429" y="6388"/>
                  <a:pt x="2826" y="6329"/>
                  <a:pt x="2826" y="6329"/>
                </a:cubicBezTo>
                <a:cubicBezTo>
                  <a:pt x="854" y="6755"/>
                  <a:pt x="2693" y="9081"/>
                  <a:pt x="2693" y="9081"/>
                </a:cubicBezTo>
                <a:cubicBezTo>
                  <a:pt x="5401" y="11656"/>
                  <a:pt x="6004" y="8654"/>
                  <a:pt x="6372" y="8168"/>
                </a:cubicBezTo>
                <a:cubicBezTo>
                  <a:pt x="6740" y="7609"/>
                  <a:pt x="7667" y="8963"/>
                  <a:pt x="8712" y="8286"/>
                </a:cubicBezTo>
                <a:cubicBezTo>
                  <a:pt x="9742" y="7668"/>
                  <a:pt x="10419" y="6564"/>
                  <a:pt x="9816" y="4298"/>
                </a:cubicBezTo>
                <a:cubicBezTo>
                  <a:pt x="9257" y="2031"/>
                  <a:pt x="8153" y="3503"/>
                  <a:pt x="7535" y="3621"/>
                </a:cubicBezTo>
                <a:close/>
                <a:moveTo>
                  <a:pt x="8830" y="4548"/>
                </a:moveTo>
                <a:cubicBezTo>
                  <a:pt x="9375" y="6697"/>
                  <a:pt x="8580" y="7182"/>
                  <a:pt x="8153" y="7432"/>
                </a:cubicBezTo>
                <a:cubicBezTo>
                  <a:pt x="8094" y="7491"/>
                  <a:pt x="7977" y="7432"/>
                  <a:pt x="7609" y="7241"/>
                </a:cubicBezTo>
                <a:cubicBezTo>
                  <a:pt x="7241" y="7064"/>
                  <a:pt x="6564" y="6755"/>
                  <a:pt x="5946" y="7182"/>
                </a:cubicBezTo>
                <a:cubicBezTo>
                  <a:pt x="5769" y="7241"/>
                  <a:pt x="5637" y="7432"/>
                  <a:pt x="5519" y="7550"/>
                </a:cubicBezTo>
                <a:cubicBezTo>
                  <a:pt x="5460" y="7727"/>
                  <a:pt x="5328" y="7918"/>
                  <a:pt x="5269" y="8095"/>
                </a:cubicBezTo>
                <a:cubicBezTo>
                  <a:pt x="5151" y="8404"/>
                  <a:pt x="4901" y="8904"/>
                  <a:pt x="4665" y="9081"/>
                </a:cubicBezTo>
                <a:cubicBezTo>
                  <a:pt x="4533" y="9140"/>
                  <a:pt x="4106" y="9022"/>
                  <a:pt x="3488" y="8404"/>
                </a:cubicBezTo>
                <a:cubicBezTo>
                  <a:pt x="3253" y="8036"/>
                  <a:pt x="3002" y="7609"/>
                  <a:pt x="2943" y="7359"/>
                </a:cubicBezTo>
                <a:cubicBezTo>
                  <a:pt x="3120" y="7359"/>
                  <a:pt x="3429" y="7300"/>
                  <a:pt x="3679" y="7123"/>
                </a:cubicBezTo>
                <a:lnTo>
                  <a:pt x="3679" y="7123"/>
                </a:lnTo>
                <a:cubicBezTo>
                  <a:pt x="4224" y="6814"/>
                  <a:pt x="4474" y="6255"/>
                  <a:pt x="4356" y="5652"/>
                </a:cubicBezTo>
                <a:cubicBezTo>
                  <a:pt x="4165" y="4666"/>
                  <a:pt x="3562" y="4298"/>
                  <a:pt x="2943" y="4298"/>
                </a:cubicBezTo>
                <a:cubicBezTo>
                  <a:pt x="2693" y="4298"/>
                  <a:pt x="2384" y="4239"/>
                  <a:pt x="2208" y="4180"/>
                </a:cubicBezTo>
                <a:cubicBezTo>
                  <a:pt x="2208" y="4121"/>
                  <a:pt x="2267" y="3930"/>
                  <a:pt x="2458" y="3680"/>
                </a:cubicBezTo>
                <a:cubicBezTo>
                  <a:pt x="2885" y="3076"/>
                  <a:pt x="3488" y="2517"/>
                  <a:pt x="4297" y="2031"/>
                </a:cubicBezTo>
                <a:cubicBezTo>
                  <a:pt x="5210" y="1546"/>
                  <a:pt x="6004" y="1237"/>
                  <a:pt x="6255" y="1178"/>
                </a:cubicBezTo>
                <a:lnTo>
                  <a:pt x="6314" y="1178"/>
                </a:lnTo>
                <a:cubicBezTo>
                  <a:pt x="6372" y="1413"/>
                  <a:pt x="6372" y="2090"/>
                  <a:pt x="6255" y="2576"/>
                </a:cubicBezTo>
                <a:cubicBezTo>
                  <a:pt x="6137" y="2944"/>
                  <a:pt x="6004" y="3753"/>
                  <a:pt x="6505" y="4298"/>
                </a:cubicBezTo>
                <a:cubicBezTo>
                  <a:pt x="6799" y="4607"/>
                  <a:pt x="7300" y="4725"/>
                  <a:pt x="7785" y="4666"/>
                </a:cubicBezTo>
                <a:cubicBezTo>
                  <a:pt x="8035" y="4607"/>
                  <a:pt x="8271" y="4489"/>
                  <a:pt x="8462" y="4357"/>
                </a:cubicBezTo>
                <a:cubicBezTo>
                  <a:pt x="8462" y="4298"/>
                  <a:pt x="8521" y="4298"/>
                  <a:pt x="8580" y="4239"/>
                </a:cubicBezTo>
                <a:cubicBezTo>
                  <a:pt x="8639" y="4239"/>
                  <a:pt x="8639" y="4239"/>
                  <a:pt x="8712" y="4180"/>
                </a:cubicBezTo>
                <a:cubicBezTo>
                  <a:pt x="8771" y="4298"/>
                  <a:pt x="8771" y="4416"/>
                  <a:pt x="8830" y="4548"/>
                </a:cubicBezTo>
                <a:close/>
              </a:path>
            </a:pathLst>
          </a:custGeom>
          <a:noFill/>
          <a:ln w="6250" cap="flat" cmpd="sng">
            <a:solidFill>
              <a:srgbClr val="28481F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" name="Google Shape;18;p2"/>
          <p:cNvGrpSpPr/>
          <p:nvPr/>
        </p:nvGrpSpPr>
        <p:grpSpPr>
          <a:xfrm>
            <a:off x="585446" y="165501"/>
            <a:ext cx="1223914" cy="1277214"/>
            <a:chOff x="661655" y="13110"/>
            <a:chExt cx="1485153" cy="1549829"/>
          </a:xfrm>
        </p:grpSpPr>
        <p:sp>
          <p:nvSpPr>
            <p:cNvPr id="19" name="Google Shape;19;p2"/>
            <p:cNvSpPr/>
            <p:nvPr/>
          </p:nvSpPr>
          <p:spPr>
            <a:xfrm>
              <a:off x="1801334" y="335213"/>
              <a:ext cx="345474" cy="270319"/>
            </a:xfrm>
            <a:custGeom>
              <a:avLst/>
              <a:gdLst/>
              <a:ahLst/>
              <a:cxnLst/>
              <a:rect l="l" t="t" r="r" b="b"/>
              <a:pathLst>
                <a:path w="10729" h="8395" extrusionOk="0">
                  <a:moveTo>
                    <a:pt x="7859" y="1"/>
                  </a:moveTo>
                  <a:cubicBezTo>
                    <a:pt x="7772" y="1"/>
                    <a:pt x="7682" y="19"/>
                    <a:pt x="7594" y="58"/>
                  </a:cubicBezTo>
                  <a:cubicBezTo>
                    <a:pt x="6991" y="235"/>
                    <a:pt x="6858" y="1044"/>
                    <a:pt x="6314" y="1412"/>
                  </a:cubicBezTo>
                  <a:cubicBezTo>
                    <a:pt x="5946" y="1706"/>
                    <a:pt x="5387" y="1589"/>
                    <a:pt x="4901" y="1647"/>
                  </a:cubicBezTo>
                  <a:cubicBezTo>
                    <a:pt x="4415" y="1647"/>
                    <a:pt x="3797" y="1780"/>
                    <a:pt x="3680" y="2266"/>
                  </a:cubicBezTo>
                  <a:cubicBezTo>
                    <a:pt x="3606" y="2633"/>
                    <a:pt x="3797" y="3001"/>
                    <a:pt x="3680" y="3310"/>
                  </a:cubicBezTo>
                  <a:cubicBezTo>
                    <a:pt x="3606" y="3619"/>
                    <a:pt x="3238" y="3796"/>
                    <a:pt x="2944" y="3855"/>
                  </a:cubicBezTo>
                  <a:cubicBezTo>
                    <a:pt x="2635" y="3914"/>
                    <a:pt x="2267" y="3914"/>
                    <a:pt x="1958" y="3914"/>
                  </a:cubicBezTo>
                  <a:cubicBezTo>
                    <a:pt x="1031" y="4046"/>
                    <a:pt x="177" y="4841"/>
                    <a:pt x="1" y="5753"/>
                  </a:cubicBezTo>
                  <a:cubicBezTo>
                    <a:pt x="1" y="5827"/>
                    <a:pt x="1" y="5886"/>
                    <a:pt x="59" y="5945"/>
                  </a:cubicBezTo>
                  <a:cubicBezTo>
                    <a:pt x="59" y="6062"/>
                    <a:pt x="177" y="6062"/>
                    <a:pt x="295" y="6062"/>
                  </a:cubicBezTo>
                  <a:cubicBezTo>
                    <a:pt x="663" y="6121"/>
                    <a:pt x="1031" y="6313"/>
                    <a:pt x="1222" y="6680"/>
                  </a:cubicBezTo>
                  <a:cubicBezTo>
                    <a:pt x="1270" y="6288"/>
                    <a:pt x="1683" y="6088"/>
                    <a:pt x="2096" y="6088"/>
                  </a:cubicBezTo>
                  <a:cubicBezTo>
                    <a:pt x="2194" y="6088"/>
                    <a:pt x="2292" y="6099"/>
                    <a:pt x="2385" y="6121"/>
                  </a:cubicBezTo>
                  <a:cubicBezTo>
                    <a:pt x="2870" y="6313"/>
                    <a:pt x="3238" y="6680"/>
                    <a:pt x="3739" y="6798"/>
                  </a:cubicBezTo>
                  <a:cubicBezTo>
                    <a:pt x="3898" y="6833"/>
                    <a:pt x="4072" y="6842"/>
                    <a:pt x="4251" y="6842"/>
                  </a:cubicBezTo>
                  <a:cubicBezTo>
                    <a:pt x="4410" y="6842"/>
                    <a:pt x="4573" y="6835"/>
                    <a:pt x="4732" y="6835"/>
                  </a:cubicBezTo>
                  <a:cubicBezTo>
                    <a:pt x="5070" y="6835"/>
                    <a:pt x="5394" y="6864"/>
                    <a:pt x="5637" y="7048"/>
                  </a:cubicBezTo>
                  <a:cubicBezTo>
                    <a:pt x="6005" y="7416"/>
                    <a:pt x="6123" y="8093"/>
                    <a:pt x="6549" y="8329"/>
                  </a:cubicBezTo>
                  <a:cubicBezTo>
                    <a:pt x="6655" y="8376"/>
                    <a:pt x="6763" y="8395"/>
                    <a:pt x="6872" y="8395"/>
                  </a:cubicBezTo>
                  <a:cubicBezTo>
                    <a:pt x="7311" y="8395"/>
                    <a:pt x="7777" y="8089"/>
                    <a:pt x="8236" y="8089"/>
                  </a:cubicBezTo>
                  <a:cubicBezTo>
                    <a:pt x="8267" y="8089"/>
                    <a:pt x="8299" y="8090"/>
                    <a:pt x="8330" y="8093"/>
                  </a:cubicBezTo>
                  <a:cubicBezTo>
                    <a:pt x="8698" y="8093"/>
                    <a:pt x="9007" y="8270"/>
                    <a:pt x="9375" y="8329"/>
                  </a:cubicBezTo>
                  <a:cubicBezTo>
                    <a:pt x="9423" y="8335"/>
                    <a:pt x="9471" y="8338"/>
                    <a:pt x="9520" y="8338"/>
                  </a:cubicBezTo>
                  <a:cubicBezTo>
                    <a:pt x="10034" y="8338"/>
                    <a:pt x="10549" y="7991"/>
                    <a:pt x="10670" y="7534"/>
                  </a:cubicBezTo>
                  <a:cubicBezTo>
                    <a:pt x="10729" y="7416"/>
                    <a:pt x="10729" y="7225"/>
                    <a:pt x="10670" y="7166"/>
                  </a:cubicBezTo>
                  <a:cubicBezTo>
                    <a:pt x="10623" y="7103"/>
                    <a:pt x="10554" y="7085"/>
                    <a:pt x="10473" y="7085"/>
                  </a:cubicBezTo>
                  <a:cubicBezTo>
                    <a:pt x="10362" y="7085"/>
                    <a:pt x="10231" y="7120"/>
                    <a:pt x="10107" y="7120"/>
                  </a:cubicBezTo>
                  <a:cubicBezTo>
                    <a:pt x="10068" y="7120"/>
                    <a:pt x="10030" y="7116"/>
                    <a:pt x="9993" y="7107"/>
                  </a:cubicBezTo>
                  <a:cubicBezTo>
                    <a:pt x="9257" y="7048"/>
                    <a:pt x="9566" y="5577"/>
                    <a:pt x="8889" y="5385"/>
                  </a:cubicBezTo>
                  <a:cubicBezTo>
                    <a:pt x="8849" y="5374"/>
                    <a:pt x="8809" y="5369"/>
                    <a:pt x="8770" y="5369"/>
                  </a:cubicBezTo>
                  <a:cubicBezTo>
                    <a:pt x="8393" y="5369"/>
                    <a:pt x="8060" y="5838"/>
                    <a:pt x="7727" y="5945"/>
                  </a:cubicBezTo>
                  <a:cubicBezTo>
                    <a:pt x="7652" y="5966"/>
                    <a:pt x="7577" y="5976"/>
                    <a:pt x="7504" y="5976"/>
                  </a:cubicBezTo>
                  <a:cubicBezTo>
                    <a:pt x="6975" y="5976"/>
                    <a:pt x="6505" y="5457"/>
                    <a:pt x="6181" y="5018"/>
                  </a:cubicBezTo>
                  <a:cubicBezTo>
                    <a:pt x="6005" y="4723"/>
                    <a:pt x="5814" y="4473"/>
                    <a:pt x="5814" y="4105"/>
                  </a:cubicBezTo>
                  <a:cubicBezTo>
                    <a:pt x="5755" y="3796"/>
                    <a:pt x="5946" y="3428"/>
                    <a:pt x="6314" y="3369"/>
                  </a:cubicBezTo>
                  <a:cubicBezTo>
                    <a:pt x="6432" y="3369"/>
                    <a:pt x="6582" y="3422"/>
                    <a:pt x="6743" y="3422"/>
                  </a:cubicBezTo>
                  <a:cubicBezTo>
                    <a:pt x="6824" y="3422"/>
                    <a:pt x="6907" y="3409"/>
                    <a:pt x="6991" y="3369"/>
                  </a:cubicBezTo>
                  <a:cubicBezTo>
                    <a:pt x="7226" y="3252"/>
                    <a:pt x="7167" y="2810"/>
                    <a:pt x="7226" y="2516"/>
                  </a:cubicBezTo>
                  <a:cubicBezTo>
                    <a:pt x="7418" y="1839"/>
                    <a:pt x="8389" y="1647"/>
                    <a:pt x="8580" y="971"/>
                  </a:cubicBezTo>
                  <a:cubicBezTo>
                    <a:pt x="8729" y="512"/>
                    <a:pt x="8324" y="1"/>
                    <a:pt x="7859" y="1"/>
                  </a:cubicBezTo>
                  <a:close/>
                </a:path>
              </a:pathLst>
            </a:custGeom>
            <a:solidFill>
              <a:srgbClr val="F7D79F"/>
            </a:solidFill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712235" y="139304"/>
              <a:ext cx="404722" cy="333399"/>
            </a:xfrm>
            <a:custGeom>
              <a:avLst/>
              <a:gdLst/>
              <a:ahLst/>
              <a:cxnLst/>
              <a:rect l="l" t="t" r="r" b="b"/>
              <a:pathLst>
                <a:path w="12569" h="10354" extrusionOk="0">
                  <a:moveTo>
                    <a:pt x="11361" y="1"/>
                  </a:moveTo>
                  <a:cubicBezTo>
                    <a:pt x="11006" y="1"/>
                    <a:pt x="10645" y="123"/>
                    <a:pt x="10361" y="373"/>
                  </a:cubicBezTo>
                  <a:cubicBezTo>
                    <a:pt x="9876" y="874"/>
                    <a:pt x="9625" y="1727"/>
                    <a:pt x="8948" y="1904"/>
                  </a:cubicBezTo>
                  <a:cubicBezTo>
                    <a:pt x="8895" y="1912"/>
                    <a:pt x="8841" y="1915"/>
                    <a:pt x="8787" y="1915"/>
                  </a:cubicBezTo>
                  <a:cubicBezTo>
                    <a:pt x="8495" y="1915"/>
                    <a:pt x="8207" y="1814"/>
                    <a:pt x="7951" y="1814"/>
                  </a:cubicBezTo>
                  <a:cubicBezTo>
                    <a:pt x="7829" y="1814"/>
                    <a:pt x="7714" y="1836"/>
                    <a:pt x="7609" y="1904"/>
                  </a:cubicBezTo>
                  <a:cubicBezTo>
                    <a:pt x="6932" y="2345"/>
                    <a:pt x="7609" y="3508"/>
                    <a:pt x="7182" y="4111"/>
                  </a:cubicBezTo>
                  <a:cubicBezTo>
                    <a:pt x="6623" y="4788"/>
                    <a:pt x="5343" y="4244"/>
                    <a:pt x="4784" y="4921"/>
                  </a:cubicBezTo>
                  <a:cubicBezTo>
                    <a:pt x="4534" y="5215"/>
                    <a:pt x="4607" y="5774"/>
                    <a:pt x="4534" y="6201"/>
                  </a:cubicBezTo>
                  <a:cubicBezTo>
                    <a:pt x="4416" y="6819"/>
                    <a:pt x="3871" y="7364"/>
                    <a:pt x="3253" y="7422"/>
                  </a:cubicBezTo>
                  <a:cubicBezTo>
                    <a:pt x="2885" y="7496"/>
                    <a:pt x="2458" y="7364"/>
                    <a:pt x="2149" y="7614"/>
                  </a:cubicBezTo>
                  <a:cubicBezTo>
                    <a:pt x="1782" y="7790"/>
                    <a:pt x="1723" y="8291"/>
                    <a:pt x="1531" y="8659"/>
                  </a:cubicBezTo>
                  <a:cubicBezTo>
                    <a:pt x="1222" y="9203"/>
                    <a:pt x="619" y="9512"/>
                    <a:pt x="1" y="9512"/>
                  </a:cubicBezTo>
                  <a:cubicBezTo>
                    <a:pt x="1" y="9979"/>
                    <a:pt x="513" y="10353"/>
                    <a:pt x="965" y="10353"/>
                  </a:cubicBezTo>
                  <a:cubicBezTo>
                    <a:pt x="1055" y="10353"/>
                    <a:pt x="1142" y="10339"/>
                    <a:pt x="1222" y="10307"/>
                  </a:cubicBezTo>
                  <a:cubicBezTo>
                    <a:pt x="1840" y="9998"/>
                    <a:pt x="2032" y="9085"/>
                    <a:pt x="2635" y="8968"/>
                  </a:cubicBezTo>
                  <a:cubicBezTo>
                    <a:pt x="2717" y="8946"/>
                    <a:pt x="2802" y="8938"/>
                    <a:pt x="2888" y="8938"/>
                  </a:cubicBezTo>
                  <a:cubicBezTo>
                    <a:pt x="3163" y="8938"/>
                    <a:pt x="3454" y="9021"/>
                    <a:pt x="3720" y="9021"/>
                  </a:cubicBezTo>
                  <a:cubicBezTo>
                    <a:pt x="3880" y="9021"/>
                    <a:pt x="4032" y="8991"/>
                    <a:pt x="4166" y="8894"/>
                  </a:cubicBezTo>
                  <a:cubicBezTo>
                    <a:pt x="4475" y="8600"/>
                    <a:pt x="4298" y="7982"/>
                    <a:pt x="4534" y="7555"/>
                  </a:cubicBezTo>
                  <a:cubicBezTo>
                    <a:pt x="4688" y="7246"/>
                    <a:pt x="5028" y="7128"/>
                    <a:pt x="5397" y="7128"/>
                  </a:cubicBezTo>
                  <a:cubicBezTo>
                    <a:pt x="5626" y="7128"/>
                    <a:pt x="5865" y="7173"/>
                    <a:pt x="6079" y="7246"/>
                  </a:cubicBezTo>
                  <a:cubicBezTo>
                    <a:pt x="6462" y="7385"/>
                    <a:pt x="6883" y="7608"/>
                    <a:pt x="7318" y="7608"/>
                  </a:cubicBezTo>
                  <a:cubicBezTo>
                    <a:pt x="7434" y="7608"/>
                    <a:pt x="7551" y="7592"/>
                    <a:pt x="7668" y="7555"/>
                  </a:cubicBezTo>
                  <a:cubicBezTo>
                    <a:pt x="8154" y="7364"/>
                    <a:pt x="8463" y="6760"/>
                    <a:pt x="8286" y="6260"/>
                  </a:cubicBezTo>
                  <a:cubicBezTo>
                    <a:pt x="8213" y="6083"/>
                    <a:pt x="8095" y="5892"/>
                    <a:pt x="8095" y="5715"/>
                  </a:cubicBezTo>
                  <a:cubicBezTo>
                    <a:pt x="8136" y="5416"/>
                    <a:pt x="8452" y="5262"/>
                    <a:pt x="8784" y="5262"/>
                  </a:cubicBezTo>
                  <a:cubicBezTo>
                    <a:pt x="8926" y="5262"/>
                    <a:pt x="9071" y="5290"/>
                    <a:pt x="9199" y="5347"/>
                  </a:cubicBezTo>
                  <a:cubicBezTo>
                    <a:pt x="9473" y="5423"/>
                    <a:pt x="9777" y="5529"/>
                    <a:pt x="10057" y="5529"/>
                  </a:cubicBezTo>
                  <a:cubicBezTo>
                    <a:pt x="10213" y="5529"/>
                    <a:pt x="10362" y="5496"/>
                    <a:pt x="10494" y="5406"/>
                  </a:cubicBezTo>
                  <a:cubicBezTo>
                    <a:pt x="10729" y="5156"/>
                    <a:pt x="10729" y="4788"/>
                    <a:pt x="10611" y="4479"/>
                  </a:cubicBezTo>
                  <a:cubicBezTo>
                    <a:pt x="10494" y="4185"/>
                    <a:pt x="10244" y="3994"/>
                    <a:pt x="9993" y="3743"/>
                  </a:cubicBezTo>
                  <a:cubicBezTo>
                    <a:pt x="9993" y="3449"/>
                    <a:pt x="10420" y="3317"/>
                    <a:pt x="10729" y="3317"/>
                  </a:cubicBezTo>
                  <a:cubicBezTo>
                    <a:pt x="10942" y="3357"/>
                    <a:pt x="11154" y="3432"/>
                    <a:pt x="11367" y="3432"/>
                  </a:cubicBezTo>
                  <a:cubicBezTo>
                    <a:pt x="11463" y="3432"/>
                    <a:pt x="11560" y="3417"/>
                    <a:pt x="11656" y="3375"/>
                  </a:cubicBezTo>
                  <a:cubicBezTo>
                    <a:pt x="11965" y="3317"/>
                    <a:pt x="12201" y="2949"/>
                    <a:pt x="12024" y="2713"/>
                  </a:cubicBezTo>
                  <a:cubicBezTo>
                    <a:pt x="11833" y="2522"/>
                    <a:pt x="11524" y="2581"/>
                    <a:pt x="11347" y="2463"/>
                  </a:cubicBezTo>
                  <a:cubicBezTo>
                    <a:pt x="11097" y="2213"/>
                    <a:pt x="11230" y="1845"/>
                    <a:pt x="11465" y="1668"/>
                  </a:cubicBezTo>
                  <a:cubicBezTo>
                    <a:pt x="11656" y="1477"/>
                    <a:pt x="11965" y="1418"/>
                    <a:pt x="12142" y="1242"/>
                  </a:cubicBezTo>
                  <a:cubicBezTo>
                    <a:pt x="12392" y="1050"/>
                    <a:pt x="12569" y="741"/>
                    <a:pt x="12451" y="506"/>
                  </a:cubicBezTo>
                  <a:cubicBezTo>
                    <a:pt x="12188" y="171"/>
                    <a:pt x="11779" y="1"/>
                    <a:pt x="11361" y="1"/>
                  </a:cubicBezTo>
                  <a:close/>
                </a:path>
              </a:pathLst>
            </a:custGeom>
            <a:solidFill>
              <a:srgbClr val="F7D79F"/>
            </a:solidFill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629318" y="13110"/>
              <a:ext cx="264459" cy="487122"/>
            </a:xfrm>
            <a:custGeom>
              <a:avLst/>
              <a:gdLst/>
              <a:ahLst/>
              <a:cxnLst/>
              <a:rect l="l" t="t" r="r" b="b"/>
              <a:pathLst>
                <a:path w="8213" h="15128" extrusionOk="0">
                  <a:moveTo>
                    <a:pt x="2928" y="0"/>
                  </a:moveTo>
                  <a:cubicBezTo>
                    <a:pt x="2183" y="0"/>
                    <a:pt x="1431" y="357"/>
                    <a:pt x="986" y="922"/>
                  </a:cubicBezTo>
                  <a:cubicBezTo>
                    <a:pt x="736" y="1172"/>
                    <a:pt x="619" y="1481"/>
                    <a:pt x="677" y="1776"/>
                  </a:cubicBezTo>
                  <a:cubicBezTo>
                    <a:pt x="736" y="2585"/>
                    <a:pt x="1531" y="2821"/>
                    <a:pt x="2149" y="3071"/>
                  </a:cubicBezTo>
                  <a:cubicBezTo>
                    <a:pt x="2767" y="3321"/>
                    <a:pt x="3429" y="3689"/>
                    <a:pt x="3429" y="4351"/>
                  </a:cubicBezTo>
                  <a:cubicBezTo>
                    <a:pt x="3429" y="4783"/>
                    <a:pt x="2990" y="4952"/>
                    <a:pt x="2539" y="4952"/>
                  </a:cubicBezTo>
                  <a:cubicBezTo>
                    <a:pt x="2407" y="4952"/>
                    <a:pt x="2273" y="4937"/>
                    <a:pt x="2149" y="4910"/>
                  </a:cubicBezTo>
                  <a:cubicBezTo>
                    <a:pt x="1958" y="4910"/>
                    <a:pt x="1781" y="4851"/>
                    <a:pt x="1590" y="4851"/>
                  </a:cubicBezTo>
                  <a:cubicBezTo>
                    <a:pt x="1163" y="4851"/>
                    <a:pt x="986" y="5455"/>
                    <a:pt x="1354" y="5705"/>
                  </a:cubicBezTo>
                  <a:lnTo>
                    <a:pt x="1781" y="5955"/>
                  </a:lnTo>
                  <a:cubicBezTo>
                    <a:pt x="2090" y="6132"/>
                    <a:pt x="1958" y="6500"/>
                    <a:pt x="1663" y="6559"/>
                  </a:cubicBezTo>
                  <a:cubicBezTo>
                    <a:pt x="1582" y="6590"/>
                    <a:pt x="1503" y="6608"/>
                    <a:pt x="1429" y="6608"/>
                  </a:cubicBezTo>
                  <a:cubicBezTo>
                    <a:pt x="1329" y="6608"/>
                    <a:pt x="1239" y="6576"/>
                    <a:pt x="1163" y="6500"/>
                  </a:cubicBezTo>
                  <a:cubicBezTo>
                    <a:pt x="1079" y="6479"/>
                    <a:pt x="993" y="6465"/>
                    <a:pt x="909" y="6465"/>
                  </a:cubicBezTo>
                  <a:cubicBezTo>
                    <a:pt x="757" y="6465"/>
                    <a:pt x="609" y="6509"/>
                    <a:pt x="486" y="6632"/>
                  </a:cubicBezTo>
                  <a:cubicBezTo>
                    <a:pt x="0" y="7118"/>
                    <a:pt x="736" y="7545"/>
                    <a:pt x="1163" y="7603"/>
                  </a:cubicBezTo>
                  <a:cubicBezTo>
                    <a:pt x="1472" y="7603"/>
                    <a:pt x="1722" y="7854"/>
                    <a:pt x="1722" y="8163"/>
                  </a:cubicBezTo>
                  <a:cubicBezTo>
                    <a:pt x="1722" y="8531"/>
                    <a:pt x="1296" y="8648"/>
                    <a:pt x="1045" y="8957"/>
                  </a:cubicBezTo>
                  <a:cubicBezTo>
                    <a:pt x="619" y="9325"/>
                    <a:pt x="854" y="10002"/>
                    <a:pt x="1104" y="10547"/>
                  </a:cubicBezTo>
                  <a:cubicBezTo>
                    <a:pt x="1296" y="11106"/>
                    <a:pt x="1222" y="12018"/>
                    <a:pt x="677" y="12269"/>
                  </a:cubicBezTo>
                  <a:cubicBezTo>
                    <a:pt x="1104" y="12445"/>
                    <a:pt x="1590" y="12695"/>
                    <a:pt x="1899" y="13122"/>
                  </a:cubicBezTo>
                  <a:cubicBezTo>
                    <a:pt x="1977" y="12923"/>
                    <a:pt x="2125" y="12835"/>
                    <a:pt x="2289" y="12835"/>
                  </a:cubicBezTo>
                  <a:cubicBezTo>
                    <a:pt x="2525" y="12835"/>
                    <a:pt x="2796" y="13018"/>
                    <a:pt x="2944" y="13313"/>
                  </a:cubicBezTo>
                  <a:cubicBezTo>
                    <a:pt x="3253" y="13799"/>
                    <a:pt x="3135" y="14535"/>
                    <a:pt x="3621" y="14962"/>
                  </a:cubicBezTo>
                  <a:cubicBezTo>
                    <a:pt x="3754" y="15064"/>
                    <a:pt x="3921" y="15128"/>
                    <a:pt x="4083" y="15128"/>
                  </a:cubicBezTo>
                  <a:cubicBezTo>
                    <a:pt x="4225" y="15128"/>
                    <a:pt x="4364" y="15079"/>
                    <a:pt x="4474" y="14962"/>
                  </a:cubicBezTo>
                  <a:cubicBezTo>
                    <a:pt x="4842" y="14653"/>
                    <a:pt x="4357" y="14226"/>
                    <a:pt x="4842" y="13917"/>
                  </a:cubicBezTo>
                  <a:cubicBezTo>
                    <a:pt x="4954" y="13848"/>
                    <a:pt x="5081" y="13819"/>
                    <a:pt x="5218" y="13819"/>
                  </a:cubicBezTo>
                  <a:cubicBezTo>
                    <a:pt x="5314" y="13819"/>
                    <a:pt x="5416" y="13834"/>
                    <a:pt x="5519" y="13858"/>
                  </a:cubicBezTo>
                  <a:cubicBezTo>
                    <a:pt x="6005" y="13990"/>
                    <a:pt x="6314" y="14476"/>
                    <a:pt x="6741" y="14726"/>
                  </a:cubicBezTo>
                  <a:cubicBezTo>
                    <a:pt x="6876" y="14780"/>
                    <a:pt x="7027" y="14807"/>
                    <a:pt x="7178" y="14807"/>
                  </a:cubicBezTo>
                  <a:cubicBezTo>
                    <a:pt x="7519" y="14807"/>
                    <a:pt x="7862" y="14672"/>
                    <a:pt x="8036" y="14417"/>
                  </a:cubicBezTo>
                  <a:cubicBezTo>
                    <a:pt x="8212" y="14167"/>
                    <a:pt x="8212" y="13917"/>
                    <a:pt x="8095" y="13681"/>
                  </a:cubicBezTo>
                  <a:cubicBezTo>
                    <a:pt x="7942" y="13372"/>
                    <a:pt x="7751" y="13283"/>
                    <a:pt x="7548" y="13283"/>
                  </a:cubicBezTo>
                  <a:cubicBezTo>
                    <a:pt x="7276" y="13283"/>
                    <a:pt x="6984" y="13442"/>
                    <a:pt x="6739" y="13442"/>
                  </a:cubicBezTo>
                  <a:cubicBezTo>
                    <a:pt x="6654" y="13442"/>
                    <a:pt x="6576" y="13423"/>
                    <a:pt x="6505" y="13372"/>
                  </a:cubicBezTo>
                  <a:cubicBezTo>
                    <a:pt x="6255" y="13122"/>
                    <a:pt x="6446" y="12695"/>
                    <a:pt x="6682" y="12445"/>
                  </a:cubicBezTo>
                  <a:cubicBezTo>
                    <a:pt x="6932" y="12210"/>
                    <a:pt x="7300" y="11901"/>
                    <a:pt x="7241" y="11533"/>
                  </a:cubicBezTo>
                  <a:cubicBezTo>
                    <a:pt x="7127" y="11311"/>
                    <a:pt x="6886" y="11202"/>
                    <a:pt x="6640" y="11202"/>
                  </a:cubicBezTo>
                  <a:cubicBezTo>
                    <a:pt x="6349" y="11202"/>
                    <a:pt x="6050" y="11355"/>
                    <a:pt x="5946" y="11650"/>
                  </a:cubicBezTo>
                  <a:cubicBezTo>
                    <a:pt x="5946" y="11842"/>
                    <a:pt x="5946" y="12077"/>
                    <a:pt x="5887" y="12269"/>
                  </a:cubicBezTo>
                  <a:cubicBezTo>
                    <a:pt x="5784" y="12631"/>
                    <a:pt x="5423" y="12781"/>
                    <a:pt x="5032" y="12781"/>
                  </a:cubicBezTo>
                  <a:cubicBezTo>
                    <a:pt x="4756" y="12781"/>
                    <a:pt x="4464" y="12706"/>
                    <a:pt x="4239" y="12578"/>
                  </a:cubicBezTo>
                  <a:cubicBezTo>
                    <a:pt x="3738" y="12210"/>
                    <a:pt x="3312" y="11474"/>
                    <a:pt x="3930" y="11047"/>
                  </a:cubicBezTo>
                  <a:cubicBezTo>
                    <a:pt x="4060" y="10949"/>
                    <a:pt x="4230" y="10892"/>
                    <a:pt x="4411" y="10892"/>
                  </a:cubicBezTo>
                  <a:cubicBezTo>
                    <a:pt x="4475" y="10892"/>
                    <a:pt x="4541" y="10899"/>
                    <a:pt x="4607" y="10915"/>
                  </a:cubicBezTo>
                  <a:lnTo>
                    <a:pt x="4666" y="10915"/>
                  </a:lnTo>
                  <a:cubicBezTo>
                    <a:pt x="5269" y="10915"/>
                    <a:pt x="5519" y="10120"/>
                    <a:pt x="4975" y="9811"/>
                  </a:cubicBezTo>
                  <a:lnTo>
                    <a:pt x="3989" y="9266"/>
                  </a:lnTo>
                  <a:cubicBezTo>
                    <a:pt x="3522" y="9026"/>
                    <a:pt x="3721" y="8336"/>
                    <a:pt x="4235" y="8336"/>
                  </a:cubicBezTo>
                  <a:cubicBezTo>
                    <a:pt x="4255" y="8336"/>
                    <a:pt x="4276" y="8337"/>
                    <a:pt x="4298" y="8339"/>
                  </a:cubicBezTo>
                  <a:cubicBezTo>
                    <a:pt x="4357" y="8339"/>
                    <a:pt x="4474" y="8339"/>
                    <a:pt x="4533" y="8398"/>
                  </a:cubicBezTo>
                  <a:cubicBezTo>
                    <a:pt x="4877" y="8489"/>
                    <a:pt x="5241" y="8663"/>
                    <a:pt x="5574" y="8663"/>
                  </a:cubicBezTo>
                  <a:cubicBezTo>
                    <a:pt x="5726" y="8663"/>
                    <a:pt x="5871" y="8627"/>
                    <a:pt x="6005" y="8531"/>
                  </a:cubicBezTo>
                  <a:cubicBezTo>
                    <a:pt x="6137" y="8472"/>
                    <a:pt x="6196" y="8398"/>
                    <a:pt x="6196" y="8280"/>
                  </a:cubicBezTo>
                  <a:cubicBezTo>
                    <a:pt x="6255" y="8030"/>
                    <a:pt x="5946" y="7854"/>
                    <a:pt x="5710" y="7736"/>
                  </a:cubicBezTo>
                  <a:lnTo>
                    <a:pt x="4533" y="7368"/>
                  </a:lnTo>
                  <a:cubicBezTo>
                    <a:pt x="4298" y="7236"/>
                    <a:pt x="4239" y="7000"/>
                    <a:pt x="4415" y="6809"/>
                  </a:cubicBezTo>
                  <a:cubicBezTo>
                    <a:pt x="4607" y="6559"/>
                    <a:pt x="5033" y="6441"/>
                    <a:pt x="5343" y="6441"/>
                  </a:cubicBezTo>
                  <a:cubicBezTo>
                    <a:pt x="5837" y="6441"/>
                    <a:pt x="6339" y="6646"/>
                    <a:pt x="6844" y="6646"/>
                  </a:cubicBezTo>
                  <a:cubicBezTo>
                    <a:pt x="7015" y="6646"/>
                    <a:pt x="7187" y="6622"/>
                    <a:pt x="7359" y="6559"/>
                  </a:cubicBezTo>
                  <a:cubicBezTo>
                    <a:pt x="7727" y="6382"/>
                    <a:pt x="7918" y="6073"/>
                    <a:pt x="7785" y="5705"/>
                  </a:cubicBezTo>
                  <a:cubicBezTo>
                    <a:pt x="7609" y="4969"/>
                    <a:pt x="6505" y="5278"/>
                    <a:pt x="5828" y="5028"/>
                  </a:cubicBezTo>
                  <a:cubicBezTo>
                    <a:pt x="5519" y="4910"/>
                    <a:pt x="5460" y="4542"/>
                    <a:pt x="5637" y="4292"/>
                  </a:cubicBezTo>
                  <a:cubicBezTo>
                    <a:pt x="5887" y="4116"/>
                    <a:pt x="6196" y="3924"/>
                    <a:pt x="6446" y="3865"/>
                  </a:cubicBezTo>
                  <a:cubicBezTo>
                    <a:pt x="6991" y="3615"/>
                    <a:pt x="7609" y="3439"/>
                    <a:pt x="7844" y="2821"/>
                  </a:cubicBezTo>
                  <a:cubicBezTo>
                    <a:pt x="7977" y="2453"/>
                    <a:pt x="7844" y="2026"/>
                    <a:pt x="7476" y="1908"/>
                  </a:cubicBezTo>
                  <a:cubicBezTo>
                    <a:pt x="7416" y="1889"/>
                    <a:pt x="7358" y="1880"/>
                    <a:pt x="7302" y="1880"/>
                  </a:cubicBezTo>
                  <a:cubicBezTo>
                    <a:pt x="6655" y="1880"/>
                    <a:pt x="6241" y="3026"/>
                    <a:pt x="5538" y="3026"/>
                  </a:cubicBezTo>
                  <a:cubicBezTo>
                    <a:pt x="5494" y="3026"/>
                    <a:pt x="5448" y="3022"/>
                    <a:pt x="5401" y="3012"/>
                  </a:cubicBezTo>
                  <a:cubicBezTo>
                    <a:pt x="5210" y="3012"/>
                    <a:pt x="5033" y="2821"/>
                    <a:pt x="4901" y="2644"/>
                  </a:cubicBezTo>
                  <a:cubicBezTo>
                    <a:pt x="4666" y="2217"/>
                    <a:pt x="4724" y="1658"/>
                    <a:pt x="4607" y="1172"/>
                  </a:cubicBezTo>
                  <a:cubicBezTo>
                    <a:pt x="4357" y="554"/>
                    <a:pt x="3738" y="128"/>
                    <a:pt x="3135" y="10"/>
                  </a:cubicBezTo>
                  <a:cubicBezTo>
                    <a:pt x="3066" y="4"/>
                    <a:pt x="2997" y="0"/>
                    <a:pt x="2928" y="0"/>
                  </a:cubicBezTo>
                  <a:close/>
                </a:path>
              </a:pathLst>
            </a:custGeom>
            <a:solidFill>
              <a:srgbClr val="F7D79F"/>
            </a:solidFill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260169" y="480149"/>
              <a:ext cx="626000" cy="1082789"/>
            </a:xfrm>
            <a:custGeom>
              <a:avLst/>
              <a:gdLst/>
              <a:ahLst/>
              <a:cxnLst/>
              <a:rect l="l" t="t" r="r" b="b"/>
              <a:pathLst>
                <a:path w="19441" h="33627" extrusionOk="0">
                  <a:moveTo>
                    <a:pt x="15746" y="1"/>
                  </a:moveTo>
                  <a:cubicBezTo>
                    <a:pt x="14678" y="1"/>
                    <a:pt x="13579" y="401"/>
                    <a:pt x="12760" y="1076"/>
                  </a:cubicBezTo>
                  <a:cubicBezTo>
                    <a:pt x="11347" y="2121"/>
                    <a:pt x="10478" y="3710"/>
                    <a:pt x="9684" y="5299"/>
                  </a:cubicBezTo>
                  <a:cubicBezTo>
                    <a:pt x="7417" y="9847"/>
                    <a:pt x="5460" y="14571"/>
                    <a:pt x="3562" y="19280"/>
                  </a:cubicBezTo>
                  <a:cubicBezTo>
                    <a:pt x="1958" y="23327"/>
                    <a:pt x="309" y="27374"/>
                    <a:pt x="0" y="31671"/>
                  </a:cubicBezTo>
                  <a:cubicBezTo>
                    <a:pt x="0" y="32407"/>
                    <a:pt x="59" y="33261"/>
                    <a:pt x="736" y="33570"/>
                  </a:cubicBezTo>
                  <a:cubicBezTo>
                    <a:pt x="843" y="33609"/>
                    <a:pt x="951" y="33627"/>
                    <a:pt x="1059" y="33627"/>
                  </a:cubicBezTo>
                  <a:cubicBezTo>
                    <a:pt x="1637" y="33627"/>
                    <a:pt x="2216" y="33116"/>
                    <a:pt x="2576" y="32657"/>
                  </a:cubicBezTo>
                  <a:cubicBezTo>
                    <a:pt x="8639" y="25358"/>
                    <a:pt x="13790" y="17323"/>
                    <a:pt x="17910" y="8802"/>
                  </a:cubicBezTo>
                  <a:cubicBezTo>
                    <a:pt x="18573" y="7448"/>
                    <a:pt x="19249" y="6035"/>
                    <a:pt x="19308" y="4505"/>
                  </a:cubicBezTo>
                  <a:cubicBezTo>
                    <a:pt x="19441" y="3033"/>
                    <a:pt x="18882" y="1385"/>
                    <a:pt x="17660" y="517"/>
                  </a:cubicBezTo>
                  <a:cubicBezTo>
                    <a:pt x="17089" y="162"/>
                    <a:pt x="16424" y="1"/>
                    <a:pt x="15746" y="1"/>
                  </a:cubicBezTo>
                  <a:close/>
                </a:path>
              </a:pathLst>
            </a:custGeom>
            <a:solidFill>
              <a:srgbClr val="F7D79F"/>
            </a:solidFill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653018" y="648881"/>
              <a:ext cx="144095" cy="69230"/>
            </a:xfrm>
            <a:custGeom>
              <a:avLst/>
              <a:gdLst/>
              <a:ahLst/>
              <a:cxnLst/>
              <a:rect l="l" t="t" r="r" b="b"/>
              <a:pathLst>
                <a:path w="4475" h="2150" fill="none" extrusionOk="0">
                  <a:moveTo>
                    <a:pt x="0" y="1"/>
                  </a:moveTo>
                  <a:cubicBezTo>
                    <a:pt x="1590" y="619"/>
                    <a:pt x="3061" y="1296"/>
                    <a:pt x="4474" y="2149"/>
                  </a:cubicBezTo>
                </a:path>
              </a:pathLst>
            </a:custGeom>
            <a:noFill/>
            <a:ln w="4775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674818" y="822797"/>
              <a:ext cx="61148" cy="35581"/>
            </a:xfrm>
            <a:custGeom>
              <a:avLst/>
              <a:gdLst/>
              <a:ahLst/>
              <a:cxnLst/>
              <a:rect l="l" t="t" r="r" b="b"/>
              <a:pathLst>
                <a:path w="1899" h="1105" fill="none" extrusionOk="0">
                  <a:moveTo>
                    <a:pt x="0" y="0"/>
                  </a:moveTo>
                  <a:cubicBezTo>
                    <a:pt x="618" y="309"/>
                    <a:pt x="1281" y="677"/>
                    <a:pt x="1899" y="1104"/>
                  </a:cubicBezTo>
                </a:path>
              </a:pathLst>
            </a:custGeom>
            <a:noFill/>
            <a:ln w="4775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517002" y="1022312"/>
              <a:ext cx="102396" cy="57348"/>
            </a:xfrm>
            <a:custGeom>
              <a:avLst/>
              <a:gdLst/>
              <a:ahLst/>
              <a:cxnLst/>
              <a:rect l="l" t="t" r="r" b="b"/>
              <a:pathLst>
                <a:path w="3180" h="1781" fill="none" extrusionOk="0">
                  <a:moveTo>
                    <a:pt x="1" y="0"/>
                  </a:moveTo>
                  <a:cubicBezTo>
                    <a:pt x="972" y="427"/>
                    <a:pt x="1958" y="854"/>
                    <a:pt x="2870" y="1531"/>
                  </a:cubicBezTo>
                  <a:cubicBezTo>
                    <a:pt x="2944" y="1589"/>
                    <a:pt x="3062" y="1648"/>
                    <a:pt x="3179" y="1781"/>
                  </a:cubicBezTo>
                </a:path>
              </a:pathLst>
            </a:custGeom>
            <a:noFill/>
            <a:ln w="4775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467252" y="1181996"/>
              <a:ext cx="67330" cy="31781"/>
            </a:xfrm>
            <a:custGeom>
              <a:avLst/>
              <a:gdLst/>
              <a:ahLst/>
              <a:cxnLst/>
              <a:rect l="l" t="t" r="r" b="b"/>
              <a:pathLst>
                <a:path w="2091" h="987" fill="none" extrusionOk="0">
                  <a:moveTo>
                    <a:pt x="0" y="0"/>
                  </a:moveTo>
                  <a:cubicBezTo>
                    <a:pt x="736" y="251"/>
                    <a:pt x="1413" y="619"/>
                    <a:pt x="2090" y="986"/>
                  </a:cubicBezTo>
                </a:path>
              </a:pathLst>
            </a:custGeom>
            <a:noFill/>
            <a:ln w="4775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366786" y="1344062"/>
              <a:ext cx="45531" cy="23731"/>
            </a:xfrm>
            <a:custGeom>
              <a:avLst/>
              <a:gdLst/>
              <a:ahLst/>
              <a:cxnLst/>
              <a:rect l="l" t="t" r="r" b="b"/>
              <a:pathLst>
                <a:path w="1414" h="737" fill="none" extrusionOk="0">
                  <a:moveTo>
                    <a:pt x="1" y="1"/>
                  </a:moveTo>
                  <a:cubicBezTo>
                    <a:pt x="486" y="251"/>
                    <a:pt x="913" y="486"/>
                    <a:pt x="1413" y="736"/>
                  </a:cubicBezTo>
                </a:path>
              </a:pathLst>
            </a:custGeom>
            <a:noFill/>
            <a:ln w="4775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1459653" y="1122746"/>
              <a:ext cx="35581" cy="23731"/>
            </a:xfrm>
            <a:custGeom>
              <a:avLst/>
              <a:gdLst/>
              <a:ahLst/>
              <a:cxnLst/>
              <a:rect l="l" t="t" r="r" b="b"/>
              <a:pathLst>
                <a:path w="1105" h="737" fill="none" extrusionOk="0">
                  <a:moveTo>
                    <a:pt x="1" y="1"/>
                  </a:moveTo>
                  <a:cubicBezTo>
                    <a:pt x="428" y="192"/>
                    <a:pt x="796" y="428"/>
                    <a:pt x="1105" y="737"/>
                  </a:cubicBezTo>
                </a:path>
              </a:pathLst>
            </a:custGeom>
            <a:noFill/>
            <a:ln w="4775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571969" y="1004280"/>
              <a:ext cx="45531" cy="21832"/>
            </a:xfrm>
            <a:custGeom>
              <a:avLst/>
              <a:gdLst/>
              <a:ahLst/>
              <a:cxnLst/>
              <a:rect l="l" t="t" r="r" b="b"/>
              <a:pathLst>
                <a:path w="1414" h="678" fill="none" extrusionOk="0">
                  <a:moveTo>
                    <a:pt x="1" y="1"/>
                  </a:moveTo>
                  <a:cubicBezTo>
                    <a:pt x="501" y="192"/>
                    <a:pt x="987" y="369"/>
                    <a:pt x="1414" y="678"/>
                  </a:cubicBezTo>
                </a:path>
              </a:pathLst>
            </a:custGeom>
            <a:noFill/>
            <a:ln w="4775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1422235" y="1318462"/>
              <a:ext cx="27499" cy="15681"/>
            </a:xfrm>
            <a:custGeom>
              <a:avLst/>
              <a:gdLst/>
              <a:ahLst/>
              <a:cxnLst/>
              <a:rect l="l" t="t" r="r" b="b"/>
              <a:pathLst>
                <a:path w="854" h="487" fill="none" extrusionOk="0">
                  <a:moveTo>
                    <a:pt x="0" y="1"/>
                  </a:moveTo>
                  <a:cubicBezTo>
                    <a:pt x="236" y="177"/>
                    <a:pt x="545" y="310"/>
                    <a:pt x="854" y="486"/>
                  </a:cubicBezTo>
                </a:path>
              </a:pathLst>
            </a:custGeom>
            <a:noFill/>
            <a:ln w="4775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643068" y="712380"/>
              <a:ext cx="138396" cy="76797"/>
            </a:xfrm>
            <a:custGeom>
              <a:avLst/>
              <a:gdLst/>
              <a:ahLst/>
              <a:cxnLst/>
              <a:rect l="l" t="t" r="r" b="b"/>
              <a:pathLst>
                <a:path w="4298" h="2385" fill="none" extrusionOk="0">
                  <a:moveTo>
                    <a:pt x="0" y="1"/>
                  </a:moveTo>
                  <a:cubicBezTo>
                    <a:pt x="1472" y="604"/>
                    <a:pt x="3002" y="1281"/>
                    <a:pt x="4297" y="2385"/>
                  </a:cubicBezTo>
                </a:path>
              </a:pathLst>
            </a:custGeom>
            <a:noFill/>
            <a:ln w="4775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653018" y="605764"/>
              <a:ext cx="96697" cy="47398"/>
            </a:xfrm>
            <a:custGeom>
              <a:avLst/>
              <a:gdLst/>
              <a:ahLst/>
              <a:cxnLst/>
              <a:rect l="l" t="t" r="r" b="b"/>
              <a:pathLst>
                <a:path w="3003" h="1472" fill="none" extrusionOk="0">
                  <a:moveTo>
                    <a:pt x="0" y="0"/>
                  </a:moveTo>
                  <a:cubicBezTo>
                    <a:pt x="1045" y="295"/>
                    <a:pt x="2090" y="854"/>
                    <a:pt x="3002" y="1472"/>
                  </a:cubicBezTo>
                </a:path>
              </a:pathLst>
            </a:custGeom>
            <a:noFill/>
            <a:ln w="4775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61655" y="389311"/>
              <a:ext cx="1050589" cy="711298"/>
            </a:xfrm>
            <a:custGeom>
              <a:avLst/>
              <a:gdLst/>
              <a:ahLst/>
              <a:cxnLst/>
              <a:rect l="l" t="t" r="r" b="b"/>
              <a:pathLst>
                <a:path w="32627" h="22090" extrusionOk="0">
                  <a:moveTo>
                    <a:pt x="27985" y="1"/>
                  </a:moveTo>
                  <a:cubicBezTo>
                    <a:pt x="27814" y="1"/>
                    <a:pt x="27644" y="9"/>
                    <a:pt x="27476" y="26"/>
                  </a:cubicBezTo>
                  <a:cubicBezTo>
                    <a:pt x="25754" y="277"/>
                    <a:pt x="24165" y="1130"/>
                    <a:pt x="22693" y="2116"/>
                  </a:cubicBezTo>
                  <a:cubicBezTo>
                    <a:pt x="18396" y="4809"/>
                    <a:pt x="14290" y="7885"/>
                    <a:pt x="10184" y="10946"/>
                  </a:cubicBezTo>
                  <a:cubicBezTo>
                    <a:pt x="6755" y="13521"/>
                    <a:pt x="3253" y="16156"/>
                    <a:pt x="736" y="19717"/>
                  </a:cubicBezTo>
                  <a:cubicBezTo>
                    <a:pt x="368" y="20261"/>
                    <a:pt x="0" y="21130"/>
                    <a:pt x="442" y="21674"/>
                  </a:cubicBezTo>
                  <a:cubicBezTo>
                    <a:pt x="655" y="21983"/>
                    <a:pt x="990" y="22090"/>
                    <a:pt x="1356" y="22090"/>
                  </a:cubicBezTo>
                  <a:cubicBezTo>
                    <a:pt x="1722" y="22090"/>
                    <a:pt x="2120" y="21983"/>
                    <a:pt x="2458" y="21866"/>
                  </a:cubicBezTo>
                  <a:cubicBezTo>
                    <a:pt x="11406" y="18731"/>
                    <a:pt x="20000" y="14507"/>
                    <a:pt x="27903" y="9357"/>
                  </a:cubicBezTo>
                  <a:cubicBezTo>
                    <a:pt x="29198" y="8562"/>
                    <a:pt x="30478" y="7635"/>
                    <a:pt x="31347" y="6413"/>
                  </a:cubicBezTo>
                  <a:cubicBezTo>
                    <a:pt x="32200" y="5177"/>
                    <a:pt x="32627" y="3529"/>
                    <a:pt x="31950" y="2116"/>
                  </a:cubicBezTo>
                  <a:cubicBezTo>
                    <a:pt x="31233" y="735"/>
                    <a:pt x="29568" y="1"/>
                    <a:pt x="27985" y="1"/>
                  </a:cubicBezTo>
                  <a:close/>
                </a:path>
              </a:pathLst>
            </a:custGeom>
            <a:solidFill>
              <a:srgbClr val="F7D79F"/>
            </a:solidFill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1351136" y="530414"/>
              <a:ext cx="88647" cy="132245"/>
            </a:xfrm>
            <a:custGeom>
              <a:avLst/>
              <a:gdLst/>
              <a:ahLst/>
              <a:cxnLst/>
              <a:rect l="l" t="t" r="r" b="b"/>
              <a:pathLst>
                <a:path w="2753" h="4107" fill="none" extrusionOk="0">
                  <a:moveTo>
                    <a:pt x="1" y="0"/>
                  </a:moveTo>
                  <a:cubicBezTo>
                    <a:pt x="1031" y="1295"/>
                    <a:pt x="1958" y="2708"/>
                    <a:pt x="2753" y="4106"/>
                  </a:cubicBezTo>
                </a:path>
              </a:pathLst>
            </a:custGeom>
            <a:noFill/>
            <a:ln w="4775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390486" y="656931"/>
              <a:ext cx="35581" cy="61180"/>
            </a:xfrm>
            <a:custGeom>
              <a:avLst/>
              <a:gdLst/>
              <a:ahLst/>
              <a:cxnLst/>
              <a:rect l="l" t="t" r="r" b="b"/>
              <a:pathLst>
                <a:path w="1105" h="1900" fill="none" extrusionOk="0">
                  <a:moveTo>
                    <a:pt x="0" y="1"/>
                  </a:moveTo>
                  <a:cubicBezTo>
                    <a:pt x="368" y="619"/>
                    <a:pt x="736" y="1222"/>
                    <a:pt x="1104" y="1899"/>
                  </a:cubicBezTo>
                </a:path>
              </a:pathLst>
            </a:custGeom>
            <a:noFill/>
            <a:ln w="4775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1206620" y="682530"/>
              <a:ext cx="59248" cy="100947"/>
            </a:xfrm>
            <a:custGeom>
              <a:avLst/>
              <a:gdLst/>
              <a:ahLst/>
              <a:cxnLst/>
              <a:rect l="l" t="t" r="r" b="b"/>
              <a:pathLst>
                <a:path w="1840" h="3135" fill="none" extrusionOk="0">
                  <a:moveTo>
                    <a:pt x="0" y="0"/>
                  </a:moveTo>
                  <a:cubicBezTo>
                    <a:pt x="618" y="854"/>
                    <a:pt x="1295" y="1781"/>
                    <a:pt x="1663" y="2767"/>
                  </a:cubicBezTo>
                  <a:cubicBezTo>
                    <a:pt x="1722" y="2885"/>
                    <a:pt x="1781" y="3003"/>
                    <a:pt x="1840" y="3135"/>
                  </a:cubicBezTo>
                </a:path>
              </a:pathLst>
            </a:custGeom>
            <a:noFill/>
            <a:ln w="4775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027004" y="856446"/>
              <a:ext cx="41731" cy="64947"/>
            </a:xfrm>
            <a:custGeom>
              <a:avLst/>
              <a:gdLst/>
              <a:ahLst/>
              <a:cxnLst/>
              <a:rect l="l" t="t" r="r" b="b"/>
              <a:pathLst>
                <a:path w="1296" h="2017" fill="none" extrusionOk="0">
                  <a:moveTo>
                    <a:pt x="1" y="0"/>
                  </a:moveTo>
                  <a:cubicBezTo>
                    <a:pt x="501" y="677"/>
                    <a:pt x="928" y="1281"/>
                    <a:pt x="1296" y="2016"/>
                  </a:cubicBezTo>
                </a:path>
              </a:pathLst>
            </a:custGeom>
            <a:noFill/>
            <a:ln w="4775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857371" y="945063"/>
              <a:ext cx="25599" cy="43631"/>
            </a:xfrm>
            <a:custGeom>
              <a:avLst/>
              <a:gdLst/>
              <a:ahLst/>
              <a:cxnLst/>
              <a:rect l="l" t="t" r="r" b="b"/>
              <a:pathLst>
                <a:path w="795" h="1355" fill="none" extrusionOk="0">
                  <a:moveTo>
                    <a:pt x="0" y="0"/>
                  </a:moveTo>
                  <a:cubicBezTo>
                    <a:pt x="309" y="427"/>
                    <a:pt x="618" y="869"/>
                    <a:pt x="795" y="1354"/>
                  </a:cubicBezTo>
                </a:path>
              </a:pathLst>
            </a:custGeom>
            <a:noFill/>
            <a:ln w="4775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050704" y="802897"/>
              <a:ext cx="19932" cy="39831"/>
            </a:xfrm>
            <a:custGeom>
              <a:avLst/>
              <a:gdLst/>
              <a:ahLst/>
              <a:cxnLst/>
              <a:rect l="l" t="t" r="r" b="b"/>
              <a:pathLst>
                <a:path w="619" h="1237" fill="none" extrusionOk="0">
                  <a:moveTo>
                    <a:pt x="1" y="0"/>
                  </a:moveTo>
                  <a:cubicBezTo>
                    <a:pt x="251" y="368"/>
                    <a:pt x="427" y="795"/>
                    <a:pt x="619" y="1237"/>
                  </a:cubicBezTo>
                </a:path>
              </a:pathLst>
            </a:custGeom>
            <a:noFill/>
            <a:ln w="4775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208970" y="759780"/>
              <a:ext cx="29431" cy="41248"/>
            </a:xfrm>
            <a:custGeom>
              <a:avLst/>
              <a:gdLst/>
              <a:ahLst/>
              <a:cxnLst/>
              <a:rect l="l" t="t" r="r" b="b"/>
              <a:pathLst>
                <a:path w="914" h="1281" fill="none" extrusionOk="0">
                  <a:moveTo>
                    <a:pt x="1" y="0"/>
                  </a:moveTo>
                  <a:cubicBezTo>
                    <a:pt x="369" y="427"/>
                    <a:pt x="663" y="854"/>
                    <a:pt x="913" y="1280"/>
                  </a:cubicBezTo>
                </a:path>
              </a:pathLst>
            </a:custGeom>
            <a:noFill/>
            <a:ln w="4775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18022" y="968762"/>
              <a:ext cx="15681" cy="27982"/>
            </a:xfrm>
            <a:custGeom>
              <a:avLst/>
              <a:gdLst/>
              <a:ahLst/>
              <a:cxnLst/>
              <a:rect l="l" t="t" r="r" b="b"/>
              <a:pathLst>
                <a:path w="487" h="869" fill="none" extrusionOk="0">
                  <a:moveTo>
                    <a:pt x="1" y="0"/>
                  </a:moveTo>
                  <a:cubicBezTo>
                    <a:pt x="177" y="309"/>
                    <a:pt x="295" y="559"/>
                    <a:pt x="486" y="868"/>
                  </a:cubicBezTo>
                </a:path>
              </a:pathLst>
            </a:custGeom>
            <a:noFill/>
            <a:ln w="4775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1119903" y="690581"/>
              <a:ext cx="79148" cy="137945"/>
            </a:xfrm>
            <a:custGeom>
              <a:avLst/>
              <a:gdLst/>
              <a:ahLst/>
              <a:cxnLst/>
              <a:rect l="l" t="t" r="r" b="b"/>
              <a:pathLst>
                <a:path w="2458" h="4284" fill="none" extrusionOk="0">
                  <a:moveTo>
                    <a:pt x="0" y="1"/>
                  </a:moveTo>
                  <a:cubicBezTo>
                    <a:pt x="986" y="1340"/>
                    <a:pt x="1899" y="2694"/>
                    <a:pt x="2458" y="4283"/>
                  </a:cubicBezTo>
                </a:path>
              </a:pathLst>
            </a:custGeom>
            <a:noFill/>
            <a:ln w="4775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1485252" y="459315"/>
              <a:ext cx="57380" cy="91029"/>
            </a:xfrm>
            <a:custGeom>
              <a:avLst/>
              <a:gdLst/>
              <a:ahLst/>
              <a:cxnLst/>
              <a:rect l="l" t="t" r="r" b="b"/>
              <a:pathLst>
                <a:path w="1782" h="2827" fill="none" extrusionOk="0">
                  <a:moveTo>
                    <a:pt x="1" y="1"/>
                  </a:moveTo>
                  <a:cubicBezTo>
                    <a:pt x="736" y="869"/>
                    <a:pt x="1355" y="1782"/>
                    <a:pt x="1781" y="2826"/>
                  </a:cubicBezTo>
                </a:path>
              </a:pathLst>
            </a:custGeom>
            <a:noFill/>
            <a:ln w="4775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916588" y="431011"/>
              <a:ext cx="839261" cy="944329"/>
            </a:xfrm>
            <a:custGeom>
              <a:avLst/>
              <a:gdLst/>
              <a:ahLst/>
              <a:cxnLst/>
              <a:rect l="l" t="t" r="r" b="b"/>
              <a:pathLst>
                <a:path w="26064" h="29327" extrusionOk="0">
                  <a:moveTo>
                    <a:pt x="22056" y="1"/>
                  </a:moveTo>
                  <a:cubicBezTo>
                    <a:pt x="21347" y="1"/>
                    <a:pt x="20628" y="158"/>
                    <a:pt x="19986" y="453"/>
                  </a:cubicBezTo>
                  <a:cubicBezTo>
                    <a:pt x="18396" y="1130"/>
                    <a:pt x="17175" y="2484"/>
                    <a:pt x="15998" y="3823"/>
                  </a:cubicBezTo>
                  <a:cubicBezTo>
                    <a:pt x="12686" y="7694"/>
                    <a:pt x="9743" y="11858"/>
                    <a:pt x="6741" y="15964"/>
                  </a:cubicBezTo>
                  <a:cubicBezTo>
                    <a:pt x="4224" y="19467"/>
                    <a:pt x="1649" y="23087"/>
                    <a:pt x="369" y="27193"/>
                  </a:cubicBezTo>
                  <a:cubicBezTo>
                    <a:pt x="119" y="27870"/>
                    <a:pt x="1" y="28723"/>
                    <a:pt x="619" y="29150"/>
                  </a:cubicBezTo>
                  <a:cubicBezTo>
                    <a:pt x="796" y="29275"/>
                    <a:pt x="989" y="29327"/>
                    <a:pt x="1189" y="29327"/>
                  </a:cubicBezTo>
                  <a:cubicBezTo>
                    <a:pt x="1673" y="29327"/>
                    <a:pt x="2198" y="29025"/>
                    <a:pt x="2635" y="28723"/>
                  </a:cubicBezTo>
                  <a:cubicBezTo>
                    <a:pt x="10244" y="23087"/>
                    <a:pt x="17175" y="16524"/>
                    <a:pt x="23179" y="9224"/>
                  </a:cubicBezTo>
                  <a:cubicBezTo>
                    <a:pt x="24165" y="8062"/>
                    <a:pt x="25078" y="6825"/>
                    <a:pt x="25563" y="5354"/>
                  </a:cubicBezTo>
                  <a:cubicBezTo>
                    <a:pt x="26064" y="3956"/>
                    <a:pt x="25872" y="2234"/>
                    <a:pt x="24901" y="1130"/>
                  </a:cubicBezTo>
                  <a:cubicBezTo>
                    <a:pt x="24160" y="354"/>
                    <a:pt x="23118" y="1"/>
                    <a:pt x="22056" y="1"/>
                  </a:cubicBezTo>
                  <a:close/>
                </a:path>
              </a:pathLst>
            </a:custGeom>
            <a:solidFill>
              <a:srgbClr val="F7D79F"/>
            </a:solidFill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372485" y="668781"/>
              <a:ext cx="124646" cy="102879"/>
            </a:xfrm>
            <a:custGeom>
              <a:avLst/>
              <a:gdLst/>
              <a:ahLst/>
              <a:cxnLst/>
              <a:rect l="l" t="t" r="r" b="b"/>
              <a:pathLst>
                <a:path w="3871" h="3195" fill="none" extrusionOk="0">
                  <a:moveTo>
                    <a:pt x="0" y="1"/>
                  </a:moveTo>
                  <a:cubicBezTo>
                    <a:pt x="1413" y="987"/>
                    <a:pt x="2708" y="2017"/>
                    <a:pt x="3871" y="3194"/>
                  </a:cubicBezTo>
                </a:path>
              </a:pathLst>
            </a:custGeom>
            <a:noFill/>
            <a:ln w="4775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424135" y="753597"/>
              <a:ext cx="51198" cy="49330"/>
            </a:xfrm>
            <a:custGeom>
              <a:avLst/>
              <a:gdLst/>
              <a:ahLst/>
              <a:cxnLst/>
              <a:rect l="l" t="t" r="r" b="b"/>
              <a:pathLst>
                <a:path w="1590" h="1532" fill="none" extrusionOk="0">
                  <a:moveTo>
                    <a:pt x="0" y="1"/>
                  </a:moveTo>
                  <a:cubicBezTo>
                    <a:pt x="545" y="486"/>
                    <a:pt x="1104" y="987"/>
                    <a:pt x="1590" y="1531"/>
                  </a:cubicBezTo>
                </a:path>
              </a:pathLst>
            </a:custGeom>
            <a:noFill/>
            <a:ln w="4775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202820" y="996713"/>
              <a:ext cx="86747" cy="76797"/>
            </a:xfrm>
            <a:custGeom>
              <a:avLst/>
              <a:gdLst/>
              <a:ahLst/>
              <a:cxnLst/>
              <a:rect l="l" t="t" r="r" b="b"/>
              <a:pathLst>
                <a:path w="2694" h="2385" fill="none" extrusionOk="0">
                  <a:moveTo>
                    <a:pt x="1" y="0"/>
                  </a:moveTo>
                  <a:cubicBezTo>
                    <a:pt x="854" y="604"/>
                    <a:pt x="1722" y="1281"/>
                    <a:pt x="2399" y="2075"/>
                  </a:cubicBezTo>
                  <a:cubicBezTo>
                    <a:pt x="2517" y="2208"/>
                    <a:pt x="2576" y="2326"/>
                    <a:pt x="2694" y="2384"/>
                  </a:cubicBezTo>
                </a:path>
              </a:pathLst>
            </a:custGeom>
            <a:noFill/>
            <a:ln w="4775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204720" y="1045980"/>
              <a:ext cx="57380" cy="47431"/>
            </a:xfrm>
            <a:custGeom>
              <a:avLst/>
              <a:gdLst/>
              <a:ahLst/>
              <a:cxnLst/>
              <a:rect l="l" t="t" r="r" b="b"/>
              <a:pathLst>
                <a:path w="1782" h="1473" fill="none" extrusionOk="0">
                  <a:moveTo>
                    <a:pt x="0" y="1"/>
                  </a:moveTo>
                  <a:cubicBezTo>
                    <a:pt x="619" y="428"/>
                    <a:pt x="1237" y="913"/>
                    <a:pt x="1781" y="1473"/>
                  </a:cubicBezTo>
                </a:path>
              </a:pathLst>
            </a:custGeom>
            <a:noFill/>
            <a:ln w="4775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1143603" y="1140779"/>
              <a:ext cx="37449" cy="31298"/>
            </a:xfrm>
            <a:custGeom>
              <a:avLst/>
              <a:gdLst/>
              <a:ahLst/>
              <a:cxnLst/>
              <a:rect l="l" t="t" r="r" b="b"/>
              <a:pathLst>
                <a:path w="1163" h="972" fill="none" extrusionOk="0">
                  <a:moveTo>
                    <a:pt x="0" y="0"/>
                  </a:moveTo>
                  <a:cubicBezTo>
                    <a:pt x="427" y="309"/>
                    <a:pt x="854" y="604"/>
                    <a:pt x="1163" y="971"/>
                  </a:cubicBezTo>
                </a:path>
              </a:pathLst>
            </a:custGeom>
            <a:noFill/>
            <a:ln w="4775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1303769" y="992430"/>
              <a:ext cx="27499" cy="31781"/>
            </a:xfrm>
            <a:custGeom>
              <a:avLst/>
              <a:gdLst/>
              <a:ahLst/>
              <a:cxnLst/>
              <a:rect l="l" t="t" r="r" b="b"/>
              <a:pathLst>
                <a:path w="854" h="987" fill="none" extrusionOk="0">
                  <a:moveTo>
                    <a:pt x="0" y="1"/>
                  </a:moveTo>
                  <a:cubicBezTo>
                    <a:pt x="295" y="310"/>
                    <a:pt x="604" y="619"/>
                    <a:pt x="854" y="987"/>
                  </a:cubicBezTo>
                </a:path>
              </a:pathLst>
            </a:custGeom>
            <a:noFill/>
            <a:ln w="4775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1289536" y="842697"/>
              <a:ext cx="39831" cy="31298"/>
            </a:xfrm>
            <a:custGeom>
              <a:avLst/>
              <a:gdLst/>
              <a:ahLst/>
              <a:cxnLst/>
              <a:rect l="l" t="t" r="r" b="b"/>
              <a:pathLst>
                <a:path w="1237" h="972" fill="none" extrusionOk="0">
                  <a:moveTo>
                    <a:pt x="1" y="1"/>
                  </a:moveTo>
                  <a:cubicBezTo>
                    <a:pt x="442" y="295"/>
                    <a:pt x="869" y="604"/>
                    <a:pt x="1237" y="972"/>
                  </a:cubicBezTo>
                </a:path>
              </a:pathLst>
            </a:custGeom>
            <a:noFill/>
            <a:ln w="4775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1017054" y="1198096"/>
              <a:ext cx="21832" cy="21381"/>
            </a:xfrm>
            <a:custGeom>
              <a:avLst/>
              <a:gdLst/>
              <a:ahLst/>
              <a:cxnLst/>
              <a:rect l="l" t="t" r="r" b="b"/>
              <a:pathLst>
                <a:path w="678" h="664" fill="none" extrusionOk="0">
                  <a:moveTo>
                    <a:pt x="1" y="1"/>
                  </a:moveTo>
                  <a:cubicBezTo>
                    <a:pt x="251" y="236"/>
                    <a:pt x="501" y="428"/>
                    <a:pt x="678" y="663"/>
                  </a:cubicBezTo>
                </a:path>
              </a:pathLst>
            </a:custGeom>
            <a:noFill/>
            <a:ln w="4775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1447835" y="660730"/>
              <a:ext cx="116596" cy="108546"/>
            </a:xfrm>
            <a:custGeom>
              <a:avLst/>
              <a:gdLst/>
              <a:ahLst/>
              <a:cxnLst/>
              <a:rect l="l" t="t" r="r" b="b"/>
              <a:pathLst>
                <a:path w="3621" h="3371" fill="none" extrusionOk="0">
                  <a:moveTo>
                    <a:pt x="0" y="0"/>
                  </a:moveTo>
                  <a:cubicBezTo>
                    <a:pt x="1280" y="1045"/>
                    <a:pt x="2634" y="2031"/>
                    <a:pt x="3620" y="3370"/>
                  </a:cubicBezTo>
                </a:path>
              </a:pathLst>
            </a:custGeom>
            <a:noFill/>
            <a:ln w="4775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1520802" y="530414"/>
              <a:ext cx="82947" cy="69198"/>
            </a:xfrm>
            <a:custGeom>
              <a:avLst/>
              <a:gdLst/>
              <a:ahLst/>
              <a:cxnLst/>
              <a:rect l="l" t="t" r="r" b="b"/>
              <a:pathLst>
                <a:path w="2576" h="2149" fill="none" extrusionOk="0">
                  <a:moveTo>
                    <a:pt x="0" y="0"/>
                  </a:moveTo>
                  <a:cubicBezTo>
                    <a:pt x="986" y="560"/>
                    <a:pt x="1840" y="1295"/>
                    <a:pt x="2576" y="2149"/>
                  </a:cubicBezTo>
                </a:path>
              </a:pathLst>
            </a:custGeom>
            <a:noFill/>
            <a:ln w="4775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" name="Google Shape;55;p2"/>
          <p:cNvSpPr/>
          <p:nvPr/>
        </p:nvSpPr>
        <p:spPr>
          <a:xfrm>
            <a:off x="6484091" y="4402932"/>
            <a:ext cx="23731" cy="55030"/>
          </a:xfrm>
          <a:custGeom>
            <a:avLst/>
            <a:gdLst/>
            <a:ahLst/>
            <a:cxnLst/>
            <a:rect l="l" t="t" r="r" b="b"/>
            <a:pathLst>
              <a:path w="737" h="1709" fill="none" extrusionOk="0">
                <a:moveTo>
                  <a:pt x="192" y="1"/>
                </a:moveTo>
                <a:cubicBezTo>
                  <a:pt x="133" y="236"/>
                  <a:pt x="1" y="487"/>
                  <a:pt x="1" y="796"/>
                </a:cubicBezTo>
                <a:cubicBezTo>
                  <a:pt x="1" y="1222"/>
                  <a:pt x="310" y="1590"/>
                  <a:pt x="737" y="1708"/>
                </a:cubicBezTo>
              </a:path>
            </a:pathLst>
          </a:custGeom>
          <a:noFill/>
          <a:ln w="6250" cap="flat" cmpd="sng">
            <a:solidFill>
              <a:srgbClr val="28481F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2"/>
          <p:cNvSpPr/>
          <p:nvPr/>
        </p:nvSpPr>
        <p:spPr>
          <a:xfrm>
            <a:off x="6395475" y="4628047"/>
            <a:ext cx="23731" cy="39348"/>
          </a:xfrm>
          <a:custGeom>
            <a:avLst/>
            <a:gdLst/>
            <a:ahLst/>
            <a:cxnLst/>
            <a:rect l="l" t="t" r="r" b="b"/>
            <a:pathLst>
              <a:path w="737" h="1222" fill="none" extrusionOk="0">
                <a:moveTo>
                  <a:pt x="310" y="0"/>
                </a:moveTo>
                <a:cubicBezTo>
                  <a:pt x="310" y="177"/>
                  <a:pt x="118" y="295"/>
                  <a:pt x="60" y="486"/>
                </a:cubicBezTo>
                <a:cubicBezTo>
                  <a:pt x="1" y="662"/>
                  <a:pt x="60" y="913"/>
                  <a:pt x="177" y="1030"/>
                </a:cubicBezTo>
                <a:cubicBezTo>
                  <a:pt x="369" y="1163"/>
                  <a:pt x="545" y="1222"/>
                  <a:pt x="737" y="1163"/>
                </a:cubicBezTo>
              </a:path>
            </a:pathLst>
          </a:custGeom>
          <a:noFill/>
          <a:ln w="6250" cap="flat" cmpd="sng">
            <a:solidFill>
              <a:srgbClr val="28481F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" name="Google Shape;57;p2"/>
          <p:cNvGrpSpPr/>
          <p:nvPr/>
        </p:nvGrpSpPr>
        <p:grpSpPr>
          <a:xfrm>
            <a:off x="5477111" y="3952766"/>
            <a:ext cx="1084239" cy="1034716"/>
            <a:chOff x="5477111" y="3952766"/>
            <a:chExt cx="1084239" cy="1034716"/>
          </a:xfrm>
        </p:grpSpPr>
        <p:sp>
          <p:nvSpPr>
            <p:cNvPr id="58" name="Google Shape;58;p2"/>
            <p:cNvSpPr/>
            <p:nvPr/>
          </p:nvSpPr>
          <p:spPr>
            <a:xfrm>
              <a:off x="5510761" y="4016202"/>
              <a:ext cx="1050589" cy="971281"/>
            </a:xfrm>
            <a:custGeom>
              <a:avLst/>
              <a:gdLst/>
              <a:ahLst/>
              <a:cxnLst/>
              <a:rect l="l" t="t" r="r" b="b"/>
              <a:pathLst>
                <a:path w="32627" h="30164" extrusionOk="0">
                  <a:moveTo>
                    <a:pt x="4798" y="1"/>
                  </a:moveTo>
                  <a:cubicBezTo>
                    <a:pt x="4402" y="1"/>
                    <a:pt x="4045" y="160"/>
                    <a:pt x="3870" y="532"/>
                  </a:cubicBezTo>
                  <a:cubicBezTo>
                    <a:pt x="3870" y="665"/>
                    <a:pt x="3929" y="782"/>
                    <a:pt x="3929" y="900"/>
                  </a:cubicBezTo>
                  <a:cubicBezTo>
                    <a:pt x="3870" y="974"/>
                    <a:pt x="3870" y="1091"/>
                    <a:pt x="3870" y="1150"/>
                  </a:cubicBezTo>
                  <a:cubicBezTo>
                    <a:pt x="3620" y="2372"/>
                    <a:pt x="3870" y="3784"/>
                    <a:pt x="3503" y="5079"/>
                  </a:cubicBezTo>
                  <a:cubicBezTo>
                    <a:pt x="3002" y="6610"/>
                    <a:pt x="1663" y="7773"/>
                    <a:pt x="986" y="9244"/>
                  </a:cubicBezTo>
                  <a:cubicBezTo>
                    <a:pt x="0" y="11393"/>
                    <a:pt x="368" y="14454"/>
                    <a:pt x="1236" y="16602"/>
                  </a:cubicBezTo>
                  <a:cubicBezTo>
                    <a:pt x="3561" y="22798"/>
                    <a:pt x="8889" y="27213"/>
                    <a:pt x="15143" y="29303"/>
                  </a:cubicBezTo>
                  <a:cubicBezTo>
                    <a:pt x="16631" y="29791"/>
                    <a:pt x="18167" y="30163"/>
                    <a:pt x="19705" y="30163"/>
                  </a:cubicBezTo>
                  <a:cubicBezTo>
                    <a:pt x="20068" y="30163"/>
                    <a:pt x="20431" y="30142"/>
                    <a:pt x="20794" y="30097"/>
                  </a:cubicBezTo>
                  <a:cubicBezTo>
                    <a:pt x="21766" y="29965"/>
                    <a:pt x="22811" y="29671"/>
                    <a:pt x="23738" y="29170"/>
                  </a:cubicBezTo>
                  <a:cubicBezTo>
                    <a:pt x="25018" y="28493"/>
                    <a:pt x="25209" y="26654"/>
                    <a:pt x="24047" y="25741"/>
                  </a:cubicBezTo>
                  <a:cubicBezTo>
                    <a:pt x="23797" y="25550"/>
                    <a:pt x="23546" y="25373"/>
                    <a:pt x="23311" y="25182"/>
                  </a:cubicBezTo>
                  <a:cubicBezTo>
                    <a:pt x="24282" y="25123"/>
                    <a:pt x="25268" y="24947"/>
                    <a:pt x="26181" y="24579"/>
                  </a:cubicBezTo>
                  <a:cubicBezTo>
                    <a:pt x="27108" y="24270"/>
                    <a:pt x="27961" y="23710"/>
                    <a:pt x="28697" y="23107"/>
                  </a:cubicBezTo>
                  <a:cubicBezTo>
                    <a:pt x="29742" y="22121"/>
                    <a:pt x="29492" y="20399"/>
                    <a:pt x="28212" y="19796"/>
                  </a:cubicBezTo>
                  <a:cubicBezTo>
                    <a:pt x="27844" y="19605"/>
                    <a:pt x="27476" y="19487"/>
                    <a:pt x="27049" y="19369"/>
                  </a:cubicBezTo>
                  <a:cubicBezTo>
                    <a:pt x="28020" y="19060"/>
                    <a:pt x="29006" y="18692"/>
                    <a:pt x="29801" y="18133"/>
                  </a:cubicBezTo>
                  <a:cubicBezTo>
                    <a:pt x="30596" y="17647"/>
                    <a:pt x="31331" y="16970"/>
                    <a:pt x="31832" y="16176"/>
                  </a:cubicBezTo>
                  <a:cubicBezTo>
                    <a:pt x="32626" y="15072"/>
                    <a:pt x="32008" y="13483"/>
                    <a:pt x="30728" y="13232"/>
                  </a:cubicBezTo>
                  <a:cubicBezTo>
                    <a:pt x="29875" y="13053"/>
                    <a:pt x="28994" y="12990"/>
                    <a:pt x="28096" y="12990"/>
                  </a:cubicBezTo>
                  <a:cubicBezTo>
                    <a:pt x="25952" y="12990"/>
                    <a:pt x="23716" y="13350"/>
                    <a:pt x="21557" y="13350"/>
                  </a:cubicBezTo>
                  <a:cubicBezTo>
                    <a:pt x="20907" y="13350"/>
                    <a:pt x="20263" y="13317"/>
                    <a:pt x="19632" y="13232"/>
                  </a:cubicBezTo>
                  <a:cubicBezTo>
                    <a:pt x="15953" y="12747"/>
                    <a:pt x="12759" y="10466"/>
                    <a:pt x="9993" y="8023"/>
                  </a:cubicBezTo>
                  <a:cubicBezTo>
                    <a:pt x="8712" y="6860"/>
                    <a:pt x="7417" y="5506"/>
                    <a:pt x="6990" y="3843"/>
                  </a:cubicBezTo>
                  <a:cubicBezTo>
                    <a:pt x="6755" y="2872"/>
                    <a:pt x="6873" y="1768"/>
                    <a:pt x="6313" y="841"/>
                  </a:cubicBezTo>
                  <a:cubicBezTo>
                    <a:pt x="6026" y="336"/>
                    <a:pt x="5372" y="1"/>
                    <a:pt x="4798" y="1"/>
                  </a:cubicBezTo>
                  <a:close/>
                </a:path>
              </a:pathLst>
            </a:custGeom>
            <a:solidFill>
              <a:srgbClr val="FCC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5672827" y="3993983"/>
              <a:ext cx="852978" cy="594283"/>
            </a:xfrm>
            <a:custGeom>
              <a:avLst/>
              <a:gdLst/>
              <a:ahLst/>
              <a:cxnLst/>
              <a:rect l="l" t="t" r="r" b="b"/>
              <a:pathLst>
                <a:path w="26490" h="18456" fill="none" extrusionOk="0">
                  <a:moveTo>
                    <a:pt x="0" y="1"/>
                  </a:moveTo>
                  <a:cubicBezTo>
                    <a:pt x="795" y="560"/>
                    <a:pt x="677" y="1899"/>
                    <a:pt x="912" y="2885"/>
                  </a:cubicBezTo>
                  <a:cubicBezTo>
                    <a:pt x="1280" y="4607"/>
                    <a:pt x="2575" y="5946"/>
                    <a:pt x="3929" y="7109"/>
                  </a:cubicBezTo>
                  <a:cubicBezTo>
                    <a:pt x="6622" y="9566"/>
                    <a:pt x="9816" y="11774"/>
                    <a:pt x="13495" y="12259"/>
                  </a:cubicBezTo>
                  <a:cubicBezTo>
                    <a:pt x="17174" y="12819"/>
                    <a:pt x="21089" y="11524"/>
                    <a:pt x="24591" y="12259"/>
                  </a:cubicBezTo>
                  <a:cubicBezTo>
                    <a:pt x="25931" y="12568"/>
                    <a:pt x="26490" y="14173"/>
                    <a:pt x="25754" y="15276"/>
                  </a:cubicBezTo>
                  <a:cubicBezTo>
                    <a:pt x="25195" y="16012"/>
                    <a:pt x="24532" y="16674"/>
                    <a:pt x="23723" y="17234"/>
                  </a:cubicBezTo>
                  <a:cubicBezTo>
                    <a:pt x="22869" y="17778"/>
                    <a:pt x="21957" y="18146"/>
                    <a:pt x="20971" y="18455"/>
                  </a:cubicBezTo>
                </a:path>
              </a:pathLst>
            </a:custGeom>
            <a:noFill/>
            <a:ln w="6250" cap="flat" cmpd="sng">
              <a:solidFill>
                <a:srgbClr val="28481F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5868060" y="4422382"/>
              <a:ext cx="612251" cy="84847"/>
            </a:xfrm>
            <a:custGeom>
              <a:avLst/>
              <a:gdLst/>
              <a:ahLst/>
              <a:cxnLst/>
              <a:rect l="l" t="t" r="r" b="b"/>
              <a:pathLst>
                <a:path w="19014" h="2635" fill="none" extrusionOk="0">
                  <a:moveTo>
                    <a:pt x="19014" y="560"/>
                  </a:moveTo>
                  <a:cubicBezTo>
                    <a:pt x="17366" y="1604"/>
                    <a:pt x="15453" y="2340"/>
                    <a:pt x="13495" y="2517"/>
                  </a:cubicBezTo>
                  <a:cubicBezTo>
                    <a:pt x="12951" y="2576"/>
                    <a:pt x="12392" y="2635"/>
                    <a:pt x="11847" y="2635"/>
                  </a:cubicBezTo>
                  <a:cubicBezTo>
                    <a:pt x="8771" y="2635"/>
                    <a:pt x="5960" y="2399"/>
                    <a:pt x="2767" y="1295"/>
                  </a:cubicBezTo>
                  <a:cubicBezTo>
                    <a:pt x="1913" y="1045"/>
                    <a:pt x="736" y="560"/>
                    <a:pt x="0" y="0"/>
                  </a:cubicBezTo>
                </a:path>
              </a:pathLst>
            </a:custGeom>
            <a:noFill/>
            <a:ln w="6250" cap="flat" cmpd="sng">
              <a:solidFill>
                <a:srgbClr val="28481F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5678494" y="4029533"/>
              <a:ext cx="754446" cy="746364"/>
            </a:xfrm>
            <a:custGeom>
              <a:avLst/>
              <a:gdLst/>
              <a:ahLst/>
              <a:cxnLst/>
              <a:rect l="l" t="t" r="r" b="b"/>
              <a:pathLst>
                <a:path w="23430" h="23179" fill="none" extrusionOk="0">
                  <a:moveTo>
                    <a:pt x="74" y="0"/>
                  </a:moveTo>
                  <a:cubicBezTo>
                    <a:pt x="310" y="928"/>
                    <a:pt x="1" y="1958"/>
                    <a:pt x="74" y="2944"/>
                  </a:cubicBezTo>
                  <a:cubicBezTo>
                    <a:pt x="74" y="4724"/>
                    <a:pt x="1046" y="6373"/>
                    <a:pt x="2149" y="7844"/>
                  </a:cubicBezTo>
                  <a:cubicBezTo>
                    <a:pt x="4357" y="10979"/>
                    <a:pt x="7065" y="13922"/>
                    <a:pt x="10670" y="15276"/>
                  </a:cubicBezTo>
                  <a:cubicBezTo>
                    <a:pt x="14290" y="16615"/>
                    <a:pt x="18529" y="16247"/>
                    <a:pt x="21899" y="17778"/>
                  </a:cubicBezTo>
                  <a:cubicBezTo>
                    <a:pt x="23179" y="18337"/>
                    <a:pt x="23429" y="20059"/>
                    <a:pt x="22384" y="21030"/>
                  </a:cubicBezTo>
                  <a:cubicBezTo>
                    <a:pt x="21707" y="21707"/>
                    <a:pt x="20854" y="22193"/>
                    <a:pt x="19941" y="22561"/>
                  </a:cubicBezTo>
                  <a:cubicBezTo>
                    <a:pt x="19014" y="22870"/>
                    <a:pt x="18028" y="23120"/>
                    <a:pt x="17057" y="23179"/>
                  </a:cubicBezTo>
                </a:path>
              </a:pathLst>
            </a:custGeom>
            <a:noFill/>
            <a:ln w="6250" cap="flat" cmpd="sng">
              <a:solidFill>
                <a:srgbClr val="28481F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5477111" y="3952766"/>
              <a:ext cx="809862" cy="987091"/>
            </a:xfrm>
            <a:custGeom>
              <a:avLst/>
              <a:gdLst/>
              <a:ahLst/>
              <a:cxnLst/>
              <a:rect l="l" t="t" r="r" b="b"/>
              <a:pathLst>
                <a:path w="25151" h="30655" fill="none" extrusionOk="0">
                  <a:moveTo>
                    <a:pt x="15158" y="29669"/>
                  </a:moveTo>
                  <a:cubicBezTo>
                    <a:pt x="8904" y="27520"/>
                    <a:pt x="3562" y="23105"/>
                    <a:pt x="1177" y="16983"/>
                  </a:cubicBezTo>
                  <a:cubicBezTo>
                    <a:pt x="309" y="14776"/>
                    <a:pt x="0" y="11700"/>
                    <a:pt x="986" y="9625"/>
                  </a:cubicBezTo>
                  <a:cubicBezTo>
                    <a:pt x="1663" y="8153"/>
                    <a:pt x="3017" y="6991"/>
                    <a:pt x="3444" y="5387"/>
                  </a:cubicBezTo>
                  <a:cubicBezTo>
                    <a:pt x="3929" y="3856"/>
                    <a:pt x="3444" y="2134"/>
                    <a:pt x="4121" y="663"/>
                  </a:cubicBezTo>
                  <a:cubicBezTo>
                    <a:pt x="4974" y="0"/>
                    <a:pt x="6255" y="1030"/>
                    <a:pt x="6328" y="2134"/>
                  </a:cubicBezTo>
                  <a:cubicBezTo>
                    <a:pt x="6387" y="3312"/>
                    <a:pt x="5769" y="4283"/>
                    <a:pt x="5519" y="5387"/>
                  </a:cubicBezTo>
                  <a:cubicBezTo>
                    <a:pt x="5092" y="7226"/>
                    <a:pt x="5710" y="9125"/>
                    <a:pt x="6387" y="10905"/>
                  </a:cubicBezTo>
                  <a:cubicBezTo>
                    <a:pt x="7918" y="14643"/>
                    <a:pt x="9875" y="18396"/>
                    <a:pt x="13186" y="20662"/>
                  </a:cubicBezTo>
                  <a:cubicBezTo>
                    <a:pt x="16497" y="22929"/>
                    <a:pt x="20971" y="23664"/>
                    <a:pt x="23988" y="26048"/>
                  </a:cubicBezTo>
                  <a:cubicBezTo>
                    <a:pt x="25151" y="27034"/>
                    <a:pt x="24959" y="28815"/>
                    <a:pt x="23679" y="29551"/>
                  </a:cubicBezTo>
                  <a:cubicBezTo>
                    <a:pt x="22752" y="30037"/>
                    <a:pt x="21781" y="30346"/>
                    <a:pt x="20736" y="30463"/>
                  </a:cubicBezTo>
                  <a:cubicBezTo>
                    <a:pt x="18837" y="30655"/>
                    <a:pt x="16924" y="30287"/>
                    <a:pt x="15158" y="29669"/>
                  </a:cubicBezTo>
                  <a:close/>
                </a:path>
              </a:pathLst>
            </a:custGeom>
            <a:noFill/>
            <a:ln w="6250" cap="flat" cmpd="sng">
              <a:solidFill>
                <a:srgbClr val="28481F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6247158" y="4819481"/>
              <a:ext cx="21832" cy="53098"/>
            </a:xfrm>
            <a:custGeom>
              <a:avLst/>
              <a:gdLst/>
              <a:ahLst/>
              <a:cxnLst/>
              <a:rect l="l" t="t" r="r" b="b"/>
              <a:pathLst>
                <a:path w="678" h="1649" fill="none" extrusionOk="0">
                  <a:moveTo>
                    <a:pt x="560" y="1649"/>
                  </a:moveTo>
                  <a:cubicBezTo>
                    <a:pt x="368" y="1649"/>
                    <a:pt x="192" y="1531"/>
                    <a:pt x="74" y="1340"/>
                  </a:cubicBezTo>
                  <a:cubicBezTo>
                    <a:pt x="0" y="1104"/>
                    <a:pt x="74" y="913"/>
                    <a:pt x="74" y="736"/>
                  </a:cubicBezTo>
                  <a:cubicBezTo>
                    <a:pt x="74" y="604"/>
                    <a:pt x="74" y="545"/>
                    <a:pt x="133" y="427"/>
                  </a:cubicBezTo>
                  <a:cubicBezTo>
                    <a:pt x="192" y="236"/>
                    <a:pt x="442" y="60"/>
                    <a:pt x="677" y="1"/>
                  </a:cubicBezTo>
                </a:path>
              </a:pathLst>
            </a:custGeom>
            <a:noFill/>
            <a:ln w="6250" cap="flat" cmpd="sng">
              <a:solidFill>
                <a:srgbClr val="28481F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5615477" y="4106782"/>
              <a:ext cx="627900" cy="738314"/>
            </a:xfrm>
            <a:custGeom>
              <a:avLst/>
              <a:gdLst/>
              <a:ahLst/>
              <a:cxnLst/>
              <a:rect l="l" t="t" r="r" b="b"/>
              <a:pathLst>
                <a:path w="19500" h="22929" fill="none" extrusionOk="0">
                  <a:moveTo>
                    <a:pt x="19500" y="22928"/>
                  </a:moveTo>
                  <a:cubicBezTo>
                    <a:pt x="18337" y="22869"/>
                    <a:pt x="17292" y="22502"/>
                    <a:pt x="16247" y="22134"/>
                  </a:cubicBezTo>
                  <a:cubicBezTo>
                    <a:pt x="13554" y="21148"/>
                    <a:pt x="10920" y="20103"/>
                    <a:pt x="8521" y="18513"/>
                  </a:cubicBezTo>
                  <a:cubicBezTo>
                    <a:pt x="3562" y="15143"/>
                    <a:pt x="854" y="10478"/>
                    <a:pt x="192" y="4474"/>
                  </a:cubicBezTo>
                  <a:cubicBezTo>
                    <a:pt x="0" y="3061"/>
                    <a:pt x="427" y="1531"/>
                    <a:pt x="1413" y="0"/>
                  </a:cubicBezTo>
                </a:path>
              </a:pathLst>
            </a:custGeom>
            <a:noFill/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" name="Google Shape;65;p2"/>
          <p:cNvGrpSpPr/>
          <p:nvPr/>
        </p:nvGrpSpPr>
        <p:grpSpPr>
          <a:xfrm>
            <a:off x="2032559" y="4042525"/>
            <a:ext cx="1577543" cy="1037228"/>
            <a:chOff x="2108759" y="3873617"/>
            <a:chExt cx="1577543" cy="1037228"/>
          </a:xfrm>
        </p:grpSpPr>
        <p:sp>
          <p:nvSpPr>
            <p:cNvPr id="66" name="Google Shape;66;p2"/>
            <p:cNvSpPr/>
            <p:nvPr/>
          </p:nvSpPr>
          <p:spPr>
            <a:xfrm>
              <a:off x="2150459" y="3936634"/>
              <a:ext cx="1535843" cy="974211"/>
            </a:xfrm>
            <a:custGeom>
              <a:avLst/>
              <a:gdLst/>
              <a:ahLst/>
              <a:cxnLst/>
              <a:rect l="l" t="t" r="r" b="b"/>
              <a:pathLst>
                <a:path w="47697" h="30255" extrusionOk="0">
                  <a:moveTo>
                    <a:pt x="2443" y="1"/>
                  </a:moveTo>
                  <a:cubicBezTo>
                    <a:pt x="177" y="5578"/>
                    <a:pt x="0" y="12274"/>
                    <a:pt x="2944" y="17484"/>
                  </a:cubicBezTo>
                  <a:cubicBezTo>
                    <a:pt x="3680" y="18764"/>
                    <a:pt x="4533" y="19927"/>
                    <a:pt x="5446" y="21031"/>
                  </a:cubicBezTo>
                  <a:cubicBezTo>
                    <a:pt x="6799" y="22694"/>
                    <a:pt x="8271" y="24224"/>
                    <a:pt x="9993" y="25387"/>
                  </a:cubicBezTo>
                  <a:cubicBezTo>
                    <a:pt x="11038" y="26064"/>
                    <a:pt x="12142" y="26623"/>
                    <a:pt x="13245" y="27109"/>
                  </a:cubicBezTo>
                  <a:cubicBezTo>
                    <a:pt x="17435" y="28891"/>
                    <a:pt x="22954" y="30255"/>
                    <a:pt x="27897" y="30255"/>
                  </a:cubicBezTo>
                  <a:cubicBezTo>
                    <a:pt x="29239" y="30255"/>
                    <a:pt x="30539" y="30154"/>
                    <a:pt x="31759" y="29934"/>
                  </a:cubicBezTo>
                  <a:cubicBezTo>
                    <a:pt x="37395" y="28948"/>
                    <a:pt x="41869" y="25269"/>
                    <a:pt x="44886" y="20369"/>
                  </a:cubicBezTo>
                  <a:cubicBezTo>
                    <a:pt x="46652" y="17425"/>
                    <a:pt x="47387" y="14232"/>
                    <a:pt x="47697" y="10553"/>
                  </a:cubicBezTo>
                  <a:cubicBezTo>
                    <a:pt x="45739" y="10302"/>
                    <a:pt x="43708" y="10067"/>
                    <a:pt x="41751" y="9817"/>
                  </a:cubicBezTo>
                  <a:cubicBezTo>
                    <a:pt x="39602" y="9567"/>
                    <a:pt x="37395" y="9331"/>
                    <a:pt x="35246" y="8890"/>
                  </a:cubicBezTo>
                  <a:cubicBezTo>
                    <a:pt x="33407" y="8595"/>
                    <a:pt x="31641" y="8154"/>
                    <a:pt x="29801" y="7727"/>
                  </a:cubicBezTo>
                  <a:cubicBezTo>
                    <a:pt x="27285" y="7124"/>
                    <a:pt x="24709" y="6564"/>
                    <a:pt x="22193" y="5946"/>
                  </a:cubicBezTo>
                  <a:cubicBezTo>
                    <a:pt x="15512" y="4357"/>
                    <a:pt x="8698" y="2827"/>
                    <a:pt x="2443" y="1"/>
                  </a:cubicBezTo>
                  <a:close/>
                </a:path>
              </a:pathLst>
            </a:custGeom>
            <a:solidFill>
              <a:srgbClr val="F39D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2108759" y="3873617"/>
              <a:ext cx="1536326" cy="997073"/>
            </a:xfrm>
            <a:custGeom>
              <a:avLst/>
              <a:gdLst/>
              <a:ahLst/>
              <a:cxnLst/>
              <a:rect l="l" t="t" r="r" b="b"/>
              <a:pathLst>
                <a:path w="47712" h="30965" fill="none" extrusionOk="0">
                  <a:moveTo>
                    <a:pt x="2944" y="17543"/>
                  </a:moveTo>
                  <a:cubicBezTo>
                    <a:pt x="3679" y="18764"/>
                    <a:pt x="4533" y="19927"/>
                    <a:pt x="5460" y="21030"/>
                  </a:cubicBezTo>
                  <a:cubicBezTo>
                    <a:pt x="6814" y="22693"/>
                    <a:pt x="8212" y="24224"/>
                    <a:pt x="9993" y="25387"/>
                  </a:cubicBezTo>
                  <a:cubicBezTo>
                    <a:pt x="11038" y="26063"/>
                    <a:pt x="12141" y="26608"/>
                    <a:pt x="13245" y="27108"/>
                  </a:cubicBezTo>
                  <a:cubicBezTo>
                    <a:pt x="18514" y="29375"/>
                    <a:pt x="26063" y="30964"/>
                    <a:pt x="31700" y="29978"/>
                  </a:cubicBezTo>
                  <a:cubicBezTo>
                    <a:pt x="37410" y="28948"/>
                    <a:pt x="41883" y="25269"/>
                    <a:pt x="44886" y="20354"/>
                  </a:cubicBezTo>
                  <a:cubicBezTo>
                    <a:pt x="46666" y="17410"/>
                    <a:pt x="47343" y="14408"/>
                    <a:pt x="47711" y="10729"/>
                  </a:cubicBezTo>
                  <a:cubicBezTo>
                    <a:pt x="45680" y="10479"/>
                    <a:pt x="43900" y="10302"/>
                    <a:pt x="41825" y="9934"/>
                  </a:cubicBezTo>
                  <a:cubicBezTo>
                    <a:pt x="39676" y="9566"/>
                    <a:pt x="37410" y="9257"/>
                    <a:pt x="35261" y="8831"/>
                  </a:cubicBezTo>
                  <a:cubicBezTo>
                    <a:pt x="33422" y="8521"/>
                    <a:pt x="31523" y="8154"/>
                    <a:pt x="29742" y="7786"/>
                  </a:cubicBezTo>
                  <a:cubicBezTo>
                    <a:pt x="27049" y="7241"/>
                    <a:pt x="24106" y="6564"/>
                    <a:pt x="21531" y="5946"/>
                  </a:cubicBezTo>
                  <a:cubicBezTo>
                    <a:pt x="14835" y="4416"/>
                    <a:pt x="8713" y="2826"/>
                    <a:pt x="2458" y="1"/>
                  </a:cubicBezTo>
                  <a:cubicBezTo>
                    <a:pt x="118" y="5637"/>
                    <a:pt x="0" y="12259"/>
                    <a:pt x="2944" y="17543"/>
                  </a:cubicBezTo>
                  <a:close/>
                </a:path>
              </a:pathLst>
            </a:custGeom>
            <a:noFill/>
            <a:ln w="6250" cap="flat" cmpd="sng">
              <a:solidFill>
                <a:srgbClr val="28481F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2142408" y="3899217"/>
              <a:ext cx="1441530" cy="888527"/>
            </a:xfrm>
            <a:custGeom>
              <a:avLst/>
              <a:gdLst/>
              <a:ahLst/>
              <a:cxnLst/>
              <a:rect l="l" t="t" r="r" b="b"/>
              <a:pathLst>
                <a:path w="44768" h="27594" fill="none" extrusionOk="0">
                  <a:moveTo>
                    <a:pt x="7844" y="21280"/>
                  </a:moveTo>
                  <a:cubicBezTo>
                    <a:pt x="1958" y="16188"/>
                    <a:pt x="0" y="7050"/>
                    <a:pt x="3253" y="0"/>
                  </a:cubicBezTo>
                  <a:cubicBezTo>
                    <a:pt x="11214" y="3503"/>
                    <a:pt x="30964" y="8036"/>
                    <a:pt x="44768" y="9625"/>
                  </a:cubicBezTo>
                  <a:cubicBezTo>
                    <a:pt x="44459" y="17601"/>
                    <a:pt x="38808" y="25327"/>
                    <a:pt x="31081" y="27049"/>
                  </a:cubicBezTo>
                  <a:cubicBezTo>
                    <a:pt x="28815" y="27594"/>
                    <a:pt x="26431" y="27594"/>
                    <a:pt x="24091" y="27417"/>
                  </a:cubicBezTo>
                  <a:cubicBezTo>
                    <a:pt x="20294" y="27108"/>
                    <a:pt x="16497" y="26181"/>
                    <a:pt x="12995" y="24592"/>
                  </a:cubicBezTo>
                  <a:cubicBezTo>
                    <a:pt x="11155" y="23738"/>
                    <a:pt x="9375" y="22634"/>
                    <a:pt x="7844" y="21280"/>
                  </a:cubicBezTo>
                  <a:close/>
                </a:path>
              </a:pathLst>
            </a:custGeom>
            <a:noFill/>
            <a:ln w="6250" cap="flat" cmpd="sng">
              <a:solidFill>
                <a:srgbClr val="28481F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2440458" y="4049433"/>
              <a:ext cx="49330" cy="102396"/>
            </a:xfrm>
            <a:custGeom>
              <a:avLst/>
              <a:gdLst/>
              <a:ahLst/>
              <a:cxnLst/>
              <a:rect l="l" t="t" r="r" b="b"/>
              <a:pathLst>
                <a:path w="1532" h="3180" fill="none" extrusionOk="0">
                  <a:moveTo>
                    <a:pt x="1164" y="2694"/>
                  </a:moveTo>
                  <a:cubicBezTo>
                    <a:pt x="1473" y="2017"/>
                    <a:pt x="1473" y="1281"/>
                    <a:pt x="1473" y="604"/>
                  </a:cubicBezTo>
                  <a:cubicBezTo>
                    <a:pt x="1473" y="427"/>
                    <a:pt x="1531" y="177"/>
                    <a:pt x="1531" y="0"/>
                  </a:cubicBezTo>
                  <a:cubicBezTo>
                    <a:pt x="1164" y="368"/>
                    <a:pt x="854" y="795"/>
                    <a:pt x="560" y="1222"/>
                  </a:cubicBezTo>
                  <a:cubicBezTo>
                    <a:pt x="369" y="1472"/>
                    <a:pt x="251" y="1781"/>
                    <a:pt x="119" y="2075"/>
                  </a:cubicBezTo>
                  <a:cubicBezTo>
                    <a:pt x="60" y="2267"/>
                    <a:pt x="1" y="2517"/>
                    <a:pt x="60" y="2752"/>
                  </a:cubicBezTo>
                  <a:cubicBezTo>
                    <a:pt x="119" y="3003"/>
                    <a:pt x="369" y="3179"/>
                    <a:pt x="560" y="3179"/>
                  </a:cubicBezTo>
                  <a:cubicBezTo>
                    <a:pt x="854" y="3179"/>
                    <a:pt x="1046" y="2944"/>
                    <a:pt x="1164" y="2694"/>
                  </a:cubicBezTo>
                  <a:close/>
                </a:path>
              </a:pathLst>
            </a:custGeom>
            <a:noFill/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2539024" y="4179749"/>
              <a:ext cx="43631" cy="104747"/>
            </a:xfrm>
            <a:custGeom>
              <a:avLst/>
              <a:gdLst/>
              <a:ahLst/>
              <a:cxnLst/>
              <a:rect l="l" t="t" r="r" b="b"/>
              <a:pathLst>
                <a:path w="1355" h="3253" fill="none" extrusionOk="0">
                  <a:moveTo>
                    <a:pt x="560" y="3253"/>
                  </a:moveTo>
                  <a:cubicBezTo>
                    <a:pt x="869" y="3253"/>
                    <a:pt x="1178" y="2944"/>
                    <a:pt x="1296" y="2635"/>
                  </a:cubicBezTo>
                  <a:cubicBezTo>
                    <a:pt x="1355" y="2267"/>
                    <a:pt x="1355" y="1899"/>
                    <a:pt x="1296" y="1531"/>
                  </a:cubicBezTo>
                  <a:cubicBezTo>
                    <a:pt x="1296" y="1045"/>
                    <a:pt x="1237" y="486"/>
                    <a:pt x="1178" y="0"/>
                  </a:cubicBezTo>
                  <a:cubicBezTo>
                    <a:pt x="810" y="604"/>
                    <a:pt x="501" y="1222"/>
                    <a:pt x="192" y="1840"/>
                  </a:cubicBezTo>
                  <a:cubicBezTo>
                    <a:pt x="133" y="2076"/>
                    <a:pt x="1" y="2385"/>
                    <a:pt x="75" y="2635"/>
                  </a:cubicBezTo>
                  <a:cubicBezTo>
                    <a:pt x="75" y="2885"/>
                    <a:pt x="251" y="3179"/>
                    <a:pt x="560" y="3253"/>
                  </a:cubicBezTo>
                  <a:close/>
                </a:path>
              </a:pathLst>
            </a:custGeom>
            <a:noFill/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2420558" y="4282115"/>
              <a:ext cx="45531" cy="94797"/>
            </a:xfrm>
            <a:custGeom>
              <a:avLst/>
              <a:gdLst/>
              <a:ahLst/>
              <a:cxnLst/>
              <a:rect l="l" t="t" r="r" b="b"/>
              <a:pathLst>
                <a:path w="1414" h="2944" fill="none" extrusionOk="0">
                  <a:moveTo>
                    <a:pt x="133" y="2576"/>
                  </a:moveTo>
                  <a:cubicBezTo>
                    <a:pt x="192" y="2649"/>
                    <a:pt x="251" y="2708"/>
                    <a:pt x="310" y="2767"/>
                  </a:cubicBezTo>
                  <a:cubicBezTo>
                    <a:pt x="442" y="2944"/>
                    <a:pt x="737" y="2885"/>
                    <a:pt x="928" y="2767"/>
                  </a:cubicBezTo>
                  <a:cubicBezTo>
                    <a:pt x="1105" y="2649"/>
                    <a:pt x="1178" y="2399"/>
                    <a:pt x="1237" y="2208"/>
                  </a:cubicBezTo>
                  <a:cubicBezTo>
                    <a:pt x="1414" y="1472"/>
                    <a:pt x="1355" y="736"/>
                    <a:pt x="1237" y="0"/>
                  </a:cubicBezTo>
                  <a:cubicBezTo>
                    <a:pt x="869" y="368"/>
                    <a:pt x="560" y="736"/>
                    <a:pt x="310" y="1178"/>
                  </a:cubicBezTo>
                  <a:cubicBezTo>
                    <a:pt x="74" y="1604"/>
                    <a:pt x="1" y="2090"/>
                    <a:pt x="133" y="2576"/>
                  </a:cubicBezTo>
                  <a:close/>
                </a:path>
              </a:pathLst>
            </a:custGeom>
            <a:noFill/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2693040" y="4116249"/>
              <a:ext cx="47431" cy="112797"/>
            </a:xfrm>
            <a:custGeom>
              <a:avLst/>
              <a:gdLst/>
              <a:ahLst/>
              <a:cxnLst/>
              <a:rect l="l" t="t" r="r" b="b"/>
              <a:pathLst>
                <a:path w="1473" h="3503" fill="none" extrusionOk="0">
                  <a:moveTo>
                    <a:pt x="678" y="3444"/>
                  </a:moveTo>
                  <a:cubicBezTo>
                    <a:pt x="928" y="3444"/>
                    <a:pt x="1105" y="3194"/>
                    <a:pt x="1237" y="3017"/>
                  </a:cubicBezTo>
                  <a:cubicBezTo>
                    <a:pt x="1472" y="2458"/>
                    <a:pt x="1414" y="1781"/>
                    <a:pt x="1355" y="1178"/>
                  </a:cubicBezTo>
                  <a:cubicBezTo>
                    <a:pt x="1355" y="810"/>
                    <a:pt x="1296" y="501"/>
                    <a:pt x="1296" y="133"/>
                  </a:cubicBezTo>
                  <a:cubicBezTo>
                    <a:pt x="1296" y="74"/>
                    <a:pt x="1237" y="74"/>
                    <a:pt x="1237" y="0"/>
                  </a:cubicBezTo>
                  <a:cubicBezTo>
                    <a:pt x="737" y="619"/>
                    <a:pt x="369" y="1354"/>
                    <a:pt x="192" y="2090"/>
                  </a:cubicBezTo>
                  <a:cubicBezTo>
                    <a:pt x="74" y="2399"/>
                    <a:pt x="1" y="2649"/>
                    <a:pt x="74" y="2944"/>
                  </a:cubicBezTo>
                  <a:cubicBezTo>
                    <a:pt x="133" y="3194"/>
                    <a:pt x="369" y="3503"/>
                    <a:pt x="678" y="3444"/>
                  </a:cubicBezTo>
                  <a:close/>
                </a:path>
              </a:pathLst>
            </a:custGeom>
            <a:noFill/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2600656" y="4345615"/>
              <a:ext cx="47398" cy="110446"/>
            </a:xfrm>
            <a:custGeom>
              <a:avLst/>
              <a:gdLst/>
              <a:ahLst/>
              <a:cxnLst/>
              <a:rect l="l" t="t" r="r" b="b"/>
              <a:pathLst>
                <a:path w="1472" h="3430" fill="none" extrusionOk="0">
                  <a:moveTo>
                    <a:pt x="427" y="3311"/>
                  </a:moveTo>
                  <a:cubicBezTo>
                    <a:pt x="736" y="3429"/>
                    <a:pt x="1030" y="3253"/>
                    <a:pt x="1222" y="3002"/>
                  </a:cubicBezTo>
                  <a:cubicBezTo>
                    <a:pt x="1339" y="2752"/>
                    <a:pt x="1398" y="2443"/>
                    <a:pt x="1398" y="2149"/>
                  </a:cubicBezTo>
                  <a:cubicBezTo>
                    <a:pt x="1472" y="1413"/>
                    <a:pt x="1398" y="677"/>
                    <a:pt x="1339" y="0"/>
                  </a:cubicBezTo>
                  <a:cubicBezTo>
                    <a:pt x="854" y="545"/>
                    <a:pt x="486" y="1222"/>
                    <a:pt x="236" y="1899"/>
                  </a:cubicBezTo>
                  <a:cubicBezTo>
                    <a:pt x="118" y="2149"/>
                    <a:pt x="0" y="2384"/>
                    <a:pt x="0" y="2693"/>
                  </a:cubicBezTo>
                  <a:cubicBezTo>
                    <a:pt x="0" y="2944"/>
                    <a:pt x="177" y="3253"/>
                    <a:pt x="427" y="3311"/>
                  </a:cubicBezTo>
                  <a:close/>
                </a:path>
              </a:pathLst>
            </a:custGeom>
            <a:noFill/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2716740" y="4517148"/>
              <a:ext cx="45531" cy="94797"/>
            </a:xfrm>
            <a:custGeom>
              <a:avLst/>
              <a:gdLst/>
              <a:ahLst/>
              <a:cxnLst/>
              <a:rect l="l" t="t" r="r" b="b"/>
              <a:pathLst>
                <a:path w="1414" h="2944" fill="none" extrusionOk="0">
                  <a:moveTo>
                    <a:pt x="560" y="2885"/>
                  </a:moveTo>
                  <a:cubicBezTo>
                    <a:pt x="736" y="2944"/>
                    <a:pt x="928" y="2885"/>
                    <a:pt x="1045" y="2708"/>
                  </a:cubicBezTo>
                  <a:cubicBezTo>
                    <a:pt x="1178" y="2576"/>
                    <a:pt x="1237" y="2399"/>
                    <a:pt x="1237" y="2208"/>
                  </a:cubicBezTo>
                  <a:cubicBezTo>
                    <a:pt x="1413" y="1472"/>
                    <a:pt x="1355" y="736"/>
                    <a:pt x="1178" y="1"/>
                  </a:cubicBezTo>
                  <a:cubicBezTo>
                    <a:pt x="736" y="369"/>
                    <a:pt x="369" y="928"/>
                    <a:pt x="192" y="1413"/>
                  </a:cubicBezTo>
                  <a:cubicBezTo>
                    <a:pt x="74" y="1899"/>
                    <a:pt x="1" y="2399"/>
                    <a:pt x="310" y="2767"/>
                  </a:cubicBezTo>
                  <a:cubicBezTo>
                    <a:pt x="369" y="2826"/>
                    <a:pt x="501" y="2885"/>
                    <a:pt x="560" y="2885"/>
                  </a:cubicBezTo>
                  <a:close/>
                </a:path>
              </a:pathLst>
            </a:custGeom>
            <a:noFill/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2784039" y="4290165"/>
              <a:ext cx="47398" cy="116596"/>
            </a:xfrm>
            <a:custGeom>
              <a:avLst/>
              <a:gdLst/>
              <a:ahLst/>
              <a:cxnLst/>
              <a:rect l="l" t="t" r="r" b="b"/>
              <a:pathLst>
                <a:path w="1472" h="3621" fill="none" extrusionOk="0">
                  <a:moveTo>
                    <a:pt x="486" y="3562"/>
                  </a:moveTo>
                  <a:cubicBezTo>
                    <a:pt x="795" y="3621"/>
                    <a:pt x="1163" y="3370"/>
                    <a:pt x="1295" y="3135"/>
                  </a:cubicBezTo>
                  <a:cubicBezTo>
                    <a:pt x="1413" y="2826"/>
                    <a:pt x="1472" y="2517"/>
                    <a:pt x="1472" y="2208"/>
                  </a:cubicBezTo>
                  <a:cubicBezTo>
                    <a:pt x="1472" y="1472"/>
                    <a:pt x="1413" y="736"/>
                    <a:pt x="1354" y="0"/>
                  </a:cubicBezTo>
                  <a:cubicBezTo>
                    <a:pt x="1222" y="251"/>
                    <a:pt x="1045" y="427"/>
                    <a:pt x="854" y="677"/>
                  </a:cubicBezTo>
                  <a:cubicBezTo>
                    <a:pt x="427" y="1163"/>
                    <a:pt x="192" y="1722"/>
                    <a:pt x="59" y="2326"/>
                  </a:cubicBezTo>
                  <a:cubicBezTo>
                    <a:pt x="0" y="2576"/>
                    <a:pt x="0" y="2826"/>
                    <a:pt x="59" y="3061"/>
                  </a:cubicBezTo>
                  <a:cubicBezTo>
                    <a:pt x="118" y="3253"/>
                    <a:pt x="309" y="3503"/>
                    <a:pt x="486" y="3562"/>
                  </a:cubicBezTo>
                  <a:close/>
                </a:path>
              </a:pathLst>
            </a:custGeom>
            <a:noFill/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2920506" y="4209116"/>
              <a:ext cx="43148" cy="106679"/>
            </a:xfrm>
            <a:custGeom>
              <a:avLst/>
              <a:gdLst/>
              <a:ahLst/>
              <a:cxnLst/>
              <a:rect l="l" t="t" r="r" b="b"/>
              <a:pathLst>
                <a:path w="1340" h="3313" fill="none" extrusionOk="0">
                  <a:moveTo>
                    <a:pt x="737" y="3253"/>
                  </a:moveTo>
                  <a:cubicBezTo>
                    <a:pt x="972" y="3253"/>
                    <a:pt x="1163" y="3003"/>
                    <a:pt x="1222" y="2826"/>
                  </a:cubicBezTo>
                  <a:cubicBezTo>
                    <a:pt x="1340" y="2576"/>
                    <a:pt x="1281" y="2341"/>
                    <a:pt x="1281" y="2091"/>
                  </a:cubicBezTo>
                  <a:cubicBezTo>
                    <a:pt x="1222" y="1414"/>
                    <a:pt x="1163" y="678"/>
                    <a:pt x="1104" y="1"/>
                  </a:cubicBezTo>
                  <a:cubicBezTo>
                    <a:pt x="663" y="560"/>
                    <a:pt x="369" y="1237"/>
                    <a:pt x="177" y="1973"/>
                  </a:cubicBezTo>
                  <a:cubicBezTo>
                    <a:pt x="60" y="2208"/>
                    <a:pt x="1" y="2517"/>
                    <a:pt x="118" y="2826"/>
                  </a:cubicBezTo>
                  <a:cubicBezTo>
                    <a:pt x="177" y="3077"/>
                    <a:pt x="486" y="3312"/>
                    <a:pt x="737" y="3253"/>
                  </a:cubicBezTo>
                  <a:close/>
                </a:path>
              </a:pathLst>
            </a:custGeom>
            <a:noFill/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003455" y="4363132"/>
              <a:ext cx="53098" cy="118496"/>
            </a:xfrm>
            <a:custGeom>
              <a:avLst/>
              <a:gdLst/>
              <a:ahLst/>
              <a:cxnLst/>
              <a:rect l="l" t="t" r="r" b="b"/>
              <a:pathLst>
                <a:path w="1649" h="3680" fill="none" extrusionOk="0">
                  <a:moveTo>
                    <a:pt x="971" y="3562"/>
                  </a:moveTo>
                  <a:cubicBezTo>
                    <a:pt x="1104" y="3503"/>
                    <a:pt x="1163" y="3371"/>
                    <a:pt x="1280" y="3312"/>
                  </a:cubicBezTo>
                  <a:cubicBezTo>
                    <a:pt x="1648" y="2767"/>
                    <a:pt x="1589" y="2090"/>
                    <a:pt x="1531" y="1472"/>
                  </a:cubicBezTo>
                  <a:cubicBezTo>
                    <a:pt x="1472" y="987"/>
                    <a:pt x="1398" y="501"/>
                    <a:pt x="1398" y="1"/>
                  </a:cubicBezTo>
                  <a:cubicBezTo>
                    <a:pt x="1222" y="1"/>
                    <a:pt x="1163" y="192"/>
                    <a:pt x="1163" y="310"/>
                  </a:cubicBezTo>
                  <a:cubicBezTo>
                    <a:pt x="1030" y="619"/>
                    <a:pt x="795" y="869"/>
                    <a:pt x="545" y="1163"/>
                  </a:cubicBezTo>
                  <a:cubicBezTo>
                    <a:pt x="427" y="1355"/>
                    <a:pt x="294" y="1605"/>
                    <a:pt x="236" y="1840"/>
                  </a:cubicBezTo>
                  <a:cubicBezTo>
                    <a:pt x="118" y="2090"/>
                    <a:pt x="59" y="2400"/>
                    <a:pt x="0" y="2635"/>
                  </a:cubicBezTo>
                  <a:cubicBezTo>
                    <a:pt x="0" y="2885"/>
                    <a:pt x="59" y="3194"/>
                    <a:pt x="236" y="3371"/>
                  </a:cubicBezTo>
                  <a:cubicBezTo>
                    <a:pt x="427" y="3562"/>
                    <a:pt x="736" y="3680"/>
                    <a:pt x="971" y="3562"/>
                  </a:cubicBezTo>
                  <a:close/>
                </a:path>
              </a:pathLst>
            </a:custGeom>
            <a:noFill/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161238" y="4258416"/>
              <a:ext cx="51230" cy="112797"/>
            </a:xfrm>
            <a:custGeom>
              <a:avLst/>
              <a:gdLst/>
              <a:ahLst/>
              <a:cxnLst/>
              <a:rect l="l" t="t" r="r" b="b"/>
              <a:pathLst>
                <a:path w="1591" h="3503" fill="none" extrusionOk="0">
                  <a:moveTo>
                    <a:pt x="1472" y="0"/>
                  </a:moveTo>
                  <a:cubicBezTo>
                    <a:pt x="1163" y="619"/>
                    <a:pt x="795" y="1178"/>
                    <a:pt x="427" y="1722"/>
                  </a:cubicBezTo>
                  <a:cubicBezTo>
                    <a:pt x="369" y="1840"/>
                    <a:pt x="310" y="2031"/>
                    <a:pt x="251" y="2149"/>
                  </a:cubicBezTo>
                  <a:cubicBezTo>
                    <a:pt x="118" y="2399"/>
                    <a:pt x="1" y="2649"/>
                    <a:pt x="60" y="2885"/>
                  </a:cubicBezTo>
                  <a:cubicBezTo>
                    <a:pt x="60" y="3135"/>
                    <a:pt x="251" y="3385"/>
                    <a:pt x="486" y="3444"/>
                  </a:cubicBezTo>
                  <a:cubicBezTo>
                    <a:pt x="678" y="3503"/>
                    <a:pt x="913" y="3444"/>
                    <a:pt x="1104" y="3312"/>
                  </a:cubicBezTo>
                  <a:cubicBezTo>
                    <a:pt x="1222" y="3194"/>
                    <a:pt x="1355" y="3017"/>
                    <a:pt x="1413" y="2826"/>
                  </a:cubicBezTo>
                  <a:cubicBezTo>
                    <a:pt x="1590" y="2340"/>
                    <a:pt x="1590" y="1840"/>
                    <a:pt x="1531" y="1295"/>
                  </a:cubicBezTo>
                  <a:cubicBezTo>
                    <a:pt x="1531" y="869"/>
                    <a:pt x="1531" y="442"/>
                    <a:pt x="1472" y="0"/>
                  </a:cubicBezTo>
                  <a:close/>
                </a:path>
              </a:pathLst>
            </a:custGeom>
            <a:noFill/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121921" y="4495348"/>
              <a:ext cx="49298" cy="110929"/>
            </a:xfrm>
            <a:custGeom>
              <a:avLst/>
              <a:gdLst/>
              <a:ahLst/>
              <a:cxnLst/>
              <a:rect l="l" t="t" r="r" b="b"/>
              <a:pathLst>
                <a:path w="1531" h="3445" fill="none" extrusionOk="0">
                  <a:moveTo>
                    <a:pt x="1398" y="2517"/>
                  </a:moveTo>
                  <a:cubicBezTo>
                    <a:pt x="1531" y="1973"/>
                    <a:pt x="1472" y="1355"/>
                    <a:pt x="1398" y="810"/>
                  </a:cubicBezTo>
                  <a:cubicBezTo>
                    <a:pt x="1339" y="560"/>
                    <a:pt x="1339" y="251"/>
                    <a:pt x="1281" y="1"/>
                  </a:cubicBezTo>
                  <a:cubicBezTo>
                    <a:pt x="795" y="619"/>
                    <a:pt x="427" y="1296"/>
                    <a:pt x="177" y="2090"/>
                  </a:cubicBezTo>
                  <a:cubicBezTo>
                    <a:pt x="59" y="2341"/>
                    <a:pt x="0" y="2576"/>
                    <a:pt x="59" y="2885"/>
                  </a:cubicBezTo>
                  <a:cubicBezTo>
                    <a:pt x="118" y="3135"/>
                    <a:pt x="295" y="3385"/>
                    <a:pt x="604" y="3444"/>
                  </a:cubicBezTo>
                  <a:cubicBezTo>
                    <a:pt x="795" y="3444"/>
                    <a:pt x="1030" y="3312"/>
                    <a:pt x="1163" y="3135"/>
                  </a:cubicBezTo>
                  <a:cubicBezTo>
                    <a:pt x="1339" y="3018"/>
                    <a:pt x="1398" y="2767"/>
                    <a:pt x="1398" y="2517"/>
                  </a:cubicBezTo>
                  <a:close/>
                </a:path>
              </a:pathLst>
            </a:custGeom>
            <a:noFill/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3315254" y="4402932"/>
              <a:ext cx="41248" cy="96729"/>
            </a:xfrm>
            <a:custGeom>
              <a:avLst/>
              <a:gdLst/>
              <a:ahLst/>
              <a:cxnLst/>
              <a:rect l="l" t="t" r="r" b="b"/>
              <a:pathLst>
                <a:path w="1281" h="3004" fill="none" extrusionOk="0">
                  <a:moveTo>
                    <a:pt x="1163" y="2326"/>
                  </a:moveTo>
                  <a:cubicBezTo>
                    <a:pt x="1222" y="2135"/>
                    <a:pt x="1222" y="1899"/>
                    <a:pt x="1281" y="1708"/>
                  </a:cubicBezTo>
                  <a:cubicBezTo>
                    <a:pt x="1281" y="1164"/>
                    <a:pt x="1045" y="545"/>
                    <a:pt x="1163" y="1"/>
                  </a:cubicBezTo>
                  <a:cubicBezTo>
                    <a:pt x="736" y="545"/>
                    <a:pt x="310" y="1164"/>
                    <a:pt x="118" y="1840"/>
                  </a:cubicBezTo>
                  <a:cubicBezTo>
                    <a:pt x="59" y="2076"/>
                    <a:pt x="1" y="2326"/>
                    <a:pt x="59" y="2576"/>
                  </a:cubicBezTo>
                  <a:cubicBezTo>
                    <a:pt x="118" y="2812"/>
                    <a:pt x="368" y="3003"/>
                    <a:pt x="619" y="3003"/>
                  </a:cubicBezTo>
                  <a:cubicBezTo>
                    <a:pt x="913" y="2944"/>
                    <a:pt x="1104" y="2635"/>
                    <a:pt x="1163" y="2326"/>
                  </a:cubicBezTo>
                  <a:close/>
                </a:path>
              </a:pathLst>
            </a:custGeom>
            <a:noFill/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" name="Google Shape;81;p2"/>
          <p:cNvGrpSpPr/>
          <p:nvPr/>
        </p:nvGrpSpPr>
        <p:grpSpPr>
          <a:xfrm>
            <a:off x="-467590" y="1011879"/>
            <a:ext cx="531238" cy="719477"/>
            <a:chOff x="-467590" y="1011879"/>
            <a:chExt cx="531238" cy="719477"/>
          </a:xfrm>
        </p:grpSpPr>
        <p:sp>
          <p:nvSpPr>
            <p:cNvPr id="82" name="Google Shape;82;p2"/>
            <p:cNvSpPr/>
            <p:nvPr/>
          </p:nvSpPr>
          <p:spPr>
            <a:xfrm>
              <a:off x="-467590" y="1011879"/>
              <a:ext cx="130346" cy="32264"/>
            </a:xfrm>
            <a:custGeom>
              <a:avLst/>
              <a:gdLst/>
              <a:ahLst/>
              <a:cxnLst/>
              <a:rect l="l" t="t" r="r" b="b"/>
              <a:pathLst>
                <a:path w="4048" h="1002" extrusionOk="0">
                  <a:moveTo>
                    <a:pt x="1652" y="0"/>
                  </a:moveTo>
                  <a:cubicBezTo>
                    <a:pt x="1489" y="0"/>
                    <a:pt x="1326" y="5"/>
                    <a:pt x="1163" y="15"/>
                  </a:cubicBezTo>
                  <a:cubicBezTo>
                    <a:pt x="677" y="15"/>
                    <a:pt x="0" y="265"/>
                    <a:pt x="59" y="751"/>
                  </a:cubicBezTo>
                  <a:cubicBezTo>
                    <a:pt x="446" y="714"/>
                    <a:pt x="837" y="694"/>
                    <a:pt x="1231" y="694"/>
                  </a:cubicBezTo>
                  <a:cubicBezTo>
                    <a:pt x="2098" y="694"/>
                    <a:pt x="2981" y="789"/>
                    <a:pt x="3870" y="1001"/>
                  </a:cubicBezTo>
                  <a:cubicBezTo>
                    <a:pt x="3929" y="810"/>
                    <a:pt x="3988" y="560"/>
                    <a:pt x="4047" y="383"/>
                  </a:cubicBezTo>
                  <a:cubicBezTo>
                    <a:pt x="3286" y="125"/>
                    <a:pt x="2473" y="0"/>
                    <a:pt x="1652" y="0"/>
                  </a:cubicBezTo>
                  <a:close/>
                </a:path>
              </a:pathLst>
            </a:custGeom>
            <a:solidFill>
              <a:srgbClr val="F7D79F"/>
            </a:solidFill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-347256" y="1016774"/>
              <a:ext cx="410904" cy="714582"/>
            </a:xfrm>
            <a:custGeom>
              <a:avLst/>
              <a:gdLst/>
              <a:ahLst/>
              <a:cxnLst/>
              <a:rect l="l" t="t" r="r" b="b"/>
              <a:pathLst>
                <a:path w="12761" h="22192" extrusionOk="0">
                  <a:moveTo>
                    <a:pt x="1538" y="0"/>
                  </a:moveTo>
                  <a:cubicBezTo>
                    <a:pt x="913" y="0"/>
                    <a:pt x="272" y="196"/>
                    <a:pt x="133" y="775"/>
                  </a:cubicBezTo>
                  <a:cubicBezTo>
                    <a:pt x="1" y="1335"/>
                    <a:pt x="428" y="1761"/>
                    <a:pt x="796" y="2129"/>
                  </a:cubicBezTo>
                  <a:cubicBezTo>
                    <a:pt x="2150" y="3542"/>
                    <a:pt x="3562" y="5014"/>
                    <a:pt x="4666" y="6603"/>
                  </a:cubicBezTo>
                  <a:cubicBezTo>
                    <a:pt x="7418" y="10841"/>
                    <a:pt x="8036" y="16110"/>
                    <a:pt x="8713" y="21084"/>
                  </a:cubicBezTo>
                  <a:cubicBezTo>
                    <a:pt x="8826" y="21550"/>
                    <a:pt x="9061" y="22191"/>
                    <a:pt x="9508" y="22191"/>
                  </a:cubicBezTo>
                  <a:cubicBezTo>
                    <a:pt x="9527" y="22191"/>
                    <a:pt x="9547" y="22190"/>
                    <a:pt x="9567" y="22188"/>
                  </a:cubicBezTo>
                  <a:cubicBezTo>
                    <a:pt x="9699" y="22114"/>
                    <a:pt x="9817" y="22055"/>
                    <a:pt x="9935" y="21938"/>
                  </a:cubicBezTo>
                  <a:cubicBezTo>
                    <a:pt x="11406" y="20716"/>
                    <a:pt x="11965" y="18803"/>
                    <a:pt x="12201" y="16905"/>
                  </a:cubicBezTo>
                  <a:cubicBezTo>
                    <a:pt x="12760" y="13358"/>
                    <a:pt x="12275" y="9488"/>
                    <a:pt x="10494" y="6294"/>
                  </a:cubicBezTo>
                  <a:cubicBezTo>
                    <a:pt x="8772" y="3115"/>
                    <a:pt x="5652" y="658"/>
                    <a:pt x="2032" y="40"/>
                  </a:cubicBezTo>
                  <a:cubicBezTo>
                    <a:pt x="1875" y="15"/>
                    <a:pt x="1707" y="0"/>
                    <a:pt x="1538" y="0"/>
                  </a:cubicBezTo>
                  <a:close/>
                </a:path>
              </a:pathLst>
            </a:custGeom>
            <a:solidFill>
              <a:srgbClr val="F7D79F"/>
            </a:solidFill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-163391" y="1147895"/>
              <a:ext cx="106679" cy="119687"/>
            </a:xfrm>
            <a:custGeom>
              <a:avLst/>
              <a:gdLst/>
              <a:ahLst/>
              <a:cxnLst/>
              <a:rect l="l" t="t" r="r" b="b"/>
              <a:pathLst>
                <a:path w="3313" h="3717" extrusionOk="0">
                  <a:moveTo>
                    <a:pt x="1537" y="1"/>
                  </a:moveTo>
                  <a:cubicBezTo>
                    <a:pt x="1247" y="1"/>
                    <a:pt x="1006" y="126"/>
                    <a:pt x="796" y="324"/>
                  </a:cubicBezTo>
                  <a:cubicBezTo>
                    <a:pt x="678" y="383"/>
                    <a:pt x="604" y="515"/>
                    <a:pt x="545" y="574"/>
                  </a:cubicBezTo>
                  <a:cubicBezTo>
                    <a:pt x="369" y="824"/>
                    <a:pt x="178" y="1118"/>
                    <a:pt x="60" y="1427"/>
                  </a:cubicBezTo>
                  <a:cubicBezTo>
                    <a:pt x="1" y="1736"/>
                    <a:pt x="1" y="2104"/>
                    <a:pt x="60" y="2413"/>
                  </a:cubicBezTo>
                  <a:cubicBezTo>
                    <a:pt x="178" y="2664"/>
                    <a:pt x="310" y="2899"/>
                    <a:pt x="487" y="3090"/>
                  </a:cubicBezTo>
                  <a:cubicBezTo>
                    <a:pt x="604" y="3267"/>
                    <a:pt x="796" y="3399"/>
                    <a:pt x="972" y="3517"/>
                  </a:cubicBezTo>
                  <a:cubicBezTo>
                    <a:pt x="1190" y="3652"/>
                    <a:pt x="1441" y="3716"/>
                    <a:pt x="1691" y="3716"/>
                  </a:cubicBezTo>
                  <a:cubicBezTo>
                    <a:pt x="2014" y="3716"/>
                    <a:pt x="2335" y="3607"/>
                    <a:pt x="2576" y="3399"/>
                  </a:cubicBezTo>
                  <a:cubicBezTo>
                    <a:pt x="3062" y="3090"/>
                    <a:pt x="3312" y="2531"/>
                    <a:pt x="3312" y="1928"/>
                  </a:cubicBezTo>
                  <a:cubicBezTo>
                    <a:pt x="3312" y="1369"/>
                    <a:pt x="3003" y="824"/>
                    <a:pt x="2576" y="456"/>
                  </a:cubicBezTo>
                  <a:cubicBezTo>
                    <a:pt x="2326" y="206"/>
                    <a:pt x="2017" y="88"/>
                    <a:pt x="1708" y="15"/>
                  </a:cubicBezTo>
                  <a:cubicBezTo>
                    <a:pt x="1649" y="5"/>
                    <a:pt x="1592" y="1"/>
                    <a:pt x="1537" y="1"/>
                  </a:cubicBezTo>
                  <a:close/>
                </a:path>
              </a:pathLst>
            </a:custGeom>
            <a:solidFill>
              <a:srgbClr val="F7D79F"/>
            </a:solidFill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-252458" y="1066202"/>
              <a:ext cx="104747" cy="102074"/>
            </a:xfrm>
            <a:custGeom>
              <a:avLst/>
              <a:gdLst/>
              <a:ahLst/>
              <a:cxnLst/>
              <a:rect l="l" t="t" r="r" b="b"/>
              <a:pathLst>
                <a:path w="3253" h="3170" extrusionOk="0">
                  <a:moveTo>
                    <a:pt x="1417" y="0"/>
                  </a:moveTo>
                  <a:cubicBezTo>
                    <a:pt x="1298" y="0"/>
                    <a:pt x="1177" y="18"/>
                    <a:pt x="1045" y="50"/>
                  </a:cubicBezTo>
                  <a:cubicBezTo>
                    <a:pt x="795" y="109"/>
                    <a:pt x="560" y="344"/>
                    <a:pt x="368" y="594"/>
                  </a:cubicBezTo>
                  <a:cubicBezTo>
                    <a:pt x="133" y="962"/>
                    <a:pt x="0" y="1389"/>
                    <a:pt x="59" y="1816"/>
                  </a:cubicBezTo>
                  <a:cubicBezTo>
                    <a:pt x="192" y="2375"/>
                    <a:pt x="736" y="2802"/>
                    <a:pt x="1295" y="3052"/>
                  </a:cubicBezTo>
                  <a:cubicBezTo>
                    <a:pt x="1413" y="3111"/>
                    <a:pt x="1604" y="3170"/>
                    <a:pt x="1781" y="3170"/>
                  </a:cubicBezTo>
                  <a:cubicBezTo>
                    <a:pt x="2031" y="3170"/>
                    <a:pt x="2267" y="2993"/>
                    <a:pt x="2458" y="2861"/>
                  </a:cubicBezTo>
                  <a:cubicBezTo>
                    <a:pt x="2885" y="2434"/>
                    <a:pt x="3253" y="1816"/>
                    <a:pt x="3135" y="1212"/>
                  </a:cubicBezTo>
                  <a:cubicBezTo>
                    <a:pt x="3002" y="653"/>
                    <a:pt x="2458" y="285"/>
                    <a:pt x="1899" y="109"/>
                  </a:cubicBezTo>
                  <a:cubicBezTo>
                    <a:pt x="1730" y="33"/>
                    <a:pt x="1576" y="0"/>
                    <a:pt x="1417" y="0"/>
                  </a:cubicBezTo>
                  <a:close/>
                </a:path>
              </a:pathLst>
            </a:custGeom>
            <a:solidFill>
              <a:srgbClr val="F7D79F"/>
            </a:solidFill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-82341" y="1418928"/>
              <a:ext cx="112346" cy="98049"/>
            </a:xfrm>
            <a:custGeom>
              <a:avLst/>
              <a:gdLst/>
              <a:ahLst/>
              <a:cxnLst/>
              <a:rect l="l" t="t" r="r" b="b"/>
              <a:pathLst>
                <a:path w="3489" h="3045" extrusionOk="0">
                  <a:moveTo>
                    <a:pt x="1649" y="1"/>
                  </a:moveTo>
                  <a:cubicBezTo>
                    <a:pt x="1222" y="60"/>
                    <a:pt x="736" y="251"/>
                    <a:pt x="427" y="619"/>
                  </a:cubicBezTo>
                  <a:cubicBezTo>
                    <a:pt x="295" y="737"/>
                    <a:pt x="236" y="869"/>
                    <a:pt x="177" y="987"/>
                  </a:cubicBezTo>
                  <a:cubicBezTo>
                    <a:pt x="1" y="1472"/>
                    <a:pt x="1" y="1472"/>
                    <a:pt x="236" y="1973"/>
                  </a:cubicBezTo>
                  <a:cubicBezTo>
                    <a:pt x="427" y="2458"/>
                    <a:pt x="913" y="2885"/>
                    <a:pt x="1472" y="3003"/>
                  </a:cubicBezTo>
                  <a:cubicBezTo>
                    <a:pt x="1577" y="3031"/>
                    <a:pt x="1687" y="3045"/>
                    <a:pt x="1801" y="3045"/>
                  </a:cubicBezTo>
                  <a:cubicBezTo>
                    <a:pt x="2215" y="3045"/>
                    <a:pt x="2668" y="2865"/>
                    <a:pt x="3003" y="2576"/>
                  </a:cubicBezTo>
                  <a:cubicBezTo>
                    <a:pt x="3371" y="2149"/>
                    <a:pt x="3488" y="1531"/>
                    <a:pt x="3312" y="1046"/>
                  </a:cubicBezTo>
                  <a:cubicBezTo>
                    <a:pt x="3238" y="869"/>
                    <a:pt x="3120" y="678"/>
                    <a:pt x="3003" y="560"/>
                  </a:cubicBezTo>
                  <a:cubicBezTo>
                    <a:pt x="2635" y="192"/>
                    <a:pt x="2134" y="1"/>
                    <a:pt x="1649" y="1"/>
                  </a:cubicBezTo>
                  <a:close/>
                </a:path>
              </a:pathLst>
            </a:custGeom>
            <a:solidFill>
              <a:srgbClr val="F7D79F"/>
            </a:solidFill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-100342" y="1289224"/>
              <a:ext cx="110446" cy="107645"/>
            </a:xfrm>
            <a:custGeom>
              <a:avLst/>
              <a:gdLst/>
              <a:ahLst/>
              <a:cxnLst/>
              <a:rect l="l" t="t" r="r" b="b"/>
              <a:pathLst>
                <a:path w="3430" h="3343" extrusionOk="0">
                  <a:moveTo>
                    <a:pt x="1530" y="1"/>
                  </a:moveTo>
                  <a:cubicBezTo>
                    <a:pt x="1327" y="1"/>
                    <a:pt x="1122" y="37"/>
                    <a:pt x="927" y="114"/>
                  </a:cubicBezTo>
                  <a:cubicBezTo>
                    <a:pt x="795" y="173"/>
                    <a:pt x="618" y="291"/>
                    <a:pt x="560" y="350"/>
                  </a:cubicBezTo>
                  <a:cubicBezTo>
                    <a:pt x="118" y="718"/>
                    <a:pt x="59" y="718"/>
                    <a:pt x="59" y="1277"/>
                  </a:cubicBezTo>
                  <a:cubicBezTo>
                    <a:pt x="0" y="1880"/>
                    <a:pt x="250" y="2498"/>
                    <a:pt x="677" y="2866"/>
                  </a:cubicBezTo>
                  <a:cubicBezTo>
                    <a:pt x="999" y="3188"/>
                    <a:pt x="1462" y="3342"/>
                    <a:pt x="1904" y="3342"/>
                  </a:cubicBezTo>
                  <a:cubicBezTo>
                    <a:pt x="2049" y="3342"/>
                    <a:pt x="2191" y="3326"/>
                    <a:pt x="2325" y="3293"/>
                  </a:cubicBezTo>
                  <a:cubicBezTo>
                    <a:pt x="2944" y="3116"/>
                    <a:pt x="3370" y="2557"/>
                    <a:pt x="3429" y="2013"/>
                  </a:cubicBezTo>
                  <a:cubicBezTo>
                    <a:pt x="3429" y="1762"/>
                    <a:pt x="3429" y="1586"/>
                    <a:pt x="3370" y="1394"/>
                  </a:cubicBezTo>
                  <a:cubicBezTo>
                    <a:pt x="3253" y="909"/>
                    <a:pt x="2885" y="482"/>
                    <a:pt x="2399" y="232"/>
                  </a:cubicBezTo>
                  <a:cubicBezTo>
                    <a:pt x="2135" y="82"/>
                    <a:pt x="1833" y="1"/>
                    <a:pt x="1530" y="1"/>
                  </a:cubicBezTo>
                  <a:close/>
                </a:path>
              </a:pathLst>
            </a:custGeom>
            <a:solidFill>
              <a:srgbClr val="F7D79F"/>
            </a:solidFill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-70492" y="1542193"/>
              <a:ext cx="92446" cy="88131"/>
            </a:xfrm>
            <a:custGeom>
              <a:avLst/>
              <a:gdLst/>
              <a:ahLst/>
              <a:cxnLst/>
              <a:rect l="l" t="t" r="r" b="b"/>
              <a:pathLst>
                <a:path w="2871" h="2737" extrusionOk="0">
                  <a:moveTo>
                    <a:pt x="1246" y="0"/>
                  </a:moveTo>
                  <a:cubicBezTo>
                    <a:pt x="985" y="0"/>
                    <a:pt x="739" y="57"/>
                    <a:pt x="545" y="220"/>
                  </a:cubicBezTo>
                  <a:cubicBezTo>
                    <a:pt x="427" y="352"/>
                    <a:pt x="368" y="470"/>
                    <a:pt x="295" y="588"/>
                  </a:cubicBezTo>
                  <a:cubicBezTo>
                    <a:pt x="0" y="1323"/>
                    <a:pt x="368" y="2192"/>
                    <a:pt x="972" y="2560"/>
                  </a:cubicBezTo>
                  <a:cubicBezTo>
                    <a:pt x="1222" y="2677"/>
                    <a:pt x="1472" y="2736"/>
                    <a:pt x="1708" y="2736"/>
                  </a:cubicBezTo>
                  <a:cubicBezTo>
                    <a:pt x="2075" y="2736"/>
                    <a:pt x="2443" y="2486"/>
                    <a:pt x="2635" y="2192"/>
                  </a:cubicBezTo>
                  <a:cubicBezTo>
                    <a:pt x="2811" y="1883"/>
                    <a:pt x="2870" y="1456"/>
                    <a:pt x="2870" y="1088"/>
                  </a:cubicBezTo>
                  <a:cubicBezTo>
                    <a:pt x="2811" y="838"/>
                    <a:pt x="2694" y="588"/>
                    <a:pt x="2576" y="470"/>
                  </a:cubicBezTo>
                  <a:cubicBezTo>
                    <a:pt x="2384" y="279"/>
                    <a:pt x="2134" y="161"/>
                    <a:pt x="1958" y="102"/>
                  </a:cubicBezTo>
                  <a:cubicBezTo>
                    <a:pt x="1728" y="46"/>
                    <a:pt x="1481" y="0"/>
                    <a:pt x="1246" y="0"/>
                  </a:cubicBezTo>
                  <a:close/>
                </a:path>
              </a:pathLst>
            </a:custGeom>
            <a:solidFill>
              <a:srgbClr val="F7D79F"/>
            </a:solidFill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" name="Google Shape;89;p2"/>
          <p:cNvSpPr/>
          <p:nvPr/>
        </p:nvSpPr>
        <p:spPr>
          <a:xfrm>
            <a:off x="9163830" y="1551624"/>
            <a:ext cx="43631" cy="128446"/>
          </a:xfrm>
          <a:custGeom>
            <a:avLst/>
            <a:gdLst/>
            <a:ahLst/>
            <a:cxnLst/>
            <a:rect l="l" t="t" r="r" b="b"/>
            <a:pathLst>
              <a:path w="1355" h="3989" extrusionOk="0">
                <a:moveTo>
                  <a:pt x="677" y="0"/>
                </a:moveTo>
                <a:cubicBezTo>
                  <a:pt x="677" y="1222"/>
                  <a:pt x="427" y="2517"/>
                  <a:pt x="0" y="3738"/>
                </a:cubicBezTo>
                <a:cubicBezTo>
                  <a:pt x="177" y="3797"/>
                  <a:pt x="368" y="3929"/>
                  <a:pt x="618" y="3988"/>
                </a:cubicBezTo>
                <a:cubicBezTo>
                  <a:pt x="986" y="3120"/>
                  <a:pt x="1222" y="2149"/>
                  <a:pt x="1281" y="1163"/>
                </a:cubicBezTo>
                <a:cubicBezTo>
                  <a:pt x="1354" y="677"/>
                  <a:pt x="1222" y="0"/>
                  <a:pt x="677" y="0"/>
                </a:cubicBezTo>
                <a:close/>
              </a:path>
            </a:pathLst>
          </a:custGeom>
          <a:solidFill>
            <a:srgbClr val="F7D79F"/>
          </a:solidFill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"/>
          <p:cNvSpPr/>
          <p:nvPr/>
        </p:nvSpPr>
        <p:spPr>
          <a:xfrm>
            <a:off x="8444949" y="1671153"/>
            <a:ext cx="742564" cy="347406"/>
          </a:xfrm>
          <a:custGeom>
            <a:avLst/>
            <a:gdLst/>
            <a:ahLst/>
            <a:cxnLst/>
            <a:rect l="l" t="t" r="r" b="b"/>
            <a:pathLst>
              <a:path w="23061" h="10789" extrusionOk="0">
                <a:moveTo>
                  <a:pt x="22162" y="0"/>
                </a:moveTo>
                <a:cubicBezTo>
                  <a:pt x="21734" y="0"/>
                  <a:pt x="21275" y="261"/>
                  <a:pt x="20912" y="512"/>
                </a:cubicBezTo>
                <a:cubicBezTo>
                  <a:pt x="19382" y="1748"/>
                  <a:pt x="17792" y="2911"/>
                  <a:pt x="16071" y="3823"/>
                </a:cubicBezTo>
                <a:cubicBezTo>
                  <a:pt x="11538" y="6104"/>
                  <a:pt x="6255" y="6104"/>
                  <a:pt x="1163" y="6222"/>
                </a:cubicBezTo>
                <a:cubicBezTo>
                  <a:pt x="677" y="6222"/>
                  <a:pt x="0" y="6398"/>
                  <a:pt x="59" y="6899"/>
                </a:cubicBezTo>
                <a:cubicBezTo>
                  <a:pt x="59" y="7016"/>
                  <a:pt x="133" y="7208"/>
                  <a:pt x="250" y="7325"/>
                </a:cubicBezTo>
                <a:cubicBezTo>
                  <a:pt x="1236" y="8856"/>
                  <a:pt x="3135" y="9651"/>
                  <a:pt x="4916" y="10151"/>
                </a:cubicBezTo>
                <a:cubicBezTo>
                  <a:pt x="6515" y="10562"/>
                  <a:pt x="8167" y="10788"/>
                  <a:pt x="9809" y="10788"/>
                </a:cubicBezTo>
                <a:cubicBezTo>
                  <a:pt x="11809" y="10788"/>
                  <a:pt x="13793" y="10453"/>
                  <a:pt x="15644" y="9710"/>
                </a:cubicBezTo>
                <a:cubicBezTo>
                  <a:pt x="19014" y="8311"/>
                  <a:pt x="21898" y="5486"/>
                  <a:pt x="22870" y="1983"/>
                </a:cubicBezTo>
                <a:cubicBezTo>
                  <a:pt x="23061" y="1321"/>
                  <a:pt x="23061" y="276"/>
                  <a:pt x="22384" y="26"/>
                </a:cubicBezTo>
                <a:cubicBezTo>
                  <a:pt x="22311" y="9"/>
                  <a:pt x="22237" y="0"/>
                  <a:pt x="22162" y="0"/>
                </a:cubicBezTo>
                <a:close/>
              </a:path>
            </a:pathLst>
          </a:custGeom>
          <a:solidFill>
            <a:srgbClr val="F7D79F"/>
          </a:solidFill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"/>
          <p:cNvSpPr/>
          <p:nvPr/>
        </p:nvSpPr>
        <p:spPr>
          <a:xfrm>
            <a:off x="8911247" y="1831190"/>
            <a:ext cx="124163" cy="105648"/>
          </a:xfrm>
          <a:custGeom>
            <a:avLst/>
            <a:gdLst/>
            <a:ahLst/>
            <a:cxnLst/>
            <a:rect l="l" t="t" r="r" b="b"/>
            <a:pathLst>
              <a:path w="3856" h="3281" extrusionOk="0">
                <a:moveTo>
                  <a:pt x="1857" y="1"/>
                </a:moveTo>
                <a:cubicBezTo>
                  <a:pt x="1765" y="1"/>
                  <a:pt x="1675" y="10"/>
                  <a:pt x="1590" y="30"/>
                </a:cubicBezTo>
                <a:cubicBezTo>
                  <a:pt x="1339" y="89"/>
                  <a:pt x="1104" y="207"/>
                  <a:pt x="854" y="325"/>
                </a:cubicBezTo>
                <a:cubicBezTo>
                  <a:pt x="663" y="457"/>
                  <a:pt x="486" y="634"/>
                  <a:pt x="368" y="766"/>
                </a:cubicBezTo>
                <a:cubicBezTo>
                  <a:pt x="0" y="1252"/>
                  <a:pt x="0" y="1929"/>
                  <a:pt x="236" y="2414"/>
                </a:cubicBezTo>
                <a:cubicBezTo>
                  <a:pt x="545" y="2900"/>
                  <a:pt x="1104" y="3209"/>
                  <a:pt x="1649" y="3268"/>
                </a:cubicBezTo>
                <a:cubicBezTo>
                  <a:pt x="1715" y="3277"/>
                  <a:pt x="1781" y="3281"/>
                  <a:pt x="1848" y="3281"/>
                </a:cubicBezTo>
                <a:cubicBezTo>
                  <a:pt x="2348" y="3281"/>
                  <a:pt x="2862" y="3048"/>
                  <a:pt x="3238" y="2723"/>
                </a:cubicBezTo>
                <a:cubicBezTo>
                  <a:pt x="3488" y="2532"/>
                  <a:pt x="3679" y="2238"/>
                  <a:pt x="3738" y="1929"/>
                </a:cubicBezTo>
                <a:cubicBezTo>
                  <a:pt x="3856" y="1561"/>
                  <a:pt x="3797" y="1252"/>
                  <a:pt x="3606" y="943"/>
                </a:cubicBezTo>
                <a:cubicBezTo>
                  <a:pt x="3488" y="884"/>
                  <a:pt x="3429" y="766"/>
                  <a:pt x="3311" y="693"/>
                </a:cubicBezTo>
                <a:cubicBezTo>
                  <a:pt x="3061" y="457"/>
                  <a:pt x="2870" y="266"/>
                  <a:pt x="2576" y="148"/>
                </a:cubicBezTo>
                <a:cubicBezTo>
                  <a:pt x="2352" y="63"/>
                  <a:pt x="2098" y="1"/>
                  <a:pt x="1857" y="1"/>
                </a:cubicBezTo>
                <a:close/>
              </a:path>
            </a:pathLst>
          </a:custGeom>
          <a:solidFill>
            <a:srgbClr val="F7D79F"/>
          </a:solidFill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"/>
          <p:cNvSpPr/>
          <p:nvPr/>
        </p:nvSpPr>
        <p:spPr>
          <a:xfrm>
            <a:off x="9021664" y="1754617"/>
            <a:ext cx="104747" cy="99144"/>
          </a:xfrm>
          <a:custGeom>
            <a:avLst/>
            <a:gdLst/>
            <a:ahLst/>
            <a:cxnLst/>
            <a:rect l="l" t="t" r="r" b="b"/>
            <a:pathLst>
              <a:path w="3253" h="3079" extrusionOk="0">
                <a:moveTo>
                  <a:pt x="1717" y="1"/>
                </a:moveTo>
                <a:cubicBezTo>
                  <a:pt x="1675" y="1"/>
                  <a:pt x="1633" y="4"/>
                  <a:pt x="1590" y="10"/>
                </a:cubicBezTo>
                <a:cubicBezTo>
                  <a:pt x="986" y="68"/>
                  <a:pt x="545" y="569"/>
                  <a:pt x="250" y="1054"/>
                </a:cubicBezTo>
                <a:cubicBezTo>
                  <a:pt x="118" y="1172"/>
                  <a:pt x="59" y="1363"/>
                  <a:pt x="0" y="1540"/>
                </a:cubicBezTo>
                <a:cubicBezTo>
                  <a:pt x="0" y="1790"/>
                  <a:pt x="118" y="2040"/>
                  <a:pt x="309" y="2217"/>
                </a:cubicBezTo>
                <a:cubicBezTo>
                  <a:pt x="650" y="2667"/>
                  <a:pt x="1092" y="3079"/>
                  <a:pt x="1646" y="3079"/>
                </a:cubicBezTo>
                <a:cubicBezTo>
                  <a:pt x="1690" y="3079"/>
                  <a:pt x="1735" y="3076"/>
                  <a:pt x="1781" y="3071"/>
                </a:cubicBezTo>
                <a:cubicBezTo>
                  <a:pt x="2384" y="3012"/>
                  <a:pt x="2826" y="2526"/>
                  <a:pt x="3061" y="2040"/>
                </a:cubicBezTo>
                <a:cubicBezTo>
                  <a:pt x="3194" y="1790"/>
                  <a:pt x="3253" y="1481"/>
                  <a:pt x="3253" y="1231"/>
                </a:cubicBezTo>
                <a:cubicBezTo>
                  <a:pt x="3194" y="937"/>
                  <a:pt x="2944" y="628"/>
                  <a:pt x="2752" y="436"/>
                </a:cubicBezTo>
                <a:cubicBezTo>
                  <a:pt x="2421" y="225"/>
                  <a:pt x="2090" y="1"/>
                  <a:pt x="1717" y="1"/>
                </a:cubicBezTo>
                <a:close/>
              </a:path>
            </a:pathLst>
          </a:custGeom>
          <a:solidFill>
            <a:srgbClr val="F7D79F"/>
          </a:solidFill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"/>
          <p:cNvSpPr/>
          <p:nvPr/>
        </p:nvSpPr>
        <p:spPr>
          <a:xfrm>
            <a:off x="8654383" y="1882744"/>
            <a:ext cx="100496" cy="107226"/>
          </a:xfrm>
          <a:custGeom>
            <a:avLst/>
            <a:gdLst/>
            <a:ahLst/>
            <a:cxnLst/>
            <a:rect l="l" t="t" r="r" b="b"/>
            <a:pathLst>
              <a:path w="3121" h="3330" extrusionOk="0">
                <a:moveTo>
                  <a:pt x="1773" y="0"/>
                </a:moveTo>
                <a:cubicBezTo>
                  <a:pt x="1674" y="0"/>
                  <a:pt x="1556" y="29"/>
                  <a:pt x="1355" y="78"/>
                </a:cubicBezTo>
                <a:cubicBezTo>
                  <a:pt x="796" y="269"/>
                  <a:pt x="369" y="696"/>
                  <a:pt x="178" y="1240"/>
                </a:cubicBezTo>
                <a:cubicBezTo>
                  <a:pt x="1" y="1740"/>
                  <a:pt x="60" y="2344"/>
                  <a:pt x="428" y="2771"/>
                </a:cubicBezTo>
                <a:cubicBezTo>
                  <a:pt x="667" y="3112"/>
                  <a:pt x="1090" y="3330"/>
                  <a:pt x="1521" y="3330"/>
                </a:cubicBezTo>
                <a:cubicBezTo>
                  <a:pt x="1648" y="3330"/>
                  <a:pt x="1776" y="3311"/>
                  <a:pt x="1899" y="3271"/>
                </a:cubicBezTo>
                <a:cubicBezTo>
                  <a:pt x="2091" y="3212"/>
                  <a:pt x="2267" y="3139"/>
                  <a:pt x="2385" y="3021"/>
                </a:cubicBezTo>
                <a:cubicBezTo>
                  <a:pt x="2753" y="2712"/>
                  <a:pt x="3003" y="2285"/>
                  <a:pt x="3062" y="1799"/>
                </a:cubicBezTo>
                <a:cubicBezTo>
                  <a:pt x="3121" y="1299"/>
                  <a:pt x="2944" y="813"/>
                  <a:pt x="2635" y="445"/>
                </a:cubicBezTo>
                <a:cubicBezTo>
                  <a:pt x="2517" y="328"/>
                  <a:pt x="2385" y="269"/>
                  <a:pt x="2267" y="195"/>
                </a:cubicBezTo>
                <a:cubicBezTo>
                  <a:pt x="2017" y="57"/>
                  <a:pt x="1914" y="0"/>
                  <a:pt x="1773" y="0"/>
                </a:cubicBezTo>
                <a:close/>
              </a:path>
            </a:pathLst>
          </a:custGeom>
          <a:solidFill>
            <a:srgbClr val="F7D79F"/>
          </a:solidFill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"/>
          <p:cNvSpPr/>
          <p:nvPr/>
        </p:nvSpPr>
        <p:spPr>
          <a:xfrm>
            <a:off x="8774749" y="1880071"/>
            <a:ext cx="112829" cy="107548"/>
          </a:xfrm>
          <a:custGeom>
            <a:avLst/>
            <a:gdLst/>
            <a:ahLst/>
            <a:cxnLst/>
            <a:rect l="l" t="t" r="r" b="b"/>
            <a:pathLst>
              <a:path w="3504" h="3340" extrusionOk="0">
                <a:moveTo>
                  <a:pt x="1960" y="1"/>
                </a:moveTo>
                <a:cubicBezTo>
                  <a:pt x="1502" y="1"/>
                  <a:pt x="1013" y="181"/>
                  <a:pt x="678" y="470"/>
                </a:cubicBezTo>
                <a:cubicBezTo>
                  <a:pt x="251" y="896"/>
                  <a:pt x="1" y="1514"/>
                  <a:pt x="119" y="2059"/>
                </a:cubicBezTo>
                <a:cubicBezTo>
                  <a:pt x="192" y="2677"/>
                  <a:pt x="678" y="3163"/>
                  <a:pt x="1222" y="3295"/>
                </a:cubicBezTo>
                <a:cubicBezTo>
                  <a:pt x="1347" y="3325"/>
                  <a:pt x="1458" y="3339"/>
                  <a:pt x="1559" y="3339"/>
                </a:cubicBezTo>
                <a:cubicBezTo>
                  <a:pt x="1660" y="3339"/>
                  <a:pt x="1752" y="3325"/>
                  <a:pt x="1840" y="3295"/>
                </a:cubicBezTo>
                <a:cubicBezTo>
                  <a:pt x="2400" y="3222"/>
                  <a:pt x="2826" y="2927"/>
                  <a:pt x="3136" y="2486"/>
                </a:cubicBezTo>
                <a:cubicBezTo>
                  <a:pt x="3430" y="2059"/>
                  <a:pt x="3503" y="1514"/>
                  <a:pt x="3371" y="1014"/>
                </a:cubicBezTo>
                <a:cubicBezTo>
                  <a:pt x="3371" y="896"/>
                  <a:pt x="3312" y="720"/>
                  <a:pt x="3194" y="587"/>
                </a:cubicBezTo>
                <a:cubicBezTo>
                  <a:pt x="2885" y="161"/>
                  <a:pt x="2885" y="102"/>
                  <a:pt x="2326" y="43"/>
                </a:cubicBezTo>
                <a:cubicBezTo>
                  <a:pt x="2209" y="14"/>
                  <a:pt x="2086" y="1"/>
                  <a:pt x="1960" y="1"/>
                </a:cubicBezTo>
                <a:close/>
              </a:path>
            </a:pathLst>
          </a:custGeom>
          <a:solidFill>
            <a:srgbClr val="F7D79F"/>
          </a:solidFill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"/>
          <p:cNvSpPr/>
          <p:nvPr/>
        </p:nvSpPr>
        <p:spPr>
          <a:xfrm>
            <a:off x="8541616" y="1885738"/>
            <a:ext cx="92897" cy="84815"/>
          </a:xfrm>
          <a:custGeom>
            <a:avLst/>
            <a:gdLst/>
            <a:ahLst/>
            <a:cxnLst/>
            <a:rect l="l" t="t" r="r" b="b"/>
            <a:pathLst>
              <a:path w="2885" h="2634" extrusionOk="0">
                <a:moveTo>
                  <a:pt x="1629" y="1"/>
                </a:moveTo>
                <a:cubicBezTo>
                  <a:pt x="1115" y="1"/>
                  <a:pt x="598" y="244"/>
                  <a:pt x="309" y="661"/>
                </a:cubicBezTo>
                <a:cubicBezTo>
                  <a:pt x="133" y="838"/>
                  <a:pt x="74" y="1088"/>
                  <a:pt x="74" y="1338"/>
                </a:cubicBezTo>
                <a:cubicBezTo>
                  <a:pt x="0" y="1706"/>
                  <a:pt x="192" y="2074"/>
                  <a:pt x="501" y="2310"/>
                </a:cubicBezTo>
                <a:cubicBezTo>
                  <a:pt x="696" y="2517"/>
                  <a:pt x="1033" y="2634"/>
                  <a:pt x="1353" y="2634"/>
                </a:cubicBezTo>
                <a:cubicBezTo>
                  <a:pt x="1418" y="2634"/>
                  <a:pt x="1483" y="2629"/>
                  <a:pt x="1546" y="2619"/>
                </a:cubicBezTo>
                <a:cubicBezTo>
                  <a:pt x="1781" y="2619"/>
                  <a:pt x="2031" y="2560"/>
                  <a:pt x="2208" y="2442"/>
                </a:cubicBezTo>
                <a:cubicBezTo>
                  <a:pt x="2399" y="2251"/>
                  <a:pt x="2517" y="2074"/>
                  <a:pt x="2649" y="1883"/>
                </a:cubicBezTo>
                <a:cubicBezTo>
                  <a:pt x="2826" y="1397"/>
                  <a:pt x="2885" y="912"/>
                  <a:pt x="2649" y="470"/>
                </a:cubicBezTo>
                <a:cubicBezTo>
                  <a:pt x="2576" y="352"/>
                  <a:pt x="2458" y="235"/>
                  <a:pt x="2340" y="176"/>
                </a:cubicBezTo>
                <a:cubicBezTo>
                  <a:pt x="2121" y="57"/>
                  <a:pt x="1875" y="1"/>
                  <a:pt x="1629" y="1"/>
                </a:cubicBezTo>
                <a:close/>
              </a:path>
            </a:pathLst>
          </a:custGeom>
          <a:solidFill>
            <a:srgbClr val="F7D79F"/>
          </a:solidFill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"/>
          <p:cNvSpPr/>
          <p:nvPr/>
        </p:nvSpPr>
        <p:spPr>
          <a:xfrm>
            <a:off x="4569148" y="4770774"/>
            <a:ext cx="110446" cy="92350"/>
          </a:xfrm>
          <a:custGeom>
            <a:avLst/>
            <a:gdLst/>
            <a:ahLst/>
            <a:cxnLst/>
            <a:rect l="l" t="t" r="r" b="b"/>
            <a:pathLst>
              <a:path w="3430" h="2868" extrusionOk="0">
                <a:moveTo>
                  <a:pt x="2018" y="0"/>
                </a:moveTo>
                <a:cubicBezTo>
                  <a:pt x="1833" y="0"/>
                  <a:pt x="1647" y="27"/>
                  <a:pt x="1472" y="70"/>
                </a:cubicBezTo>
                <a:cubicBezTo>
                  <a:pt x="236" y="497"/>
                  <a:pt x="0" y="2101"/>
                  <a:pt x="1104" y="2704"/>
                </a:cubicBezTo>
                <a:cubicBezTo>
                  <a:pt x="1222" y="2778"/>
                  <a:pt x="1340" y="2836"/>
                  <a:pt x="1413" y="2836"/>
                </a:cubicBezTo>
                <a:cubicBezTo>
                  <a:pt x="1514" y="2857"/>
                  <a:pt x="1616" y="2867"/>
                  <a:pt x="1717" y="2867"/>
                </a:cubicBezTo>
                <a:cubicBezTo>
                  <a:pt x="2472" y="2867"/>
                  <a:pt x="3195" y="2314"/>
                  <a:pt x="3312" y="1600"/>
                </a:cubicBezTo>
                <a:cubicBezTo>
                  <a:pt x="3429" y="1174"/>
                  <a:pt x="3253" y="688"/>
                  <a:pt x="2944" y="320"/>
                </a:cubicBezTo>
                <a:cubicBezTo>
                  <a:pt x="2671" y="85"/>
                  <a:pt x="2344" y="0"/>
                  <a:pt x="2018" y="0"/>
                </a:cubicBezTo>
                <a:close/>
              </a:path>
            </a:pathLst>
          </a:custGeom>
          <a:solidFill>
            <a:srgbClr val="F7D79F"/>
          </a:solidFill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"/>
          <p:cNvSpPr/>
          <p:nvPr/>
        </p:nvSpPr>
        <p:spPr>
          <a:xfrm>
            <a:off x="5725894" y="4984252"/>
            <a:ext cx="116596" cy="108224"/>
          </a:xfrm>
          <a:custGeom>
            <a:avLst/>
            <a:gdLst/>
            <a:ahLst/>
            <a:cxnLst/>
            <a:rect l="l" t="t" r="r" b="b"/>
            <a:pathLst>
              <a:path w="3621" h="3361" extrusionOk="0">
                <a:moveTo>
                  <a:pt x="1774" y="0"/>
                </a:moveTo>
                <a:cubicBezTo>
                  <a:pt x="1353" y="0"/>
                  <a:pt x="915" y="165"/>
                  <a:pt x="618" y="461"/>
                </a:cubicBezTo>
                <a:cubicBezTo>
                  <a:pt x="133" y="947"/>
                  <a:pt x="0" y="1815"/>
                  <a:pt x="309" y="2418"/>
                </a:cubicBezTo>
                <a:cubicBezTo>
                  <a:pt x="560" y="2919"/>
                  <a:pt x="1045" y="3346"/>
                  <a:pt x="1663" y="3346"/>
                </a:cubicBezTo>
                <a:cubicBezTo>
                  <a:pt x="1718" y="3356"/>
                  <a:pt x="1774" y="3361"/>
                  <a:pt x="1831" y="3361"/>
                </a:cubicBezTo>
                <a:cubicBezTo>
                  <a:pt x="2100" y="3361"/>
                  <a:pt x="2395" y="3253"/>
                  <a:pt x="2649" y="3095"/>
                </a:cubicBezTo>
                <a:cubicBezTo>
                  <a:pt x="2944" y="2919"/>
                  <a:pt x="3312" y="2669"/>
                  <a:pt x="3444" y="2301"/>
                </a:cubicBezTo>
                <a:cubicBezTo>
                  <a:pt x="3621" y="1815"/>
                  <a:pt x="3385" y="1256"/>
                  <a:pt x="3076" y="829"/>
                </a:cubicBezTo>
                <a:cubicBezTo>
                  <a:pt x="2944" y="638"/>
                  <a:pt x="2767" y="402"/>
                  <a:pt x="2517" y="211"/>
                </a:cubicBezTo>
                <a:cubicBezTo>
                  <a:pt x="2304" y="68"/>
                  <a:pt x="2043" y="0"/>
                  <a:pt x="1774" y="0"/>
                </a:cubicBezTo>
                <a:close/>
              </a:path>
            </a:pathLst>
          </a:custGeom>
          <a:solidFill>
            <a:srgbClr val="F7D79F"/>
          </a:solidFill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2"/>
          <p:cNvSpPr/>
          <p:nvPr/>
        </p:nvSpPr>
        <p:spPr>
          <a:xfrm>
            <a:off x="4728832" y="4638751"/>
            <a:ext cx="100979" cy="91158"/>
          </a:xfrm>
          <a:custGeom>
            <a:avLst/>
            <a:gdLst/>
            <a:ahLst/>
            <a:cxnLst/>
            <a:rect l="l" t="t" r="r" b="b"/>
            <a:pathLst>
              <a:path w="3136" h="2831" extrusionOk="0">
                <a:moveTo>
                  <a:pt x="1560" y="1"/>
                </a:moveTo>
                <a:cubicBezTo>
                  <a:pt x="1194" y="1"/>
                  <a:pt x="837" y="134"/>
                  <a:pt x="560" y="373"/>
                </a:cubicBezTo>
                <a:cubicBezTo>
                  <a:pt x="428" y="491"/>
                  <a:pt x="310" y="623"/>
                  <a:pt x="251" y="741"/>
                </a:cubicBezTo>
                <a:cubicBezTo>
                  <a:pt x="1" y="1227"/>
                  <a:pt x="192" y="1845"/>
                  <a:pt x="501" y="2330"/>
                </a:cubicBezTo>
                <a:cubicBezTo>
                  <a:pt x="560" y="2463"/>
                  <a:pt x="619" y="2580"/>
                  <a:pt x="737" y="2698"/>
                </a:cubicBezTo>
                <a:cubicBezTo>
                  <a:pt x="928" y="2831"/>
                  <a:pt x="1163" y="2831"/>
                  <a:pt x="1414" y="2831"/>
                </a:cubicBezTo>
                <a:cubicBezTo>
                  <a:pt x="1840" y="2831"/>
                  <a:pt x="2267" y="2831"/>
                  <a:pt x="2635" y="2580"/>
                </a:cubicBezTo>
                <a:cubicBezTo>
                  <a:pt x="3003" y="2330"/>
                  <a:pt x="3135" y="1903"/>
                  <a:pt x="3135" y="1477"/>
                </a:cubicBezTo>
                <a:cubicBezTo>
                  <a:pt x="3077" y="917"/>
                  <a:pt x="2709" y="373"/>
                  <a:pt x="2149" y="123"/>
                </a:cubicBezTo>
                <a:cubicBezTo>
                  <a:pt x="1958" y="40"/>
                  <a:pt x="1758" y="1"/>
                  <a:pt x="1560" y="1"/>
                </a:cubicBezTo>
                <a:close/>
              </a:path>
            </a:pathLst>
          </a:custGeom>
          <a:solidFill>
            <a:srgbClr val="F7D79F"/>
          </a:solidFill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"/>
          <p:cNvSpPr/>
          <p:nvPr/>
        </p:nvSpPr>
        <p:spPr>
          <a:xfrm>
            <a:off x="5244429" y="4549684"/>
            <a:ext cx="29399" cy="130474"/>
          </a:xfrm>
          <a:custGeom>
            <a:avLst/>
            <a:gdLst/>
            <a:ahLst/>
            <a:cxnLst/>
            <a:rect l="l" t="t" r="r" b="b"/>
            <a:pathLst>
              <a:path w="913" h="4052" extrusionOk="0">
                <a:moveTo>
                  <a:pt x="66" y="1"/>
                </a:moveTo>
                <a:cubicBezTo>
                  <a:pt x="45" y="1"/>
                  <a:pt x="23" y="2"/>
                  <a:pt x="0" y="4"/>
                </a:cubicBezTo>
                <a:cubicBezTo>
                  <a:pt x="236" y="1299"/>
                  <a:pt x="236" y="2580"/>
                  <a:pt x="59" y="3875"/>
                </a:cubicBezTo>
                <a:cubicBezTo>
                  <a:pt x="236" y="3934"/>
                  <a:pt x="486" y="3993"/>
                  <a:pt x="677" y="4051"/>
                </a:cubicBezTo>
                <a:cubicBezTo>
                  <a:pt x="913" y="3080"/>
                  <a:pt x="913" y="2094"/>
                  <a:pt x="854" y="1108"/>
                </a:cubicBezTo>
                <a:cubicBezTo>
                  <a:pt x="797" y="642"/>
                  <a:pt x="565" y="1"/>
                  <a:pt x="66" y="1"/>
                </a:cubicBezTo>
                <a:close/>
              </a:path>
            </a:pathLst>
          </a:custGeom>
          <a:solidFill>
            <a:srgbClr val="F7D79F"/>
          </a:solidFill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"/>
          <p:cNvSpPr/>
          <p:nvPr/>
        </p:nvSpPr>
        <p:spPr>
          <a:xfrm>
            <a:off x="4572948" y="4675685"/>
            <a:ext cx="705148" cy="432478"/>
          </a:xfrm>
          <a:custGeom>
            <a:avLst/>
            <a:gdLst/>
            <a:ahLst/>
            <a:cxnLst/>
            <a:rect l="l" t="t" r="r" b="b"/>
            <a:pathLst>
              <a:path w="21899" h="13431" extrusionOk="0">
                <a:moveTo>
                  <a:pt x="20788" y="1"/>
                </a:moveTo>
                <a:cubicBezTo>
                  <a:pt x="20326" y="1"/>
                  <a:pt x="19943" y="379"/>
                  <a:pt x="19617" y="756"/>
                </a:cubicBezTo>
                <a:cubicBezTo>
                  <a:pt x="18278" y="2228"/>
                  <a:pt x="16983" y="3759"/>
                  <a:pt x="15394" y="4995"/>
                </a:cubicBezTo>
                <a:cubicBezTo>
                  <a:pt x="11347" y="8115"/>
                  <a:pt x="6078" y="9101"/>
                  <a:pt x="1104" y="10204"/>
                </a:cubicBezTo>
                <a:cubicBezTo>
                  <a:pt x="618" y="10322"/>
                  <a:pt x="0" y="10631"/>
                  <a:pt x="59" y="11117"/>
                </a:cubicBezTo>
                <a:cubicBezTo>
                  <a:pt x="118" y="11249"/>
                  <a:pt x="250" y="11367"/>
                  <a:pt x="309" y="11485"/>
                </a:cubicBezTo>
                <a:cubicBezTo>
                  <a:pt x="1663" y="12839"/>
                  <a:pt x="3679" y="13265"/>
                  <a:pt x="5578" y="13383"/>
                </a:cubicBezTo>
                <a:cubicBezTo>
                  <a:pt x="6036" y="13414"/>
                  <a:pt x="6496" y="13430"/>
                  <a:pt x="6957" y="13430"/>
                </a:cubicBezTo>
                <a:cubicBezTo>
                  <a:pt x="10195" y="13430"/>
                  <a:pt x="13450" y="12646"/>
                  <a:pt x="16129" y="10881"/>
                </a:cubicBezTo>
                <a:cubicBezTo>
                  <a:pt x="19190" y="8850"/>
                  <a:pt x="21530" y="5539"/>
                  <a:pt x="21825" y="1860"/>
                </a:cubicBezTo>
                <a:cubicBezTo>
                  <a:pt x="21898" y="1066"/>
                  <a:pt x="21707" y="80"/>
                  <a:pt x="20971" y="21"/>
                </a:cubicBezTo>
                <a:cubicBezTo>
                  <a:pt x="20909" y="7"/>
                  <a:pt x="20848" y="1"/>
                  <a:pt x="20788" y="1"/>
                </a:cubicBezTo>
                <a:close/>
              </a:path>
            </a:pathLst>
          </a:custGeom>
          <a:solidFill>
            <a:srgbClr val="F7D79F"/>
          </a:solidFill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"/>
          <p:cNvSpPr/>
          <p:nvPr/>
        </p:nvSpPr>
        <p:spPr>
          <a:xfrm>
            <a:off x="5034964" y="4868568"/>
            <a:ext cx="122296" cy="108160"/>
          </a:xfrm>
          <a:custGeom>
            <a:avLst/>
            <a:gdLst/>
            <a:ahLst/>
            <a:cxnLst/>
            <a:rect l="l" t="t" r="r" b="b"/>
            <a:pathLst>
              <a:path w="3798" h="3359" extrusionOk="0">
                <a:moveTo>
                  <a:pt x="1920" y="0"/>
                </a:moveTo>
                <a:cubicBezTo>
                  <a:pt x="1705" y="0"/>
                  <a:pt x="1485" y="44"/>
                  <a:pt x="1296" y="167"/>
                </a:cubicBezTo>
                <a:cubicBezTo>
                  <a:pt x="1046" y="226"/>
                  <a:pt x="795" y="403"/>
                  <a:pt x="619" y="594"/>
                </a:cubicBezTo>
                <a:cubicBezTo>
                  <a:pt x="427" y="771"/>
                  <a:pt x="310" y="962"/>
                  <a:pt x="251" y="1139"/>
                </a:cubicBezTo>
                <a:cubicBezTo>
                  <a:pt x="1" y="1639"/>
                  <a:pt x="60" y="2316"/>
                  <a:pt x="427" y="2743"/>
                </a:cubicBezTo>
                <a:cubicBezTo>
                  <a:pt x="752" y="3120"/>
                  <a:pt x="1273" y="3359"/>
                  <a:pt x="1765" y="3359"/>
                </a:cubicBezTo>
                <a:cubicBezTo>
                  <a:pt x="1830" y="3359"/>
                  <a:pt x="1894" y="3355"/>
                  <a:pt x="1958" y="3346"/>
                </a:cubicBezTo>
                <a:cubicBezTo>
                  <a:pt x="2576" y="3287"/>
                  <a:pt x="3062" y="2978"/>
                  <a:pt x="3430" y="2493"/>
                </a:cubicBezTo>
                <a:cubicBezTo>
                  <a:pt x="3621" y="2242"/>
                  <a:pt x="3798" y="1948"/>
                  <a:pt x="3798" y="1580"/>
                </a:cubicBezTo>
                <a:cubicBezTo>
                  <a:pt x="3798" y="1271"/>
                  <a:pt x="3739" y="903"/>
                  <a:pt x="3430" y="653"/>
                </a:cubicBezTo>
                <a:cubicBezTo>
                  <a:pt x="3371" y="594"/>
                  <a:pt x="3253" y="535"/>
                  <a:pt x="3135" y="476"/>
                </a:cubicBezTo>
                <a:cubicBezTo>
                  <a:pt x="2885" y="285"/>
                  <a:pt x="2576" y="167"/>
                  <a:pt x="2267" y="35"/>
                </a:cubicBezTo>
                <a:cubicBezTo>
                  <a:pt x="2157" y="14"/>
                  <a:pt x="2039" y="0"/>
                  <a:pt x="1920" y="0"/>
                </a:cubicBezTo>
                <a:close/>
              </a:path>
            </a:pathLst>
          </a:custGeom>
          <a:solidFill>
            <a:srgbClr val="F7D79F"/>
          </a:solidFill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"/>
          <p:cNvSpPr/>
          <p:nvPr/>
        </p:nvSpPr>
        <p:spPr>
          <a:xfrm>
            <a:off x="5129730" y="4773382"/>
            <a:ext cx="104779" cy="100335"/>
          </a:xfrm>
          <a:custGeom>
            <a:avLst/>
            <a:gdLst/>
            <a:ahLst/>
            <a:cxnLst/>
            <a:rect l="l" t="t" r="r" b="b"/>
            <a:pathLst>
              <a:path w="3254" h="3116" extrusionOk="0">
                <a:moveTo>
                  <a:pt x="1648" y="1"/>
                </a:moveTo>
                <a:cubicBezTo>
                  <a:pt x="1532" y="1"/>
                  <a:pt x="1414" y="15"/>
                  <a:pt x="1296" y="48"/>
                </a:cubicBezTo>
                <a:cubicBezTo>
                  <a:pt x="737" y="180"/>
                  <a:pt x="369" y="783"/>
                  <a:pt x="119" y="1343"/>
                </a:cubicBezTo>
                <a:cubicBezTo>
                  <a:pt x="60" y="1519"/>
                  <a:pt x="1" y="1711"/>
                  <a:pt x="60" y="1887"/>
                </a:cubicBezTo>
                <a:cubicBezTo>
                  <a:pt x="60" y="2137"/>
                  <a:pt x="251" y="2329"/>
                  <a:pt x="428" y="2505"/>
                </a:cubicBezTo>
                <a:cubicBezTo>
                  <a:pt x="771" y="2848"/>
                  <a:pt x="1275" y="3115"/>
                  <a:pt x="1750" y="3115"/>
                </a:cubicBezTo>
                <a:cubicBezTo>
                  <a:pt x="1866" y="3115"/>
                  <a:pt x="1981" y="3099"/>
                  <a:pt x="2091" y="3065"/>
                </a:cubicBezTo>
                <a:cubicBezTo>
                  <a:pt x="2694" y="2932"/>
                  <a:pt x="3003" y="2329"/>
                  <a:pt x="3194" y="1769"/>
                </a:cubicBezTo>
                <a:cubicBezTo>
                  <a:pt x="3253" y="1460"/>
                  <a:pt x="3253" y="1225"/>
                  <a:pt x="3136" y="916"/>
                </a:cubicBezTo>
                <a:cubicBezTo>
                  <a:pt x="3062" y="666"/>
                  <a:pt x="2827" y="416"/>
                  <a:pt x="2517" y="239"/>
                </a:cubicBezTo>
                <a:cubicBezTo>
                  <a:pt x="2251" y="100"/>
                  <a:pt x="1954" y="1"/>
                  <a:pt x="1648" y="1"/>
                </a:cubicBezTo>
                <a:close/>
              </a:path>
            </a:pathLst>
          </a:custGeom>
          <a:solidFill>
            <a:srgbClr val="F7D79F"/>
          </a:solidFill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"/>
          <p:cNvSpPr/>
          <p:nvPr/>
        </p:nvSpPr>
        <p:spPr>
          <a:xfrm>
            <a:off x="4789981" y="4971932"/>
            <a:ext cx="100947" cy="107967"/>
          </a:xfrm>
          <a:custGeom>
            <a:avLst/>
            <a:gdLst/>
            <a:ahLst/>
            <a:cxnLst/>
            <a:rect l="l" t="t" r="r" b="b"/>
            <a:pathLst>
              <a:path w="3135" h="3353" extrusionOk="0">
                <a:moveTo>
                  <a:pt x="1591" y="1"/>
                </a:moveTo>
                <a:cubicBezTo>
                  <a:pt x="1427" y="1"/>
                  <a:pt x="1298" y="61"/>
                  <a:pt x="1045" y="210"/>
                </a:cubicBezTo>
                <a:cubicBezTo>
                  <a:pt x="559" y="445"/>
                  <a:pt x="192" y="946"/>
                  <a:pt x="74" y="1490"/>
                </a:cubicBezTo>
                <a:cubicBezTo>
                  <a:pt x="0" y="2049"/>
                  <a:pt x="192" y="2653"/>
                  <a:pt x="618" y="3021"/>
                </a:cubicBezTo>
                <a:cubicBezTo>
                  <a:pt x="876" y="3243"/>
                  <a:pt x="1225" y="3352"/>
                  <a:pt x="1568" y="3352"/>
                </a:cubicBezTo>
                <a:cubicBezTo>
                  <a:pt x="1793" y="3352"/>
                  <a:pt x="2015" y="3305"/>
                  <a:pt x="2208" y="3212"/>
                </a:cubicBezTo>
                <a:cubicBezTo>
                  <a:pt x="2399" y="3153"/>
                  <a:pt x="2517" y="3021"/>
                  <a:pt x="2649" y="2903"/>
                </a:cubicBezTo>
                <a:cubicBezTo>
                  <a:pt x="3017" y="2535"/>
                  <a:pt x="3135" y="1976"/>
                  <a:pt x="3135" y="1549"/>
                </a:cubicBezTo>
                <a:cubicBezTo>
                  <a:pt x="3076" y="1063"/>
                  <a:pt x="2767" y="578"/>
                  <a:pt x="2399" y="269"/>
                </a:cubicBezTo>
                <a:cubicBezTo>
                  <a:pt x="2281" y="210"/>
                  <a:pt x="2149" y="136"/>
                  <a:pt x="2031" y="77"/>
                </a:cubicBezTo>
                <a:cubicBezTo>
                  <a:pt x="1834" y="29"/>
                  <a:pt x="1704" y="1"/>
                  <a:pt x="1591" y="1"/>
                </a:cubicBezTo>
                <a:close/>
              </a:path>
            </a:pathLst>
          </a:custGeom>
          <a:solidFill>
            <a:srgbClr val="F7D79F"/>
          </a:solidFill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"/>
          <p:cNvSpPr/>
          <p:nvPr/>
        </p:nvSpPr>
        <p:spPr>
          <a:xfrm>
            <a:off x="4908447" y="4943112"/>
            <a:ext cx="112797" cy="112346"/>
          </a:xfrm>
          <a:custGeom>
            <a:avLst/>
            <a:gdLst/>
            <a:ahLst/>
            <a:cxnLst/>
            <a:rect l="l" t="t" r="r" b="b"/>
            <a:pathLst>
              <a:path w="3503" h="3489" extrusionOk="0">
                <a:moveTo>
                  <a:pt x="2031" y="1"/>
                </a:moveTo>
                <a:cubicBezTo>
                  <a:pt x="1413" y="1"/>
                  <a:pt x="869" y="295"/>
                  <a:pt x="501" y="796"/>
                </a:cubicBezTo>
                <a:cubicBezTo>
                  <a:pt x="133" y="1222"/>
                  <a:pt x="0" y="1899"/>
                  <a:pt x="251" y="2444"/>
                </a:cubicBezTo>
                <a:cubicBezTo>
                  <a:pt x="442" y="3062"/>
                  <a:pt x="986" y="3430"/>
                  <a:pt x="1604" y="3489"/>
                </a:cubicBezTo>
                <a:cubicBezTo>
                  <a:pt x="1781" y="3489"/>
                  <a:pt x="2031" y="3430"/>
                  <a:pt x="2208" y="3371"/>
                </a:cubicBezTo>
                <a:cubicBezTo>
                  <a:pt x="2708" y="3180"/>
                  <a:pt x="3135" y="2812"/>
                  <a:pt x="3312" y="2326"/>
                </a:cubicBezTo>
                <a:cubicBezTo>
                  <a:pt x="3503" y="1841"/>
                  <a:pt x="3503" y="1281"/>
                  <a:pt x="3253" y="796"/>
                </a:cubicBezTo>
                <a:cubicBezTo>
                  <a:pt x="3194" y="663"/>
                  <a:pt x="3135" y="545"/>
                  <a:pt x="3017" y="428"/>
                </a:cubicBezTo>
                <a:cubicBezTo>
                  <a:pt x="2649" y="60"/>
                  <a:pt x="2576" y="1"/>
                  <a:pt x="2031" y="1"/>
                </a:cubicBezTo>
                <a:close/>
              </a:path>
            </a:pathLst>
          </a:custGeom>
          <a:solidFill>
            <a:srgbClr val="F7D79F"/>
          </a:solidFill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"/>
          <p:cNvSpPr/>
          <p:nvPr/>
        </p:nvSpPr>
        <p:spPr>
          <a:xfrm>
            <a:off x="4677665" y="4995986"/>
            <a:ext cx="90997" cy="88421"/>
          </a:xfrm>
          <a:custGeom>
            <a:avLst/>
            <a:gdLst/>
            <a:ahLst/>
            <a:cxnLst/>
            <a:rect l="l" t="t" r="r" b="b"/>
            <a:pathLst>
              <a:path w="2826" h="2746" extrusionOk="0">
                <a:moveTo>
                  <a:pt x="1663" y="1"/>
                </a:moveTo>
                <a:cubicBezTo>
                  <a:pt x="1044" y="1"/>
                  <a:pt x="417" y="385"/>
                  <a:pt x="118" y="934"/>
                </a:cubicBezTo>
                <a:cubicBezTo>
                  <a:pt x="59" y="1170"/>
                  <a:pt x="0" y="1420"/>
                  <a:pt x="0" y="1670"/>
                </a:cubicBezTo>
                <a:cubicBezTo>
                  <a:pt x="59" y="2038"/>
                  <a:pt x="309" y="2406"/>
                  <a:pt x="619" y="2583"/>
                </a:cubicBezTo>
                <a:cubicBezTo>
                  <a:pt x="846" y="2701"/>
                  <a:pt x="1073" y="2746"/>
                  <a:pt x="1300" y="2746"/>
                </a:cubicBezTo>
                <a:cubicBezTo>
                  <a:pt x="1441" y="2746"/>
                  <a:pt x="1581" y="2728"/>
                  <a:pt x="1722" y="2700"/>
                </a:cubicBezTo>
                <a:cubicBezTo>
                  <a:pt x="1958" y="2641"/>
                  <a:pt x="2208" y="2524"/>
                  <a:pt x="2385" y="2332"/>
                </a:cubicBezTo>
                <a:cubicBezTo>
                  <a:pt x="2576" y="2156"/>
                  <a:pt x="2635" y="1906"/>
                  <a:pt x="2694" y="1729"/>
                </a:cubicBezTo>
                <a:cubicBezTo>
                  <a:pt x="2826" y="1229"/>
                  <a:pt x="2752" y="684"/>
                  <a:pt x="2458" y="316"/>
                </a:cubicBezTo>
                <a:cubicBezTo>
                  <a:pt x="2326" y="199"/>
                  <a:pt x="2208" y="125"/>
                  <a:pt x="2090" y="66"/>
                </a:cubicBezTo>
                <a:cubicBezTo>
                  <a:pt x="1951" y="22"/>
                  <a:pt x="1807" y="1"/>
                  <a:pt x="1663" y="1"/>
                </a:cubicBezTo>
                <a:close/>
              </a:path>
            </a:pathLst>
          </a:custGeom>
          <a:solidFill>
            <a:srgbClr val="F7D79F"/>
          </a:solidFill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2"/>
          <p:cNvSpPr/>
          <p:nvPr/>
        </p:nvSpPr>
        <p:spPr>
          <a:xfrm>
            <a:off x="7173604" y="3771509"/>
            <a:ext cx="874327" cy="696518"/>
          </a:xfrm>
          <a:custGeom>
            <a:avLst/>
            <a:gdLst/>
            <a:ahLst/>
            <a:cxnLst/>
            <a:rect l="l" t="t" r="r" b="b"/>
            <a:pathLst>
              <a:path w="27153" h="21631" extrusionOk="0">
                <a:moveTo>
                  <a:pt x="13929" y="1"/>
                </a:moveTo>
                <a:cubicBezTo>
                  <a:pt x="13863" y="1"/>
                  <a:pt x="13797" y="12"/>
                  <a:pt x="13731" y="37"/>
                </a:cubicBezTo>
                <a:cubicBezTo>
                  <a:pt x="13363" y="111"/>
                  <a:pt x="13171" y="405"/>
                  <a:pt x="13054" y="714"/>
                </a:cubicBezTo>
                <a:cubicBezTo>
                  <a:pt x="12877" y="1023"/>
                  <a:pt x="12686" y="1391"/>
                  <a:pt x="12568" y="1700"/>
                </a:cubicBezTo>
                <a:cubicBezTo>
                  <a:pt x="12141" y="2804"/>
                  <a:pt x="12068" y="4025"/>
                  <a:pt x="12259" y="5188"/>
                </a:cubicBezTo>
                <a:cubicBezTo>
                  <a:pt x="12009" y="5188"/>
                  <a:pt x="11832" y="5261"/>
                  <a:pt x="11582" y="5320"/>
                </a:cubicBezTo>
                <a:cubicBezTo>
                  <a:pt x="10655" y="5447"/>
                  <a:pt x="9706" y="5541"/>
                  <a:pt x="8766" y="5541"/>
                </a:cubicBezTo>
                <a:cubicBezTo>
                  <a:pt x="7408" y="5541"/>
                  <a:pt x="6068" y="5344"/>
                  <a:pt x="4842" y="4761"/>
                </a:cubicBezTo>
                <a:lnTo>
                  <a:pt x="4842" y="4761"/>
                </a:lnTo>
                <a:cubicBezTo>
                  <a:pt x="5018" y="5629"/>
                  <a:pt x="5754" y="6365"/>
                  <a:pt x="6623" y="6733"/>
                </a:cubicBezTo>
                <a:cubicBezTo>
                  <a:pt x="6681" y="6792"/>
                  <a:pt x="6740" y="6792"/>
                  <a:pt x="6799" y="6792"/>
                </a:cubicBezTo>
                <a:cubicBezTo>
                  <a:pt x="5946" y="7101"/>
                  <a:pt x="5077" y="7469"/>
                  <a:pt x="4283" y="7896"/>
                </a:cubicBezTo>
                <a:cubicBezTo>
                  <a:pt x="2075" y="9235"/>
                  <a:pt x="427" y="11575"/>
                  <a:pt x="236" y="14150"/>
                </a:cubicBezTo>
                <a:cubicBezTo>
                  <a:pt x="0" y="16784"/>
                  <a:pt x="1339" y="19477"/>
                  <a:pt x="3679" y="20640"/>
                </a:cubicBezTo>
                <a:cubicBezTo>
                  <a:pt x="4835" y="21223"/>
                  <a:pt x="6074" y="21400"/>
                  <a:pt x="7351" y="21400"/>
                </a:cubicBezTo>
                <a:cubicBezTo>
                  <a:pt x="9315" y="21400"/>
                  <a:pt x="11368" y="20982"/>
                  <a:pt x="13343" y="20982"/>
                </a:cubicBezTo>
                <a:cubicBezTo>
                  <a:pt x="13616" y="20982"/>
                  <a:pt x="13888" y="20990"/>
                  <a:pt x="14157" y="21008"/>
                </a:cubicBezTo>
                <a:cubicBezTo>
                  <a:pt x="15791" y="21134"/>
                  <a:pt x="17359" y="21631"/>
                  <a:pt x="18987" y="21631"/>
                </a:cubicBezTo>
                <a:cubicBezTo>
                  <a:pt x="19074" y="21631"/>
                  <a:pt x="19162" y="21629"/>
                  <a:pt x="19249" y="21626"/>
                </a:cubicBezTo>
                <a:cubicBezTo>
                  <a:pt x="22134" y="21567"/>
                  <a:pt x="24886" y="19728"/>
                  <a:pt x="26048" y="17093"/>
                </a:cubicBezTo>
                <a:cubicBezTo>
                  <a:pt x="27152" y="14386"/>
                  <a:pt x="26666" y="11148"/>
                  <a:pt x="24709" y="8999"/>
                </a:cubicBezTo>
                <a:cubicBezTo>
                  <a:pt x="23914" y="8072"/>
                  <a:pt x="22870" y="7336"/>
                  <a:pt x="21707" y="6851"/>
                </a:cubicBezTo>
                <a:cubicBezTo>
                  <a:pt x="21825" y="6792"/>
                  <a:pt x="21884" y="6733"/>
                  <a:pt x="22001" y="6601"/>
                </a:cubicBezTo>
                <a:lnTo>
                  <a:pt x="21030" y="6601"/>
                </a:lnTo>
                <a:cubicBezTo>
                  <a:pt x="20294" y="6292"/>
                  <a:pt x="19558" y="6115"/>
                  <a:pt x="18764" y="5924"/>
                </a:cubicBezTo>
                <a:cubicBezTo>
                  <a:pt x="18572" y="5865"/>
                  <a:pt x="18396" y="5806"/>
                  <a:pt x="18263" y="5688"/>
                </a:cubicBezTo>
                <a:cubicBezTo>
                  <a:pt x="18690" y="5129"/>
                  <a:pt x="18940" y="4526"/>
                  <a:pt x="19058" y="3790"/>
                </a:cubicBezTo>
                <a:lnTo>
                  <a:pt x="19058" y="3790"/>
                </a:lnTo>
                <a:cubicBezTo>
                  <a:pt x="17101" y="4334"/>
                  <a:pt x="15143" y="4761"/>
                  <a:pt x="13113" y="5070"/>
                </a:cubicBezTo>
                <a:cubicBezTo>
                  <a:pt x="13113" y="3598"/>
                  <a:pt x="13672" y="2186"/>
                  <a:pt x="14643" y="1141"/>
                </a:cubicBezTo>
                <a:cubicBezTo>
                  <a:pt x="14834" y="1023"/>
                  <a:pt x="15011" y="773"/>
                  <a:pt x="14952" y="596"/>
                </a:cubicBezTo>
                <a:cubicBezTo>
                  <a:pt x="14893" y="405"/>
                  <a:pt x="14776" y="346"/>
                  <a:pt x="14643" y="287"/>
                </a:cubicBezTo>
                <a:cubicBezTo>
                  <a:pt x="14412" y="149"/>
                  <a:pt x="14172" y="1"/>
                  <a:pt x="13929" y="1"/>
                </a:cubicBezTo>
                <a:close/>
              </a:path>
            </a:pathLst>
          </a:custGeom>
          <a:solidFill>
            <a:srgbClr val="F39D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"/>
          <p:cNvSpPr/>
          <p:nvPr/>
        </p:nvSpPr>
        <p:spPr>
          <a:xfrm>
            <a:off x="7112004" y="3919117"/>
            <a:ext cx="874777" cy="495687"/>
          </a:xfrm>
          <a:custGeom>
            <a:avLst/>
            <a:gdLst/>
            <a:ahLst/>
            <a:cxnLst/>
            <a:rect l="l" t="t" r="r" b="b"/>
            <a:pathLst>
              <a:path w="27167" h="15394" fill="none" extrusionOk="0">
                <a:moveTo>
                  <a:pt x="6755" y="0"/>
                </a:moveTo>
                <a:cubicBezTo>
                  <a:pt x="5887" y="236"/>
                  <a:pt x="5092" y="604"/>
                  <a:pt x="4297" y="1104"/>
                </a:cubicBezTo>
                <a:cubicBezTo>
                  <a:pt x="2090" y="2385"/>
                  <a:pt x="442" y="4783"/>
                  <a:pt x="191" y="7359"/>
                </a:cubicBezTo>
                <a:cubicBezTo>
                  <a:pt x="0" y="9934"/>
                  <a:pt x="1354" y="12627"/>
                  <a:pt x="3620" y="13790"/>
                </a:cubicBezTo>
                <a:cubicBezTo>
                  <a:pt x="6814" y="15394"/>
                  <a:pt x="10611" y="13922"/>
                  <a:pt x="14172" y="14158"/>
                </a:cubicBezTo>
                <a:cubicBezTo>
                  <a:pt x="15820" y="14290"/>
                  <a:pt x="17483" y="14835"/>
                  <a:pt x="19205" y="14835"/>
                </a:cubicBezTo>
                <a:cubicBezTo>
                  <a:pt x="22075" y="14717"/>
                  <a:pt x="24841" y="12877"/>
                  <a:pt x="26004" y="10243"/>
                </a:cubicBezTo>
                <a:cubicBezTo>
                  <a:pt x="27167" y="7594"/>
                  <a:pt x="26622" y="4283"/>
                  <a:pt x="24724" y="2149"/>
                </a:cubicBezTo>
                <a:cubicBezTo>
                  <a:pt x="23855" y="1222"/>
                  <a:pt x="22811" y="545"/>
                  <a:pt x="21707" y="0"/>
                </a:cubicBezTo>
              </a:path>
            </a:pathLst>
          </a:custGeom>
          <a:noFill/>
          <a:ln w="6250" cap="flat" cmpd="sng">
            <a:solidFill>
              <a:srgbClr val="28481F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2"/>
          <p:cNvSpPr/>
          <p:nvPr/>
        </p:nvSpPr>
        <p:spPr>
          <a:xfrm>
            <a:off x="7268371" y="3822450"/>
            <a:ext cx="552552" cy="232709"/>
          </a:xfrm>
          <a:custGeom>
            <a:avLst/>
            <a:gdLst/>
            <a:ahLst/>
            <a:cxnLst/>
            <a:rect l="l" t="t" r="r" b="b"/>
            <a:pathLst>
              <a:path w="17160" h="7227" fill="none" extrusionOk="0">
                <a:moveTo>
                  <a:pt x="13363" y="1899"/>
                </a:moveTo>
                <a:cubicBezTo>
                  <a:pt x="13790" y="1340"/>
                  <a:pt x="14099" y="663"/>
                  <a:pt x="14158" y="0"/>
                </a:cubicBezTo>
                <a:cubicBezTo>
                  <a:pt x="11700" y="604"/>
                  <a:pt x="9257" y="1104"/>
                  <a:pt x="6741" y="1472"/>
                </a:cubicBezTo>
                <a:cubicBezTo>
                  <a:pt x="4474" y="1766"/>
                  <a:pt x="2075" y="1899"/>
                  <a:pt x="0" y="913"/>
                </a:cubicBezTo>
                <a:cubicBezTo>
                  <a:pt x="177" y="1840"/>
                  <a:pt x="913" y="2502"/>
                  <a:pt x="1708" y="2870"/>
                </a:cubicBezTo>
                <a:cubicBezTo>
                  <a:pt x="2576" y="3312"/>
                  <a:pt x="3488" y="3370"/>
                  <a:pt x="4342" y="3488"/>
                </a:cubicBezTo>
                <a:cubicBezTo>
                  <a:pt x="3238" y="4224"/>
                  <a:pt x="1958" y="4651"/>
                  <a:pt x="663" y="4783"/>
                </a:cubicBezTo>
                <a:cubicBezTo>
                  <a:pt x="2635" y="5754"/>
                  <a:pt x="5019" y="5696"/>
                  <a:pt x="6917" y="4651"/>
                </a:cubicBezTo>
                <a:cubicBezTo>
                  <a:pt x="6741" y="5578"/>
                  <a:pt x="6314" y="6490"/>
                  <a:pt x="5637" y="7226"/>
                </a:cubicBezTo>
                <a:cubicBezTo>
                  <a:pt x="6858" y="6799"/>
                  <a:pt x="7844" y="5887"/>
                  <a:pt x="8389" y="4710"/>
                </a:cubicBezTo>
                <a:cubicBezTo>
                  <a:pt x="9861" y="5445"/>
                  <a:pt x="11332" y="6181"/>
                  <a:pt x="12804" y="6858"/>
                </a:cubicBezTo>
                <a:cubicBezTo>
                  <a:pt x="12200" y="5946"/>
                  <a:pt x="11833" y="4901"/>
                  <a:pt x="11700" y="3797"/>
                </a:cubicBezTo>
                <a:cubicBezTo>
                  <a:pt x="13540" y="4415"/>
                  <a:pt x="15688" y="4047"/>
                  <a:pt x="17160" y="2811"/>
                </a:cubicBezTo>
                <a:cubicBezTo>
                  <a:pt x="15821" y="2811"/>
                  <a:pt x="14526" y="2502"/>
                  <a:pt x="13363" y="1899"/>
                </a:cubicBezTo>
                <a:close/>
              </a:path>
            </a:pathLst>
          </a:custGeom>
          <a:noFill/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2"/>
          <p:cNvSpPr/>
          <p:nvPr/>
        </p:nvSpPr>
        <p:spPr>
          <a:xfrm>
            <a:off x="7493453" y="3698477"/>
            <a:ext cx="102396" cy="232548"/>
          </a:xfrm>
          <a:custGeom>
            <a:avLst/>
            <a:gdLst/>
            <a:ahLst/>
            <a:cxnLst/>
            <a:rect l="l" t="t" r="r" b="b"/>
            <a:pathLst>
              <a:path w="3180" h="7222" extrusionOk="0">
                <a:moveTo>
                  <a:pt x="2048" y="1"/>
                </a:moveTo>
                <a:cubicBezTo>
                  <a:pt x="1976" y="1"/>
                  <a:pt x="1906" y="12"/>
                  <a:pt x="1840" y="39"/>
                </a:cubicBezTo>
                <a:cubicBezTo>
                  <a:pt x="1531" y="98"/>
                  <a:pt x="1340" y="466"/>
                  <a:pt x="1163" y="716"/>
                </a:cubicBezTo>
                <a:cubicBezTo>
                  <a:pt x="972" y="1084"/>
                  <a:pt x="795" y="1393"/>
                  <a:pt x="663" y="1761"/>
                </a:cubicBezTo>
                <a:cubicBezTo>
                  <a:pt x="1" y="3482"/>
                  <a:pt x="369" y="5381"/>
                  <a:pt x="663" y="7162"/>
                </a:cubicBezTo>
                <a:cubicBezTo>
                  <a:pt x="722" y="7203"/>
                  <a:pt x="787" y="7221"/>
                  <a:pt x="854" y="7221"/>
                </a:cubicBezTo>
                <a:cubicBezTo>
                  <a:pt x="1069" y="7221"/>
                  <a:pt x="1295" y="7032"/>
                  <a:pt x="1340" y="6852"/>
                </a:cubicBezTo>
                <a:cubicBezTo>
                  <a:pt x="1472" y="6543"/>
                  <a:pt x="1399" y="6234"/>
                  <a:pt x="1340" y="5984"/>
                </a:cubicBezTo>
                <a:cubicBezTo>
                  <a:pt x="1031" y="4277"/>
                  <a:pt x="1590" y="2438"/>
                  <a:pt x="2812" y="1201"/>
                </a:cubicBezTo>
                <a:cubicBezTo>
                  <a:pt x="3003" y="1025"/>
                  <a:pt x="3180" y="775"/>
                  <a:pt x="3062" y="598"/>
                </a:cubicBezTo>
                <a:cubicBezTo>
                  <a:pt x="3062" y="466"/>
                  <a:pt x="2944" y="348"/>
                  <a:pt x="2812" y="289"/>
                </a:cubicBezTo>
                <a:cubicBezTo>
                  <a:pt x="2572" y="140"/>
                  <a:pt x="2296" y="1"/>
                  <a:pt x="2048" y="1"/>
                </a:cubicBezTo>
                <a:close/>
              </a:path>
            </a:pathLst>
          </a:custGeom>
          <a:solidFill>
            <a:srgbClr val="F7D79F"/>
          </a:solidFill>
          <a:ln w="6250" cap="flat" cmpd="sng">
            <a:solidFill>
              <a:srgbClr val="28481F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"/>
          <p:cNvSpPr/>
          <p:nvPr/>
        </p:nvSpPr>
        <p:spPr>
          <a:xfrm>
            <a:off x="7159371" y="4025733"/>
            <a:ext cx="92929" cy="254509"/>
          </a:xfrm>
          <a:custGeom>
            <a:avLst/>
            <a:gdLst/>
            <a:ahLst/>
            <a:cxnLst/>
            <a:rect l="l" t="t" r="r" b="b"/>
            <a:pathLst>
              <a:path w="2886" h="7904" fill="none" extrusionOk="0">
                <a:moveTo>
                  <a:pt x="1914" y="7903"/>
                </a:moveTo>
                <a:cubicBezTo>
                  <a:pt x="2090" y="7903"/>
                  <a:pt x="2282" y="7903"/>
                  <a:pt x="2399" y="7786"/>
                </a:cubicBezTo>
                <a:cubicBezTo>
                  <a:pt x="2517" y="7594"/>
                  <a:pt x="2576" y="7359"/>
                  <a:pt x="2576" y="7168"/>
                </a:cubicBezTo>
                <a:cubicBezTo>
                  <a:pt x="2576" y="5696"/>
                  <a:pt x="1914" y="4224"/>
                  <a:pt x="2341" y="2811"/>
                </a:cubicBezTo>
                <a:cubicBezTo>
                  <a:pt x="2458" y="2385"/>
                  <a:pt x="2709" y="1958"/>
                  <a:pt x="2826" y="1472"/>
                </a:cubicBezTo>
                <a:cubicBezTo>
                  <a:pt x="2885" y="972"/>
                  <a:pt x="2709" y="369"/>
                  <a:pt x="2282" y="236"/>
                </a:cubicBezTo>
                <a:cubicBezTo>
                  <a:pt x="1664" y="1"/>
                  <a:pt x="1104" y="678"/>
                  <a:pt x="869" y="1281"/>
                </a:cubicBezTo>
                <a:cubicBezTo>
                  <a:pt x="251" y="2694"/>
                  <a:pt x="1" y="4224"/>
                  <a:pt x="251" y="5755"/>
                </a:cubicBezTo>
                <a:cubicBezTo>
                  <a:pt x="310" y="6255"/>
                  <a:pt x="442" y="6741"/>
                  <a:pt x="678" y="7109"/>
                </a:cubicBezTo>
                <a:cubicBezTo>
                  <a:pt x="928" y="7535"/>
                  <a:pt x="1413" y="7903"/>
                  <a:pt x="1914" y="7903"/>
                </a:cubicBezTo>
                <a:close/>
              </a:path>
            </a:pathLst>
          </a:custGeom>
          <a:noFill/>
          <a:ln w="6250" cap="flat" cmpd="sng">
            <a:solidFill>
              <a:srgbClr val="28481F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2"/>
          <p:cNvSpPr/>
          <p:nvPr/>
        </p:nvSpPr>
        <p:spPr>
          <a:xfrm>
            <a:off x="8300883" y="447043"/>
            <a:ext cx="922176" cy="992790"/>
          </a:xfrm>
          <a:custGeom>
            <a:avLst/>
            <a:gdLst/>
            <a:ahLst/>
            <a:cxnLst/>
            <a:rect l="l" t="t" r="r" b="b"/>
            <a:pathLst>
              <a:path w="28639" h="30832" extrusionOk="0">
                <a:moveTo>
                  <a:pt x="24456" y="1"/>
                </a:moveTo>
                <a:cubicBezTo>
                  <a:pt x="22905" y="1"/>
                  <a:pt x="21288" y="883"/>
                  <a:pt x="20236" y="2104"/>
                </a:cubicBezTo>
                <a:cubicBezTo>
                  <a:pt x="18764" y="3767"/>
                  <a:pt x="17969" y="5915"/>
                  <a:pt x="16748" y="7814"/>
                </a:cubicBezTo>
                <a:cubicBezTo>
                  <a:pt x="15394" y="10021"/>
                  <a:pt x="13437" y="11861"/>
                  <a:pt x="11229" y="13141"/>
                </a:cubicBezTo>
                <a:cubicBezTo>
                  <a:pt x="7844" y="15054"/>
                  <a:pt x="3680" y="15908"/>
                  <a:pt x="1531" y="19101"/>
                </a:cubicBezTo>
                <a:cubicBezTo>
                  <a:pt x="118" y="21117"/>
                  <a:pt x="0" y="24002"/>
                  <a:pt x="1222" y="26209"/>
                </a:cubicBezTo>
                <a:cubicBezTo>
                  <a:pt x="2662" y="28898"/>
                  <a:pt x="6276" y="30832"/>
                  <a:pt x="9442" y="30832"/>
                </a:cubicBezTo>
                <a:cubicBezTo>
                  <a:pt x="9672" y="30832"/>
                  <a:pt x="9901" y="30822"/>
                  <a:pt x="10125" y="30801"/>
                </a:cubicBezTo>
                <a:cubicBezTo>
                  <a:pt x="13437" y="30506"/>
                  <a:pt x="16439" y="28726"/>
                  <a:pt x="18955" y="26577"/>
                </a:cubicBezTo>
                <a:cubicBezTo>
                  <a:pt x="24533" y="21735"/>
                  <a:pt x="27785" y="14127"/>
                  <a:pt x="28447" y="6828"/>
                </a:cubicBezTo>
                <a:cubicBezTo>
                  <a:pt x="28639" y="4444"/>
                  <a:pt x="28330" y="1559"/>
                  <a:pt x="26240" y="455"/>
                </a:cubicBezTo>
                <a:cubicBezTo>
                  <a:pt x="25682" y="141"/>
                  <a:pt x="25074" y="1"/>
                  <a:pt x="24456" y="1"/>
                </a:cubicBezTo>
                <a:close/>
              </a:path>
            </a:pathLst>
          </a:custGeom>
          <a:solidFill>
            <a:srgbClr val="F7D79F"/>
          </a:solidFill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2"/>
          <p:cNvSpPr/>
          <p:nvPr/>
        </p:nvSpPr>
        <p:spPr>
          <a:xfrm>
            <a:off x="8840148" y="414810"/>
            <a:ext cx="441655" cy="278079"/>
          </a:xfrm>
          <a:custGeom>
            <a:avLst/>
            <a:gdLst/>
            <a:ahLst/>
            <a:cxnLst/>
            <a:rect l="l" t="t" r="r" b="b"/>
            <a:pathLst>
              <a:path w="13716" h="8636" extrusionOk="0">
                <a:moveTo>
                  <a:pt x="7918" y="0"/>
                </a:moveTo>
                <a:cubicBezTo>
                  <a:pt x="7073" y="0"/>
                  <a:pt x="6216" y="164"/>
                  <a:pt x="5446" y="470"/>
                </a:cubicBezTo>
                <a:cubicBezTo>
                  <a:pt x="3371" y="1265"/>
                  <a:pt x="1767" y="2869"/>
                  <a:pt x="60" y="4341"/>
                </a:cubicBezTo>
                <a:cubicBezTo>
                  <a:pt x="1" y="4459"/>
                  <a:pt x="1" y="4650"/>
                  <a:pt x="119" y="4709"/>
                </a:cubicBezTo>
                <a:cubicBezTo>
                  <a:pt x="760" y="4902"/>
                  <a:pt x="1437" y="5008"/>
                  <a:pt x="2113" y="5008"/>
                </a:cubicBezTo>
                <a:cubicBezTo>
                  <a:pt x="2925" y="5008"/>
                  <a:pt x="3735" y="4855"/>
                  <a:pt x="4475" y="4517"/>
                </a:cubicBezTo>
                <a:cubicBezTo>
                  <a:pt x="4490" y="4510"/>
                  <a:pt x="4506" y="4506"/>
                  <a:pt x="4523" y="4506"/>
                </a:cubicBezTo>
                <a:cubicBezTo>
                  <a:pt x="4637" y="4506"/>
                  <a:pt x="4774" y="4665"/>
                  <a:pt x="4710" y="4768"/>
                </a:cubicBezTo>
                <a:cubicBezTo>
                  <a:pt x="4475" y="5621"/>
                  <a:pt x="4107" y="6489"/>
                  <a:pt x="3606" y="7284"/>
                </a:cubicBezTo>
                <a:cubicBezTo>
                  <a:pt x="3503" y="7438"/>
                  <a:pt x="3637" y="7604"/>
                  <a:pt x="3790" y="7604"/>
                </a:cubicBezTo>
                <a:cubicBezTo>
                  <a:pt x="3812" y="7604"/>
                  <a:pt x="3834" y="7601"/>
                  <a:pt x="3857" y="7593"/>
                </a:cubicBezTo>
                <a:cubicBezTo>
                  <a:pt x="5328" y="6857"/>
                  <a:pt x="6623" y="5812"/>
                  <a:pt x="7653" y="4576"/>
                </a:cubicBezTo>
                <a:cubicBezTo>
                  <a:pt x="7681" y="4532"/>
                  <a:pt x="7723" y="4513"/>
                  <a:pt x="7768" y="4513"/>
                </a:cubicBezTo>
                <a:cubicBezTo>
                  <a:pt x="7843" y="4513"/>
                  <a:pt x="7926" y="4567"/>
                  <a:pt x="7962" y="4650"/>
                </a:cubicBezTo>
                <a:cubicBezTo>
                  <a:pt x="8581" y="5989"/>
                  <a:pt x="8522" y="7652"/>
                  <a:pt x="9493" y="8564"/>
                </a:cubicBezTo>
                <a:cubicBezTo>
                  <a:pt x="9543" y="8614"/>
                  <a:pt x="9599" y="8635"/>
                  <a:pt x="9653" y="8635"/>
                </a:cubicBezTo>
                <a:cubicBezTo>
                  <a:pt x="9742" y="8635"/>
                  <a:pt x="9824" y="8579"/>
                  <a:pt x="9861" y="8506"/>
                </a:cubicBezTo>
                <a:lnTo>
                  <a:pt x="10479" y="5312"/>
                </a:lnTo>
                <a:cubicBezTo>
                  <a:pt x="10513" y="5209"/>
                  <a:pt x="10612" y="5147"/>
                  <a:pt x="10700" y="5147"/>
                </a:cubicBezTo>
                <a:cubicBezTo>
                  <a:pt x="10764" y="5147"/>
                  <a:pt x="10822" y="5179"/>
                  <a:pt x="10847" y="5253"/>
                </a:cubicBezTo>
                <a:cubicBezTo>
                  <a:pt x="11465" y="6121"/>
                  <a:pt x="12377" y="6784"/>
                  <a:pt x="13422" y="7034"/>
                </a:cubicBezTo>
                <a:cubicBezTo>
                  <a:pt x="13438" y="7042"/>
                  <a:pt x="13455" y="7045"/>
                  <a:pt x="13472" y="7045"/>
                </a:cubicBezTo>
                <a:cubicBezTo>
                  <a:pt x="13585" y="7045"/>
                  <a:pt x="13716" y="6891"/>
                  <a:pt x="13614" y="6725"/>
                </a:cubicBezTo>
                <a:cubicBezTo>
                  <a:pt x="12745" y="5194"/>
                  <a:pt x="12804" y="3178"/>
                  <a:pt x="11774" y="1707"/>
                </a:cubicBezTo>
                <a:cubicBezTo>
                  <a:pt x="10905" y="526"/>
                  <a:pt x="9431" y="0"/>
                  <a:pt x="7918" y="0"/>
                </a:cubicBezTo>
                <a:close/>
              </a:path>
            </a:pathLst>
          </a:custGeom>
          <a:solidFill>
            <a:srgbClr val="F7D79F"/>
          </a:solidFill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2"/>
          <p:cNvSpPr/>
          <p:nvPr/>
        </p:nvSpPr>
        <p:spPr>
          <a:xfrm>
            <a:off x="9100781" y="274028"/>
            <a:ext cx="189594" cy="163995"/>
          </a:xfrm>
          <a:custGeom>
            <a:avLst/>
            <a:gdLst/>
            <a:ahLst/>
            <a:cxnLst/>
            <a:rect l="l" t="t" r="r" b="b"/>
            <a:pathLst>
              <a:path w="5888" h="5093" extrusionOk="0">
                <a:moveTo>
                  <a:pt x="4960" y="1"/>
                </a:moveTo>
                <a:cubicBezTo>
                  <a:pt x="4901" y="1"/>
                  <a:pt x="4843" y="1"/>
                  <a:pt x="4710" y="60"/>
                </a:cubicBezTo>
                <a:cubicBezTo>
                  <a:pt x="2503" y="854"/>
                  <a:pt x="737" y="2767"/>
                  <a:pt x="1" y="5034"/>
                </a:cubicBezTo>
                <a:cubicBezTo>
                  <a:pt x="190" y="5003"/>
                  <a:pt x="395" y="4969"/>
                  <a:pt x="591" y="4969"/>
                </a:cubicBezTo>
                <a:cubicBezTo>
                  <a:pt x="777" y="4969"/>
                  <a:pt x="955" y="5000"/>
                  <a:pt x="1105" y="5093"/>
                </a:cubicBezTo>
                <a:cubicBezTo>
                  <a:pt x="1958" y="3135"/>
                  <a:pt x="3857" y="1840"/>
                  <a:pt x="5887" y="1296"/>
                </a:cubicBezTo>
                <a:cubicBezTo>
                  <a:pt x="5637" y="928"/>
                  <a:pt x="5328" y="560"/>
                  <a:pt x="5078" y="118"/>
                </a:cubicBezTo>
                <a:cubicBezTo>
                  <a:pt x="5078" y="60"/>
                  <a:pt x="5019" y="60"/>
                  <a:pt x="4960" y="1"/>
                </a:cubicBezTo>
                <a:close/>
              </a:path>
            </a:pathLst>
          </a:custGeom>
          <a:solidFill>
            <a:srgbClr val="F7D79F"/>
          </a:solidFill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2"/>
          <p:cNvSpPr/>
          <p:nvPr/>
        </p:nvSpPr>
        <p:spPr>
          <a:xfrm>
            <a:off x="8363900" y="1004759"/>
            <a:ext cx="165894" cy="203536"/>
          </a:xfrm>
          <a:custGeom>
            <a:avLst/>
            <a:gdLst/>
            <a:ahLst/>
            <a:cxnLst/>
            <a:rect l="l" t="t" r="r" b="b"/>
            <a:pathLst>
              <a:path w="5152" h="6321" extrusionOk="0">
                <a:moveTo>
                  <a:pt x="4180" y="0"/>
                </a:moveTo>
                <a:cubicBezTo>
                  <a:pt x="3871" y="0"/>
                  <a:pt x="3562" y="118"/>
                  <a:pt x="3312" y="236"/>
                </a:cubicBezTo>
                <a:cubicBezTo>
                  <a:pt x="1664" y="1045"/>
                  <a:pt x="442" y="2635"/>
                  <a:pt x="74" y="4415"/>
                </a:cubicBezTo>
                <a:cubicBezTo>
                  <a:pt x="1" y="4842"/>
                  <a:pt x="1" y="5269"/>
                  <a:pt x="192" y="5637"/>
                </a:cubicBezTo>
                <a:cubicBezTo>
                  <a:pt x="300" y="6028"/>
                  <a:pt x="668" y="6321"/>
                  <a:pt x="1070" y="6321"/>
                </a:cubicBezTo>
                <a:cubicBezTo>
                  <a:pt x="1105" y="6321"/>
                  <a:pt x="1142" y="6319"/>
                  <a:pt x="1178" y="6314"/>
                </a:cubicBezTo>
                <a:cubicBezTo>
                  <a:pt x="1664" y="6196"/>
                  <a:pt x="1914" y="5637"/>
                  <a:pt x="2090" y="5210"/>
                </a:cubicBezTo>
                <a:cubicBezTo>
                  <a:pt x="2400" y="4474"/>
                  <a:pt x="2767" y="3797"/>
                  <a:pt x="3253" y="3179"/>
                </a:cubicBezTo>
                <a:cubicBezTo>
                  <a:pt x="3812" y="2576"/>
                  <a:pt x="4548" y="2149"/>
                  <a:pt x="4916" y="1413"/>
                </a:cubicBezTo>
                <a:cubicBezTo>
                  <a:pt x="5093" y="1104"/>
                  <a:pt x="5152" y="736"/>
                  <a:pt x="4975" y="427"/>
                </a:cubicBezTo>
                <a:cubicBezTo>
                  <a:pt x="4857" y="118"/>
                  <a:pt x="4489" y="0"/>
                  <a:pt x="4180" y="0"/>
                </a:cubicBezTo>
                <a:close/>
              </a:path>
            </a:pathLst>
          </a:custGeom>
          <a:solidFill>
            <a:srgbClr val="F7D79F"/>
          </a:solidFill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2"/>
          <p:cNvSpPr/>
          <p:nvPr/>
        </p:nvSpPr>
        <p:spPr>
          <a:xfrm>
            <a:off x="-15525" y="60799"/>
            <a:ext cx="620333" cy="1153307"/>
          </a:xfrm>
          <a:custGeom>
            <a:avLst/>
            <a:gdLst/>
            <a:ahLst/>
            <a:cxnLst/>
            <a:rect l="l" t="t" r="r" b="b"/>
            <a:pathLst>
              <a:path w="19265" h="35817" extrusionOk="0">
                <a:moveTo>
                  <a:pt x="619" y="0"/>
                </a:moveTo>
                <a:cubicBezTo>
                  <a:pt x="560" y="0"/>
                  <a:pt x="501" y="0"/>
                  <a:pt x="427" y="59"/>
                </a:cubicBezTo>
                <a:cubicBezTo>
                  <a:pt x="427" y="59"/>
                  <a:pt x="368" y="118"/>
                  <a:pt x="368" y="236"/>
                </a:cubicBezTo>
                <a:cubicBezTo>
                  <a:pt x="1" y="2017"/>
                  <a:pt x="368" y="4047"/>
                  <a:pt x="1472" y="5578"/>
                </a:cubicBezTo>
                <a:cubicBezTo>
                  <a:pt x="928" y="6255"/>
                  <a:pt x="619" y="7050"/>
                  <a:pt x="427" y="7903"/>
                </a:cubicBezTo>
                <a:cubicBezTo>
                  <a:pt x="59" y="9802"/>
                  <a:pt x="501" y="11700"/>
                  <a:pt x="795" y="13672"/>
                </a:cubicBezTo>
                <a:cubicBezTo>
                  <a:pt x="795" y="13745"/>
                  <a:pt x="868" y="13795"/>
                  <a:pt x="938" y="13795"/>
                </a:cubicBezTo>
                <a:cubicBezTo>
                  <a:pt x="981" y="13795"/>
                  <a:pt x="1023" y="13776"/>
                  <a:pt x="1045" y="13731"/>
                </a:cubicBezTo>
                <a:cubicBezTo>
                  <a:pt x="1531" y="13363"/>
                  <a:pt x="1899" y="12936"/>
                  <a:pt x="2208" y="12436"/>
                </a:cubicBezTo>
                <a:cubicBezTo>
                  <a:pt x="2826" y="13540"/>
                  <a:pt x="3503" y="14643"/>
                  <a:pt x="4048" y="15821"/>
                </a:cubicBezTo>
                <a:cubicBezTo>
                  <a:pt x="5034" y="17837"/>
                  <a:pt x="5460" y="20103"/>
                  <a:pt x="5343" y="22369"/>
                </a:cubicBezTo>
                <a:cubicBezTo>
                  <a:pt x="5151" y="25681"/>
                  <a:pt x="3871" y="29183"/>
                  <a:pt x="5210" y="32244"/>
                </a:cubicBezTo>
                <a:cubicBezTo>
                  <a:pt x="6078" y="34216"/>
                  <a:pt x="8095" y="35688"/>
                  <a:pt x="10243" y="35805"/>
                </a:cubicBezTo>
                <a:cubicBezTo>
                  <a:pt x="10364" y="35813"/>
                  <a:pt x="10486" y="35817"/>
                  <a:pt x="10609" y="35817"/>
                </a:cubicBezTo>
                <a:cubicBezTo>
                  <a:pt x="13407" y="35817"/>
                  <a:pt x="16555" y="33917"/>
                  <a:pt x="17852" y="31449"/>
                </a:cubicBezTo>
                <a:cubicBezTo>
                  <a:pt x="19191" y="28874"/>
                  <a:pt x="19264" y="25813"/>
                  <a:pt x="18823" y="22929"/>
                </a:cubicBezTo>
                <a:cubicBezTo>
                  <a:pt x="17910" y="16615"/>
                  <a:pt x="13863" y="10670"/>
                  <a:pt x="8772" y="6741"/>
                </a:cubicBezTo>
                <a:cubicBezTo>
                  <a:pt x="8404" y="6432"/>
                  <a:pt x="7977" y="6181"/>
                  <a:pt x="7609" y="5946"/>
                </a:cubicBezTo>
                <a:cubicBezTo>
                  <a:pt x="8095" y="5755"/>
                  <a:pt x="8595" y="5446"/>
                  <a:pt x="9022" y="5078"/>
                </a:cubicBezTo>
                <a:cubicBezTo>
                  <a:pt x="9081" y="5019"/>
                  <a:pt x="9022" y="4842"/>
                  <a:pt x="8889" y="4842"/>
                </a:cubicBezTo>
                <a:cubicBezTo>
                  <a:pt x="7446" y="4717"/>
                  <a:pt x="6055" y="3846"/>
                  <a:pt x="4568" y="3846"/>
                </a:cubicBezTo>
                <a:cubicBezTo>
                  <a:pt x="4478" y="3846"/>
                  <a:pt x="4388" y="3849"/>
                  <a:pt x="4298" y="3856"/>
                </a:cubicBezTo>
                <a:cubicBezTo>
                  <a:pt x="3503" y="3856"/>
                  <a:pt x="2767" y="4224"/>
                  <a:pt x="2149" y="4842"/>
                </a:cubicBezTo>
                <a:cubicBezTo>
                  <a:pt x="1354" y="3370"/>
                  <a:pt x="1354" y="1531"/>
                  <a:pt x="1840" y="0"/>
                </a:cubicBezTo>
                <a:close/>
              </a:path>
            </a:pathLst>
          </a:custGeom>
          <a:solidFill>
            <a:srgbClr val="F39D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2"/>
          <p:cNvSpPr/>
          <p:nvPr/>
        </p:nvSpPr>
        <p:spPr>
          <a:xfrm>
            <a:off x="-13625" y="234232"/>
            <a:ext cx="549235" cy="969574"/>
          </a:xfrm>
          <a:custGeom>
            <a:avLst/>
            <a:gdLst/>
            <a:ahLst/>
            <a:cxnLst/>
            <a:rect l="l" t="t" r="r" b="b"/>
            <a:pathLst>
              <a:path w="17057" h="30111" fill="none" extrusionOk="0">
                <a:moveTo>
                  <a:pt x="0" y="6505"/>
                </a:moveTo>
                <a:cubicBezTo>
                  <a:pt x="560" y="7668"/>
                  <a:pt x="1295" y="8713"/>
                  <a:pt x="1840" y="9875"/>
                </a:cubicBezTo>
                <a:cubicBezTo>
                  <a:pt x="2767" y="11906"/>
                  <a:pt x="3253" y="14173"/>
                  <a:pt x="3135" y="16439"/>
                </a:cubicBezTo>
                <a:cubicBezTo>
                  <a:pt x="2944" y="19750"/>
                  <a:pt x="1604" y="23238"/>
                  <a:pt x="2944" y="26314"/>
                </a:cubicBezTo>
                <a:cubicBezTo>
                  <a:pt x="3871" y="28271"/>
                  <a:pt x="5887" y="29743"/>
                  <a:pt x="8036" y="29860"/>
                </a:cubicBezTo>
                <a:cubicBezTo>
                  <a:pt x="10920" y="30110"/>
                  <a:pt x="14290" y="28094"/>
                  <a:pt x="15644" y="25519"/>
                </a:cubicBezTo>
                <a:cubicBezTo>
                  <a:pt x="16924" y="22944"/>
                  <a:pt x="17057" y="19868"/>
                  <a:pt x="16630" y="16983"/>
                </a:cubicBezTo>
                <a:cubicBezTo>
                  <a:pt x="15703" y="10670"/>
                  <a:pt x="11597" y="4725"/>
                  <a:pt x="6564" y="795"/>
                </a:cubicBezTo>
                <a:cubicBezTo>
                  <a:pt x="6196" y="560"/>
                  <a:pt x="5769" y="251"/>
                  <a:pt x="5342" y="1"/>
                </a:cubicBezTo>
              </a:path>
            </a:pathLst>
          </a:custGeom>
          <a:noFill/>
          <a:ln w="6250" cap="flat" cmpd="sng">
            <a:solidFill>
              <a:srgbClr val="28481F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2"/>
          <p:cNvSpPr/>
          <p:nvPr/>
        </p:nvSpPr>
        <p:spPr>
          <a:xfrm>
            <a:off x="-82341" y="163165"/>
            <a:ext cx="290025" cy="326057"/>
          </a:xfrm>
          <a:custGeom>
            <a:avLst/>
            <a:gdLst/>
            <a:ahLst/>
            <a:cxnLst/>
            <a:rect l="l" t="t" r="r" b="b"/>
            <a:pathLst>
              <a:path w="9007" h="10126" fill="none" extrusionOk="0">
                <a:moveTo>
                  <a:pt x="1340" y="1840"/>
                </a:moveTo>
                <a:cubicBezTo>
                  <a:pt x="854" y="2517"/>
                  <a:pt x="486" y="3370"/>
                  <a:pt x="368" y="4180"/>
                </a:cubicBezTo>
                <a:cubicBezTo>
                  <a:pt x="1" y="6078"/>
                  <a:pt x="427" y="8035"/>
                  <a:pt x="736" y="9934"/>
                </a:cubicBezTo>
                <a:cubicBezTo>
                  <a:pt x="736" y="10066"/>
                  <a:pt x="854" y="10125"/>
                  <a:pt x="972" y="10066"/>
                </a:cubicBezTo>
                <a:cubicBezTo>
                  <a:pt x="1958" y="9257"/>
                  <a:pt x="2694" y="8035"/>
                  <a:pt x="2870" y="6814"/>
                </a:cubicBezTo>
                <a:cubicBezTo>
                  <a:pt x="2944" y="6623"/>
                  <a:pt x="3120" y="6623"/>
                  <a:pt x="3179" y="6681"/>
                </a:cubicBezTo>
                <a:cubicBezTo>
                  <a:pt x="3738" y="7300"/>
                  <a:pt x="4165" y="7976"/>
                  <a:pt x="4533" y="8712"/>
                </a:cubicBezTo>
                <a:cubicBezTo>
                  <a:pt x="4592" y="8889"/>
                  <a:pt x="4842" y="8830"/>
                  <a:pt x="4842" y="8653"/>
                </a:cubicBezTo>
                <a:cubicBezTo>
                  <a:pt x="4960" y="7241"/>
                  <a:pt x="4842" y="5828"/>
                  <a:pt x="4415" y="4474"/>
                </a:cubicBezTo>
                <a:cubicBezTo>
                  <a:pt x="4415" y="4356"/>
                  <a:pt x="4474" y="4239"/>
                  <a:pt x="4592" y="4297"/>
                </a:cubicBezTo>
                <a:cubicBezTo>
                  <a:pt x="5887" y="4474"/>
                  <a:pt x="7109" y="5283"/>
                  <a:pt x="8212" y="4974"/>
                </a:cubicBezTo>
                <a:cubicBezTo>
                  <a:pt x="8389" y="4915"/>
                  <a:pt x="8389" y="4783"/>
                  <a:pt x="8330" y="4665"/>
                </a:cubicBezTo>
                <a:lnTo>
                  <a:pt x="6255" y="2708"/>
                </a:lnTo>
                <a:cubicBezTo>
                  <a:pt x="6181" y="2576"/>
                  <a:pt x="6255" y="2399"/>
                  <a:pt x="6373" y="2399"/>
                </a:cubicBezTo>
                <a:cubicBezTo>
                  <a:pt x="7285" y="2399"/>
                  <a:pt x="8212" y="2031"/>
                  <a:pt x="8889" y="1413"/>
                </a:cubicBezTo>
                <a:cubicBezTo>
                  <a:pt x="9007" y="1295"/>
                  <a:pt x="8948" y="1104"/>
                  <a:pt x="8757" y="1104"/>
                </a:cubicBezTo>
                <a:cubicBezTo>
                  <a:pt x="7226" y="986"/>
                  <a:pt x="5814" y="0"/>
                  <a:pt x="4224" y="133"/>
                </a:cubicBezTo>
                <a:cubicBezTo>
                  <a:pt x="3429" y="191"/>
                  <a:pt x="2635" y="559"/>
                  <a:pt x="2017" y="1104"/>
                </a:cubicBezTo>
              </a:path>
            </a:pathLst>
          </a:custGeom>
          <a:noFill/>
          <a:ln w="6250" cap="flat" cmpd="sng">
            <a:solidFill>
              <a:srgbClr val="28481F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2"/>
          <p:cNvSpPr/>
          <p:nvPr/>
        </p:nvSpPr>
        <p:spPr>
          <a:xfrm>
            <a:off x="-86592" y="42799"/>
            <a:ext cx="77248" cy="195744"/>
          </a:xfrm>
          <a:custGeom>
            <a:avLst/>
            <a:gdLst/>
            <a:ahLst/>
            <a:cxnLst/>
            <a:rect l="l" t="t" r="r" b="b"/>
            <a:pathLst>
              <a:path w="2399" h="6079" fill="none" extrusionOk="0">
                <a:moveTo>
                  <a:pt x="500" y="59"/>
                </a:moveTo>
                <a:cubicBezTo>
                  <a:pt x="559" y="0"/>
                  <a:pt x="618" y="0"/>
                  <a:pt x="677" y="0"/>
                </a:cubicBezTo>
                <a:lnTo>
                  <a:pt x="1898" y="0"/>
                </a:lnTo>
                <a:cubicBezTo>
                  <a:pt x="1354" y="1722"/>
                  <a:pt x="1413" y="3738"/>
                  <a:pt x="2399" y="5269"/>
                </a:cubicBezTo>
                <a:cubicBezTo>
                  <a:pt x="2149" y="5401"/>
                  <a:pt x="1972" y="5769"/>
                  <a:pt x="1840" y="6078"/>
                </a:cubicBezTo>
                <a:cubicBezTo>
                  <a:pt x="559" y="4474"/>
                  <a:pt x="0" y="2267"/>
                  <a:pt x="427" y="250"/>
                </a:cubicBezTo>
                <a:cubicBezTo>
                  <a:pt x="427" y="192"/>
                  <a:pt x="427" y="59"/>
                  <a:pt x="500" y="59"/>
                </a:cubicBezTo>
                <a:close/>
              </a:path>
            </a:pathLst>
          </a:custGeom>
          <a:noFill/>
          <a:ln w="6250" cap="flat" cmpd="sng">
            <a:solidFill>
              <a:srgbClr val="28481F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2"/>
          <p:cNvSpPr/>
          <p:nvPr/>
        </p:nvSpPr>
        <p:spPr>
          <a:xfrm>
            <a:off x="97274" y="933213"/>
            <a:ext cx="120396" cy="195744"/>
          </a:xfrm>
          <a:custGeom>
            <a:avLst/>
            <a:gdLst/>
            <a:ahLst/>
            <a:cxnLst/>
            <a:rect l="l" t="t" r="r" b="b"/>
            <a:pathLst>
              <a:path w="3739" h="6079" fill="none" extrusionOk="0">
                <a:moveTo>
                  <a:pt x="1781" y="560"/>
                </a:moveTo>
                <a:cubicBezTo>
                  <a:pt x="1648" y="251"/>
                  <a:pt x="1413" y="0"/>
                  <a:pt x="1104" y="0"/>
                </a:cubicBezTo>
                <a:cubicBezTo>
                  <a:pt x="795" y="0"/>
                  <a:pt x="545" y="192"/>
                  <a:pt x="427" y="368"/>
                </a:cubicBezTo>
                <a:cubicBezTo>
                  <a:pt x="236" y="618"/>
                  <a:pt x="177" y="928"/>
                  <a:pt x="177" y="1163"/>
                </a:cubicBezTo>
                <a:cubicBezTo>
                  <a:pt x="0" y="2767"/>
                  <a:pt x="545" y="4356"/>
                  <a:pt x="1707" y="5460"/>
                </a:cubicBezTo>
                <a:cubicBezTo>
                  <a:pt x="1957" y="5710"/>
                  <a:pt x="2325" y="5946"/>
                  <a:pt x="2693" y="6019"/>
                </a:cubicBezTo>
                <a:cubicBezTo>
                  <a:pt x="3061" y="6078"/>
                  <a:pt x="3488" y="5887"/>
                  <a:pt x="3620" y="5519"/>
                </a:cubicBezTo>
                <a:cubicBezTo>
                  <a:pt x="3738" y="5151"/>
                  <a:pt x="3488" y="4724"/>
                  <a:pt x="3252" y="4356"/>
                </a:cubicBezTo>
                <a:cubicBezTo>
                  <a:pt x="2884" y="3812"/>
                  <a:pt x="2517" y="3253"/>
                  <a:pt x="2325" y="2576"/>
                </a:cubicBezTo>
                <a:cubicBezTo>
                  <a:pt x="2149" y="1899"/>
                  <a:pt x="2149" y="1163"/>
                  <a:pt x="1781" y="560"/>
                </a:cubicBezTo>
                <a:close/>
              </a:path>
            </a:pathLst>
          </a:custGeom>
          <a:noFill/>
          <a:ln w="6250" cap="flat" cmpd="sng">
            <a:solidFill>
              <a:srgbClr val="28481F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2"/>
          <p:cNvSpPr/>
          <p:nvPr/>
        </p:nvSpPr>
        <p:spPr>
          <a:xfrm>
            <a:off x="1244802" y="2088472"/>
            <a:ext cx="596183" cy="867082"/>
          </a:xfrm>
          <a:custGeom>
            <a:avLst/>
            <a:gdLst/>
            <a:ahLst/>
            <a:cxnLst/>
            <a:rect l="l" t="t" r="r" b="b"/>
            <a:pathLst>
              <a:path w="18515" h="26928" extrusionOk="0">
                <a:moveTo>
                  <a:pt x="13091" y="1"/>
                </a:moveTo>
                <a:cubicBezTo>
                  <a:pt x="13020" y="1"/>
                  <a:pt x="12949" y="4"/>
                  <a:pt x="12878" y="11"/>
                </a:cubicBezTo>
                <a:cubicBezTo>
                  <a:pt x="12451" y="70"/>
                  <a:pt x="12083" y="261"/>
                  <a:pt x="11715" y="497"/>
                </a:cubicBezTo>
                <a:cubicBezTo>
                  <a:pt x="10302" y="1424"/>
                  <a:pt x="9449" y="2895"/>
                  <a:pt x="8772" y="4367"/>
                </a:cubicBezTo>
                <a:cubicBezTo>
                  <a:pt x="8095" y="5898"/>
                  <a:pt x="7536" y="7487"/>
                  <a:pt x="6564" y="8782"/>
                </a:cubicBezTo>
                <a:cubicBezTo>
                  <a:pt x="5519" y="10062"/>
                  <a:pt x="4107" y="11048"/>
                  <a:pt x="2944" y="12270"/>
                </a:cubicBezTo>
                <a:cubicBezTo>
                  <a:pt x="1163" y="13992"/>
                  <a:pt x="60" y="16376"/>
                  <a:pt x="1" y="18892"/>
                </a:cubicBezTo>
                <a:cubicBezTo>
                  <a:pt x="1" y="21350"/>
                  <a:pt x="1163" y="23866"/>
                  <a:pt x="3253" y="25206"/>
                </a:cubicBezTo>
                <a:cubicBezTo>
                  <a:pt x="3989" y="25647"/>
                  <a:pt x="4784" y="25941"/>
                  <a:pt x="5578" y="26192"/>
                </a:cubicBezTo>
                <a:cubicBezTo>
                  <a:pt x="6741" y="26618"/>
                  <a:pt x="7977" y="26927"/>
                  <a:pt x="9257" y="26927"/>
                </a:cubicBezTo>
                <a:cubicBezTo>
                  <a:pt x="12510" y="26927"/>
                  <a:pt x="15630" y="24720"/>
                  <a:pt x="17042" y="21777"/>
                </a:cubicBezTo>
                <a:cubicBezTo>
                  <a:pt x="18514" y="18833"/>
                  <a:pt x="18396" y="15272"/>
                  <a:pt x="17042" y="12270"/>
                </a:cubicBezTo>
                <a:cubicBezTo>
                  <a:pt x="16616" y="11225"/>
                  <a:pt x="16071" y="10313"/>
                  <a:pt x="15821" y="9209"/>
                </a:cubicBezTo>
                <a:cubicBezTo>
                  <a:pt x="15571" y="8046"/>
                  <a:pt x="15762" y="6810"/>
                  <a:pt x="15939" y="5589"/>
                </a:cubicBezTo>
                <a:cubicBezTo>
                  <a:pt x="16071" y="4367"/>
                  <a:pt x="16189" y="3072"/>
                  <a:pt x="15703" y="1968"/>
                </a:cubicBezTo>
                <a:cubicBezTo>
                  <a:pt x="15288" y="874"/>
                  <a:pt x="14233" y="1"/>
                  <a:pt x="13091" y="1"/>
                </a:cubicBezTo>
                <a:close/>
              </a:path>
            </a:pathLst>
          </a:custGeom>
          <a:solidFill>
            <a:srgbClr val="7FAA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2"/>
          <p:cNvSpPr/>
          <p:nvPr/>
        </p:nvSpPr>
        <p:spPr>
          <a:xfrm>
            <a:off x="1211153" y="2009677"/>
            <a:ext cx="596183" cy="871010"/>
          </a:xfrm>
          <a:custGeom>
            <a:avLst/>
            <a:gdLst/>
            <a:ahLst/>
            <a:cxnLst/>
            <a:rect l="l" t="t" r="r" b="b"/>
            <a:pathLst>
              <a:path w="18515" h="27050" fill="none" extrusionOk="0">
                <a:moveTo>
                  <a:pt x="3312" y="25327"/>
                </a:moveTo>
                <a:cubicBezTo>
                  <a:pt x="3989" y="25754"/>
                  <a:pt x="4784" y="26063"/>
                  <a:pt x="5578" y="26372"/>
                </a:cubicBezTo>
                <a:cubicBezTo>
                  <a:pt x="6815" y="26740"/>
                  <a:pt x="8036" y="27049"/>
                  <a:pt x="9258" y="27049"/>
                </a:cubicBezTo>
                <a:cubicBezTo>
                  <a:pt x="12569" y="27049"/>
                  <a:pt x="15644" y="24901"/>
                  <a:pt x="17116" y="21957"/>
                </a:cubicBezTo>
                <a:cubicBezTo>
                  <a:pt x="18514" y="18955"/>
                  <a:pt x="18396" y="15394"/>
                  <a:pt x="17043" y="12392"/>
                </a:cubicBezTo>
                <a:cubicBezTo>
                  <a:pt x="16616" y="11406"/>
                  <a:pt x="16071" y="10434"/>
                  <a:pt x="15821" y="9389"/>
                </a:cubicBezTo>
                <a:cubicBezTo>
                  <a:pt x="15571" y="8153"/>
                  <a:pt x="15821" y="6932"/>
                  <a:pt x="15939" y="5710"/>
                </a:cubicBezTo>
                <a:cubicBezTo>
                  <a:pt x="16071" y="4474"/>
                  <a:pt x="16189" y="3253"/>
                  <a:pt x="15762" y="2090"/>
                </a:cubicBezTo>
                <a:cubicBezTo>
                  <a:pt x="15277" y="928"/>
                  <a:pt x="14173" y="0"/>
                  <a:pt x="12937" y="133"/>
                </a:cubicBezTo>
                <a:cubicBezTo>
                  <a:pt x="12510" y="192"/>
                  <a:pt x="12083" y="368"/>
                  <a:pt x="11715" y="618"/>
                </a:cubicBezTo>
                <a:cubicBezTo>
                  <a:pt x="10302" y="1531"/>
                  <a:pt x="9449" y="3003"/>
                  <a:pt x="8772" y="4548"/>
                </a:cubicBezTo>
                <a:cubicBezTo>
                  <a:pt x="8095" y="6019"/>
                  <a:pt x="7550" y="7609"/>
                  <a:pt x="6564" y="8889"/>
                </a:cubicBezTo>
                <a:cubicBezTo>
                  <a:pt x="5520" y="10243"/>
                  <a:pt x="4107" y="11170"/>
                  <a:pt x="2944" y="12392"/>
                </a:cubicBezTo>
                <a:cubicBezTo>
                  <a:pt x="1222" y="14172"/>
                  <a:pt x="60" y="16556"/>
                  <a:pt x="1" y="19014"/>
                </a:cubicBezTo>
                <a:cubicBezTo>
                  <a:pt x="1" y="21531"/>
                  <a:pt x="1222" y="24047"/>
                  <a:pt x="3312" y="25327"/>
                </a:cubicBezTo>
                <a:close/>
              </a:path>
            </a:pathLst>
          </a:custGeom>
          <a:noFill/>
          <a:ln w="6250" cap="flat" cmpd="sng">
            <a:solidFill>
              <a:srgbClr val="28481F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2"/>
          <p:cNvSpPr/>
          <p:nvPr/>
        </p:nvSpPr>
        <p:spPr>
          <a:xfrm>
            <a:off x="1337701" y="2418626"/>
            <a:ext cx="337424" cy="319907"/>
          </a:xfrm>
          <a:custGeom>
            <a:avLst/>
            <a:gdLst/>
            <a:ahLst/>
            <a:cxnLst/>
            <a:rect l="l" t="t" r="r" b="b"/>
            <a:pathLst>
              <a:path w="10479" h="9935" fill="none" extrusionOk="0">
                <a:moveTo>
                  <a:pt x="9742" y="6859"/>
                </a:moveTo>
                <a:cubicBezTo>
                  <a:pt x="10302" y="5696"/>
                  <a:pt x="10478" y="4357"/>
                  <a:pt x="9993" y="3121"/>
                </a:cubicBezTo>
                <a:cubicBezTo>
                  <a:pt x="9625" y="2326"/>
                  <a:pt x="9007" y="1649"/>
                  <a:pt x="8271" y="1163"/>
                </a:cubicBezTo>
                <a:cubicBezTo>
                  <a:pt x="6490" y="60"/>
                  <a:pt x="4047" y="1"/>
                  <a:pt x="2325" y="1281"/>
                </a:cubicBezTo>
                <a:cubicBezTo>
                  <a:pt x="677" y="2517"/>
                  <a:pt x="0" y="5019"/>
                  <a:pt x="971" y="6932"/>
                </a:cubicBezTo>
                <a:cubicBezTo>
                  <a:pt x="1472" y="7903"/>
                  <a:pt x="2384" y="8639"/>
                  <a:pt x="3370" y="9140"/>
                </a:cubicBezTo>
                <a:cubicBezTo>
                  <a:pt x="5210" y="9934"/>
                  <a:pt x="7535" y="9684"/>
                  <a:pt x="8889" y="8212"/>
                </a:cubicBezTo>
                <a:cubicBezTo>
                  <a:pt x="9257" y="7845"/>
                  <a:pt x="9507" y="7359"/>
                  <a:pt x="9742" y="6859"/>
                </a:cubicBezTo>
                <a:close/>
              </a:path>
            </a:pathLst>
          </a:custGeom>
          <a:noFill/>
          <a:ln w="6250" cap="flat" cmpd="sng">
            <a:solidFill>
              <a:srgbClr val="28481F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2"/>
          <p:cNvSpPr/>
          <p:nvPr/>
        </p:nvSpPr>
        <p:spPr>
          <a:xfrm>
            <a:off x="7114288" y="2866540"/>
            <a:ext cx="578634" cy="863089"/>
          </a:xfrm>
          <a:custGeom>
            <a:avLst/>
            <a:gdLst/>
            <a:ahLst/>
            <a:cxnLst/>
            <a:rect l="l" t="t" r="r" b="b"/>
            <a:pathLst>
              <a:path w="17970" h="26804" extrusionOk="0">
                <a:moveTo>
                  <a:pt x="3492" y="0"/>
                </a:moveTo>
                <a:cubicBezTo>
                  <a:pt x="2908" y="0"/>
                  <a:pt x="2341" y="168"/>
                  <a:pt x="1899" y="548"/>
                </a:cubicBezTo>
                <a:cubicBezTo>
                  <a:pt x="1590" y="798"/>
                  <a:pt x="1354" y="1225"/>
                  <a:pt x="1163" y="1593"/>
                </a:cubicBezTo>
                <a:cubicBezTo>
                  <a:pt x="486" y="3123"/>
                  <a:pt x="677" y="4845"/>
                  <a:pt x="913" y="6508"/>
                </a:cubicBezTo>
                <a:cubicBezTo>
                  <a:pt x="1222" y="8097"/>
                  <a:pt x="1590" y="9687"/>
                  <a:pt x="1531" y="11350"/>
                </a:cubicBezTo>
                <a:cubicBezTo>
                  <a:pt x="1413" y="12998"/>
                  <a:pt x="736" y="14602"/>
                  <a:pt x="427" y="16250"/>
                </a:cubicBezTo>
                <a:cubicBezTo>
                  <a:pt x="0" y="18708"/>
                  <a:pt x="368" y="21342"/>
                  <a:pt x="1722" y="23358"/>
                </a:cubicBezTo>
                <a:cubicBezTo>
                  <a:pt x="3034" y="25406"/>
                  <a:pt x="5364" y="26804"/>
                  <a:pt x="7825" y="26804"/>
                </a:cubicBezTo>
                <a:cubicBezTo>
                  <a:pt x="7876" y="26804"/>
                  <a:pt x="7926" y="26803"/>
                  <a:pt x="7977" y="26802"/>
                </a:cubicBezTo>
                <a:cubicBezTo>
                  <a:pt x="8830" y="26802"/>
                  <a:pt x="9625" y="26611"/>
                  <a:pt x="10420" y="26375"/>
                </a:cubicBezTo>
                <a:cubicBezTo>
                  <a:pt x="11656" y="26007"/>
                  <a:pt x="12818" y="25566"/>
                  <a:pt x="13863" y="24903"/>
                </a:cubicBezTo>
                <a:cubicBezTo>
                  <a:pt x="16615" y="23064"/>
                  <a:pt x="17969" y="19561"/>
                  <a:pt x="17542" y="16309"/>
                </a:cubicBezTo>
                <a:cubicBezTo>
                  <a:pt x="17042" y="13057"/>
                  <a:pt x="14967" y="10113"/>
                  <a:pt x="12200" y="8406"/>
                </a:cubicBezTo>
                <a:cubicBezTo>
                  <a:pt x="11288" y="7788"/>
                  <a:pt x="10243" y="7303"/>
                  <a:pt x="9507" y="6567"/>
                </a:cubicBezTo>
                <a:cubicBezTo>
                  <a:pt x="8580" y="5699"/>
                  <a:pt x="8094" y="4536"/>
                  <a:pt x="7535" y="3491"/>
                </a:cubicBezTo>
                <a:cubicBezTo>
                  <a:pt x="6991" y="2387"/>
                  <a:pt x="6314" y="1284"/>
                  <a:pt x="5328" y="548"/>
                </a:cubicBezTo>
                <a:cubicBezTo>
                  <a:pt x="4789" y="202"/>
                  <a:pt x="4130" y="0"/>
                  <a:pt x="3492" y="0"/>
                </a:cubicBezTo>
                <a:close/>
              </a:path>
            </a:pathLst>
          </a:custGeom>
          <a:solidFill>
            <a:srgbClr val="7FAA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2"/>
          <p:cNvSpPr/>
          <p:nvPr/>
        </p:nvSpPr>
        <p:spPr>
          <a:xfrm>
            <a:off x="7045089" y="2815437"/>
            <a:ext cx="578634" cy="872427"/>
          </a:xfrm>
          <a:custGeom>
            <a:avLst/>
            <a:gdLst/>
            <a:ahLst/>
            <a:cxnLst/>
            <a:rect l="l" t="t" r="r" b="b"/>
            <a:pathLst>
              <a:path w="17970" h="27094" fill="none" extrusionOk="0">
                <a:moveTo>
                  <a:pt x="7977" y="27035"/>
                </a:moveTo>
                <a:cubicBezTo>
                  <a:pt x="8831" y="27035"/>
                  <a:pt x="9625" y="26858"/>
                  <a:pt x="10420" y="26608"/>
                </a:cubicBezTo>
                <a:cubicBezTo>
                  <a:pt x="11656" y="26240"/>
                  <a:pt x="12819" y="25814"/>
                  <a:pt x="13864" y="25137"/>
                </a:cubicBezTo>
                <a:cubicBezTo>
                  <a:pt x="16616" y="23297"/>
                  <a:pt x="17970" y="19794"/>
                  <a:pt x="17543" y="16557"/>
                </a:cubicBezTo>
                <a:cubicBezTo>
                  <a:pt x="17042" y="13305"/>
                  <a:pt x="14967" y="10361"/>
                  <a:pt x="12201" y="8639"/>
                </a:cubicBezTo>
                <a:cubicBezTo>
                  <a:pt x="11288" y="8021"/>
                  <a:pt x="10243" y="7536"/>
                  <a:pt x="9508" y="6800"/>
                </a:cubicBezTo>
                <a:cubicBezTo>
                  <a:pt x="8580" y="5946"/>
                  <a:pt x="8095" y="4784"/>
                  <a:pt x="7550" y="3739"/>
                </a:cubicBezTo>
                <a:cubicBezTo>
                  <a:pt x="6991" y="2635"/>
                  <a:pt x="6314" y="1531"/>
                  <a:pt x="5343" y="796"/>
                </a:cubicBezTo>
                <a:cubicBezTo>
                  <a:pt x="4298" y="119"/>
                  <a:pt x="2826" y="1"/>
                  <a:pt x="1899" y="796"/>
                </a:cubicBezTo>
                <a:cubicBezTo>
                  <a:pt x="1590" y="1105"/>
                  <a:pt x="1355" y="1473"/>
                  <a:pt x="1163" y="1840"/>
                </a:cubicBezTo>
                <a:cubicBezTo>
                  <a:pt x="560" y="3371"/>
                  <a:pt x="678" y="5078"/>
                  <a:pt x="928" y="6741"/>
                </a:cubicBezTo>
                <a:cubicBezTo>
                  <a:pt x="1222" y="8330"/>
                  <a:pt x="1664" y="9934"/>
                  <a:pt x="1531" y="11583"/>
                </a:cubicBezTo>
                <a:cubicBezTo>
                  <a:pt x="1414" y="13246"/>
                  <a:pt x="737" y="14835"/>
                  <a:pt x="428" y="16483"/>
                </a:cubicBezTo>
                <a:cubicBezTo>
                  <a:pt x="1" y="18941"/>
                  <a:pt x="369" y="21575"/>
                  <a:pt x="1723" y="23665"/>
                </a:cubicBezTo>
                <a:cubicBezTo>
                  <a:pt x="3062" y="25681"/>
                  <a:pt x="5519" y="27094"/>
                  <a:pt x="7977" y="27035"/>
                </a:cubicBezTo>
                <a:close/>
              </a:path>
            </a:pathLst>
          </a:custGeom>
          <a:noFill/>
          <a:ln w="6250" cap="flat" cmpd="sng">
            <a:solidFill>
              <a:srgbClr val="28481F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2"/>
          <p:cNvSpPr/>
          <p:nvPr/>
        </p:nvSpPr>
        <p:spPr>
          <a:xfrm>
            <a:off x="7165454" y="3220136"/>
            <a:ext cx="324157" cy="306158"/>
          </a:xfrm>
          <a:custGeom>
            <a:avLst/>
            <a:gdLst/>
            <a:ahLst/>
            <a:cxnLst/>
            <a:rect l="l" t="t" r="r" b="b"/>
            <a:pathLst>
              <a:path w="10067" h="9508" fill="none" extrusionOk="0">
                <a:moveTo>
                  <a:pt x="9934" y="3915"/>
                </a:moveTo>
                <a:cubicBezTo>
                  <a:pt x="9758" y="2635"/>
                  <a:pt x="9140" y="1414"/>
                  <a:pt x="8036" y="678"/>
                </a:cubicBezTo>
                <a:cubicBezTo>
                  <a:pt x="7359" y="177"/>
                  <a:pt x="6447" y="1"/>
                  <a:pt x="5593" y="1"/>
                </a:cubicBezTo>
                <a:cubicBezTo>
                  <a:pt x="3444" y="60"/>
                  <a:pt x="1355" y="1414"/>
                  <a:pt x="678" y="3371"/>
                </a:cubicBezTo>
                <a:cubicBezTo>
                  <a:pt x="1" y="5387"/>
                  <a:pt x="810" y="7845"/>
                  <a:pt x="2709" y="8831"/>
                </a:cubicBezTo>
                <a:cubicBezTo>
                  <a:pt x="3680" y="9375"/>
                  <a:pt x="4857" y="9508"/>
                  <a:pt x="5887" y="9316"/>
                </a:cubicBezTo>
                <a:cubicBezTo>
                  <a:pt x="7859" y="8948"/>
                  <a:pt x="9640" y="7477"/>
                  <a:pt x="10008" y="5519"/>
                </a:cubicBezTo>
                <a:cubicBezTo>
                  <a:pt x="10067" y="5019"/>
                  <a:pt x="10067" y="4475"/>
                  <a:pt x="9934" y="3915"/>
                </a:cubicBezTo>
                <a:close/>
              </a:path>
            </a:pathLst>
          </a:custGeom>
          <a:noFill/>
          <a:ln w="6250" cap="flat" cmpd="sng">
            <a:solidFill>
              <a:srgbClr val="28481F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6" name="Google Shape;126;p2"/>
          <p:cNvGrpSpPr/>
          <p:nvPr/>
        </p:nvGrpSpPr>
        <p:grpSpPr>
          <a:xfrm>
            <a:off x="7600489" y="227536"/>
            <a:ext cx="852945" cy="1939378"/>
            <a:chOff x="7600489" y="227536"/>
            <a:chExt cx="852945" cy="1939378"/>
          </a:xfrm>
        </p:grpSpPr>
        <p:sp>
          <p:nvSpPr>
            <p:cNvPr id="127" name="Google Shape;127;p2"/>
            <p:cNvSpPr/>
            <p:nvPr/>
          </p:nvSpPr>
          <p:spPr>
            <a:xfrm>
              <a:off x="7660981" y="246627"/>
              <a:ext cx="792453" cy="1920286"/>
            </a:xfrm>
            <a:custGeom>
              <a:avLst/>
              <a:gdLst/>
              <a:ahLst/>
              <a:cxnLst/>
              <a:rect l="l" t="t" r="r" b="b"/>
              <a:pathLst>
                <a:path w="26608" h="64477" extrusionOk="0">
                  <a:moveTo>
                    <a:pt x="9334" y="1"/>
                  </a:moveTo>
                  <a:cubicBezTo>
                    <a:pt x="8185" y="1"/>
                    <a:pt x="7065" y="172"/>
                    <a:pt x="5946" y="464"/>
                  </a:cubicBezTo>
                  <a:cubicBezTo>
                    <a:pt x="7108" y="7027"/>
                    <a:pt x="9139" y="13826"/>
                    <a:pt x="10920" y="20272"/>
                  </a:cubicBezTo>
                  <a:cubicBezTo>
                    <a:pt x="10846" y="20154"/>
                    <a:pt x="10788" y="20022"/>
                    <a:pt x="10729" y="19904"/>
                  </a:cubicBezTo>
                  <a:cubicBezTo>
                    <a:pt x="10611" y="19595"/>
                    <a:pt x="10479" y="19227"/>
                    <a:pt x="10361" y="18918"/>
                  </a:cubicBezTo>
                  <a:lnTo>
                    <a:pt x="10361" y="18918"/>
                  </a:lnTo>
                  <a:lnTo>
                    <a:pt x="10611" y="19713"/>
                  </a:lnTo>
                  <a:cubicBezTo>
                    <a:pt x="8639" y="15798"/>
                    <a:pt x="6137" y="11692"/>
                    <a:pt x="3738" y="7881"/>
                  </a:cubicBezTo>
                  <a:cubicBezTo>
                    <a:pt x="2326" y="9176"/>
                    <a:pt x="1104" y="10589"/>
                    <a:pt x="0" y="12119"/>
                  </a:cubicBezTo>
                  <a:cubicBezTo>
                    <a:pt x="4047" y="16902"/>
                    <a:pt x="8036" y="21744"/>
                    <a:pt x="11891" y="26644"/>
                  </a:cubicBezTo>
                  <a:lnTo>
                    <a:pt x="14776" y="26041"/>
                  </a:lnTo>
                  <a:lnTo>
                    <a:pt x="16365" y="25673"/>
                  </a:lnTo>
                  <a:lnTo>
                    <a:pt x="16365" y="25673"/>
                  </a:lnTo>
                  <a:cubicBezTo>
                    <a:pt x="15821" y="25850"/>
                    <a:pt x="15335" y="25967"/>
                    <a:pt x="14776" y="26159"/>
                  </a:cubicBezTo>
                  <a:cubicBezTo>
                    <a:pt x="13613" y="26409"/>
                    <a:pt x="12451" y="26644"/>
                    <a:pt x="11214" y="26777"/>
                  </a:cubicBezTo>
                  <a:cubicBezTo>
                    <a:pt x="13981" y="38182"/>
                    <a:pt x="16306" y="49646"/>
                    <a:pt x="18205" y="61228"/>
                  </a:cubicBezTo>
                  <a:cubicBezTo>
                    <a:pt x="18337" y="61964"/>
                    <a:pt x="18455" y="62699"/>
                    <a:pt x="18882" y="63318"/>
                  </a:cubicBezTo>
                  <a:cubicBezTo>
                    <a:pt x="19438" y="64107"/>
                    <a:pt x="20414" y="64477"/>
                    <a:pt x="21417" y="64477"/>
                  </a:cubicBezTo>
                  <a:cubicBezTo>
                    <a:pt x="21741" y="64477"/>
                    <a:pt x="22068" y="64438"/>
                    <a:pt x="22384" y="64362"/>
                  </a:cubicBezTo>
                  <a:cubicBezTo>
                    <a:pt x="23606" y="64053"/>
                    <a:pt x="24650" y="63259"/>
                    <a:pt x="25695" y="62523"/>
                  </a:cubicBezTo>
                  <a:cubicBezTo>
                    <a:pt x="26063" y="62214"/>
                    <a:pt x="26490" y="61905"/>
                    <a:pt x="26549" y="61419"/>
                  </a:cubicBezTo>
                  <a:cubicBezTo>
                    <a:pt x="26608" y="61051"/>
                    <a:pt x="26372" y="60683"/>
                    <a:pt x="26181" y="60315"/>
                  </a:cubicBezTo>
                  <a:cubicBezTo>
                    <a:pt x="22929" y="54488"/>
                    <a:pt x="21516" y="47865"/>
                    <a:pt x="20118" y="41361"/>
                  </a:cubicBezTo>
                  <a:cubicBezTo>
                    <a:pt x="19014" y="36092"/>
                    <a:pt x="17910" y="30824"/>
                    <a:pt x="16807" y="25540"/>
                  </a:cubicBezTo>
                  <a:cubicBezTo>
                    <a:pt x="16674" y="25540"/>
                    <a:pt x="16556" y="25599"/>
                    <a:pt x="16365" y="25673"/>
                  </a:cubicBezTo>
                  <a:cubicBezTo>
                    <a:pt x="16556" y="20022"/>
                    <a:pt x="18882" y="14444"/>
                    <a:pt x="22929" y="10456"/>
                  </a:cubicBezTo>
                  <a:cubicBezTo>
                    <a:pt x="22561" y="8984"/>
                    <a:pt x="21148" y="8131"/>
                    <a:pt x="19868" y="7395"/>
                  </a:cubicBezTo>
                  <a:cubicBezTo>
                    <a:pt x="19709" y="7297"/>
                    <a:pt x="19519" y="7189"/>
                    <a:pt x="19316" y="7189"/>
                  </a:cubicBezTo>
                  <a:cubicBezTo>
                    <a:pt x="19275" y="7189"/>
                    <a:pt x="19233" y="7194"/>
                    <a:pt x="19191" y="7204"/>
                  </a:cubicBezTo>
                  <a:cubicBezTo>
                    <a:pt x="18882" y="7277"/>
                    <a:pt x="18705" y="7572"/>
                    <a:pt x="18573" y="7881"/>
                  </a:cubicBezTo>
                  <a:cubicBezTo>
                    <a:pt x="16615" y="11987"/>
                    <a:pt x="15394" y="15371"/>
                    <a:pt x="13981" y="19713"/>
                  </a:cubicBezTo>
                  <a:cubicBezTo>
                    <a:pt x="13922" y="19051"/>
                    <a:pt x="13790" y="18432"/>
                    <a:pt x="13672" y="17814"/>
                  </a:cubicBezTo>
                  <a:cubicBezTo>
                    <a:pt x="12568" y="11619"/>
                    <a:pt x="11832" y="6718"/>
                    <a:pt x="10243" y="37"/>
                  </a:cubicBezTo>
                  <a:cubicBezTo>
                    <a:pt x="9938" y="12"/>
                    <a:pt x="9635" y="1"/>
                    <a:pt x="9334" y="1"/>
                  </a:cubicBezTo>
                  <a:close/>
                </a:path>
              </a:pathLst>
            </a:custGeom>
            <a:solidFill>
              <a:srgbClr val="7FA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7600489" y="227536"/>
              <a:ext cx="683330" cy="796414"/>
            </a:xfrm>
            <a:custGeom>
              <a:avLst/>
              <a:gdLst/>
              <a:ahLst/>
              <a:cxnLst/>
              <a:rect l="l" t="t" r="r" b="b"/>
              <a:pathLst>
                <a:path w="22944" h="26741" fill="none" extrusionOk="0">
                  <a:moveTo>
                    <a:pt x="16380" y="25755"/>
                  </a:moveTo>
                  <a:cubicBezTo>
                    <a:pt x="16557" y="20118"/>
                    <a:pt x="18955" y="14541"/>
                    <a:pt x="22943" y="10553"/>
                  </a:cubicBezTo>
                  <a:cubicBezTo>
                    <a:pt x="22634" y="9081"/>
                    <a:pt x="21163" y="8213"/>
                    <a:pt x="19868" y="7477"/>
                  </a:cubicBezTo>
                  <a:cubicBezTo>
                    <a:pt x="19691" y="7359"/>
                    <a:pt x="19441" y="7241"/>
                    <a:pt x="19206" y="7300"/>
                  </a:cubicBezTo>
                  <a:cubicBezTo>
                    <a:pt x="18896" y="7359"/>
                    <a:pt x="18705" y="7668"/>
                    <a:pt x="18587" y="7977"/>
                  </a:cubicBezTo>
                  <a:cubicBezTo>
                    <a:pt x="16630" y="12083"/>
                    <a:pt x="15394" y="15512"/>
                    <a:pt x="13981" y="19809"/>
                  </a:cubicBezTo>
                  <a:cubicBezTo>
                    <a:pt x="12701" y="12701"/>
                    <a:pt x="12024" y="7477"/>
                    <a:pt x="10243" y="119"/>
                  </a:cubicBezTo>
                  <a:cubicBezTo>
                    <a:pt x="8830" y="1"/>
                    <a:pt x="7359" y="119"/>
                    <a:pt x="5961" y="560"/>
                  </a:cubicBezTo>
                  <a:cubicBezTo>
                    <a:pt x="7123" y="7109"/>
                    <a:pt x="9139" y="13923"/>
                    <a:pt x="10920" y="20354"/>
                  </a:cubicBezTo>
                  <a:cubicBezTo>
                    <a:pt x="8904" y="16248"/>
                    <a:pt x="6255" y="11965"/>
                    <a:pt x="3753" y="7977"/>
                  </a:cubicBezTo>
                  <a:cubicBezTo>
                    <a:pt x="2340" y="9258"/>
                    <a:pt x="1104" y="10670"/>
                    <a:pt x="0" y="12201"/>
                  </a:cubicBezTo>
                  <a:cubicBezTo>
                    <a:pt x="4048" y="16984"/>
                    <a:pt x="8036" y="21825"/>
                    <a:pt x="11965" y="26741"/>
                  </a:cubicBezTo>
                </a:path>
              </a:pathLst>
            </a:custGeom>
            <a:noFill/>
            <a:ln w="6250" cap="flat" cmpd="sng">
              <a:solidFill>
                <a:srgbClr val="28481F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7941130" y="864319"/>
              <a:ext cx="58486" cy="183355"/>
            </a:xfrm>
            <a:custGeom>
              <a:avLst/>
              <a:gdLst/>
              <a:ahLst/>
              <a:cxnLst/>
              <a:rect l="l" t="t" r="r" b="b"/>
              <a:pathLst>
                <a:path w="2385" h="7477" fill="none" extrusionOk="0">
                  <a:moveTo>
                    <a:pt x="1" y="1"/>
                  </a:moveTo>
                  <a:cubicBezTo>
                    <a:pt x="913" y="2443"/>
                    <a:pt x="1708" y="4960"/>
                    <a:pt x="2385" y="7477"/>
                  </a:cubicBezTo>
                </a:path>
              </a:pathLst>
            </a:custGeom>
            <a:noFill/>
            <a:ln w="6250" cap="flat" cmpd="sng">
              <a:solidFill>
                <a:srgbClr val="28481F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8008117" y="760959"/>
              <a:ext cx="32910" cy="248118"/>
            </a:xfrm>
            <a:custGeom>
              <a:avLst/>
              <a:gdLst/>
              <a:ahLst/>
              <a:cxnLst/>
              <a:rect l="l" t="t" r="r" b="b"/>
              <a:pathLst>
                <a:path w="1105" h="8331" fill="none" extrusionOk="0">
                  <a:moveTo>
                    <a:pt x="1" y="1"/>
                  </a:moveTo>
                  <a:cubicBezTo>
                    <a:pt x="486" y="2517"/>
                    <a:pt x="913" y="5755"/>
                    <a:pt x="1105" y="8330"/>
                  </a:cubicBezTo>
                </a:path>
              </a:pathLst>
            </a:custGeom>
            <a:noFill/>
            <a:ln w="6250" cap="flat" cmpd="sng">
              <a:solidFill>
                <a:srgbClr val="28481F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7934937" y="991067"/>
              <a:ext cx="458472" cy="1165032"/>
            </a:xfrm>
            <a:custGeom>
              <a:avLst/>
              <a:gdLst/>
              <a:ahLst/>
              <a:cxnLst/>
              <a:rect l="l" t="t" r="r" b="b"/>
              <a:pathLst>
                <a:path w="15394" h="39118" fill="none" extrusionOk="0">
                  <a:moveTo>
                    <a:pt x="15335" y="35865"/>
                  </a:moveTo>
                  <a:cubicBezTo>
                    <a:pt x="15261" y="36365"/>
                    <a:pt x="14834" y="36660"/>
                    <a:pt x="14466" y="36910"/>
                  </a:cubicBezTo>
                  <a:cubicBezTo>
                    <a:pt x="13422" y="37704"/>
                    <a:pt x="12391" y="38499"/>
                    <a:pt x="11155" y="38808"/>
                  </a:cubicBezTo>
                  <a:cubicBezTo>
                    <a:pt x="9875" y="39117"/>
                    <a:pt x="8403" y="38808"/>
                    <a:pt x="7667" y="37763"/>
                  </a:cubicBezTo>
                  <a:cubicBezTo>
                    <a:pt x="7241" y="37160"/>
                    <a:pt x="7108" y="36424"/>
                    <a:pt x="6991" y="35688"/>
                  </a:cubicBezTo>
                  <a:cubicBezTo>
                    <a:pt x="5092" y="24092"/>
                    <a:pt x="2752" y="12569"/>
                    <a:pt x="0" y="1222"/>
                  </a:cubicBezTo>
                  <a:cubicBezTo>
                    <a:pt x="1899" y="1046"/>
                    <a:pt x="3797" y="604"/>
                    <a:pt x="5578" y="1"/>
                  </a:cubicBezTo>
                  <a:cubicBezTo>
                    <a:pt x="6681" y="5269"/>
                    <a:pt x="7785" y="10538"/>
                    <a:pt x="8948" y="15821"/>
                  </a:cubicBezTo>
                  <a:cubicBezTo>
                    <a:pt x="10302" y="22311"/>
                    <a:pt x="11714" y="28933"/>
                    <a:pt x="15026" y="34761"/>
                  </a:cubicBezTo>
                  <a:cubicBezTo>
                    <a:pt x="15202" y="35129"/>
                    <a:pt x="15394" y="35497"/>
                    <a:pt x="15335" y="35865"/>
                  </a:cubicBezTo>
                  <a:close/>
                </a:path>
              </a:pathLst>
            </a:custGeom>
            <a:noFill/>
            <a:ln w="6250" cap="flat" cmpd="sng">
              <a:solidFill>
                <a:srgbClr val="28481F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8073880" y="998096"/>
              <a:ext cx="293685" cy="1103203"/>
            </a:xfrm>
            <a:custGeom>
              <a:avLst/>
              <a:gdLst/>
              <a:ahLst/>
              <a:cxnLst/>
              <a:rect l="l" t="t" r="r" b="b"/>
              <a:pathLst>
                <a:path w="9861" h="37042" fill="none" extrusionOk="0">
                  <a:moveTo>
                    <a:pt x="0" y="0"/>
                  </a:moveTo>
                  <a:cubicBezTo>
                    <a:pt x="1840" y="8462"/>
                    <a:pt x="3547" y="16498"/>
                    <a:pt x="5328" y="24901"/>
                  </a:cubicBezTo>
                  <a:cubicBezTo>
                    <a:pt x="6181" y="29198"/>
                    <a:pt x="7167" y="33613"/>
                    <a:pt x="9860" y="37042"/>
                  </a:cubicBezTo>
                </a:path>
              </a:pathLst>
            </a:custGeom>
            <a:noFill/>
            <a:ln w="6250" cap="flat" cmpd="sng">
              <a:solidFill>
                <a:srgbClr val="28481F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8174253" y="1635822"/>
              <a:ext cx="61828" cy="290201"/>
            </a:xfrm>
            <a:custGeom>
              <a:avLst/>
              <a:gdLst/>
              <a:ahLst/>
              <a:cxnLst/>
              <a:rect l="l" t="t" r="r" b="b"/>
              <a:pathLst>
                <a:path w="2076" h="9744" fill="none" extrusionOk="0">
                  <a:moveTo>
                    <a:pt x="0" y="1"/>
                  </a:moveTo>
                  <a:cubicBezTo>
                    <a:pt x="545" y="3238"/>
                    <a:pt x="1222" y="6491"/>
                    <a:pt x="2075" y="9743"/>
                  </a:cubicBezTo>
                </a:path>
              </a:pathLst>
            </a:custGeom>
            <a:noFill/>
            <a:ln w="6250" cap="flat" cmpd="sng">
              <a:solidFill>
                <a:srgbClr val="28481F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Google Shape;134;p2"/>
          <p:cNvSpPr/>
          <p:nvPr/>
        </p:nvSpPr>
        <p:spPr>
          <a:xfrm>
            <a:off x="142136" y="2675171"/>
            <a:ext cx="1121687" cy="1966583"/>
          </a:xfrm>
          <a:custGeom>
            <a:avLst/>
            <a:gdLst/>
            <a:ahLst/>
            <a:cxnLst/>
            <a:rect l="l" t="t" r="r" b="b"/>
            <a:pathLst>
              <a:path w="34835" h="61074" extrusionOk="0">
                <a:moveTo>
                  <a:pt x="18647" y="25563"/>
                </a:moveTo>
                <a:cubicBezTo>
                  <a:pt x="18573" y="25622"/>
                  <a:pt x="18573" y="25622"/>
                  <a:pt x="18573" y="25696"/>
                </a:cubicBezTo>
                <a:lnTo>
                  <a:pt x="18647" y="25563"/>
                </a:lnTo>
                <a:close/>
                <a:moveTo>
                  <a:pt x="26550" y="1"/>
                </a:moveTo>
                <a:cubicBezTo>
                  <a:pt x="23615" y="5870"/>
                  <a:pt x="21295" y="12529"/>
                  <a:pt x="18904" y="18650"/>
                </a:cubicBezTo>
                <a:lnTo>
                  <a:pt x="18904" y="18650"/>
                </a:lnTo>
                <a:cubicBezTo>
                  <a:pt x="18941" y="18540"/>
                  <a:pt x="18941" y="18439"/>
                  <a:pt x="18941" y="18338"/>
                </a:cubicBezTo>
                <a:cubicBezTo>
                  <a:pt x="19074" y="18028"/>
                  <a:pt x="19191" y="17661"/>
                  <a:pt x="19250" y="17352"/>
                </a:cubicBezTo>
                <a:lnTo>
                  <a:pt x="19250" y="17352"/>
                </a:lnTo>
                <a:lnTo>
                  <a:pt x="19015" y="18087"/>
                </a:lnTo>
                <a:cubicBezTo>
                  <a:pt x="19751" y="13790"/>
                  <a:pt x="20118" y="9066"/>
                  <a:pt x="20413" y="4651"/>
                </a:cubicBezTo>
                <a:lnTo>
                  <a:pt x="20413" y="4651"/>
                </a:lnTo>
                <a:cubicBezTo>
                  <a:pt x="18573" y="4843"/>
                  <a:pt x="16734" y="5210"/>
                  <a:pt x="14968" y="5829"/>
                </a:cubicBezTo>
                <a:cubicBezTo>
                  <a:pt x="15394" y="12009"/>
                  <a:pt x="15762" y="18205"/>
                  <a:pt x="15998" y="24401"/>
                </a:cubicBezTo>
                <a:lnTo>
                  <a:pt x="18647" y="25563"/>
                </a:lnTo>
                <a:lnTo>
                  <a:pt x="20118" y="26240"/>
                </a:lnTo>
                <a:cubicBezTo>
                  <a:pt x="23547" y="21825"/>
                  <a:pt x="28698" y="18764"/>
                  <a:pt x="34217" y="17896"/>
                </a:cubicBezTo>
                <a:cubicBezTo>
                  <a:pt x="34835" y="16616"/>
                  <a:pt x="34217" y="15026"/>
                  <a:pt x="33599" y="13731"/>
                </a:cubicBezTo>
                <a:cubicBezTo>
                  <a:pt x="33481" y="13481"/>
                  <a:pt x="33363" y="13246"/>
                  <a:pt x="33172" y="13187"/>
                </a:cubicBezTo>
                <a:cubicBezTo>
                  <a:pt x="33080" y="13148"/>
                  <a:pt x="32989" y="13132"/>
                  <a:pt x="32898" y="13132"/>
                </a:cubicBezTo>
                <a:cubicBezTo>
                  <a:pt x="32681" y="13132"/>
                  <a:pt x="32467" y="13222"/>
                  <a:pt x="32260" y="13304"/>
                </a:cubicBezTo>
                <a:cubicBezTo>
                  <a:pt x="28271" y="15453"/>
                  <a:pt x="25328" y="17469"/>
                  <a:pt x="21708" y="20103"/>
                </a:cubicBezTo>
                <a:cubicBezTo>
                  <a:pt x="22017" y="19500"/>
                  <a:pt x="22252" y="18941"/>
                  <a:pt x="22503" y="18396"/>
                </a:cubicBezTo>
                <a:cubicBezTo>
                  <a:pt x="25269" y="12819"/>
                  <a:pt x="27594" y="8463"/>
                  <a:pt x="30229" y="2208"/>
                </a:cubicBezTo>
                <a:cubicBezTo>
                  <a:pt x="29125" y="1281"/>
                  <a:pt x="27903" y="486"/>
                  <a:pt x="26550" y="1"/>
                </a:cubicBezTo>
                <a:close/>
                <a:moveTo>
                  <a:pt x="15336" y="24092"/>
                </a:moveTo>
                <a:cubicBezTo>
                  <a:pt x="10847" y="34761"/>
                  <a:pt x="6005" y="45313"/>
                  <a:pt x="737" y="55673"/>
                </a:cubicBezTo>
                <a:cubicBezTo>
                  <a:pt x="428" y="56291"/>
                  <a:pt x="60" y="57027"/>
                  <a:pt x="60" y="57704"/>
                </a:cubicBezTo>
                <a:cubicBezTo>
                  <a:pt x="1" y="58984"/>
                  <a:pt x="1046" y="60088"/>
                  <a:pt x="2208" y="60574"/>
                </a:cubicBezTo>
                <a:cubicBezTo>
                  <a:pt x="3371" y="61074"/>
                  <a:pt x="4725" y="61074"/>
                  <a:pt x="5946" y="61074"/>
                </a:cubicBezTo>
                <a:cubicBezTo>
                  <a:pt x="6432" y="61074"/>
                  <a:pt x="6932" y="61074"/>
                  <a:pt x="7300" y="60706"/>
                </a:cubicBezTo>
                <a:cubicBezTo>
                  <a:pt x="7536" y="60456"/>
                  <a:pt x="7609" y="60029"/>
                  <a:pt x="7668" y="59661"/>
                </a:cubicBezTo>
                <a:cubicBezTo>
                  <a:pt x="8463" y="53098"/>
                  <a:pt x="11215" y="46961"/>
                  <a:pt x="13923" y="40957"/>
                </a:cubicBezTo>
                <a:cubicBezTo>
                  <a:pt x="16130" y="36115"/>
                  <a:pt x="18338" y="31214"/>
                  <a:pt x="20545" y="26358"/>
                </a:cubicBezTo>
                <a:cubicBezTo>
                  <a:pt x="20354" y="26299"/>
                  <a:pt x="20236" y="26299"/>
                  <a:pt x="20118" y="26240"/>
                </a:cubicBezTo>
                <a:cubicBezTo>
                  <a:pt x="19559" y="26064"/>
                  <a:pt x="19074" y="25872"/>
                  <a:pt x="18573" y="25696"/>
                </a:cubicBezTo>
                <a:cubicBezTo>
                  <a:pt x="17469" y="25195"/>
                  <a:pt x="16366" y="24710"/>
                  <a:pt x="15336" y="24092"/>
                </a:cubicBezTo>
                <a:close/>
              </a:path>
            </a:pathLst>
          </a:custGeom>
          <a:solidFill>
            <a:srgbClr val="7FAA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2"/>
          <p:cNvSpPr/>
          <p:nvPr/>
        </p:nvSpPr>
        <p:spPr>
          <a:xfrm>
            <a:off x="592332" y="2623521"/>
            <a:ext cx="639750" cy="845411"/>
          </a:xfrm>
          <a:custGeom>
            <a:avLst/>
            <a:gdLst/>
            <a:ahLst/>
            <a:cxnLst/>
            <a:rect l="l" t="t" r="r" b="b"/>
            <a:pathLst>
              <a:path w="19868" h="26255" fill="none" extrusionOk="0">
                <a:moveTo>
                  <a:pt x="5151" y="26255"/>
                </a:moveTo>
                <a:cubicBezTo>
                  <a:pt x="8580" y="21840"/>
                  <a:pt x="13731" y="18764"/>
                  <a:pt x="19250" y="17911"/>
                </a:cubicBezTo>
                <a:cubicBezTo>
                  <a:pt x="19868" y="16557"/>
                  <a:pt x="19250" y="15026"/>
                  <a:pt x="18646" y="13687"/>
                </a:cubicBezTo>
                <a:cubicBezTo>
                  <a:pt x="18514" y="13496"/>
                  <a:pt x="18396" y="13246"/>
                  <a:pt x="18220" y="13128"/>
                </a:cubicBezTo>
                <a:cubicBezTo>
                  <a:pt x="17911" y="13010"/>
                  <a:pt x="17602" y="13187"/>
                  <a:pt x="17292" y="13319"/>
                </a:cubicBezTo>
                <a:cubicBezTo>
                  <a:pt x="13304" y="15453"/>
                  <a:pt x="10361" y="17425"/>
                  <a:pt x="6682" y="20118"/>
                </a:cubicBezTo>
                <a:cubicBezTo>
                  <a:pt x="9817" y="13687"/>
                  <a:pt x="12333" y="9081"/>
                  <a:pt x="15276" y="2208"/>
                </a:cubicBezTo>
                <a:cubicBezTo>
                  <a:pt x="14173" y="1237"/>
                  <a:pt x="12936" y="501"/>
                  <a:pt x="11597" y="1"/>
                </a:cubicBezTo>
                <a:cubicBezTo>
                  <a:pt x="8654" y="5887"/>
                  <a:pt x="6314" y="12510"/>
                  <a:pt x="3930" y="18705"/>
                </a:cubicBezTo>
                <a:cubicBezTo>
                  <a:pt x="4783" y="14232"/>
                  <a:pt x="5151" y="9272"/>
                  <a:pt x="5460" y="4607"/>
                </a:cubicBezTo>
                <a:cubicBezTo>
                  <a:pt x="3621" y="4784"/>
                  <a:pt x="1781" y="5225"/>
                  <a:pt x="1" y="5770"/>
                </a:cubicBezTo>
                <a:cubicBezTo>
                  <a:pt x="427" y="11965"/>
                  <a:pt x="795" y="18161"/>
                  <a:pt x="1045" y="24356"/>
                </a:cubicBezTo>
              </a:path>
            </a:pathLst>
          </a:custGeom>
          <a:noFill/>
          <a:ln w="6250" cap="flat" cmpd="sng">
            <a:solidFill>
              <a:srgbClr val="28481F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2"/>
          <p:cNvSpPr/>
          <p:nvPr/>
        </p:nvSpPr>
        <p:spPr>
          <a:xfrm>
            <a:off x="641633" y="3180336"/>
            <a:ext cx="81047" cy="239343"/>
          </a:xfrm>
          <a:custGeom>
            <a:avLst/>
            <a:gdLst/>
            <a:ahLst/>
            <a:cxnLst/>
            <a:rect l="l" t="t" r="r" b="b"/>
            <a:pathLst>
              <a:path w="2517" h="7433" fill="none" extrusionOk="0">
                <a:moveTo>
                  <a:pt x="2517" y="1"/>
                </a:moveTo>
                <a:cubicBezTo>
                  <a:pt x="1781" y="2517"/>
                  <a:pt x="927" y="4975"/>
                  <a:pt x="0" y="7432"/>
                </a:cubicBezTo>
              </a:path>
            </a:pathLst>
          </a:custGeom>
          <a:noFill/>
          <a:ln w="6250" cap="flat" cmpd="sng">
            <a:solidFill>
              <a:srgbClr val="28481F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2"/>
          <p:cNvSpPr/>
          <p:nvPr/>
        </p:nvSpPr>
        <p:spPr>
          <a:xfrm>
            <a:off x="698950" y="3213985"/>
            <a:ext cx="126578" cy="235060"/>
          </a:xfrm>
          <a:custGeom>
            <a:avLst/>
            <a:gdLst/>
            <a:ahLst/>
            <a:cxnLst/>
            <a:rect l="l" t="t" r="r" b="b"/>
            <a:pathLst>
              <a:path w="3931" h="7300" fill="none" extrusionOk="0">
                <a:moveTo>
                  <a:pt x="3930" y="0"/>
                </a:moveTo>
                <a:cubicBezTo>
                  <a:pt x="2885" y="2340"/>
                  <a:pt x="1281" y="5151"/>
                  <a:pt x="1" y="7300"/>
                </a:cubicBezTo>
              </a:path>
            </a:pathLst>
          </a:custGeom>
          <a:noFill/>
          <a:ln w="6250" cap="flat" cmpd="sng">
            <a:solidFill>
              <a:srgbClr val="28481F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2"/>
          <p:cNvSpPr/>
          <p:nvPr/>
        </p:nvSpPr>
        <p:spPr>
          <a:xfrm>
            <a:off x="102818" y="3397852"/>
            <a:ext cx="659198" cy="1192269"/>
          </a:xfrm>
          <a:custGeom>
            <a:avLst/>
            <a:gdLst/>
            <a:ahLst/>
            <a:cxnLst/>
            <a:rect l="l" t="t" r="r" b="b"/>
            <a:pathLst>
              <a:path w="20472" h="37027" fill="none" extrusionOk="0">
                <a:moveTo>
                  <a:pt x="7226" y="36659"/>
                </a:moveTo>
                <a:cubicBezTo>
                  <a:pt x="6858" y="36968"/>
                  <a:pt x="6373" y="37027"/>
                  <a:pt x="5887" y="37027"/>
                </a:cubicBezTo>
                <a:cubicBezTo>
                  <a:pt x="4651" y="37027"/>
                  <a:pt x="3312" y="37027"/>
                  <a:pt x="2134" y="36541"/>
                </a:cubicBezTo>
                <a:cubicBezTo>
                  <a:pt x="972" y="36056"/>
                  <a:pt x="1" y="34952"/>
                  <a:pt x="1" y="33657"/>
                </a:cubicBezTo>
                <a:cubicBezTo>
                  <a:pt x="1" y="32921"/>
                  <a:pt x="368" y="32244"/>
                  <a:pt x="663" y="31582"/>
                </a:cubicBezTo>
                <a:cubicBezTo>
                  <a:pt x="5946" y="21280"/>
                  <a:pt x="10788" y="10729"/>
                  <a:pt x="15262" y="0"/>
                </a:cubicBezTo>
                <a:cubicBezTo>
                  <a:pt x="16924" y="972"/>
                  <a:pt x="18632" y="1781"/>
                  <a:pt x="20471" y="2326"/>
                </a:cubicBezTo>
                <a:cubicBezTo>
                  <a:pt x="18264" y="7167"/>
                  <a:pt x="16056" y="12009"/>
                  <a:pt x="13849" y="16865"/>
                </a:cubicBezTo>
                <a:cubicBezTo>
                  <a:pt x="11156" y="22870"/>
                  <a:pt x="8389" y="29006"/>
                  <a:pt x="7594" y="35555"/>
                </a:cubicBezTo>
                <a:cubicBezTo>
                  <a:pt x="7535" y="35997"/>
                  <a:pt x="7476" y="36365"/>
                  <a:pt x="7226" y="36659"/>
                </a:cubicBezTo>
                <a:close/>
              </a:path>
            </a:pathLst>
          </a:custGeom>
          <a:noFill/>
          <a:ln w="6250" cap="flat" cmpd="sng">
            <a:solidFill>
              <a:srgbClr val="28481F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2"/>
          <p:cNvSpPr/>
          <p:nvPr/>
        </p:nvSpPr>
        <p:spPr>
          <a:xfrm>
            <a:off x="284302" y="3462768"/>
            <a:ext cx="448321" cy="1137304"/>
          </a:xfrm>
          <a:custGeom>
            <a:avLst/>
            <a:gdLst/>
            <a:ahLst/>
            <a:cxnLst/>
            <a:rect l="l" t="t" r="r" b="b"/>
            <a:pathLst>
              <a:path w="13923" h="35320" fill="none" extrusionOk="0">
                <a:moveTo>
                  <a:pt x="13923" y="1"/>
                </a:moveTo>
                <a:cubicBezTo>
                  <a:pt x="10420" y="7786"/>
                  <a:pt x="7109" y="15144"/>
                  <a:pt x="3562" y="22943"/>
                </a:cubicBezTo>
                <a:cubicBezTo>
                  <a:pt x="1782" y="26858"/>
                  <a:pt x="1" y="30964"/>
                  <a:pt x="60" y="35320"/>
                </a:cubicBezTo>
              </a:path>
            </a:pathLst>
          </a:custGeom>
          <a:noFill/>
          <a:ln w="6250" cap="flat" cmpd="sng">
            <a:solidFill>
              <a:srgbClr val="28481F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2"/>
          <p:cNvSpPr/>
          <p:nvPr/>
        </p:nvSpPr>
        <p:spPr>
          <a:xfrm>
            <a:off x="296150" y="4075032"/>
            <a:ext cx="130346" cy="290025"/>
          </a:xfrm>
          <a:custGeom>
            <a:avLst/>
            <a:gdLst/>
            <a:ahLst/>
            <a:cxnLst/>
            <a:rect l="l" t="t" r="r" b="b"/>
            <a:pathLst>
              <a:path w="4048" h="9007" fill="none" extrusionOk="0">
                <a:moveTo>
                  <a:pt x="4048" y="0"/>
                </a:moveTo>
                <a:cubicBezTo>
                  <a:pt x="2576" y="2943"/>
                  <a:pt x="1222" y="5946"/>
                  <a:pt x="1" y="9007"/>
                </a:cubicBezTo>
              </a:path>
            </a:pathLst>
          </a:custGeom>
          <a:noFill/>
          <a:ln w="6250" cap="flat" cmpd="sng">
            <a:solidFill>
              <a:srgbClr val="28481F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1" name="Google Shape;141;p2"/>
          <p:cNvGrpSpPr/>
          <p:nvPr/>
        </p:nvGrpSpPr>
        <p:grpSpPr>
          <a:xfrm>
            <a:off x="477665" y="4361232"/>
            <a:ext cx="618434" cy="591676"/>
            <a:chOff x="477665" y="4361232"/>
            <a:chExt cx="618434" cy="591676"/>
          </a:xfrm>
        </p:grpSpPr>
        <p:sp>
          <p:nvSpPr>
            <p:cNvPr id="142" name="Google Shape;142;p2"/>
            <p:cNvSpPr/>
            <p:nvPr/>
          </p:nvSpPr>
          <p:spPr>
            <a:xfrm>
              <a:off x="515566" y="4400582"/>
              <a:ext cx="580534" cy="552327"/>
            </a:xfrm>
            <a:custGeom>
              <a:avLst/>
              <a:gdLst/>
              <a:ahLst/>
              <a:cxnLst/>
              <a:rect l="l" t="t" r="r" b="b"/>
              <a:pathLst>
                <a:path w="18029" h="17153" extrusionOk="0">
                  <a:moveTo>
                    <a:pt x="9566" y="0"/>
                  </a:moveTo>
                  <a:cubicBezTo>
                    <a:pt x="8463" y="0"/>
                    <a:pt x="7050" y="309"/>
                    <a:pt x="6432" y="501"/>
                  </a:cubicBezTo>
                  <a:cubicBezTo>
                    <a:pt x="5210" y="869"/>
                    <a:pt x="4474" y="1237"/>
                    <a:pt x="3429" y="1972"/>
                  </a:cubicBezTo>
                  <a:cubicBezTo>
                    <a:pt x="2870" y="2399"/>
                    <a:pt x="2326" y="2944"/>
                    <a:pt x="1899" y="3503"/>
                  </a:cubicBezTo>
                  <a:cubicBezTo>
                    <a:pt x="1340" y="4180"/>
                    <a:pt x="913" y="4857"/>
                    <a:pt x="604" y="5828"/>
                  </a:cubicBezTo>
                  <a:cubicBezTo>
                    <a:pt x="1" y="7432"/>
                    <a:pt x="236" y="8830"/>
                    <a:pt x="604" y="10184"/>
                  </a:cubicBezTo>
                  <a:cubicBezTo>
                    <a:pt x="972" y="11597"/>
                    <a:pt x="1649" y="12951"/>
                    <a:pt x="2635" y="14055"/>
                  </a:cubicBezTo>
                  <a:cubicBezTo>
                    <a:pt x="3179" y="14658"/>
                    <a:pt x="3797" y="15217"/>
                    <a:pt x="4533" y="15703"/>
                  </a:cubicBezTo>
                  <a:cubicBezTo>
                    <a:pt x="6013" y="16659"/>
                    <a:pt x="7801" y="17152"/>
                    <a:pt x="9591" y="17152"/>
                  </a:cubicBezTo>
                  <a:cubicBezTo>
                    <a:pt x="10775" y="17152"/>
                    <a:pt x="11959" y="16937"/>
                    <a:pt x="13054" y="16497"/>
                  </a:cubicBezTo>
                  <a:cubicBezTo>
                    <a:pt x="13672" y="16262"/>
                    <a:pt x="14217" y="15953"/>
                    <a:pt x="14776" y="15585"/>
                  </a:cubicBezTo>
                  <a:cubicBezTo>
                    <a:pt x="16792" y="14113"/>
                    <a:pt x="18028" y="11170"/>
                    <a:pt x="17896" y="8654"/>
                  </a:cubicBezTo>
                  <a:cubicBezTo>
                    <a:pt x="17719" y="6196"/>
                    <a:pt x="16557" y="3989"/>
                    <a:pt x="14776" y="2281"/>
                  </a:cubicBezTo>
                  <a:cubicBezTo>
                    <a:pt x="13245" y="810"/>
                    <a:pt x="11774" y="74"/>
                    <a:pt x="9566" y="0"/>
                  </a:cubicBezTo>
                  <a:close/>
                </a:path>
              </a:pathLst>
            </a:custGeom>
            <a:solidFill>
              <a:srgbClr val="FCC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477665" y="4361232"/>
              <a:ext cx="578634" cy="566784"/>
            </a:xfrm>
            <a:custGeom>
              <a:avLst/>
              <a:gdLst/>
              <a:ahLst/>
              <a:cxnLst/>
              <a:rect l="l" t="t" r="r" b="b"/>
              <a:pathLst>
                <a:path w="17970" h="17602" fill="none" extrusionOk="0">
                  <a:moveTo>
                    <a:pt x="4489" y="15703"/>
                  </a:moveTo>
                  <a:cubicBezTo>
                    <a:pt x="6932" y="17293"/>
                    <a:pt x="10243" y="17602"/>
                    <a:pt x="13010" y="16557"/>
                  </a:cubicBezTo>
                  <a:cubicBezTo>
                    <a:pt x="13613" y="16307"/>
                    <a:pt x="14172" y="16012"/>
                    <a:pt x="14717" y="15571"/>
                  </a:cubicBezTo>
                  <a:cubicBezTo>
                    <a:pt x="16748" y="14099"/>
                    <a:pt x="17969" y="11156"/>
                    <a:pt x="17851" y="8713"/>
                  </a:cubicBezTo>
                  <a:cubicBezTo>
                    <a:pt x="17734" y="6197"/>
                    <a:pt x="16556" y="3989"/>
                    <a:pt x="14717" y="2267"/>
                  </a:cubicBezTo>
                  <a:cubicBezTo>
                    <a:pt x="13186" y="854"/>
                    <a:pt x="11715" y="60"/>
                    <a:pt x="9566" y="60"/>
                  </a:cubicBezTo>
                  <a:cubicBezTo>
                    <a:pt x="8462" y="1"/>
                    <a:pt x="6991" y="310"/>
                    <a:pt x="6387" y="487"/>
                  </a:cubicBezTo>
                  <a:cubicBezTo>
                    <a:pt x="5151" y="854"/>
                    <a:pt x="4415" y="1222"/>
                    <a:pt x="3444" y="1958"/>
                  </a:cubicBezTo>
                  <a:cubicBezTo>
                    <a:pt x="2826" y="2400"/>
                    <a:pt x="2340" y="2944"/>
                    <a:pt x="1840" y="3503"/>
                  </a:cubicBezTo>
                  <a:cubicBezTo>
                    <a:pt x="1295" y="4166"/>
                    <a:pt x="868" y="4843"/>
                    <a:pt x="559" y="5829"/>
                  </a:cubicBezTo>
                  <a:cubicBezTo>
                    <a:pt x="0" y="7418"/>
                    <a:pt x="250" y="8831"/>
                    <a:pt x="559" y="10185"/>
                  </a:cubicBezTo>
                  <a:cubicBezTo>
                    <a:pt x="927" y="11597"/>
                    <a:pt x="1604" y="12937"/>
                    <a:pt x="2576" y="14040"/>
                  </a:cubicBezTo>
                  <a:cubicBezTo>
                    <a:pt x="3135" y="14658"/>
                    <a:pt x="3753" y="15277"/>
                    <a:pt x="4489" y="15703"/>
                  </a:cubicBezTo>
                  <a:close/>
                </a:path>
              </a:pathLst>
            </a:custGeom>
            <a:noFill/>
            <a:ln w="6250" cap="flat" cmpd="sng">
              <a:solidFill>
                <a:srgbClr val="28481F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519365" y="4408632"/>
              <a:ext cx="495687" cy="458270"/>
            </a:xfrm>
            <a:custGeom>
              <a:avLst/>
              <a:gdLst/>
              <a:ahLst/>
              <a:cxnLst/>
              <a:rect l="l" t="t" r="r" b="b"/>
              <a:pathLst>
                <a:path w="15394" h="14232" fill="none" extrusionOk="0">
                  <a:moveTo>
                    <a:pt x="6740" y="560"/>
                  </a:moveTo>
                  <a:cubicBezTo>
                    <a:pt x="6932" y="251"/>
                    <a:pt x="7359" y="59"/>
                    <a:pt x="7726" y="59"/>
                  </a:cubicBezTo>
                  <a:cubicBezTo>
                    <a:pt x="8580" y="1"/>
                    <a:pt x="9375" y="251"/>
                    <a:pt x="10052" y="736"/>
                  </a:cubicBezTo>
                  <a:cubicBezTo>
                    <a:pt x="10110" y="795"/>
                    <a:pt x="10184" y="854"/>
                    <a:pt x="10243" y="854"/>
                  </a:cubicBezTo>
                  <a:cubicBezTo>
                    <a:pt x="10302" y="928"/>
                    <a:pt x="10420" y="928"/>
                    <a:pt x="10478" y="928"/>
                  </a:cubicBezTo>
                  <a:cubicBezTo>
                    <a:pt x="11656" y="1045"/>
                    <a:pt x="12686" y="1840"/>
                    <a:pt x="13127" y="2885"/>
                  </a:cubicBezTo>
                  <a:cubicBezTo>
                    <a:pt x="14408" y="3621"/>
                    <a:pt x="15085" y="5210"/>
                    <a:pt x="14776" y="6623"/>
                  </a:cubicBezTo>
                  <a:cubicBezTo>
                    <a:pt x="15202" y="7109"/>
                    <a:pt x="15394" y="7844"/>
                    <a:pt x="15335" y="8521"/>
                  </a:cubicBezTo>
                  <a:cubicBezTo>
                    <a:pt x="15261" y="9198"/>
                    <a:pt x="14893" y="9816"/>
                    <a:pt x="14349" y="10243"/>
                  </a:cubicBezTo>
                  <a:cubicBezTo>
                    <a:pt x="14290" y="10302"/>
                    <a:pt x="14231" y="10361"/>
                    <a:pt x="14158" y="10420"/>
                  </a:cubicBezTo>
                  <a:cubicBezTo>
                    <a:pt x="14099" y="10493"/>
                    <a:pt x="14040" y="10611"/>
                    <a:pt x="14040" y="10729"/>
                  </a:cubicBezTo>
                  <a:cubicBezTo>
                    <a:pt x="13613" y="11715"/>
                    <a:pt x="12686" y="12333"/>
                    <a:pt x="11582" y="12392"/>
                  </a:cubicBezTo>
                  <a:cubicBezTo>
                    <a:pt x="11523" y="12995"/>
                    <a:pt x="11038" y="13437"/>
                    <a:pt x="10478" y="13731"/>
                  </a:cubicBezTo>
                  <a:cubicBezTo>
                    <a:pt x="9993" y="13981"/>
                    <a:pt x="9375" y="14040"/>
                    <a:pt x="8771" y="14099"/>
                  </a:cubicBezTo>
                  <a:cubicBezTo>
                    <a:pt x="8153" y="14172"/>
                    <a:pt x="7359" y="14231"/>
                    <a:pt x="6991" y="13672"/>
                  </a:cubicBezTo>
                  <a:cubicBezTo>
                    <a:pt x="6740" y="14040"/>
                    <a:pt x="6255" y="14040"/>
                    <a:pt x="5828" y="13981"/>
                  </a:cubicBezTo>
                  <a:cubicBezTo>
                    <a:pt x="4783" y="13731"/>
                    <a:pt x="3797" y="13128"/>
                    <a:pt x="3194" y="12259"/>
                  </a:cubicBezTo>
                  <a:cubicBezTo>
                    <a:pt x="3120" y="12142"/>
                    <a:pt x="3061" y="12083"/>
                    <a:pt x="3002" y="12024"/>
                  </a:cubicBezTo>
                  <a:cubicBezTo>
                    <a:pt x="2885" y="11891"/>
                    <a:pt x="2752" y="11891"/>
                    <a:pt x="2635" y="11833"/>
                  </a:cubicBezTo>
                  <a:cubicBezTo>
                    <a:pt x="1531" y="11229"/>
                    <a:pt x="986" y="10184"/>
                    <a:pt x="986" y="8948"/>
                  </a:cubicBezTo>
                  <a:cubicBezTo>
                    <a:pt x="618" y="8654"/>
                    <a:pt x="368" y="8212"/>
                    <a:pt x="250" y="7786"/>
                  </a:cubicBezTo>
                  <a:cubicBezTo>
                    <a:pt x="59" y="7241"/>
                    <a:pt x="0" y="6682"/>
                    <a:pt x="118" y="6137"/>
                  </a:cubicBezTo>
                  <a:cubicBezTo>
                    <a:pt x="250" y="5578"/>
                    <a:pt x="545" y="5092"/>
                    <a:pt x="1045" y="4842"/>
                  </a:cubicBezTo>
                  <a:cubicBezTo>
                    <a:pt x="1281" y="4666"/>
                    <a:pt x="1104" y="4357"/>
                    <a:pt x="1104" y="4048"/>
                  </a:cubicBezTo>
                  <a:cubicBezTo>
                    <a:pt x="1045" y="3621"/>
                    <a:pt x="1354" y="3253"/>
                    <a:pt x="1649" y="2944"/>
                  </a:cubicBezTo>
                  <a:cubicBezTo>
                    <a:pt x="1899" y="2694"/>
                    <a:pt x="2149" y="2399"/>
                    <a:pt x="2458" y="2208"/>
                  </a:cubicBezTo>
                  <a:cubicBezTo>
                    <a:pt x="2752" y="2031"/>
                    <a:pt x="3120" y="1899"/>
                    <a:pt x="3429" y="1958"/>
                  </a:cubicBezTo>
                  <a:cubicBezTo>
                    <a:pt x="3621" y="1958"/>
                    <a:pt x="3797" y="2031"/>
                    <a:pt x="3930" y="1899"/>
                  </a:cubicBezTo>
                  <a:cubicBezTo>
                    <a:pt x="3988" y="1781"/>
                    <a:pt x="3988" y="1663"/>
                    <a:pt x="3988" y="1531"/>
                  </a:cubicBezTo>
                  <a:cubicBezTo>
                    <a:pt x="3988" y="1104"/>
                    <a:pt x="4415" y="795"/>
                    <a:pt x="4783" y="619"/>
                  </a:cubicBezTo>
                  <a:cubicBezTo>
                    <a:pt x="5401" y="368"/>
                    <a:pt x="6196" y="251"/>
                    <a:pt x="6740" y="560"/>
                  </a:cubicBezTo>
                  <a:close/>
                </a:path>
              </a:pathLst>
            </a:custGeom>
            <a:noFill/>
            <a:ln w="6250" cap="flat" cmpd="sng">
              <a:solidFill>
                <a:srgbClr val="28481F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612232" y="4657415"/>
              <a:ext cx="155945" cy="193361"/>
            </a:xfrm>
            <a:custGeom>
              <a:avLst/>
              <a:gdLst/>
              <a:ahLst/>
              <a:cxnLst/>
              <a:rect l="l" t="t" r="r" b="b"/>
              <a:pathLst>
                <a:path w="4843" h="6005" fill="none" extrusionOk="0">
                  <a:moveTo>
                    <a:pt x="4048" y="6005"/>
                  </a:moveTo>
                  <a:cubicBezTo>
                    <a:pt x="4416" y="4666"/>
                    <a:pt x="4784" y="3003"/>
                    <a:pt x="4725" y="1590"/>
                  </a:cubicBezTo>
                  <a:cubicBezTo>
                    <a:pt x="4725" y="987"/>
                    <a:pt x="4842" y="560"/>
                    <a:pt x="4592" y="192"/>
                  </a:cubicBezTo>
                  <a:cubicBezTo>
                    <a:pt x="4475" y="60"/>
                    <a:pt x="4283" y="1"/>
                    <a:pt x="4107" y="60"/>
                  </a:cubicBezTo>
                  <a:cubicBezTo>
                    <a:pt x="3989" y="118"/>
                    <a:pt x="3621" y="560"/>
                    <a:pt x="3430" y="736"/>
                  </a:cubicBezTo>
                  <a:cubicBezTo>
                    <a:pt x="2576" y="2090"/>
                    <a:pt x="1281" y="3253"/>
                    <a:pt x="1" y="4165"/>
                  </a:cubicBezTo>
                </a:path>
              </a:pathLst>
            </a:custGeom>
            <a:noFill/>
            <a:ln w="6250" cap="flat" cmpd="sng">
              <a:solidFill>
                <a:srgbClr val="28481F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551115" y="4653615"/>
              <a:ext cx="193361" cy="43180"/>
            </a:xfrm>
            <a:custGeom>
              <a:avLst/>
              <a:gdLst/>
              <a:ahLst/>
              <a:cxnLst/>
              <a:rect l="l" t="t" r="r" b="b"/>
              <a:pathLst>
                <a:path w="6005" h="1341" fill="none" extrusionOk="0">
                  <a:moveTo>
                    <a:pt x="5946" y="310"/>
                  </a:moveTo>
                  <a:cubicBezTo>
                    <a:pt x="6005" y="236"/>
                    <a:pt x="6005" y="178"/>
                    <a:pt x="6005" y="119"/>
                  </a:cubicBezTo>
                  <a:cubicBezTo>
                    <a:pt x="6005" y="119"/>
                    <a:pt x="5946" y="60"/>
                    <a:pt x="5887" y="60"/>
                  </a:cubicBezTo>
                  <a:cubicBezTo>
                    <a:pt x="5696" y="1"/>
                    <a:pt x="5445" y="1"/>
                    <a:pt x="5210" y="1"/>
                  </a:cubicBezTo>
                  <a:cubicBezTo>
                    <a:pt x="4224" y="1"/>
                    <a:pt x="2811" y="428"/>
                    <a:pt x="1840" y="737"/>
                  </a:cubicBezTo>
                  <a:cubicBezTo>
                    <a:pt x="1163" y="972"/>
                    <a:pt x="604" y="1164"/>
                    <a:pt x="0" y="1340"/>
                  </a:cubicBezTo>
                </a:path>
              </a:pathLst>
            </a:custGeom>
            <a:noFill/>
            <a:ln w="6250" cap="flat" cmpd="sng">
              <a:solidFill>
                <a:srgbClr val="28481F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556782" y="4556948"/>
              <a:ext cx="185794" cy="98596"/>
            </a:xfrm>
            <a:custGeom>
              <a:avLst/>
              <a:gdLst/>
              <a:ahLst/>
              <a:cxnLst/>
              <a:rect l="l" t="t" r="r" b="b"/>
              <a:pathLst>
                <a:path w="5770" h="3062" fill="none" extrusionOk="0">
                  <a:moveTo>
                    <a:pt x="5711" y="3062"/>
                  </a:moveTo>
                  <a:cubicBezTo>
                    <a:pt x="5770" y="2944"/>
                    <a:pt x="5770" y="2870"/>
                    <a:pt x="5711" y="2753"/>
                  </a:cubicBezTo>
                  <a:cubicBezTo>
                    <a:pt x="5637" y="2694"/>
                    <a:pt x="5578" y="2576"/>
                    <a:pt x="5520" y="2576"/>
                  </a:cubicBezTo>
                  <a:cubicBezTo>
                    <a:pt x="3621" y="1531"/>
                    <a:pt x="1899" y="795"/>
                    <a:pt x="1" y="1"/>
                  </a:cubicBezTo>
                </a:path>
              </a:pathLst>
            </a:custGeom>
            <a:noFill/>
            <a:ln w="6250" cap="flat" cmpd="sng">
              <a:solidFill>
                <a:srgbClr val="28481F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637832" y="4471649"/>
              <a:ext cx="108546" cy="168277"/>
            </a:xfrm>
            <a:custGeom>
              <a:avLst/>
              <a:gdLst/>
              <a:ahLst/>
              <a:cxnLst/>
              <a:rect l="l" t="t" r="r" b="b"/>
              <a:pathLst>
                <a:path w="3371" h="5226" fill="none" extrusionOk="0">
                  <a:moveTo>
                    <a:pt x="3253" y="5225"/>
                  </a:moveTo>
                  <a:cubicBezTo>
                    <a:pt x="3370" y="5093"/>
                    <a:pt x="3312" y="4975"/>
                    <a:pt x="3253" y="4857"/>
                  </a:cubicBezTo>
                  <a:cubicBezTo>
                    <a:pt x="2752" y="3503"/>
                    <a:pt x="1840" y="2149"/>
                    <a:pt x="986" y="987"/>
                  </a:cubicBezTo>
                  <a:cubicBezTo>
                    <a:pt x="736" y="619"/>
                    <a:pt x="427" y="192"/>
                    <a:pt x="0" y="1"/>
                  </a:cubicBezTo>
                </a:path>
              </a:pathLst>
            </a:custGeom>
            <a:noFill/>
            <a:ln w="6250" cap="flat" cmpd="sng">
              <a:solidFill>
                <a:srgbClr val="28481F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756298" y="4657415"/>
              <a:ext cx="136045" cy="154045"/>
            </a:xfrm>
            <a:custGeom>
              <a:avLst/>
              <a:gdLst/>
              <a:ahLst/>
              <a:cxnLst/>
              <a:rect l="l" t="t" r="r" b="b"/>
              <a:pathLst>
                <a:path w="4225" h="4784" fill="none" extrusionOk="0">
                  <a:moveTo>
                    <a:pt x="4224" y="4783"/>
                  </a:moveTo>
                  <a:cubicBezTo>
                    <a:pt x="4048" y="4416"/>
                    <a:pt x="3856" y="3989"/>
                    <a:pt x="3562" y="3621"/>
                  </a:cubicBezTo>
                  <a:cubicBezTo>
                    <a:pt x="3371" y="3371"/>
                    <a:pt x="3194" y="3194"/>
                    <a:pt x="3003" y="2944"/>
                  </a:cubicBezTo>
                  <a:cubicBezTo>
                    <a:pt x="2458" y="2399"/>
                    <a:pt x="1472" y="1355"/>
                    <a:pt x="987" y="736"/>
                  </a:cubicBezTo>
                  <a:cubicBezTo>
                    <a:pt x="677" y="486"/>
                    <a:pt x="368" y="192"/>
                    <a:pt x="1" y="1"/>
                  </a:cubicBezTo>
                </a:path>
              </a:pathLst>
            </a:custGeom>
            <a:noFill/>
            <a:ln w="6250" cap="flat" cmpd="sng">
              <a:solidFill>
                <a:srgbClr val="28481F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773847" y="4657415"/>
              <a:ext cx="199511" cy="91029"/>
            </a:xfrm>
            <a:custGeom>
              <a:avLst/>
              <a:gdLst/>
              <a:ahLst/>
              <a:cxnLst/>
              <a:rect l="l" t="t" r="r" b="b"/>
              <a:pathLst>
                <a:path w="6196" h="2827" fill="none" extrusionOk="0">
                  <a:moveTo>
                    <a:pt x="0" y="118"/>
                  </a:moveTo>
                  <a:cubicBezTo>
                    <a:pt x="74" y="1"/>
                    <a:pt x="250" y="1"/>
                    <a:pt x="368" y="1"/>
                  </a:cubicBezTo>
                  <a:cubicBezTo>
                    <a:pt x="559" y="1"/>
                    <a:pt x="736" y="1"/>
                    <a:pt x="868" y="60"/>
                  </a:cubicBezTo>
                  <a:cubicBezTo>
                    <a:pt x="2884" y="987"/>
                    <a:pt x="4297" y="1899"/>
                    <a:pt x="6196" y="2826"/>
                  </a:cubicBezTo>
                </a:path>
              </a:pathLst>
            </a:custGeom>
            <a:noFill/>
            <a:ln w="6250" cap="flat" cmpd="sng">
              <a:solidFill>
                <a:srgbClr val="28481F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781897" y="4621865"/>
              <a:ext cx="211361" cy="29914"/>
            </a:xfrm>
            <a:custGeom>
              <a:avLst/>
              <a:gdLst/>
              <a:ahLst/>
              <a:cxnLst/>
              <a:rect l="l" t="t" r="r" b="b"/>
              <a:pathLst>
                <a:path w="6564" h="929" fill="none" extrusionOk="0">
                  <a:moveTo>
                    <a:pt x="0" y="928"/>
                  </a:moveTo>
                  <a:cubicBezTo>
                    <a:pt x="309" y="737"/>
                    <a:pt x="677" y="737"/>
                    <a:pt x="1045" y="678"/>
                  </a:cubicBezTo>
                  <a:cubicBezTo>
                    <a:pt x="2634" y="487"/>
                    <a:pt x="4974" y="119"/>
                    <a:pt x="6564" y="1"/>
                  </a:cubicBezTo>
                </a:path>
              </a:pathLst>
            </a:custGeom>
            <a:noFill/>
            <a:ln w="6250" cap="flat" cmpd="sng">
              <a:solidFill>
                <a:srgbClr val="28481F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781897" y="4501499"/>
              <a:ext cx="160195" cy="130346"/>
            </a:xfrm>
            <a:custGeom>
              <a:avLst/>
              <a:gdLst/>
              <a:ahLst/>
              <a:cxnLst/>
              <a:rect l="l" t="t" r="r" b="b"/>
              <a:pathLst>
                <a:path w="4975" h="4048" fill="none" extrusionOk="0">
                  <a:moveTo>
                    <a:pt x="0" y="4048"/>
                  </a:moveTo>
                  <a:cubicBezTo>
                    <a:pt x="1295" y="2885"/>
                    <a:pt x="4047" y="737"/>
                    <a:pt x="4974" y="1"/>
                  </a:cubicBezTo>
                </a:path>
              </a:pathLst>
            </a:custGeom>
            <a:noFill/>
            <a:ln w="6250" cap="flat" cmpd="sng">
              <a:solidFill>
                <a:srgbClr val="28481F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736398" y="4426632"/>
              <a:ext cx="25631" cy="199060"/>
            </a:xfrm>
            <a:custGeom>
              <a:avLst/>
              <a:gdLst/>
              <a:ahLst/>
              <a:cxnLst/>
              <a:rect l="l" t="t" r="r" b="b"/>
              <a:pathLst>
                <a:path w="796" h="6182" fill="none" extrusionOk="0">
                  <a:moveTo>
                    <a:pt x="501" y="6182"/>
                  </a:moveTo>
                  <a:cubicBezTo>
                    <a:pt x="677" y="6005"/>
                    <a:pt x="736" y="5696"/>
                    <a:pt x="736" y="5446"/>
                  </a:cubicBezTo>
                  <a:cubicBezTo>
                    <a:pt x="795" y="4710"/>
                    <a:pt x="795" y="3489"/>
                    <a:pt x="736" y="2753"/>
                  </a:cubicBezTo>
                  <a:cubicBezTo>
                    <a:pt x="560" y="1531"/>
                    <a:pt x="501" y="795"/>
                    <a:pt x="0" y="1"/>
                  </a:cubicBezTo>
                </a:path>
              </a:pathLst>
            </a:custGeom>
            <a:noFill/>
            <a:ln w="6250" cap="flat" cmpd="sng">
              <a:solidFill>
                <a:srgbClr val="28481F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761997" y="4438482"/>
              <a:ext cx="90997" cy="189594"/>
            </a:xfrm>
            <a:custGeom>
              <a:avLst/>
              <a:gdLst/>
              <a:ahLst/>
              <a:cxnLst/>
              <a:rect l="l" t="t" r="r" b="b"/>
              <a:pathLst>
                <a:path w="2826" h="5888" fill="none" extrusionOk="0">
                  <a:moveTo>
                    <a:pt x="0" y="5814"/>
                  </a:moveTo>
                  <a:cubicBezTo>
                    <a:pt x="133" y="5887"/>
                    <a:pt x="250" y="5814"/>
                    <a:pt x="368" y="5696"/>
                  </a:cubicBezTo>
                  <a:cubicBezTo>
                    <a:pt x="442" y="5637"/>
                    <a:pt x="559" y="5519"/>
                    <a:pt x="559" y="5387"/>
                  </a:cubicBezTo>
                  <a:cubicBezTo>
                    <a:pt x="810" y="4901"/>
                    <a:pt x="2517" y="795"/>
                    <a:pt x="2826" y="1"/>
                  </a:cubicBezTo>
                </a:path>
              </a:pathLst>
            </a:custGeom>
            <a:noFill/>
            <a:ln w="6250" cap="flat" cmpd="sng">
              <a:solidFill>
                <a:srgbClr val="28481F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732598" y="4610047"/>
              <a:ext cx="53098" cy="55448"/>
            </a:xfrm>
            <a:custGeom>
              <a:avLst/>
              <a:gdLst/>
              <a:ahLst/>
              <a:cxnLst/>
              <a:rect l="l" t="t" r="r" b="b"/>
              <a:pathLst>
                <a:path w="1649" h="1722" fill="none" extrusionOk="0">
                  <a:moveTo>
                    <a:pt x="310" y="1589"/>
                  </a:moveTo>
                  <a:cubicBezTo>
                    <a:pt x="369" y="1663"/>
                    <a:pt x="486" y="1589"/>
                    <a:pt x="619" y="1589"/>
                  </a:cubicBezTo>
                  <a:cubicBezTo>
                    <a:pt x="678" y="1663"/>
                    <a:pt x="737" y="1663"/>
                    <a:pt x="737" y="1663"/>
                  </a:cubicBezTo>
                  <a:cubicBezTo>
                    <a:pt x="854" y="1722"/>
                    <a:pt x="913" y="1722"/>
                    <a:pt x="987" y="1722"/>
                  </a:cubicBezTo>
                  <a:cubicBezTo>
                    <a:pt x="1222" y="1722"/>
                    <a:pt x="1413" y="1589"/>
                    <a:pt x="1531" y="1413"/>
                  </a:cubicBezTo>
                  <a:cubicBezTo>
                    <a:pt x="1590" y="1221"/>
                    <a:pt x="1649" y="1045"/>
                    <a:pt x="1649" y="795"/>
                  </a:cubicBezTo>
                  <a:lnTo>
                    <a:pt x="1649" y="677"/>
                  </a:lnTo>
                  <a:lnTo>
                    <a:pt x="1531" y="559"/>
                  </a:lnTo>
                  <a:cubicBezTo>
                    <a:pt x="1355" y="486"/>
                    <a:pt x="1281" y="368"/>
                    <a:pt x="1222" y="191"/>
                  </a:cubicBezTo>
                  <a:cubicBezTo>
                    <a:pt x="1163" y="118"/>
                    <a:pt x="1163" y="59"/>
                    <a:pt x="1046" y="0"/>
                  </a:cubicBezTo>
                  <a:cubicBezTo>
                    <a:pt x="987" y="0"/>
                    <a:pt x="913" y="59"/>
                    <a:pt x="913" y="118"/>
                  </a:cubicBezTo>
                  <a:cubicBezTo>
                    <a:pt x="854" y="191"/>
                    <a:pt x="854" y="250"/>
                    <a:pt x="795" y="309"/>
                  </a:cubicBezTo>
                  <a:cubicBezTo>
                    <a:pt x="737" y="427"/>
                    <a:pt x="486" y="368"/>
                    <a:pt x="310" y="486"/>
                  </a:cubicBezTo>
                  <a:lnTo>
                    <a:pt x="310" y="486"/>
                  </a:lnTo>
                  <a:lnTo>
                    <a:pt x="310" y="618"/>
                  </a:lnTo>
                  <a:cubicBezTo>
                    <a:pt x="427" y="854"/>
                    <a:pt x="118" y="927"/>
                    <a:pt x="60" y="1104"/>
                  </a:cubicBezTo>
                  <a:cubicBezTo>
                    <a:pt x="1" y="1221"/>
                    <a:pt x="118" y="1531"/>
                    <a:pt x="310" y="1589"/>
                  </a:cubicBezTo>
                  <a:close/>
                </a:path>
              </a:pathLst>
            </a:custGeom>
            <a:noFill/>
            <a:ln w="6250" cap="flat" cmpd="sng">
              <a:solidFill>
                <a:srgbClr val="28481F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754398" y="4641797"/>
              <a:ext cx="32" cy="0"/>
            </a:xfrm>
            <a:custGeom>
              <a:avLst/>
              <a:gdLst/>
              <a:ahLst/>
              <a:cxnLst/>
              <a:rect l="l" t="t" r="r" b="b"/>
              <a:pathLst>
                <a:path w="1" fill="none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6250" cap="flat" cmpd="sng">
              <a:solidFill>
                <a:srgbClr val="28481F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" name="Google Shape;157;p2"/>
          <p:cNvGrpSpPr/>
          <p:nvPr/>
        </p:nvGrpSpPr>
        <p:grpSpPr>
          <a:xfrm>
            <a:off x="4580998" y="3828020"/>
            <a:ext cx="762014" cy="775152"/>
            <a:chOff x="4580998" y="3642384"/>
            <a:chExt cx="762014" cy="775152"/>
          </a:xfrm>
        </p:grpSpPr>
        <p:sp>
          <p:nvSpPr>
            <p:cNvPr id="158" name="Google Shape;158;p2"/>
            <p:cNvSpPr/>
            <p:nvPr/>
          </p:nvSpPr>
          <p:spPr>
            <a:xfrm>
              <a:off x="4635965" y="3703662"/>
              <a:ext cx="707048" cy="713874"/>
            </a:xfrm>
            <a:custGeom>
              <a:avLst/>
              <a:gdLst/>
              <a:ahLst/>
              <a:cxnLst/>
              <a:rect l="l" t="t" r="r" b="b"/>
              <a:pathLst>
                <a:path w="21958" h="22170" extrusionOk="0">
                  <a:moveTo>
                    <a:pt x="7859" y="12755"/>
                  </a:moveTo>
                  <a:cubicBezTo>
                    <a:pt x="8286" y="14109"/>
                    <a:pt x="9331" y="15271"/>
                    <a:pt x="10611" y="15830"/>
                  </a:cubicBezTo>
                  <a:cubicBezTo>
                    <a:pt x="10434" y="16625"/>
                    <a:pt x="10243" y="17361"/>
                    <a:pt x="10066" y="18097"/>
                  </a:cubicBezTo>
                  <a:cubicBezTo>
                    <a:pt x="9934" y="18038"/>
                    <a:pt x="9816" y="17964"/>
                    <a:pt x="9699" y="17964"/>
                  </a:cubicBezTo>
                  <a:cubicBezTo>
                    <a:pt x="8963" y="16257"/>
                    <a:pt x="8227" y="14594"/>
                    <a:pt x="7491" y="12946"/>
                  </a:cubicBezTo>
                  <a:cubicBezTo>
                    <a:pt x="7609" y="12887"/>
                    <a:pt x="7727" y="12813"/>
                    <a:pt x="7859" y="12755"/>
                  </a:cubicBezTo>
                  <a:close/>
                  <a:moveTo>
                    <a:pt x="11774" y="16198"/>
                  </a:moveTo>
                  <a:lnTo>
                    <a:pt x="11774" y="16198"/>
                  </a:lnTo>
                  <a:cubicBezTo>
                    <a:pt x="12083" y="16257"/>
                    <a:pt x="12392" y="16316"/>
                    <a:pt x="12701" y="16316"/>
                  </a:cubicBezTo>
                  <a:cubicBezTo>
                    <a:pt x="13010" y="16316"/>
                    <a:pt x="13245" y="16257"/>
                    <a:pt x="13495" y="16198"/>
                  </a:cubicBezTo>
                  <a:lnTo>
                    <a:pt x="13495" y="16198"/>
                  </a:lnTo>
                  <a:cubicBezTo>
                    <a:pt x="13245" y="16743"/>
                    <a:pt x="13010" y="17302"/>
                    <a:pt x="12760" y="17847"/>
                  </a:cubicBezTo>
                  <a:cubicBezTo>
                    <a:pt x="12611" y="18155"/>
                    <a:pt x="12411" y="18506"/>
                    <a:pt x="12168" y="18506"/>
                  </a:cubicBezTo>
                  <a:cubicBezTo>
                    <a:pt x="12121" y="18506"/>
                    <a:pt x="12073" y="18493"/>
                    <a:pt x="12024" y="18465"/>
                  </a:cubicBezTo>
                  <a:cubicBezTo>
                    <a:pt x="11965" y="17729"/>
                    <a:pt x="11847" y="16993"/>
                    <a:pt x="11774" y="16198"/>
                  </a:cubicBezTo>
                  <a:close/>
                  <a:moveTo>
                    <a:pt x="14754" y="0"/>
                  </a:moveTo>
                  <a:cubicBezTo>
                    <a:pt x="12905" y="0"/>
                    <a:pt x="11048" y="1372"/>
                    <a:pt x="10743" y="3248"/>
                  </a:cubicBezTo>
                  <a:cubicBezTo>
                    <a:pt x="9910" y="2429"/>
                    <a:pt x="8807" y="1773"/>
                    <a:pt x="7640" y="1773"/>
                  </a:cubicBezTo>
                  <a:cubicBezTo>
                    <a:pt x="7590" y="1773"/>
                    <a:pt x="7541" y="1774"/>
                    <a:pt x="7491" y="1776"/>
                  </a:cubicBezTo>
                  <a:cubicBezTo>
                    <a:pt x="6255" y="1850"/>
                    <a:pt x="5092" y="2762"/>
                    <a:pt x="4975" y="3925"/>
                  </a:cubicBezTo>
                  <a:cubicBezTo>
                    <a:pt x="3017" y="4057"/>
                    <a:pt x="1178" y="5455"/>
                    <a:pt x="560" y="7368"/>
                  </a:cubicBezTo>
                  <a:cubicBezTo>
                    <a:pt x="0" y="9267"/>
                    <a:pt x="736" y="11474"/>
                    <a:pt x="2340" y="12637"/>
                  </a:cubicBezTo>
                  <a:cubicBezTo>
                    <a:pt x="3152" y="13243"/>
                    <a:pt x="4158" y="13531"/>
                    <a:pt x="5173" y="13531"/>
                  </a:cubicBezTo>
                  <a:cubicBezTo>
                    <a:pt x="5686" y="13531"/>
                    <a:pt x="6202" y="13457"/>
                    <a:pt x="6696" y="13314"/>
                  </a:cubicBezTo>
                  <a:cubicBezTo>
                    <a:pt x="7241" y="15330"/>
                    <a:pt x="7123" y="17670"/>
                    <a:pt x="6873" y="19936"/>
                  </a:cubicBezTo>
                  <a:cubicBezTo>
                    <a:pt x="6814" y="20363"/>
                    <a:pt x="6755" y="20790"/>
                    <a:pt x="6932" y="21217"/>
                  </a:cubicBezTo>
                  <a:cubicBezTo>
                    <a:pt x="7182" y="21835"/>
                    <a:pt x="7859" y="21952"/>
                    <a:pt x="8403" y="22011"/>
                  </a:cubicBezTo>
                  <a:cubicBezTo>
                    <a:pt x="9080" y="22011"/>
                    <a:pt x="9816" y="22085"/>
                    <a:pt x="10493" y="22144"/>
                  </a:cubicBezTo>
                  <a:cubicBezTo>
                    <a:pt x="10659" y="22158"/>
                    <a:pt x="10828" y="22169"/>
                    <a:pt x="10998" y="22169"/>
                  </a:cubicBezTo>
                  <a:cubicBezTo>
                    <a:pt x="11519" y="22169"/>
                    <a:pt x="12039" y="22066"/>
                    <a:pt x="12451" y="21643"/>
                  </a:cubicBezTo>
                  <a:cubicBezTo>
                    <a:pt x="12760" y="21349"/>
                    <a:pt x="12951" y="20908"/>
                    <a:pt x="13127" y="20540"/>
                  </a:cubicBezTo>
                  <a:cubicBezTo>
                    <a:pt x="13746" y="18950"/>
                    <a:pt x="14349" y="17361"/>
                    <a:pt x="14908" y="15698"/>
                  </a:cubicBezTo>
                  <a:cubicBezTo>
                    <a:pt x="16130" y="15021"/>
                    <a:pt x="17057" y="13858"/>
                    <a:pt x="17425" y="12519"/>
                  </a:cubicBezTo>
                  <a:cubicBezTo>
                    <a:pt x="17535" y="12533"/>
                    <a:pt x="17646" y="12540"/>
                    <a:pt x="17756" y="12540"/>
                  </a:cubicBezTo>
                  <a:cubicBezTo>
                    <a:pt x="19052" y="12540"/>
                    <a:pt x="20293" y="11610"/>
                    <a:pt x="20971" y="10429"/>
                  </a:cubicBezTo>
                  <a:cubicBezTo>
                    <a:pt x="21648" y="9326"/>
                    <a:pt x="21957" y="7854"/>
                    <a:pt x="21339" y="6633"/>
                  </a:cubicBezTo>
                  <a:cubicBezTo>
                    <a:pt x="20939" y="5851"/>
                    <a:pt x="20019" y="5348"/>
                    <a:pt x="19158" y="5348"/>
                  </a:cubicBezTo>
                  <a:cubicBezTo>
                    <a:pt x="18722" y="5348"/>
                    <a:pt x="18301" y="5477"/>
                    <a:pt x="17969" y="5764"/>
                  </a:cubicBezTo>
                  <a:cubicBezTo>
                    <a:pt x="19073" y="3807"/>
                    <a:pt x="18028" y="923"/>
                    <a:pt x="15894" y="187"/>
                  </a:cubicBezTo>
                  <a:cubicBezTo>
                    <a:pt x="15524" y="60"/>
                    <a:pt x="15139" y="0"/>
                    <a:pt x="14754" y="0"/>
                  </a:cubicBezTo>
                  <a:close/>
                </a:path>
              </a:pathLst>
            </a:custGeom>
            <a:solidFill>
              <a:srgbClr val="7FA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4821731" y="4076932"/>
              <a:ext cx="100947" cy="165862"/>
            </a:xfrm>
            <a:custGeom>
              <a:avLst/>
              <a:gdLst/>
              <a:ahLst/>
              <a:cxnLst/>
              <a:rect l="l" t="t" r="r" b="b"/>
              <a:pathLst>
                <a:path w="3135" h="5151" fill="none" extrusionOk="0">
                  <a:moveTo>
                    <a:pt x="3135" y="2884"/>
                  </a:moveTo>
                  <a:cubicBezTo>
                    <a:pt x="2944" y="3620"/>
                    <a:pt x="2767" y="4415"/>
                    <a:pt x="2576" y="5151"/>
                  </a:cubicBezTo>
                  <a:cubicBezTo>
                    <a:pt x="2458" y="5092"/>
                    <a:pt x="2325" y="5033"/>
                    <a:pt x="2208" y="4974"/>
                  </a:cubicBezTo>
                  <a:lnTo>
                    <a:pt x="0" y="0"/>
                  </a:lnTo>
                </a:path>
              </a:pathLst>
            </a:custGeom>
            <a:noFill/>
            <a:ln w="6250" cap="rnd" cmpd="sng">
              <a:solidFill>
                <a:srgbClr val="3C4C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4960097" y="4181649"/>
              <a:ext cx="54998" cy="79148"/>
            </a:xfrm>
            <a:custGeom>
              <a:avLst/>
              <a:gdLst/>
              <a:ahLst/>
              <a:cxnLst/>
              <a:rect l="l" t="t" r="r" b="b"/>
              <a:pathLst>
                <a:path w="1708" h="2458" fill="none" extrusionOk="0">
                  <a:moveTo>
                    <a:pt x="1708" y="0"/>
                  </a:moveTo>
                  <a:cubicBezTo>
                    <a:pt x="1472" y="545"/>
                    <a:pt x="1222" y="1104"/>
                    <a:pt x="972" y="1649"/>
                  </a:cubicBezTo>
                  <a:cubicBezTo>
                    <a:pt x="854" y="1958"/>
                    <a:pt x="545" y="2458"/>
                    <a:pt x="236" y="2267"/>
                  </a:cubicBezTo>
                  <a:cubicBezTo>
                    <a:pt x="177" y="1531"/>
                    <a:pt x="59" y="795"/>
                    <a:pt x="0" y="0"/>
                  </a:cubicBezTo>
                </a:path>
              </a:pathLst>
            </a:custGeom>
            <a:noFill/>
            <a:ln w="6250" cap="rnd" cmpd="sng">
              <a:solidFill>
                <a:srgbClr val="3C4C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4796131" y="4088750"/>
              <a:ext cx="264459" cy="286258"/>
            </a:xfrm>
            <a:custGeom>
              <a:avLst/>
              <a:gdLst/>
              <a:ahLst/>
              <a:cxnLst/>
              <a:rect l="l" t="t" r="r" b="b"/>
              <a:pathLst>
                <a:path w="8213" h="8890" fill="none" extrusionOk="0">
                  <a:moveTo>
                    <a:pt x="1" y="1"/>
                  </a:moveTo>
                  <a:cubicBezTo>
                    <a:pt x="545" y="2032"/>
                    <a:pt x="427" y="4357"/>
                    <a:pt x="177" y="6564"/>
                  </a:cubicBezTo>
                  <a:cubicBezTo>
                    <a:pt x="118" y="7050"/>
                    <a:pt x="59" y="7477"/>
                    <a:pt x="251" y="7845"/>
                  </a:cubicBezTo>
                  <a:cubicBezTo>
                    <a:pt x="486" y="8522"/>
                    <a:pt x="1163" y="8654"/>
                    <a:pt x="1722" y="8654"/>
                  </a:cubicBezTo>
                  <a:cubicBezTo>
                    <a:pt x="2458" y="8713"/>
                    <a:pt x="3120" y="8772"/>
                    <a:pt x="3797" y="8831"/>
                  </a:cubicBezTo>
                  <a:cubicBezTo>
                    <a:pt x="4474" y="8890"/>
                    <a:pt x="5210" y="8890"/>
                    <a:pt x="5769" y="8345"/>
                  </a:cubicBezTo>
                  <a:cubicBezTo>
                    <a:pt x="6064" y="8036"/>
                    <a:pt x="6255" y="7609"/>
                    <a:pt x="6432" y="7183"/>
                  </a:cubicBezTo>
                  <a:cubicBezTo>
                    <a:pt x="7050" y="5637"/>
                    <a:pt x="7668" y="3989"/>
                    <a:pt x="8212" y="2400"/>
                  </a:cubicBezTo>
                </a:path>
              </a:pathLst>
            </a:custGeom>
            <a:noFill/>
            <a:ln w="6250" cap="rnd" cmpd="sng">
              <a:solidFill>
                <a:srgbClr val="3C4C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4580998" y="3642384"/>
              <a:ext cx="706565" cy="543085"/>
            </a:xfrm>
            <a:custGeom>
              <a:avLst/>
              <a:gdLst/>
              <a:ahLst/>
              <a:cxnLst/>
              <a:rect l="l" t="t" r="r" b="b"/>
              <a:pathLst>
                <a:path w="21943" h="16866" fill="none" extrusionOk="0">
                  <a:moveTo>
                    <a:pt x="17410" y="13068"/>
                  </a:moveTo>
                  <a:cubicBezTo>
                    <a:pt x="18823" y="13245"/>
                    <a:pt x="20235" y="12274"/>
                    <a:pt x="20971" y="10979"/>
                  </a:cubicBezTo>
                  <a:cubicBezTo>
                    <a:pt x="21648" y="9875"/>
                    <a:pt x="21943" y="8344"/>
                    <a:pt x="21339" y="7182"/>
                  </a:cubicBezTo>
                  <a:cubicBezTo>
                    <a:pt x="20721" y="6019"/>
                    <a:pt x="18940" y="5460"/>
                    <a:pt x="17969" y="6328"/>
                  </a:cubicBezTo>
                  <a:cubicBezTo>
                    <a:pt x="19073" y="4356"/>
                    <a:pt x="18028" y="1472"/>
                    <a:pt x="15879" y="736"/>
                  </a:cubicBezTo>
                  <a:cubicBezTo>
                    <a:pt x="13731" y="0"/>
                    <a:pt x="11097" y="1545"/>
                    <a:pt x="10729" y="3753"/>
                  </a:cubicBezTo>
                  <a:cubicBezTo>
                    <a:pt x="9875" y="2943"/>
                    <a:pt x="8698" y="2281"/>
                    <a:pt x="7476" y="2340"/>
                  </a:cubicBezTo>
                  <a:cubicBezTo>
                    <a:pt x="6255" y="2399"/>
                    <a:pt x="5092" y="3311"/>
                    <a:pt x="4960" y="4489"/>
                  </a:cubicBezTo>
                  <a:cubicBezTo>
                    <a:pt x="3002" y="4606"/>
                    <a:pt x="1163" y="6019"/>
                    <a:pt x="545" y="7918"/>
                  </a:cubicBezTo>
                  <a:cubicBezTo>
                    <a:pt x="0" y="9757"/>
                    <a:pt x="736" y="11965"/>
                    <a:pt x="2325" y="13186"/>
                  </a:cubicBezTo>
                  <a:cubicBezTo>
                    <a:pt x="3915" y="14349"/>
                    <a:pt x="6255" y="14349"/>
                    <a:pt x="7844" y="13245"/>
                  </a:cubicBezTo>
                  <a:cubicBezTo>
                    <a:pt x="8462" y="15335"/>
                    <a:pt x="10537" y="16865"/>
                    <a:pt x="12686" y="16806"/>
                  </a:cubicBezTo>
                  <a:cubicBezTo>
                    <a:pt x="14834" y="16806"/>
                    <a:pt x="16865" y="15158"/>
                    <a:pt x="17410" y="13068"/>
                  </a:cubicBezTo>
                  <a:close/>
                </a:path>
              </a:pathLst>
            </a:custGeom>
            <a:noFill/>
            <a:ln w="6250" cap="rnd" cmpd="sng">
              <a:solidFill>
                <a:srgbClr val="3C4C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4713214" y="3875517"/>
              <a:ext cx="155912" cy="134145"/>
            </a:xfrm>
            <a:custGeom>
              <a:avLst/>
              <a:gdLst/>
              <a:ahLst/>
              <a:cxnLst/>
              <a:rect l="l" t="t" r="r" b="b"/>
              <a:pathLst>
                <a:path w="4842" h="4166" fill="none" extrusionOk="0">
                  <a:moveTo>
                    <a:pt x="1163" y="1"/>
                  </a:moveTo>
                  <a:cubicBezTo>
                    <a:pt x="486" y="310"/>
                    <a:pt x="0" y="1104"/>
                    <a:pt x="177" y="1840"/>
                  </a:cubicBezTo>
                  <a:cubicBezTo>
                    <a:pt x="368" y="2576"/>
                    <a:pt x="1354" y="3062"/>
                    <a:pt x="1957" y="2576"/>
                  </a:cubicBezTo>
                  <a:cubicBezTo>
                    <a:pt x="1840" y="3371"/>
                    <a:pt x="2576" y="4165"/>
                    <a:pt x="3370" y="4165"/>
                  </a:cubicBezTo>
                  <a:cubicBezTo>
                    <a:pt x="4165" y="4165"/>
                    <a:pt x="4842" y="3371"/>
                    <a:pt x="4783" y="2576"/>
                  </a:cubicBezTo>
                </a:path>
              </a:pathLst>
            </a:custGeom>
            <a:noFill/>
            <a:ln w="6250" cap="rnd" cmpd="sng">
              <a:solidFill>
                <a:srgbClr val="3C4C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4906547" y="3887367"/>
              <a:ext cx="96697" cy="47431"/>
            </a:xfrm>
            <a:custGeom>
              <a:avLst/>
              <a:gdLst/>
              <a:ahLst/>
              <a:cxnLst/>
              <a:rect l="l" t="t" r="r" b="b"/>
              <a:pathLst>
                <a:path w="3003" h="1473" fill="none" extrusionOk="0">
                  <a:moveTo>
                    <a:pt x="0" y="0"/>
                  </a:moveTo>
                  <a:cubicBezTo>
                    <a:pt x="192" y="677"/>
                    <a:pt x="795" y="1354"/>
                    <a:pt x="1531" y="1413"/>
                  </a:cubicBezTo>
                  <a:cubicBezTo>
                    <a:pt x="2267" y="1472"/>
                    <a:pt x="3003" y="795"/>
                    <a:pt x="2944" y="59"/>
                  </a:cubicBezTo>
                </a:path>
              </a:pathLst>
            </a:custGeom>
            <a:noFill/>
            <a:ln w="6250" cap="rnd" cmpd="sng">
              <a:solidFill>
                <a:srgbClr val="3C4C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5013164" y="3919117"/>
              <a:ext cx="146478" cy="112346"/>
            </a:xfrm>
            <a:custGeom>
              <a:avLst/>
              <a:gdLst/>
              <a:ahLst/>
              <a:cxnLst/>
              <a:rect l="l" t="t" r="r" b="b"/>
              <a:pathLst>
                <a:path w="4549" h="3489" fill="none" extrusionOk="0">
                  <a:moveTo>
                    <a:pt x="1" y="2944"/>
                  </a:moveTo>
                  <a:cubicBezTo>
                    <a:pt x="427" y="3488"/>
                    <a:pt x="1355" y="3429"/>
                    <a:pt x="1840" y="3003"/>
                  </a:cubicBezTo>
                  <a:cubicBezTo>
                    <a:pt x="2399" y="2576"/>
                    <a:pt x="2576" y="1840"/>
                    <a:pt x="2458" y="1163"/>
                  </a:cubicBezTo>
                  <a:cubicBezTo>
                    <a:pt x="2885" y="1472"/>
                    <a:pt x="3444" y="1531"/>
                    <a:pt x="3871" y="1281"/>
                  </a:cubicBezTo>
                  <a:cubicBezTo>
                    <a:pt x="4298" y="1045"/>
                    <a:pt x="4548" y="486"/>
                    <a:pt x="4475" y="0"/>
                  </a:cubicBezTo>
                </a:path>
              </a:pathLst>
            </a:custGeom>
            <a:noFill/>
            <a:ln w="6250" cap="rnd" cmpd="sng">
              <a:solidFill>
                <a:srgbClr val="3C4C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6" name="Google Shape;166;p2"/>
          <p:cNvSpPr/>
          <p:nvPr/>
        </p:nvSpPr>
        <p:spPr>
          <a:xfrm>
            <a:off x="1666612" y="3371833"/>
            <a:ext cx="528885" cy="229071"/>
          </a:xfrm>
          <a:custGeom>
            <a:avLst/>
            <a:gdLst/>
            <a:ahLst/>
            <a:cxnLst/>
            <a:rect l="l" t="t" r="r" b="b"/>
            <a:pathLst>
              <a:path w="16425" h="7114" extrusionOk="0">
                <a:moveTo>
                  <a:pt x="14569" y="0"/>
                </a:moveTo>
                <a:cubicBezTo>
                  <a:pt x="14390" y="0"/>
                  <a:pt x="14211" y="24"/>
                  <a:pt x="14040" y="73"/>
                </a:cubicBezTo>
                <a:cubicBezTo>
                  <a:pt x="13280" y="298"/>
                  <a:pt x="12574" y="1049"/>
                  <a:pt x="11805" y="1049"/>
                </a:cubicBezTo>
                <a:cubicBezTo>
                  <a:pt x="11770" y="1049"/>
                  <a:pt x="11736" y="1047"/>
                  <a:pt x="11701" y="1044"/>
                </a:cubicBezTo>
                <a:cubicBezTo>
                  <a:pt x="10906" y="926"/>
                  <a:pt x="10302" y="131"/>
                  <a:pt x="9493" y="131"/>
                </a:cubicBezTo>
                <a:cubicBezTo>
                  <a:pt x="8640" y="190"/>
                  <a:pt x="8213" y="1294"/>
                  <a:pt x="7654" y="1971"/>
                </a:cubicBezTo>
                <a:cubicBezTo>
                  <a:pt x="7162" y="2561"/>
                  <a:pt x="6385" y="2884"/>
                  <a:pt x="5620" y="2884"/>
                </a:cubicBezTo>
                <a:cubicBezTo>
                  <a:pt x="5356" y="2884"/>
                  <a:pt x="5092" y="2845"/>
                  <a:pt x="4843" y="2766"/>
                </a:cubicBezTo>
                <a:cubicBezTo>
                  <a:pt x="4307" y="2613"/>
                  <a:pt x="3772" y="2316"/>
                  <a:pt x="3284" y="2316"/>
                </a:cubicBezTo>
                <a:cubicBezTo>
                  <a:pt x="3209" y="2316"/>
                  <a:pt x="3135" y="2323"/>
                  <a:pt x="3062" y="2339"/>
                </a:cubicBezTo>
                <a:cubicBezTo>
                  <a:pt x="2017" y="2648"/>
                  <a:pt x="1840" y="4237"/>
                  <a:pt x="854" y="4487"/>
                </a:cubicBezTo>
                <a:cubicBezTo>
                  <a:pt x="663" y="4546"/>
                  <a:pt x="487" y="4546"/>
                  <a:pt x="295" y="4605"/>
                </a:cubicBezTo>
                <a:cubicBezTo>
                  <a:pt x="1" y="4797"/>
                  <a:pt x="1" y="5341"/>
                  <a:pt x="178" y="5650"/>
                </a:cubicBezTo>
                <a:cubicBezTo>
                  <a:pt x="466" y="6135"/>
                  <a:pt x="1017" y="6384"/>
                  <a:pt x="1568" y="6384"/>
                </a:cubicBezTo>
                <a:cubicBezTo>
                  <a:pt x="1719" y="6384"/>
                  <a:pt x="1871" y="6365"/>
                  <a:pt x="2017" y="6327"/>
                </a:cubicBezTo>
                <a:cubicBezTo>
                  <a:pt x="2753" y="6195"/>
                  <a:pt x="3312" y="5768"/>
                  <a:pt x="3857" y="5282"/>
                </a:cubicBezTo>
                <a:cubicBezTo>
                  <a:pt x="4342" y="5591"/>
                  <a:pt x="4710" y="6077"/>
                  <a:pt x="5152" y="6504"/>
                </a:cubicBezTo>
                <a:cubicBezTo>
                  <a:pt x="5495" y="6847"/>
                  <a:pt x="5952" y="7114"/>
                  <a:pt x="6408" y="7114"/>
                </a:cubicBezTo>
                <a:cubicBezTo>
                  <a:pt x="6520" y="7114"/>
                  <a:pt x="6631" y="7098"/>
                  <a:pt x="6741" y="7063"/>
                </a:cubicBezTo>
                <a:cubicBezTo>
                  <a:pt x="7418" y="6754"/>
                  <a:pt x="7654" y="5827"/>
                  <a:pt x="8330" y="5459"/>
                </a:cubicBezTo>
                <a:cubicBezTo>
                  <a:pt x="8546" y="5351"/>
                  <a:pt x="8773" y="5306"/>
                  <a:pt x="9004" y="5306"/>
                </a:cubicBezTo>
                <a:cubicBezTo>
                  <a:pt x="9564" y="5306"/>
                  <a:pt x="10150" y="5567"/>
                  <a:pt x="10670" y="5827"/>
                </a:cubicBezTo>
                <a:cubicBezTo>
                  <a:pt x="11059" y="5978"/>
                  <a:pt x="11508" y="6101"/>
                  <a:pt x="11915" y="6101"/>
                </a:cubicBezTo>
                <a:cubicBezTo>
                  <a:pt x="12340" y="6101"/>
                  <a:pt x="12719" y="5967"/>
                  <a:pt x="12937" y="5591"/>
                </a:cubicBezTo>
                <a:cubicBezTo>
                  <a:pt x="13481" y="4914"/>
                  <a:pt x="12878" y="3752"/>
                  <a:pt x="13422" y="3075"/>
                </a:cubicBezTo>
                <a:cubicBezTo>
                  <a:pt x="14099" y="2221"/>
                  <a:pt x="15880" y="2825"/>
                  <a:pt x="16307" y="1853"/>
                </a:cubicBezTo>
                <a:cubicBezTo>
                  <a:pt x="16425" y="1412"/>
                  <a:pt x="16307" y="926"/>
                  <a:pt x="15998" y="617"/>
                </a:cubicBezTo>
                <a:cubicBezTo>
                  <a:pt x="15635" y="210"/>
                  <a:pt x="15099" y="0"/>
                  <a:pt x="14569" y="0"/>
                </a:cubicBezTo>
                <a:close/>
              </a:path>
            </a:pathLst>
          </a:custGeom>
          <a:solidFill>
            <a:srgbClr val="F7D79F"/>
          </a:solidFill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2"/>
          <p:cNvSpPr/>
          <p:nvPr/>
        </p:nvSpPr>
        <p:spPr>
          <a:xfrm>
            <a:off x="1644813" y="3079097"/>
            <a:ext cx="335556" cy="449093"/>
          </a:xfrm>
          <a:custGeom>
            <a:avLst/>
            <a:gdLst/>
            <a:ahLst/>
            <a:cxnLst/>
            <a:rect l="l" t="t" r="r" b="b"/>
            <a:pathLst>
              <a:path w="10421" h="13947" extrusionOk="0">
                <a:moveTo>
                  <a:pt x="6491" y="0"/>
                </a:moveTo>
                <a:cubicBezTo>
                  <a:pt x="6127" y="0"/>
                  <a:pt x="5743" y="141"/>
                  <a:pt x="5461" y="393"/>
                </a:cubicBezTo>
                <a:cubicBezTo>
                  <a:pt x="4902" y="819"/>
                  <a:pt x="4651" y="1555"/>
                  <a:pt x="4416" y="2232"/>
                </a:cubicBezTo>
                <a:cubicBezTo>
                  <a:pt x="4225" y="2968"/>
                  <a:pt x="4048" y="3645"/>
                  <a:pt x="3489" y="4189"/>
                </a:cubicBezTo>
                <a:cubicBezTo>
                  <a:pt x="3003" y="4690"/>
                  <a:pt x="2267" y="4925"/>
                  <a:pt x="1958" y="5543"/>
                </a:cubicBezTo>
                <a:cubicBezTo>
                  <a:pt x="1414" y="6529"/>
                  <a:pt x="2267" y="7751"/>
                  <a:pt x="1899" y="8796"/>
                </a:cubicBezTo>
                <a:cubicBezTo>
                  <a:pt x="1531" y="9899"/>
                  <a:pt x="1" y="10444"/>
                  <a:pt x="60" y="11606"/>
                </a:cubicBezTo>
                <a:cubicBezTo>
                  <a:pt x="60" y="12416"/>
                  <a:pt x="972" y="13152"/>
                  <a:pt x="737" y="13946"/>
                </a:cubicBezTo>
                <a:cubicBezTo>
                  <a:pt x="1473" y="12902"/>
                  <a:pt x="3489" y="13755"/>
                  <a:pt x="4283" y="12710"/>
                </a:cubicBezTo>
                <a:cubicBezTo>
                  <a:pt x="4902" y="11974"/>
                  <a:pt x="4416" y="10694"/>
                  <a:pt x="5093" y="10017"/>
                </a:cubicBezTo>
                <a:cubicBezTo>
                  <a:pt x="5371" y="9717"/>
                  <a:pt x="5753" y="9633"/>
                  <a:pt x="6174" y="9633"/>
                </a:cubicBezTo>
                <a:cubicBezTo>
                  <a:pt x="6696" y="9633"/>
                  <a:pt x="7278" y="9762"/>
                  <a:pt x="7796" y="9762"/>
                </a:cubicBezTo>
                <a:cubicBezTo>
                  <a:pt x="8230" y="9762"/>
                  <a:pt x="8619" y="9672"/>
                  <a:pt x="8890" y="9340"/>
                </a:cubicBezTo>
                <a:cubicBezTo>
                  <a:pt x="9684" y="8295"/>
                  <a:pt x="8036" y="6765"/>
                  <a:pt x="8522" y="5602"/>
                </a:cubicBezTo>
                <a:cubicBezTo>
                  <a:pt x="8698" y="5058"/>
                  <a:pt x="9258" y="4808"/>
                  <a:pt x="9684" y="4440"/>
                </a:cubicBezTo>
                <a:cubicBezTo>
                  <a:pt x="10111" y="4072"/>
                  <a:pt x="10420" y="3512"/>
                  <a:pt x="10170" y="3027"/>
                </a:cubicBezTo>
                <a:cubicBezTo>
                  <a:pt x="9876" y="2541"/>
                  <a:pt x="9140" y="2600"/>
                  <a:pt x="8640" y="2409"/>
                </a:cubicBezTo>
                <a:cubicBezTo>
                  <a:pt x="8272" y="2232"/>
                  <a:pt x="7904" y="1923"/>
                  <a:pt x="7786" y="1555"/>
                </a:cubicBezTo>
                <a:cubicBezTo>
                  <a:pt x="7595" y="1187"/>
                  <a:pt x="7595" y="760"/>
                  <a:pt x="7359" y="393"/>
                </a:cubicBezTo>
                <a:cubicBezTo>
                  <a:pt x="7153" y="123"/>
                  <a:pt x="6831" y="0"/>
                  <a:pt x="6491" y="0"/>
                </a:cubicBezTo>
                <a:close/>
              </a:path>
            </a:pathLst>
          </a:custGeom>
          <a:solidFill>
            <a:srgbClr val="F7D79F"/>
          </a:solidFill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2"/>
          <p:cNvSpPr/>
          <p:nvPr/>
        </p:nvSpPr>
        <p:spPr>
          <a:xfrm>
            <a:off x="1293213" y="3056138"/>
            <a:ext cx="404722" cy="479297"/>
          </a:xfrm>
          <a:custGeom>
            <a:avLst/>
            <a:gdLst/>
            <a:ahLst/>
            <a:cxnLst/>
            <a:rect l="l" t="t" r="r" b="b"/>
            <a:pathLst>
              <a:path w="12569" h="14885" extrusionOk="0">
                <a:moveTo>
                  <a:pt x="6739" y="0"/>
                </a:moveTo>
                <a:cubicBezTo>
                  <a:pt x="6528" y="0"/>
                  <a:pt x="6321" y="54"/>
                  <a:pt x="6137" y="178"/>
                </a:cubicBezTo>
                <a:cubicBezTo>
                  <a:pt x="5946" y="311"/>
                  <a:pt x="5769" y="546"/>
                  <a:pt x="5578" y="679"/>
                </a:cubicBezTo>
                <a:cubicBezTo>
                  <a:pt x="5411" y="764"/>
                  <a:pt x="5234" y="798"/>
                  <a:pt x="5051" y="798"/>
                </a:cubicBezTo>
                <a:cubicBezTo>
                  <a:pt x="4572" y="798"/>
                  <a:pt x="4052" y="567"/>
                  <a:pt x="3562" y="429"/>
                </a:cubicBezTo>
                <a:cubicBezTo>
                  <a:pt x="3162" y="314"/>
                  <a:pt x="2712" y="243"/>
                  <a:pt x="2277" y="243"/>
                </a:cubicBezTo>
                <a:cubicBezTo>
                  <a:pt x="2040" y="243"/>
                  <a:pt x="1808" y="264"/>
                  <a:pt x="1590" y="311"/>
                </a:cubicBezTo>
                <a:cubicBezTo>
                  <a:pt x="1104" y="429"/>
                  <a:pt x="677" y="620"/>
                  <a:pt x="368" y="988"/>
                </a:cubicBezTo>
                <a:cubicBezTo>
                  <a:pt x="59" y="1356"/>
                  <a:pt x="0" y="1900"/>
                  <a:pt x="368" y="2209"/>
                </a:cubicBezTo>
                <a:cubicBezTo>
                  <a:pt x="795" y="2636"/>
                  <a:pt x="1472" y="2459"/>
                  <a:pt x="2031" y="2636"/>
                </a:cubicBezTo>
                <a:cubicBezTo>
                  <a:pt x="2576" y="2754"/>
                  <a:pt x="3003" y="3313"/>
                  <a:pt x="3003" y="3858"/>
                </a:cubicBezTo>
                <a:cubicBezTo>
                  <a:pt x="3003" y="4299"/>
                  <a:pt x="2826" y="4667"/>
                  <a:pt x="2885" y="5094"/>
                </a:cubicBezTo>
                <a:cubicBezTo>
                  <a:pt x="3061" y="6315"/>
                  <a:pt x="5151" y="6256"/>
                  <a:pt x="5828" y="7360"/>
                </a:cubicBezTo>
                <a:cubicBezTo>
                  <a:pt x="6446" y="8464"/>
                  <a:pt x="5342" y="10112"/>
                  <a:pt x="6255" y="10980"/>
                </a:cubicBezTo>
                <a:cubicBezTo>
                  <a:pt x="6932" y="11657"/>
                  <a:pt x="8286" y="11466"/>
                  <a:pt x="8462" y="12319"/>
                </a:cubicBezTo>
                <a:cubicBezTo>
                  <a:pt x="8521" y="12570"/>
                  <a:pt x="8462" y="12820"/>
                  <a:pt x="8462" y="13055"/>
                </a:cubicBezTo>
                <a:cubicBezTo>
                  <a:pt x="8360" y="14181"/>
                  <a:pt x="9548" y="14885"/>
                  <a:pt x="10663" y="14885"/>
                </a:cubicBezTo>
                <a:cubicBezTo>
                  <a:pt x="10830" y="14885"/>
                  <a:pt x="10996" y="14869"/>
                  <a:pt x="11155" y="14836"/>
                </a:cubicBezTo>
                <a:cubicBezTo>
                  <a:pt x="11406" y="14777"/>
                  <a:pt x="11715" y="14718"/>
                  <a:pt x="11832" y="14468"/>
                </a:cubicBezTo>
                <a:cubicBezTo>
                  <a:pt x="11891" y="14291"/>
                  <a:pt x="11891" y="14041"/>
                  <a:pt x="11832" y="13791"/>
                </a:cubicBezTo>
                <a:cubicBezTo>
                  <a:pt x="11774" y="12629"/>
                  <a:pt x="12568" y="11466"/>
                  <a:pt x="12024" y="10421"/>
                </a:cubicBezTo>
                <a:cubicBezTo>
                  <a:pt x="11656" y="9744"/>
                  <a:pt x="10788" y="9376"/>
                  <a:pt x="10493" y="8640"/>
                </a:cubicBezTo>
                <a:cubicBezTo>
                  <a:pt x="9993" y="7537"/>
                  <a:pt x="11155" y="6197"/>
                  <a:pt x="10670" y="5094"/>
                </a:cubicBezTo>
                <a:cubicBezTo>
                  <a:pt x="10302" y="4225"/>
                  <a:pt x="9139" y="3990"/>
                  <a:pt x="8771" y="3122"/>
                </a:cubicBezTo>
                <a:cubicBezTo>
                  <a:pt x="8654" y="2827"/>
                  <a:pt x="8654" y="2518"/>
                  <a:pt x="8580" y="2209"/>
                </a:cubicBezTo>
                <a:cubicBezTo>
                  <a:pt x="8521" y="1591"/>
                  <a:pt x="8345" y="988"/>
                  <a:pt x="7918" y="487"/>
                </a:cubicBezTo>
                <a:cubicBezTo>
                  <a:pt x="7587" y="205"/>
                  <a:pt x="7153" y="0"/>
                  <a:pt x="6739" y="0"/>
                </a:cubicBezTo>
                <a:close/>
              </a:path>
            </a:pathLst>
          </a:custGeom>
          <a:solidFill>
            <a:srgbClr val="F7D79F"/>
          </a:solidFill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2"/>
          <p:cNvSpPr/>
          <p:nvPr/>
        </p:nvSpPr>
        <p:spPr>
          <a:xfrm>
            <a:off x="1109830" y="3499380"/>
            <a:ext cx="651599" cy="809089"/>
          </a:xfrm>
          <a:custGeom>
            <a:avLst/>
            <a:gdLst/>
            <a:ahLst/>
            <a:cxnLst/>
            <a:rect l="l" t="t" r="r" b="b"/>
            <a:pathLst>
              <a:path w="20236" h="25127" extrusionOk="0">
                <a:moveTo>
                  <a:pt x="17732" y="0"/>
                </a:moveTo>
                <a:cubicBezTo>
                  <a:pt x="17502" y="0"/>
                  <a:pt x="17255" y="63"/>
                  <a:pt x="17042" y="159"/>
                </a:cubicBezTo>
                <a:cubicBezTo>
                  <a:pt x="16674" y="394"/>
                  <a:pt x="16365" y="703"/>
                  <a:pt x="15997" y="1012"/>
                </a:cubicBezTo>
                <a:cubicBezTo>
                  <a:pt x="14466" y="2234"/>
                  <a:pt x="12377" y="2307"/>
                  <a:pt x="10478" y="2734"/>
                </a:cubicBezTo>
                <a:cubicBezTo>
                  <a:pt x="6681" y="3646"/>
                  <a:pt x="3238" y="6840"/>
                  <a:pt x="2870" y="10696"/>
                </a:cubicBezTo>
                <a:cubicBezTo>
                  <a:pt x="2575" y="13712"/>
                  <a:pt x="4106" y="16832"/>
                  <a:pt x="3179" y="19717"/>
                </a:cubicBezTo>
                <a:cubicBezTo>
                  <a:pt x="2870" y="20703"/>
                  <a:pt x="2266" y="21615"/>
                  <a:pt x="1648" y="22469"/>
                </a:cubicBezTo>
                <a:cubicBezTo>
                  <a:pt x="1104" y="23337"/>
                  <a:pt x="545" y="24132"/>
                  <a:pt x="0" y="24985"/>
                </a:cubicBezTo>
                <a:cubicBezTo>
                  <a:pt x="100" y="25085"/>
                  <a:pt x="212" y="25126"/>
                  <a:pt x="330" y="25126"/>
                </a:cubicBezTo>
                <a:cubicBezTo>
                  <a:pt x="646" y="25126"/>
                  <a:pt x="996" y="24827"/>
                  <a:pt x="1222" y="24558"/>
                </a:cubicBezTo>
                <a:cubicBezTo>
                  <a:pt x="2325" y="23146"/>
                  <a:pt x="3488" y="21674"/>
                  <a:pt x="5151" y="21071"/>
                </a:cubicBezTo>
                <a:cubicBezTo>
                  <a:pt x="6622" y="20511"/>
                  <a:pt x="8212" y="20703"/>
                  <a:pt x="9742" y="20570"/>
                </a:cubicBezTo>
                <a:cubicBezTo>
                  <a:pt x="12936" y="20335"/>
                  <a:pt x="15938" y="18554"/>
                  <a:pt x="17778" y="15979"/>
                </a:cubicBezTo>
                <a:cubicBezTo>
                  <a:pt x="19617" y="13403"/>
                  <a:pt x="20235" y="9960"/>
                  <a:pt x="19426" y="6899"/>
                </a:cubicBezTo>
                <a:cubicBezTo>
                  <a:pt x="18999" y="5250"/>
                  <a:pt x="18204" y="3646"/>
                  <a:pt x="18455" y="1998"/>
                </a:cubicBezTo>
                <a:cubicBezTo>
                  <a:pt x="18572" y="1380"/>
                  <a:pt x="18764" y="644"/>
                  <a:pt x="18322" y="217"/>
                </a:cubicBezTo>
                <a:cubicBezTo>
                  <a:pt x="18175" y="63"/>
                  <a:pt x="17962" y="0"/>
                  <a:pt x="17732" y="0"/>
                </a:cubicBezTo>
                <a:close/>
              </a:path>
            </a:pathLst>
          </a:custGeom>
          <a:solidFill>
            <a:srgbClr val="F7D79F"/>
          </a:solidFill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2"/>
          <p:cNvSpPr/>
          <p:nvPr/>
        </p:nvSpPr>
        <p:spPr>
          <a:xfrm>
            <a:off x="1321162" y="3725301"/>
            <a:ext cx="163512" cy="118496"/>
          </a:xfrm>
          <a:custGeom>
            <a:avLst/>
            <a:gdLst/>
            <a:ahLst/>
            <a:cxnLst/>
            <a:rect l="l" t="t" r="r" b="b"/>
            <a:pathLst>
              <a:path w="5078" h="3680" extrusionOk="0">
                <a:moveTo>
                  <a:pt x="1" y="0"/>
                </a:moveTo>
                <a:lnTo>
                  <a:pt x="4960" y="3680"/>
                </a:lnTo>
                <a:cubicBezTo>
                  <a:pt x="5078" y="3680"/>
                  <a:pt x="5019" y="3503"/>
                  <a:pt x="4960" y="3444"/>
                </a:cubicBezTo>
                <a:cubicBezTo>
                  <a:pt x="3371" y="2208"/>
                  <a:pt x="1767" y="928"/>
                  <a:pt x="1" y="0"/>
                </a:cubicBezTo>
                <a:close/>
              </a:path>
            </a:pathLst>
          </a:custGeom>
          <a:solidFill>
            <a:srgbClr val="F7D7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2"/>
          <p:cNvSpPr/>
          <p:nvPr/>
        </p:nvSpPr>
        <p:spPr>
          <a:xfrm>
            <a:off x="1321162" y="3725301"/>
            <a:ext cx="163512" cy="118496"/>
          </a:xfrm>
          <a:custGeom>
            <a:avLst/>
            <a:gdLst/>
            <a:ahLst/>
            <a:cxnLst/>
            <a:rect l="l" t="t" r="r" b="b"/>
            <a:pathLst>
              <a:path w="5078" h="3680" fill="none" extrusionOk="0">
                <a:moveTo>
                  <a:pt x="1" y="0"/>
                </a:moveTo>
                <a:cubicBezTo>
                  <a:pt x="1767" y="928"/>
                  <a:pt x="3371" y="2208"/>
                  <a:pt x="4960" y="3444"/>
                </a:cubicBezTo>
                <a:cubicBezTo>
                  <a:pt x="5019" y="3503"/>
                  <a:pt x="5078" y="3680"/>
                  <a:pt x="4960" y="3680"/>
                </a:cubicBezTo>
              </a:path>
            </a:pathLst>
          </a:custGeom>
          <a:noFill/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2"/>
          <p:cNvSpPr/>
          <p:nvPr/>
        </p:nvSpPr>
        <p:spPr>
          <a:xfrm>
            <a:off x="1404079" y="3717701"/>
            <a:ext cx="84879" cy="61180"/>
          </a:xfrm>
          <a:custGeom>
            <a:avLst/>
            <a:gdLst/>
            <a:ahLst/>
            <a:cxnLst/>
            <a:rect l="l" t="t" r="r" b="b"/>
            <a:pathLst>
              <a:path w="2636" h="1900" extrusionOk="0">
                <a:moveTo>
                  <a:pt x="1" y="1"/>
                </a:moveTo>
                <a:lnTo>
                  <a:pt x="2635" y="1899"/>
                </a:lnTo>
                <a:cubicBezTo>
                  <a:pt x="1958" y="1046"/>
                  <a:pt x="972" y="487"/>
                  <a:pt x="1" y="1"/>
                </a:cubicBezTo>
                <a:close/>
              </a:path>
            </a:pathLst>
          </a:custGeom>
          <a:solidFill>
            <a:srgbClr val="F7D7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2"/>
          <p:cNvSpPr/>
          <p:nvPr/>
        </p:nvSpPr>
        <p:spPr>
          <a:xfrm>
            <a:off x="1404079" y="3717701"/>
            <a:ext cx="84879" cy="61180"/>
          </a:xfrm>
          <a:custGeom>
            <a:avLst/>
            <a:gdLst/>
            <a:ahLst/>
            <a:cxnLst/>
            <a:rect l="l" t="t" r="r" b="b"/>
            <a:pathLst>
              <a:path w="2636" h="1900" fill="none" extrusionOk="0">
                <a:moveTo>
                  <a:pt x="1" y="1"/>
                </a:moveTo>
                <a:cubicBezTo>
                  <a:pt x="972" y="487"/>
                  <a:pt x="1958" y="1046"/>
                  <a:pt x="2635" y="1899"/>
                </a:cubicBezTo>
              </a:path>
            </a:pathLst>
          </a:custGeom>
          <a:noFill/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2"/>
          <p:cNvSpPr/>
          <p:nvPr/>
        </p:nvSpPr>
        <p:spPr>
          <a:xfrm>
            <a:off x="1389878" y="3958434"/>
            <a:ext cx="92897" cy="71130"/>
          </a:xfrm>
          <a:custGeom>
            <a:avLst/>
            <a:gdLst/>
            <a:ahLst/>
            <a:cxnLst/>
            <a:rect l="l" t="t" r="r" b="b"/>
            <a:pathLst>
              <a:path w="2885" h="2209" extrusionOk="0">
                <a:moveTo>
                  <a:pt x="0" y="1"/>
                </a:moveTo>
                <a:lnTo>
                  <a:pt x="2885" y="2208"/>
                </a:lnTo>
                <a:cubicBezTo>
                  <a:pt x="2090" y="1296"/>
                  <a:pt x="1104" y="560"/>
                  <a:pt x="0" y="1"/>
                </a:cubicBezTo>
                <a:close/>
              </a:path>
            </a:pathLst>
          </a:custGeom>
          <a:solidFill>
            <a:srgbClr val="F7D7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"/>
          <p:cNvSpPr/>
          <p:nvPr/>
        </p:nvSpPr>
        <p:spPr>
          <a:xfrm>
            <a:off x="1389878" y="3958434"/>
            <a:ext cx="92897" cy="71130"/>
          </a:xfrm>
          <a:custGeom>
            <a:avLst/>
            <a:gdLst/>
            <a:ahLst/>
            <a:cxnLst/>
            <a:rect l="l" t="t" r="r" b="b"/>
            <a:pathLst>
              <a:path w="2885" h="2209" fill="none" extrusionOk="0">
                <a:moveTo>
                  <a:pt x="0" y="1"/>
                </a:moveTo>
                <a:cubicBezTo>
                  <a:pt x="1104" y="560"/>
                  <a:pt x="2090" y="1296"/>
                  <a:pt x="2885" y="2208"/>
                </a:cubicBezTo>
              </a:path>
            </a:pathLst>
          </a:custGeom>
          <a:noFill/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2"/>
          <p:cNvSpPr/>
          <p:nvPr/>
        </p:nvSpPr>
        <p:spPr>
          <a:xfrm>
            <a:off x="1494595" y="3974083"/>
            <a:ext cx="47431" cy="41731"/>
          </a:xfrm>
          <a:custGeom>
            <a:avLst/>
            <a:gdLst/>
            <a:ahLst/>
            <a:cxnLst/>
            <a:rect l="l" t="t" r="r" b="b"/>
            <a:pathLst>
              <a:path w="1473" h="1296" extrusionOk="0">
                <a:moveTo>
                  <a:pt x="1" y="1"/>
                </a:moveTo>
                <a:lnTo>
                  <a:pt x="1296" y="1296"/>
                </a:lnTo>
                <a:cubicBezTo>
                  <a:pt x="1472" y="1178"/>
                  <a:pt x="1296" y="928"/>
                  <a:pt x="1105" y="810"/>
                </a:cubicBezTo>
                <a:cubicBezTo>
                  <a:pt x="737" y="560"/>
                  <a:pt x="369" y="310"/>
                  <a:pt x="1" y="1"/>
                </a:cubicBezTo>
                <a:close/>
              </a:path>
            </a:pathLst>
          </a:custGeom>
          <a:solidFill>
            <a:srgbClr val="F7D7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2"/>
          <p:cNvSpPr/>
          <p:nvPr/>
        </p:nvSpPr>
        <p:spPr>
          <a:xfrm>
            <a:off x="1494595" y="3974083"/>
            <a:ext cx="47431" cy="41731"/>
          </a:xfrm>
          <a:custGeom>
            <a:avLst/>
            <a:gdLst/>
            <a:ahLst/>
            <a:cxnLst/>
            <a:rect l="l" t="t" r="r" b="b"/>
            <a:pathLst>
              <a:path w="1473" h="1296" fill="none" extrusionOk="0">
                <a:moveTo>
                  <a:pt x="1" y="1"/>
                </a:moveTo>
                <a:cubicBezTo>
                  <a:pt x="369" y="310"/>
                  <a:pt x="737" y="560"/>
                  <a:pt x="1105" y="810"/>
                </a:cubicBezTo>
                <a:cubicBezTo>
                  <a:pt x="1296" y="928"/>
                  <a:pt x="1472" y="1178"/>
                  <a:pt x="1296" y="1296"/>
                </a:cubicBezTo>
              </a:path>
            </a:pathLst>
          </a:custGeom>
          <a:noFill/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"/>
          <p:cNvSpPr/>
          <p:nvPr/>
        </p:nvSpPr>
        <p:spPr>
          <a:xfrm>
            <a:off x="1636761" y="3733351"/>
            <a:ext cx="47431" cy="35581"/>
          </a:xfrm>
          <a:custGeom>
            <a:avLst/>
            <a:gdLst/>
            <a:ahLst/>
            <a:cxnLst/>
            <a:rect l="l" t="t" r="r" b="b"/>
            <a:pathLst>
              <a:path w="1473" h="1105" extrusionOk="0">
                <a:moveTo>
                  <a:pt x="1" y="1"/>
                </a:moveTo>
                <a:lnTo>
                  <a:pt x="1472" y="1104"/>
                </a:lnTo>
                <a:cubicBezTo>
                  <a:pt x="987" y="678"/>
                  <a:pt x="560" y="310"/>
                  <a:pt x="1" y="1"/>
                </a:cubicBezTo>
                <a:close/>
              </a:path>
            </a:pathLst>
          </a:custGeom>
          <a:solidFill>
            <a:srgbClr val="F7D7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"/>
          <p:cNvSpPr/>
          <p:nvPr/>
        </p:nvSpPr>
        <p:spPr>
          <a:xfrm>
            <a:off x="1636761" y="3733351"/>
            <a:ext cx="47431" cy="35581"/>
          </a:xfrm>
          <a:custGeom>
            <a:avLst/>
            <a:gdLst/>
            <a:ahLst/>
            <a:cxnLst/>
            <a:rect l="l" t="t" r="r" b="b"/>
            <a:pathLst>
              <a:path w="1473" h="1105" fill="none" extrusionOk="0">
                <a:moveTo>
                  <a:pt x="1" y="1"/>
                </a:moveTo>
                <a:cubicBezTo>
                  <a:pt x="560" y="310"/>
                  <a:pt x="987" y="678"/>
                  <a:pt x="1472" y="1104"/>
                </a:cubicBezTo>
              </a:path>
            </a:pathLst>
          </a:custGeom>
          <a:noFill/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2"/>
          <p:cNvSpPr/>
          <p:nvPr/>
        </p:nvSpPr>
        <p:spPr>
          <a:xfrm>
            <a:off x="1644811" y="3826250"/>
            <a:ext cx="33681" cy="25599"/>
          </a:xfrm>
          <a:custGeom>
            <a:avLst/>
            <a:gdLst/>
            <a:ahLst/>
            <a:cxnLst/>
            <a:rect l="l" t="t" r="r" b="b"/>
            <a:pathLst>
              <a:path w="1046" h="795" extrusionOk="0">
                <a:moveTo>
                  <a:pt x="1" y="0"/>
                </a:moveTo>
                <a:cubicBezTo>
                  <a:pt x="310" y="309"/>
                  <a:pt x="678" y="545"/>
                  <a:pt x="1046" y="795"/>
                </a:cubicBezTo>
                <a:lnTo>
                  <a:pt x="1" y="0"/>
                </a:lnTo>
                <a:close/>
              </a:path>
            </a:pathLst>
          </a:custGeom>
          <a:solidFill>
            <a:srgbClr val="F7D7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2"/>
          <p:cNvSpPr/>
          <p:nvPr/>
        </p:nvSpPr>
        <p:spPr>
          <a:xfrm>
            <a:off x="1644811" y="3826250"/>
            <a:ext cx="33681" cy="25599"/>
          </a:xfrm>
          <a:custGeom>
            <a:avLst/>
            <a:gdLst/>
            <a:ahLst/>
            <a:cxnLst/>
            <a:rect l="l" t="t" r="r" b="b"/>
            <a:pathLst>
              <a:path w="1046" h="795" fill="none" extrusionOk="0">
                <a:moveTo>
                  <a:pt x="1" y="0"/>
                </a:moveTo>
                <a:cubicBezTo>
                  <a:pt x="310" y="309"/>
                  <a:pt x="678" y="545"/>
                  <a:pt x="1046" y="795"/>
                </a:cubicBezTo>
              </a:path>
            </a:pathLst>
          </a:custGeom>
          <a:noFill/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2"/>
          <p:cNvSpPr/>
          <p:nvPr/>
        </p:nvSpPr>
        <p:spPr>
          <a:xfrm>
            <a:off x="1431578" y="4049433"/>
            <a:ext cx="41248" cy="31298"/>
          </a:xfrm>
          <a:custGeom>
            <a:avLst/>
            <a:gdLst/>
            <a:ahLst/>
            <a:cxnLst/>
            <a:rect l="l" t="t" r="r" b="b"/>
            <a:pathLst>
              <a:path w="1281" h="972" extrusionOk="0">
                <a:moveTo>
                  <a:pt x="1" y="0"/>
                </a:moveTo>
                <a:lnTo>
                  <a:pt x="1281" y="972"/>
                </a:lnTo>
                <a:cubicBezTo>
                  <a:pt x="854" y="604"/>
                  <a:pt x="427" y="310"/>
                  <a:pt x="1" y="0"/>
                </a:cubicBezTo>
                <a:close/>
              </a:path>
            </a:pathLst>
          </a:custGeom>
          <a:solidFill>
            <a:srgbClr val="F7D7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2"/>
          <p:cNvSpPr/>
          <p:nvPr/>
        </p:nvSpPr>
        <p:spPr>
          <a:xfrm>
            <a:off x="1431578" y="4049433"/>
            <a:ext cx="41248" cy="31298"/>
          </a:xfrm>
          <a:custGeom>
            <a:avLst/>
            <a:gdLst/>
            <a:ahLst/>
            <a:cxnLst/>
            <a:rect l="l" t="t" r="r" b="b"/>
            <a:pathLst>
              <a:path w="1281" h="972" fill="none" extrusionOk="0">
                <a:moveTo>
                  <a:pt x="1" y="0"/>
                </a:moveTo>
                <a:cubicBezTo>
                  <a:pt x="427" y="310"/>
                  <a:pt x="854" y="604"/>
                  <a:pt x="1281" y="972"/>
                </a:cubicBezTo>
              </a:path>
            </a:pathLst>
          </a:custGeom>
          <a:noFill/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2"/>
          <p:cNvSpPr/>
          <p:nvPr/>
        </p:nvSpPr>
        <p:spPr>
          <a:xfrm>
            <a:off x="3633518" y="4143780"/>
            <a:ext cx="183894" cy="183057"/>
          </a:xfrm>
          <a:custGeom>
            <a:avLst/>
            <a:gdLst/>
            <a:ahLst/>
            <a:cxnLst/>
            <a:rect l="l" t="t" r="r" b="b"/>
            <a:pathLst>
              <a:path w="5711" h="5685" extrusionOk="0">
                <a:moveTo>
                  <a:pt x="2840" y="0"/>
                </a:moveTo>
                <a:cubicBezTo>
                  <a:pt x="2411" y="0"/>
                  <a:pt x="1981" y="107"/>
                  <a:pt x="1590" y="314"/>
                </a:cubicBezTo>
                <a:cubicBezTo>
                  <a:pt x="1104" y="564"/>
                  <a:pt x="736" y="990"/>
                  <a:pt x="486" y="1476"/>
                </a:cubicBezTo>
                <a:cubicBezTo>
                  <a:pt x="59" y="2212"/>
                  <a:pt x="0" y="3139"/>
                  <a:pt x="309" y="3934"/>
                </a:cubicBezTo>
                <a:cubicBezTo>
                  <a:pt x="677" y="4728"/>
                  <a:pt x="1354" y="5405"/>
                  <a:pt x="2149" y="5597"/>
                </a:cubicBezTo>
                <a:cubicBezTo>
                  <a:pt x="2392" y="5656"/>
                  <a:pt x="2653" y="5685"/>
                  <a:pt x="2914" y="5685"/>
                </a:cubicBezTo>
                <a:cubicBezTo>
                  <a:pt x="3175" y="5685"/>
                  <a:pt x="3437" y="5656"/>
                  <a:pt x="3679" y="5597"/>
                </a:cubicBezTo>
                <a:cubicBezTo>
                  <a:pt x="4901" y="5155"/>
                  <a:pt x="5710" y="3816"/>
                  <a:pt x="5578" y="2521"/>
                </a:cubicBezTo>
                <a:cubicBezTo>
                  <a:pt x="5460" y="1667"/>
                  <a:pt x="4975" y="814"/>
                  <a:pt x="4165" y="372"/>
                </a:cubicBezTo>
                <a:cubicBezTo>
                  <a:pt x="3755" y="122"/>
                  <a:pt x="3298" y="0"/>
                  <a:pt x="2840" y="0"/>
                </a:cubicBezTo>
                <a:close/>
              </a:path>
            </a:pathLst>
          </a:custGeom>
          <a:solidFill>
            <a:srgbClr val="7FAA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2"/>
          <p:cNvSpPr/>
          <p:nvPr/>
        </p:nvSpPr>
        <p:spPr>
          <a:xfrm>
            <a:off x="3787534" y="4075193"/>
            <a:ext cx="157812" cy="159905"/>
          </a:xfrm>
          <a:custGeom>
            <a:avLst/>
            <a:gdLst/>
            <a:ahLst/>
            <a:cxnLst/>
            <a:rect l="l" t="t" r="r" b="b"/>
            <a:pathLst>
              <a:path w="4901" h="4966" extrusionOk="0">
                <a:moveTo>
                  <a:pt x="2866" y="158"/>
                </a:moveTo>
                <a:cubicBezTo>
                  <a:pt x="2788" y="158"/>
                  <a:pt x="2711" y="164"/>
                  <a:pt x="2634" y="177"/>
                </a:cubicBezTo>
                <a:cubicBezTo>
                  <a:pt x="1663" y="295"/>
                  <a:pt x="1663" y="1"/>
                  <a:pt x="1163" y="854"/>
                </a:cubicBezTo>
                <a:cubicBezTo>
                  <a:pt x="486" y="1163"/>
                  <a:pt x="59" y="1840"/>
                  <a:pt x="0" y="2576"/>
                </a:cubicBezTo>
                <a:cubicBezTo>
                  <a:pt x="0" y="3312"/>
                  <a:pt x="309" y="3974"/>
                  <a:pt x="927" y="4416"/>
                </a:cubicBezTo>
                <a:cubicBezTo>
                  <a:pt x="1222" y="4592"/>
                  <a:pt x="1590" y="4710"/>
                  <a:pt x="1899" y="4842"/>
                </a:cubicBezTo>
                <a:cubicBezTo>
                  <a:pt x="2162" y="4915"/>
                  <a:pt x="2454" y="4965"/>
                  <a:pt x="2740" y="4965"/>
                </a:cubicBezTo>
                <a:cubicBezTo>
                  <a:pt x="2916" y="4965"/>
                  <a:pt x="3090" y="4946"/>
                  <a:pt x="3253" y="4901"/>
                </a:cubicBezTo>
                <a:cubicBezTo>
                  <a:pt x="4047" y="4710"/>
                  <a:pt x="4606" y="3915"/>
                  <a:pt x="4724" y="3062"/>
                </a:cubicBezTo>
                <a:cubicBezTo>
                  <a:pt x="4901" y="2385"/>
                  <a:pt x="4783" y="1649"/>
                  <a:pt x="4415" y="1031"/>
                </a:cubicBezTo>
                <a:cubicBezTo>
                  <a:pt x="4089" y="548"/>
                  <a:pt x="3473" y="158"/>
                  <a:pt x="2866" y="158"/>
                </a:cubicBezTo>
                <a:close/>
              </a:path>
            </a:pathLst>
          </a:custGeom>
          <a:solidFill>
            <a:srgbClr val="7FAA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2"/>
          <p:cNvSpPr/>
          <p:nvPr/>
        </p:nvSpPr>
        <p:spPr>
          <a:xfrm>
            <a:off x="3435902" y="3906976"/>
            <a:ext cx="173944" cy="156395"/>
          </a:xfrm>
          <a:custGeom>
            <a:avLst/>
            <a:gdLst/>
            <a:ahLst/>
            <a:cxnLst/>
            <a:rect l="l" t="t" r="r" b="b"/>
            <a:pathLst>
              <a:path w="5402" h="4857" extrusionOk="0">
                <a:moveTo>
                  <a:pt x="2799" y="1"/>
                </a:moveTo>
                <a:cubicBezTo>
                  <a:pt x="2159" y="1"/>
                  <a:pt x="1524" y="216"/>
                  <a:pt x="1045" y="618"/>
                </a:cubicBezTo>
                <a:cubicBezTo>
                  <a:pt x="368" y="1178"/>
                  <a:pt x="1" y="1972"/>
                  <a:pt x="1" y="2826"/>
                </a:cubicBezTo>
                <a:cubicBezTo>
                  <a:pt x="1" y="3017"/>
                  <a:pt x="74" y="3253"/>
                  <a:pt x="133" y="3503"/>
                </a:cubicBezTo>
                <a:cubicBezTo>
                  <a:pt x="251" y="3753"/>
                  <a:pt x="501" y="3930"/>
                  <a:pt x="678" y="4121"/>
                </a:cubicBezTo>
                <a:cubicBezTo>
                  <a:pt x="1355" y="4606"/>
                  <a:pt x="2149" y="4857"/>
                  <a:pt x="3017" y="4857"/>
                </a:cubicBezTo>
                <a:cubicBezTo>
                  <a:pt x="3253" y="4857"/>
                  <a:pt x="3503" y="4783"/>
                  <a:pt x="3753" y="4724"/>
                </a:cubicBezTo>
                <a:cubicBezTo>
                  <a:pt x="4666" y="4415"/>
                  <a:pt x="5343" y="3503"/>
                  <a:pt x="5343" y="2517"/>
                </a:cubicBezTo>
                <a:cubicBezTo>
                  <a:pt x="5402" y="1545"/>
                  <a:pt x="4725" y="559"/>
                  <a:pt x="3812" y="192"/>
                </a:cubicBezTo>
                <a:cubicBezTo>
                  <a:pt x="3488" y="63"/>
                  <a:pt x="3143" y="1"/>
                  <a:pt x="2799" y="1"/>
                </a:cubicBezTo>
                <a:close/>
              </a:path>
            </a:pathLst>
          </a:custGeom>
          <a:solidFill>
            <a:srgbClr val="7FAA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2"/>
          <p:cNvSpPr/>
          <p:nvPr/>
        </p:nvSpPr>
        <p:spPr>
          <a:xfrm>
            <a:off x="3586119" y="4114542"/>
            <a:ext cx="181544" cy="189561"/>
          </a:xfrm>
          <a:custGeom>
            <a:avLst/>
            <a:gdLst/>
            <a:ahLst/>
            <a:cxnLst/>
            <a:rect l="l" t="t" r="r" b="b"/>
            <a:pathLst>
              <a:path w="5638" h="5887" fill="none" extrusionOk="0">
                <a:moveTo>
                  <a:pt x="3621" y="5695"/>
                </a:moveTo>
                <a:cubicBezTo>
                  <a:pt x="4842" y="5327"/>
                  <a:pt x="5637" y="3988"/>
                  <a:pt x="5519" y="2693"/>
                </a:cubicBezTo>
                <a:cubicBezTo>
                  <a:pt x="5461" y="1840"/>
                  <a:pt x="4901" y="986"/>
                  <a:pt x="4107" y="486"/>
                </a:cubicBezTo>
                <a:cubicBezTo>
                  <a:pt x="3371" y="59"/>
                  <a:pt x="2326" y="0"/>
                  <a:pt x="1531" y="427"/>
                </a:cubicBezTo>
                <a:cubicBezTo>
                  <a:pt x="1104" y="736"/>
                  <a:pt x="678" y="1163"/>
                  <a:pt x="427" y="1648"/>
                </a:cubicBezTo>
                <a:cubicBezTo>
                  <a:pt x="60" y="2384"/>
                  <a:pt x="1" y="3311"/>
                  <a:pt x="310" y="4106"/>
                </a:cubicBezTo>
                <a:cubicBezTo>
                  <a:pt x="619" y="4901"/>
                  <a:pt x="1355" y="5519"/>
                  <a:pt x="2149" y="5769"/>
                </a:cubicBezTo>
                <a:cubicBezTo>
                  <a:pt x="2635" y="5887"/>
                  <a:pt x="3135" y="5887"/>
                  <a:pt x="3621" y="5695"/>
                </a:cubicBezTo>
                <a:close/>
              </a:path>
            </a:pathLst>
          </a:custGeom>
          <a:noFill/>
          <a:ln w="6250" cap="flat" cmpd="sng">
            <a:solidFill>
              <a:srgbClr val="28481F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2"/>
          <p:cNvSpPr/>
          <p:nvPr/>
        </p:nvSpPr>
        <p:spPr>
          <a:xfrm>
            <a:off x="3738235" y="4049143"/>
            <a:ext cx="157844" cy="163995"/>
          </a:xfrm>
          <a:custGeom>
            <a:avLst/>
            <a:gdLst/>
            <a:ahLst/>
            <a:cxnLst/>
            <a:rect l="l" t="t" r="r" b="b"/>
            <a:pathLst>
              <a:path w="4902" h="5093" fill="none" extrusionOk="0">
                <a:moveTo>
                  <a:pt x="1163" y="927"/>
                </a:moveTo>
                <a:cubicBezTo>
                  <a:pt x="545" y="1236"/>
                  <a:pt x="118" y="1913"/>
                  <a:pt x="60" y="2649"/>
                </a:cubicBezTo>
                <a:cubicBezTo>
                  <a:pt x="1" y="3311"/>
                  <a:pt x="369" y="4047"/>
                  <a:pt x="987" y="4489"/>
                </a:cubicBezTo>
                <a:cubicBezTo>
                  <a:pt x="1281" y="4665"/>
                  <a:pt x="1590" y="4783"/>
                  <a:pt x="1958" y="4915"/>
                </a:cubicBezTo>
                <a:cubicBezTo>
                  <a:pt x="2385" y="4974"/>
                  <a:pt x="2826" y="5092"/>
                  <a:pt x="3253" y="4974"/>
                </a:cubicBezTo>
                <a:cubicBezTo>
                  <a:pt x="4107" y="4783"/>
                  <a:pt x="4592" y="3929"/>
                  <a:pt x="4784" y="3135"/>
                </a:cubicBezTo>
                <a:cubicBezTo>
                  <a:pt x="4901" y="2458"/>
                  <a:pt x="4842" y="1722"/>
                  <a:pt x="4475" y="1104"/>
                </a:cubicBezTo>
                <a:cubicBezTo>
                  <a:pt x="4048" y="559"/>
                  <a:pt x="3371" y="133"/>
                  <a:pt x="2635" y="250"/>
                </a:cubicBezTo>
                <a:cubicBezTo>
                  <a:pt x="1649" y="368"/>
                  <a:pt x="1649" y="0"/>
                  <a:pt x="1163" y="927"/>
                </a:cubicBezTo>
                <a:close/>
              </a:path>
            </a:pathLst>
          </a:custGeom>
          <a:noFill/>
          <a:ln w="6250" cap="flat" cmpd="sng">
            <a:solidFill>
              <a:srgbClr val="28481F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2"/>
          <p:cNvSpPr/>
          <p:nvPr/>
        </p:nvSpPr>
        <p:spPr>
          <a:xfrm>
            <a:off x="3388503" y="3875677"/>
            <a:ext cx="172077" cy="163995"/>
          </a:xfrm>
          <a:custGeom>
            <a:avLst/>
            <a:gdLst/>
            <a:ahLst/>
            <a:cxnLst/>
            <a:rect l="l" t="t" r="r" b="b"/>
            <a:pathLst>
              <a:path w="5344" h="5093" fill="none" extrusionOk="0">
                <a:moveTo>
                  <a:pt x="987" y="855"/>
                </a:moveTo>
                <a:cubicBezTo>
                  <a:pt x="369" y="1340"/>
                  <a:pt x="1" y="2208"/>
                  <a:pt x="1" y="3003"/>
                </a:cubicBezTo>
                <a:cubicBezTo>
                  <a:pt x="1" y="3253"/>
                  <a:pt x="1" y="3489"/>
                  <a:pt x="133" y="3739"/>
                </a:cubicBezTo>
                <a:cubicBezTo>
                  <a:pt x="251" y="3989"/>
                  <a:pt x="442" y="4166"/>
                  <a:pt x="678" y="4357"/>
                </a:cubicBezTo>
                <a:cubicBezTo>
                  <a:pt x="1355" y="4843"/>
                  <a:pt x="2150" y="5093"/>
                  <a:pt x="2944" y="5093"/>
                </a:cubicBezTo>
                <a:cubicBezTo>
                  <a:pt x="3194" y="5093"/>
                  <a:pt x="3445" y="5019"/>
                  <a:pt x="3680" y="4960"/>
                </a:cubicBezTo>
                <a:cubicBezTo>
                  <a:pt x="4666" y="4651"/>
                  <a:pt x="5343" y="3739"/>
                  <a:pt x="5343" y="2753"/>
                </a:cubicBezTo>
                <a:cubicBezTo>
                  <a:pt x="5343" y="1782"/>
                  <a:pt x="4725" y="796"/>
                  <a:pt x="3813" y="428"/>
                </a:cubicBezTo>
                <a:cubicBezTo>
                  <a:pt x="2885" y="1"/>
                  <a:pt x="1782" y="178"/>
                  <a:pt x="987" y="855"/>
                </a:cubicBezTo>
                <a:close/>
              </a:path>
            </a:pathLst>
          </a:custGeom>
          <a:noFill/>
          <a:ln w="6250" cap="flat" cmpd="sng">
            <a:solidFill>
              <a:srgbClr val="28481F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2"/>
          <p:cNvSpPr/>
          <p:nvPr/>
        </p:nvSpPr>
        <p:spPr>
          <a:xfrm>
            <a:off x="3688202" y="4635067"/>
            <a:ext cx="389073" cy="428968"/>
          </a:xfrm>
          <a:custGeom>
            <a:avLst/>
            <a:gdLst/>
            <a:ahLst/>
            <a:cxnLst/>
            <a:rect l="l" t="t" r="r" b="b"/>
            <a:pathLst>
              <a:path w="12083" h="13322" extrusionOk="0">
                <a:moveTo>
                  <a:pt x="10415" y="1"/>
                </a:moveTo>
                <a:cubicBezTo>
                  <a:pt x="9909" y="1"/>
                  <a:pt x="9353" y="288"/>
                  <a:pt x="8963" y="636"/>
                </a:cubicBezTo>
                <a:cubicBezTo>
                  <a:pt x="8404" y="1121"/>
                  <a:pt x="7918" y="1798"/>
                  <a:pt x="7182" y="1916"/>
                </a:cubicBezTo>
                <a:cubicBezTo>
                  <a:pt x="7012" y="1962"/>
                  <a:pt x="6835" y="1979"/>
                  <a:pt x="6656" y="1979"/>
                </a:cubicBezTo>
                <a:cubicBezTo>
                  <a:pt x="6188" y="1979"/>
                  <a:pt x="5701" y="1865"/>
                  <a:pt x="5258" y="1865"/>
                </a:cubicBezTo>
                <a:cubicBezTo>
                  <a:pt x="4950" y="1865"/>
                  <a:pt x="4662" y="1920"/>
                  <a:pt x="4415" y="2107"/>
                </a:cubicBezTo>
                <a:cubicBezTo>
                  <a:pt x="3680" y="2652"/>
                  <a:pt x="3871" y="3829"/>
                  <a:pt x="3312" y="4565"/>
                </a:cubicBezTo>
                <a:cubicBezTo>
                  <a:pt x="2649" y="5360"/>
                  <a:pt x="1178" y="5419"/>
                  <a:pt x="928" y="6405"/>
                </a:cubicBezTo>
                <a:cubicBezTo>
                  <a:pt x="810" y="7008"/>
                  <a:pt x="1178" y="7626"/>
                  <a:pt x="986" y="8171"/>
                </a:cubicBezTo>
                <a:cubicBezTo>
                  <a:pt x="869" y="8421"/>
                  <a:pt x="677" y="8612"/>
                  <a:pt x="501" y="8848"/>
                </a:cubicBezTo>
                <a:cubicBezTo>
                  <a:pt x="0" y="9642"/>
                  <a:pt x="133" y="10687"/>
                  <a:pt x="677" y="11423"/>
                </a:cubicBezTo>
                <a:cubicBezTo>
                  <a:pt x="1237" y="12159"/>
                  <a:pt x="2031" y="12659"/>
                  <a:pt x="2885" y="12953"/>
                </a:cubicBezTo>
                <a:cubicBezTo>
                  <a:pt x="3453" y="13169"/>
                  <a:pt x="4081" y="13322"/>
                  <a:pt x="4682" y="13322"/>
                </a:cubicBezTo>
                <a:cubicBezTo>
                  <a:pt x="5312" y="13322"/>
                  <a:pt x="5913" y="13155"/>
                  <a:pt x="6387" y="12718"/>
                </a:cubicBezTo>
                <a:cubicBezTo>
                  <a:pt x="6755" y="12350"/>
                  <a:pt x="6932" y="11850"/>
                  <a:pt x="7300" y="11482"/>
                </a:cubicBezTo>
                <a:cubicBezTo>
                  <a:pt x="7977" y="10628"/>
                  <a:pt x="9331" y="10084"/>
                  <a:pt x="9272" y="8980"/>
                </a:cubicBezTo>
                <a:cubicBezTo>
                  <a:pt x="9272" y="8612"/>
                  <a:pt x="9022" y="8171"/>
                  <a:pt x="9198" y="7803"/>
                </a:cubicBezTo>
                <a:cubicBezTo>
                  <a:pt x="9272" y="7626"/>
                  <a:pt x="9507" y="7435"/>
                  <a:pt x="9699" y="7317"/>
                </a:cubicBezTo>
                <a:cubicBezTo>
                  <a:pt x="10184" y="6949"/>
                  <a:pt x="10802" y="6640"/>
                  <a:pt x="11229" y="6213"/>
                </a:cubicBezTo>
                <a:cubicBezTo>
                  <a:pt x="11715" y="5787"/>
                  <a:pt x="12083" y="5168"/>
                  <a:pt x="12024" y="4565"/>
                </a:cubicBezTo>
                <a:cubicBezTo>
                  <a:pt x="12024" y="4065"/>
                  <a:pt x="11774" y="3638"/>
                  <a:pt x="11656" y="3152"/>
                </a:cubicBezTo>
                <a:cubicBezTo>
                  <a:pt x="11538" y="2652"/>
                  <a:pt x="11656" y="2107"/>
                  <a:pt x="11656" y="1548"/>
                </a:cubicBezTo>
                <a:cubicBezTo>
                  <a:pt x="11597" y="1063"/>
                  <a:pt x="11479" y="444"/>
                  <a:pt x="10979" y="150"/>
                </a:cubicBezTo>
                <a:cubicBezTo>
                  <a:pt x="10808" y="46"/>
                  <a:pt x="10615" y="1"/>
                  <a:pt x="10415" y="1"/>
                </a:cubicBezTo>
                <a:close/>
              </a:path>
            </a:pathLst>
          </a:custGeom>
          <a:solidFill>
            <a:srgbClr val="7FAA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2"/>
          <p:cNvSpPr/>
          <p:nvPr/>
        </p:nvSpPr>
        <p:spPr>
          <a:xfrm>
            <a:off x="3648853" y="4580648"/>
            <a:ext cx="389105" cy="444038"/>
          </a:xfrm>
          <a:custGeom>
            <a:avLst/>
            <a:gdLst/>
            <a:ahLst/>
            <a:cxnLst/>
            <a:rect l="l" t="t" r="r" b="b"/>
            <a:pathLst>
              <a:path w="12084" h="13790" fill="none" extrusionOk="0">
                <a:moveTo>
                  <a:pt x="3312" y="4783"/>
                </a:moveTo>
                <a:cubicBezTo>
                  <a:pt x="3871" y="4106"/>
                  <a:pt x="3680" y="2944"/>
                  <a:pt x="4416" y="2385"/>
                </a:cubicBezTo>
                <a:cubicBezTo>
                  <a:pt x="5152" y="1840"/>
                  <a:pt x="6255" y="2444"/>
                  <a:pt x="7183" y="2208"/>
                </a:cubicBezTo>
                <a:cubicBezTo>
                  <a:pt x="7918" y="2017"/>
                  <a:pt x="8404" y="1399"/>
                  <a:pt x="9022" y="913"/>
                </a:cubicBezTo>
                <a:cubicBezTo>
                  <a:pt x="9567" y="427"/>
                  <a:pt x="10361" y="1"/>
                  <a:pt x="11038" y="427"/>
                </a:cubicBezTo>
                <a:cubicBezTo>
                  <a:pt x="11465" y="736"/>
                  <a:pt x="11656" y="1281"/>
                  <a:pt x="11656" y="1840"/>
                </a:cubicBezTo>
                <a:cubicBezTo>
                  <a:pt x="11656" y="2385"/>
                  <a:pt x="11598" y="2870"/>
                  <a:pt x="11656" y="3430"/>
                </a:cubicBezTo>
                <a:cubicBezTo>
                  <a:pt x="11774" y="3915"/>
                  <a:pt x="12024" y="4342"/>
                  <a:pt x="12024" y="4783"/>
                </a:cubicBezTo>
                <a:cubicBezTo>
                  <a:pt x="12083" y="5446"/>
                  <a:pt x="11715" y="6005"/>
                  <a:pt x="11288" y="6491"/>
                </a:cubicBezTo>
                <a:cubicBezTo>
                  <a:pt x="10788" y="6917"/>
                  <a:pt x="10244" y="7226"/>
                  <a:pt x="9684" y="7594"/>
                </a:cubicBezTo>
                <a:cubicBezTo>
                  <a:pt x="9508" y="7727"/>
                  <a:pt x="9316" y="7844"/>
                  <a:pt x="9199" y="8095"/>
                </a:cubicBezTo>
                <a:cubicBezTo>
                  <a:pt x="9081" y="8463"/>
                  <a:pt x="9258" y="8889"/>
                  <a:pt x="9258" y="9257"/>
                </a:cubicBezTo>
                <a:cubicBezTo>
                  <a:pt x="9316" y="10361"/>
                  <a:pt x="8036" y="10905"/>
                  <a:pt x="7300" y="11700"/>
                </a:cubicBezTo>
                <a:cubicBezTo>
                  <a:pt x="6991" y="12142"/>
                  <a:pt x="6741" y="12627"/>
                  <a:pt x="6373" y="12995"/>
                </a:cubicBezTo>
                <a:cubicBezTo>
                  <a:pt x="5520" y="13790"/>
                  <a:pt x="4048" y="13672"/>
                  <a:pt x="2944" y="13245"/>
                </a:cubicBezTo>
                <a:cubicBezTo>
                  <a:pt x="2091" y="12936"/>
                  <a:pt x="1222" y="12436"/>
                  <a:pt x="678" y="11700"/>
                </a:cubicBezTo>
                <a:cubicBezTo>
                  <a:pt x="192" y="10964"/>
                  <a:pt x="1" y="9861"/>
                  <a:pt x="560" y="9125"/>
                </a:cubicBezTo>
                <a:cubicBezTo>
                  <a:pt x="678" y="8889"/>
                  <a:pt x="854" y="8698"/>
                  <a:pt x="987" y="8389"/>
                </a:cubicBezTo>
                <a:cubicBezTo>
                  <a:pt x="1164" y="7844"/>
                  <a:pt x="796" y="7226"/>
                  <a:pt x="987" y="6682"/>
                </a:cubicBezTo>
                <a:cubicBezTo>
                  <a:pt x="1222" y="5696"/>
                  <a:pt x="2694" y="5637"/>
                  <a:pt x="3312" y="4783"/>
                </a:cubicBezTo>
                <a:close/>
              </a:path>
            </a:pathLst>
          </a:custGeom>
          <a:noFill/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2"/>
          <p:cNvSpPr/>
          <p:nvPr/>
        </p:nvSpPr>
        <p:spPr>
          <a:xfrm>
            <a:off x="3719952" y="4653615"/>
            <a:ext cx="243110" cy="357356"/>
          </a:xfrm>
          <a:custGeom>
            <a:avLst/>
            <a:gdLst/>
            <a:ahLst/>
            <a:cxnLst/>
            <a:rect l="l" t="t" r="r" b="b"/>
            <a:pathLst>
              <a:path w="7550" h="11098" fill="none" extrusionOk="0">
                <a:moveTo>
                  <a:pt x="7550" y="1"/>
                </a:moveTo>
                <a:cubicBezTo>
                  <a:pt x="5887" y="1531"/>
                  <a:pt x="4165" y="3121"/>
                  <a:pt x="2826" y="4901"/>
                </a:cubicBezTo>
                <a:cubicBezTo>
                  <a:pt x="1413" y="6741"/>
                  <a:pt x="309" y="8831"/>
                  <a:pt x="0" y="11097"/>
                </a:cubicBezTo>
              </a:path>
            </a:pathLst>
          </a:custGeom>
          <a:noFill/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2"/>
          <p:cNvSpPr/>
          <p:nvPr/>
        </p:nvSpPr>
        <p:spPr>
          <a:xfrm>
            <a:off x="7530836" y="2506117"/>
            <a:ext cx="462038" cy="344926"/>
          </a:xfrm>
          <a:custGeom>
            <a:avLst/>
            <a:gdLst/>
            <a:ahLst/>
            <a:cxnLst/>
            <a:rect l="l" t="t" r="r" b="b"/>
            <a:pathLst>
              <a:path w="14349" h="10712" extrusionOk="0">
                <a:moveTo>
                  <a:pt x="7484" y="1"/>
                </a:moveTo>
                <a:cubicBezTo>
                  <a:pt x="7384" y="1"/>
                  <a:pt x="7284" y="13"/>
                  <a:pt x="7182" y="41"/>
                </a:cubicBezTo>
                <a:cubicBezTo>
                  <a:pt x="6314" y="277"/>
                  <a:pt x="6004" y="1380"/>
                  <a:pt x="5269" y="1881"/>
                </a:cubicBezTo>
                <a:cubicBezTo>
                  <a:pt x="4356" y="2366"/>
                  <a:pt x="2943" y="1881"/>
                  <a:pt x="2399" y="2734"/>
                </a:cubicBezTo>
                <a:cubicBezTo>
                  <a:pt x="2031" y="3161"/>
                  <a:pt x="2149" y="3897"/>
                  <a:pt x="1722" y="4324"/>
                </a:cubicBezTo>
                <a:cubicBezTo>
                  <a:pt x="1531" y="4515"/>
                  <a:pt x="1295" y="4633"/>
                  <a:pt x="1045" y="4824"/>
                </a:cubicBezTo>
                <a:cubicBezTo>
                  <a:pt x="309" y="5310"/>
                  <a:pt x="0" y="6355"/>
                  <a:pt x="250" y="7267"/>
                </a:cubicBezTo>
                <a:cubicBezTo>
                  <a:pt x="427" y="8135"/>
                  <a:pt x="1045" y="8930"/>
                  <a:pt x="1722" y="9533"/>
                </a:cubicBezTo>
                <a:cubicBezTo>
                  <a:pt x="2437" y="10168"/>
                  <a:pt x="3351" y="10712"/>
                  <a:pt x="4273" y="10712"/>
                </a:cubicBezTo>
                <a:cubicBezTo>
                  <a:pt x="4527" y="10712"/>
                  <a:pt x="4782" y="10670"/>
                  <a:pt x="5033" y="10578"/>
                </a:cubicBezTo>
                <a:cubicBezTo>
                  <a:pt x="5519" y="10402"/>
                  <a:pt x="5887" y="10034"/>
                  <a:pt x="6372" y="9783"/>
                </a:cubicBezTo>
                <a:cubicBezTo>
                  <a:pt x="7300" y="9298"/>
                  <a:pt x="8712" y="9239"/>
                  <a:pt x="9080" y="8194"/>
                </a:cubicBezTo>
                <a:cubicBezTo>
                  <a:pt x="9257" y="7885"/>
                  <a:pt x="9198" y="7399"/>
                  <a:pt x="9448" y="7149"/>
                </a:cubicBezTo>
                <a:cubicBezTo>
                  <a:pt x="9625" y="6958"/>
                  <a:pt x="9875" y="6899"/>
                  <a:pt x="10125" y="6840"/>
                </a:cubicBezTo>
                <a:cubicBezTo>
                  <a:pt x="10728" y="6722"/>
                  <a:pt x="11405" y="6664"/>
                  <a:pt x="11965" y="6413"/>
                </a:cubicBezTo>
                <a:cubicBezTo>
                  <a:pt x="12568" y="6163"/>
                  <a:pt x="13127" y="5736"/>
                  <a:pt x="13363" y="5118"/>
                </a:cubicBezTo>
                <a:cubicBezTo>
                  <a:pt x="13495" y="4692"/>
                  <a:pt x="13436" y="4206"/>
                  <a:pt x="13495" y="3720"/>
                </a:cubicBezTo>
                <a:cubicBezTo>
                  <a:pt x="13613" y="3220"/>
                  <a:pt x="13922" y="2734"/>
                  <a:pt x="14099" y="2249"/>
                </a:cubicBezTo>
                <a:cubicBezTo>
                  <a:pt x="14290" y="1748"/>
                  <a:pt x="14349" y="1145"/>
                  <a:pt x="14040" y="703"/>
                </a:cubicBezTo>
                <a:cubicBezTo>
                  <a:pt x="13796" y="358"/>
                  <a:pt x="13393" y="230"/>
                  <a:pt x="12955" y="230"/>
                </a:cubicBezTo>
                <a:cubicBezTo>
                  <a:pt x="12627" y="230"/>
                  <a:pt x="12280" y="302"/>
                  <a:pt x="11965" y="409"/>
                </a:cubicBezTo>
                <a:cubicBezTo>
                  <a:pt x="11377" y="613"/>
                  <a:pt x="10746" y="917"/>
                  <a:pt x="10108" y="917"/>
                </a:cubicBezTo>
                <a:cubicBezTo>
                  <a:pt x="10011" y="917"/>
                  <a:pt x="9913" y="910"/>
                  <a:pt x="9816" y="895"/>
                </a:cubicBezTo>
                <a:cubicBezTo>
                  <a:pt x="8993" y="790"/>
                  <a:pt x="8274" y="1"/>
                  <a:pt x="7484" y="1"/>
                </a:cubicBezTo>
                <a:close/>
              </a:path>
            </a:pathLst>
          </a:custGeom>
          <a:solidFill>
            <a:srgbClr val="7FAA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2"/>
          <p:cNvSpPr/>
          <p:nvPr/>
        </p:nvSpPr>
        <p:spPr>
          <a:xfrm>
            <a:off x="7540786" y="2416438"/>
            <a:ext cx="462038" cy="361123"/>
          </a:xfrm>
          <a:custGeom>
            <a:avLst/>
            <a:gdLst/>
            <a:ahLst/>
            <a:cxnLst/>
            <a:rect l="l" t="t" r="r" b="b"/>
            <a:pathLst>
              <a:path w="14349" h="11215" fill="none" extrusionOk="0">
                <a:moveTo>
                  <a:pt x="5210" y="2017"/>
                </a:moveTo>
                <a:cubicBezTo>
                  <a:pt x="6005" y="1590"/>
                  <a:pt x="6314" y="427"/>
                  <a:pt x="7167" y="251"/>
                </a:cubicBezTo>
                <a:cubicBezTo>
                  <a:pt x="8094" y="1"/>
                  <a:pt x="8889" y="987"/>
                  <a:pt x="9816" y="1104"/>
                </a:cubicBezTo>
                <a:cubicBezTo>
                  <a:pt x="10552" y="1222"/>
                  <a:pt x="11214" y="854"/>
                  <a:pt x="11950" y="545"/>
                </a:cubicBezTo>
                <a:cubicBezTo>
                  <a:pt x="12627" y="310"/>
                  <a:pt x="13554" y="310"/>
                  <a:pt x="14040" y="854"/>
                </a:cubicBezTo>
                <a:cubicBezTo>
                  <a:pt x="14349" y="1355"/>
                  <a:pt x="14290" y="1899"/>
                  <a:pt x="14040" y="2458"/>
                </a:cubicBezTo>
                <a:cubicBezTo>
                  <a:pt x="13863" y="2944"/>
                  <a:pt x="13613" y="3371"/>
                  <a:pt x="13495" y="3930"/>
                </a:cubicBezTo>
                <a:cubicBezTo>
                  <a:pt x="13422" y="4416"/>
                  <a:pt x="13495" y="4901"/>
                  <a:pt x="13304" y="5328"/>
                </a:cubicBezTo>
                <a:cubicBezTo>
                  <a:pt x="13127" y="5946"/>
                  <a:pt x="12568" y="6373"/>
                  <a:pt x="11950" y="6564"/>
                </a:cubicBezTo>
                <a:cubicBezTo>
                  <a:pt x="11347" y="6800"/>
                  <a:pt x="10729" y="6873"/>
                  <a:pt x="10110" y="7050"/>
                </a:cubicBezTo>
                <a:cubicBezTo>
                  <a:pt x="9875" y="7050"/>
                  <a:pt x="9625" y="7109"/>
                  <a:pt x="9448" y="7300"/>
                </a:cubicBezTo>
                <a:cubicBezTo>
                  <a:pt x="9198" y="7609"/>
                  <a:pt x="9198" y="8036"/>
                  <a:pt x="9080" y="8404"/>
                </a:cubicBezTo>
                <a:cubicBezTo>
                  <a:pt x="8712" y="9449"/>
                  <a:pt x="7300" y="9449"/>
                  <a:pt x="6314" y="9934"/>
                </a:cubicBezTo>
                <a:cubicBezTo>
                  <a:pt x="5887" y="10184"/>
                  <a:pt x="5460" y="10611"/>
                  <a:pt x="4960" y="10788"/>
                </a:cubicBezTo>
                <a:cubicBezTo>
                  <a:pt x="3856" y="11215"/>
                  <a:pt x="2576" y="10552"/>
                  <a:pt x="1722" y="9684"/>
                </a:cubicBezTo>
                <a:cubicBezTo>
                  <a:pt x="1045" y="9081"/>
                  <a:pt x="427" y="8345"/>
                  <a:pt x="177" y="7418"/>
                </a:cubicBezTo>
                <a:cubicBezTo>
                  <a:pt x="0" y="6564"/>
                  <a:pt x="250" y="5519"/>
                  <a:pt x="1045" y="4960"/>
                </a:cubicBezTo>
                <a:cubicBezTo>
                  <a:pt x="1222" y="4842"/>
                  <a:pt x="1531" y="4725"/>
                  <a:pt x="1722" y="4533"/>
                </a:cubicBezTo>
                <a:cubicBezTo>
                  <a:pt x="2090" y="4107"/>
                  <a:pt x="2016" y="3371"/>
                  <a:pt x="2325" y="2885"/>
                </a:cubicBezTo>
                <a:cubicBezTo>
                  <a:pt x="2943" y="2090"/>
                  <a:pt x="4356" y="2576"/>
                  <a:pt x="5210" y="2017"/>
                </a:cubicBezTo>
                <a:close/>
              </a:path>
            </a:pathLst>
          </a:custGeom>
          <a:noFill/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2"/>
          <p:cNvSpPr/>
          <p:nvPr/>
        </p:nvSpPr>
        <p:spPr>
          <a:xfrm>
            <a:off x="7572536" y="2483738"/>
            <a:ext cx="359223" cy="238860"/>
          </a:xfrm>
          <a:custGeom>
            <a:avLst/>
            <a:gdLst/>
            <a:ahLst/>
            <a:cxnLst/>
            <a:rect l="l" t="t" r="r" b="b"/>
            <a:pathLst>
              <a:path w="11156" h="7418" fill="none" extrusionOk="0">
                <a:moveTo>
                  <a:pt x="11155" y="0"/>
                </a:moveTo>
                <a:cubicBezTo>
                  <a:pt x="9066" y="854"/>
                  <a:pt x="6858" y="1649"/>
                  <a:pt x="4901" y="2811"/>
                </a:cubicBezTo>
                <a:cubicBezTo>
                  <a:pt x="2943" y="3915"/>
                  <a:pt x="1163" y="5445"/>
                  <a:pt x="0" y="7417"/>
                </a:cubicBezTo>
              </a:path>
            </a:pathLst>
          </a:custGeom>
          <a:noFill/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2"/>
          <p:cNvSpPr/>
          <p:nvPr/>
        </p:nvSpPr>
        <p:spPr>
          <a:xfrm>
            <a:off x="8075801" y="110416"/>
            <a:ext cx="98596" cy="91770"/>
          </a:xfrm>
          <a:custGeom>
            <a:avLst/>
            <a:gdLst/>
            <a:ahLst/>
            <a:cxnLst/>
            <a:rect l="l" t="t" r="r" b="b"/>
            <a:pathLst>
              <a:path w="3062" h="2850" extrusionOk="0">
                <a:moveTo>
                  <a:pt x="1455" y="0"/>
                </a:moveTo>
                <a:cubicBezTo>
                  <a:pt x="1180" y="0"/>
                  <a:pt x="907" y="63"/>
                  <a:pt x="677" y="181"/>
                </a:cubicBezTo>
                <a:cubicBezTo>
                  <a:pt x="559" y="299"/>
                  <a:pt x="427" y="358"/>
                  <a:pt x="309" y="490"/>
                </a:cubicBezTo>
                <a:cubicBezTo>
                  <a:pt x="0" y="917"/>
                  <a:pt x="59" y="1520"/>
                  <a:pt x="250" y="2080"/>
                </a:cubicBezTo>
                <a:cubicBezTo>
                  <a:pt x="309" y="2197"/>
                  <a:pt x="368" y="2389"/>
                  <a:pt x="486" y="2506"/>
                </a:cubicBezTo>
                <a:cubicBezTo>
                  <a:pt x="618" y="2624"/>
                  <a:pt x="854" y="2698"/>
                  <a:pt x="1045" y="2756"/>
                </a:cubicBezTo>
                <a:cubicBezTo>
                  <a:pt x="1304" y="2792"/>
                  <a:pt x="1585" y="2850"/>
                  <a:pt x="1849" y="2850"/>
                </a:cubicBezTo>
                <a:cubicBezTo>
                  <a:pt x="2018" y="2850"/>
                  <a:pt x="2181" y="2826"/>
                  <a:pt x="2325" y="2756"/>
                </a:cubicBezTo>
                <a:cubicBezTo>
                  <a:pt x="2693" y="2565"/>
                  <a:pt x="2943" y="2138"/>
                  <a:pt x="3002" y="1770"/>
                </a:cubicBezTo>
                <a:cubicBezTo>
                  <a:pt x="3061" y="1152"/>
                  <a:pt x="2767" y="549"/>
                  <a:pt x="2325" y="240"/>
                </a:cubicBezTo>
                <a:cubicBezTo>
                  <a:pt x="2070" y="77"/>
                  <a:pt x="1761" y="0"/>
                  <a:pt x="1455" y="0"/>
                </a:cubicBezTo>
                <a:close/>
              </a:path>
            </a:pathLst>
          </a:custGeom>
          <a:solidFill>
            <a:srgbClr val="F7D79F"/>
          </a:solidFill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2"/>
          <p:cNvSpPr/>
          <p:nvPr/>
        </p:nvSpPr>
        <p:spPr>
          <a:xfrm>
            <a:off x="7497187" y="146191"/>
            <a:ext cx="99079" cy="91545"/>
          </a:xfrm>
          <a:custGeom>
            <a:avLst/>
            <a:gdLst/>
            <a:ahLst/>
            <a:cxnLst/>
            <a:rect l="l" t="t" r="r" b="b"/>
            <a:pathLst>
              <a:path w="3077" h="2843" extrusionOk="0">
                <a:moveTo>
                  <a:pt x="1503" y="1"/>
                </a:moveTo>
                <a:cubicBezTo>
                  <a:pt x="1211" y="1"/>
                  <a:pt x="920" y="78"/>
                  <a:pt x="677" y="233"/>
                </a:cubicBezTo>
                <a:cubicBezTo>
                  <a:pt x="560" y="292"/>
                  <a:pt x="427" y="350"/>
                  <a:pt x="368" y="483"/>
                </a:cubicBezTo>
                <a:cubicBezTo>
                  <a:pt x="0" y="910"/>
                  <a:pt x="133" y="1513"/>
                  <a:pt x="309" y="2072"/>
                </a:cubicBezTo>
                <a:cubicBezTo>
                  <a:pt x="309" y="2249"/>
                  <a:pt x="368" y="2381"/>
                  <a:pt x="501" y="2499"/>
                </a:cubicBezTo>
                <a:cubicBezTo>
                  <a:pt x="618" y="2617"/>
                  <a:pt x="869" y="2690"/>
                  <a:pt x="1045" y="2749"/>
                </a:cubicBezTo>
                <a:cubicBezTo>
                  <a:pt x="1304" y="2785"/>
                  <a:pt x="1591" y="2842"/>
                  <a:pt x="1858" y="2842"/>
                </a:cubicBezTo>
                <a:cubicBezTo>
                  <a:pt x="2031" y="2842"/>
                  <a:pt x="2196" y="2819"/>
                  <a:pt x="2340" y="2749"/>
                </a:cubicBezTo>
                <a:cubicBezTo>
                  <a:pt x="2708" y="2558"/>
                  <a:pt x="2944" y="2190"/>
                  <a:pt x="3002" y="1763"/>
                </a:cubicBezTo>
                <a:cubicBezTo>
                  <a:pt x="3076" y="1219"/>
                  <a:pt x="2826" y="601"/>
                  <a:pt x="2340" y="233"/>
                </a:cubicBezTo>
                <a:cubicBezTo>
                  <a:pt x="2090" y="78"/>
                  <a:pt x="1796" y="1"/>
                  <a:pt x="1503" y="1"/>
                </a:cubicBezTo>
                <a:close/>
              </a:path>
            </a:pathLst>
          </a:custGeom>
          <a:solidFill>
            <a:srgbClr val="F7D79F"/>
          </a:solidFill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2"/>
          <p:cNvSpPr/>
          <p:nvPr/>
        </p:nvSpPr>
        <p:spPr>
          <a:xfrm>
            <a:off x="6555190" y="4016041"/>
            <a:ext cx="99047" cy="91738"/>
          </a:xfrm>
          <a:custGeom>
            <a:avLst/>
            <a:gdLst/>
            <a:ahLst/>
            <a:cxnLst/>
            <a:rect l="l" t="t" r="r" b="b"/>
            <a:pathLst>
              <a:path w="3076" h="2849" extrusionOk="0">
                <a:moveTo>
                  <a:pt x="1449" y="1"/>
                </a:moveTo>
                <a:cubicBezTo>
                  <a:pt x="1179" y="1"/>
                  <a:pt x="910" y="59"/>
                  <a:pt x="677" y="169"/>
                </a:cubicBezTo>
                <a:cubicBezTo>
                  <a:pt x="559" y="302"/>
                  <a:pt x="442" y="361"/>
                  <a:pt x="368" y="478"/>
                </a:cubicBezTo>
                <a:cubicBezTo>
                  <a:pt x="0" y="905"/>
                  <a:pt x="133" y="1523"/>
                  <a:pt x="250" y="2082"/>
                </a:cubicBezTo>
                <a:cubicBezTo>
                  <a:pt x="309" y="2200"/>
                  <a:pt x="368" y="2377"/>
                  <a:pt x="501" y="2509"/>
                </a:cubicBezTo>
                <a:cubicBezTo>
                  <a:pt x="618" y="2627"/>
                  <a:pt x="868" y="2686"/>
                  <a:pt x="1045" y="2745"/>
                </a:cubicBezTo>
                <a:cubicBezTo>
                  <a:pt x="1300" y="2789"/>
                  <a:pt x="1582" y="2848"/>
                  <a:pt x="1846" y="2848"/>
                </a:cubicBezTo>
                <a:cubicBezTo>
                  <a:pt x="2023" y="2848"/>
                  <a:pt x="2192" y="2821"/>
                  <a:pt x="2340" y="2745"/>
                </a:cubicBezTo>
                <a:cubicBezTo>
                  <a:pt x="2708" y="2568"/>
                  <a:pt x="2943" y="2141"/>
                  <a:pt x="3017" y="1773"/>
                </a:cubicBezTo>
                <a:cubicBezTo>
                  <a:pt x="3076" y="1155"/>
                  <a:pt x="2826" y="537"/>
                  <a:pt x="2340" y="243"/>
                </a:cubicBezTo>
                <a:cubicBezTo>
                  <a:pt x="2073" y="78"/>
                  <a:pt x="1760" y="1"/>
                  <a:pt x="1449" y="1"/>
                </a:cubicBezTo>
                <a:close/>
              </a:path>
            </a:pathLst>
          </a:custGeom>
          <a:solidFill>
            <a:srgbClr val="F7D79F"/>
          </a:solidFill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2"/>
          <p:cNvSpPr/>
          <p:nvPr/>
        </p:nvSpPr>
        <p:spPr>
          <a:xfrm>
            <a:off x="6740956" y="4658220"/>
            <a:ext cx="98596" cy="91899"/>
          </a:xfrm>
          <a:custGeom>
            <a:avLst/>
            <a:gdLst/>
            <a:ahLst/>
            <a:cxnLst/>
            <a:rect l="l" t="t" r="r" b="b"/>
            <a:pathLst>
              <a:path w="3062" h="2854" extrusionOk="0">
                <a:moveTo>
                  <a:pt x="1463" y="1"/>
                </a:moveTo>
                <a:cubicBezTo>
                  <a:pt x="1185" y="1"/>
                  <a:pt x="909" y="78"/>
                  <a:pt x="677" y="226"/>
                </a:cubicBezTo>
                <a:cubicBezTo>
                  <a:pt x="559" y="285"/>
                  <a:pt x="427" y="344"/>
                  <a:pt x="309" y="461"/>
                </a:cubicBezTo>
                <a:cubicBezTo>
                  <a:pt x="0" y="903"/>
                  <a:pt x="59" y="1565"/>
                  <a:pt x="250" y="2065"/>
                </a:cubicBezTo>
                <a:cubicBezTo>
                  <a:pt x="309" y="2242"/>
                  <a:pt x="368" y="2374"/>
                  <a:pt x="427" y="2492"/>
                </a:cubicBezTo>
                <a:cubicBezTo>
                  <a:pt x="618" y="2610"/>
                  <a:pt x="854" y="2669"/>
                  <a:pt x="1045" y="2742"/>
                </a:cubicBezTo>
                <a:cubicBezTo>
                  <a:pt x="1279" y="2807"/>
                  <a:pt x="1531" y="2854"/>
                  <a:pt x="1771" y="2854"/>
                </a:cubicBezTo>
                <a:cubicBezTo>
                  <a:pt x="1969" y="2854"/>
                  <a:pt x="2159" y="2822"/>
                  <a:pt x="2325" y="2742"/>
                </a:cubicBezTo>
                <a:cubicBezTo>
                  <a:pt x="2693" y="2551"/>
                  <a:pt x="2943" y="2183"/>
                  <a:pt x="3002" y="1756"/>
                </a:cubicBezTo>
                <a:cubicBezTo>
                  <a:pt x="3061" y="1197"/>
                  <a:pt x="2767" y="594"/>
                  <a:pt x="2325" y="285"/>
                </a:cubicBezTo>
                <a:cubicBezTo>
                  <a:pt x="2072" y="93"/>
                  <a:pt x="1766" y="1"/>
                  <a:pt x="1463" y="1"/>
                </a:cubicBezTo>
                <a:close/>
              </a:path>
            </a:pathLst>
          </a:custGeom>
          <a:solidFill>
            <a:srgbClr val="F7D79F"/>
          </a:solidFill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"/>
          <p:cNvSpPr/>
          <p:nvPr/>
        </p:nvSpPr>
        <p:spPr>
          <a:xfrm>
            <a:off x="4148350" y="4349415"/>
            <a:ext cx="173944" cy="155912"/>
          </a:xfrm>
          <a:custGeom>
            <a:avLst/>
            <a:gdLst/>
            <a:ahLst/>
            <a:cxnLst/>
            <a:rect l="l" t="t" r="r" b="b"/>
            <a:pathLst>
              <a:path w="5402" h="4842" extrusionOk="0">
                <a:moveTo>
                  <a:pt x="2798" y="1"/>
                </a:moveTo>
                <a:cubicBezTo>
                  <a:pt x="2158" y="1"/>
                  <a:pt x="1524" y="216"/>
                  <a:pt x="1045" y="618"/>
                </a:cubicBezTo>
                <a:cubicBezTo>
                  <a:pt x="368" y="1104"/>
                  <a:pt x="0" y="1957"/>
                  <a:pt x="0" y="2767"/>
                </a:cubicBezTo>
                <a:cubicBezTo>
                  <a:pt x="0" y="3002"/>
                  <a:pt x="59" y="3252"/>
                  <a:pt x="133" y="3502"/>
                </a:cubicBezTo>
                <a:cubicBezTo>
                  <a:pt x="250" y="3738"/>
                  <a:pt x="500" y="3929"/>
                  <a:pt x="677" y="4106"/>
                </a:cubicBezTo>
                <a:cubicBezTo>
                  <a:pt x="1354" y="4606"/>
                  <a:pt x="2149" y="4842"/>
                  <a:pt x="3002" y="4842"/>
                </a:cubicBezTo>
                <a:cubicBezTo>
                  <a:pt x="3252" y="4842"/>
                  <a:pt x="3503" y="4783"/>
                  <a:pt x="3738" y="4724"/>
                </a:cubicBezTo>
                <a:cubicBezTo>
                  <a:pt x="4665" y="4415"/>
                  <a:pt x="5342" y="3502"/>
                  <a:pt x="5342" y="2516"/>
                </a:cubicBezTo>
                <a:cubicBezTo>
                  <a:pt x="5401" y="1530"/>
                  <a:pt x="4724" y="559"/>
                  <a:pt x="3812" y="191"/>
                </a:cubicBezTo>
                <a:cubicBezTo>
                  <a:pt x="3488" y="63"/>
                  <a:pt x="3142" y="1"/>
                  <a:pt x="2798" y="1"/>
                </a:cubicBezTo>
                <a:close/>
              </a:path>
            </a:pathLst>
          </a:custGeom>
          <a:solidFill>
            <a:srgbClr val="7FAA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2"/>
          <p:cNvSpPr/>
          <p:nvPr/>
        </p:nvSpPr>
        <p:spPr>
          <a:xfrm>
            <a:off x="4117051" y="4305815"/>
            <a:ext cx="171594" cy="163962"/>
          </a:xfrm>
          <a:custGeom>
            <a:avLst/>
            <a:gdLst/>
            <a:ahLst/>
            <a:cxnLst/>
            <a:rect l="l" t="t" r="r" b="b"/>
            <a:pathLst>
              <a:path w="5329" h="5092" fill="none" extrusionOk="0">
                <a:moveTo>
                  <a:pt x="1031" y="809"/>
                </a:moveTo>
                <a:cubicBezTo>
                  <a:pt x="369" y="1354"/>
                  <a:pt x="1" y="2149"/>
                  <a:pt x="1" y="3017"/>
                </a:cubicBezTo>
                <a:cubicBezTo>
                  <a:pt x="1" y="3252"/>
                  <a:pt x="1" y="3503"/>
                  <a:pt x="119" y="3679"/>
                </a:cubicBezTo>
                <a:cubicBezTo>
                  <a:pt x="236" y="3929"/>
                  <a:pt x="428" y="4180"/>
                  <a:pt x="663" y="4297"/>
                </a:cubicBezTo>
                <a:cubicBezTo>
                  <a:pt x="1340" y="4783"/>
                  <a:pt x="2135" y="5092"/>
                  <a:pt x="2944" y="5033"/>
                </a:cubicBezTo>
                <a:cubicBezTo>
                  <a:pt x="3180" y="5033"/>
                  <a:pt x="3430" y="5033"/>
                  <a:pt x="3680" y="4915"/>
                </a:cubicBezTo>
                <a:cubicBezTo>
                  <a:pt x="4651" y="4665"/>
                  <a:pt x="5328" y="3679"/>
                  <a:pt x="5328" y="2708"/>
                </a:cubicBezTo>
                <a:cubicBezTo>
                  <a:pt x="5328" y="1722"/>
                  <a:pt x="4710" y="809"/>
                  <a:pt x="3798" y="368"/>
                </a:cubicBezTo>
                <a:cubicBezTo>
                  <a:pt x="2871" y="0"/>
                  <a:pt x="1767" y="191"/>
                  <a:pt x="1031" y="809"/>
                </a:cubicBezTo>
                <a:close/>
              </a:path>
            </a:pathLst>
          </a:custGeom>
          <a:noFill/>
          <a:ln w="6250" cap="flat" cmpd="sng">
            <a:solidFill>
              <a:srgbClr val="28481F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2"/>
          <p:cNvSpPr/>
          <p:nvPr/>
        </p:nvSpPr>
        <p:spPr>
          <a:xfrm>
            <a:off x="699555" y="1567245"/>
            <a:ext cx="584333" cy="947775"/>
          </a:xfrm>
          <a:custGeom>
            <a:avLst/>
            <a:gdLst/>
            <a:ahLst/>
            <a:cxnLst/>
            <a:rect l="l" t="t" r="r" b="b"/>
            <a:pathLst>
              <a:path w="18147" h="29434" fill="none" extrusionOk="0">
                <a:moveTo>
                  <a:pt x="9066" y="27344"/>
                </a:moveTo>
                <a:cubicBezTo>
                  <a:pt x="13849" y="24151"/>
                  <a:pt x="17351" y="19191"/>
                  <a:pt x="17896" y="13481"/>
                </a:cubicBezTo>
                <a:cubicBezTo>
                  <a:pt x="18146" y="11465"/>
                  <a:pt x="17719" y="8772"/>
                  <a:pt x="16424" y="7227"/>
                </a:cubicBezTo>
                <a:cubicBezTo>
                  <a:pt x="15512" y="6123"/>
                  <a:pt x="14099" y="5461"/>
                  <a:pt x="13363" y="4225"/>
                </a:cubicBezTo>
                <a:cubicBezTo>
                  <a:pt x="12627" y="3062"/>
                  <a:pt x="12627" y="1473"/>
                  <a:pt x="11774" y="428"/>
                </a:cubicBezTo>
                <a:cubicBezTo>
                  <a:pt x="10847" y="1"/>
                  <a:pt x="9993" y="1222"/>
                  <a:pt x="10170" y="2208"/>
                </a:cubicBezTo>
                <a:cubicBezTo>
                  <a:pt x="10420" y="3121"/>
                  <a:pt x="11156" y="3857"/>
                  <a:pt x="11583" y="4725"/>
                </a:cubicBezTo>
                <a:cubicBezTo>
                  <a:pt x="12377" y="6197"/>
                  <a:pt x="12318" y="7904"/>
                  <a:pt x="12142" y="9567"/>
                </a:cubicBezTo>
                <a:cubicBezTo>
                  <a:pt x="11700" y="13054"/>
                  <a:pt x="10906" y="16675"/>
                  <a:pt x="8639" y="19309"/>
                </a:cubicBezTo>
                <a:cubicBezTo>
                  <a:pt x="6373" y="22017"/>
                  <a:pt x="2753" y="23606"/>
                  <a:pt x="795" y="26358"/>
                </a:cubicBezTo>
                <a:cubicBezTo>
                  <a:pt x="1" y="27403"/>
                  <a:pt x="545" y="28875"/>
                  <a:pt x="1840" y="29184"/>
                </a:cubicBezTo>
                <a:cubicBezTo>
                  <a:pt x="2694" y="29375"/>
                  <a:pt x="3606" y="29434"/>
                  <a:pt x="4475" y="29301"/>
                </a:cubicBezTo>
                <a:cubicBezTo>
                  <a:pt x="6123" y="29007"/>
                  <a:pt x="7653" y="28271"/>
                  <a:pt x="9066" y="27344"/>
                </a:cubicBezTo>
                <a:close/>
              </a:path>
            </a:pathLst>
          </a:custGeom>
          <a:noFill/>
          <a:ln w="6250" cap="flat" cmpd="sng">
            <a:solidFill>
              <a:srgbClr val="28481F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2"/>
          <p:cNvSpPr/>
          <p:nvPr/>
        </p:nvSpPr>
        <p:spPr>
          <a:xfrm>
            <a:off x="715205" y="2442042"/>
            <a:ext cx="25631" cy="43148"/>
          </a:xfrm>
          <a:custGeom>
            <a:avLst/>
            <a:gdLst/>
            <a:ahLst/>
            <a:cxnLst/>
            <a:rect l="l" t="t" r="r" b="b"/>
            <a:pathLst>
              <a:path w="796" h="1340" fill="none" extrusionOk="0">
                <a:moveTo>
                  <a:pt x="427" y="1340"/>
                </a:moveTo>
                <a:cubicBezTo>
                  <a:pt x="618" y="1340"/>
                  <a:pt x="736" y="1163"/>
                  <a:pt x="736" y="972"/>
                </a:cubicBezTo>
                <a:cubicBezTo>
                  <a:pt x="795" y="795"/>
                  <a:pt x="736" y="604"/>
                  <a:pt x="618" y="486"/>
                </a:cubicBezTo>
                <a:cubicBezTo>
                  <a:pt x="618" y="427"/>
                  <a:pt x="618" y="295"/>
                  <a:pt x="545" y="236"/>
                </a:cubicBezTo>
                <a:cubicBezTo>
                  <a:pt x="427" y="59"/>
                  <a:pt x="177" y="0"/>
                  <a:pt x="0" y="0"/>
                </a:cubicBezTo>
              </a:path>
            </a:pathLst>
          </a:custGeom>
          <a:noFill/>
          <a:ln w="6250" cap="flat" cmpd="sng">
            <a:solidFill>
              <a:srgbClr val="28481F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2"/>
          <p:cNvSpPr/>
          <p:nvPr/>
        </p:nvSpPr>
        <p:spPr>
          <a:xfrm>
            <a:off x="740805" y="1705161"/>
            <a:ext cx="414639" cy="752546"/>
          </a:xfrm>
          <a:custGeom>
            <a:avLst/>
            <a:gdLst/>
            <a:ahLst/>
            <a:cxnLst/>
            <a:rect l="l" t="t" r="r" b="b"/>
            <a:pathLst>
              <a:path w="12877" h="23371" fill="none" extrusionOk="0">
                <a:moveTo>
                  <a:pt x="0" y="23370"/>
                </a:moveTo>
                <a:cubicBezTo>
                  <a:pt x="986" y="23061"/>
                  <a:pt x="1781" y="22517"/>
                  <a:pt x="2575" y="21957"/>
                </a:cubicBezTo>
                <a:cubicBezTo>
                  <a:pt x="4606" y="20545"/>
                  <a:pt x="6622" y="19073"/>
                  <a:pt x="8212" y="17175"/>
                </a:cubicBezTo>
                <a:cubicBezTo>
                  <a:pt x="11655" y="13186"/>
                  <a:pt x="12877" y="8654"/>
                  <a:pt x="12082" y="3444"/>
                </a:cubicBezTo>
                <a:cubicBezTo>
                  <a:pt x="11891" y="2208"/>
                  <a:pt x="11229" y="986"/>
                  <a:pt x="10051" y="0"/>
                </a:cubicBezTo>
              </a:path>
            </a:pathLst>
          </a:custGeom>
          <a:noFill/>
          <a:ln w="6250" cap="flat" cmpd="sng">
            <a:solidFill>
              <a:srgbClr val="28481F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2"/>
          <p:cNvSpPr/>
          <p:nvPr/>
        </p:nvSpPr>
        <p:spPr>
          <a:xfrm>
            <a:off x="1496495" y="4408632"/>
            <a:ext cx="389073" cy="444521"/>
          </a:xfrm>
          <a:custGeom>
            <a:avLst/>
            <a:gdLst/>
            <a:ahLst/>
            <a:cxnLst/>
            <a:rect l="l" t="t" r="r" b="b"/>
            <a:pathLst>
              <a:path w="12083" h="13805" fill="none" extrusionOk="0">
                <a:moveTo>
                  <a:pt x="3312" y="4783"/>
                </a:moveTo>
                <a:cubicBezTo>
                  <a:pt x="3871" y="4048"/>
                  <a:pt x="3680" y="2885"/>
                  <a:pt x="4416" y="2399"/>
                </a:cubicBezTo>
                <a:cubicBezTo>
                  <a:pt x="5151" y="1781"/>
                  <a:pt x="6255" y="2399"/>
                  <a:pt x="7182" y="2208"/>
                </a:cubicBezTo>
                <a:cubicBezTo>
                  <a:pt x="7918" y="2031"/>
                  <a:pt x="8404" y="1413"/>
                  <a:pt x="8963" y="854"/>
                </a:cubicBezTo>
                <a:cubicBezTo>
                  <a:pt x="9508" y="368"/>
                  <a:pt x="10376" y="1"/>
                  <a:pt x="10979" y="368"/>
                </a:cubicBezTo>
                <a:cubicBezTo>
                  <a:pt x="11480" y="677"/>
                  <a:pt x="11597" y="1296"/>
                  <a:pt x="11656" y="1781"/>
                </a:cubicBezTo>
                <a:cubicBezTo>
                  <a:pt x="11656" y="2326"/>
                  <a:pt x="11538" y="2885"/>
                  <a:pt x="11656" y="3429"/>
                </a:cubicBezTo>
                <a:cubicBezTo>
                  <a:pt x="11774" y="3871"/>
                  <a:pt x="12024" y="4298"/>
                  <a:pt x="12024" y="4783"/>
                </a:cubicBezTo>
                <a:cubicBezTo>
                  <a:pt x="12083" y="5401"/>
                  <a:pt x="11715" y="6005"/>
                  <a:pt x="11229" y="6446"/>
                </a:cubicBezTo>
                <a:cubicBezTo>
                  <a:pt x="10803" y="6873"/>
                  <a:pt x="10184" y="7182"/>
                  <a:pt x="9699" y="7550"/>
                </a:cubicBezTo>
                <a:cubicBezTo>
                  <a:pt x="9508" y="7668"/>
                  <a:pt x="9272" y="7844"/>
                  <a:pt x="9198" y="8095"/>
                </a:cubicBezTo>
                <a:cubicBezTo>
                  <a:pt x="9081" y="8462"/>
                  <a:pt x="9272" y="8830"/>
                  <a:pt x="9272" y="9198"/>
                </a:cubicBezTo>
                <a:cubicBezTo>
                  <a:pt x="9331" y="10302"/>
                  <a:pt x="8036" y="10861"/>
                  <a:pt x="7300" y="11715"/>
                </a:cubicBezTo>
                <a:cubicBezTo>
                  <a:pt x="6991" y="12083"/>
                  <a:pt x="6756" y="12568"/>
                  <a:pt x="6388" y="12936"/>
                </a:cubicBezTo>
                <a:cubicBezTo>
                  <a:pt x="5460" y="13805"/>
                  <a:pt x="4048" y="13672"/>
                  <a:pt x="2885" y="13245"/>
                </a:cubicBezTo>
                <a:cubicBezTo>
                  <a:pt x="2032" y="12877"/>
                  <a:pt x="1237" y="12451"/>
                  <a:pt x="678" y="11656"/>
                </a:cubicBezTo>
                <a:cubicBezTo>
                  <a:pt x="192" y="10920"/>
                  <a:pt x="1" y="9875"/>
                  <a:pt x="501" y="9081"/>
                </a:cubicBezTo>
                <a:cubicBezTo>
                  <a:pt x="678" y="8830"/>
                  <a:pt x="869" y="8654"/>
                  <a:pt x="987" y="8404"/>
                </a:cubicBezTo>
                <a:cubicBezTo>
                  <a:pt x="1178" y="7844"/>
                  <a:pt x="810" y="7241"/>
                  <a:pt x="987" y="6682"/>
                </a:cubicBezTo>
                <a:cubicBezTo>
                  <a:pt x="1237" y="5637"/>
                  <a:pt x="2708" y="5578"/>
                  <a:pt x="3312" y="4783"/>
                </a:cubicBezTo>
                <a:close/>
              </a:path>
            </a:pathLst>
          </a:custGeom>
          <a:noFill/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2"/>
          <p:cNvSpPr/>
          <p:nvPr/>
        </p:nvSpPr>
        <p:spPr>
          <a:xfrm>
            <a:off x="1567594" y="4479699"/>
            <a:ext cx="243110" cy="357356"/>
          </a:xfrm>
          <a:custGeom>
            <a:avLst/>
            <a:gdLst/>
            <a:ahLst/>
            <a:cxnLst/>
            <a:rect l="l" t="t" r="r" b="b"/>
            <a:pathLst>
              <a:path w="7550" h="11098" fill="none" extrusionOk="0">
                <a:moveTo>
                  <a:pt x="7550" y="1"/>
                </a:moveTo>
                <a:cubicBezTo>
                  <a:pt x="5887" y="1590"/>
                  <a:pt x="4180" y="3136"/>
                  <a:pt x="2767" y="4975"/>
                </a:cubicBezTo>
                <a:cubicBezTo>
                  <a:pt x="1413" y="6741"/>
                  <a:pt x="309" y="8831"/>
                  <a:pt x="0" y="11097"/>
                </a:cubicBezTo>
              </a:path>
            </a:pathLst>
          </a:custGeom>
          <a:noFill/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"/>
          <p:cNvSpPr/>
          <p:nvPr/>
        </p:nvSpPr>
        <p:spPr>
          <a:xfrm>
            <a:off x="-270007" y="2200826"/>
            <a:ext cx="491436" cy="314208"/>
          </a:xfrm>
          <a:custGeom>
            <a:avLst/>
            <a:gdLst/>
            <a:ahLst/>
            <a:cxnLst/>
            <a:rect l="l" t="t" r="r" b="b"/>
            <a:pathLst>
              <a:path w="15262" h="9758" fill="none" extrusionOk="0">
                <a:moveTo>
                  <a:pt x="6314" y="1237"/>
                </a:moveTo>
                <a:cubicBezTo>
                  <a:pt x="7168" y="1046"/>
                  <a:pt x="7727" y="1"/>
                  <a:pt x="8580" y="1"/>
                </a:cubicBezTo>
                <a:cubicBezTo>
                  <a:pt x="9566" y="1"/>
                  <a:pt x="10052" y="1105"/>
                  <a:pt x="10979" y="1531"/>
                </a:cubicBezTo>
                <a:cubicBezTo>
                  <a:pt x="11642" y="1840"/>
                  <a:pt x="12451" y="1664"/>
                  <a:pt x="13187" y="1605"/>
                </a:cubicBezTo>
                <a:cubicBezTo>
                  <a:pt x="13923" y="1531"/>
                  <a:pt x="14776" y="1723"/>
                  <a:pt x="15085" y="2400"/>
                </a:cubicBezTo>
                <a:cubicBezTo>
                  <a:pt x="15262" y="2885"/>
                  <a:pt x="15026" y="3444"/>
                  <a:pt x="14717" y="3871"/>
                </a:cubicBezTo>
                <a:cubicBezTo>
                  <a:pt x="14408" y="4357"/>
                  <a:pt x="14040" y="4725"/>
                  <a:pt x="13790" y="5210"/>
                </a:cubicBezTo>
                <a:cubicBezTo>
                  <a:pt x="13614" y="5652"/>
                  <a:pt x="13555" y="6138"/>
                  <a:pt x="13246" y="6505"/>
                </a:cubicBezTo>
                <a:cubicBezTo>
                  <a:pt x="12937" y="7050"/>
                  <a:pt x="12260" y="7300"/>
                  <a:pt x="11642" y="7359"/>
                </a:cubicBezTo>
                <a:cubicBezTo>
                  <a:pt x="10979" y="7418"/>
                  <a:pt x="10361" y="7359"/>
                  <a:pt x="9684" y="7300"/>
                </a:cubicBezTo>
                <a:cubicBezTo>
                  <a:pt x="9434" y="7300"/>
                  <a:pt x="9199" y="7300"/>
                  <a:pt x="9007" y="7418"/>
                </a:cubicBezTo>
                <a:cubicBezTo>
                  <a:pt x="8698" y="7609"/>
                  <a:pt x="8580" y="8095"/>
                  <a:pt x="8404" y="8404"/>
                </a:cubicBezTo>
                <a:cubicBezTo>
                  <a:pt x="7727" y="9257"/>
                  <a:pt x="6373" y="8963"/>
                  <a:pt x="5328" y="9199"/>
                </a:cubicBezTo>
                <a:cubicBezTo>
                  <a:pt x="4784" y="9331"/>
                  <a:pt x="4357" y="9566"/>
                  <a:pt x="3798" y="9625"/>
                </a:cubicBezTo>
                <a:cubicBezTo>
                  <a:pt x="2576" y="9758"/>
                  <a:pt x="1531" y="8772"/>
                  <a:pt x="913" y="7786"/>
                </a:cubicBezTo>
                <a:cubicBezTo>
                  <a:pt x="428" y="6991"/>
                  <a:pt x="1" y="6079"/>
                  <a:pt x="60" y="5210"/>
                </a:cubicBezTo>
                <a:cubicBezTo>
                  <a:pt x="60" y="4298"/>
                  <a:pt x="604" y="3312"/>
                  <a:pt x="1472" y="3003"/>
                </a:cubicBezTo>
                <a:cubicBezTo>
                  <a:pt x="1708" y="2944"/>
                  <a:pt x="2017" y="2885"/>
                  <a:pt x="2267" y="2768"/>
                </a:cubicBezTo>
                <a:cubicBezTo>
                  <a:pt x="2753" y="2458"/>
                  <a:pt x="2812" y="1723"/>
                  <a:pt x="3253" y="1355"/>
                </a:cubicBezTo>
                <a:cubicBezTo>
                  <a:pt x="4107" y="678"/>
                  <a:pt x="5269" y="1531"/>
                  <a:pt x="6314" y="1237"/>
                </a:cubicBezTo>
                <a:close/>
              </a:path>
            </a:pathLst>
          </a:custGeom>
          <a:noFill/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2"/>
          <p:cNvSpPr/>
          <p:nvPr/>
        </p:nvSpPr>
        <p:spPr>
          <a:xfrm>
            <a:off x="-262408" y="2299875"/>
            <a:ext cx="410872" cy="139812"/>
          </a:xfrm>
          <a:custGeom>
            <a:avLst/>
            <a:gdLst/>
            <a:ahLst/>
            <a:cxnLst/>
            <a:rect l="l" t="t" r="r" b="b"/>
            <a:pathLst>
              <a:path w="12760" h="4342" fill="none" extrusionOk="0">
                <a:moveTo>
                  <a:pt x="12759" y="1"/>
                </a:moveTo>
                <a:cubicBezTo>
                  <a:pt x="10434" y="236"/>
                  <a:pt x="8168" y="486"/>
                  <a:pt x="5960" y="1104"/>
                </a:cubicBezTo>
                <a:cubicBezTo>
                  <a:pt x="3753" y="1708"/>
                  <a:pt x="1663" y="2694"/>
                  <a:pt x="0" y="4342"/>
                </a:cubicBezTo>
              </a:path>
            </a:pathLst>
          </a:custGeom>
          <a:noFill/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2"/>
          <p:cNvSpPr/>
          <p:nvPr/>
        </p:nvSpPr>
        <p:spPr>
          <a:xfrm>
            <a:off x="8595232" y="3077970"/>
            <a:ext cx="471537" cy="351173"/>
          </a:xfrm>
          <a:custGeom>
            <a:avLst/>
            <a:gdLst/>
            <a:ahLst/>
            <a:cxnLst/>
            <a:rect l="l" t="t" r="r" b="b"/>
            <a:pathLst>
              <a:path w="14644" h="10906" fill="none" extrusionOk="0">
                <a:moveTo>
                  <a:pt x="6123" y="8698"/>
                </a:moveTo>
                <a:cubicBezTo>
                  <a:pt x="5328" y="8330"/>
                  <a:pt x="4224" y="8698"/>
                  <a:pt x="3547" y="8154"/>
                </a:cubicBezTo>
                <a:cubicBezTo>
                  <a:pt x="2811" y="7477"/>
                  <a:pt x="3179" y="6314"/>
                  <a:pt x="2811" y="5461"/>
                </a:cubicBezTo>
                <a:cubicBezTo>
                  <a:pt x="2502" y="4784"/>
                  <a:pt x="1767" y="4416"/>
                  <a:pt x="1163" y="3915"/>
                </a:cubicBezTo>
                <a:cubicBezTo>
                  <a:pt x="545" y="3489"/>
                  <a:pt x="1" y="2753"/>
                  <a:pt x="236" y="2076"/>
                </a:cubicBezTo>
                <a:cubicBezTo>
                  <a:pt x="427" y="1590"/>
                  <a:pt x="972" y="1281"/>
                  <a:pt x="1531" y="1163"/>
                </a:cubicBezTo>
                <a:cubicBezTo>
                  <a:pt x="2017" y="1046"/>
                  <a:pt x="2576" y="1046"/>
                  <a:pt x="3062" y="795"/>
                </a:cubicBezTo>
                <a:cubicBezTo>
                  <a:pt x="3488" y="604"/>
                  <a:pt x="3856" y="310"/>
                  <a:pt x="4342" y="177"/>
                </a:cubicBezTo>
                <a:cubicBezTo>
                  <a:pt x="4960" y="1"/>
                  <a:pt x="5637" y="236"/>
                  <a:pt x="6123" y="604"/>
                </a:cubicBezTo>
                <a:cubicBezTo>
                  <a:pt x="6682" y="972"/>
                  <a:pt x="7109" y="1472"/>
                  <a:pt x="7535" y="1899"/>
                </a:cubicBezTo>
                <a:cubicBezTo>
                  <a:pt x="7727" y="2076"/>
                  <a:pt x="7903" y="2208"/>
                  <a:pt x="8154" y="2267"/>
                </a:cubicBezTo>
                <a:cubicBezTo>
                  <a:pt x="8521" y="2326"/>
                  <a:pt x="8889" y="2076"/>
                  <a:pt x="9257" y="1958"/>
                </a:cubicBezTo>
                <a:cubicBezTo>
                  <a:pt x="10302" y="1708"/>
                  <a:pt x="11156" y="2885"/>
                  <a:pt x="12068" y="3371"/>
                </a:cubicBezTo>
                <a:cubicBezTo>
                  <a:pt x="12569" y="3621"/>
                  <a:pt x="13054" y="3739"/>
                  <a:pt x="13481" y="4048"/>
                </a:cubicBezTo>
                <a:cubicBezTo>
                  <a:pt x="14526" y="4725"/>
                  <a:pt x="14644" y="6196"/>
                  <a:pt x="14467" y="7359"/>
                </a:cubicBezTo>
                <a:cubicBezTo>
                  <a:pt x="14349" y="8271"/>
                  <a:pt x="14040" y="9199"/>
                  <a:pt x="13422" y="9876"/>
                </a:cubicBezTo>
                <a:cubicBezTo>
                  <a:pt x="12804" y="10538"/>
                  <a:pt x="11774" y="10906"/>
                  <a:pt x="10906" y="10538"/>
                </a:cubicBezTo>
                <a:cubicBezTo>
                  <a:pt x="10670" y="10420"/>
                  <a:pt x="10420" y="10302"/>
                  <a:pt x="10170" y="10243"/>
                </a:cubicBezTo>
                <a:cubicBezTo>
                  <a:pt x="9566" y="10170"/>
                  <a:pt x="9007" y="10670"/>
                  <a:pt x="8463" y="10611"/>
                </a:cubicBezTo>
                <a:cubicBezTo>
                  <a:pt x="7418" y="10611"/>
                  <a:pt x="7050" y="9140"/>
                  <a:pt x="6123" y="8698"/>
                </a:cubicBezTo>
                <a:close/>
              </a:path>
            </a:pathLst>
          </a:custGeom>
          <a:noFill/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2"/>
          <p:cNvSpPr/>
          <p:nvPr/>
        </p:nvSpPr>
        <p:spPr>
          <a:xfrm>
            <a:off x="8670099" y="3172769"/>
            <a:ext cx="399055" cy="169662"/>
          </a:xfrm>
          <a:custGeom>
            <a:avLst/>
            <a:gdLst/>
            <a:ahLst/>
            <a:cxnLst/>
            <a:rect l="l" t="t" r="r" b="b"/>
            <a:pathLst>
              <a:path w="12393" h="5269" fill="none" extrusionOk="0">
                <a:moveTo>
                  <a:pt x="1" y="0"/>
                </a:moveTo>
                <a:cubicBezTo>
                  <a:pt x="1840" y="1280"/>
                  <a:pt x="3739" y="2634"/>
                  <a:pt x="5770" y="3620"/>
                </a:cubicBezTo>
                <a:cubicBezTo>
                  <a:pt x="7845" y="4592"/>
                  <a:pt x="10111" y="5269"/>
                  <a:pt x="12392" y="5151"/>
                </a:cubicBezTo>
              </a:path>
            </a:pathLst>
          </a:custGeom>
          <a:noFill/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2"/>
          <p:cNvSpPr/>
          <p:nvPr/>
        </p:nvSpPr>
        <p:spPr>
          <a:xfrm>
            <a:off x="6085575" y="3528168"/>
            <a:ext cx="424621" cy="402822"/>
          </a:xfrm>
          <a:custGeom>
            <a:avLst/>
            <a:gdLst/>
            <a:ahLst/>
            <a:cxnLst/>
            <a:rect l="l" t="t" r="r" b="b"/>
            <a:pathLst>
              <a:path w="13187" h="12510" fill="none" extrusionOk="0">
                <a:moveTo>
                  <a:pt x="9257" y="8639"/>
                </a:moveTo>
                <a:cubicBezTo>
                  <a:pt x="9875" y="8036"/>
                  <a:pt x="11037" y="8094"/>
                  <a:pt x="11523" y="7300"/>
                </a:cubicBezTo>
                <a:cubicBezTo>
                  <a:pt x="12009" y="6490"/>
                  <a:pt x="11273" y="5460"/>
                  <a:pt x="11347" y="4474"/>
                </a:cubicBezTo>
                <a:cubicBezTo>
                  <a:pt x="11464" y="3738"/>
                  <a:pt x="12009" y="3179"/>
                  <a:pt x="12450" y="2576"/>
                </a:cubicBezTo>
                <a:cubicBezTo>
                  <a:pt x="12877" y="1958"/>
                  <a:pt x="13186" y="1104"/>
                  <a:pt x="12686" y="486"/>
                </a:cubicBezTo>
                <a:cubicBezTo>
                  <a:pt x="12377" y="118"/>
                  <a:pt x="11773" y="0"/>
                  <a:pt x="11214" y="59"/>
                </a:cubicBezTo>
                <a:cubicBezTo>
                  <a:pt x="10670" y="118"/>
                  <a:pt x="10169" y="236"/>
                  <a:pt x="9625" y="177"/>
                </a:cubicBezTo>
                <a:cubicBezTo>
                  <a:pt x="9139" y="177"/>
                  <a:pt x="8698" y="0"/>
                  <a:pt x="8212" y="0"/>
                </a:cubicBezTo>
                <a:cubicBezTo>
                  <a:pt x="7594" y="0"/>
                  <a:pt x="7049" y="427"/>
                  <a:pt x="6681" y="972"/>
                </a:cubicBezTo>
                <a:cubicBezTo>
                  <a:pt x="6255" y="1472"/>
                  <a:pt x="6004" y="2075"/>
                  <a:pt x="5754" y="2635"/>
                </a:cubicBezTo>
                <a:cubicBezTo>
                  <a:pt x="5637" y="2885"/>
                  <a:pt x="5519" y="3061"/>
                  <a:pt x="5269" y="3179"/>
                </a:cubicBezTo>
                <a:cubicBezTo>
                  <a:pt x="4960" y="3370"/>
                  <a:pt x="4533" y="3253"/>
                  <a:pt x="4106" y="3253"/>
                </a:cubicBezTo>
                <a:cubicBezTo>
                  <a:pt x="3061" y="3370"/>
                  <a:pt x="2634" y="4724"/>
                  <a:pt x="1899" y="5519"/>
                </a:cubicBezTo>
                <a:cubicBezTo>
                  <a:pt x="1531" y="5887"/>
                  <a:pt x="1104" y="6122"/>
                  <a:pt x="736" y="6564"/>
                </a:cubicBezTo>
                <a:cubicBezTo>
                  <a:pt x="0" y="7535"/>
                  <a:pt x="368" y="8948"/>
                  <a:pt x="913" y="10052"/>
                </a:cubicBezTo>
                <a:cubicBezTo>
                  <a:pt x="1339" y="10846"/>
                  <a:pt x="1899" y="11641"/>
                  <a:pt x="2693" y="12083"/>
                </a:cubicBezTo>
                <a:cubicBezTo>
                  <a:pt x="3488" y="12509"/>
                  <a:pt x="4592" y="12509"/>
                  <a:pt x="5269" y="11950"/>
                </a:cubicBezTo>
                <a:cubicBezTo>
                  <a:pt x="5519" y="11774"/>
                  <a:pt x="5637" y="11523"/>
                  <a:pt x="5887" y="11406"/>
                </a:cubicBezTo>
                <a:cubicBezTo>
                  <a:pt x="6431" y="11155"/>
                  <a:pt x="7108" y="11406"/>
                  <a:pt x="7667" y="11214"/>
                </a:cubicBezTo>
                <a:cubicBezTo>
                  <a:pt x="8580" y="10846"/>
                  <a:pt x="8521" y="9375"/>
                  <a:pt x="9257" y="8639"/>
                </a:cubicBezTo>
                <a:close/>
              </a:path>
            </a:pathLst>
          </a:custGeom>
          <a:noFill/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2"/>
          <p:cNvSpPr/>
          <p:nvPr/>
        </p:nvSpPr>
        <p:spPr>
          <a:xfrm>
            <a:off x="6114942" y="3591185"/>
            <a:ext cx="326057" cy="284358"/>
          </a:xfrm>
          <a:custGeom>
            <a:avLst/>
            <a:gdLst/>
            <a:ahLst/>
            <a:cxnLst/>
            <a:rect l="l" t="t" r="r" b="b"/>
            <a:pathLst>
              <a:path w="10126" h="8831" fill="none" extrusionOk="0">
                <a:moveTo>
                  <a:pt x="10125" y="1"/>
                </a:moveTo>
                <a:cubicBezTo>
                  <a:pt x="8772" y="1840"/>
                  <a:pt x="7418" y="3680"/>
                  <a:pt x="5769" y="5269"/>
                </a:cubicBezTo>
                <a:cubicBezTo>
                  <a:pt x="4106" y="6873"/>
                  <a:pt x="2149" y="8212"/>
                  <a:pt x="1" y="8831"/>
                </a:cubicBezTo>
              </a:path>
            </a:pathLst>
          </a:custGeom>
          <a:noFill/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2"/>
          <p:cNvSpPr/>
          <p:nvPr/>
        </p:nvSpPr>
        <p:spPr>
          <a:xfrm>
            <a:off x="195840" y="1634061"/>
            <a:ext cx="582401" cy="556835"/>
          </a:xfrm>
          <a:custGeom>
            <a:avLst/>
            <a:gdLst/>
            <a:ahLst/>
            <a:cxnLst/>
            <a:rect l="l" t="t" r="r" b="b"/>
            <a:pathLst>
              <a:path w="18087" h="17293" fill="none" extrusionOk="0">
                <a:moveTo>
                  <a:pt x="9139" y="17175"/>
                </a:moveTo>
                <a:cubicBezTo>
                  <a:pt x="11891" y="16689"/>
                  <a:pt x="14408" y="15159"/>
                  <a:pt x="16188" y="13069"/>
                </a:cubicBezTo>
                <a:cubicBezTo>
                  <a:pt x="17292" y="11715"/>
                  <a:pt x="18087" y="10067"/>
                  <a:pt x="18087" y="8345"/>
                </a:cubicBezTo>
                <a:cubicBezTo>
                  <a:pt x="18087" y="6623"/>
                  <a:pt x="17042" y="4857"/>
                  <a:pt x="15452" y="4298"/>
                </a:cubicBezTo>
                <a:cubicBezTo>
                  <a:pt x="14408" y="3989"/>
                  <a:pt x="13245" y="4180"/>
                  <a:pt x="12141" y="4489"/>
                </a:cubicBezTo>
                <a:cubicBezTo>
                  <a:pt x="11773" y="4607"/>
                  <a:pt x="11405" y="4725"/>
                  <a:pt x="11037" y="4666"/>
                </a:cubicBezTo>
                <a:cubicBezTo>
                  <a:pt x="10051" y="4666"/>
                  <a:pt x="10051" y="3930"/>
                  <a:pt x="9934" y="3194"/>
                </a:cubicBezTo>
                <a:cubicBezTo>
                  <a:pt x="9816" y="2341"/>
                  <a:pt x="9507" y="1546"/>
                  <a:pt x="8889" y="928"/>
                </a:cubicBezTo>
                <a:cubicBezTo>
                  <a:pt x="8094" y="192"/>
                  <a:pt x="6873" y="1"/>
                  <a:pt x="5828" y="251"/>
                </a:cubicBezTo>
                <a:cubicBezTo>
                  <a:pt x="4724" y="560"/>
                  <a:pt x="3871" y="1296"/>
                  <a:pt x="3061" y="2091"/>
                </a:cubicBezTo>
                <a:cubicBezTo>
                  <a:pt x="986" y="4357"/>
                  <a:pt x="0" y="7727"/>
                  <a:pt x="559" y="10803"/>
                </a:cubicBezTo>
                <a:cubicBezTo>
                  <a:pt x="795" y="12083"/>
                  <a:pt x="1354" y="13496"/>
                  <a:pt x="2575" y="14114"/>
                </a:cubicBezTo>
                <a:cubicBezTo>
                  <a:pt x="3561" y="14659"/>
                  <a:pt x="4724" y="14600"/>
                  <a:pt x="5636" y="15218"/>
                </a:cubicBezTo>
                <a:cubicBezTo>
                  <a:pt x="6446" y="15762"/>
                  <a:pt x="6873" y="16807"/>
                  <a:pt x="7785" y="17116"/>
                </a:cubicBezTo>
                <a:cubicBezTo>
                  <a:pt x="8212" y="17293"/>
                  <a:pt x="8712" y="17234"/>
                  <a:pt x="9139" y="17175"/>
                </a:cubicBezTo>
                <a:close/>
              </a:path>
            </a:pathLst>
          </a:custGeom>
          <a:noFill/>
          <a:ln w="6250" cap="flat" cmpd="sng">
            <a:solidFill>
              <a:srgbClr val="28481F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2"/>
          <p:cNvSpPr/>
          <p:nvPr/>
        </p:nvSpPr>
        <p:spPr>
          <a:xfrm>
            <a:off x="341774" y="1809877"/>
            <a:ext cx="278691" cy="268709"/>
          </a:xfrm>
          <a:custGeom>
            <a:avLst/>
            <a:gdLst/>
            <a:ahLst/>
            <a:cxnLst/>
            <a:rect l="l" t="t" r="r" b="b"/>
            <a:pathLst>
              <a:path w="8655" h="8345" fill="none" extrusionOk="0">
                <a:moveTo>
                  <a:pt x="3135" y="251"/>
                </a:moveTo>
                <a:cubicBezTo>
                  <a:pt x="2282" y="1"/>
                  <a:pt x="1296" y="310"/>
                  <a:pt x="678" y="987"/>
                </a:cubicBezTo>
                <a:cubicBezTo>
                  <a:pt x="192" y="1664"/>
                  <a:pt x="1" y="2517"/>
                  <a:pt x="1" y="3371"/>
                </a:cubicBezTo>
                <a:cubicBezTo>
                  <a:pt x="74" y="4180"/>
                  <a:pt x="369" y="5034"/>
                  <a:pt x="619" y="5770"/>
                </a:cubicBezTo>
                <a:cubicBezTo>
                  <a:pt x="928" y="6447"/>
                  <a:pt x="1178" y="7182"/>
                  <a:pt x="1472" y="7859"/>
                </a:cubicBezTo>
                <a:cubicBezTo>
                  <a:pt x="1546" y="7918"/>
                  <a:pt x="1546" y="7977"/>
                  <a:pt x="1605" y="8095"/>
                </a:cubicBezTo>
                <a:cubicBezTo>
                  <a:pt x="1664" y="8154"/>
                  <a:pt x="1781" y="8154"/>
                  <a:pt x="1840" y="8227"/>
                </a:cubicBezTo>
                <a:cubicBezTo>
                  <a:pt x="2341" y="8345"/>
                  <a:pt x="2826" y="8227"/>
                  <a:pt x="3312" y="8095"/>
                </a:cubicBezTo>
                <a:cubicBezTo>
                  <a:pt x="4357" y="7786"/>
                  <a:pt x="5343" y="7418"/>
                  <a:pt x="6329" y="6991"/>
                </a:cubicBezTo>
                <a:cubicBezTo>
                  <a:pt x="6814" y="6756"/>
                  <a:pt x="7241" y="6505"/>
                  <a:pt x="7668" y="6138"/>
                </a:cubicBezTo>
                <a:cubicBezTo>
                  <a:pt x="8168" y="5711"/>
                  <a:pt x="8463" y="5152"/>
                  <a:pt x="8595" y="4475"/>
                </a:cubicBezTo>
                <a:cubicBezTo>
                  <a:pt x="8654" y="3871"/>
                  <a:pt x="8463" y="3194"/>
                  <a:pt x="7977" y="2709"/>
                </a:cubicBezTo>
                <a:cubicBezTo>
                  <a:pt x="7609" y="2341"/>
                  <a:pt x="7065" y="2149"/>
                  <a:pt x="6505" y="2090"/>
                </a:cubicBezTo>
                <a:cubicBezTo>
                  <a:pt x="6020" y="2090"/>
                  <a:pt x="5461" y="2149"/>
                  <a:pt x="4975" y="2267"/>
                </a:cubicBezTo>
                <a:cubicBezTo>
                  <a:pt x="4916" y="2341"/>
                  <a:pt x="4857" y="2341"/>
                  <a:pt x="4784" y="2341"/>
                </a:cubicBezTo>
                <a:cubicBezTo>
                  <a:pt x="4725" y="2267"/>
                  <a:pt x="4725" y="1840"/>
                  <a:pt x="4666" y="1723"/>
                </a:cubicBezTo>
                <a:cubicBezTo>
                  <a:pt x="4607" y="1472"/>
                  <a:pt x="4489" y="1237"/>
                  <a:pt x="4357" y="1046"/>
                </a:cubicBezTo>
                <a:cubicBezTo>
                  <a:pt x="4048" y="678"/>
                  <a:pt x="3621" y="369"/>
                  <a:pt x="3135" y="251"/>
                </a:cubicBezTo>
                <a:close/>
              </a:path>
            </a:pathLst>
          </a:custGeom>
          <a:noFill/>
          <a:ln w="6250" cap="flat" cmpd="sng">
            <a:solidFill>
              <a:srgbClr val="28481F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2"/>
          <p:cNvSpPr/>
          <p:nvPr/>
        </p:nvSpPr>
        <p:spPr>
          <a:xfrm>
            <a:off x="535590" y="1644044"/>
            <a:ext cx="41280" cy="138396"/>
          </a:xfrm>
          <a:custGeom>
            <a:avLst/>
            <a:gdLst/>
            <a:ahLst/>
            <a:cxnLst/>
            <a:rect l="l" t="t" r="r" b="b"/>
            <a:pathLst>
              <a:path w="1282" h="4298" fill="none" extrusionOk="0">
                <a:moveTo>
                  <a:pt x="678" y="1413"/>
                </a:moveTo>
                <a:cubicBezTo>
                  <a:pt x="604" y="1045"/>
                  <a:pt x="545" y="677"/>
                  <a:pt x="310" y="368"/>
                </a:cubicBezTo>
                <a:cubicBezTo>
                  <a:pt x="486" y="250"/>
                  <a:pt x="737" y="132"/>
                  <a:pt x="972" y="59"/>
                </a:cubicBezTo>
                <a:cubicBezTo>
                  <a:pt x="1046" y="0"/>
                  <a:pt x="1105" y="0"/>
                  <a:pt x="1105" y="0"/>
                </a:cubicBezTo>
                <a:lnTo>
                  <a:pt x="1222" y="132"/>
                </a:lnTo>
                <a:cubicBezTo>
                  <a:pt x="1281" y="250"/>
                  <a:pt x="1281" y="368"/>
                  <a:pt x="1281" y="559"/>
                </a:cubicBezTo>
                <a:cubicBezTo>
                  <a:pt x="1281" y="1722"/>
                  <a:pt x="972" y="2884"/>
                  <a:pt x="428" y="3929"/>
                </a:cubicBezTo>
                <a:cubicBezTo>
                  <a:pt x="369" y="4106"/>
                  <a:pt x="177" y="4297"/>
                  <a:pt x="1" y="4179"/>
                </a:cubicBezTo>
                <a:cubicBezTo>
                  <a:pt x="486" y="3311"/>
                  <a:pt x="795" y="2458"/>
                  <a:pt x="678" y="1413"/>
                </a:cubicBezTo>
                <a:close/>
              </a:path>
            </a:pathLst>
          </a:custGeom>
          <a:noFill/>
          <a:ln w="6250" cap="flat" cmpd="sng">
            <a:solidFill>
              <a:srgbClr val="28481F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2"/>
          <p:cNvSpPr/>
          <p:nvPr/>
        </p:nvSpPr>
        <p:spPr>
          <a:xfrm>
            <a:off x="422823" y="1897077"/>
            <a:ext cx="53581" cy="64947"/>
          </a:xfrm>
          <a:custGeom>
            <a:avLst/>
            <a:gdLst/>
            <a:ahLst/>
            <a:cxnLst/>
            <a:rect l="l" t="t" r="r" b="b"/>
            <a:pathLst>
              <a:path w="1664" h="2017" fill="none" extrusionOk="0">
                <a:moveTo>
                  <a:pt x="133" y="1222"/>
                </a:moveTo>
                <a:cubicBezTo>
                  <a:pt x="0" y="1399"/>
                  <a:pt x="0" y="1708"/>
                  <a:pt x="192" y="1899"/>
                </a:cubicBezTo>
                <a:cubicBezTo>
                  <a:pt x="309" y="1958"/>
                  <a:pt x="501" y="2017"/>
                  <a:pt x="618" y="1899"/>
                </a:cubicBezTo>
                <a:cubicBezTo>
                  <a:pt x="795" y="1840"/>
                  <a:pt x="927" y="1708"/>
                  <a:pt x="1045" y="1590"/>
                </a:cubicBezTo>
                <a:cubicBezTo>
                  <a:pt x="1236" y="1340"/>
                  <a:pt x="1354" y="1031"/>
                  <a:pt x="1472" y="736"/>
                </a:cubicBezTo>
                <a:cubicBezTo>
                  <a:pt x="1663" y="1"/>
                  <a:pt x="309" y="854"/>
                  <a:pt x="133" y="1222"/>
                </a:cubicBezTo>
                <a:close/>
              </a:path>
            </a:pathLst>
          </a:custGeom>
          <a:noFill/>
          <a:ln w="6250" cap="flat" cmpd="sng">
            <a:solidFill>
              <a:srgbClr val="28481F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2"/>
          <p:cNvSpPr/>
          <p:nvPr/>
        </p:nvSpPr>
        <p:spPr>
          <a:xfrm>
            <a:off x="478272" y="1932626"/>
            <a:ext cx="33649" cy="54998"/>
          </a:xfrm>
          <a:custGeom>
            <a:avLst/>
            <a:gdLst/>
            <a:ahLst/>
            <a:cxnLst/>
            <a:rect l="l" t="t" r="r" b="b"/>
            <a:pathLst>
              <a:path w="1045" h="1708" fill="none" extrusionOk="0">
                <a:moveTo>
                  <a:pt x="59" y="1030"/>
                </a:moveTo>
                <a:cubicBezTo>
                  <a:pt x="0" y="1281"/>
                  <a:pt x="59" y="1531"/>
                  <a:pt x="250" y="1590"/>
                </a:cubicBezTo>
                <a:cubicBezTo>
                  <a:pt x="427" y="1707"/>
                  <a:pt x="677" y="1649"/>
                  <a:pt x="854" y="1472"/>
                </a:cubicBezTo>
                <a:cubicBezTo>
                  <a:pt x="986" y="1340"/>
                  <a:pt x="1045" y="1104"/>
                  <a:pt x="1045" y="913"/>
                </a:cubicBezTo>
                <a:cubicBezTo>
                  <a:pt x="1045" y="604"/>
                  <a:pt x="986" y="368"/>
                  <a:pt x="913" y="118"/>
                </a:cubicBezTo>
                <a:cubicBezTo>
                  <a:pt x="854" y="0"/>
                  <a:pt x="736" y="0"/>
                  <a:pt x="677" y="0"/>
                </a:cubicBezTo>
                <a:cubicBezTo>
                  <a:pt x="309" y="177"/>
                  <a:pt x="59" y="604"/>
                  <a:pt x="59" y="1030"/>
                </a:cubicBezTo>
                <a:close/>
              </a:path>
            </a:pathLst>
          </a:custGeom>
          <a:noFill/>
          <a:ln w="6250" cap="flat" cmpd="sng">
            <a:solidFill>
              <a:srgbClr val="28481F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8" name="Google Shape;218;p2"/>
          <p:cNvGrpSpPr/>
          <p:nvPr/>
        </p:nvGrpSpPr>
        <p:grpSpPr>
          <a:xfrm>
            <a:off x="2399524" y="3316088"/>
            <a:ext cx="414672" cy="566400"/>
            <a:chOff x="2628124" y="3163688"/>
            <a:chExt cx="414672" cy="566400"/>
          </a:xfrm>
        </p:grpSpPr>
        <p:sp>
          <p:nvSpPr>
            <p:cNvPr id="219" name="Google Shape;219;p2"/>
            <p:cNvSpPr/>
            <p:nvPr/>
          </p:nvSpPr>
          <p:spPr>
            <a:xfrm>
              <a:off x="2628124" y="3258970"/>
              <a:ext cx="414672" cy="471118"/>
            </a:xfrm>
            <a:custGeom>
              <a:avLst/>
              <a:gdLst/>
              <a:ahLst/>
              <a:cxnLst/>
              <a:rect l="l" t="t" r="r" b="b"/>
              <a:pathLst>
                <a:path w="12878" h="14631" extrusionOk="0">
                  <a:moveTo>
                    <a:pt x="8754" y="1"/>
                  </a:moveTo>
                  <a:cubicBezTo>
                    <a:pt x="7385" y="1"/>
                    <a:pt x="5934" y="502"/>
                    <a:pt x="4592" y="1002"/>
                  </a:cubicBezTo>
                  <a:cubicBezTo>
                    <a:pt x="3194" y="1547"/>
                    <a:pt x="1590" y="2165"/>
                    <a:pt x="854" y="3578"/>
                  </a:cubicBezTo>
                  <a:cubicBezTo>
                    <a:pt x="619" y="4122"/>
                    <a:pt x="427" y="4740"/>
                    <a:pt x="369" y="5358"/>
                  </a:cubicBezTo>
                  <a:cubicBezTo>
                    <a:pt x="1" y="9273"/>
                    <a:pt x="2694" y="13320"/>
                    <a:pt x="6505" y="14424"/>
                  </a:cubicBezTo>
                  <a:cubicBezTo>
                    <a:pt x="6951" y="14532"/>
                    <a:pt x="7357" y="14630"/>
                    <a:pt x="7796" y="14630"/>
                  </a:cubicBezTo>
                  <a:cubicBezTo>
                    <a:pt x="7894" y="14630"/>
                    <a:pt x="7993" y="14626"/>
                    <a:pt x="8095" y="14615"/>
                  </a:cubicBezTo>
                  <a:cubicBezTo>
                    <a:pt x="9934" y="14482"/>
                    <a:pt x="11156" y="12716"/>
                    <a:pt x="11833" y="11054"/>
                  </a:cubicBezTo>
                  <a:cubicBezTo>
                    <a:pt x="12510" y="9155"/>
                    <a:pt x="12878" y="7124"/>
                    <a:pt x="12878" y="5049"/>
                  </a:cubicBezTo>
                  <a:cubicBezTo>
                    <a:pt x="12878" y="4004"/>
                    <a:pt x="12760" y="2901"/>
                    <a:pt x="12259" y="1973"/>
                  </a:cubicBezTo>
                  <a:cubicBezTo>
                    <a:pt x="11892" y="1311"/>
                    <a:pt x="11288" y="752"/>
                    <a:pt x="10611" y="384"/>
                  </a:cubicBezTo>
                  <a:cubicBezTo>
                    <a:pt x="10023" y="111"/>
                    <a:pt x="9398" y="1"/>
                    <a:pt x="8754" y="1"/>
                  </a:cubicBezTo>
                  <a:close/>
                </a:path>
              </a:pathLst>
            </a:custGeom>
            <a:solidFill>
              <a:srgbClr val="F7D79F"/>
            </a:solidFill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2679323" y="3202136"/>
              <a:ext cx="270609" cy="173944"/>
            </a:xfrm>
            <a:custGeom>
              <a:avLst/>
              <a:gdLst/>
              <a:ahLst/>
              <a:cxnLst/>
              <a:rect l="l" t="t" r="r" b="b"/>
              <a:pathLst>
                <a:path w="8404" h="5402" extrusionOk="0">
                  <a:moveTo>
                    <a:pt x="6505" y="1"/>
                  </a:moveTo>
                  <a:lnTo>
                    <a:pt x="6505" y="1"/>
                  </a:lnTo>
                  <a:cubicBezTo>
                    <a:pt x="5029" y="1376"/>
                    <a:pt x="3023" y="2156"/>
                    <a:pt x="1006" y="2156"/>
                  </a:cubicBezTo>
                  <a:cubicBezTo>
                    <a:pt x="670" y="2156"/>
                    <a:pt x="334" y="2134"/>
                    <a:pt x="0" y="2090"/>
                  </a:cubicBezTo>
                  <a:lnTo>
                    <a:pt x="0" y="2090"/>
                  </a:lnTo>
                  <a:cubicBezTo>
                    <a:pt x="559" y="2708"/>
                    <a:pt x="1413" y="3003"/>
                    <a:pt x="2266" y="3076"/>
                  </a:cubicBezTo>
                  <a:cubicBezTo>
                    <a:pt x="2031" y="3738"/>
                    <a:pt x="1604" y="4298"/>
                    <a:pt x="986" y="4783"/>
                  </a:cubicBezTo>
                  <a:cubicBezTo>
                    <a:pt x="1038" y="4786"/>
                    <a:pt x="1090" y="4787"/>
                    <a:pt x="1142" y="4787"/>
                  </a:cubicBezTo>
                  <a:cubicBezTo>
                    <a:pt x="2251" y="4787"/>
                    <a:pt x="3334" y="4192"/>
                    <a:pt x="3812" y="3194"/>
                  </a:cubicBezTo>
                  <a:lnTo>
                    <a:pt x="3812" y="3194"/>
                  </a:lnTo>
                  <a:cubicBezTo>
                    <a:pt x="3870" y="3930"/>
                    <a:pt x="3812" y="4666"/>
                    <a:pt x="3679" y="5401"/>
                  </a:cubicBezTo>
                  <a:cubicBezTo>
                    <a:pt x="4547" y="4783"/>
                    <a:pt x="5151" y="3738"/>
                    <a:pt x="5210" y="2635"/>
                  </a:cubicBezTo>
                  <a:cubicBezTo>
                    <a:pt x="5887" y="3312"/>
                    <a:pt x="6681" y="3812"/>
                    <a:pt x="7550" y="4048"/>
                  </a:cubicBezTo>
                  <a:cubicBezTo>
                    <a:pt x="7299" y="3312"/>
                    <a:pt x="6873" y="2635"/>
                    <a:pt x="6313" y="2090"/>
                  </a:cubicBezTo>
                  <a:lnTo>
                    <a:pt x="6313" y="2090"/>
                  </a:lnTo>
                  <a:cubicBezTo>
                    <a:pt x="6367" y="2094"/>
                    <a:pt x="6420" y="2096"/>
                    <a:pt x="6472" y="2096"/>
                  </a:cubicBezTo>
                  <a:cubicBezTo>
                    <a:pt x="7278" y="2096"/>
                    <a:pt x="8003" y="1677"/>
                    <a:pt x="8403" y="987"/>
                  </a:cubicBezTo>
                  <a:lnTo>
                    <a:pt x="8403" y="987"/>
                  </a:lnTo>
                  <a:cubicBezTo>
                    <a:pt x="7786" y="1295"/>
                    <a:pt x="7086" y="1428"/>
                    <a:pt x="6407" y="1428"/>
                  </a:cubicBezTo>
                  <a:cubicBezTo>
                    <a:pt x="6277" y="1428"/>
                    <a:pt x="6147" y="1423"/>
                    <a:pt x="6019" y="1413"/>
                  </a:cubicBezTo>
                  <a:cubicBezTo>
                    <a:pt x="6313" y="987"/>
                    <a:pt x="6505" y="501"/>
                    <a:pt x="6505" y="1"/>
                  </a:cubicBezTo>
                  <a:close/>
                </a:path>
              </a:pathLst>
            </a:custGeom>
            <a:solidFill>
              <a:srgbClr val="F7D79F"/>
            </a:solidFill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2734740" y="3163688"/>
              <a:ext cx="79180" cy="113827"/>
            </a:xfrm>
            <a:custGeom>
              <a:avLst/>
              <a:gdLst/>
              <a:ahLst/>
              <a:cxnLst/>
              <a:rect l="l" t="t" r="r" b="b"/>
              <a:pathLst>
                <a:path w="2459" h="3535" extrusionOk="0">
                  <a:moveTo>
                    <a:pt x="687" y="1"/>
                  </a:moveTo>
                  <a:cubicBezTo>
                    <a:pt x="439" y="1"/>
                    <a:pt x="205" y="195"/>
                    <a:pt x="1" y="400"/>
                  </a:cubicBezTo>
                  <a:cubicBezTo>
                    <a:pt x="545" y="959"/>
                    <a:pt x="1046" y="1562"/>
                    <a:pt x="1355" y="2239"/>
                  </a:cubicBezTo>
                  <a:cubicBezTo>
                    <a:pt x="1531" y="2666"/>
                    <a:pt x="1723" y="3093"/>
                    <a:pt x="1782" y="3534"/>
                  </a:cubicBezTo>
                  <a:cubicBezTo>
                    <a:pt x="2017" y="3461"/>
                    <a:pt x="2208" y="3461"/>
                    <a:pt x="2458" y="3402"/>
                  </a:cubicBezTo>
                  <a:cubicBezTo>
                    <a:pt x="2149" y="2431"/>
                    <a:pt x="1782" y="1504"/>
                    <a:pt x="1355" y="591"/>
                  </a:cubicBezTo>
                  <a:cubicBezTo>
                    <a:pt x="1222" y="341"/>
                    <a:pt x="1105" y="91"/>
                    <a:pt x="854" y="32"/>
                  </a:cubicBezTo>
                  <a:cubicBezTo>
                    <a:pt x="798" y="10"/>
                    <a:pt x="742" y="1"/>
                    <a:pt x="687" y="1"/>
                  </a:cubicBezTo>
                  <a:close/>
                </a:path>
              </a:pathLst>
            </a:custGeom>
            <a:solidFill>
              <a:srgbClr val="F7D79F"/>
            </a:solidFill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2724790" y="3468918"/>
              <a:ext cx="18064" cy="33681"/>
            </a:xfrm>
            <a:custGeom>
              <a:avLst/>
              <a:gdLst/>
              <a:ahLst/>
              <a:cxnLst/>
              <a:rect l="l" t="t" r="r" b="b"/>
              <a:pathLst>
                <a:path w="561" h="1046" extrusionOk="0">
                  <a:moveTo>
                    <a:pt x="119" y="1"/>
                  </a:moveTo>
                  <a:cubicBezTo>
                    <a:pt x="60" y="177"/>
                    <a:pt x="1" y="369"/>
                    <a:pt x="1" y="604"/>
                  </a:cubicBezTo>
                  <a:cubicBezTo>
                    <a:pt x="1" y="678"/>
                    <a:pt x="60" y="796"/>
                    <a:pt x="60" y="854"/>
                  </a:cubicBezTo>
                  <a:cubicBezTo>
                    <a:pt x="119" y="972"/>
                    <a:pt x="192" y="1046"/>
                    <a:pt x="251" y="1046"/>
                  </a:cubicBezTo>
                  <a:cubicBezTo>
                    <a:pt x="369" y="1046"/>
                    <a:pt x="486" y="913"/>
                    <a:pt x="486" y="796"/>
                  </a:cubicBezTo>
                  <a:cubicBezTo>
                    <a:pt x="560" y="737"/>
                    <a:pt x="486" y="604"/>
                    <a:pt x="428" y="486"/>
                  </a:cubicBezTo>
                  <a:cubicBezTo>
                    <a:pt x="369" y="310"/>
                    <a:pt x="251" y="119"/>
                    <a:pt x="119" y="1"/>
                  </a:cubicBezTo>
                  <a:close/>
                </a:path>
              </a:pathLst>
            </a:custGeom>
            <a:solidFill>
              <a:srgbClr val="F7D79F"/>
            </a:solidFill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2782139" y="3484568"/>
              <a:ext cx="15681" cy="33681"/>
            </a:xfrm>
            <a:custGeom>
              <a:avLst/>
              <a:gdLst/>
              <a:ahLst/>
              <a:cxnLst/>
              <a:rect l="l" t="t" r="r" b="b"/>
              <a:pathLst>
                <a:path w="487" h="1046" extrusionOk="0">
                  <a:moveTo>
                    <a:pt x="59" y="0"/>
                  </a:moveTo>
                  <a:cubicBezTo>
                    <a:pt x="0" y="192"/>
                    <a:pt x="0" y="427"/>
                    <a:pt x="0" y="619"/>
                  </a:cubicBezTo>
                  <a:cubicBezTo>
                    <a:pt x="0" y="677"/>
                    <a:pt x="0" y="795"/>
                    <a:pt x="59" y="854"/>
                  </a:cubicBezTo>
                  <a:cubicBezTo>
                    <a:pt x="59" y="928"/>
                    <a:pt x="118" y="928"/>
                    <a:pt x="177" y="986"/>
                  </a:cubicBezTo>
                  <a:cubicBezTo>
                    <a:pt x="251" y="986"/>
                    <a:pt x="251" y="1045"/>
                    <a:pt x="310" y="1045"/>
                  </a:cubicBezTo>
                  <a:cubicBezTo>
                    <a:pt x="368" y="1045"/>
                    <a:pt x="427" y="986"/>
                    <a:pt x="486" y="928"/>
                  </a:cubicBezTo>
                  <a:lnTo>
                    <a:pt x="486" y="619"/>
                  </a:lnTo>
                  <a:lnTo>
                    <a:pt x="368" y="486"/>
                  </a:lnTo>
                  <a:cubicBezTo>
                    <a:pt x="310" y="310"/>
                    <a:pt x="177" y="118"/>
                    <a:pt x="59" y="0"/>
                  </a:cubicBezTo>
                  <a:close/>
                </a:path>
              </a:pathLst>
            </a:custGeom>
            <a:solidFill>
              <a:srgbClr val="F7D79F"/>
            </a:solidFill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2847056" y="3510168"/>
              <a:ext cx="16164" cy="30397"/>
            </a:xfrm>
            <a:custGeom>
              <a:avLst/>
              <a:gdLst/>
              <a:ahLst/>
              <a:cxnLst/>
              <a:rect l="l" t="t" r="r" b="b"/>
              <a:pathLst>
                <a:path w="502" h="944" extrusionOk="0">
                  <a:moveTo>
                    <a:pt x="1" y="0"/>
                  </a:moveTo>
                  <a:cubicBezTo>
                    <a:pt x="1" y="250"/>
                    <a:pt x="74" y="559"/>
                    <a:pt x="192" y="795"/>
                  </a:cubicBezTo>
                  <a:cubicBezTo>
                    <a:pt x="192" y="855"/>
                    <a:pt x="269" y="943"/>
                    <a:pt x="330" y="943"/>
                  </a:cubicBezTo>
                  <a:cubicBezTo>
                    <a:pt x="344" y="943"/>
                    <a:pt x="357" y="938"/>
                    <a:pt x="369" y="927"/>
                  </a:cubicBezTo>
                  <a:cubicBezTo>
                    <a:pt x="442" y="927"/>
                    <a:pt x="501" y="868"/>
                    <a:pt x="501" y="795"/>
                  </a:cubicBezTo>
                  <a:lnTo>
                    <a:pt x="501" y="618"/>
                  </a:lnTo>
                  <a:cubicBezTo>
                    <a:pt x="369" y="368"/>
                    <a:pt x="251" y="133"/>
                    <a:pt x="1" y="0"/>
                  </a:cubicBezTo>
                  <a:close/>
                </a:path>
              </a:pathLst>
            </a:custGeom>
            <a:solidFill>
              <a:srgbClr val="F7D79F"/>
            </a:solidFill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2868856" y="3455201"/>
              <a:ext cx="16132" cy="28239"/>
            </a:xfrm>
            <a:custGeom>
              <a:avLst/>
              <a:gdLst/>
              <a:ahLst/>
              <a:cxnLst/>
              <a:rect l="l" t="t" r="r" b="b"/>
              <a:pathLst>
                <a:path w="501" h="877" extrusionOk="0">
                  <a:moveTo>
                    <a:pt x="1" y="0"/>
                  </a:moveTo>
                  <a:lnTo>
                    <a:pt x="1" y="427"/>
                  </a:lnTo>
                  <a:cubicBezTo>
                    <a:pt x="1" y="545"/>
                    <a:pt x="1" y="736"/>
                    <a:pt x="133" y="854"/>
                  </a:cubicBezTo>
                  <a:cubicBezTo>
                    <a:pt x="165" y="869"/>
                    <a:pt x="200" y="877"/>
                    <a:pt x="237" y="877"/>
                  </a:cubicBezTo>
                  <a:cubicBezTo>
                    <a:pt x="338" y="877"/>
                    <a:pt x="447" y="822"/>
                    <a:pt x="501" y="736"/>
                  </a:cubicBezTo>
                  <a:cubicBezTo>
                    <a:pt x="501" y="603"/>
                    <a:pt x="427" y="486"/>
                    <a:pt x="369" y="368"/>
                  </a:cubicBezTo>
                  <a:cubicBezTo>
                    <a:pt x="251" y="236"/>
                    <a:pt x="133" y="118"/>
                    <a:pt x="1" y="0"/>
                  </a:cubicBezTo>
                  <a:close/>
                </a:path>
              </a:pathLst>
            </a:custGeom>
            <a:solidFill>
              <a:srgbClr val="F7D79F"/>
            </a:solidFill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2920506" y="3480768"/>
              <a:ext cx="19481" cy="28948"/>
            </a:xfrm>
            <a:custGeom>
              <a:avLst/>
              <a:gdLst/>
              <a:ahLst/>
              <a:cxnLst/>
              <a:rect l="l" t="t" r="r" b="b"/>
              <a:pathLst>
                <a:path w="605" h="899" extrusionOk="0">
                  <a:moveTo>
                    <a:pt x="60" y="1"/>
                  </a:moveTo>
                  <a:cubicBezTo>
                    <a:pt x="60" y="177"/>
                    <a:pt x="1" y="369"/>
                    <a:pt x="60" y="486"/>
                  </a:cubicBezTo>
                  <a:cubicBezTo>
                    <a:pt x="60" y="678"/>
                    <a:pt x="177" y="795"/>
                    <a:pt x="295" y="854"/>
                  </a:cubicBezTo>
                  <a:cubicBezTo>
                    <a:pt x="332" y="884"/>
                    <a:pt x="380" y="898"/>
                    <a:pt x="426" y="898"/>
                  </a:cubicBezTo>
                  <a:cubicBezTo>
                    <a:pt x="472" y="898"/>
                    <a:pt x="516" y="884"/>
                    <a:pt x="545" y="854"/>
                  </a:cubicBezTo>
                  <a:cubicBezTo>
                    <a:pt x="545" y="854"/>
                    <a:pt x="604" y="795"/>
                    <a:pt x="604" y="737"/>
                  </a:cubicBezTo>
                  <a:cubicBezTo>
                    <a:pt x="604" y="545"/>
                    <a:pt x="486" y="369"/>
                    <a:pt x="369" y="236"/>
                  </a:cubicBezTo>
                  <a:cubicBezTo>
                    <a:pt x="295" y="177"/>
                    <a:pt x="177" y="60"/>
                    <a:pt x="118" y="1"/>
                  </a:cubicBezTo>
                  <a:close/>
                </a:path>
              </a:pathLst>
            </a:custGeom>
            <a:solidFill>
              <a:srgbClr val="F7D79F"/>
            </a:solidFill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2916255" y="3545685"/>
              <a:ext cx="18032" cy="28014"/>
            </a:xfrm>
            <a:custGeom>
              <a:avLst/>
              <a:gdLst/>
              <a:ahLst/>
              <a:cxnLst/>
              <a:rect l="l" t="t" r="r" b="b"/>
              <a:pathLst>
                <a:path w="560" h="870" extrusionOk="0">
                  <a:moveTo>
                    <a:pt x="59" y="1"/>
                  </a:moveTo>
                  <a:cubicBezTo>
                    <a:pt x="0" y="192"/>
                    <a:pt x="0" y="310"/>
                    <a:pt x="0" y="501"/>
                  </a:cubicBezTo>
                  <a:cubicBezTo>
                    <a:pt x="0" y="678"/>
                    <a:pt x="133" y="796"/>
                    <a:pt x="250" y="869"/>
                  </a:cubicBezTo>
                  <a:lnTo>
                    <a:pt x="368" y="869"/>
                  </a:lnTo>
                  <a:cubicBezTo>
                    <a:pt x="427" y="869"/>
                    <a:pt x="427" y="869"/>
                    <a:pt x="501" y="796"/>
                  </a:cubicBezTo>
                  <a:lnTo>
                    <a:pt x="501" y="737"/>
                  </a:lnTo>
                  <a:cubicBezTo>
                    <a:pt x="559" y="619"/>
                    <a:pt x="427" y="501"/>
                    <a:pt x="368" y="369"/>
                  </a:cubicBezTo>
                  <a:cubicBezTo>
                    <a:pt x="309" y="251"/>
                    <a:pt x="192" y="133"/>
                    <a:pt x="59" y="1"/>
                  </a:cubicBezTo>
                  <a:close/>
                </a:path>
              </a:pathLst>
            </a:custGeom>
            <a:solidFill>
              <a:srgbClr val="F7D79F"/>
            </a:solidFill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2833306" y="3575567"/>
              <a:ext cx="18064" cy="26855"/>
            </a:xfrm>
            <a:custGeom>
              <a:avLst/>
              <a:gdLst/>
              <a:ahLst/>
              <a:cxnLst/>
              <a:rect l="l" t="t" r="r" b="b"/>
              <a:pathLst>
                <a:path w="561" h="834" extrusionOk="0">
                  <a:moveTo>
                    <a:pt x="1" y="0"/>
                  </a:moveTo>
                  <a:cubicBezTo>
                    <a:pt x="60" y="118"/>
                    <a:pt x="1" y="236"/>
                    <a:pt x="1" y="427"/>
                  </a:cubicBezTo>
                  <a:cubicBezTo>
                    <a:pt x="1" y="545"/>
                    <a:pt x="60" y="677"/>
                    <a:pt x="192" y="795"/>
                  </a:cubicBezTo>
                  <a:cubicBezTo>
                    <a:pt x="217" y="819"/>
                    <a:pt x="261" y="833"/>
                    <a:pt x="310" y="833"/>
                  </a:cubicBezTo>
                  <a:cubicBezTo>
                    <a:pt x="380" y="833"/>
                    <a:pt x="458" y="805"/>
                    <a:pt x="501" y="736"/>
                  </a:cubicBezTo>
                  <a:cubicBezTo>
                    <a:pt x="560" y="677"/>
                    <a:pt x="501" y="545"/>
                    <a:pt x="501" y="486"/>
                  </a:cubicBezTo>
                  <a:cubicBezTo>
                    <a:pt x="428" y="309"/>
                    <a:pt x="310" y="177"/>
                    <a:pt x="192" y="59"/>
                  </a:cubicBezTo>
                  <a:cubicBezTo>
                    <a:pt x="133" y="59"/>
                    <a:pt x="60" y="0"/>
                    <a:pt x="1" y="0"/>
                  </a:cubicBezTo>
                  <a:close/>
                </a:path>
              </a:pathLst>
            </a:custGeom>
            <a:solidFill>
              <a:srgbClr val="F7D79F"/>
            </a:solidFill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2946105" y="3425319"/>
              <a:ext cx="13782" cy="29914"/>
            </a:xfrm>
            <a:custGeom>
              <a:avLst/>
              <a:gdLst/>
              <a:ahLst/>
              <a:cxnLst/>
              <a:rect l="l" t="t" r="r" b="b"/>
              <a:pathLst>
                <a:path w="428" h="929" extrusionOk="0">
                  <a:moveTo>
                    <a:pt x="0" y="1"/>
                  </a:moveTo>
                  <a:lnTo>
                    <a:pt x="0" y="369"/>
                  </a:lnTo>
                  <a:cubicBezTo>
                    <a:pt x="0" y="560"/>
                    <a:pt x="0" y="678"/>
                    <a:pt x="59" y="796"/>
                  </a:cubicBezTo>
                  <a:cubicBezTo>
                    <a:pt x="118" y="854"/>
                    <a:pt x="177" y="928"/>
                    <a:pt x="309" y="928"/>
                  </a:cubicBezTo>
                  <a:cubicBezTo>
                    <a:pt x="368" y="854"/>
                    <a:pt x="427" y="796"/>
                    <a:pt x="427" y="678"/>
                  </a:cubicBezTo>
                  <a:cubicBezTo>
                    <a:pt x="427" y="619"/>
                    <a:pt x="368" y="487"/>
                    <a:pt x="309" y="428"/>
                  </a:cubicBezTo>
                  <a:cubicBezTo>
                    <a:pt x="236" y="310"/>
                    <a:pt x="118" y="119"/>
                    <a:pt x="0" y="1"/>
                  </a:cubicBezTo>
                  <a:close/>
                </a:path>
              </a:pathLst>
            </a:custGeom>
            <a:solidFill>
              <a:srgbClr val="F7D79F"/>
            </a:solidFill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2716740" y="3541917"/>
              <a:ext cx="19932" cy="29399"/>
            </a:xfrm>
            <a:custGeom>
              <a:avLst/>
              <a:gdLst/>
              <a:ahLst/>
              <a:cxnLst/>
              <a:rect l="l" t="t" r="r" b="b"/>
              <a:pathLst>
                <a:path w="619" h="913" extrusionOk="0">
                  <a:moveTo>
                    <a:pt x="74" y="0"/>
                  </a:moveTo>
                  <a:cubicBezTo>
                    <a:pt x="1" y="118"/>
                    <a:pt x="1" y="250"/>
                    <a:pt x="1" y="368"/>
                  </a:cubicBezTo>
                  <a:cubicBezTo>
                    <a:pt x="1" y="545"/>
                    <a:pt x="74" y="795"/>
                    <a:pt x="251" y="854"/>
                  </a:cubicBezTo>
                  <a:cubicBezTo>
                    <a:pt x="310" y="913"/>
                    <a:pt x="310" y="913"/>
                    <a:pt x="369" y="913"/>
                  </a:cubicBezTo>
                  <a:lnTo>
                    <a:pt x="501" y="913"/>
                  </a:lnTo>
                  <a:cubicBezTo>
                    <a:pt x="501" y="854"/>
                    <a:pt x="501" y="854"/>
                    <a:pt x="560" y="795"/>
                  </a:cubicBezTo>
                  <a:cubicBezTo>
                    <a:pt x="619" y="677"/>
                    <a:pt x="501" y="545"/>
                    <a:pt x="369" y="427"/>
                  </a:cubicBezTo>
                  <a:cubicBezTo>
                    <a:pt x="251" y="309"/>
                    <a:pt x="192" y="177"/>
                    <a:pt x="74" y="0"/>
                  </a:cubicBezTo>
                  <a:close/>
                </a:path>
              </a:pathLst>
            </a:custGeom>
            <a:solidFill>
              <a:srgbClr val="F7D79F"/>
            </a:solidFill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2774089" y="3587385"/>
              <a:ext cx="19932" cy="29431"/>
            </a:xfrm>
            <a:custGeom>
              <a:avLst/>
              <a:gdLst/>
              <a:ahLst/>
              <a:cxnLst/>
              <a:rect l="l" t="t" r="r" b="b"/>
              <a:pathLst>
                <a:path w="619" h="914" extrusionOk="0">
                  <a:moveTo>
                    <a:pt x="59" y="1"/>
                  </a:moveTo>
                  <a:cubicBezTo>
                    <a:pt x="0" y="178"/>
                    <a:pt x="0" y="369"/>
                    <a:pt x="59" y="545"/>
                  </a:cubicBezTo>
                  <a:cubicBezTo>
                    <a:pt x="133" y="737"/>
                    <a:pt x="250" y="913"/>
                    <a:pt x="427" y="913"/>
                  </a:cubicBezTo>
                  <a:lnTo>
                    <a:pt x="560" y="913"/>
                  </a:lnTo>
                  <a:cubicBezTo>
                    <a:pt x="618" y="796"/>
                    <a:pt x="560" y="678"/>
                    <a:pt x="560" y="545"/>
                  </a:cubicBezTo>
                  <a:cubicBezTo>
                    <a:pt x="501" y="487"/>
                    <a:pt x="427" y="369"/>
                    <a:pt x="368" y="310"/>
                  </a:cubicBezTo>
                  <a:cubicBezTo>
                    <a:pt x="309" y="178"/>
                    <a:pt x="192" y="60"/>
                    <a:pt x="59" y="1"/>
                  </a:cubicBezTo>
                  <a:close/>
                </a:path>
              </a:pathLst>
            </a:custGeom>
            <a:solidFill>
              <a:srgbClr val="F7D79F"/>
            </a:solidFill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2884956" y="3604934"/>
              <a:ext cx="17581" cy="27982"/>
            </a:xfrm>
            <a:custGeom>
              <a:avLst/>
              <a:gdLst/>
              <a:ahLst/>
              <a:cxnLst/>
              <a:rect l="l" t="t" r="r" b="b"/>
              <a:pathLst>
                <a:path w="546" h="869" extrusionOk="0">
                  <a:moveTo>
                    <a:pt x="1" y="0"/>
                  </a:moveTo>
                  <a:lnTo>
                    <a:pt x="1" y="501"/>
                  </a:lnTo>
                  <a:cubicBezTo>
                    <a:pt x="60" y="677"/>
                    <a:pt x="178" y="869"/>
                    <a:pt x="369" y="869"/>
                  </a:cubicBezTo>
                  <a:lnTo>
                    <a:pt x="428" y="869"/>
                  </a:lnTo>
                  <a:lnTo>
                    <a:pt x="487" y="795"/>
                  </a:lnTo>
                  <a:cubicBezTo>
                    <a:pt x="545" y="619"/>
                    <a:pt x="428" y="427"/>
                    <a:pt x="369" y="310"/>
                  </a:cubicBezTo>
                  <a:cubicBezTo>
                    <a:pt x="236" y="192"/>
                    <a:pt x="119" y="59"/>
                    <a:pt x="1" y="0"/>
                  </a:cubicBezTo>
                  <a:close/>
                </a:path>
              </a:pathLst>
            </a:custGeom>
            <a:solidFill>
              <a:srgbClr val="F7D79F"/>
            </a:solidFill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2855106" y="3662284"/>
              <a:ext cx="18064" cy="25599"/>
            </a:xfrm>
            <a:custGeom>
              <a:avLst/>
              <a:gdLst/>
              <a:ahLst/>
              <a:cxnLst/>
              <a:rect l="l" t="t" r="r" b="b"/>
              <a:pathLst>
                <a:path w="561" h="795" extrusionOk="0">
                  <a:moveTo>
                    <a:pt x="60" y="0"/>
                  </a:moveTo>
                  <a:cubicBezTo>
                    <a:pt x="1" y="191"/>
                    <a:pt x="1" y="309"/>
                    <a:pt x="60" y="486"/>
                  </a:cubicBezTo>
                  <a:cubicBezTo>
                    <a:pt x="119" y="677"/>
                    <a:pt x="251" y="795"/>
                    <a:pt x="369" y="795"/>
                  </a:cubicBezTo>
                  <a:lnTo>
                    <a:pt x="486" y="795"/>
                  </a:lnTo>
                  <a:lnTo>
                    <a:pt x="486" y="736"/>
                  </a:lnTo>
                  <a:cubicBezTo>
                    <a:pt x="560" y="618"/>
                    <a:pt x="486" y="486"/>
                    <a:pt x="428" y="368"/>
                  </a:cubicBezTo>
                  <a:cubicBezTo>
                    <a:pt x="369" y="309"/>
                    <a:pt x="251" y="191"/>
                    <a:pt x="192" y="59"/>
                  </a:cubicBezTo>
                  <a:cubicBezTo>
                    <a:pt x="119" y="59"/>
                    <a:pt x="60" y="0"/>
                    <a:pt x="60" y="0"/>
                  </a:cubicBezTo>
                  <a:close/>
                </a:path>
              </a:pathLst>
            </a:custGeom>
            <a:solidFill>
              <a:srgbClr val="F7D79F"/>
            </a:solidFill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2985422" y="3526268"/>
              <a:ext cx="13782" cy="26565"/>
            </a:xfrm>
            <a:custGeom>
              <a:avLst/>
              <a:gdLst/>
              <a:ahLst/>
              <a:cxnLst/>
              <a:rect l="l" t="t" r="r" b="b"/>
              <a:pathLst>
                <a:path w="428" h="825" extrusionOk="0">
                  <a:moveTo>
                    <a:pt x="60" y="1"/>
                  </a:moveTo>
                  <a:cubicBezTo>
                    <a:pt x="60" y="118"/>
                    <a:pt x="1" y="236"/>
                    <a:pt x="1" y="368"/>
                  </a:cubicBezTo>
                  <a:cubicBezTo>
                    <a:pt x="1" y="486"/>
                    <a:pt x="1" y="663"/>
                    <a:pt x="60" y="736"/>
                  </a:cubicBezTo>
                  <a:cubicBezTo>
                    <a:pt x="89" y="795"/>
                    <a:pt x="152" y="825"/>
                    <a:pt x="214" y="825"/>
                  </a:cubicBezTo>
                  <a:cubicBezTo>
                    <a:pt x="277" y="825"/>
                    <a:pt x="339" y="795"/>
                    <a:pt x="369" y="736"/>
                  </a:cubicBezTo>
                  <a:cubicBezTo>
                    <a:pt x="428" y="736"/>
                    <a:pt x="428" y="663"/>
                    <a:pt x="428" y="604"/>
                  </a:cubicBezTo>
                  <a:cubicBezTo>
                    <a:pt x="369" y="486"/>
                    <a:pt x="369" y="427"/>
                    <a:pt x="310" y="368"/>
                  </a:cubicBezTo>
                  <a:cubicBezTo>
                    <a:pt x="251" y="236"/>
                    <a:pt x="119" y="118"/>
                    <a:pt x="60" y="1"/>
                  </a:cubicBezTo>
                  <a:close/>
                </a:path>
              </a:pathLst>
            </a:custGeom>
            <a:solidFill>
              <a:srgbClr val="F7D79F"/>
            </a:solidFill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Google Shape;235;p2"/>
          <p:cNvSpPr/>
          <p:nvPr/>
        </p:nvSpPr>
        <p:spPr>
          <a:xfrm>
            <a:off x="8308934" y="141490"/>
            <a:ext cx="463970" cy="452088"/>
          </a:xfrm>
          <a:custGeom>
            <a:avLst/>
            <a:gdLst/>
            <a:ahLst/>
            <a:cxnLst/>
            <a:rect l="l" t="t" r="r" b="b"/>
            <a:pathLst>
              <a:path w="14409" h="14040" extrusionOk="0">
                <a:moveTo>
                  <a:pt x="5923" y="1"/>
                </a:moveTo>
                <a:cubicBezTo>
                  <a:pt x="5294" y="1"/>
                  <a:pt x="4681" y="103"/>
                  <a:pt x="4107" y="379"/>
                </a:cubicBezTo>
                <a:cubicBezTo>
                  <a:pt x="3547" y="688"/>
                  <a:pt x="3121" y="1115"/>
                  <a:pt x="2694" y="1541"/>
                </a:cubicBezTo>
                <a:cubicBezTo>
                  <a:pt x="118" y="4543"/>
                  <a:pt x="1" y="9385"/>
                  <a:pt x="2444" y="12520"/>
                </a:cubicBezTo>
                <a:cubicBezTo>
                  <a:pt x="2753" y="12947"/>
                  <a:pt x="3179" y="13314"/>
                  <a:pt x="3621" y="13623"/>
                </a:cubicBezTo>
                <a:cubicBezTo>
                  <a:pt x="4131" y="13916"/>
                  <a:pt x="4685" y="14039"/>
                  <a:pt x="5251" y="14039"/>
                </a:cubicBezTo>
                <a:cubicBezTo>
                  <a:pt x="6448" y="14039"/>
                  <a:pt x="7699" y="13488"/>
                  <a:pt x="8698" y="12829"/>
                </a:cubicBezTo>
                <a:cubicBezTo>
                  <a:pt x="10420" y="11666"/>
                  <a:pt x="11833" y="10195"/>
                  <a:pt x="13054" y="8532"/>
                </a:cubicBezTo>
                <a:cubicBezTo>
                  <a:pt x="13613" y="7678"/>
                  <a:pt x="14158" y="6751"/>
                  <a:pt x="14290" y="5706"/>
                </a:cubicBezTo>
                <a:cubicBezTo>
                  <a:pt x="14408" y="4911"/>
                  <a:pt x="14217" y="4117"/>
                  <a:pt x="13849" y="3440"/>
                </a:cubicBezTo>
                <a:cubicBezTo>
                  <a:pt x="12878" y="1600"/>
                  <a:pt x="10670" y="997"/>
                  <a:pt x="8698" y="438"/>
                </a:cubicBezTo>
                <a:cubicBezTo>
                  <a:pt x="7790" y="219"/>
                  <a:pt x="6840" y="1"/>
                  <a:pt x="5923" y="1"/>
                </a:cubicBezTo>
                <a:close/>
              </a:path>
            </a:pathLst>
          </a:custGeom>
          <a:solidFill>
            <a:srgbClr val="F7D79F"/>
          </a:solidFill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2"/>
          <p:cNvSpPr/>
          <p:nvPr/>
        </p:nvSpPr>
        <p:spPr>
          <a:xfrm>
            <a:off x="8496599" y="82595"/>
            <a:ext cx="266326" cy="191461"/>
          </a:xfrm>
          <a:custGeom>
            <a:avLst/>
            <a:gdLst/>
            <a:ahLst/>
            <a:cxnLst/>
            <a:rect l="l" t="t" r="r" b="b"/>
            <a:pathLst>
              <a:path w="8271" h="5946" extrusionOk="0">
                <a:moveTo>
                  <a:pt x="736" y="0"/>
                </a:moveTo>
                <a:lnTo>
                  <a:pt x="736" y="0"/>
                </a:lnTo>
                <a:cubicBezTo>
                  <a:pt x="854" y="854"/>
                  <a:pt x="1398" y="1590"/>
                  <a:pt x="2075" y="2149"/>
                </a:cubicBezTo>
                <a:cubicBezTo>
                  <a:pt x="1472" y="2517"/>
                  <a:pt x="736" y="2693"/>
                  <a:pt x="0" y="2752"/>
                </a:cubicBezTo>
                <a:cubicBezTo>
                  <a:pt x="549" y="3194"/>
                  <a:pt x="1235" y="3419"/>
                  <a:pt x="1907" y="3419"/>
                </a:cubicBezTo>
                <a:cubicBezTo>
                  <a:pt x="2352" y="3419"/>
                  <a:pt x="2792" y="3320"/>
                  <a:pt x="3179" y="3120"/>
                </a:cubicBezTo>
                <a:lnTo>
                  <a:pt x="3179" y="3120"/>
                </a:lnTo>
                <a:cubicBezTo>
                  <a:pt x="2870" y="3738"/>
                  <a:pt x="2384" y="4297"/>
                  <a:pt x="1840" y="4783"/>
                </a:cubicBezTo>
                <a:cubicBezTo>
                  <a:pt x="2944" y="4783"/>
                  <a:pt x="3974" y="4297"/>
                  <a:pt x="4710" y="3488"/>
                </a:cubicBezTo>
                <a:cubicBezTo>
                  <a:pt x="4842" y="4356"/>
                  <a:pt x="5210" y="5210"/>
                  <a:pt x="5755" y="5946"/>
                </a:cubicBezTo>
                <a:cubicBezTo>
                  <a:pt x="6005" y="5210"/>
                  <a:pt x="6005" y="4415"/>
                  <a:pt x="5887" y="3679"/>
                </a:cubicBezTo>
                <a:lnTo>
                  <a:pt x="5887" y="3679"/>
                </a:lnTo>
                <a:cubicBezTo>
                  <a:pt x="6309" y="3989"/>
                  <a:pt x="6838" y="4155"/>
                  <a:pt x="7372" y="4155"/>
                </a:cubicBezTo>
                <a:cubicBezTo>
                  <a:pt x="7676" y="4155"/>
                  <a:pt x="7982" y="4101"/>
                  <a:pt x="8271" y="3988"/>
                </a:cubicBezTo>
                <a:cubicBezTo>
                  <a:pt x="7417" y="3797"/>
                  <a:pt x="6682" y="3429"/>
                  <a:pt x="6005" y="2944"/>
                </a:cubicBezTo>
                <a:cubicBezTo>
                  <a:pt x="6490" y="2752"/>
                  <a:pt x="6991" y="2458"/>
                  <a:pt x="7285" y="2016"/>
                </a:cubicBezTo>
                <a:lnTo>
                  <a:pt x="7285" y="2016"/>
                </a:lnTo>
                <a:cubicBezTo>
                  <a:pt x="6907" y="2076"/>
                  <a:pt x="6525" y="2105"/>
                  <a:pt x="6141" y="2105"/>
                </a:cubicBezTo>
                <a:cubicBezTo>
                  <a:pt x="4164" y="2105"/>
                  <a:pt x="2166" y="1332"/>
                  <a:pt x="736" y="0"/>
                </a:cubicBezTo>
                <a:close/>
              </a:path>
            </a:pathLst>
          </a:custGeom>
          <a:solidFill>
            <a:srgbClr val="F7D79F"/>
          </a:solidFill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2"/>
          <p:cNvSpPr/>
          <p:nvPr/>
        </p:nvSpPr>
        <p:spPr>
          <a:xfrm>
            <a:off x="8607015" y="37965"/>
            <a:ext cx="47398" cy="125677"/>
          </a:xfrm>
          <a:custGeom>
            <a:avLst/>
            <a:gdLst/>
            <a:ahLst/>
            <a:cxnLst/>
            <a:rect l="l" t="t" r="r" b="b"/>
            <a:pathLst>
              <a:path w="1472" h="3903" extrusionOk="0">
                <a:moveTo>
                  <a:pt x="722" y="0"/>
                </a:moveTo>
                <a:cubicBezTo>
                  <a:pt x="609" y="0"/>
                  <a:pt x="488" y="13"/>
                  <a:pt x="368" y="32"/>
                </a:cubicBezTo>
                <a:cubicBezTo>
                  <a:pt x="545" y="768"/>
                  <a:pt x="545" y="1563"/>
                  <a:pt x="427" y="2299"/>
                </a:cubicBezTo>
                <a:cubicBezTo>
                  <a:pt x="368" y="2740"/>
                  <a:pt x="250" y="3226"/>
                  <a:pt x="0" y="3594"/>
                </a:cubicBezTo>
                <a:cubicBezTo>
                  <a:pt x="250" y="3711"/>
                  <a:pt x="427" y="3770"/>
                  <a:pt x="677" y="3903"/>
                </a:cubicBezTo>
                <a:cubicBezTo>
                  <a:pt x="986" y="2917"/>
                  <a:pt x="1222" y="1931"/>
                  <a:pt x="1413" y="959"/>
                </a:cubicBezTo>
                <a:cubicBezTo>
                  <a:pt x="1413" y="709"/>
                  <a:pt x="1472" y="400"/>
                  <a:pt x="1281" y="224"/>
                </a:cubicBezTo>
                <a:cubicBezTo>
                  <a:pt x="1162" y="55"/>
                  <a:pt x="956" y="0"/>
                  <a:pt x="722" y="0"/>
                </a:cubicBezTo>
                <a:close/>
              </a:path>
            </a:pathLst>
          </a:custGeom>
          <a:solidFill>
            <a:srgbClr val="F7D79F"/>
          </a:solidFill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2"/>
          <p:cNvSpPr/>
          <p:nvPr/>
        </p:nvSpPr>
        <p:spPr>
          <a:xfrm>
            <a:off x="8427400" y="274028"/>
            <a:ext cx="19481" cy="31298"/>
          </a:xfrm>
          <a:custGeom>
            <a:avLst/>
            <a:gdLst/>
            <a:ahLst/>
            <a:cxnLst/>
            <a:rect l="l" t="t" r="r" b="b"/>
            <a:pathLst>
              <a:path w="605" h="972" extrusionOk="0">
                <a:moveTo>
                  <a:pt x="604" y="1"/>
                </a:moveTo>
                <a:lnTo>
                  <a:pt x="604" y="1"/>
                </a:lnTo>
                <a:cubicBezTo>
                  <a:pt x="428" y="118"/>
                  <a:pt x="236" y="251"/>
                  <a:pt x="177" y="427"/>
                </a:cubicBezTo>
                <a:cubicBezTo>
                  <a:pt x="118" y="486"/>
                  <a:pt x="60" y="619"/>
                  <a:pt x="1" y="678"/>
                </a:cubicBezTo>
                <a:cubicBezTo>
                  <a:pt x="1" y="737"/>
                  <a:pt x="1" y="854"/>
                  <a:pt x="118" y="928"/>
                </a:cubicBezTo>
                <a:cubicBezTo>
                  <a:pt x="148" y="957"/>
                  <a:pt x="196" y="972"/>
                  <a:pt x="251" y="972"/>
                </a:cubicBezTo>
                <a:cubicBezTo>
                  <a:pt x="306" y="972"/>
                  <a:pt x="369" y="957"/>
                  <a:pt x="428" y="928"/>
                </a:cubicBezTo>
                <a:cubicBezTo>
                  <a:pt x="486" y="795"/>
                  <a:pt x="545" y="678"/>
                  <a:pt x="545" y="560"/>
                </a:cubicBezTo>
                <a:cubicBezTo>
                  <a:pt x="604" y="369"/>
                  <a:pt x="604" y="192"/>
                  <a:pt x="604" y="1"/>
                </a:cubicBezTo>
                <a:close/>
              </a:path>
            </a:pathLst>
          </a:custGeom>
          <a:solidFill>
            <a:srgbClr val="F7D79F"/>
          </a:solidFill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2"/>
          <p:cNvSpPr/>
          <p:nvPr/>
        </p:nvSpPr>
        <p:spPr>
          <a:xfrm>
            <a:off x="8466749" y="317628"/>
            <a:ext cx="15649" cy="33681"/>
          </a:xfrm>
          <a:custGeom>
            <a:avLst/>
            <a:gdLst/>
            <a:ahLst/>
            <a:cxnLst/>
            <a:rect l="l" t="t" r="r" b="b"/>
            <a:pathLst>
              <a:path w="486" h="1046" extrusionOk="0">
                <a:moveTo>
                  <a:pt x="427" y="1"/>
                </a:moveTo>
                <a:cubicBezTo>
                  <a:pt x="309" y="177"/>
                  <a:pt x="192" y="369"/>
                  <a:pt x="59" y="486"/>
                </a:cubicBezTo>
                <a:cubicBezTo>
                  <a:pt x="59" y="545"/>
                  <a:pt x="0" y="604"/>
                  <a:pt x="0" y="736"/>
                </a:cubicBezTo>
                <a:lnTo>
                  <a:pt x="0" y="854"/>
                </a:lnTo>
                <a:cubicBezTo>
                  <a:pt x="0" y="913"/>
                  <a:pt x="59" y="972"/>
                  <a:pt x="59" y="1045"/>
                </a:cubicBezTo>
                <a:cubicBezTo>
                  <a:pt x="118" y="1045"/>
                  <a:pt x="250" y="1045"/>
                  <a:pt x="309" y="972"/>
                </a:cubicBezTo>
                <a:cubicBezTo>
                  <a:pt x="368" y="972"/>
                  <a:pt x="427" y="854"/>
                  <a:pt x="427" y="795"/>
                </a:cubicBezTo>
                <a:cubicBezTo>
                  <a:pt x="427" y="736"/>
                  <a:pt x="486" y="678"/>
                  <a:pt x="486" y="604"/>
                </a:cubicBezTo>
                <a:cubicBezTo>
                  <a:pt x="486" y="427"/>
                  <a:pt x="486" y="236"/>
                  <a:pt x="427" y="1"/>
                </a:cubicBezTo>
                <a:close/>
              </a:path>
            </a:pathLst>
          </a:custGeom>
          <a:solidFill>
            <a:srgbClr val="F7D79F"/>
          </a:solidFill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2"/>
          <p:cNvSpPr/>
          <p:nvPr/>
        </p:nvSpPr>
        <p:spPr>
          <a:xfrm>
            <a:off x="8508449" y="376877"/>
            <a:ext cx="13782" cy="31298"/>
          </a:xfrm>
          <a:custGeom>
            <a:avLst/>
            <a:gdLst/>
            <a:ahLst/>
            <a:cxnLst/>
            <a:rect l="l" t="t" r="r" b="b"/>
            <a:pathLst>
              <a:path w="428" h="972" extrusionOk="0">
                <a:moveTo>
                  <a:pt x="368" y="0"/>
                </a:moveTo>
                <a:cubicBezTo>
                  <a:pt x="177" y="177"/>
                  <a:pt x="59" y="427"/>
                  <a:pt x="0" y="736"/>
                </a:cubicBezTo>
                <a:cubicBezTo>
                  <a:pt x="0" y="795"/>
                  <a:pt x="0" y="913"/>
                  <a:pt x="59" y="971"/>
                </a:cubicBezTo>
                <a:cubicBezTo>
                  <a:pt x="118" y="971"/>
                  <a:pt x="236" y="971"/>
                  <a:pt x="236" y="913"/>
                </a:cubicBezTo>
                <a:cubicBezTo>
                  <a:pt x="295" y="854"/>
                  <a:pt x="368" y="795"/>
                  <a:pt x="368" y="736"/>
                </a:cubicBezTo>
                <a:cubicBezTo>
                  <a:pt x="427" y="486"/>
                  <a:pt x="427" y="236"/>
                  <a:pt x="368" y="0"/>
                </a:cubicBezTo>
                <a:close/>
              </a:path>
            </a:pathLst>
          </a:custGeom>
          <a:solidFill>
            <a:srgbClr val="F7D79F"/>
          </a:solidFill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2"/>
          <p:cNvSpPr/>
          <p:nvPr/>
        </p:nvSpPr>
        <p:spPr>
          <a:xfrm>
            <a:off x="8555816" y="343228"/>
            <a:ext cx="15681" cy="29785"/>
          </a:xfrm>
          <a:custGeom>
            <a:avLst/>
            <a:gdLst/>
            <a:ahLst/>
            <a:cxnLst/>
            <a:rect l="l" t="t" r="r" b="b"/>
            <a:pathLst>
              <a:path w="487" h="925" extrusionOk="0">
                <a:moveTo>
                  <a:pt x="428" y="0"/>
                </a:moveTo>
                <a:cubicBezTo>
                  <a:pt x="295" y="118"/>
                  <a:pt x="236" y="250"/>
                  <a:pt x="178" y="368"/>
                </a:cubicBezTo>
                <a:cubicBezTo>
                  <a:pt x="60" y="486"/>
                  <a:pt x="1" y="618"/>
                  <a:pt x="1" y="795"/>
                </a:cubicBezTo>
                <a:cubicBezTo>
                  <a:pt x="38" y="868"/>
                  <a:pt x="120" y="924"/>
                  <a:pt x="209" y="924"/>
                </a:cubicBezTo>
                <a:cubicBezTo>
                  <a:pt x="263" y="924"/>
                  <a:pt x="319" y="904"/>
                  <a:pt x="369" y="854"/>
                </a:cubicBezTo>
                <a:cubicBezTo>
                  <a:pt x="487" y="795"/>
                  <a:pt x="487" y="677"/>
                  <a:pt x="428" y="486"/>
                </a:cubicBezTo>
                <a:lnTo>
                  <a:pt x="428" y="0"/>
                </a:lnTo>
                <a:close/>
              </a:path>
            </a:pathLst>
          </a:custGeom>
          <a:solidFill>
            <a:srgbClr val="F7D79F"/>
          </a:solidFill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2"/>
          <p:cNvSpPr/>
          <p:nvPr/>
        </p:nvSpPr>
        <p:spPr>
          <a:xfrm>
            <a:off x="8585215" y="394395"/>
            <a:ext cx="15649" cy="32586"/>
          </a:xfrm>
          <a:custGeom>
            <a:avLst/>
            <a:gdLst/>
            <a:ahLst/>
            <a:cxnLst/>
            <a:rect l="l" t="t" r="r" b="b"/>
            <a:pathLst>
              <a:path w="486" h="1012" extrusionOk="0">
                <a:moveTo>
                  <a:pt x="368" y="1"/>
                </a:moveTo>
                <a:lnTo>
                  <a:pt x="368" y="60"/>
                </a:lnTo>
                <a:cubicBezTo>
                  <a:pt x="251" y="192"/>
                  <a:pt x="118" y="251"/>
                  <a:pt x="59" y="427"/>
                </a:cubicBezTo>
                <a:cubicBezTo>
                  <a:pt x="0" y="560"/>
                  <a:pt x="0" y="736"/>
                  <a:pt x="59" y="928"/>
                </a:cubicBezTo>
                <a:cubicBezTo>
                  <a:pt x="101" y="969"/>
                  <a:pt x="150" y="1011"/>
                  <a:pt x="196" y="1011"/>
                </a:cubicBezTo>
                <a:cubicBezTo>
                  <a:pt x="215" y="1011"/>
                  <a:pt x="233" y="1004"/>
                  <a:pt x="251" y="987"/>
                </a:cubicBezTo>
                <a:cubicBezTo>
                  <a:pt x="309" y="987"/>
                  <a:pt x="368" y="987"/>
                  <a:pt x="368" y="928"/>
                </a:cubicBezTo>
                <a:cubicBezTo>
                  <a:pt x="486" y="795"/>
                  <a:pt x="486" y="619"/>
                  <a:pt x="486" y="427"/>
                </a:cubicBezTo>
                <a:cubicBezTo>
                  <a:pt x="427" y="310"/>
                  <a:pt x="427" y="192"/>
                  <a:pt x="427" y="60"/>
                </a:cubicBezTo>
                <a:cubicBezTo>
                  <a:pt x="427" y="60"/>
                  <a:pt x="427" y="1"/>
                  <a:pt x="368" y="1"/>
                </a:cubicBezTo>
                <a:close/>
              </a:path>
            </a:pathLst>
          </a:custGeom>
          <a:solidFill>
            <a:srgbClr val="F7D79F"/>
          </a:solidFill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2"/>
          <p:cNvSpPr/>
          <p:nvPr/>
        </p:nvSpPr>
        <p:spPr>
          <a:xfrm>
            <a:off x="8541616" y="446044"/>
            <a:ext cx="16132" cy="29431"/>
          </a:xfrm>
          <a:custGeom>
            <a:avLst/>
            <a:gdLst/>
            <a:ahLst/>
            <a:cxnLst/>
            <a:rect l="l" t="t" r="r" b="b"/>
            <a:pathLst>
              <a:path w="501" h="914" extrusionOk="0">
                <a:moveTo>
                  <a:pt x="442" y="1"/>
                </a:moveTo>
                <a:cubicBezTo>
                  <a:pt x="309" y="118"/>
                  <a:pt x="192" y="236"/>
                  <a:pt x="133" y="369"/>
                </a:cubicBezTo>
                <a:cubicBezTo>
                  <a:pt x="74" y="486"/>
                  <a:pt x="0" y="663"/>
                  <a:pt x="133" y="795"/>
                </a:cubicBezTo>
                <a:cubicBezTo>
                  <a:pt x="133" y="854"/>
                  <a:pt x="192" y="854"/>
                  <a:pt x="251" y="913"/>
                </a:cubicBezTo>
                <a:lnTo>
                  <a:pt x="309" y="913"/>
                </a:lnTo>
                <a:cubicBezTo>
                  <a:pt x="368" y="913"/>
                  <a:pt x="368" y="854"/>
                  <a:pt x="442" y="854"/>
                </a:cubicBezTo>
                <a:cubicBezTo>
                  <a:pt x="501" y="737"/>
                  <a:pt x="501" y="604"/>
                  <a:pt x="501" y="486"/>
                </a:cubicBezTo>
                <a:cubicBezTo>
                  <a:pt x="501" y="369"/>
                  <a:pt x="442" y="177"/>
                  <a:pt x="442" y="1"/>
                </a:cubicBezTo>
                <a:close/>
              </a:path>
            </a:pathLst>
          </a:custGeom>
          <a:solidFill>
            <a:srgbClr val="F7D79F"/>
          </a:solidFill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2"/>
          <p:cNvSpPr/>
          <p:nvPr/>
        </p:nvSpPr>
        <p:spPr>
          <a:xfrm>
            <a:off x="8458699" y="422345"/>
            <a:ext cx="16132" cy="28239"/>
          </a:xfrm>
          <a:custGeom>
            <a:avLst/>
            <a:gdLst/>
            <a:ahLst/>
            <a:cxnLst/>
            <a:rect l="l" t="t" r="r" b="b"/>
            <a:pathLst>
              <a:path w="501" h="877" extrusionOk="0">
                <a:moveTo>
                  <a:pt x="368" y="1"/>
                </a:moveTo>
                <a:cubicBezTo>
                  <a:pt x="309" y="119"/>
                  <a:pt x="191" y="178"/>
                  <a:pt x="132" y="295"/>
                </a:cubicBezTo>
                <a:cubicBezTo>
                  <a:pt x="74" y="428"/>
                  <a:pt x="0" y="545"/>
                  <a:pt x="0" y="663"/>
                </a:cubicBezTo>
                <a:cubicBezTo>
                  <a:pt x="56" y="807"/>
                  <a:pt x="169" y="876"/>
                  <a:pt x="247" y="876"/>
                </a:cubicBezTo>
                <a:cubicBezTo>
                  <a:pt x="273" y="876"/>
                  <a:pt x="295" y="869"/>
                  <a:pt x="309" y="854"/>
                </a:cubicBezTo>
                <a:cubicBezTo>
                  <a:pt x="442" y="796"/>
                  <a:pt x="442" y="737"/>
                  <a:pt x="442" y="604"/>
                </a:cubicBezTo>
                <a:cubicBezTo>
                  <a:pt x="500" y="487"/>
                  <a:pt x="442" y="295"/>
                  <a:pt x="442" y="119"/>
                </a:cubicBezTo>
                <a:cubicBezTo>
                  <a:pt x="442" y="60"/>
                  <a:pt x="442" y="1"/>
                  <a:pt x="368" y="1"/>
                </a:cubicBezTo>
                <a:close/>
              </a:path>
            </a:pathLst>
          </a:custGeom>
          <a:solidFill>
            <a:srgbClr val="F7D79F"/>
          </a:solidFill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2"/>
          <p:cNvSpPr/>
          <p:nvPr/>
        </p:nvSpPr>
        <p:spPr>
          <a:xfrm>
            <a:off x="8634483" y="365028"/>
            <a:ext cx="13782" cy="28304"/>
          </a:xfrm>
          <a:custGeom>
            <a:avLst/>
            <a:gdLst/>
            <a:ahLst/>
            <a:cxnLst/>
            <a:rect l="l" t="t" r="r" b="b"/>
            <a:pathLst>
              <a:path w="428" h="879" extrusionOk="0">
                <a:moveTo>
                  <a:pt x="428" y="0"/>
                </a:moveTo>
                <a:cubicBezTo>
                  <a:pt x="369" y="59"/>
                  <a:pt x="251" y="177"/>
                  <a:pt x="192" y="236"/>
                </a:cubicBezTo>
                <a:cubicBezTo>
                  <a:pt x="133" y="368"/>
                  <a:pt x="1" y="486"/>
                  <a:pt x="1" y="677"/>
                </a:cubicBezTo>
                <a:cubicBezTo>
                  <a:pt x="60" y="736"/>
                  <a:pt x="60" y="795"/>
                  <a:pt x="133" y="854"/>
                </a:cubicBezTo>
                <a:cubicBezTo>
                  <a:pt x="168" y="871"/>
                  <a:pt x="197" y="878"/>
                  <a:pt x="223" y="878"/>
                </a:cubicBezTo>
                <a:cubicBezTo>
                  <a:pt x="286" y="878"/>
                  <a:pt x="327" y="837"/>
                  <a:pt x="369" y="795"/>
                </a:cubicBezTo>
                <a:cubicBezTo>
                  <a:pt x="428" y="677"/>
                  <a:pt x="428" y="604"/>
                  <a:pt x="428" y="486"/>
                </a:cubicBezTo>
                <a:lnTo>
                  <a:pt x="428" y="0"/>
                </a:lnTo>
                <a:close/>
              </a:path>
            </a:pathLst>
          </a:custGeom>
          <a:solidFill>
            <a:srgbClr val="F7D79F"/>
          </a:solidFill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2"/>
          <p:cNvSpPr/>
          <p:nvPr/>
        </p:nvSpPr>
        <p:spPr>
          <a:xfrm>
            <a:off x="8381900" y="327578"/>
            <a:ext cx="15681" cy="31298"/>
          </a:xfrm>
          <a:custGeom>
            <a:avLst/>
            <a:gdLst/>
            <a:ahLst/>
            <a:cxnLst/>
            <a:rect l="l" t="t" r="r" b="b"/>
            <a:pathLst>
              <a:path w="487" h="972" extrusionOk="0">
                <a:moveTo>
                  <a:pt x="428" y="1"/>
                </a:moveTo>
                <a:cubicBezTo>
                  <a:pt x="310" y="118"/>
                  <a:pt x="251" y="177"/>
                  <a:pt x="178" y="295"/>
                </a:cubicBezTo>
                <a:cubicBezTo>
                  <a:pt x="60" y="427"/>
                  <a:pt x="1" y="663"/>
                  <a:pt x="60" y="854"/>
                </a:cubicBezTo>
                <a:cubicBezTo>
                  <a:pt x="119" y="854"/>
                  <a:pt x="119" y="913"/>
                  <a:pt x="178" y="913"/>
                </a:cubicBezTo>
                <a:lnTo>
                  <a:pt x="251" y="972"/>
                </a:lnTo>
                <a:cubicBezTo>
                  <a:pt x="310" y="972"/>
                  <a:pt x="310" y="972"/>
                  <a:pt x="369" y="913"/>
                </a:cubicBezTo>
                <a:cubicBezTo>
                  <a:pt x="487" y="854"/>
                  <a:pt x="487" y="663"/>
                  <a:pt x="428" y="545"/>
                </a:cubicBezTo>
                <a:lnTo>
                  <a:pt x="428" y="1"/>
                </a:lnTo>
                <a:close/>
              </a:path>
            </a:pathLst>
          </a:custGeom>
          <a:solidFill>
            <a:srgbClr val="F7D79F"/>
          </a:solidFill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2"/>
          <p:cNvSpPr/>
          <p:nvPr/>
        </p:nvSpPr>
        <p:spPr>
          <a:xfrm>
            <a:off x="8403700" y="398677"/>
            <a:ext cx="15681" cy="31298"/>
          </a:xfrm>
          <a:custGeom>
            <a:avLst/>
            <a:gdLst/>
            <a:ahLst/>
            <a:cxnLst/>
            <a:rect l="l" t="t" r="r" b="b"/>
            <a:pathLst>
              <a:path w="487" h="972" extrusionOk="0">
                <a:moveTo>
                  <a:pt x="369" y="0"/>
                </a:moveTo>
                <a:cubicBezTo>
                  <a:pt x="236" y="118"/>
                  <a:pt x="119" y="236"/>
                  <a:pt x="60" y="427"/>
                </a:cubicBezTo>
                <a:cubicBezTo>
                  <a:pt x="1" y="603"/>
                  <a:pt x="60" y="854"/>
                  <a:pt x="178" y="971"/>
                </a:cubicBezTo>
                <a:lnTo>
                  <a:pt x="236" y="971"/>
                </a:lnTo>
                <a:cubicBezTo>
                  <a:pt x="369" y="913"/>
                  <a:pt x="428" y="854"/>
                  <a:pt x="428" y="736"/>
                </a:cubicBezTo>
                <a:cubicBezTo>
                  <a:pt x="487" y="603"/>
                  <a:pt x="487" y="486"/>
                  <a:pt x="487" y="427"/>
                </a:cubicBezTo>
                <a:cubicBezTo>
                  <a:pt x="487" y="236"/>
                  <a:pt x="487" y="59"/>
                  <a:pt x="369" y="0"/>
                </a:cubicBezTo>
                <a:close/>
              </a:path>
            </a:pathLst>
          </a:custGeom>
          <a:solidFill>
            <a:srgbClr val="F7D79F"/>
          </a:solidFill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2"/>
          <p:cNvSpPr/>
          <p:nvPr/>
        </p:nvSpPr>
        <p:spPr>
          <a:xfrm>
            <a:off x="8482366" y="475444"/>
            <a:ext cx="16164" cy="30719"/>
          </a:xfrm>
          <a:custGeom>
            <a:avLst/>
            <a:gdLst/>
            <a:ahLst/>
            <a:cxnLst/>
            <a:rect l="l" t="t" r="r" b="b"/>
            <a:pathLst>
              <a:path w="502" h="954" extrusionOk="0">
                <a:moveTo>
                  <a:pt x="369" y="0"/>
                </a:moveTo>
                <a:cubicBezTo>
                  <a:pt x="310" y="118"/>
                  <a:pt x="192" y="250"/>
                  <a:pt x="133" y="427"/>
                </a:cubicBezTo>
                <a:cubicBezTo>
                  <a:pt x="1" y="618"/>
                  <a:pt x="1" y="795"/>
                  <a:pt x="133" y="927"/>
                </a:cubicBezTo>
                <a:cubicBezTo>
                  <a:pt x="173" y="927"/>
                  <a:pt x="186" y="953"/>
                  <a:pt x="207" y="953"/>
                </a:cubicBezTo>
                <a:cubicBezTo>
                  <a:pt x="218" y="953"/>
                  <a:pt x="231" y="947"/>
                  <a:pt x="251" y="927"/>
                </a:cubicBezTo>
                <a:lnTo>
                  <a:pt x="310" y="927"/>
                </a:lnTo>
                <a:cubicBezTo>
                  <a:pt x="442" y="795"/>
                  <a:pt x="501" y="618"/>
                  <a:pt x="501" y="427"/>
                </a:cubicBezTo>
                <a:cubicBezTo>
                  <a:pt x="501" y="250"/>
                  <a:pt x="442" y="118"/>
                  <a:pt x="369" y="0"/>
                </a:cubicBezTo>
                <a:close/>
              </a:path>
            </a:pathLst>
          </a:custGeom>
          <a:solidFill>
            <a:srgbClr val="F7D79F"/>
          </a:solidFill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2"/>
          <p:cNvSpPr/>
          <p:nvPr/>
        </p:nvSpPr>
        <p:spPr>
          <a:xfrm>
            <a:off x="8427400" y="505294"/>
            <a:ext cx="13782" cy="29399"/>
          </a:xfrm>
          <a:custGeom>
            <a:avLst/>
            <a:gdLst/>
            <a:ahLst/>
            <a:cxnLst/>
            <a:rect l="l" t="t" r="r" b="b"/>
            <a:pathLst>
              <a:path w="428" h="913" extrusionOk="0">
                <a:moveTo>
                  <a:pt x="369" y="0"/>
                </a:moveTo>
                <a:cubicBezTo>
                  <a:pt x="236" y="118"/>
                  <a:pt x="118" y="236"/>
                  <a:pt x="60" y="427"/>
                </a:cubicBezTo>
                <a:cubicBezTo>
                  <a:pt x="1" y="545"/>
                  <a:pt x="60" y="795"/>
                  <a:pt x="177" y="854"/>
                </a:cubicBezTo>
                <a:cubicBezTo>
                  <a:pt x="177" y="913"/>
                  <a:pt x="177" y="913"/>
                  <a:pt x="236" y="913"/>
                </a:cubicBezTo>
                <a:lnTo>
                  <a:pt x="310" y="913"/>
                </a:lnTo>
                <a:cubicBezTo>
                  <a:pt x="428" y="795"/>
                  <a:pt x="428" y="663"/>
                  <a:pt x="428" y="545"/>
                </a:cubicBezTo>
                <a:lnTo>
                  <a:pt x="428" y="177"/>
                </a:lnTo>
                <a:cubicBezTo>
                  <a:pt x="428" y="118"/>
                  <a:pt x="369" y="0"/>
                  <a:pt x="369" y="0"/>
                </a:cubicBezTo>
                <a:close/>
              </a:path>
            </a:pathLst>
          </a:custGeom>
          <a:solidFill>
            <a:srgbClr val="F7D79F"/>
          </a:solidFill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2"/>
          <p:cNvSpPr/>
          <p:nvPr/>
        </p:nvSpPr>
        <p:spPr>
          <a:xfrm>
            <a:off x="8608915" y="469744"/>
            <a:ext cx="15649" cy="27531"/>
          </a:xfrm>
          <a:custGeom>
            <a:avLst/>
            <a:gdLst/>
            <a:ahLst/>
            <a:cxnLst/>
            <a:rect l="l" t="t" r="r" b="b"/>
            <a:pathLst>
              <a:path w="486" h="855" extrusionOk="0">
                <a:moveTo>
                  <a:pt x="427" y="1"/>
                </a:moveTo>
                <a:cubicBezTo>
                  <a:pt x="368" y="118"/>
                  <a:pt x="309" y="177"/>
                  <a:pt x="191" y="295"/>
                </a:cubicBezTo>
                <a:cubicBezTo>
                  <a:pt x="118" y="368"/>
                  <a:pt x="0" y="486"/>
                  <a:pt x="59" y="604"/>
                </a:cubicBezTo>
                <a:cubicBezTo>
                  <a:pt x="59" y="736"/>
                  <a:pt x="191" y="854"/>
                  <a:pt x="309" y="854"/>
                </a:cubicBezTo>
                <a:cubicBezTo>
                  <a:pt x="368" y="795"/>
                  <a:pt x="368" y="736"/>
                  <a:pt x="427" y="663"/>
                </a:cubicBezTo>
                <a:lnTo>
                  <a:pt x="427" y="486"/>
                </a:lnTo>
                <a:cubicBezTo>
                  <a:pt x="486" y="295"/>
                  <a:pt x="486" y="177"/>
                  <a:pt x="427" y="1"/>
                </a:cubicBezTo>
                <a:close/>
              </a:path>
            </a:pathLst>
          </a:custGeom>
          <a:solidFill>
            <a:srgbClr val="F7D79F"/>
          </a:solidFill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2"/>
          <p:cNvSpPr/>
          <p:nvPr/>
        </p:nvSpPr>
        <p:spPr>
          <a:xfrm>
            <a:off x="987687" y="87461"/>
            <a:ext cx="61148" cy="56511"/>
          </a:xfrm>
          <a:custGeom>
            <a:avLst/>
            <a:gdLst/>
            <a:ahLst/>
            <a:cxnLst/>
            <a:rect l="l" t="t" r="r" b="b"/>
            <a:pathLst>
              <a:path w="1899" h="1755" extrusionOk="0">
                <a:moveTo>
                  <a:pt x="892" y="0"/>
                </a:moveTo>
                <a:cubicBezTo>
                  <a:pt x="495" y="0"/>
                  <a:pt x="159" y="277"/>
                  <a:pt x="59" y="703"/>
                </a:cubicBezTo>
                <a:cubicBezTo>
                  <a:pt x="0" y="1189"/>
                  <a:pt x="309" y="1615"/>
                  <a:pt x="795" y="1748"/>
                </a:cubicBezTo>
                <a:cubicBezTo>
                  <a:pt x="830" y="1753"/>
                  <a:pt x="866" y="1755"/>
                  <a:pt x="902" y="1755"/>
                </a:cubicBezTo>
                <a:cubicBezTo>
                  <a:pt x="1302" y="1755"/>
                  <a:pt x="1732" y="1462"/>
                  <a:pt x="1840" y="1071"/>
                </a:cubicBezTo>
                <a:cubicBezTo>
                  <a:pt x="1899" y="570"/>
                  <a:pt x="1590" y="85"/>
                  <a:pt x="1104" y="26"/>
                </a:cubicBezTo>
                <a:cubicBezTo>
                  <a:pt x="1032" y="9"/>
                  <a:pt x="961" y="0"/>
                  <a:pt x="892" y="0"/>
                </a:cubicBezTo>
                <a:close/>
              </a:path>
            </a:pathLst>
          </a:custGeom>
          <a:solidFill>
            <a:srgbClr val="F7D79F"/>
          </a:solidFill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2"/>
          <p:cNvSpPr/>
          <p:nvPr/>
        </p:nvSpPr>
        <p:spPr>
          <a:xfrm>
            <a:off x="1045037" y="284884"/>
            <a:ext cx="63048" cy="56994"/>
          </a:xfrm>
          <a:custGeom>
            <a:avLst/>
            <a:gdLst/>
            <a:ahLst/>
            <a:cxnLst/>
            <a:rect l="l" t="t" r="r" b="b"/>
            <a:pathLst>
              <a:path w="1958" h="1770" extrusionOk="0">
                <a:moveTo>
                  <a:pt x="938" y="1"/>
                </a:moveTo>
                <a:cubicBezTo>
                  <a:pt x="546" y="1"/>
                  <a:pt x="217" y="285"/>
                  <a:pt x="118" y="694"/>
                </a:cubicBezTo>
                <a:cubicBezTo>
                  <a:pt x="0" y="1194"/>
                  <a:pt x="368" y="1621"/>
                  <a:pt x="795" y="1739"/>
                </a:cubicBezTo>
                <a:cubicBezTo>
                  <a:pt x="871" y="1760"/>
                  <a:pt x="948" y="1770"/>
                  <a:pt x="1023" y="1770"/>
                </a:cubicBezTo>
                <a:cubicBezTo>
                  <a:pt x="1427" y="1770"/>
                  <a:pt x="1790" y="1484"/>
                  <a:pt x="1840" y="1062"/>
                </a:cubicBezTo>
                <a:cubicBezTo>
                  <a:pt x="1957" y="576"/>
                  <a:pt x="1648" y="91"/>
                  <a:pt x="1163" y="32"/>
                </a:cubicBezTo>
                <a:cubicBezTo>
                  <a:pt x="1086" y="11"/>
                  <a:pt x="1011" y="1"/>
                  <a:pt x="938" y="1"/>
                </a:cubicBezTo>
                <a:close/>
              </a:path>
            </a:pathLst>
          </a:custGeom>
          <a:solidFill>
            <a:srgbClr val="F7D79F"/>
          </a:solidFill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2"/>
          <p:cNvSpPr/>
          <p:nvPr/>
        </p:nvSpPr>
        <p:spPr>
          <a:xfrm>
            <a:off x="9148180" y="1184342"/>
            <a:ext cx="173461" cy="163995"/>
          </a:xfrm>
          <a:custGeom>
            <a:avLst/>
            <a:gdLst/>
            <a:ahLst/>
            <a:cxnLst/>
            <a:rect l="l" t="t" r="r" b="b"/>
            <a:pathLst>
              <a:path w="5387" h="5093" fill="none" extrusionOk="0">
                <a:moveTo>
                  <a:pt x="1031" y="854"/>
                </a:moveTo>
                <a:cubicBezTo>
                  <a:pt x="427" y="1355"/>
                  <a:pt x="1" y="2208"/>
                  <a:pt x="59" y="3003"/>
                </a:cubicBezTo>
                <a:cubicBezTo>
                  <a:pt x="59" y="3253"/>
                  <a:pt x="59" y="3489"/>
                  <a:pt x="177" y="3739"/>
                </a:cubicBezTo>
                <a:cubicBezTo>
                  <a:pt x="295" y="3989"/>
                  <a:pt x="486" y="4166"/>
                  <a:pt x="736" y="4357"/>
                </a:cubicBezTo>
                <a:cubicBezTo>
                  <a:pt x="1340" y="4843"/>
                  <a:pt x="2208" y="5093"/>
                  <a:pt x="3003" y="5093"/>
                </a:cubicBezTo>
                <a:cubicBezTo>
                  <a:pt x="3238" y="5034"/>
                  <a:pt x="3488" y="5034"/>
                  <a:pt x="3739" y="4960"/>
                </a:cubicBezTo>
                <a:cubicBezTo>
                  <a:pt x="4651" y="4666"/>
                  <a:pt x="5387" y="3739"/>
                  <a:pt x="5387" y="2753"/>
                </a:cubicBezTo>
                <a:cubicBezTo>
                  <a:pt x="5387" y="1723"/>
                  <a:pt x="4710" y="796"/>
                  <a:pt x="3856" y="428"/>
                </a:cubicBezTo>
                <a:cubicBezTo>
                  <a:pt x="2944" y="1"/>
                  <a:pt x="1840" y="178"/>
                  <a:pt x="1031" y="854"/>
                </a:cubicBezTo>
                <a:close/>
              </a:path>
            </a:pathLst>
          </a:custGeom>
          <a:noFill/>
          <a:ln w="6250" cap="flat" cmpd="sng">
            <a:solidFill>
              <a:srgbClr val="28481F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2"/>
          <p:cNvSpPr/>
          <p:nvPr/>
        </p:nvSpPr>
        <p:spPr>
          <a:xfrm>
            <a:off x="8363900" y="2432088"/>
            <a:ext cx="173944" cy="162095"/>
          </a:xfrm>
          <a:custGeom>
            <a:avLst/>
            <a:gdLst/>
            <a:ahLst/>
            <a:cxnLst/>
            <a:rect l="l" t="t" r="r" b="b"/>
            <a:pathLst>
              <a:path w="5402" h="5034" fill="none" extrusionOk="0">
                <a:moveTo>
                  <a:pt x="1046" y="795"/>
                </a:moveTo>
                <a:cubicBezTo>
                  <a:pt x="442" y="1354"/>
                  <a:pt x="1" y="2149"/>
                  <a:pt x="1" y="3002"/>
                </a:cubicBezTo>
                <a:cubicBezTo>
                  <a:pt x="1" y="3194"/>
                  <a:pt x="74" y="3444"/>
                  <a:pt x="192" y="3679"/>
                </a:cubicBezTo>
                <a:cubicBezTo>
                  <a:pt x="310" y="3930"/>
                  <a:pt x="501" y="4106"/>
                  <a:pt x="737" y="4297"/>
                </a:cubicBezTo>
                <a:cubicBezTo>
                  <a:pt x="1355" y="4783"/>
                  <a:pt x="2208" y="5033"/>
                  <a:pt x="3018" y="5033"/>
                </a:cubicBezTo>
                <a:cubicBezTo>
                  <a:pt x="3253" y="5033"/>
                  <a:pt x="3503" y="4974"/>
                  <a:pt x="3753" y="4916"/>
                </a:cubicBezTo>
                <a:cubicBezTo>
                  <a:pt x="4666" y="4607"/>
                  <a:pt x="5402" y="3679"/>
                  <a:pt x="5402" y="2708"/>
                </a:cubicBezTo>
                <a:cubicBezTo>
                  <a:pt x="5402" y="1722"/>
                  <a:pt x="4725" y="736"/>
                  <a:pt x="3871" y="368"/>
                </a:cubicBezTo>
                <a:cubicBezTo>
                  <a:pt x="2944" y="0"/>
                  <a:pt x="1840" y="192"/>
                  <a:pt x="1046" y="795"/>
                </a:cubicBezTo>
                <a:close/>
              </a:path>
            </a:pathLst>
          </a:custGeom>
          <a:noFill/>
          <a:ln w="6250" cap="flat" cmpd="sng">
            <a:solidFill>
              <a:srgbClr val="28481F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2"/>
          <p:cNvSpPr/>
          <p:nvPr/>
        </p:nvSpPr>
        <p:spPr>
          <a:xfrm>
            <a:off x="-276157" y="1928344"/>
            <a:ext cx="172045" cy="163995"/>
          </a:xfrm>
          <a:custGeom>
            <a:avLst/>
            <a:gdLst/>
            <a:ahLst/>
            <a:cxnLst/>
            <a:rect l="l" t="t" r="r" b="b"/>
            <a:pathLst>
              <a:path w="5343" h="5093" fill="none" extrusionOk="0">
                <a:moveTo>
                  <a:pt x="986" y="796"/>
                </a:moveTo>
                <a:cubicBezTo>
                  <a:pt x="368" y="1355"/>
                  <a:pt x="0" y="2208"/>
                  <a:pt x="0" y="3003"/>
                </a:cubicBezTo>
                <a:cubicBezTo>
                  <a:pt x="0" y="3253"/>
                  <a:pt x="0" y="3503"/>
                  <a:pt x="133" y="3680"/>
                </a:cubicBezTo>
                <a:cubicBezTo>
                  <a:pt x="251" y="3989"/>
                  <a:pt x="427" y="4180"/>
                  <a:pt x="677" y="4298"/>
                </a:cubicBezTo>
                <a:cubicBezTo>
                  <a:pt x="1296" y="4843"/>
                  <a:pt x="2149" y="5093"/>
                  <a:pt x="2944" y="5034"/>
                </a:cubicBezTo>
                <a:cubicBezTo>
                  <a:pt x="3194" y="5034"/>
                  <a:pt x="3444" y="5034"/>
                  <a:pt x="3680" y="4975"/>
                </a:cubicBezTo>
                <a:cubicBezTo>
                  <a:pt x="4607" y="4666"/>
                  <a:pt x="5343" y="3739"/>
                  <a:pt x="5343" y="2709"/>
                </a:cubicBezTo>
                <a:cubicBezTo>
                  <a:pt x="5343" y="1723"/>
                  <a:pt x="4724" y="796"/>
                  <a:pt x="3812" y="428"/>
                </a:cubicBezTo>
                <a:cubicBezTo>
                  <a:pt x="2885" y="1"/>
                  <a:pt x="1781" y="192"/>
                  <a:pt x="986" y="796"/>
                </a:cubicBezTo>
                <a:close/>
              </a:path>
            </a:pathLst>
          </a:custGeom>
          <a:noFill/>
          <a:ln w="6250" cap="flat" cmpd="sng">
            <a:solidFill>
              <a:srgbClr val="28481F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2"/>
          <p:cNvSpPr/>
          <p:nvPr/>
        </p:nvSpPr>
        <p:spPr>
          <a:xfrm>
            <a:off x="8786697" y="4559911"/>
            <a:ext cx="63048" cy="57026"/>
          </a:xfrm>
          <a:custGeom>
            <a:avLst/>
            <a:gdLst/>
            <a:ahLst/>
            <a:cxnLst/>
            <a:rect l="l" t="t" r="r" b="b"/>
            <a:pathLst>
              <a:path w="1958" h="1771" extrusionOk="0">
                <a:moveTo>
                  <a:pt x="950" y="1"/>
                </a:moveTo>
                <a:cubicBezTo>
                  <a:pt x="553" y="1"/>
                  <a:pt x="218" y="277"/>
                  <a:pt x="118" y="703"/>
                </a:cubicBezTo>
                <a:cubicBezTo>
                  <a:pt x="0" y="1189"/>
                  <a:pt x="368" y="1616"/>
                  <a:pt x="795" y="1748"/>
                </a:cubicBezTo>
                <a:cubicBezTo>
                  <a:pt x="857" y="1763"/>
                  <a:pt x="920" y="1771"/>
                  <a:pt x="982" y="1771"/>
                </a:cubicBezTo>
                <a:cubicBezTo>
                  <a:pt x="1402" y="1771"/>
                  <a:pt x="1788" y="1443"/>
                  <a:pt x="1840" y="1071"/>
                </a:cubicBezTo>
                <a:cubicBezTo>
                  <a:pt x="1957" y="571"/>
                  <a:pt x="1648" y="85"/>
                  <a:pt x="1163" y="27"/>
                </a:cubicBezTo>
                <a:cubicBezTo>
                  <a:pt x="1091" y="9"/>
                  <a:pt x="1020" y="1"/>
                  <a:pt x="950" y="1"/>
                </a:cubicBezTo>
                <a:close/>
              </a:path>
            </a:pathLst>
          </a:custGeom>
          <a:solidFill>
            <a:srgbClr val="F7D79F"/>
          </a:solidFill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2"/>
          <p:cNvSpPr/>
          <p:nvPr/>
        </p:nvSpPr>
        <p:spPr>
          <a:xfrm>
            <a:off x="8845914" y="4757366"/>
            <a:ext cx="63048" cy="56994"/>
          </a:xfrm>
          <a:custGeom>
            <a:avLst/>
            <a:gdLst/>
            <a:ahLst/>
            <a:cxnLst/>
            <a:rect l="l" t="t" r="r" b="b"/>
            <a:pathLst>
              <a:path w="1958" h="1770" extrusionOk="0">
                <a:moveTo>
                  <a:pt x="935" y="0"/>
                </a:moveTo>
                <a:cubicBezTo>
                  <a:pt x="531" y="0"/>
                  <a:pt x="168" y="284"/>
                  <a:pt x="118" y="693"/>
                </a:cubicBezTo>
                <a:cubicBezTo>
                  <a:pt x="1" y="1194"/>
                  <a:pt x="310" y="1679"/>
                  <a:pt x="795" y="1738"/>
                </a:cubicBezTo>
                <a:cubicBezTo>
                  <a:pt x="872" y="1759"/>
                  <a:pt x="948" y="1769"/>
                  <a:pt x="1023" y="1769"/>
                </a:cubicBezTo>
                <a:cubicBezTo>
                  <a:pt x="1427" y="1769"/>
                  <a:pt x="1791" y="1483"/>
                  <a:pt x="1840" y="1061"/>
                </a:cubicBezTo>
                <a:cubicBezTo>
                  <a:pt x="1958" y="576"/>
                  <a:pt x="1649" y="90"/>
                  <a:pt x="1163" y="31"/>
                </a:cubicBezTo>
                <a:cubicBezTo>
                  <a:pt x="1087" y="10"/>
                  <a:pt x="1010" y="0"/>
                  <a:pt x="935" y="0"/>
                </a:cubicBezTo>
                <a:close/>
              </a:path>
            </a:pathLst>
          </a:custGeom>
          <a:solidFill>
            <a:srgbClr val="F7D79F"/>
          </a:solidFill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2"/>
          <p:cNvSpPr/>
          <p:nvPr/>
        </p:nvSpPr>
        <p:spPr>
          <a:xfrm>
            <a:off x="1976543" y="4738464"/>
            <a:ext cx="171562" cy="163995"/>
          </a:xfrm>
          <a:custGeom>
            <a:avLst/>
            <a:gdLst/>
            <a:ahLst/>
            <a:cxnLst/>
            <a:rect l="l" t="t" r="r" b="b"/>
            <a:pathLst>
              <a:path w="5328" h="5093" fill="none" extrusionOk="0">
                <a:moveTo>
                  <a:pt x="986" y="795"/>
                </a:moveTo>
                <a:cubicBezTo>
                  <a:pt x="368" y="1354"/>
                  <a:pt x="0" y="2208"/>
                  <a:pt x="0" y="3002"/>
                </a:cubicBezTo>
                <a:cubicBezTo>
                  <a:pt x="0" y="3252"/>
                  <a:pt x="0" y="3488"/>
                  <a:pt x="118" y="3679"/>
                </a:cubicBezTo>
                <a:cubicBezTo>
                  <a:pt x="251" y="3988"/>
                  <a:pt x="427" y="4165"/>
                  <a:pt x="677" y="4297"/>
                </a:cubicBezTo>
                <a:cubicBezTo>
                  <a:pt x="1281" y="4842"/>
                  <a:pt x="2149" y="5092"/>
                  <a:pt x="2944" y="5033"/>
                </a:cubicBezTo>
                <a:cubicBezTo>
                  <a:pt x="3194" y="5033"/>
                  <a:pt x="3429" y="5033"/>
                  <a:pt x="3680" y="4960"/>
                </a:cubicBezTo>
                <a:cubicBezTo>
                  <a:pt x="4592" y="4665"/>
                  <a:pt x="5328" y="3738"/>
                  <a:pt x="5328" y="2693"/>
                </a:cubicBezTo>
                <a:cubicBezTo>
                  <a:pt x="5328" y="1722"/>
                  <a:pt x="4724" y="795"/>
                  <a:pt x="3797" y="427"/>
                </a:cubicBezTo>
                <a:cubicBezTo>
                  <a:pt x="2885" y="0"/>
                  <a:pt x="1781" y="177"/>
                  <a:pt x="986" y="795"/>
                </a:cubicBezTo>
                <a:close/>
              </a:path>
            </a:pathLst>
          </a:custGeom>
          <a:noFill/>
          <a:ln w="6250" cap="flat" cmpd="sng">
            <a:solidFill>
              <a:srgbClr val="28481F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2"/>
          <p:cNvSpPr/>
          <p:nvPr/>
        </p:nvSpPr>
        <p:spPr>
          <a:xfrm>
            <a:off x="6962239" y="4479699"/>
            <a:ext cx="560634" cy="584333"/>
          </a:xfrm>
          <a:custGeom>
            <a:avLst/>
            <a:gdLst/>
            <a:ahLst/>
            <a:cxnLst/>
            <a:rect l="l" t="t" r="r" b="b"/>
            <a:pathLst>
              <a:path w="17411" h="18147" fill="none" extrusionOk="0">
                <a:moveTo>
                  <a:pt x="17234" y="11230"/>
                </a:moveTo>
                <a:cubicBezTo>
                  <a:pt x="17410" y="8463"/>
                  <a:pt x="16557" y="5637"/>
                  <a:pt x="14953" y="3430"/>
                </a:cubicBezTo>
                <a:cubicBezTo>
                  <a:pt x="13922" y="2032"/>
                  <a:pt x="12568" y="855"/>
                  <a:pt x="10847" y="428"/>
                </a:cubicBezTo>
                <a:cubicBezTo>
                  <a:pt x="9198" y="1"/>
                  <a:pt x="7226" y="560"/>
                  <a:pt x="6314" y="2032"/>
                </a:cubicBezTo>
                <a:cubicBezTo>
                  <a:pt x="5696" y="2944"/>
                  <a:pt x="5578" y="4107"/>
                  <a:pt x="5637" y="5211"/>
                </a:cubicBezTo>
                <a:cubicBezTo>
                  <a:pt x="5637" y="5637"/>
                  <a:pt x="5696" y="6005"/>
                  <a:pt x="5578" y="6373"/>
                </a:cubicBezTo>
                <a:cubicBezTo>
                  <a:pt x="5328" y="7300"/>
                  <a:pt x="4592" y="7109"/>
                  <a:pt x="3856" y="7050"/>
                </a:cubicBezTo>
                <a:cubicBezTo>
                  <a:pt x="3003" y="6991"/>
                  <a:pt x="2149" y="7050"/>
                  <a:pt x="1413" y="7551"/>
                </a:cubicBezTo>
                <a:cubicBezTo>
                  <a:pt x="486" y="8095"/>
                  <a:pt x="1" y="9258"/>
                  <a:pt x="59" y="10361"/>
                </a:cubicBezTo>
                <a:cubicBezTo>
                  <a:pt x="59" y="11465"/>
                  <a:pt x="486" y="12510"/>
                  <a:pt x="1104" y="13437"/>
                </a:cubicBezTo>
                <a:cubicBezTo>
                  <a:pt x="2811" y="16071"/>
                  <a:pt x="5828" y="17852"/>
                  <a:pt x="8948" y="18029"/>
                </a:cubicBezTo>
                <a:cubicBezTo>
                  <a:pt x="10302" y="18146"/>
                  <a:pt x="11774" y="17911"/>
                  <a:pt x="12686" y="16866"/>
                </a:cubicBezTo>
                <a:cubicBezTo>
                  <a:pt x="13422" y="16071"/>
                  <a:pt x="13613" y="14909"/>
                  <a:pt x="14467" y="14173"/>
                </a:cubicBezTo>
                <a:cubicBezTo>
                  <a:pt x="15203" y="13555"/>
                  <a:pt x="16365" y="13364"/>
                  <a:pt x="16866" y="12569"/>
                </a:cubicBezTo>
                <a:cubicBezTo>
                  <a:pt x="17101" y="12142"/>
                  <a:pt x="17160" y="11715"/>
                  <a:pt x="17234" y="11230"/>
                </a:cubicBezTo>
                <a:close/>
              </a:path>
            </a:pathLst>
          </a:custGeom>
          <a:noFill/>
          <a:ln w="6250" cap="flat" cmpd="sng">
            <a:solidFill>
              <a:srgbClr val="28481F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2"/>
          <p:cNvSpPr/>
          <p:nvPr/>
        </p:nvSpPr>
        <p:spPr>
          <a:xfrm>
            <a:off x="7131904" y="4653615"/>
            <a:ext cx="262559" cy="270609"/>
          </a:xfrm>
          <a:custGeom>
            <a:avLst/>
            <a:gdLst/>
            <a:ahLst/>
            <a:cxnLst/>
            <a:rect l="l" t="t" r="r" b="b"/>
            <a:pathLst>
              <a:path w="8154" h="8404" fill="none" extrusionOk="0">
                <a:moveTo>
                  <a:pt x="486" y="4475"/>
                </a:moveTo>
                <a:cubicBezTo>
                  <a:pt x="0" y="5269"/>
                  <a:pt x="118" y="6314"/>
                  <a:pt x="618" y="7050"/>
                </a:cubicBezTo>
                <a:cubicBezTo>
                  <a:pt x="1104" y="7727"/>
                  <a:pt x="1899" y="8095"/>
                  <a:pt x="2767" y="8272"/>
                </a:cubicBezTo>
                <a:cubicBezTo>
                  <a:pt x="3562" y="8404"/>
                  <a:pt x="4415" y="8330"/>
                  <a:pt x="5210" y="8272"/>
                </a:cubicBezTo>
                <a:cubicBezTo>
                  <a:pt x="5946" y="8154"/>
                  <a:pt x="6681" y="8095"/>
                  <a:pt x="7417" y="7963"/>
                </a:cubicBezTo>
                <a:cubicBezTo>
                  <a:pt x="7550" y="7904"/>
                  <a:pt x="7609" y="7904"/>
                  <a:pt x="7726" y="7845"/>
                </a:cubicBezTo>
                <a:cubicBezTo>
                  <a:pt x="7785" y="7845"/>
                  <a:pt x="7844" y="7727"/>
                  <a:pt x="7844" y="7668"/>
                </a:cubicBezTo>
                <a:cubicBezTo>
                  <a:pt x="8153" y="7300"/>
                  <a:pt x="8153" y="6741"/>
                  <a:pt x="8153" y="6255"/>
                </a:cubicBezTo>
                <a:cubicBezTo>
                  <a:pt x="8094" y="5152"/>
                  <a:pt x="7976" y="4107"/>
                  <a:pt x="7785" y="3062"/>
                </a:cubicBezTo>
                <a:cubicBezTo>
                  <a:pt x="7667" y="2517"/>
                  <a:pt x="7550" y="2017"/>
                  <a:pt x="7299" y="1531"/>
                </a:cubicBezTo>
                <a:cubicBezTo>
                  <a:pt x="6990" y="972"/>
                  <a:pt x="6505" y="487"/>
                  <a:pt x="5946" y="236"/>
                </a:cubicBezTo>
                <a:cubicBezTo>
                  <a:pt x="5342" y="1"/>
                  <a:pt x="4606" y="60"/>
                  <a:pt x="4047" y="369"/>
                </a:cubicBezTo>
                <a:cubicBezTo>
                  <a:pt x="3620" y="678"/>
                  <a:pt x="3311" y="1164"/>
                  <a:pt x="3135" y="1649"/>
                </a:cubicBezTo>
                <a:cubicBezTo>
                  <a:pt x="2943" y="2150"/>
                  <a:pt x="2885" y="2694"/>
                  <a:pt x="2885" y="3253"/>
                </a:cubicBezTo>
                <a:lnTo>
                  <a:pt x="2885" y="3371"/>
                </a:lnTo>
                <a:cubicBezTo>
                  <a:pt x="2826" y="3430"/>
                  <a:pt x="2399" y="3371"/>
                  <a:pt x="2266" y="3371"/>
                </a:cubicBezTo>
                <a:cubicBezTo>
                  <a:pt x="2031" y="3371"/>
                  <a:pt x="1781" y="3430"/>
                  <a:pt x="1531" y="3548"/>
                </a:cubicBezTo>
                <a:cubicBezTo>
                  <a:pt x="1104" y="3739"/>
                  <a:pt x="677" y="4048"/>
                  <a:pt x="486" y="4475"/>
                </a:cubicBezTo>
                <a:close/>
              </a:path>
            </a:pathLst>
          </a:custGeom>
          <a:noFill/>
          <a:ln w="6250" cap="flat" cmpd="sng">
            <a:solidFill>
              <a:srgbClr val="28481F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2"/>
          <p:cNvSpPr/>
          <p:nvPr/>
        </p:nvSpPr>
        <p:spPr>
          <a:xfrm>
            <a:off x="7009638" y="4628047"/>
            <a:ext cx="128446" cy="71098"/>
          </a:xfrm>
          <a:custGeom>
            <a:avLst/>
            <a:gdLst/>
            <a:ahLst/>
            <a:cxnLst/>
            <a:rect l="l" t="t" r="r" b="b"/>
            <a:pathLst>
              <a:path w="3989" h="2208" fill="none" extrusionOk="0">
                <a:moveTo>
                  <a:pt x="1281" y="854"/>
                </a:moveTo>
                <a:cubicBezTo>
                  <a:pt x="913" y="795"/>
                  <a:pt x="545" y="795"/>
                  <a:pt x="177" y="972"/>
                </a:cubicBezTo>
                <a:cubicBezTo>
                  <a:pt x="118" y="736"/>
                  <a:pt x="59" y="486"/>
                  <a:pt x="0" y="236"/>
                </a:cubicBezTo>
                <a:cubicBezTo>
                  <a:pt x="0" y="177"/>
                  <a:pt x="0" y="118"/>
                  <a:pt x="59" y="59"/>
                </a:cubicBezTo>
                <a:lnTo>
                  <a:pt x="118" y="59"/>
                </a:lnTo>
                <a:cubicBezTo>
                  <a:pt x="309" y="0"/>
                  <a:pt x="427" y="0"/>
                  <a:pt x="604" y="59"/>
                </a:cubicBezTo>
                <a:cubicBezTo>
                  <a:pt x="1707" y="368"/>
                  <a:pt x="2811" y="913"/>
                  <a:pt x="3679" y="1707"/>
                </a:cubicBezTo>
                <a:cubicBezTo>
                  <a:pt x="3856" y="1840"/>
                  <a:pt x="3988" y="2016"/>
                  <a:pt x="3797" y="2208"/>
                </a:cubicBezTo>
                <a:cubicBezTo>
                  <a:pt x="3061" y="1531"/>
                  <a:pt x="2325" y="1030"/>
                  <a:pt x="1281" y="854"/>
                </a:cubicBezTo>
                <a:close/>
              </a:path>
            </a:pathLst>
          </a:custGeom>
          <a:noFill/>
          <a:ln w="6250" cap="flat" cmpd="sng">
            <a:solidFill>
              <a:srgbClr val="28481F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2"/>
          <p:cNvSpPr/>
          <p:nvPr/>
        </p:nvSpPr>
        <p:spPr>
          <a:xfrm>
            <a:off x="7232821" y="4783931"/>
            <a:ext cx="53098" cy="66847"/>
          </a:xfrm>
          <a:custGeom>
            <a:avLst/>
            <a:gdLst/>
            <a:ahLst/>
            <a:cxnLst/>
            <a:rect l="l" t="t" r="r" b="b"/>
            <a:pathLst>
              <a:path w="1649" h="2076" fill="none" extrusionOk="0">
                <a:moveTo>
                  <a:pt x="795" y="1840"/>
                </a:moveTo>
                <a:cubicBezTo>
                  <a:pt x="972" y="1958"/>
                  <a:pt x="1222" y="2076"/>
                  <a:pt x="1399" y="1958"/>
                </a:cubicBezTo>
                <a:cubicBezTo>
                  <a:pt x="1590" y="1840"/>
                  <a:pt x="1649" y="1649"/>
                  <a:pt x="1590" y="1473"/>
                </a:cubicBezTo>
                <a:cubicBezTo>
                  <a:pt x="1590" y="1281"/>
                  <a:pt x="1472" y="1164"/>
                  <a:pt x="1340" y="1046"/>
                </a:cubicBezTo>
                <a:cubicBezTo>
                  <a:pt x="1163" y="796"/>
                  <a:pt x="913" y="604"/>
                  <a:pt x="663" y="428"/>
                </a:cubicBezTo>
                <a:cubicBezTo>
                  <a:pt x="1" y="1"/>
                  <a:pt x="486" y="1590"/>
                  <a:pt x="795" y="1840"/>
                </a:cubicBezTo>
                <a:close/>
              </a:path>
            </a:pathLst>
          </a:custGeom>
          <a:noFill/>
          <a:ln w="6250" cap="flat" cmpd="sng">
            <a:solidFill>
              <a:srgbClr val="28481F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2"/>
          <p:cNvSpPr/>
          <p:nvPr/>
        </p:nvSpPr>
        <p:spPr>
          <a:xfrm>
            <a:off x="7272170" y="4764031"/>
            <a:ext cx="53098" cy="37481"/>
          </a:xfrm>
          <a:custGeom>
            <a:avLst/>
            <a:gdLst/>
            <a:ahLst/>
            <a:cxnLst/>
            <a:rect l="l" t="t" r="r" b="b"/>
            <a:pathLst>
              <a:path w="1649" h="1164" fill="none" extrusionOk="0">
                <a:moveTo>
                  <a:pt x="854" y="1105"/>
                </a:moveTo>
                <a:cubicBezTo>
                  <a:pt x="1104" y="1163"/>
                  <a:pt x="1354" y="1163"/>
                  <a:pt x="1472" y="987"/>
                </a:cubicBezTo>
                <a:cubicBezTo>
                  <a:pt x="1648" y="854"/>
                  <a:pt x="1590" y="619"/>
                  <a:pt x="1472" y="428"/>
                </a:cubicBezTo>
                <a:cubicBezTo>
                  <a:pt x="1354" y="251"/>
                  <a:pt x="1163" y="119"/>
                  <a:pt x="986" y="60"/>
                </a:cubicBezTo>
                <a:cubicBezTo>
                  <a:pt x="736" y="1"/>
                  <a:pt x="427" y="1"/>
                  <a:pt x="177" y="1"/>
                </a:cubicBezTo>
                <a:cubicBezTo>
                  <a:pt x="59" y="60"/>
                  <a:pt x="0" y="119"/>
                  <a:pt x="59" y="192"/>
                </a:cubicBezTo>
                <a:cubicBezTo>
                  <a:pt x="118" y="619"/>
                  <a:pt x="427" y="928"/>
                  <a:pt x="854" y="1105"/>
                </a:cubicBezTo>
                <a:close/>
              </a:path>
            </a:pathLst>
          </a:custGeom>
          <a:noFill/>
          <a:ln w="6250" cap="flat" cmpd="sng">
            <a:solidFill>
              <a:srgbClr val="28481F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2"/>
          <p:cNvSpPr/>
          <p:nvPr/>
        </p:nvSpPr>
        <p:spPr>
          <a:xfrm>
            <a:off x="8040962" y="2926981"/>
            <a:ext cx="281814" cy="333367"/>
          </a:xfrm>
          <a:custGeom>
            <a:avLst/>
            <a:gdLst/>
            <a:ahLst/>
            <a:cxnLst/>
            <a:rect l="l" t="t" r="r" b="b"/>
            <a:pathLst>
              <a:path w="8752" h="10353" extrusionOk="0">
                <a:moveTo>
                  <a:pt x="7752" y="0"/>
                </a:moveTo>
                <a:cubicBezTo>
                  <a:pt x="7717" y="0"/>
                  <a:pt x="7682" y="7"/>
                  <a:pt x="7648" y="25"/>
                </a:cubicBezTo>
                <a:cubicBezTo>
                  <a:pt x="7457" y="142"/>
                  <a:pt x="7574" y="510"/>
                  <a:pt x="7515" y="702"/>
                </a:cubicBezTo>
                <a:cubicBezTo>
                  <a:pt x="7339" y="1437"/>
                  <a:pt x="5926" y="878"/>
                  <a:pt x="5617" y="1555"/>
                </a:cubicBezTo>
                <a:cubicBezTo>
                  <a:pt x="5440" y="1923"/>
                  <a:pt x="5926" y="2350"/>
                  <a:pt x="5985" y="2791"/>
                </a:cubicBezTo>
                <a:cubicBezTo>
                  <a:pt x="6044" y="3395"/>
                  <a:pt x="5367" y="3822"/>
                  <a:pt x="4822" y="4131"/>
                </a:cubicBezTo>
                <a:cubicBezTo>
                  <a:pt x="4513" y="4263"/>
                  <a:pt x="4204" y="4381"/>
                  <a:pt x="3895" y="4381"/>
                </a:cubicBezTo>
                <a:cubicBezTo>
                  <a:pt x="3527" y="4322"/>
                  <a:pt x="3233" y="4072"/>
                  <a:pt x="3233" y="3763"/>
                </a:cubicBezTo>
                <a:cubicBezTo>
                  <a:pt x="3233" y="3527"/>
                  <a:pt x="3410" y="3336"/>
                  <a:pt x="3292" y="3086"/>
                </a:cubicBezTo>
                <a:cubicBezTo>
                  <a:pt x="3233" y="2791"/>
                  <a:pt x="2791" y="2791"/>
                  <a:pt x="2556" y="2659"/>
                </a:cubicBezTo>
                <a:cubicBezTo>
                  <a:pt x="1879" y="2423"/>
                  <a:pt x="1879" y="1379"/>
                  <a:pt x="1202" y="1070"/>
                </a:cubicBezTo>
                <a:cubicBezTo>
                  <a:pt x="1120" y="1027"/>
                  <a:pt x="1031" y="1008"/>
                  <a:pt x="940" y="1008"/>
                </a:cubicBezTo>
                <a:cubicBezTo>
                  <a:pt x="492" y="1008"/>
                  <a:pt x="1" y="1471"/>
                  <a:pt x="98" y="1923"/>
                </a:cubicBezTo>
                <a:cubicBezTo>
                  <a:pt x="216" y="2541"/>
                  <a:pt x="1025" y="2850"/>
                  <a:pt x="1261" y="3395"/>
                </a:cubicBezTo>
                <a:cubicBezTo>
                  <a:pt x="1511" y="3822"/>
                  <a:pt x="1320" y="4381"/>
                  <a:pt x="1261" y="4866"/>
                </a:cubicBezTo>
                <a:cubicBezTo>
                  <a:pt x="1202" y="5293"/>
                  <a:pt x="1261" y="5911"/>
                  <a:pt x="1688" y="6161"/>
                </a:cubicBezTo>
                <a:cubicBezTo>
                  <a:pt x="1842" y="6220"/>
                  <a:pt x="2026" y="6220"/>
                  <a:pt x="2210" y="6220"/>
                </a:cubicBezTo>
                <a:cubicBezTo>
                  <a:pt x="2394" y="6220"/>
                  <a:pt x="2578" y="6220"/>
                  <a:pt x="2733" y="6279"/>
                </a:cubicBezTo>
                <a:cubicBezTo>
                  <a:pt x="3042" y="6470"/>
                  <a:pt x="3159" y="6838"/>
                  <a:pt x="3159" y="7133"/>
                </a:cubicBezTo>
                <a:cubicBezTo>
                  <a:pt x="3159" y="7442"/>
                  <a:pt x="3101" y="7810"/>
                  <a:pt x="3101" y="8119"/>
                </a:cubicBezTo>
                <a:cubicBezTo>
                  <a:pt x="3042" y="9046"/>
                  <a:pt x="3719" y="10017"/>
                  <a:pt x="4572" y="10326"/>
                </a:cubicBezTo>
                <a:cubicBezTo>
                  <a:pt x="4611" y="10326"/>
                  <a:pt x="4657" y="10352"/>
                  <a:pt x="4701" y="10352"/>
                </a:cubicBezTo>
                <a:cubicBezTo>
                  <a:pt x="4723" y="10352"/>
                  <a:pt x="4744" y="10346"/>
                  <a:pt x="4763" y="10326"/>
                </a:cubicBezTo>
                <a:cubicBezTo>
                  <a:pt x="4822" y="10326"/>
                  <a:pt x="4881" y="10208"/>
                  <a:pt x="4881" y="10076"/>
                </a:cubicBezTo>
                <a:cubicBezTo>
                  <a:pt x="4999" y="9708"/>
                  <a:pt x="5308" y="9414"/>
                  <a:pt x="5617" y="9281"/>
                </a:cubicBezTo>
                <a:cubicBezTo>
                  <a:pt x="5190" y="9164"/>
                  <a:pt x="5131" y="8487"/>
                  <a:pt x="5308" y="8060"/>
                </a:cubicBezTo>
                <a:cubicBezTo>
                  <a:pt x="5558" y="7633"/>
                  <a:pt x="5985" y="7265"/>
                  <a:pt x="6176" y="6838"/>
                </a:cubicBezTo>
                <a:cubicBezTo>
                  <a:pt x="6412" y="6220"/>
                  <a:pt x="6294" y="5426"/>
                  <a:pt x="6780" y="4999"/>
                </a:cubicBezTo>
                <a:cubicBezTo>
                  <a:pt x="7148" y="4631"/>
                  <a:pt x="7825" y="4690"/>
                  <a:pt x="8134" y="4263"/>
                </a:cubicBezTo>
                <a:cubicBezTo>
                  <a:pt x="8501" y="3763"/>
                  <a:pt x="8075" y="3086"/>
                  <a:pt x="8192" y="2482"/>
                </a:cubicBezTo>
                <a:cubicBezTo>
                  <a:pt x="8251" y="2114"/>
                  <a:pt x="8501" y="1805"/>
                  <a:pt x="8619" y="1496"/>
                </a:cubicBezTo>
                <a:cubicBezTo>
                  <a:pt x="8752" y="952"/>
                  <a:pt x="8501" y="334"/>
                  <a:pt x="8016" y="84"/>
                </a:cubicBezTo>
                <a:cubicBezTo>
                  <a:pt x="7922" y="42"/>
                  <a:pt x="7836" y="0"/>
                  <a:pt x="7752" y="0"/>
                </a:cubicBezTo>
                <a:close/>
              </a:path>
            </a:pathLst>
          </a:custGeom>
          <a:solidFill>
            <a:srgbClr val="F7D79F"/>
          </a:solidFill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2"/>
          <p:cNvSpPr/>
          <p:nvPr/>
        </p:nvSpPr>
        <p:spPr>
          <a:xfrm>
            <a:off x="7848885" y="2893138"/>
            <a:ext cx="286033" cy="443716"/>
          </a:xfrm>
          <a:custGeom>
            <a:avLst/>
            <a:gdLst/>
            <a:ahLst/>
            <a:cxnLst/>
            <a:rect l="l" t="t" r="r" b="b"/>
            <a:pathLst>
              <a:path w="8883" h="13780" extrusionOk="0">
                <a:moveTo>
                  <a:pt x="1049" y="1"/>
                </a:moveTo>
                <a:cubicBezTo>
                  <a:pt x="1003" y="1"/>
                  <a:pt x="957" y="10"/>
                  <a:pt x="913" y="31"/>
                </a:cubicBezTo>
                <a:cubicBezTo>
                  <a:pt x="236" y="399"/>
                  <a:pt x="0" y="1385"/>
                  <a:pt x="427" y="2062"/>
                </a:cubicBezTo>
                <a:cubicBezTo>
                  <a:pt x="795" y="2665"/>
                  <a:pt x="1648" y="2974"/>
                  <a:pt x="1707" y="3710"/>
                </a:cubicBezTo>
                <a:cubicBezTo>
                  <a:pt x="1707" y="4137"/>
                  <a:pt x="1339" y="4637"/>
                  <a:pt x="1531" y="5064"/>
                </a:cubicBezTo>
                <a:cubicBezTo>
                  <a:pt x="1840" y="5800"/>
                  <a:pt x="3061" y="5240"/>
                  <a:pt x="3606" y="5800"/>
                </a:cubicBezTo>
                <a:cubicBezTo>
                  <a:pt x="4224" y="6418"/>
                  <a:pt x="3429" y="7639"/>
                  <a:pt x="3974" y="8257"/>
                </a:cubicBezTo>
                <a:cubicBezTo>
                  <a:pt x="4283" y="8625"/>
                  <a:pt x="4783" y="8552"/>
                  <a:pt x="5210" y="8743"/>
                </a:cubicBezTo>
                <a:cubicBezTo>
                  <a:pt x="5813" y="8920"/>
                  <a:pt x="6255" y="9597"/>
                  <a:pt x="6255" y="10215"/>
                </a:cubicBezTo>
                <a:cubicBezTo>
                  <a:pt x="6181" y="10583"/>
                  <a:pt x="6063" y="11009"/>
                  <a:pt x="6181" y="11318"/>
                </a:cubicBezTo>
                <a:cubicBezTo>
                  <a:pt x="6372" y="11686"/>
                  <a:pt x="6799" y="11863"/>
                  <a:pt x="7167" y="12113"/>
                </a:cubicBezTo>
                <a:cubicBezTo>
                  <a:pt x="7653" y="12481"/>
                  <a:pt x="7903" y="13158"/>
                  <a:pt x="7785" y="13776"/>
                </a:cubicBezTo>
                <a:cubicBezTo>
                  <a:pt x="7809" y="13779"/>
                  <a:pt x="7834" y="13780"/>
                  <a:pt x="7858" y="13780"/>
                </a:cubicBezTo>
                <a:cubicBezTo>
                  <a:pt x="8378" y="13780"/>
                  <a:pt x="8883" y="13192"/>
                  <a:pt x="8756" y="12672"/>
                </a:cubicBezTo>
                <a:cubicBezTo>
                  <a:pt x="8580" y="11995"/>
                  <a:pt x="7653" y="11686"/>
                  <a:pt x="7653" y="11009"/>
                </a:cubicBezTo>
                <a:cubicBezTo>
                  <a:pt x="7594" y="10524"/>
                  <a:pt x="8094" y="9964"/>
                  <a:pt x="7844" y="9538"/>
                </a:cubicBezTo>
                <a:cubicBezTo>
                  <a:pt x="7594" y="9170"/>
                  <a:pt x="6917" y="9229"/>
                  <a:pt x="6549" y="8993"/>
                </a:cubicBezTo>
                <a:cubicBezTo>
                  <a:pt x="6122" y="8625"/>
                  <a:pt x="6255" y="7889"/>
                  <a:pt x="6549" y="7389"/>
                </a:cubicBezTo>
                <a:cubicBezTo>
                  <a:pt x="6799" y="6903"/>
                  <a:pt x="7167" y="6418"/>
                  <a:pt x="7108" y="5859"/>
                </a:cubicBezTo>
                <a:cubicBezTo>
                  <a:pt x="7004" y="5428"/>
                  <a:pt x="6553" y="5044"/>
                  <a:pt x="6114" y="5044"/>
                </a:cubicBezTo>
                <a:cubicBezTo>
                  <a:pt x="6057" y="5044"/>
                  <a:pt x="6001" y="5050"/>
                  <a:pt x="5946" y="5064"/>
                </a:cubicBezTo>
                <a:cubicBezTo>
                  <a:pt x="5745" y="5064"/>
                  <a:pt x="5592" y="5139"/>
                  <a:pt x="5441" y="5139"/>
                </a:cubicBezTo>
                <a:cubicBezTo>
                  <a:pt x="5403" y="5139"/>
                  <a:pt x="5366" y="5134"/>
                  <a:pt x="5328" y="5123"/>
                </a:cubicBezTo>
                <a:cubicBezTo>
                  <a:pt x="4901" y="5005"/>
                  <a:pt x="4901" y="4387"/>
                  <a:pt x="5077" y="4019"/>
                </a:cubicBezTo>
                <a:cubicBezTo>
                  <a:pt x="5328" y="3592"/>
                  <a:pt x="5578" y="3165"/>
                  <a:pt x="5386" y="2739"/>
                </a:cubicBezTo>
                <a:cubicBezTo>
                  <a:pt x="5257" y="2555"/>
                  <a:pt x="5024" y="2443"/>
                  <a:pt x="4787" y="2443"/>
                </a:cubicBezTo>
                <a:cubicBezTo>
                  <a:pt x="4701" y="2443"/>
                  <a:pt x="4615" y="2457"/>
                  <a:pt x="4533" y="2488"/>
                </a:cubicBezTo>
                <a:cubicBezTo>
                  <a:pt x="4224" y="2547"/>
                  <a:pt x="3974" y="2798"/>
                  <a:pt x="3679" y="2974"/>
                </a:cubicBezTo>
                <a:cubicBezTo>
                  <a:pt x="3429" y="2915"/>
                  <a:pt x="3311" y="2488"/>
                  <a:pt x="3370" y="2179"/>
                </a:cubicBezTo>
                <a:cubicBezTo>
                  <a:pt x="3488" y="1870"/>
                  <a:pt x="3606" y="1561"/>
                  <a:pt x="3606" y="1267"/>
                </a:cubicBezTo>
                <a:cubicBezTo>
                  <a:pt x="3606" y="1020"/>
                  <a:pt x="3372" y="774"/>
                  <a:pt x="3157" y="774"/>
                </a:cubicBezTo>
                <a:cubicBezTo>
                  <a:pt x="3103" y="774"/>
                  <a:pt x="3050" y="790"/>
                  <a:pt x="3002" y="826"/>
                </a:cubicBezTo>
                <a:cubicBezTo>
                  <a:pt x="2811" y="958"/>
                  <a:pt x="2811" y="1267"/>
                  <a:pt x="2634" y="1444"/>
                </a:cubicBezTo>
                <a:cubicBezTo>
                  <a:pt x="2563" y="1498"/>
                  <a:pt x="2483" y="1521"/>
                  <a:pt x="2401" y="1521"/>
                </a:cubicBezTo>
                <a:cubicBezTo>
                  <a:pt x="2195" y="1521"/>
                  <a:pt x="1983" y="1373"/>
                  <a:pt x="1899" y="1193"/>
                </a:cubicBezTo>
                <a:cubicBezTo>
                  <a:pt x="1707" y="958"/>
                  <a:pt x="1707" y="649"/>
                  <a:pt x="1590" y="399"/>
                </a:cubicBezTo>
                <a:cubicBezTo>
                  <a:pt x="1493" y="205"/>
                  <a:pt x="1266" y="1"/>
                  <a:pt x="1049" y="1"/>
                </a:cubicBezTo>
                <a:close/>
              </a:path>
            </a:pathLst>
          </a:custGeom>
          <a:solidFill>
            <a:srgbClr val="F7D79F"/>
          </a:solidFill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2"/>
          <p:cNvSpPr/>
          <p:nvPr/>
        </p:nvSpPr>
        <p:spPr>
          <a:xfrm>
            <a:off x="7668786" y="3110074"/>
            <a:ext cx="501869" cy="279754"/>
          </a:xfrm>
          <a:custGeom>
            <a:avLst/>
            <a:gdLst/>
            <a:ahLst/>
            <a:cxnLst/>
            <a:rect l="l" t="t" r="r" b="b"/>
            <a:pathLst>
              <a:path w="15586" h="8688" extrusionOk="0">
                <a:moveTo>
                  <a:pt x="3365" y="1"/>
                </a:moveTo>
                <a:cubicBezTo>
                  <a:pt x="3129" y="1"/>
                  <a:pt x="2901" y="110"/>
                  <a:pt x="2826" y="343"/>
                </a:cubicBezTo>
                <a:cubicBezTo>
                  <a:pt x="2400" y="1079"/>
                  <a:pt x="3871" y="1756"/>
                  <a:pt x="3562" y="2550"/>
                </a:cubicBezTo>
                <a:cubicBezTo>
                  <a:pt x="3503" y="2742"/>
                  <a:pt x="3312" y="2860"/>
                  <a:pt x="3136" y="2992"/>
                </a:cubicBezTo>
                <a:cubicBezTo>
                  <a:pt x="2963" y="3055"/>
                  <a:pt x="2781" y="3073"/>
                  <a:pt x="2597" y="3073"/>
                </a:cubicBezTo>
                <a:cubicBezTo>
                  <a:pt x="2343" y="3073"/>
                  <a:pt x="2083" y="3038"/>
                  <a:pt x="1836" y="3038"/>
                </a:cubicBezTo>
                <a:cubicBezTo>
                  <a:pt x="1757" y="3038"/>
                  <a:pt x="1680" y="3042"/>
                  <a:pt x="1605" y="3051"/>
                </a:cubicBezTo>
                <a:cubicBezTo>
                  <a:pt x="987" y="3169"/>
                  <a:pt x="442" y="3728"/>
                  <a:pt x="251" y="4331"/>
                </a:cubicBezTo>
                <a:cubicBezTo>
                  <a:pt x="1" y="5067"/>
                  <a:pt x="251" y="5994"/>
                  <a:pt x="737" y="6597"/>
                </a:cubicBezTo>
                <a:cubicBezTo>
                  <a:pt x="987" y="6848"/>
                  <a:pt x="1237" y="7039"/>
                  <a:pt x="1605" y="7039"/>
                </a:cubicBezTo>
                <a:cubicBezTo>
                  <a:pt x="1633" y="7041"/>
                  <a:pt x="1660" y="7042"/>
                  <a:pt x="1687" y="7042"/>
                </a:cubicBezTo>
                <a:cubicBezTo>
                  <a:pt x="2373" y="7042"/>
                  <a:pt x="2779" y="6339"/>
                  <a:pt x="3077" y="5744"/>
                </a:cubicBezTo>
                <a:cubicBezTo>
                  <a:pt x="3360" y="5245"/>
                  <a:pt x="3841" y="4684"/>
                  <a:pt x="4394" y="4684"/>
                </a:cubicBezTo>
                <a:cubicBezTo>
                  <a:pt x="4445" y="4684"/>
                  <a:pt x="4496" y="4689"/>
                  <a:pt x="4548" y="4699"/>
                </a:cubicBezTo>
                <a:cubicBezTo>
                  <a:pt x="5093" y="4758"/>
                  <a:pt x="5093" y="5567"/>
                  <a:pt x="4916" y="6053"/>
                </a:cubicBezTo>
                <a:cubicBezTo>
                  <a:pt x="4857" y="6230"/>
                  <a:pt x="4784" y="6421"/>
                  <a:pt x="4725" y="6597"/>
                </a:cubicBezTo>
                <a:cubicBezTo>
                  <a:pt x="4685" y="6899"/>
                  <a:pt x="4933" y="7132"/>
                  <a:pt x="5188" y="7132"/>
                </a:cubicBezTo>
                <a:cubicBezTo>
                  <a:pt x="5306" y="7132"/>
                  <a:pt x="5426" y="7082"/>
                  <a:pt x="5520" y="6965"/>
                </a:cubicBezTo>
                <a:lnTo>
                  <a:pt x="5887" y="6597"/>
                </a:lnTo>
                <a:cubicBezTo>
                  <a:pt x="5957" y="6512"/>
                  <a:pt x="6050" y="6473"/>
                  <a:pt x="6140" y="6473"/>
                </a:cubicBezTo>
                <a:cubicBezTo>
                  <a:pt x="6298" y="6473"/>
                  <a:pt x="6447" y="6592"/>
                  <a:pt x="6447" y="6789"/>
                </a:cubicBezTo>
                <a:cubicBezTo>
                  <a:pt x="6447" y="6965"/>
                  <a:pt x="6447" y="7216"/>
                  <a:pt x="6329" y="7333"/>
                </a:cubicBezTo>
                <a:cubicBezTo>
                  <a:pt x="6197" y="7525"/>
                  <a:pt x="6138" y="7775"/>
                  <a:pt x="6255" y="8010"/>
                </a:cubicBezTo>
                <a:cubicBezTo>
                  <a:pt x="6375" y="8161"/>
                  <a:pt x="6501" y="8222"/>
                  <a:pt x="6625" y="8222"/>
                </a:cubicBezTo>
                <a:cubicBezTo>
                  <a:pt x="6960" y="8222"/>
                  <a:pt x="7273" y="7777"/>
                  <a:pt x="7359" y="7466"/>
                </a:cubicBezTo>
                <a:cubicBezTo>
                  <a:pt x="7492" y="7157"/>
                  <a:pt x="7727" y="6965"/>
                  <a:pt x="8036" y="6965"/>
                </a:cubicBezTo>
                <a:cubicBezTo>
                  <a:pt x="8404" y="7039"/>
                  <a:pt x="8463" y="7525"/>
                  <a:pt x="8654" y="7834"/>
                </a:cubicBezTo>
                <a:cubicBezTo>
                  <a:pt x="8848" y="8059"/>
                  <a:pt x="9144" y="8132"/>
                  <a:pt x="9461" y="8132"/>
                </a:cubicBezTo>
                <a:cubicBezTo>
                  <a:pt x="9745" y="8132"/>
                  <a:pt x="10045" y="8073"/>
                  <a:pt x="10302" y="8010"/>
                </a:cubicBezTo>
                <a:cubicBezTo>
                  <a:pt x="10393" y="7991"/>
                  <a:pt x="10494" y="7982"/>
                  <a:pt x="10598" y="7982"/>
                </a:cubicBezTo>
                <a:cubicBezTo>
                  <a:pt x="11138" y="7982"/>
                  <a:pt x="11796" y="8231"/>
                  <a:pt x="11907" y="8687"/>
                </a:cubicBezTo>
                <a:cubicBezTo>
                  <a:pt x="12142" y="8260"/>
                  <a:pt x="12510" y="7834"/>
                  <a:pt x="12951" y="7642"/>
                </a:cubicBezTo>
                <a:cubicBezTo>
                  <a:pt x="12510" y="7333"/>
                  <a:pt x="12819" y="6789"/>
                  <a:pt x="13246" y="6597"/>
                </a:cubicBezTo>
                <a:cubicBezTo>
                  <a:pt x="13864" y="6421"/>
                  <a:pt x="14541" y="6597"/>
                  <a:pt x="15026" y="6171"/>
                </a:cubicBezTo>
                <a:cubicBezTo>
                  <a:pt x="15277" y="5994"/>
                  <a:pt x="15394" y="5626"/>
                  <a:pt x="15218" y="5376"/>
                </a:cubicBezTo>
                <a:cubicBezTo>
                  <a:pt x="14968" y="5008"/>
                  <a:pt x="14423" y="5376"/>
                  <a:pt x="14232" y="4832"/>
                </a:cubicBezTo>
                <a:cubicBezTo>
                  <a:pt x="14114" y="4640"/>
                  <a:pt x="14173" y="4390"/>
                  <a:pt x="14232" y="4213"/>
                </a:cubicBezTo>
                <a:cubicBezTo>
                  <a:pt x="14482" y="3728"/>
                  <a:pt x="15026" y="3478"/>
                  <a:pt x="15277" y="3110"/>
                </a:cubicBezTo>
                <a:cubicBezTo>
                  <a:pt x="15586" y="2683"/>
                  <a:pt x="15586" y="2065"/>
                  <a:pt x="15218" y="1756"/>
                </a:cubicBezTo>
                <a:cubicBezTo>
                  <a:pt x="15096" y="1644"/>
                  <a:pt x="14957" y="1603"/>
                  <a:pt x="14808" y="1603"/>
                </a:cubicBezTo>
                <a:cubicBezTo>
                  <a:pt x="14722" y="1603"/>
                  <a:pt x="14632" y="1616"/>
                  <a:pt x="14541" y="1638"/>
                </a:cubicBezTo>
                <a:cubicBezTo>
                  <a:pt x="13614" y="1888"/>
                  <a:pt x="14349" y="2742"/>
                  <a:pt x="13923" y="3110"/>
                </a:cubicBezTo>
                <a:cubicBezTo>
                  <a:pt x="13855" y="3181"/>
                  <a:pt x="13771" y="3212"/>
                  <a:pt x="13681" y="3212"/>
                </a:cubicBezTo>
                <a:cubicBezTo>
                  <a:pt x="13456" y="3212"/>
                  <a:pt x="13195" y="3021"/>
                  <a:pt x="13069" y="2801"/>
                </a:cubicBezTo>
                <a:cubicBezTo>
                  <a:pt x="12819" y="2492"/>
                  <a:pt x="12642" y="2124"/>
                  <a:pt x="12274" y="2124"/>
                </a:cubicBezTo>
                <a:cubicBezTo>
                  <a:pt x="11715" y="2256"/>
                  <a:pt x="11656" y="3110"/>
                  <a:pt x="12142" y="3360"/>
                </a:cubicBezTo>
                <a:cubicBezTo>
                  <a:pt x="12333" y="3478"/>
                  <a:pt x="12583" y="3478"/>
                  <a:pt x="12760" y="3536"/>
                </a:cubicBezTo>
                <a:cubicBezTo>
                  <a:pt x="13319" y="3846"/>
                  <a:pt x="13187" y="4758"/>
                  <a:pt x="12760" y="5258"/>
                </a:cubicBezTo>
                <a:cubicBezTo>
                  <a:pt x="12513" y="5505"/>
                  <a:pt x="12163" y="5713"/>
                  <a:pt x="11840" y="5713"/>
                </a:cubicBezTo>
                <a:cubicBezTo>
                  <a:pt x="11605" y="5713"/>
                  <a:pt x="11385" y="5602"/>
                  <a:pt x="11230" y="5317"/>
                </a:cubicBezTo>
                <a:cubicBezTo>
                  <a:pt x="11171" y="5067"/>
                  <a:pt x="11171" y="4832"/>
                  <a:pt x="11230" y="4581"/>
                </a:cubicBezTo>
                <a:cubicBezTo>
                  <a:pt x="11309" y="4165"/>
                  <a:pt x="11000" y="3862"/>
                  <a:pt x="10660" y="3862"/>
                </a:cubicBezTo>
                <a:cubicBezTo>
                  <a:pt x="10496" y="3862"/>
                  <a:pt x="10324" y="3933"/>
                  <a:pt x="10185" y="4096"/>
                </a:cubicBezTo>
                <a:lnTo>
                  <a:pt x="9449" y="4949"/>
                </a:lnTo>
                <a:cubicBezTo>
                  <a:pt x="9353" y="5081"/>
                  <a:pt x="9223" y="5137"/>
                  <a:pt x="9091" y="5137"/>
                </a:cubicBezTo>
                <a:cubicBezTo>
                  <a:pt x="8799" y="5137"/>
                  <a:pt x="8504" y="4858"/>
                  <a:pt x="8595" y="4522"/>
                </a:cubicBezTo>
                <a:cubicBezTo>
                  <a:pt x="8654" y="4464"/>
                  <a:pt x="8654" y="4331"/>
                  <a:pt x="8713" y="4272"/>
                </a:cubicBezTo>
                <a:cubicBezTo>
                  <a:pt x="8963" y="3787"/>
                  <a:pt x="9272" y="3286"/>
                  <a:pt x="9081" y="2801"/>
                </a:cubicBezTo>
                <a:cubicBezTo>
                  <a:pt x="9022" y="2742"/>
                  <a:pt x="8963" y="2624"/>
                  <a:pt x="8904" y="2550"/>
                </a:cubicBezTo>
                <a:cubicBezTo>
                  <a:pt x="8879" y="2545"/>
                  <a:pt x="8854" y="2542"/>
                  <a:pt x="8829" y="2542"/>
                </a:cubicBezTo>
                <a:cubicBezTo>
                  <a:pt x="8605" y="2542"/>
                  <a:pt x="8392" y="2767"/>
                  <a:pt x="8286" y="2992"/>
                </a:cubicBezTo>
                <a:lnTo>
                  <a:pt x="7668" y="4096"/>
                </a:lnTo>
                <a:cubicBezTo>
                  <a:pt x="7605" y="4222"/>
                  <a:pt x="7487" y="4280"/>
                  <a:pt x="7373" y="4280"/>
                </a:cubicBezTo>
                <a:cubicBezTo>
                  <a:pt x="7274" y="4280"/>
                  <a:pt x="7178" y="4237"/>
                  <a:pt x="7124" y="4155"/>
                </a:cubicBezTo>
                <a:cubicBezTo>
                  <a:pt x="6873" y="3904"/>
                  <a:pt x="6815" y="3478"/>
                  <a:pt x="6932" y="3169"/>
                </a:cubicBezTo>
                <a:cubicBezTo>
                  <a:pt x="7065" y="2492"/>
                  <a:pt x="7550" y="1888"/>
                  <a:pt x="7359" y="1211"/>
                </a:cubicBezTo>
                <a:cubicBezTo>
                  <a:pt x="7241" y="843"/>
                  <a:pt x="6932" y="593"/>
                  <a:pt x="6564" y="593"/>
                </a:cubicBezTo>
                <a:cubicBezTo>
                  <a:pt x="5829" y="652"/>
                  <a:pt x="5961" y="1815"/>
                  <a:pt x="5593" y="2492"/>
                </a:cubicBezTo>
                <a:cubicBezTo>
                  <a:pt x="5498" y="2617"/>
                  <a:pt x="5358" y="2679"/>
                  <a:pt x="5220" y="2679"/>
                </a:cubicBezTo>
                <a:cubicBezTo>
                  <a:pt x="5082" y="2679"/>
                  <a:pt x="4946" y="2617"/>
                  <a:pt x="4857" y="2492"/>
                </a:cubicBezTo>
                <a:cubicBezTo>
                  <a:pt x="4666" y="2256"/>
                  <a:pt x="4607" y="1947"/>
                  <a:pt x="4548" y="1638"/>
                </a:cubicBezTo>
                <a:cubicBezTo>
                  <a:pt x="4416" y="1079"/>
                  <a:pt x="4298" y="417"/>
                  <a:pt x="3754" y="108"/>
                </a:cubicBezTo>
                <a:cubicBezTo>
                  <a:pt x="3640" y="37"/>
                  <a:pt x="3501" y="1"/>
                  <a:pt x="3365" y="1"/>
                </a:cubicBezTo>
                <a:close/>
              </a:path>
            </a:pathLst>
          </a:custGeom>
          <a:solidFill>
            <a:srgbClr val="F7D79F"/>
          </a:solidFill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2"/>
          <p:cNvSpPr/>
          <p:nvPr/>
        </p:nvSpPr>
        <p:spPr>
          <a:xfrm>
            <a:off x="8130834" y="3191703"/>
            <a:ext cx="1013173" cy="762915"/>
          </a:xfrm>
          <a:custGeom>
            <a:avLst/>
            <a:gdLst/>
            <a:ahLst/>
            <a:cxnLst/>
            <a:rect l="l" t="t" r="r" b="b"/>
            <a:pathLst>
              <a:path w="31465" h="23693" extrusionOk="0">
                <a:moveTo>
                  <a:pt x="4193" y="0"/>
                </a:moveTo>
                <a:cubicBezTo>
                  <a:pt x="3064" y="0"/>
                  <a:pt x="1934" y="382"/>
                  <a:pt x="1178" y="1193"/>
                </a:cubicBezTo>
                <a:cubicBezTo>
                  <a:pt x="0" y="2473"/>
                  <a:pt x="74" y="4563"/>
                  <a:pt x="928" y="6093"/>
                </a:cubicBezTo>
                <a:cubicBezTo>
                  <a:pt x="1722" y="7624"/>
                  <a:pt x="3194" y="8786"/>
                  <a:pt x="4607" y="9772"/>
                </a:cubicBezTo>
                <a:cubicBezTo>
                  <a:pt x="8713" y="12775"/>
                  <a:pt x="13069" y="15409"/>
                  <a:pt x="17425" y="18117"/>
                </a:cubicBezTo>
                <a:cubicBezTo>
                  <a:pt x="21163" y="20324"/>
                  <a:pt x="24901" y="22590"/>
                  <a:pt x="29139" y="23562"/>
                </a:cubicBezTo>
                <a:cubicBezTo>
                  <a:pt x="29402" y="23638"/>
                  <a:pt x="29707" y="23693"/>
                  <a:pt x="30003" y="23693"/>
                </a:cubicBezTo>
                <a:cubicBezTo>
                  <a:pt x="30450" y="23693"/>
                  <a:pt x="30875" y="23566"/>
                  <a:pt x="31096" y="23194"/>
                </a:cubicBezTo>
                <a:cubicBezTo>
                  <a:pt x="31464" y="22532"/>
                  <a:pt x="30979" y="21722"/>
                  <a:pt x="30478" y="21178"/>
                </a:cubicBezTo>
                <a:cubicBezTo>
                  <a:pt x="24224" y="14070"/>
                  <a:pt x="17175" y="7683"/>
                  <a:pt x="9390" y="2223"/>
                </a:cubicBezTo>
                <a:cubicBezTo>
                  <a:pt x="8168" y="1369"/>
                  <a:pt x="6873" y="516"/>
                  <a:pt x="5401" y="148"/>
                </a:cubicBezTo>
                <a:cubicBezTo>
                  <a:pt x="5011" y="50"/>
                  <a:pt x="4602" y="0"/>
                  <a:pt x="4193" y="0"/>
                </a:cubicBezTo>
                <a:close/>
              </a:path>
            </a:pathLst>
          </a:custGeom>
          <a:solidFill>
            <a:srgbClr val="F7D79F"/>
          </a:solidFill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2"/>
          <p:cNvSpPr/>
          <p:nvPr/>
        </p:nvSpPr>
        <p:spPr>
          <a:xfrm>
            <a:off x="8291000" y="3295002"/>
            <a:ext cx="91029" cy="130346"/>
          </a:xfrm>
          <a:custGeom>
            <a:avLst/>
            <a:gdLst/>
            <a:ahLst/>
            <a:cxnLst/>
            <a:rect l="l" t="t" r="r" b="b"/>
            <a:pathLst>
              <a:path w="2827" h="4048" fill="none" extrusionOk="0">
                <a:moveTo>
                  <a:pt x="1" y="4048"/>
                </a:moveTo>
                <a:cubicBezTo>
                  <a:pt x="854" y="2635"/>
                  <a:pt x="1781" y="1296"/>
                  <a:pt x="2826" y="1"/>
                </a:cubicBezTo>
              </a:path>
            </a:pathLst>
          </a:custGeom>
          <a:noFill/>
          <a:ln w="4775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2"/>
          <p:cNvSpPr/>
          <p:nvPr/>
        </p:nvSpPr>
        <p:spPr>
          <a:xfrm>
            <a:off x="8466816" y="3379851"/>
            <a:ext cx="43148" cy="55448"/>
          </a:xfrm>
          <a:custGeom>
            <a:avLst/>
            <a:gdLst/>
            <a:ahLst/>
            <a:cxnLst/>
            <a:rect l="l" t="t" r="r" b="b"/>
            <a:pathLst>
              <a:path w="1340" h="1722" fill="none" extrusionOk="0">
                <a:moveTo>
                  <a:pt x="0" y="1722"/>
                </a:moveTo>
                <a:cubicBezTo>
                  <a:pt x="368" y="1104"/>
                  <a:pt x="854" y="501"/>
                  <a:pt x="1340" y="0"/>
                </a:cubicBezTo>
              </a:path>
            </a:pathLst>
          </a:custGeom>
          <a:noFill/>
          <a:ln w="4775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2"/>
          <p:cNvSpPr/>
          <p:nvPr/>
        </p:nvSpPr>
        <p:spPr>
          <a:xfrm>
            <a:off x="8638349" y="3530068"/>
            <a:ext cx="71130" cy="90997"/>
          </a:xfrm>
          <a:custGeom>
            <a:avLst/>
            <a:gdLst/>
            <a:ahLst/>
            <a:cxnLst/>
            <a:rect l="l" t="t" r="r" b="b"/>
            <a:pathLst>
              <a:path w="2209" h="2826" fill="none" extrusionOk="0">
                <a:moveTo>
                  <a:pt x="1" y="2826"/>
                </a:moveTo>
                <a:cubicBezTo>
                  <a:pt x="560" y="1958"/>
                  <a:pt x="1105" y="1045"/>
                  <a:pt x="1899" y="250"/>
                </a:cubicBezTo>
                <a:cubicBezTo>
                  <a:pt x="2032" y="177"/>
                  <a:pt x="2091" y="59"/>
                  <a:pt x="2208" y="0"/>
                </a:cubicBezTo>
              </a:path>
            </a:pathLst>
          </a:custGeom>
          <a:noFill/>
          <a:ln w="4775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2"/>
          <p:cNvSpPr/>
          <p:nvPr/>
        </p:nvSpPr>
        <p:spPr>
          <a:xfrm>
            <a:off x="8786697" y="3634784"/>
            <a:ext cx="43148" cy="61180"/>
          </a:xfrm>
          <a:custGeom>
            <a:avLst/>
            <a:gdLst/>
            <a:ahLst/>
            <a:cxnLst/>
            <a:rect l="l" t="t" r="r" b="b"/>
            <a:pathLst>
              <a:path w="1340" h="1900" fill="none" extrusionOk="0">
                <a:moveTo>
                  <a:pt x="0" y="1899"/>
                </a:moveTo>
                <a:cubicBezTo>
                  <a:pt x="427" y="1222"/>
                  <a:pt x="854" y="604"/>
                  <a:pt x="1339" y="1"/>
                </a:cubicBezTo>
              </a:path>
            </a:pathLst>
          </a:custGeom>
          <a:noFill/>
          <a:ln w="4775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2"/>
          <p:cNvSpPr/>
          <p:nvPr/>
        </p:nvSpPr>
        <p:spPr>
          <a:xfrm>
            <a:off x="8930731" y="3780750"/>
            <a:ext cx="29431" cy="39348"/>
          </a:xfrm>
          <a:custGeom>
            <a:avLst/>
            <a:gdLst/>
            <a:ahLst/>
            <a:cxnLst/>
            <a:rect l="l" t="t" r="r" b="b"/>
            <a:pathLst>
              <a:path w="914" h="1222" fill="none" extrusionOk="0">
                <a:moveTo>
                  <a:pt x="1" y="1222"/>
                </a:moveTo>
                <a:cubicBezTo>
                  <a:pt x="310" y="795"/>
                  <a:pt x="619" y="368"/>
                  <a:pt x="913" y="0"/>
                </a:cubicBezTo>
              </a:path>
            </a:pathLst>
          </a:custGeom>
          <a:noFill/>
          <a:ln w="4775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2"/>
          <p:cNvSpPr/>
          <p:nvPr/>
        </p:nvSpPr>
        <p:spPr>
          <a:xfrm>
            <a:off x="8727448" y="3662284"/>
            <a:ext cx="29399" cy="31781"/>
          </a:xfrm>
          <a:custGeom>
            <a:avLst/>
            <a:gdLst/>
            <a:ahLst/>
            <a:cxnLst/>
            <a:rect l="l" t="t" r="r" b="b"/>
            <a:pathLst>
              <a:path w="913" h="987" fill="none" extrusionOk="0">
                <a:moveTo>
                  <a:pt x="1" y="986"/>
                </a:moveTo>
                <a:cubicBezTo>
                  <a:pt x="236" y="618"/>
                  <a:pt x="545" y="309"/>
                  <a:pt x="913" y="0"/>
                </a:cubicBezTo>
              </a:path>
            </a:pathLst>
          </a:custGeom>
          <a:noFill/>
          <a:ln w="4775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2"/>
          <p:cNvSpPr/>
          <p:nvPr/>
        </p:nvSpPr>
        <p:spPr>
          <a:xfrm>
            <a:off x="8628399" y="3522017"/>
            <a:ext cx="28014" cy="41731"/>
          </a:xfrm>
          <a:custGeom>
            <a:avLst/>
            <a:gdLst/>
            <a:ahLst/>
            <a:cxnLst/>
            <a:rect l="l" t="t" r="r" b="b"/>
            <a:pathLst>
              <a:path w="870" h="1296" fill="none" extrusionOk="0">
                <a:moveTo>
                  <a:pt x="1" y="1295"/>
                </a:moveTo>
                <a:cubicBezTo>
                  <a:pt x="251" y="795"/>
                  <a:pt x="560" y="368"/>
                  <a:pt x="869" y="0"/>
                </a:cubicBezTo>
              </a:path>
            </a:pathLst>
          </a:custGeom>
          <a:noFill/>
          <a:ln w="4775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2"/>
          <p:cNvSpPr/>
          <p:nvPr/>
        </p:nvSpPr>
        <p:spPr>
          <a:xfrm>
            <a:off x="8915113" y="3737150"/>
            <a:ext cx="19449" cy="26082"/>
          </a:xfrm>
          <a:custGeom>
            <a:avLst/>
            <a:gdLst/>
            <a:ahLst/>
            <a:cxnLst/>
            <a:rect l="l" t="t" r="r" b="b"/>
            <a:pathLst>
              <a:path w="604" h="810" fill="none" extrusionOk="0">
                <a:moveTo>
                  <a:pt x="0" y="810"/>
                </a:moveTo>
                <a:cubicBezTo>
                  <a:pt x="177" y="560"/>
                  <a:pt x="368" y="309"/>
                  <a:pt x="604" y="0"/>
                </a:cubicBezTo>
              </a:path>
            </a:pathLst>
          </a:custGeom>
          <a:noFill/>
          <a:ln w="4775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2"/>
          <p:cNvSpPr/>
          <p:nvPr/>
        </p:nvSpPr>
        <p:spPr>
          <a:xfrm>
            <a:off x="8350249" y="3322502"/>
            <a:ext cx="98596" cy="124646"/>
          </a:xfrm>
          <a:custGeom>
            <a:avLst/>
            <a:gdLst/>
            <a:ahLst/>
            <a:cxnLst/>
            <a:rect l="l" t="t" r="r" b="b"/>
            <a:pathLst>
              <a:path w="3062" h="3871" fill="none" extrusionOk="0">
                <a:moveTo>
                  <a:pt x="0" y="3871"/>
                </a:moveTo>
                <a:cubicBezTo>
                  <a:pt x="913" y="2458"/>
                  <a:pt x="1840" y="1045"/>
                  <a:pt x="3061" y="0"/>
                </a:cubicBezTo>
              </a:path>
            </a:pathLst>
          </a:custGeom>
          <a:noFill/>
          <a:ln w="4775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2"/>
          <p:cNvSpPr/>
          <p:nvPr/>
        </p:nvSpPr>
        <p:spPr>
          <a:xfrm>
            <a:off x="8247400" y="3332452"/>
            <a:ext cx="63531" cy="87230"/>
          </a:xfrm>
          <a:custGeom>
            <a:avLst/>
            <a:gdLst/>
            <a:ahLst/>
            <a:cxnLst/>
            <a:rect l="l" t="t" r="r" b="b"/>
            <a:pathLst>
              <a:path w="1973" h="2709" fill="none" extrusionOk="0">
                <a:moveTo>
                  <a:pt x="1" y="2708"/>
                </a:moveTo>
                <a:cubicBezTo>
                  <a:pt x="501" y="1722"/>
                  <a:pt x="1163" y="795"/>
                  <a:pt x="1973" y="1"/>
                </a:cubicBezTo>
              </a:path>
            </a:pathLst>
          </a:custGeom>
          <a:noFill/>
          <a:ln w="4775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2"/>
          <p:cNvSpPr/>
          <p:nvPr/>
        </p:nvSpPr>
        <p:spPr>
          <a:xfrm>
            <a:off x="8016618" y="3355797"/>
            <a:ext cx="570584" cy="1110481"/>
          </a:xfrm>
          <a:custGeom>
            <a:avLst/>
            <a:gdLst/>
            <a:ahLst/>
            <a:cxnLst/>
            <a:rect l="l" t="t" r="r" b="b"/>
            <a:pathLst>
              <a:path w="17720" h="34487" extrusionOk="0">
                <a:moveTo>
                  <a:pt x="3803" y="0"/>
                </a:moveTo>
                <a:cubicBezTo>
                  <a:pt x="3470" y="0"/>
                  <a:pt x="3138" y="46"/>
                  <a:pt x="2812" y="144"/>
                </a:cubicBezTo>
                <a:cubicBezTo>
                  <a:pt x="1163" y="629"/>
                  <a:pt x="177" y="2410"/>
                  <a:pt x="60" y="4191"/>
                </a:cubicBezTo>
                <a:cubicBezTo>
                  <a:pt x="1" y="5957"/>
                  <a:pt x="604" y="7620"/>
                  <a:pt x="1281" y="9268"/>
                </a:cubicBezTo>
                <a:cubicBezTo>
                  <a:pt x="3312" y="13933"/>
                  <a:pt x="5637" y="18466"/>
                  <a:pt x="8036" y="23013"/>
                </a:cubicBezTo>
                <a:cubicBezTo>
                  <a:pt x="10052" y="26810"/>
                  <a:pt x="12083" y="30739"/>
                  <a:pt x="15203" y="33741"/>
                </a:cubicBezTo>
                <a:cubicBezTo>
                  <a:pt x="15571" y="34110"/>
                  <a:pt x="16084" y="34487"/>
                  <a:pt x="16579" y="34487"/>
                </a:cubicBezTo>
                <a:cubicBezTo>
                  <a:pt x="16737" y="34487"/>
                  <a:pt x="16893" y="34448"/>
                  <a:pt x="17042" y="34359"/>
                </a:cubicBezTo>
                <a:cubicBezTo>
                  <a:pt x="17719" y="34050"/>
                  <a:pt x="17719" y="33064"/>
                  <a:pt x="17602" y="32329"/>
                </a:cubicBezTo>
                <a:cubicBezTo>
                  <a:pt x="15939" y="23013"/>
                  <a:pt x="13113" y="13933"/>
                  <a:pt x="9316" y="5295"/>
                </a:cubicBezTo>
                <a:cubicBezTo>
                  <a:pt x="8698" y="3882"/>
                  <a:pt x="8095" y="2469"/>
                  <a:pt x="6991" y="1424"/>
                </a:cubicBezTo>
                <a:cubicBezTo>
                  <a:pt x="6132" y="565"/>
                  <a:pt x="4970" y="0"/>
                  <a:pt x="3803" y="0"/>
                </a:cubicBezTo>
                <a:close/>
              </a:path>
            </a:pathLst>
          </a:custGeom>
          <a:solidFill>
            <a:srgbClr val="F7D79F"/>
          </a:solidFill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2"/>
          <p:cNvSpPr/>
          <p:nvPr/>
        </p:nvSpPr>
        <p:spPr>
          <a:xfrm>
            <a:off x="8125134" y="3640484"/>
            <a:ext cx="145995" cy="65430"/>
          </a:xfrm>
          <a:custGeom>
            <a:avLst/>
            <a:gdLst/>
            <a:ahLst/>
            <a:cxnLst/>
            <a:rect l="l" t="t" r="r" b="b"/>
            <a:pathLst>
              <a:path w="4534" h="2032" fill="none" extrusionOk="0">
                <a:moveTo>
                  <a:pt x="1" y="2031"/>
                </a:moveTo>
                <a:cubicBezTo>
                  <a:pt x="1473" y="1236"/>
                  <a:pt x="2944" y="559"/>
                  <a:pt x="4534" y="0"/>
                </a:cubicBezTo>
              </a:path>
            </a:pathLst>
          </a:custGeom>
          <a:noFill/>
          <a:ln w="4775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2"/>
          <p:cNvSpPr/>
          <p:nvPr/>
        </p:nvSpPr>
        <p:spPr>
          <a:xfrm>
            <a:off x="8257350" y="3662284"/>
            <a:ext cx="65430" cy="25599"/>
          </a:xfrm>
          <a:custGeom>
            <a:avLst/>
            <a:gdLst/>
            <a:ahLst/>
            <a:cxnLst/>
            <a:rect l="l" t="t" r="r" b="b"/>
            <a:pathLst>
              <a:path w="2032" h="795" fill="none" extrusionOk="0">
                <a:moveTo>
                  <a:pt x="1" y="795"/>
                </a:moveTo>
                <a:cubicBezTo>
                  <a:pt x="619" y="486"/>
                  <a:pt x="1355" y="250"/>
                  <a:pt x="2032" y="0"/>
                </a:cubicBezTo>
              </a:path>
            </a:pathLst>
          </a:custGeom>
          <a:noFill/>
          <a:ln w="4775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2"/>
          <p:cNvSpPr/>
          <p:nvPr/>
        </p:nvSpPr>
        <p:spPr>
          <a:xfrm>
            <a:off x="8253583" y="3830017"/>
            <a:ext cx="108546" cy="43631"/>
          </a:xfrm>
          <a:custGeom>
            <a:avLst/>
            <a:gdLst/>
            <a:ahLst/>
            <a:cxnLst/>
            <a:rect l="l" t="t" r="r" b="b"/>
            <a:pathLst>
              <a:path w="3371" h="1355" fill="none" extrusionOk="0">
                <a:moveTo>
                  <a:pt x="0" y="1355"/>
                </a:moveTo>
                <a:cubicBezTo>
                  <a:pt x="912" y="869"/>
                  <a:pt x="1898" y="369"/>
                  <a:pt x="2943" y="133"/>
                </a:cubicBezTo>
                <a:cubicBezTo>
                  <a:pt x="3061" y="60"/>
                  <a:pt x="3252" y="60"/>
                  <a:pt x="3370" y="1"/>
                </a:cubicBezTo>
              </a:path>
            </a:pathLst>
          </a:custGeom>
          <a:noFill/>
          <a:ln w="4775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2"/>
          <p:cNvSpPr/>
          <p:nvPr/>
        </p:nvSpPr>
        <p:spPr>
          <a:xfrm>
            <a:off x="8395716" y="4047533"/>
            <a:ext cx="69230" cy="29431"/>
          </a:xfrm>
          <a:custGeom>
            <a:avLst/>
            <a:gdLst/>
            <a:ahLst/>
            <a:cxnLst/>
            <a:rect l="l" t="t" r="r" b="b"/>
            <a:pathLst>
              <a:path w="2150" h="914" fill="none" extrusionOk="0">
                <a:moveTo>
                  <a:pt x="1" y="913"/>
                </a:moveTo>
                <a:cubicBezTo>
                  <a:pt x="678" y="545"/>
                  <a:pt x="1414" y="236"/>
                  <a:pt x="2150" y="1"/>
                </a:cubicBezTo>
              </a:path>
            </a:pathLst>
          </a:custGeom>
          <a:noFill/>
          <a:ln w="4775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2"/>
          <p:cNvSpPr/>
          <p:nvPr/>
        </p:nvSpPr>
        <p:spPr>
          <a:xfrm>
            <a:off x="8454966" y="4240866"/>
            <a:ext cx="47431" cy="17581"/>
          </a:xfrm>
          <a:custGeom>
            <a:avLst/>
            <a:gdLst/>
            <a:ahLst/>
            <a:cxnLst/>
            <a:rect l="l" t="t" r="r" b="b"/>
            <a:pathLst>
              <a:path w="1473" h="546" fill="none" extrusionOk="0">
                <a:moveTo>
                  <a:pt x="1" y="545"/>
                </a:moveTo>
                <a:cubicBezTo>
                  <a:pt x="486" y="369"/>
                  <a:pt x="972" y="178"/>
                  <a:pt x="1472" y="1"/>
                </a:cubicBezTo>
              </a:path>
            </a:pathLst>
          </a:custGeom>
          <a:noFill/>
          <a:ln w="4775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2"/>
          <p:cNvSpPr/>
          <p:nvPr/>
        </p:nvSpPr>
        <p:spPr>
          <a:xfrm>
            <a:off x="8346449" y="4033333"/>
            <a:ext cx="41248" cy="11882"/>
          </a:xfrm>
          <a:custGeom>
            <a:avLst/>
            <a:gdLst/>
            <a:ahLst/>
            <a:cxnLst/>
            <a:rect l="l" t="t" r="r" b="b"/>
            <a:pathLst>
              <a:path w="1281" h="369" fill="none" extrusionOk="0">
                <a:moveTo>
                  <a:pt x="0" y="368"/>
                </a:moveTo>
                <a:cubicBezTo>
                  <a:pt x="427" y="191"/>
                  <a:pt x="854" y="74"/>
                  <a:pt x="1281" y="0"/>
                </a:cubicBezTo>
              </a:path>
            </a:pathLst>
          </a:custGeom>
          <a:noFill/>
          <a:ln w="4775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2"/>
          <p:cNvSpPr/>
          <p:nvPr/>
        </p:nvSpPr>
        <p:spPr>
          <a:xfrm>
            <a:off x="8328449" y="3861767"/>
            <a:ext cx="45531" cy="19932"/>
          </a:xfrm>
          <a:custGeom>
            <a:avLst/>
            <a:gdLst/>
            <a:ahLst/>
            <a:cxnLst/>
            <a:rect l="l" t="t" r="r" b="b"/>
            <a:pathLst>
              <a:path w="1414" h="619" fill="none" extrusionOk="0">
                <a:moveTo>
                  <a:pt x="0" y="619"/>
                </a:moveTo>
                <a:cubicBezTo>
                  <a:pt x="486" y="369"/>
                  <a:pt x="927" y="177"/>
                  <a:pt x="1413" y="1"/>
                </a:cubicBezTo>
              </a:path>
            </a:pathLst>
          </a:custGeom>
          <a:noFill/>
          <a:ln w="4775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2"/>
          <p:cNvSpPr/>
          <p:nvPr/>
        </p:nvSpPr>
        <p:spPr>
          <a:xfrm>
            <a:off x="8472515" y="4292065"/>
            <a:ext cx="29882" cy="9982"/>
          </a:xfrm>
          <a:custGeom>
            <a:avLst/>
            <a:gdLst/>
            <a:ahLst/>
            <a:cxnLst/>
            <a:rect l="l" t="t" r="r" b="b"/>
            <a:pathLst>
              <a:path w="928" h="310" fill="none" extrusionOk="0">
                <a:moveTo>
                  <a:pt x="0" y="309"/>
                </a:moveTo>
                <a:cubicBezTo>
                  <a:pt x="309" y="192"/>
                  <a:pt x="618" y="133"/>
                  <a:pt x="927" y="0"/>
                </a:cubicBezTo>
              </a:path>
            </a:pathLst>
          </a:custGeom>
          <a:noFill/>
          <a:ln w="4775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2"/>
          <p:cNvSpPr/>
          <p:nvPr/>
        </p:nvSpPr>
        <p:spPr>
          <a:xfrm>
            <a:off x="8245500" y="3905367"/>
            <a:ext cx="150245" cy="54998"/>
          </a:xfrm>
          <a:custGeom>
            <a:avLst/>
            <a:gdLst/>
            <a:ahLst/>
            <a:cxnLst/>
            <a:rect l="l" t="t" r="r" b="b"/>
            <a:pathLst>
              <a:path w="4666" h="1708" fill="none" extrusionOk="0">
                <a:moveTo>
                  <a:pt x="1" y="1708"/>
                </a:moveTo>
                <a:cubicBezTo>
                  <a:pt x="1473" y="972"/>
                  <a:pt x="3003" y="236"/>
                  <a:pt x="4666" y="1"/>
                </a:cubicBezTo>
              </a:path>
            </a:pathLst>
          </a:custGeom>
          <a:noFill/>
          <a:ln w="4775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2"/>
          <p:cNvSpPr/>
          <p:nvPr/>
        </p:nvSpPr>
        <p:spPr>
          <a:xfrm>
            <a:off x="8077767" y="3520118"/>
            <a:ext cx="98596" cy="43631"/>
          </a:xfrm>
          <a:custGeom>
            <a:avLst/>
            <a:gdLst/>
            <a:ahLst/>
            <a:cxnLst/>
            <a:rect l="l" t="t" r="r" b="b"/>
            <a:pathLst>
              <a:path w="3062" h="1355" fill="none" extrusionOk="0">
                <a:moveTo>
                  <a:pt x="0" y="1354"/>
                </a:moveTo>
                <a:cubicBezTo>
                  <a:pt x="913" y="736"/>
                  <a:pt x="1958" y="309"/>
                  <a:pt x="3061" y="0"/>
                </a:cubicBezTo>
              </a:path>
            </a:pathLst>
          </a:custGeom>
          <a:noFill/>
          <a:ln w="4775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2"/>
          <p:cNvSpPr/>
          <p:nvPr/>
        </p:nvSpPr>
        <p:spPr>
          <a:xfrm>
            <a:off x="8059735" y="3315965"/>
            <a:ext cx="845443" cy="943685"/>
          </a:xfrm>
          <a:custGeom>
            <a:avLst/>
            <a:gdLst/>
            <a:ahLst/>
            <a:cxnLst/>
            <a:rect l="l" t="t" r="r" b="b"/>
            <a:pathLst>
              <a:path w="26256" h="29307" extrusionOk="0">
                <a:moveTo>
                  <a:pt x="3898" y="1"/>
                </a:moveTo>
                <a:cubicBezTo>
                  <a:pt x="3182" y="1"/>
                  <a:pt x="2487" y="171"/>
                  <a:pt x="1914" y="571"/>
                </a:cubicBezTo>
                <a:cubicBezTo>
                  <a:pt x="442" y="1557"/>
                  <a:pt x="1" y="3588"/>
                  <a:pt x="442" y="5295"/>
                </a:cubicBezTo>
                <a:cubicBezTo>
                  <a:pt x="928" y="6958"/>
                  <a:pt x="2032" y="8430"/>
                  <a:pt x="3136" y="9710"/>
                </a:cubicBezTo>
                <a:cubicBezTo>
                  <a:pt x="6447" y="13640"/>
                  <a:pt x="10067" y="17260"/>
                  <a:pt x="13687" y="20880"/>
                </a:cubicBezTo>
                <a:cubicBezTo>
                  <a:pt x="16748" y="23882"/>
                  <a:pt x="19868" y="27002"/>
                  <a:pt x="23739" y="28974"/>
                </a:cubicBezTo>
                <a:cubicBezTo>
                  <a:pt x="24104" y="29148"/>
                  <a:pt x="24552" y="29307"/>
                  <a:pt x="24958" y="29307"/>
                </a:cubicBezTo>
                <a:cubicBezTo>
                  <a:pt x="25238" y="29307"/>
                  <a:pt x="25498" y="29231"/>
                  <a:pt x="25696" y="29033"/>
                </a:cubicBezTo>
                <a:cubicBezTo>
                  <a:pt x="26255" y="28474"/>
                  <a:pt x="25946" y="27620"/>
                  <a:pt x="25578" y="26943"/>
                </a:cubicBezTo>
                <a:cubicBezTo>
                  <a:pt x="21222" y="18540"/>
                  <a:pt x="15821" y="10696"/>
                  <a:pt x="9640" y="3515"/>
                </a:cubicBezTo>
                <a:cubicBezTo>
                  <a:pt x="8654" y="2411"/>
                  <a:pt x="7609" y="1248"/>
                  <a:pt x="6256" y="571"/>
                </a:cubicBezTo>
                <a:cubicBezTo>
                  <a:pt x="5544" y="220"/>
                  <a:pt x="4708" y="1"/>
                  <a:pt x="3898" y="1"/>
                </a:cubicBezTo>
                <a:close/>
              </a:path>
            </a:pathLst>
          </a:custGeom>
          <a:solidFill>
            <a:srgbClr val="F7D79F"/>
          </a:solidFill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2"/>
          <p:cNvSpPr/>
          <p:nvPr/>
        </p:nvSpPr>
        <p:spPr>
          <a:xfrm>
            <a:off x="8265400" y="3601135"/>
            <a:ext cx="120396" cy="104779"/>
          </a:xfrm>
          <a:custGeom>
            <a:avLst/>
            <a:gdLst/>
            <a:ahLst/>
            <a:cxnLst/>
            <a:rect l="l" t="t" r="r" b="b"/>
            <a:pathLst>
              <a:path w="3739" h="3254" fill="none" extrusionOk="0">
                <a:moveTo>
                  <a:pt x="1" y="3253"/>
                </a:moveTo>
                <a:cubicBezTo>
                  <a:pt x="1164" y="2090"/>
                  <a:pt x="2444" y="987"/>
                  <a:pt x="3739" y="1"/>
                </a:cubicBezTo>
              </a:path>
            </a:pathLst>
          </a:custGeom>
          <a:noFill/>
          <a:ln w="4775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2"/>
          <p:cNvSpPr/>
          <p:nvPr/>
        </p:nvSpPr>
        <p:spPr>
          <a:xfrm>
            <a:off x="8358299" y="3626734"/>
            <a:ext cx="54998" cy="43631"/>
          </a:xfrm>
          <a:custGeom>
            <a:avLst/>
            <a:gdLst/>
            <a:ahLst/>
            <a:cxnLst/>
            <a:rect l="l" t="t" r="r" b="b"/>
            <a:pathLst>
              <a:path w="1708" h="1355" fill="none" extrusionOk="0">
                <a:moveTo>
                  <a:pt x="0" y="1354"/>
                </a:moveTo>
                <a:cubicBezTo>
                  <a:pt x="545" y="854"/>
                  <a:pt x="1104" y="427"/>
                  <a:pt x="1708" y="0"/>
                </a:cubicBezTo>
              </a:path>
            </a:pathLst>
          </a:custGeom>
          <a:noFill/>
          <a:ln w="4775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2"/>
          <p:cNvSpPr/>
          <p:nvPr/>
        </p:nvSpPr>
        <p:spPr>
          <a:xfrm>
            <a:off x="8561582" y="3853717"/>
            <a:ext cx="90546" cy="72997"/>
          </a:xfrm>
          <a:custGeom>
            <a:avLst/>
            <a:gdLst/>
            <a:ahLst/>
            <a:cxnLst/>
            <a:rect l="l" t="t" r="r" b="b"/>
            <a:pathLst>
              <a:path w="2812" h="2267" fill="none" extrusionOk="0">
                <a:moveTo>
                  <a:pt x="1" y="2267"/>
                </a:moveTo>
                <a:cubicBezTo>
                  <a:pt x="737" y="1531"/>
                  <a:pt x="1531" y="795"/>
                  <a:pt x="2444" y="251"/>
                </a:cubicBezTo>
                <a:cubicBezTo>
                  <a:pt x="2576" y="192"/>
                  <a:pt x="2694" y="59"/>
                  <a:pt x="2812" y="1"/>
                </a:cubicBezTo>
              </a:path>
            </a:pathLst>
          </a:custGeom>
          <a:noFill/>
          <a:ln w="4775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2"/>
          <p:cNvSpPr/>
          <p:nvPr/>
        </p:nvSpPr>
        <p:spPr>
          <a:xfrm>
            <a:off x="8608982" y="3883567"/>
            <a:ext cx="57380" cy="51230"/>
          </a:xfrm>
          <a:custGeom>
            <a:avLst/>
            <a:gdLst/>
            <a:ahLst/>
            <a:cxnLst/>
            <a:rect l="l" t="t" r="r" b="b"/>
            <a:pathLst>
              <a:path w="1782" h="1591" fill="none" extrusionOk="0">
                <a:moveTo>
                  <a:pt x="0" y="1590"/>
                </a:moveTo>
                <a:cubicBezTo>
                  <a:pt x="545" y="972"/>
                  <a:pt x="1163" y="486"/>
                  <a:pt x="1781" y="1"/>
                </a:cubicBezTo>
              </a:path>
            </a:pathLst>
          </a:custGeom>
          <a:noFill/>
          <a:ln w="4775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2"/>
          <p:cNvSpPr/>
          <p:nvPr/>
        </p:nvSpPr>
        <p:spPr>
          <a:xfrm>
            <a:off x="8693798" y="3976466"/>
            <a:ext cx="37481" cy="31298"/>
          </a:xfrm>
          <a:custGeom>
            <a:avLst/>
            <a:gdLst/>
            <a:ahLst/>
            <a:cxnLst/>
            <a:rect l="l" t="t" r="r" b="b"/>
            <a:pathLst>
              <a:path w="1164" h="972" fill="none" extrusionOk="0">
                <a:moveTo>
                  <a:pt x="1" y="971"/>
                </a:moveTo>
                <a:cubicBezTo>
                  <a:pt x="369" y="604"/>
                  <a:pt x="795" y="294"/>
                  <a:pt x="1163" y="0"/>
                </a:cubicBezTo>
              </a:path>
            </a:pathLst>
          </a:custGeom>
          <a:noFill/>
          <a:ln w="4775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2"/>
          <p:cNvSpPr/>
          <p:nvPr/>
        </p:nvSpPr>
        <p:spPr>
          <a:xfrm>
            <a:off x="8573432" y="3804450"/>
            <a:ext cx="35581" cy="23699"/>
          </a:xfrm>
          <a:custGeom>
            <a:avLst/>
            <a:gdLst/>
            <a:ahLst/>
            <a:cxnLst/>
            <a:rect l="l" t="t" r="r" b="b"/>
            <a:pathLst>
              <a:path w="1105" h="736" fill="none" extrusionOk="0">
                <a:moveTo>
                  <a:pt x="1" y="736"/>
                </a:moveTo>
                <a:cubicBezTo>
                  <a:pt x="369" y="427"/>
                  <a:pt x="736" y="191"/>
                  <a:pt x="1104" y="0"/>
                </a:cubicBezTo>
              </a:path>
            </a:pathLst>
          </a:custGeom>
          <a:noFill/>
          <a:ln w="4775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2"/>
          <p:cNvSpPr/>
          <p:nvPr/>
        </p:nvSpPr>
        <p:spPr>
          <a:xfrm>
            <a:off x="8423216" y="3782650"/>
            <a:ext cx="37481" cy="33649"/>
          </a:xfrm>
          <a:custGeom>
            <a:avLst/>
            <a:gdLst/>
            <a:ahLst/>
            <a:cxnLst/>
            <a:rect l="l" t="t" r="r" b="b"/>
            <a:pathLst>
              <a:path w="1164" h="1045" fill="none" extrusionOk="0">
                <a:moveTo>
                  <a:pt x="1" y="1045"/>
                </a:moveTo>
                <a:cubicBezTo>
                  <a:pt x="368" y="677"/>
                  <a:pt x="736" y="309"/>
                  <a:pt x="1163" y="0"/>
                </a:cubicBezTo>
              </a:path>
            </a:pathLst>
          </a:custGeom>
          <a:noFill/>
          <a:ln w="4775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2"/>
          <p:cNvSpPr/>
          <p:nvPr/>
        </p:nvSpPr>
        <p:spPr>
          <a:xfrm>
            <a:off x="8729348" y="4124300"/>
            <a:ext cx="25631" cy="18032"/>
          </a:xfrm>
          <a:custGeom>
            <a:avLst/>
            <a:gdLst/>
            <a:ahLst/>
            <a:cxnLst/>
            <a:rect l="l" t="t" r="r" b="b"/>
            <a:pathLst>
              <a:path w="796" h="560" fill="none" extrusionOk="0">
                <a:moveTo>
                  <a:pt x="0" y="560"/>
                </a:moveTo>
                <a:cubicBezTo>
                  <a:pt x="309" y="369"/>
                  <a:pt x="545" y="192"/>
                  <a:pt x="795" y="1"/>
                </a:cubicBezTo>
              </a:path>
            </a:pathLst>
          </a:custGeom>
          <a:noFill/>
          <a:ln w="4775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2"/>
          <p:cNvSpPr/>
          <p:nvPr/>
        </p:nvSpPr>
        <p:spPr>
          <a:xfrm>
            <a:off x="8269200" y="3533867"/>
            <a:ext cx="126546" cy="99047"/>
          </a:xfrm>
          <a:custGeom>
            <a:avLst/>
            <a:gdLst/>
            <a:ahLst/>
            <a:cxnLst/>
            <a:rect l="l" t="t" r="r" b="b"/>
            <a:pathLst>
              <a:path w="3930" h="3076" fill="none" extrusionOk="0">
                <a:moveTo>
                  <a:pt x="1" y="3076"/>
                </a:moveTo>
                <a:cubicBezTo>
                  <a:pt x="1222" y="1898"/>
                  <a:pt x="2458" y="736"/>
                  <a:pt x="3930" y="0"/>
                </a:cubicBezTo>
              </a:path>
            </a:pathLst>
          </a:custGeom>
          <a:noFill/>
          <a:ln w="4775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2"/>
          <p:cNvSpPr/>
          <p:nvPr/>
        </p:nvSpPr>
        <p:spPr>
          <a:xfrm>
            <a:off x="8152634" y="3467019"/>
            <a:ext cx="81047" cy="71130"/>
          </a:xfrm>
          <a:custGeom>
            <a:avLst/>
            <a:gdLst/>
            <a:ahLst/>
            <a:cxnLst/>
            <a:rect l="l" t="t" r="r" b="b"/>
            <a:pathLst>
              <a:path w="2517" h="2209" fill="none" extrusionOk="0">
                <a:moveTo>
                  <a:pt x="0" y="2208"/>
                </a:moveTo>
                <a:cubicBezTo>
                  <a:pt x="677" y="1340"/>
                  <a:pt x="1531" y="604"/>
                  <a:pt x="2517" y="1"/>
                </a:cubicBezTo>
              </a:path>
            </a:pathLst>
          </a:custGeom>
          <a:noFill/>
          <a:ln w="4775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2"/>
          <p:cNvSpPr txBox="1">
            <a:spLocks noGrp="1"/>
          </p:cNvSpPr>
          <p:nvPr>
            <p:ph type="subTitle" idx="1"/>
          </p:nvPr>
        </p:nvSpPr>
        <p:spPr>
          <a:xfrm>
            <a:off x="3293925" y="2476450"/>
            <a:ext cx="2548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A38"/>
              </a:buClr>
              <a:buSzPts val="1400"/>
              <a:buFont typeface="Open Sans"/>
              <a:buNone/>
              <a:defRPr sz="1400">
                <a:solidFill>
                  <a:srgbClr val="3A3A3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A38"/>
              </a:buClr>
              <a:buSzPts val="1800"/>
              <a:buFont typeface="Open Sans"/>
              <a:buNone/>
              <a:defRPr sz="1800">
                <a:solidFill>
                  <a:srgbClr val="3A3A3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A38"/>
              </a:buClr>
              <a:buSzPts val="1800"/>
              <a:buFont typeface="Open Sans"/>
              <a:buNone/>
              <a:defRPr sz="1800">
                <a:solidFill>
                  <a:srgbClr val="3A3A3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A38"/>
              </a:buClr>
              <a:buSzPts val="1800"/>
              <a:buFont typeface="Open Sans"/>
              <a:buNone/>
              <a:defRPr sz="1800">
                <a:solidFill>
                  <a:srgbClr val="3A3A3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A38"/>
              </a:buClr>
              <a:buSzPts val="1800"/>
              <a:buFont typeface="Open Sans"/>
              <a:buNone/>
              <a:defRPr sz="1800">
                <a:solidFill>
                  <a:srgbClr val="3A3A3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A38"/>
              </a:buClr>
              <a:buSzPts val="1800"/>
              <a:buFont typeface="Open Sans"/>
              <a:buNone/>
              <a:defRPr sz="1800">
                <a:solidFill>
                  <a:srgbClr val="3A3A3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A38"/>
              </a:buClr>
              <a:buSzPts val="1800"/>
              <a:buFont typeface="Open Sans"/>
              <a:buNone/>
              <a:defRPr sz="1800">
                <a:solidFill>
                  <a:srgbClr val="3A3A3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A38"/>
              </a:buClr>
              <a:buSzPts val="1800"/>
              <a:buFont typeface="Open Sans"/>
              <a:buNone/>
              <a:defRPr sz="1800">
                <a:solidFill>
                  <a:srgbClr val="3A3A3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A38"/>
              </a:buClr>
              <a:buSzPts val="1800"/>
              <a:buFont typeface="Open Sans"/>
              <a:buNone/>
              <a:defRPr sz="1800">
                <a:solidFill>
                  <a:srgbClr val="3A3A3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01" name="Google Shape;301;p2"/>
          <p:cNvSpPr txBox="1">
            <a:spLocks noGrp="1"/>
          </p:cNvSpPr>
          <p:nvPr>
            <p:ph type="ctrTitle"/>
          </p:nvPr>
        </p:nvSpPr>
        <p:spPr>
          <a:xfrm>
            <a:off x="2070841" y="354050"/>
            <a:ext cx="50250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28481F"/>
              </a:buClr>
              <a:buSzPts val="4500"/>
              <a:buFont typeface="Signika"/>
              <a:buNone/>
              <a:defRPr sz="4600">
                <a:latin typeface="Signika"/>
                <a:ea typeface="Signika"/>
                <a:cs typeface="Signika"/>
                <a:sym typeface="Signi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Font typeface="Signika"/>
              <a:buNone/>
              <a:defRPr sz="5200">
                <a:latin typeface="Signika"/>
                <a:ea typeface="Signika"/>
                <a:cs typeface="Signika"/>
                <a:sym typeface="Signi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Font typeface="Signika"/>
              <a:buNone/>
              <a:defRPr sz="5200">
                <a:latin typeface="Signika"/>
                <a:ea typeface="Signika"/>
                <a:cs typeface="Signika"/>
                <a:sym typeface="Signi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Font typeface="Signika"/>
              <a:buNone/>
              <a:defRPr sz="5200">
                <a:latin typeface="Signika"/>
                <a:ea typeface="Signika"/>
                <a:cs typeface="Signika"/>
                <a:sym typeface="Signi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Font typeface="Signika"/>
              <a:buNone/>
              <a:defRPr sz="5200">
                <a:latin typeface="Signika"/>
                <a:ea typeface="Signika"/>
                <a:cs typeface="Signika"/>
                <a:sym typeface="Signi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Font typeface="Signika"/>
              <a:buNone/>
              <a:defRPr sz="5200">
                <a:latin typeface="Signika"/>
                <a:ea typeface="Signika"/>
                <a:cs typeface="Signika"/>
                <a:sym typeface="Signi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Font typeface="Signika"/>
              <a:buNone/>
              <a:defRPr sz="5200">
                <a:latin typeface="Signika"/>
                <a:ea typeface="Signika"/>
                <a:cs typeface="Signika"/>
                <a:sym typeface="Signi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Font typeface="Signika"/>
              <a:buNone/>
              <a:defRPr sz="5200">
                <a:latin typeface="Signika"/>
                <a:ea typeface="Signika"/>
                <a:cs typeface="Signika"/>
                <a:sym typeface="Signi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Font typeface="Signika"/>
              <a:buNone/>
              <a:defRPr sz="5200">
                <a:latin typeface="Signika"/>
                <a:ea typeface="Signika"/>
                <a:cs typeface="Signika"/>
                <a:sym typeface="Signik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" name="Google Shape;1272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273" name="Google Shape;1273;p11"/>
          <p:cNvSpPr txBox="1">
            <a:spLocks noGrp="1"/>
          </p:cNvSpPr>
          <p:nvPr>
            <p:ph type="body" idx="1"/>
          </p:nvPr>
        </p:nvSpPr>
        <p:spPr>
          <a:xfrm>
            <a:off x="311700" y="29998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74" name="Google Shape;1274;p11"/>
          <p:cNvSpPr/>
          <p:nvPr/>
        </p:nvSpPr>
        <p:spPr>
          <a:xfrm>
            <a:off x="8244399" y="-309196"/>
            <a:ext cx="700476" cy="785562"/>
          </a:xfrm>
          <a:custGeom>
            <a:avLst/>
            <a:gdLst/>
            <a:ahLst/>
            <a:cxnLst/>
            <a:rect l="l" t="t" r="r" b="b"/>
            <a:pathLst>
              <a:path w="21520" h="24134" fill="none" extrusionOk="0">
                <a:moveTo>
                  <a:pt x="20258" y="15198"/>
                </a:moveTo>
                <a:cubicBezTo>
                  <a:pt x="21520" y="10517"/>
                  <a:pt x="20076" y="8237"/>
                  <a:pt x="17979" y="6976"/>
                </a:cubicBezTo>
                <a:cubicBezTo>
                  <a:pt x="15821" y="5639"/>
                  <a:pt x="13921" y="8359"/>
                  <a:pt x="13161" y="7295"/>
                </a:cubicBezTo>
                <a:cubicBezTo>
                  <a:pt x="12402" y="6216"/>
                  <a:pt x="11140" y="1"/>
                  <a:pt x="5563" y="5396"/>
                </a:cubicBezTo>
                <a:cubicBezTo>
                  <a:pt x="5563" y="5396"/>
                  <a:pt x="1840" y="10198"/>
                  <a:pt x="5821" y="11018"/>
                </a:cubicBezTo>
                <a:cubicBezTo>
                  <a:pt x="5821" y="11018"/>
                  <a:pt x="7083" y="10958"/>
                  <a:pt x="6900" y="12097"/>
                </a:cubicBezTo>
                <a:cubicBezTo>
                  <a:pt x="6703" y="13176"/>
                  <a:pt x="6140" y="13116"/>
                  <a:pt x="6140" y="13116"/>
                </a:cubicBezTo>
                <a:cubicBezTo>
                  <a:pt x="6140" y="13116"/>
                  <a:pt x="1" y="12994"/>
                  <a:pt x="3359" y="17675"/>
                </a:cubicBezTo>
                <a:cubicBezTo>
                  <a:pt x="6642" y="22355"/>
                  <a:pt x="12599" y="23754"/>
                  <a:pt x="12599" y="23754"/>
                </a:cubicBezTo>
                <a:cubicBezTo>
                  <a:pt x="16459" y="24133"/>
                  <a:pt x="14939" y="18115"/>
                  <a:pt x="14939" y="18115"/>
                </a:cubicBezTo>
                <a:cubicBezTo>
                  <a:pt x="14939" y="18115"/>
                  <a:pt x="14438" y="16337"/>
                  <a:pt x="15639" y="16596"/>
                </a:cubicBezTo>
                <a:cubicBezTo>
                  <a:pt x="16778" y="16854"/>
                  <a:pt x="19058" y="19954"/>
                  <a:pt x="20258" y="15198"/>
                </a:cubicBezTo>
                <a:close/>
                <a:moveTo>
                  <a:pt x="17979" y="15456"/>
                </a:moveTo>
                <a:cubicBezTo>
                  <a:pt x="17918" y="15395"/>
                  <a:pt x="17796" y="15334"/>
                  <a:pt x="17721" y="15334"/>
                </a:cubicBezTo>
                <a:cubicBezTo>
                  <a:pt x="17599" y="15198"/>
                  <a:pt x="17538" y="15137"/>
                  <a:pt x="17417" y="15076"/>
                </a:cubicBezTo>
                <a:cubicBezTo>
                  <a:pt x="17037" y="14894"/>
                  <a:pt x="16581" y="14635"/>
                  <a:pt x="16079" y="14514"/>
                </a:cubicBezTo>
                <a:cubicBezTo>
                  <a:pt x="15061" y="14316"/>
                  <a:pt x="14119" y="14575"/>
                  <a:pt x="13420" y="15274"/>
                </a:cubicBezTo>
                <a:cubicBezTo>
                  <a:pt x="12402" y="16413"/>
                  <a:pt x="12721" y="17994"/>
                  <a:pt x="12918" y="18693"/>
                </a:cubicBezTo>
                <a:cubicBezTo>
                  <a:pt x="13161" y="19757"/>
                  <a:pt x="13161" y="21216"/>
                  <a:pt x="12979" y="21656"/>
                </a:cubicBezTo>
                <a:lnTo>
                  <a:pt x="12918" y="21656"/>
                </a:lnTo>
                <a:cubicBezTo>
                  <a:pt x="12402" y="21535"/>
                  <a:pt x="10699" y="20972"/>
                  <a:pt x="8861" y="19833"/>
                </a:cubicBezTo>
                <a:cubicBezTo>
                  <a:pt x="7280" y="18875"/>
                  <a:pt x="6019" y="17736"/>
                  <a:pt x="5061" y="16413"/>
                </a:cubicBezTo>
                <a:cubicBezTo>
                  <a:pt x="4742" y="15957"/>
                  <a:pt x="4621" y="15654"/>
                  <a:pt x="4560" y="15456"/>
                </a:cubicBezTo>
                <a:cubicBezTo>
                  <a:pt x="4879" y="15334"/>
                  <a:pt x="5563" y="15198"/>
                  <a:pt x="6080" y="15198"/>
                </a:cubicBezTo>
                <a:cubicBezTo>
                  <a:pt x="7280" y="15274"/>
                  <a:pt x="8678" y="14438"/>
                  <a:pt x="8982" y="12417"/>
                </a:cubicBezTo>
                <a:cubicBezTo>
                  <a:pt x="9180" y="11155"/>
                  <a:pt x="8678" y="10015"/>
                  <a:pt x="7599" y="9377"/>
                </a:cubicBezTo>
                <a:lnTo>
                  <a:pt x="7599" y="9377"/>
                </a:lnTo>
                <a:cubicBezTo>
                  <a:pt x="7083" y="9058"/>
                  <a:pt x="6520" y="8936"/>
                  <a:pt x="6140" y="8876"/>
                </a:cubicBezTo>
                <a:cubicBezTo>
                  <a:pt x="6201" y="8435"/>
                  <a:pt x="6642" y="7478"/>
                  <a:pt x="7159" y="6779"/>
                </a:cubicBezTo>
                <a:cubicBezTo>
                  <a:pt x="8542" y="5517"/>
                  <a:pt x="9362" y="5259"/>
                  <a:pt x="9620" y="5396"/>
                </a:cubicBezTo>
                <a:cubicBezTo>
                  <a:pt x="10122" y="5700"/>
                  <a:pt x="10578" y="6779"/>
                  <a:pt x="10821" y="7356"/>
                </a:cubicBezTo>
                <a:cubicBezTo>
                  <a:pt x="11019" y="7797"/>
                  <a:pt x="11201" y="8177"/>
                  <a:pt x="11459" y="8496"/>
                </a:cubicBezTo>
                <a:cubicBezTo>
                  <a:pt x="11642" y="8815"/>
                  <a:pt x="11961" y="9119"/>
                  <a:pt x="12280" y="9316"/>
                </a:cubicBezTo>
                <a:cubicBezTo>
                  <a:pt x="13617" y="10137"/>
                  <a:pt x="14939" y="9499"/>
                  <a:pt x="15699" y="9119"/>
                </a:cubicBezTo>
                <a:cubicBezTo>
                  <a:pt x="16459" y="8739"/>
                  <a:pt x="16718" y="8678"/>
                  <a:pt x="16839" y="8739"/>
                </a:cubicBezTo>
                <a:cubicBezTo>
                  <a:pt x="17660" y="9256"/>
                  <a:pt x="19377" y="10335"/>
                  <a:pt x="18237" y="14696"/>
                </a:cubicBezTo>
                <a:cubicBezTo>
                  <a:pt x="18100" y="15015"/>
                  <a:pt x="18040" y="15274"/>
                  <a:pt x="17979" y="15456"/>
                </a:cubicBezTo>
                <a:close/>
              </a:path>
            </a:pathLst>
          </a:custGeom>
          <a:noFill/>
          <a:ln w="6450" cap="flat" cmpd="sng">
            <a:solidFill>
              <a:srgbClr val="28481F"/>
            </a:solidFill>
            <a:prstDash val="solid"/>
            <a:miter lim="151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5" name="Google Shape;1275;p11"/>
          <p:cNvSpPr/>
          <p:nvPr/>
        </p:nvSpPr>
        <p:spPr>
          <a:xfrm>
            <a:off x="6840550" y="280448"/>
            <a:ext cx="542185" cy="473928"/>
          </a:xfrm>
          <a:custGeom>
            <a:avLst/>
            <a:gdLst/>
            <a:ahLst/>
            <a:cxnLst/>
            <a:rect l="l" t="t" r="r" b="b"/>
            <a:pathLst>
              <a:path w="16657" h="14560" fill="none" extrusionOk="0">
                <a:moveTo>
                  <a:pt x="5380" y="13115"/>
                </a:moveTo>
                <a:cubicBezTo>
                  <a:pt x="8298" y="14559"/>
                  <a:pt x="10015" y="13936"/>
                  <a:pt x="11155" y="12736"/>
                </a:cubicBezTo>
                <a:cubicBezTo>
                  <a:pt x="12295" y="11459"/>
                  <a:pt x="10775" y="9818"/>
                  <a:pt x="11596" y="9499"/>
                </a:cubicBezTo>
                <a:cubicBezTo>
                  <a:pt x="12417" y="9119"/>
                  <a:pt x="16657" y="9119"/>
                  <a:pt x="13875" y="4681"/>
                </a:cubicBezTo>
                <a:cubicBezTo>
                  <a:pt x="13875" y="4681"/>
                  <a:pt x="11155" y="1581"/>
                  <a:pt x="10076" y="4119"/>
                </a:cubicBezTo>
                <a:cubicBezTo>
                  <a:pt x="10076" y="4119"/>
                  <a:pt x="9939" y="4939"/>
                  <a:pt x="9256" y="4681"/>
                </a:cubicBezTo>
                <a:cubicBezTo>
                  <a:pt x="8556" y="4438"/>
                  <a:pt x="8678" y="4058"/>
                  <a:pt x="8678" y="4058"/>
                </a:cubicBezTo>
                <a:cubicBezTo>
                  <a:pt x="8678" y="4058"/>
                  <a:pt x="9559" y="0"/>
                  <a:pt x="6019" y="1581"/>
                </a:cubicBezTo>
                <a:cubicBezTo>
                  <a:pt x="2478" y="3161"/>
                  <a:pt x="760" y="6900"/>
                  <a:pt x="760" y="6900"/>
                </a:cubicBezTo>
                <a:cubicBezTo>
                  <a:pt x="1" y="9438"/>
                  <a:pt x="4180" y="9179"/>
                  <a:pt x="4180" y="9179"/>
                </a:cubicBezTo>
                <a:cubicBezTo>
                  <a:pt x="4180" y="9179"/>
                  <a:pt x="5456" y="9119"/>
                  <a:pt x="5076" y="9879"/>
                </a:cubicBezTo>
                <a:cubicBezTo>
                  <a:pt x="4757" y="10638"/>
                  <a:pt x="2417" y="11657"/>
                  <a:pt x="5380" y="13115"/>
                </a:cubicBezTo>
                <a:close/>
                <a:moveTo>
                  <a:pt x="5517" y="11596"/>
                </a:moveTo>
                <a:cubicBezTo>
                  <a:pt x="5578" y="11520"/>
                  <a:pt x="5639" y="11459"/>
                  <a:pt x="5639" y="11398"/>
                </a:cubicBezTo>
                <a:cubicBezTo>
                  <a:pt x="5699" y="11337"/>
                  <a:pt x="5760" y="11277"/>
                  <a:pt x="5836" y="11216"/>
                </a:cubicBezTo>
                <a:cubicBezTo>
                  <a:pt x="6019" y="11018"/>
                  <a:pt x="6277" y="10760"/>
                  <a:pt x="6399" y="10456"/>
                </a:cubicBezTo>
                <a:cubicBezTo>
                  <a:pt x="6718" y="9757"/>
                  <a:pt x="6657" y="9119"/>
                  <a:pt x="6277" y="8617"/>
                </a:cubicBezTo>
                <a:cubicBezTo>
                  <a:pt x="5639" y="7721"/>
                  <a:pt x="4560" y="7721"/>
                  <a:pt x="4058" y="7797"/>
                </a:cubicBezTo>
                <a:cubicBezTo>
                  <a:pt x="3298" y="7797"/>
                  <a:pt x="2341" y="7660"/>
                  <a:pt x="2098" y="7417"/>
                </a:cubicBezTo>
                <a:lnTo>
                  <a:pt x="2098" y="7417"/>
                </a:lnTo>
                <a:cubicBezTo>
                  <a:pt x="2280" y="7097"/>
                  <a:pt x="2858" y="6018"/>
                  <a:pt x="3861" y="4939"/>
                </a:cubicBezTo>
                <a:cubicBezTo>
                  <a:pt x="4696" y="4058"/>
                  <a:pt x="5639" y="3359"/>
                  <a:pt x="6596" y="2918"/>
                </a:cubicBezTo>
                <a:cubicBezTo>
                  <a:pt x="6976" y="2721"/>
                  <a:pt x="7158" y="2721"/>
                  <a:pt x="7280" y="2660"/>
                </a:cubicBezTo>
                <a:cubicBezTo>
                  <a:pt x="7356" y="2918"/>
                  <a:pt x="7356" y="3420"/>
                  <a:pt x="7280" y="3739"/>
                </a:cubicBezTo>
                <a:cubicBezTo>
                  <a:pt x="7098" y="4499"/>
                  <a:pt x="7477" y="5578"/>
                  <a:pt x="8739" y="6018"/>
                </a:cubicBezTo>
                <a:cubicBezTo>
                  <a:pt x="9559" y="6338"/>
                  <a:pt x="10395" y="6140"/>
                  <a:pt x="10958" y="5517"/>
                </a:cubicBezTo>
                <a:lnTo>
                  <a:pt x="10958" y="5517"/>
                </a:lnTo>
                <a:cubicBezTo>
                  <a:pt x="11216" y="5198"/>
                  <a:pt x="11398" y="4879"/>
                  <a:pt x="11459" y="4620"/>
                </a:cubicBezTo>
                <a:cubicBezTo>
                  <a:pt x="11778" y="4757"/>
                  <a:pt x="12295" y="5137"/>
                  <a:pt x="12675" y="5578"/>
                </a:cubicBezTo>
                <a:cubicBezTo>
                  <a:pt x="13359" y="6657"/>
                  <a:pt x="13435" y="7219"/>
                  <a:pt x="13298" y="7417"/>
                </a:cubicBezTo>
                <a:cubicBezTo>
                  <a:pt x="13055" y="7660"/>
                  <a:pt x="12295" y="7857"/>
                  <a:pt x="11839" y="7918"/>
                </a:cubicBezTo>
                <a:cubicBezTo>
                  <a:pt x="11535" y="7979"/>
                  <a:pt x="11277" y="8040"/>
                  <a:pt x="11018" y="8176"/>
                </a:cubicBezTo>
                <a:cubicBezTo>
                  <a:pt x="10775" y="8298"/>
                  <a:pt x="10517" y="8420"/>
                  <a:pt x="10395" y="8617"/>
                </a:cubicBezTo>
                <a:cubicBezTo>
                  <a:pt x="9635" y="9377"/>
                  <a:pt x="9879" y="10319"/>
                  <a:pt x="10015" y="10897"/>
                </a:cubicBezTo>
                <a:cubicBezTo>
                  <a:pt x="10198" y="11459"/>
                  <a:pt x="10198" y="11657"/>
                  <a:pt x="10137" y="11717"/>
                </a:cubicBezTo>
                <a:cubicBezTo>
                  <a:pt x="9696" y="12219"/>
                  <a:pt x="8739" y="13176"/>
                  <a:pt x="6019" y="11839"/>
                </a:cubicBezTo>
                <a:cubicBezTo>
                  <a:pt x="5760" y="11717"/>
                  <a:pt x="5639" y="11657"/>
                  <a:pt x="5517" y="11596"/>
                </a:cubicBezTo>
                <a:close/>
              </a:path>
            </a:pathLst>
          </a:custGeom>
          <a:noFill/>
          <a:ln w="6450" cap="flat" cmpd="sng">
            <a:solidFill>
              <a:srgbClr val="28481F"/>
            </a:solidFill>
            <a:prstDash val="solid"/>
            <a:miter lim="151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6" name="Google Shape;1276;p11"/>
          <p:cNvSpPr/>
          <p:nvPr/>
        </p:nvSpPr>
        <p:spPr>
          <a:xfrm>
            <a:off x="5564818" y="-582780"/>
            <a:ext cx="1063539" cy="1090718"/>
          </a:xfrm>
          <a:custGeom>
            <a:avLst/>
            <a:gdLst/>
            <a:ahLst/>
            <a:cxnLst/>
            <a:rect l="l" t="t" r="r" b="b"/>
            <a:pathLst>
              <a:path w="32674" h="33509" extrusionOk="0">
                <a:moveTo>
                  <a:pt x="25859" y="1"/>
                </a:moveTo>
                <a:cubicBezTo>
                  <a:pt x="25206" y="1"/>
                  <a:pt x="24452" y="510"/>
                  <a:pt x="24194" y="1200"/>
                </a:cubicBezTo>
                <a:cubicBezTo>
                  <a:pt x="23814" y="2143"/>
                  <a:pt x="24133" y="3282"/>
                  <a:pt x="24057" y="4300"/>
                </a:cubicBezTo>
                <a:cubicBezTo>
                  <a:pt x="23936" y="6079"/>
                  <a:pt x="22857" y="7659"/>
                  <a:pt x="21717" y="9118"/>
                </a:cubicBezTo>
                <a:cubicBezTo>
                  <a:pt x="19377" y="12097"/>
                  <a:pt x="16535" y="14938"/>
                  <a:pt x="12918" y="16078"/>
                </a:cubicBezTo>
                <a:cubicBezTo>
                  <a:pt x="9240" y="17279"/>
                  <a:pt x="5061" y="16716"/>
                  <a:pt x="1642" y="18039"/>
                </a:cubicBezTo>
                <a:cubicBezTo>
                  <a:pt x="320" y="18616"/>
                  <a:pt x="0" y="20318"/>
                  <a:pt x="958" y="21276"/>
                </a:cubicBezTo>
                <a:cubicBezTo>
                  <a:pt x="1642" y="21975"/>
                  <a:pt x="2477" y="22537"/>
                  <a:pt x="3359" y="22917"/>
                </a:cubicBezTo>
                <a:cubicBezTo>
                  <a:pt x="4377" y="23357"/>
                  <a:pt x="5380" y="23555"/>
                  <a:pt x="6398" y="23677"/>
                </a:cubicBezTo>
                <a:cubicBezTo>
                  <a:pt x="6018" y="23874"/>
                  <a:pt x="5699" y="24057"/>
                  <a:pt x="5319" y="24315"/>
                </a:cubicBezTo>
                <a:cubicBezTo>
                  <a:pt x="4119" y="25136"/>
                  <a:pt x="4180" y="26974"/>
                  <a:pt x="5441" y="27734"/>
                </a:cubicBezTo>
                <a:cubicBezTo>
                  <a:pt x="6277" y="28297"/>
                  <a:pt x="7219" y="28676"/>
                  <a:pt x="8237" y="28813"/>
                </a:cubicBezTo>
                <a:cubicBezTo>
                  <a:pt x="8885" y="28931"/>
                  <a:pt x="9539" y="28998"/>
                  <a:pt x="10195" y="28998"/>
                </a:cubicBezTo>
                <a:cubicBezTo>
                  <a:pt x="10555" y="28998"/>
                  <a:pt x="10916" y="28978"/>
                  <a:pt x="11277" y="28935"/>
                </a:cubicBezTo>
                <a:lnTo>
                  <a:pt x="11277" y="28935"/>
                </a:lnTo>
                <a:cubicBezTo>
                  <a:pt x="11079" y="29117"/>
                  <a:pt x="10836" y="29376"/>
                  <a:pt x="10638" y="29634"/>
                </a:cubicBezTo>
                <a:cubicBezTo>
                  <a:pt x="9620" y="30774"/>
                  <a:pt x="10137" y="32612"/>
                  <a:pt x="11596" y="33053"/>
                </a:cubicBezTo>
                <a:cubicBezTo>
                  <a:pt x="12437" y="33372"/>
                  <a:pt x="13332" y="33509"/>
                  <a:pt x="14199" y="33509"/>
                </a:cubicBezTo>
                <a:cubicBezTo>
                  <a:pt x="14366" y="33509"/>
                  <a:pt x="14532" y="33504"/>
                  <a:pt x="14696" y="33494"/>
                </a:cubicBezTo>
                <a:cubicBezTo>
                  <a:pt x="16656" y="33372"/>
                  <a:pt x="18556" y="32612"/>
                  <a:pt x="20334" y="31655"/>
                </a:cubicBezTo>
                <a:cubicBezTo>
                  <a:pt x="26276" y="28433"/>
                  <a:pt x="30896" y="22978"/>
                  <a:pt x="32233" y="16276"/>
                </a:cubicBezTo>
                <a:cubicBezTo>
                  <a:pt x="32674" y="13920"/>
                  <a:pt x="32492" y="10698"/>
                  <a:pt x="31154" y="8738"/>
                </a:cubicBezTo>
                <a:cubicBezTo>
                  <a:pt x="30136" y="7340"/>
                  <a:pt x="28616" y="6458"/>
                  <a:pt x="27857" y="4939"/>
                </a:cubicBezTo>
                <a:cubicBezTo>
                  <a:pt x="27233" y="3738"/>
                  <a:pt x="27233" y="2279"/>
                  <a:pt x="26793" y="1003"/>
                </a:cubicBezTo>
                <a:cubicBezTo>
                  <a:pt x="26717" y="942"/>
                  <a:pt x="26717" y="881"/>
                  <a:pt x="26717" y="760"/>
                </a:cubicBezTo>
                <a:lnTo>
                  <a:pt x="26656" y="760"/>
                </a:lnTo>
                <a:lnTo>
                  <a:pt x="26656" y="380"/>
                </a:lnTo>
                <a:cubicBezTo>
                  <a:pt x="26455" y="116"/>
                  <a:pt x="26168" y="1"/>
                  <a:pt x="25859" y="1"/>
                </a:cubicBezTo>
                <a:close/>
              </a:path>
            </a:pathLst>
          </a:custGeom>
          <a:solidFill>
            <a:srgbClr val="FCC1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7" name="Google Shape;1277;p11"/>
          <p:cNvSpPr/>
          <p:nvPr/>
        </p:nvSpPr>
        <p:spPr>
          <a:xfrm>
            <a:off x="5591542" y="-603579"/>
            <a:ext cx="795945" cy="731626"/>
          </a:xfrm>
          <a:custGeom>
            <a:avLst/>
            <a:gdLst/>
            <a:ahLst/>
            <a:cxnLst/>
            <a:rect l="l" t="t" r="r" b="b"/>
            <a:pathLst>
              <a:path w="24453" h="22477" fill="none" extrusionOk="0">
                <a:moveTo>
                  <a:pt x="24452" y="0"/>
                </a:moveTo>
                <a:cubicBezTo>
                  <a:pt x="23753" y="700"/>
                  <a:pt x="24133" y="2022"/>
                  <a:pt x="24072" y="3101"/>
                </a:cubicBezTo>
                <a:cubicBezTo>
                  <a:pt x="23935" y="4879"/>
                  <a:pt x="22856" y="6459"/>
                  <a:pt x="21717" y="7918"/>
                </a:cubicBezTo>
                <a:cubicBezTo>
                  <a:pt x="19376" y="10897"/>
                  <a:pt x="16534" y="13739"/>
                  <a:pt x="12917" y="14878"/>
                </a:cubicBezTo>
                <a:cubicBezTo>
                  <a:pt x="9255" y="16018"/>
                  <a:pt x="5000" y="15517"/>
                  <a:pt x="1581" y="16839"/>
                </a:cubicBezTo>
                <a:cubicBezTo>
                  <a:pt x="319" y="17416"/>
                  <a:pt x="0" y="19118"/>
                  <a:pt x="957" y="20076"/>
                </a:cubicBezTo>
                <a:cubicBezTo>
                  <a:pt x="1656" y="20775"/>
                  <a:pt x="2477" y="21337"/>
                  <a:pt x="3359" y="21717"/>
                </a:cubicBezTo>
                <a:cubicBezTo>
                  <a:pt x="4316" y="22097"/>
                  <a:pt x="5319" y="22355"/>
                  <a:pt x="6398" y="22477"/>
                </a:cubicBezTo>
              </a:path>
            </a:pathLst>
          </a:custGeom>
          <a:noFill/>
          <a:ln w="6450" cap="flat" cmpd="sng">
            <a:solidFill>
              <a:srgbClr val="28481F"/>
            </a:solidFill>
            <a:prstDash val="solid"/>
            <a:miter lim="151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8" name="Google Shape;1278;p11"/>
          <p:cNvSpPr/>
          <p:nvPr/>
        </p:nvSpPr>
        <p:spPr>
          <a:xfrm>
            <a:off x="5612309" y="-36688"/>
            <a:ext cx="20799" cy="61845"/>
          </a:xfrm>
          <a:custGeom>
            <a:avLst/>
            <a:gdLst/>
            <a:ahLst/>
            <a:cxnLst/>
            <a:rect l="l" t="t" r="r" b="b"/>
            <a:pathLst>
              <a:path w="639" h="1900" fill="none" extrusionOk="0">
                <a:moveTo>
                  <a:pt x="259" y="0"/>
                </a:moveTo>
                <a:cubicBezTo>
                  <a:pt x="380" y="259"/>
                  <a:pt x="502" y="502"/>
                  <a:pt x="563" y="760"/>
                </a:cubicBezTo>
                <a:cubicBezTo>
                  <a:pt x="639" y="1201"/>
                  <a:pt x="380" y="1702"/>
                  <a:pt x="0" y="1900"/>
                </a:cubicBezTo>
              </a:path>
            </a:pathLst>
          </a:custGeom>
          <a:noFill/>
          <a:ln w="6450" cap="flat" cmpd="sng">
            <a:solidFill>
              <a:srgbClr val="28481F"/>
            </a:solidFill>
            <a:prstDash val="solid"/>
            <a:miter lim="151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9" name="Google Shape;1279;p11"/>
          <p:cNvSpPr/>
          <p:nvPr/>
        </p:nvSpPr>
        <p:spPr>
          <a:xfrm>
            <a:off x="5637047" y="-127210"/>
            <a:ext cx="626750" cy="164736"/>
          </a:xfrm>
          <a:custGeom>
            <a:avLst/>
            <a:gdLst/>
            <a:ahLst/>
            <a:cxnLst/>
            <a:rect l="l" t="t" r="r" b="b"/>
            <a:pathLst>
              <a:path w="19255" h="5061" fill="none" extrusionOk="0">
                <a:moveTo>
                  <a:pt x="0" y="3860"/>
                </a:moveTo>
                <a:cubicBezTo>
                  <a:pt x="1839" y="4742"/>
                  <a:pt x="3921" y="5061"/>
                  <a:pt x="5957" y="4939"/>
                </a:cubicBezTo>
                <a:cubicBezTo>
                  <a:pt x="6520" y="4939"/>
                  <a:pt x="7097" y="4802"/>
                  <a:pt x="7659" y="4742"/>
                </a:cubicBezTo>
                <a:cubicBezTo>
                  <a:pt x="10760" y="4240"/>
                  <a:pt x="13617" y="3480"/>
                  <a:pt x="16656" y="1824"/>
                </a:cubicBezTo>
                <a:cubicBezTo>
                  <a:pt x="17477" y="1383"/>
                  <a:pt x="18617" y="684"/>
                  <a:pt x="19255" y="0"/>
                </a:cubicBezTo>
              </a:path>
            </a:pathLst>
          </a:custGeom>
          <a:noFill/>
          <a:ln w="6450" cap="flat" cmpd="sng">
            <a:solidFill>
              <a:srgbClr val="28481F"/>
            </a:solidFill>
            <a:prstDash val="solid"/>
            <a:miter lim="151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0" name="Google Shape;1280;p11"/>
          <p:cNvSpPr/>
          <p:nvPr/>
        </p:nvSpPr>
        <p:spPr>
          <a:xfrm>
            <a:off x="5725583" y="-566472"/>
            <a:ext cx="686610" cy="869638"/>
          </a:xfrm>
          <a:custGeom>
            <a:avLst/>
            <a:gdLst/>
            <a:ahLst/>
            <a:cxnLst/>
            <a:rect l="l" t="t" r="r" b="b"/>
            <a:pathLst>
              <a:path w="21094" h="26717" fill="none" extrusionOk="0">
                <a:moveTo>
                  <a:pt x="20258" y="0"/>
                </a:moveTo>
                <a:cubicBezTo>
                  <a:pt x="20197" y="1018"/>
                  <a:pt x="20638" y="1961"/>
                  <a:pt x="20836" y="2979"/>
                </a:cubicBezTo>
                <a:cubicBezTo>
                  <a:pt x="21094" y="4818"/>
                  <a:pt x="20395" y="6657"/>
                  <a:pt x="19574" y="8359"/>
                </a:cubicBezTo>
                <a:cubicBezTo>
                  <a:pt x="17857" y="11899"/>
                  <a:pt x="15638" y="15456"/>
                  <a:pt x="12219" y="17416"/>
                </a:cubicBezTo>
                <a:cubicBezTo>
                  <a:pt x="8799" y="19437"/>
                  <a:pt x="4377" y="19817"/>
                  <a:pt x="1201" y="21975"/>
                </a:cubicBezTo>
                <a:cubicBezTo>
                  <a:pt x="0" y="22796"/>
                  <a:pt x="61" y="24635"/>
                  <a:pt x="1262" y="25394"/>
                </a:cubicBezTo>
                <a:cubicBezTo>
                  <a:pt x="2158" y="25957"/>
                  <a:pt x="3101" y="26337"/>
                  <a:pt x="4119" y="26473"/>
                </a:cubicBezTo>
                <a:cubicBezTo>
                  <a:pt x="5061" y="26656"/>
                  <a:pt x="6079" y="26717"/>
                  <a:pt x="7097" y="26595"/>
                </a:cubicBezTo>
              </a:path>
            </a:pathLst>
          </a:custGeom>
          <a:noFill/>
          <a:ln w="6450" cap="flat" cmpd="sng">
            <a:solidFill>
              <a:srgbClr val="28481F"/>
            </a:solidFill>
            <a:prstDash val="solid"/>
            <a:miter lim="151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1" name="Google Shape;1281;p11"/>
          <p:cNvSpPr/>
          <p:nvPr/>
        </p:nvSpPr>
        <p:spPr>
          <a:xfrm>
            <a:off x="5739937" y="179476"/>
            <a:ext cx="22785" cy="43552"/>
          </a:xfrm>
          <a:custGeom>
            <a:avLst/>
            <a:gdLst/>
            <a:ahLst/>
            <a:cxnLst/>
            <a:rect l="l" t="t" r="r" b="b"/>
            <a:pathLst>
              <a:path w="700" h="1338" fill="none" extrusionOk="0">
                <a:moveTo>
                  <a:pt x="258" y="0"/>
                </a:moveTo>
                <a:cubicBezTo>
                  <a:pt x="319" y="198"/>
                  <a:pt x="517" y="319"/>
                  <a:pt x="578" y="456"/>
                </a:cubicBezTo>
                <a:cubicBezTo>
                  <a:pt x="699" y="639"/>
                  <a:pt x="638" y="897"/>
                  <a:pt x="517" y="1079"/>
                </a:cubicBezTo>
                <a:cubicBezTo>
                  <a:pt x="441" y="1216"/>
                  <a:pt x="198" y="1338"/>
                  <a:pt x="0" y="1277"/>
                </a:cubicBezTo>
              </a:path>
            </a:pathLst>
          </a:custGeom>
          <a:noFill/>
          <a:ln w="6450" cap="flat" cmpd="sng">
            <a:solidFill>
              <a:srgbClr val="28481F"/>
            </a:solidFill>
            <a:prstDash val="solid"/>
            <a:miter lim="151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2" name="Google Shape;1282;p11"/>
          <p:cNvSpPr/>
          <p:nvPr/>
        </p:nvSpPr>
        <p:spPr>
          <a:xfrm>
            <a:off x="5905128" y="-653055"/>
            <a:ext cx="749952" cy="1102631"/>
          </a:xfrm>
          <a:custGeom>
            <a:avLst/>
            <a:gdLst/>
            <a:ahLst/>
            <a:cxnLst/>
            <a:rect l="l" t="t" r="r" b="b"/>
            <a:pathLst>
              <a:path w="23040" h="33875" fill="none" extrusionOk="0">
                <a:moveTo>
                  <a:pt x="10639" y="31975"/>
                </a:moveTo>
                <a:cubicBezTo>
                  <a:pt x="16642" y="28753"/>
                  <a:pt x="21277" y="23298"/>
                  <a:pt x="22599" y="16596"/>
                </a:cubicBezTo>
                <a:cubicBezTo>
                  <a:pt x="23040" y="14256"/>
                  <a:pt x="22857" y="11019"/>
                  <a:pt x="21459" y="9058"/>
                </a:cubicBezTo>
                <a:cubicBezTo>
                  <a:pt x="20517" y="7660"/>
                  <a:pt x="18921" y="6779"/>
                  <a:pt x="18237" y="5259"/>
                </a:cubicBezTo>
                <a:cubicBezTo>
                  <a:pt x="17478" y="3739"/>
                  <a:pt x="17660" y="1900"/>
                  <a:pt x="16718" y="502"/>
                </a:cubicBezTo>
                <a:cubicBezTo>
                  <a:pt x="15699" y="1"/>
                  <a:pt x="14560" y="1338"/>
                  <a:pt x="14681" y="2478"/>
                </a:cubicBezTo>
                <a:cubicBezTo>
                  <a:pt x="14818" y="3618"/>
                  <a:pt x="15639" y="4560"/>
                  <a:pt x="16079" y="5578"/>
                </a:cubicBezTo>
                <a:cubicBezTo>
                  <a:pt x="16839" y="7417"/>
                  <a:pt x="16581" y="9438"/>
                  <a:pt x="16201" y="11399"/>
                </a:cubicBezTo>
                <a:cubicBezTo>
                  <a:pt x="15320" y="15456"/>
                  <a:pt x="13982" y="19635"/>
                  <a:pt x="11019" y="22477"/>
                </a:cubicBezTo>
                <a:cubicBezTo>
                  <a:pt x="8040" y="25395"/>
                  <a:pt x="3603" y="26915"/>
                  <a:pt x="1004" y="29954"/>
                </a:cubicBezTo>
                <a:cubicBezTo>
                  <a:pt x="1" y="31094"/>
                  <a:pt x="502" y="32872"/>
                  <a:pt x="1961" y="33373"/>
                </a:cubicBezTo>
                <a:cubicBezTo>
                  <a:pt x="2904" y="33753"/>
                  <a:pt x="4043" y="33875"/>
                  <a:pt x="5062" y="33814"/>
                </a:cubicBezTo>
                <a:cubicBezTo>
                  <a:pt x="7022" y="33692"/>
                  <a:pt x="8922" y="32933"/>
                  <a:pt x="10639" y="31975"/>
                </a:cubicBezTo>
                <a:close/>
              </a:path>
            </a:pathLst>
          </a:custGeom>
          <a:noFill/>
          <a:ln w="6450" cap="flat" cmpd="sng">
            <a:solidFill>
              <a:srgbClr val="28481F"/>
            </a:solidFill>
            <a:prstDash val="solid"/>
            <a:miter lim="151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3" name="Google Shape;1283;p11"/>
          <p:cNvSpPr/>
          <p:nvPr/>
        </p:nvSpPr>
        <p:spPr>
          <a:xfrm>
            <a:off x="5923454" y="350624"/>
            <a:ext cx="26724" cy="55921"/>
          </a:xfrm>
          <a:custGeom>
            <a:avLst/>
            <a:gdLst/>
            <a:ahLst/>
            <a:cxnLst/>
            <a:rect l="l" t="t" r="r" b="b"/>
            <a:pathLst>
              <a:path w="821" h="1718" fill="none" extrusionOk="0">
                <a:moveTo>
                  <a:pt x="380" y="1718"/>
                </a:moveTo>
                <a:cubicBezTo>
                  <a:pt x="578" y="1718"/>
                  <a:pt x="760" y="1520"/>
                  <a:pt x="821" y="1277"/>
                </a:cubicBezTo>
                <a:cubicBezTo>
                  <a:pt x="821" y="1079"/>
                  <a:pt x="760" y="897"/>
                  <a:pt x="699" y="639"/>
                </a:cubicBezTo>
                <a:cubicBezTo>
                  <a:pt x="699" y="578"/>
                  <a:pt x="639" y="517"/>
                  <a:pt x="639" y="380"/>
                </a:cubicBezTo>
                <a:cubicBezTo>
                  <a:pt x="502" y="198"/>
                  <a:pt x="259" y="61"/>
                  <a:pt x="0" y="0"/>
                </a:cubicBezTo>
              </a:path>
            </a:pathLst>
          </a:custGeom>
          <a:noFill/>
          <a:ln w="6450" cap="flat" cmpd="sng">
            <a:solidFill>
              <a:srgbClr val="28481F"/>
            </a:solidFill>
            <a:prstDash val="solid"/>
            <a:miter lim="151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4" name="Google Shape;1284;p11"/>
          <p:cNvSpPr/>
          <p:nvPr/>
        </p:nvSpPr>
        <p:spPr>
          <a:xfrm>
            <a:off x="5954604" y="-490305"/>
            <a:ext cx="544171" cy="863714"/>
          </a:xfrm>
          <a:custGeom>
            <a:avLst/>
            <a:gdLst/>
            <a:ahLst/>
            <a:cxnLst/>
            <a:rect l="l" t="t" r="r" b="b"/>
            <a:pathLst>
              <a:path w="16718" h="26535" fill="none" extrusionOk="0">
                <a:moveTo>
                  <a:pt x="1" y="26535"/>
                </a:moveTo>
                <a:cubicBezTo>
                  <a:pt x="1140" y="26276"/>
                  <a:pt x="2143" y="25714"/>
                  <a:pt x="3162" y="25136"/>
                </a:cubicBezTo>
                <a:cubicBezTo>
                  <a:pt x="5700" y="23693"/>
                  <a:pt x="8222" y="22173"/>
                  <a:pt x="10319" y="20137"/>
                </a:cubicBezTo>
                <a:cubicBezTo>
                  <a:pt x="14742" y="15775"/>
                  <a:pt x="16717" y="10578"/>
                  <a:pt x="16337" y="4377"/>
                </a:cubicBezTo>
                <a:cubicBezTo>
                  <a:pt x="16261" y="2858"/>
                  <a:pt x="15578" y="1338"/>
                  <a:pt x="14301" y="1"/>
                </a:cubicBezTo>
              </a:path>
            </a:pathLst>
          </a:custGeom>
          <a:noFill/>
          <a:ln w="64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5" name="Google Shape;1285;p11"/>
          <p:cNvSpPr/>
          <p:nvPr/>
        </p:nvSpPr>
        <p:spPr>
          <a:xfrm>
            <a:off x="7506361" y="195914"/>
            <a:ext cx="805840" cy="688953"/>
          </a:xfrm>
          <a:custGeom>
            <a:avLst/>
            <a:gdLst/>
            <a:ahLst/>
            <a:cxnLst/>
            <a:rect l="l" t="t" r="r" b="b"/>
            <a:pathLst>
              <a:path w="24757" h="21166" extrusionOk="0">
                <a:moveTo>
                  <a:pt x="6207" y="0"/>
                </a:moveTo>
                <a:cubicBezTo>
                  <a:pt x="6165" y="0"/>
                  <a:pt x="6122" y="4"/>
                  <a:pt x="6080" y="12"/>
                </a:cubicBezTo>
                <a:cubicBezTo>
                  <a:pt x="5760" y="73"/>
                  <a:pt x="5578" y="392"/>
                  <a:pt x="5381" y="635"/>
                </a:cubicBezTo>
                <a:cubicBezTo>
                  <a:pt x="5320" y="772"/>
                  <a:pt x="5259" y="893"/>
                  <a:pt x="5259" y="1015"/>
                </a:cubicBezTo>
                <a:cubicBezTo>
                  <a:pt x="5320" y="1213"/>
                  <a:pt x="5578" y="1334"/>
                  <a:pt x="5760" y="1395"/>
                </a:cubicBezTo>
                <a:cubicBezTo>
                  <a:pt x="7037" y="1851"/>
                  <a:pt x="8101" y="2793"/>
                  <a:pt x="8739" y="3994"/>
                </a:cubicBezTo>
                <a:cubicBezTo>
                  <a:pt x="6900" y="4571"/>
                  <a:pt x="5061" y="5073"/>
                  <a:pt x="3238" y="5453"/>
                </a:cubicBezTo>
                <a:cubicBezTo>
                  <a:pt x="3618" y="6030"/>
                  <a:pt x="4119" y="6471"/>
                  <a:pt x="4681" y="6714"/>
                </a:cubicBezTo>
                <a:cubicBezTo>
                  <a:pt x="4621" y="6851"/>
                  <a:pt x="4499" y="6972"/>
                  <a:pt x="4438" y="7170"/>
                </a:cubicBezTo>
                <a:cubicBezTo>
                  <a:pt x="3800" y="7610"/>
                  <a:pt x="3238" y="8112"/>
                  <a:pt x="2782" y="8613"/>
                </a:cubicBezTo>
                <a:cubicBezTo>
                  <a:pt x="2539" y="8811"/>
                  <a:pt x="2220" y="8933"/>
                  <a:pt x="1961" y="9069"/>
                </a:cubicBezTo>
                <a:cubicBezTo>
                  <a:pt x="2098" y="9130"/>
                  <a:pt x="2220" y="9130"/>
                  <a:pt x="2341" y="9130"/>
                </a:cubicBezTo>
                <a:cubicBezTo>
                  <a:pt x="1581" y="10072"/>
                  <a:pt x="1019" y="11091"/>
                  <a:pt x="700" y="12230"/>
                </a:cubicBezTo>
                <a:cubicBezTo>
                  <a:pt x="1" y="14829"/>
                  <a:pt x="1019" y="17808"/>
                  <a:pt x="3101" y="19570"/>
                </a:cubicBezTo>
                <a:cubicBezTo>
                  <a:pt x="4377" y="20615"/>
                  <a:pt x="6024" y="21165"/>
                  <a:pt x="7673" y="21165"/>
                </a:cubicBezTo>
                <a:cubicBezTo>
                  <a:pt x="8734" y="21165"/>
                  <a:pt x="9796" y="20937"/>
                  <a:pt x="10760" y="20467"/>
                </a:cubicBezTo>
                <a:cubicBezTo>
                  <a:pt x="12158" y="19768"/>
                  <a:pt x="13359" y="18628"/>
                  <a:pt x="14696" y="17808"/>
                </a:cubicBezTo>
                <a:cubicBezTo>
                  <a:pt x="17538" y="16030"/>
                  <a:pt x="21337" y="15650"/>
                  <a:pt x="23298" y="12929"/>
                </a:cubicBezTo>
                <a:cubicBezTo>
                  <a:pt x="24757" y="10969"/>
                  <a:pt x="24696" y="8112"/>
                  <a:pt x="23435" y="6091"/>
                </a:cubicBezTo>
                <a:cubicBezTo>
                  <a:pt x="22158" y="3994"/>
                  <a:pt x="19757" y="2732"/>
                  <a:pt x="17295" y="2535"/>
                </a:cubicBezTo>
                <a:cubicBezTo>
                  <a:pt x="16459" y="2535"/>
                  <a:pt x="15639" y="2611"/>
                  <a:pt x="14757" y="2732"/>
                </a:cubicBezTo>
                <a:cubicBezTo>
                  <a:pt x="14818" y="2671"/>
                  <a:pt x="14879" y="2611"/>
                  <a:pt x="14879" y="2535"/>
                </a:cubicBezTo>
                <a:cubicBezTo>
                  <a:pt x="15456" y="1912"/>
                  <a:pt x="15775" y="1015"/>
                  <a:pt x="15517" y="194"/>
                </a:cubicBezTo>
                <a:lnTo>
                  <a:pt x="15517" y="194"/>
                </a:lnTo>
                <a:cubicBezTo>
                  <a:pt x="14180" y="1912"/>
                  <a:pt x="12098" y="2793"/>
                  <a:pt x="10076" y="3492"/>
                </a:cubicBezTo>
                <a:cubicBezTo>
                  <a:pt x="9879" y="3553"/>
                  <a:pt x="9696" y="3614"/>
                  <a:pt x="9560" y="3674"/>
                </a:cubicBezTo>
                <a:cubicBezTo>
                  <a:pt x="9119" y="2671"/>
                  <a:pt x="8617" y="1653"/>
                  <a:pt x="7797" y="954"/>
                </a:cubicBezTo>
                <a:cubicBezTo>
                  <a:pt x="7538" y="711"/>
                  <a:pt x="7219" y="513"/>
                  <a:pt x="6961" y="331"/>
                </a:cubicBezTo>
                <a:cubicBezTo>
                  <a:pt x="6750" y="160"/>
                  <a:pt x="6482" y="0"/>
                  <a:pt x="6207" y="0"/>
                </a:cubicBezTo>
                <a:close/>
              </a:path>
            </a:pathLst>
          </a:custGeom>
          <a:solidFill>
            <a:srgbClr val="F39D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6" name="Google Shape;1286;p11"/>
          <p:cNvSpPr/>
          <p:nvPr/>
        </p:nvSpPr>
        <p:spPr>
          <a:xfrm>
            <a:off x="7529113" y="189860"/>
            <a:ext cx="803887" cy="622812"/>
          </a:xfrm>
          <a:custGeom>
            <a:avLst/>
            <a:gdLst/>
            <a:ahLst/>
            <a:cxnLst/>
            <a:rect l="l" t="t" r="r" b="b"/>
            <a:pathLst>
              <a:path w="24697" h="19134" fill="none" extrusionOk="0">
                <a:moveTo>
                  <a:pt x="14757" y="198"/>
                </a:moveTo>
                <a:cubicBezTo>
                  <a:pt x="15578" y="61"/>
                  <a:pt x="16398" y="0"/>
                  <a:pt x="17280" y="61"/>
                </a:cubicBezTo>
                <a:cubicBezTo>
                  <a:pt x="19696" y="198"/>
                  <a:pt x="22097" y="1459"/>
                  <a:pt x="23359" y="3557"/>
                </a:cubicBezTo>
                <a:cubicBezTo>
                  <a:pt x="24696" y="5578"/>
                  <a:pt x="24696" y="8420"/>
                  <a:pt x="23298" y="10395"/>
                </a:cubicBezTo>
                <a:cubicBezTo>
                  <a:pt x="21277" y="13115"/>
                  <a:pt x="17477" y="13495"/>
                  <a:pt x="14620" y="15258"/>
                </a:cubicBezTo>
                <a:cubicBezTo>
                  <a:pt x="13298" y="16094"/>
                  <a:pt x="12098" y="17234"/>
                  <a:pt x="10700" y="17918"/>
                </a:cubicBezTo>
                <a:cubicBezTo>
                  <a:pt x="8238" y="19133"/>
                  <a:pt x="5122" y="18753"/>
                  <a:pt x="3040" y="17036"/>
                </a:cubicBezTo>
                <a:cubicBezTo>
                  <a:pt x="943" y="15334"/>
                  <a:pt x="1" y="12356"/>
                  <a:pt x="700" y="9696"/>
                </a:cubicBezTo>
                <a:cubicBezTo>
                  <a:pt x="943" y="8556"/>
                  <a:pt x="1521" y="7538"/>
                  <a:pt x="2280" y="6657"/>
                </a:cubicBezTo>
              </a:path>
            </a:pathLst>
          </a:custGeom>
          <a:noFill/>
          <a:ln w="6450" cap="flat" cmpd="sng">
            <a:solidFill>
              <a:srgbClr val="28481F"/>
            </a:solidFill>
            <a:prstDash val="solid"/>
            <a:miter lim="151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7" name="Google Shape;1287;p11"/>
          <p:cNvSpPr/>
          <p:nvPr/>
        </p:nvSpPr>
        <p:spPr>
          <a:xfrm>
            <a:off x="7590958" y="113693"/>
            <a:ext cx="475914" cy="340343"/>
          </a:xfrm>
          <a:custGeom>
            <a:avLst/>
            <a:gdLst/>
            <a:ahLst/>
            <a:cxnLst/>
            <a:rect l="l" t="t" r="r" b="b"/>
            <a:pathLst>
              <a:path w="14621" h="10456" fill="none" extrusionOk="0">
                <a:moveTo>
                  <a:pt x="2782" y="6520"/>
                </a:moveTo>
                <a:cubicBezTo>
                  <a:pt x="2158" y="6276"/>
                  <a:pt x="1642" y="5821"/>
                  <a:pt x="1323" y="5258"/>
                </a:cubicBezTo>
                <a:cubicBezTo>
                  <a:pt x="3602" y="4757"/>
                  <a:pt x="5882" y="4118"/>
                  <a:pt x="8161" y="3359"/>
                </a:cubicBezTo>
                <a:cubicBezTo>
                  <a:pt x="10198" y="2599"/>
                  <a:pt x="12280" y="1717"/>
                  <a:pt x="13556" y="0"/>
                </a:cubicBezTo>
                <a:cubicBezTo>
                  <a:pt x="13799" y="821"/>
                  <a:pt x="13480" y="1717"/>
                  <a:pt x="12979" y="2401"/>
                </a:cubicBezTo>
                <a:cubicBezTo>
                  <a:pt x="12416" y="3039"/>
                  <a:pt x="11717" y="3541"/>
                  <a:pt x="11018" y="3997"/>
                </a:cubicBezTo>
                <a:cubicBezTo>
                  <a:pt x="12219" y="4179"/>
                  <a:pt x="13480" y="3997"/>
                  <a:pt x="14620" y="3480"/>
                </a:cubicBezTo>
                <a:cubicBezTo>
                  <a:pt x="13419" y="5137"/>
                  <a:pt x="11398" y="6140"/>
                  <a:pt x="9377" y="6079"/>
                </a:cubicBezTo>
                <a:cubicBezTo>
                  <a:pt x="9879" y="6778"/>
                  <a:pt x="10638" y="7340"/>
                  <a:pt x="11520" y="7659"/>
                </a:cubicBezTo>
                <a:cubicBezTo>
                  <a:pt x="10319" y="7857"/>
                  <a:pt x="9119" y="7538"/>
                  <a:pt x="8161" y="6778"/>
                </a:cubicBezTo>
                <a:cubicBezTo>
                  <a:pt x="7219" y="7979"/>
                  <a:pt x="6338" y="9240"/>
                  <a:pt x="5441" y="10456"/>
                </a:cubicBezTo>
                <a:cubicBezTo>
                  <a:pt x="5502" y="9437"/>
                  <a:pt x="5319" y="8419"/>
                  <a:pt x="5000" y="7477"/>
                </a:cubicBezTo>
                <a:cubicBezTo>
                  <a:pt x="3739" y="8738"/>
                  <a:pt x="1779" y="9316"/>
                  <a:pt x="0" y="8936"/>
                </a:cubicBezTo>
                <a:cubicBezTo>
                  <a:pt x="1140" y="8358"/>
                  <a:pt x="2082" y="7538"/>
                  <a:pt x="2782" y="6520"/>
                </a:cubicBezTo>
                <a:close/>
              </a:path>
            </a:pathLst>
          </a:custGeom>
          <a:noFill/>
          <a:ln w="64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8" name="Google Shape;1288;p11"/>
          <p:cNvSpPr/>
          <p:nvPr/>
        </p:nvSpPr>
        <p:spPr>
          <a:xfrm>
            <a:off x="7698308" y="107215"/>
            <a:ext cx="158323" cy="184233"/>
          </a:xfrm>
          <a:custGeom>
            <a:avLst/>
            <a:gdLst/>
            <a:ahLst/>
            <a:cxnLst/>
            <a:rect l="l" t="t" r="r" b="b"/>
            <a:pathLst>
              <a:path w="4864" h="5660" extrusionOk="0">
                <a:moveTo>
                  <a:pt x="964" y="0"/>
                </a:moveTo>
                <a:cubicBezTo>
                  <a:pt x="917" y="0"/>
                  <a:pt x="869" y="5"/>
                  <a:pt x="821" y="17"/>
                </a:cubicBezTo>
                <a:cubicBezTo>
                  <a:pt x="502" y="78"/>
                  <a:pt x="304" y="397"/>
                  <a:pt x="183" y="640"/>
                </a:cubicBezTo>
                <a:cubicBezTo>
                  <a:pt x="61" y="777"/>
                  <a:pt x="0" y="898"/>
                  <a:pt x="61" y="1020"/>
                </a:cubicBezTo>
                <a:cubicBezTo>
                  <a:pt x="61" y="1217"/>
                  <a:pt x="304" y="1339"/>
                  <a:pt x="502" y="1400"/>
                </a:cubicBezTo>
                <a:cubicBezTo>
                  <a:pt x="2082" y="1916"/>
                  <a:pt x="3283" y="3238"/>
                  <a:pt x="3799" y="4758"/>
                </a:cubicBezTo>
                <a:cubicBezTo>
                  <a:pt x="3860" y="5017"/>
                  <a:pt x="3982" y="5336"/>
                  <a:pt x="4179" y="5518"/>
                </a:cubicBezTo>
                <a:cubicBezTo>
                  <a:pt x="4264" y="5610"/>
                  <a:pt x="4393" y="5659"/>
                  <a:pt x="4517" y="5659"/>
                </a:cubicBezTo>
                <a:cubicBezTo>
                  <a:pt x="4660" y="5659"/>
                  <a:pt x="4798" y="5595"/>
                  <a:pt x="4863" y="5457"/>
                </a:cubicBezTo>
                <a:cubicBezTo>
                  <a:pt x="4362" y="3816"/>
                  <a:pt x="3860" y="2099"/>
                  <a:pt x="2523" y="959"/>
                </a:cubicBezTo>
                <a:cubicBezTo>
                  <a:pt x="2280" y="701"/>
                  <a:pt x="1961" y="518"/>
                  <a:pt x="1702" y="321"/>
                </a:cubicBezTo>
                <a:cubicBezTo>
                  <a:pt x="1483" y="166"/>
                  <a:pt x="1231" y="0"/>
                  <a:pt x="964" y="0"/>
                </a:cubicBezTo>
                <a:close/>
              </a:path>
            </a:pathLst>
          </a:custGeom>
          <a:solidFill>
            <a:srgbClr val="FBCCAE"/>
          </a:solidFill>
          <a:ln w="6450" cap="flat" cmpd="sng">
            <a:solidFill>
              <a:srgbClr val="28481F"/>
            </a:solidFill>
            <a:prstDash val="solid"/>
            <a:miter lim="151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9" name="Google Shape;1289;p11"/>
          <p:cNvSpPr/>
          <p:nvPr/>
        </p:nvSpPr>
        <p:spPr>
          <a:xfrm>
            <a:off x="8131125" y="237350"/>
            <a:ext cx="150414" cy="222609"/>
          </a:xfrm>
          <a:custGeom>
            <a:avLst/>
            <a:gdLst/>
            <a:ahLst/>
            <a:cxnLst/>
            <a:rect l="l" t="t" r="r" b="b"/>
            <a:pathLst>
              <a:path w="4621" h="6839" fill="none" extrusionOk="0">
                <a:moveTo>
                  <a:pt x="3921" y="6657"/>
                </a:moveTo>
                <a:cubicBezTo>
                  <a:pt x="3800" y="6778"/>
                  <a:pt x="3602" y="6839"/>
                  <a:pt x="3420" y="6778"/>
                </a:cubicBezTo>
                <a:cubicBezTo>
                  <a:pt x="3222" y="6717"/>
                  <a:pt x="3101" y="6520"/>
                  <a:pt x="3040" y="6337"/>
                </a:cubicBezTo>
                <a:cubicBezTo>
                  <a:pt x="2341" y="5137"/>
                  <a:pt x="2341" y="3617"/>
                  <a:pt x="1384" y="2599"/>
                </a:cubicBezTo>
                <a:cubicBezTo>
                  <a:pt x="1064" y="2280"/>
                  <a:pt x="624" y="2022"/>
                  <a:pt x="381" y="1642"/>
                </a:cubicBezTo>
                <a:cubicBezTo>
                  <a:pt x="122" y="1338"/>
                  <a:pt x="1" y="760"/>
                  <a:pt x="305" y="380"/>
                </a:cubicBezTo>
                <a:cubicBezTo>
                  <a:pt x="760" y="0"/>
                  <a:pt x="1444" y="319"/>
                  <a:pt x="1961" y="699"/>
                </a:cubicBezTo>
                <a:cubicBezTo>
                  <a:pt x="3040" y="1581"/>
                  <a:pt x="3921" y="2781"/>
                  <a:pt x="4362" y="4180"/>
                </a:cubicBezTo>
                <a:cubicBezTo>
                  <a:pt x="4484" y="4620"/>
                  <a:pt x="4621" y="5061"/>
                  <a:pt x="4560" y="5517"/>
                </a:cubicBezTo>
                <a:cubicBezTo>
                  <a:pt x="4560" y="5958"/>
                  <a:pt x="4301" y="6459"/>
                  <a:pt x="3921" y="6657"/>
                </a:cubicBezTo>
                <a:close/>
              </a:path>
            </a:pathLst>
          </a:custGeom>
          <a:noFill/>
          <a:ln w="6450" cap="flat" cmpd="sng">
            <a:solidFill>
              <a:srgbClr val="28481F"/>
            </a:solidFill>
            <a:prstDash val="solid"/>
            <a:miter lim="151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0" name="Google Shape;1290;p11"/>
          <p:cNvSpPr/>
          <p:nvPr/>
        </p:nvSpPr>
        <p:spPr>
          <a:xfrm>
            <a:off x="995546" y="141655"/>
            <a:ext cx="622323" cy="903588"/>
          </a:xfrm>
          <a:custGeom>
            <a:avLst/>
            <a:gdLst/>
            <a:ahLst/>
            <a:cxnLst/>
            <a:rect l="l" t="t" r="r" b="b"/>
            <a:pathLst>
              <a:path w="19119" h="27760" extrusionOk="0">
                <a:moveTo>
                  <a:pt x="5272" y="1"/>
                </a:moveTo>
                <a:cubicBezTo>
                  <a:pt x="4166" y="1"/>
                  <a:pt x="3125" y="947"/>
                  <a:pt x="2721" y="2046"/>
                </a:cubicBezTo>
                <a:cubicBezTo>
                  <a:pt x="2281" y="3186"/>
                  <a:pt x="2341" y="4523"/>
                  <a:pt x="2539" y="5785"/>
                </a:cubicBezTo>
                <a:cubicBezTo>
                  <a:pt x="2721" y="7046"/>
                  <a:pt x="2919" y="8323"/>
                  <a:pt x="2660" y="9584"/>
                </a:cubicBezTo>
                <a:cubicBezTo>
                  <a:pt x="2402" y="10663"/>
                  <a:pt x="1840" y="11605"/>
                  <a:pt x="1399" y="12684"/>
                </a:cubicBezTo>
                <a:cubicBezTo>
                  <a:pt x="62" y="15784"/>
                  <a:pt x="1" y="19523"/>
                  <a:pt x="1460" y="22502"/>
                </a:cubicBezTo>
                <a:cubicBezTo>
                  <a:pt x="2980" y="25541"/>
                  <a:pt x="6201" y="27760"/>
                  <a:pt x="9621" y="27760"/>
                </a:cubicBezTo>
                <a:cubicBezTo>
                  <a:pt x="10897" y="27699"/>
                  <a:pt x="12159" y="27380"/>
                  <a:pt x="13420" y="27000"/>
                </a:cubicBezTo>
                <a:cubicBezTo>
                  <a:pt x="14241" y="26681"/>
                  <a:pt x="15000" y="26362"/>
                  <a:pt x="15760" y="25921"/>
                </a:cubicBezTo>
                <a:cubicBezTo>
                  <a:pt x="17918" y="24523"/>
                  <a:pt x="19119" y="21924"/>
                  <a:pt x="19058" y="19401"/>
                </a:cubicBezTo>
                <a:cubicBezTo>
                  <a:pt x="19058" y="16803"/>
                  <a:pt x="17797" y="14326"/>
                  <a:pt x="16019" y="12563"/>
                </a:cubicBezTo>
                <a:cubicBezTo>
                  <a:pt x="14818" y="11286"/>
                  <a:pt x="13298" y="10344"/>
                  <a:pt x="12219" y="9007"/>
                </a:cubicBezTo>
                <a:cubicBezTo>
                  <a:pt x="11201" y="7684"/>
                  <a:pt x="10578" y="6043"/>
                  <a:pt x="9879" y="4523"/>
                </a:cubicBezTo>
                <a:cubicBezTo>
                  <a:pt x="9180" y="2928"/>
                  <a:pt x="8299" y="1408"/>
                  <a:pt x="6840" y="466"/>
                </a:cubicBezTo>
                <a:cubicBezTo>
                  <a:pt x="6460" y="268"/>
                  <a:pt x="6019" y="86"/>
                  <a:pt x="5578" y="25"/>
                </a:cubicBezTo>
                <a:cubicBezTo>
                  <a:pt x="5476" y="9"/>
                  <a:pt x="5373" y="1"/>
                  <a:pt x="5272" y="1"/>
                </a:cubicBezTo>
                <a:close/>
              </a:path>
            </a:pathLst>
          </a:custGeom>
          <a:solidFill>
            <a:srgbClr val="7FAA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1" name="Google Shape;1291;p11"/>
          <p:cNvSpPr/>
          <p:nvPr/>
        </p:nvSpPr>
        <p:spPr>
          <a:xfrm>
            <a:off x="1028714" y="59857"/>
            <a:ext cx="622323" cy="909219"/>
          </a:xfrm>
          <a:custGeom>
            <a:avLst/>
            <a:gdLst/>
            <a:ahLst/>
            <a:cxnLst/>
            <a:rect l="l" t="t" r="r" b="b"/>
            <a:pathLst>
              <a:path w="19119" h="27933" fill="none" extrusionOk="0">
                <a:moveTo>
                  <a:pt x="15760" y="26033"/>
                </a:moveTo>
                <a:cubicBezTo>
                  <a:pt x="15060" y="26534"/>
                  <a:pt x="14240" y="26853"/>
                  <a:pt x="13419" y="27096"/>
                </a:cubicBezTo>
                <a:cubicBezTo>
                  <a:pt x="12219" y="27476"/>
                  <a:pt x="10942" y="27856"/>
                  <a:pt x="9620" y="27856"/>
                </a:cubicBezTo>
                <a:cubicBezTo>
                  <a:pt x="6201" y="27932"/>
                  <a:pt x="3040" y="25714"/>
                  <a:pt x="1520" y="22674"/>
                </a:cubicBezTo>
                <a:cubicBezTo>
                  <a:pt x="0" y="19635"/>
                  <a:pt x="122" y="15896"/>
                  <a:pt x="1444" y="12796"/>
                </a:cubicBezTo>
                <a:cubicBezTo>
                  <a:pt x="1900" y="11778"/>
                  <a:pt x="2462" y="10760"/>
                  <a:pt x="2660" y="9696"/>
                </a:cubicBezTo>
                <a:cubicBezTo>
                  <a:pt x="2903" y="8419"/>
                  <a:pt x="2720" y="7158"/>
                  <a:pt x="2523" y="5897"/>
                </a:cubicBezTo>
                <a:cubicBezTo>
                  <a:pt x="2401" y="4620"/>
                  <a:pt x="2280" y="3359"/>
                  <a:pt x="2720" y="2158"/>
                </a:cubicBezTo>
                <a:cubicBezTo>
                  <a:pt x="3161" y="958"/>
                  <a:pt x="4362" y="0"/>
                  <a:pt x="5623" y="122"/>
                </a:cubicBezTo>
                <a:cubicBezTo>
                  <a:pt x="6079" y="198"/>
                  <a:pt x="6520" y="380"/>
                  <a:pt x="6900" y="639"/>
                </a:cubicBezTo>
                <a:cubicBezTo>
                  <a:pt x="8283" y="1520"/>
                  <a:pt x="9179" y="3040"/>
                  <a:pt x="9939" y="4620"/>
                </a:cubicBezTo>
                <a:cubicBezTo>
                  <a:pt x="10638" y="6140"/>
                  <a:pt x="11200" y="7796"/>
                  <a:pt x="12279" y="9118"/>
                </a:cubicBezTo>
                <a:cubicBezTo>
                  <a:pt x="13358" y="10456"/>
                  <a:pt x="14817" y="11459"/>
                  <a:pt x="16018" y="12659"/>
                </a:cubicBezTo>
                <a:cubicBezTo>
                  <a:pt x="17857" y="14498"/>
                  <a:pt x="19057" y="16915"/>
                  <a:pt x="19118" y="19498"/>
                </a:cubicBezTo>
                <a:cubicBezTo>
                  <a:pt x="19118" y="22036"/>
                  <a:pt x="17917" y="24635"/>
                  <a:pt x="15760" y="26033"/>
                </a:cubicBezTo>
                <a:close/>
              </a:path>
            </a:pathLst>
          </a:custGeom>
          <a:noFill/>
          <a:ln w="6450" cap="flat" cmpd="sng">
            <a:solidFill>
              <a:srgbClr val="28481F"/>
            </a:solidFill>
            <a:prstDash val="solid"/>
            <a:miter lim="151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2" name="Google Shape;1292;p11"/>
          <p:cNvSpPr/>
          <p:nvPr/>
        </p:nvSpPr>
        <p:spPr>
          <a:xfrm>
            <a:off x="1166726" y="484276"/>
            <a:ext cx="352224" cy="333930"/>
          </a:xfrm>
          <a:custGeom>
            <a:avLst/>
            <a:gdLst/>
            <a:ahLst/>
            <a:cxnLst/>
            <a:rect l="l" t="t" r="r" b="b"/>
            <a:pathLst>
              <a:path w="10821" h="10259" fill="none" extrusionOk="0">
                <a:moveTo>
                  <a:pt x="760" y="7158"/>
                </a:moveTo>
                <a:cubicBezTo>
                  <a:pt x="183" y="5958"/>
                  <a:pt x="0" y="4559"/>
                  <a:pt x="502" y="3298"/>
                </a:cubicBezTo>
                <a:cubicBezTo>
                  <a:pt x="821" y="2477"/>
                  <a:pt x="1459" y="1778"/>
                  <a:pt x="2219" y="1277"/>
                </a:cubicBezTo>
                <a:cubicBezTo>
                  <a:pt x="4043" y="76"/>
                  <a:pt x="6580" y="0"/>
                  <a:pt x="8359" y="1277"/>
                </a:cubicBezTo>
                <a:cubicBezTo>
                  <a:pt x="10121" y="2599"/>
                  <a:pt x="10820" y="5198"/>
                  <a:pt x="9817" y="7097"/>
                </a:cubicBezTo>
                <a:cubicBezTo>
                  <a:pt x="9301" y="8115"/>
                  <a:pt x="8419" y="8936"/>
                  <a:pt x="7340" y="9377"/>
                </a:cubicBezTo>
                <a:cubicBezTo>
                  <a:pt x="5501" y="10258"/>
                  <a:pt x="3100" y="10015"/>
                  <a:pt x="1702" y="8556"/>
                </a:cubicBezTo>
                <a:cubicBezTo>
                  <a:pt x="1322" y="8115"/>
                  <a:pt x="1003" y="7675"/>
                  <a:pt x="760" y="7158"/>
                </a:cubicBezTo>
                <a:close/>
              </a:path>
            </a:pathLst>
          </a:custGeom>
          <a:noFill/>
          <a:ln w="6450" cap="flat" cmpd="sng">
            <a:solidFill>
              <a:srgbClr val="28481F"/>
            </a:solidFill>
            <a:prstDash val="solid"/>
            <a:miter lim="151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3" name="Google Shape;1293;p11"/>
          <p:cNvSpPr/>
          <p:nvPr/>
        </p:nvSpPr>
        <p:spPr>
          <a:xfrm rot="4254995">
            <a:off x="8568204" y="434534"/>
            <a:ext cx="665872" cy="741912"/>
          </a:xfrm>
          <a:custGeom>
            <a:avLst/>
            <a:gdLst/>
            <a:ahLst/>
            <a:cxnLst/>
            <a:rect l="l" t="t" r="r" b="b"/>
            <a:pathLst>
              <a:path w="20456" h="22792" extrusionOk="0">
                <a:moveTo>
                  <a:pt x="2379" y="1"/>
                </a:moveTo>
                <a:cubicBezTo>
                  <a:pt x="2174" y="1"/>
                  <a:pt x="1969" y="20"/>
                  <a:pt x="1779" y="58"/>
                </a:cubicBezTo>
                <a:cubicBezTo>
                  <a:pt x="639" y="362"/>
                  <a:pt x="1" y="1578"/>
                  <a:pt x="1" y="2717"/>
                </a:cubicBezTo>
                <a:cubicBezTo>
                  <a:pt x="1" y="3857"/>
                  <a:pt x="502" y="4997"/>
                  <a:pt x="1080" y="5939"/>
                </a:cubicBezTo>
                <a:cubicBezTo>
                  <a:pt x="1581" y="6957"/>
                  <a:pt x="2220" y="7960"/>
                  <a:pt x="2402" y="9100"/>
                </a:cubicBezTo>
                <a:cubicBezTo>
                  <a:pt x="2599" y="10118"/>
                  <a:pt x="2402" y="11197"/>
                  <a:pt x="2402" y="12216"/>
                </a:cubicBezTo>
                <a:cubicBezTo>
                  <a:pt x="2280" y="15255"/>
                  <a:pt x="3420" y="18477"/>
                  <a:pt x="5700" y="20498"/>
                </a:cubicBezTo>
                <a:cubicBezTo>
                  <a:pt x="7279" y="21951"/>
                  <a:pt x="9406" y="22791"/>
                  <a:pt x="11533" y="22791"/>
                </a:cubicBezTo>
                <a:cubicBezTo>
                  <a:pt x="12477" y="22791"/>
                  <a:pt x="13420" y="22626"/>
                  <a:pt x="14316" y="22276"/>
                </a:cubicBezTo>
                <a:cubicBezTo>
                  <a:pt x="15380" y="21835"/>
                  <a:pt x="16338" y="21136"/>
                  <a:pt x="17219" y="20376"/>
                </a:cubicBezTo>
                <a:cubicBezTo>
                  <a:pt x="17857" y="19875"/>
                  <a:pt x="18420" y="19358"/>
                  <a:pt x="18936" y="18735"/>
                </a:cubicBezTo>
                <a:cubicBezTo>
                  <a:pt x="20258" y="16835"/>
                  <a:pt x="20456" y="14237"/>
                  <a:pt x="19559" y="12079"/>
                </a:cubicBezTo>
                <a:cubicBezTo>
                  <a:pt x="18678" y="9936"/>
                  <a:pt x="16839" y="8219"/>
                  <a:pt x="14696" y="7277"/>
                </a:cubicBezTo>
                <a:cubicBezTo>
                  <a:pt x="13298" y="6638"/>
                  <a:pt x="11718" y="6319"/>
                  <a:pt x="10320" y="5499"/>
                </a:cubicBezTo>
                <a:cubicBezTo>
                  <a:pt x="8997" y="4739"/>
                  <a:pt x="7979" y="3538"/>
                  <a:pt x="6900" y="2459"/>
                </a:cubicBezTo>
                <a:cubicBezTo>
                  <a:pt x="5760" y="1380"/>
                  <a:pt x="4499" y="362"/>
                  <a:pt x="2979" y="58"/>
                </a:cubicBezTo>
                <a:cubicBezTo>
                  <a:pt x="2789" y="20"/>
                  <a:pt x="2584" y="1"/>
                  <a:pt x="2379" y="1"/>
                </a:cubicBezTo>
                <a:close/>
              </a:path>
            </a:pathLst>
          </a:custGeom>
          <a:solidFill>
            <a:srgbClr val="7FAA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4" name="Google Shape;1294;p11"/>
          <p:cNvSpPr/>
          <p:nvPr/>
        </p:nvSpPr>
        <p:spPr>
          <a:xfrm rot="4254995">
            <a:off x="8464874" y="391577"/>
            <a:ext cx="665872" cy="764307"/>
          </a:xfrm>
          <a:custGeom>
            <a:avLst/>
            <a:gdLst/>
            <a:ahLst/>
            <a:cxnLst/>
            <a:rect l="l" t="t" r="r" b="b"/>
            <a:pathLst>
              <a:path w="20456" h="23480" fill="none" extrusionOk="0">
                <a:moveTo>
                  <a:pt x="18936" y="18799"/>
                </a:moveTo>
                <a:cubicBezTo>
                  <a:pt x="18480" y="19437"/>
                  <a:pt x="17857" y="19939"/>
                  <a:pt x="17279" y="20440"/>
                </a:cubicBezTo>
                <a:cubicBezTo>
                  <a:pt x="16398" y="21200"/>
                  <a:pt x="15380" y="21899"/>
                  <a:pt x="14301" y="22340"/>
                </a:cubicBezTo>
                <a:cubicBezTo>
                  <a:pt x="11459" y="23480"/>
                  <a:pt x="7979" y="22659"/>
                  <a:pt x="5699" y="20577"/>
                </a:cubicBezTo>
                <a:cubicBezTo>
                  <a:pt x="3420" y="18541"/>
                  <a:pt x="2280" y="15319"/>
                  <a:pt x="2401" y="12280"/>
                </a:cubicBezTo>
                <a:cubicBezTo>
                  <a:pt x="2462" y="11201"/>
                  <a:pt x="2599" y="10183"/>
                  <a:pt x="2401" y="9180"/>
                </a:cubicBezTo>
                <a:cubicBezTo>
                  <a:pt x="2219" y="8040"/>
                  <a:pt x="1642" y="7022"/>
                  <a:pt x="1079" y="6003"/>
                </a:cubicBezTo>
                <a:cubicBezTo>
                  <a:pt x="502" y="5000"/>
                  <a:pt x="0" y="3921"/>
                  <a:pt x="0" y="2782"/>
                </a:cubicBezTo>
                <a:cubicBezTo>
                  <a:pt x="0" y="1642"/>
                  <a:pt x="699" y="441"/>
                  <a:pt x="1763" y="122"/>
                </a:cubicBezTo>
                <a:cubicBezTo>
                  <a:pt x="2143" y="1"/>
                  <a:pt x="2599" y="61"/>
                  <a:pt x="3040" y="122"/>
                </a:cubicBezTo>
                <a:cubicBezTo>
                  <a:pt x="4499" y="441"/>
                  <a:pt x="5821" y="1444"/>
                  <a:pt x="6900" y="2523"/>
                </a:cubicBezTo>
                <a:cubicBezTo>
                  <a:pt x="8040" y="3602"/>
                  <a:pt x="9058" y="4803"/>
                  <a:pt x="10380" y="5563"/>
                </a:cubicBezTo>
                <a:cubicBezTo>
                  <a:pt x="11717" y="6383"/>
                  <a:pt x="13298" y="6702"/>
                  <a:pt x="14757" y="7341"/>
                </a:cubicBezTo>
                <a:cubicBezTo>
                  <a:pt x="16839" y="8283"/>
                  <a:pt x="18738" y="10000"/>
                  <a:pt x="19559" y="12158"/>
                </a:cubicBezTo>
                <a:cubicBezTo>
                  <a:pt x="20456" y="14301"/>
                  <a:pt x="20319" y="16900"/>
                  <a:pt x="18936" y="18799"/>
                </a:cubicBezTo>
                <a:close/>
              </a:path>
            </a:pathLst>
          </a:custGeom>
          <a:noFill/>
          <a:ln w="6450" cap="flat" cmpd="sng">
            <a:solidFill>
              <a:srgbClr val="28481F"/>
            </a:solidFill>
            <a:prstDash val="solid"/>
            <a:miter lim="151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5" name="Google Shape;1295;p11"/>
          <p:cNvSpPr/>
          <p:nvPr/>
        </p:nvSpPr>
        <p:spPr>
          <a:xfrm rot="4254995">
            <a:off x="8576899" y="667188"/>
            <a:ext cx="307220" cy="315651"/>
          </a:xfrm>
          <a:custGeom>
            <a:avLst/>
            <a:gdLst/>
            <a:ahLst/>
            <a:cxnLst/>
            <a:rect l="l" t="t" r="r" b="b"/>
            <a:pathLst>
              <a:path w="9438" h="9697" fill="none" extrusionOk="0">
                <a:moveTo>
                  <a:pt x="1520" y="7979"/>
                </a:moveTo>
                <a:cubicBezTo>
                  <a:pt x="699" y="7159"/>
                  <a:pt x="0" y="6019"/>
                  <a:pt x="76" y="4818"/>
                </a:cubicBezTo>
                <a:cubicBezTo>
                  <a:pt x="76" y="3998"/>
                  <a:pt x="380" y="3177"/>
                  <a:pt x="836" y="2539"/>
                </a:cubicBezTo>
                <a:cubicBezTo>
                  <a:pt x="1976" y="897"/>
                  <a:pt x="4119" y="1"/>
                  <a:pt x="6079" y="518"/>
                </a:cubicBezTo>
                <a:cubicBezTo>
                  <a:pt x="7979" y="1019"/>
                  <a:pt x="9438" y="2979"/>
                  <a:pt x="9255" y="5001"/>
                </a:cubicBezTo>
                <a:cubicBezTo>
                  <a:pt x="9119" y="6019"/>
                  <a:pt x="8617" y="6976"/>
                  <a:pt x="7857" y="7736"/>
                </a:cubicBezTo>
                <a:cubicBezTo>
                  <a:pt x="6596" y="9058"/>
                  <a:pt x="4438" y="9697"/>
                  <a:pt x="2797" y="8876"/>
                </a:cubicBezTo>
                <a:cubicBezTo>
                  <a:pt x="2356" y="8678"/>
                  <a:pt x="1900" y="8359"/>
                  <a:pt x="1520" y="7979"/>
                </a:cubicBezTo>
                <a:close/>
              </a:path>
            </a:pathLst>
          </a:custGeom>
          <a:noFill/>
          <a:ln w="6450" cap="flat" cmpd="sng">
            <a:solidFill>
              <a:srgbClr val="28481F"/>
            </a:solidFill>
            <a:prstDash val="solid"/>
            <a:miter lim="151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6" name="Google Shape;1296;p11"/>
          <p:cNvSpPr/>
          <p:nvPr/>
        </p:nvSpPr>
        <p:spPr>
          <a:xfrm>
            <a:off x="4548770" y="-306950"/>
            <a:ext cx="735597" cy="718899"/>
          </a:xfrm>
          <a:custGeom>
            <a:avLst/>
            <a:gdLst/>
            <a:ahLst/>
            <a:cxnLst/>
            <a:rect l="l" t="t" r="r" b="b"/>
            <a:pathLst>
              <a:path w="22599" h="22086" extrusionOk="0">
                <a:moveTo>
                  <a:pt x="15137" y="11907"/>
                </a:moveTo>
                <a:cubicBezTo>
                  <a:pt x="15319" y="11968"/>
                  <a:pt x="15456" y="11968"/>
                  <a:pt x="15578" y="12028"/>
                </a:cubicBezTo>
                <a:cubicBezTo>
                  <a:pt x="15137" y="13867"/>
                  <a:pt x="14696" y="15706"/>
                  <a:pt x="14179" y="17484"/>
                </a:cubicBezTo>
                <a:cubicBezTo>
                  <a:pt x="14058" y="17545"/>
                  <a:pt x="13936" y="17667"/>
                  <a:pt x="13800" y="17727"/>
                </a:cubicBezTo>
                <a:cubicBezTo>
                  <a:pt x="13480" y="16967"/>
                  <a:pt x="13176" y="16268"/>
                  <a:pt x="12857" y="15509"/>
                </a:cubicBezTo>
                <a:cubicBezTo>
                  <a:pt x="14119" y="14688"/>
                  <a:pt x="15000" y="13366"/>
                  <a:pt x="15137" y="11907"/>
                </a:cubicBezTo>
                <a:close/>
                <a:moveTo>
                  <a:pt x="11778" y="16086"/>
                </a:moveTo>
                <a:cubicBezTo>
                  <a:pt x="11778" y="16846"/>
                  <a:pt x="11839" y="17667"/>
                  <a:pt x="11900" y="18426"/>
                </a:cubicBezTo>
                <a:cubicBezTo>
                  <a:pt x="11853" y="18464"/>
                  <a:pt x="11802" y="18481"/>
                  <a:pt x="11747" y="18481"/>
                </a:cubicBezTo>
                <a:cubicBezTo>
                  <a:pt x="11516" y="18481"/>
                  <a:pt x="11227" y="18183"/>
                  <a:pt x="11019" y="17925"/>
                </a:cubicBezTo>
                <a:cubicBezTo>
                  <a:pt x="10699" y="17408"/>
                  <a:pt x="10319" y="16907"/>
                  <a:pt x="10000" y="16344"/>
                </a:cubicBezTo>
                <a:lnTo>
                  <a:pt x="10000" y="16344"/>
                </a:lnTo>
                <a:cubicBezTo>
                  <a:pt x="10086" y="16365"/>
                  <a:pt x="10179" y="16371"/>
                  <a:pt x="10274" y="16371"/>
                </a:cubicBezTo>
                <a:cubicBezTo>
                  <a:pt x="10463" y="16371"/>
                  <a:pt x="10659" y="16344"/>
                  <a:pt x="10821" y="16344"/>
                </a:cubicBezTo>
                <a:cubicBezTo>
                  <a:pt x="11140" y="16268"/>
                  <a:pt x="11459" y="16208"/>
                  <a:pt x="11778" y="16086"/>
                </a:cubicBezTo>
                <a:close/>
                <a:moveTo>
                  <a:pt x="6683" y="0"/>
                </a:moveTo>
                <a:cubicBezTo>
                  <a:pt x="6060" y="0"/>
                  <a:pt x="5439" y="142"/>
                  <a:pt x="4879" y="448"/>
                </a:cubicBezTo>
                <a:cubicBezTo>
                  <a:pt x="2842" y="1588"/>
                  <a:pt x="2219" y="4688"/>
                  <a:pt x="3678" y="6527"/>
                </a:cubicBezTo>
                <a:cubicBezTo>
                  <a:pt x="3388" y="6333"/>
                  <a:pt x="3060" y="6246"/>
                  <a:pt x="2725" y="6246"/>
                </a:cubicBezTo>
                <a:cubicBezTo>
                  <a:pt x="1746" y="6246"/>
                  <a:pt x="709" y="6990"/>
                  <a:pt x="381" y="7986"/>
                </a:cubicBezTo>
                <a:cubicBezTo>
                  <a:pt x="1" y="9247"/>
                  <a:pt x="502" y="10767"/>
                  <a:pt x="1399" y="11785"/>
                </a:cubicBezTo>
                <a:cubicBezTo>
                  <a:pt x="2213" y="12711"/>
                  <a:pt x="3409" y="13426"/>
                  <a:pt x="4611" y="13426"/>
                </a:cubicBezTo>
                <a:cubicBezTo>
                  <a:pt x="4889" y="13426"/>
                  <a:pt x="5167" y="13388"/>
                  <a:pt x="5441" y="13305"/>
                </a:cubicBezTo>
                <a:cubicBezTo>
                  <a:pt x="5958" y="14566"/>
                  <a:pt x="7158" y="15585"/>
                  <a:pt x="8481" y="16086"/>
                </a:cubicBezTo>
                <a:cubicBezTo>
                  <a:pt x="9301" y="17667"/>
                  <a:pt x="10198" y="19186"/>
                  <a:pt x="11140" y="20706"/>
                </a:cubicBezTo>
                <a:cubicBezTo>
                  <a:pt x="11398" y="21086"/>
                  <a:pt x="11657" y="21527"/>
                  <a:pt x="12037" y="21785"/>
                </a:cubicBezTo>
                <a:cubicBezTo>
                  <a:pt x="12348" y="22005"/>
                  <a:pt x="12694" y="22085"/>
                  <a:pt x="13049" y="22085"/>
                </a:cubicBezTo>
                <a:cubicBezTo>
                  <a:pt x="13404" y="22085"/>
                  <a:pt x="13769" y="22005"/>
                  <a:pt x="14119" y="21906"/>
                </a:cubicBezTo>
                <a:cubicBezTo>
                  <a:pt x="14818" y="21724"/>
                  <a:pt x="15456" y="21587"/>
                  <a:pt x="16140" y="21405"/>
                </a:cubicBezTo>
                <a:cubicBezTo>
                  <a:pt x="16717" y="21283"/>
                  <a:pt x="17416" y="21025"/>
                  <a:pt x="17538" y="20326"/>
                </a:cubicBezTo>
                <a:cubicBezTo>
                  <a:pt x="17660" y="19946"/>
                  <a:pt x="17538" y="19445"/>
                  <a:pt x="17416" y="19004"/>
                </a:cubicBezTo>
                <a:cubicBezTo>
                  <a:pt x="16778" y="16785"/>
                  <a:pt x="16277" y="14445"/>
                  <a:pt x="16459" y="12226"/>
                </a:cubicBezTo>
                <a:lnTo>
                  <a:pt x="16459" y="12226"/>
                </a:lnTo>
                <a:cubicBezTo>
                  <a:pt x="16710" y="12266"/>
                  <a:pt x="16967" y="12286"/>
                  <a:pt x="17225" y="12286"/>
                </a:cubicBezTo>
                <a:cubicBezTo>
                  <a:pt x="18529" y="12286"/>
                  <a:pt x="19874" y="11779"/>
                  <a:pt x="20775" y="10828"/>
                </a:cubicBezTo>
                <a:cubicBezTo>
                  <a:pt x="22219" y="9369"/>
                  <a:pt x="22599" y="6968"/>
                  <a:pt x="21656" y="5129"/>
                </a:cubicBezTo>
                <a:cubicBezTo>
                  <a:pt x="20859" y="3520"/>
                  <a:pt x="19065" y="2433"/>
                  <a:pt x="17233" y="2433"/>
                </a:cubicBezTo>
                <a:cubicBezTo>
                  <a:pt x="17041" y="2433"/>
                  <a:pt x="16848" y="2445"/>
                  <a:pt x="16657" y="2470"/>
                </a:cubicBezTo>
                <a:cubicBezTo>
                  <a:pt x="16371" y="1341"/>
                  <a:pt x="15222" y="663"/>
                  <a:pt x="14080" y="663"/>
                </a:cubicBezTo>
                <a:cubicBezTo>
                  <a:pt x="13946" y="663"/>
                  <a:pt x="13811" y="672"/>
                  <a:pt x="13678" y="692"/>
                </a:cubicBezTo>
                <a:cubicBezTo>
                  <a:pt x="12477" y="828"/>
                  <a:pt x="11398" y="1649"/>
                  <a:pt x="10639" y="2667"/>
                </a:cubicBezTo>
                <a:cubicBezTo>
                  <a:pt x="10083" y="1045"/>
                  <a:pt x="8375" y="0"/>
                  <a:pt x="6683" y="0"/>
                </a:cubicBezTo>
                <a:close/>
              </a:path>
            </a:pathLst>
          </a:custGeom>
          <a:solidFill>
            <a:srgbClr val="7FAA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7" name="Google Shape;1297;p11"/>
          <p:cNvSpPr/>
          <p:nvPr/>
        </p:nvSpPr>
        <p:spPr>
          <a:xfrm>
            <a:off x="5016741" y="31147"/>
            <a:ext cx="88569" cy="183549"/>
          </a:xfrm>
          <a:custGeom>
            <a:avLst/>
            <a:gdLst/>
            <a:ahLst/>
            <a:cxnLst/>
            <a:rect l="l" t="t" r="r" b="b"/>
            <a:pathLst>
              <a:path w="2721" h="5639" fill="none" extrusionOk="0">
                <a:moveTo>
                  <a:pt x="0" y="3420"/>
                </a:moveTo>
                <a:cubicBezTo>
                  <a:pt x="319" y="4179"/>
                  <a:pt x="623" y="4939"/>
                  <a:pt x="942" y="5638"/>
                </a:cubicBezTo>
                <a:cubicBezTo>
                  <a:pt x="1079" y="5577"/>
                  <a:pt x="1201" y="5501"/>
                  <a:pt x="1322" y="5441"/>
                </a:cubicBezTo>
                <a:cubicBezTo>
                  <a:pt x="1763" y="3602"/>
                  <a:pt x="2280" y="1778"/>
                  <a:pt x="2720" y="0"/>
                </a:cubicBezTo>
              </a:path>
            </a:pathLst>
          </a:custGeom>
          <a:noFill/>
          <a:ln w="6450" cap="rnd" cmpd="sng">
            <a:solidFill>
              <a:srgbClr val="3C4C3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8" name="Google Shape;1298;p11"/>
          <p:cNvSpPr/>
          <p:nvPr/>
        </p:nvSpPr>
        <p:spPr>
          <a:xfrm>
            <a:off x="4923746" y="163202"/>
            <a:ext cx="61845" cy="82156"/>
          </a:xfrm>
          <a:custGeom>
            <a:avLst/>
            <a:gdLst/>
            <a:ahLst/>
            <a:cxnLst/>
            <a:rect l="l" t="t" r="r" b="b"/>
            <a:pathLst>
              <a:path w="1900" h="2524" fill="none" extrusionOk="0">
                <a:moveTo>
                  <a:pt x="0" y="244"/>
                </a:moveTo>
                <a:cubicBezTo>
                  <a:pt x="319" y="761"/>
                  <a:pt x="699" y="1262"/>
                  <a:pt x="1018" y="1764"/>
                </a:cubicBezTo>
                <a:cubicBezTo>
                  <a:pt x="1277" y="2144"/>
                  <a:pt x="1656" y="2523"/>
                  <a:pt x="1900" y="2341"/>
                </a:cubicBezTo>
                <a:cubicBezTo>
                  <a:pt x="1839" y="1520"/>
                  <a:pt x="1778" y="761"/>
                  <a:pt x="1778" y="1"/>
                </a:cubicBezTo>
              </a:path>
            </a:pathLst>
          </a:custGeom>
          <a:noFill/>
          <a:ln w="6450" cap="rnd" cmpd="sng">
            <a:solidFill>
              <a:srgbClr val="3C4C3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9" name="Google Shape;1299;p11"/>
          <p:cNvSpPr/>
          <p:nvPr/>
        </p:nvSpPr>
        <p:spPr>
          <a:xfrm>
            <a:off x="4874270" y="37071"/>
            <a:ext cx="298809" cy="326021"/>
          </a:xfrm>
          <a:custGeom>
            <a:avLst/>
            <a:gdLst/>
            <a:ahLst/>
            <a:cxnLst/>
            <a:rect l="l" t="t" r="r" b="b"/>
            <a:pathLst>
              <a:path w="9180" h="10016" fill="none" extrusionOk="0">
                <a:moveTo>
                  <a:pt x="7979" y="1"/>
                </a:moveTo>
                <a:cubicBezTo>
                  <a:pt x="7796" y="2219"/>
                  <a:pt x="8298" y="4560"/>
                  <a:pt x="8936" y="6778"/>
                </a:cubicBezTo>
                <a:cubicBezTo>
                  <a:pt x="9058" y="7219"/>
                  <a:pt x="9179" y="7675"/>
                  <a:pt x="9058" y="8116"/>
                </a:cubicBezTo>
                <a:cubicBezTo>
                  <a:pt x="8936" y="8815"/>
                  <a:pt x="8237" y="8997"/>
                  <a:pt x="7660" y="9195"/>
                </a:cubicBezTo>
                <a:cubicBezTo>
                  <a:pt x="6976" y="9316"/>
                  <a:pt x="6277" y="9499"/>
                  <a:pt x="5638" y="9696"/>
                </a:cubicBezTo>
                <a:cubicBezTo>
                  <a:pt x="4939" y="9818"/>
                  <a:pt x="4179" y="10015"/>
                  <a:pt x="3556" y="9499"/>
                </a:cubicBezTo>
                <a:cubicBezTo>
                  <a:pt x="3176" y="9256"/>
                  <a:pt x="2918" y="8876"/>
                  <a:pt x="2660" y="8435"/>
                </a:cubicBezTo>
                <a:cubicBezTo>
                  <a:pt x="1718" y="6976"/>
                  <a:pt x="821" y="5395"/>
                  <a:pt x="0" y="3800"/>
                </a:cubicBezTo>
              </a:path>
            </a:pathLst>
          </a:custGeom>
          <a:noFill/>
          <a:ln w="6450" cap="rnd" cmpd="sng">
            <a:solidFill>
              <a:srgbClr val="3C4C3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0" name="Google Shape;1300;p11"/>
          <p:cNvSpPr/>
          <p:nvPr/>
        </p:nvSpPr>
        <p:spPr>
          <a:xfrm>
            <a:off x="4596260" y="-383377"/>
            <a:ext cx="737583" cy="562952"/>
          </a:xfrm>
          <a:custGeom>
            <a:avLst/>
            <a:gdLst/>
            <a:ahLst/>
            <a:cxnLst/>
            <a:rect l="l" t="t" r="r" b="b"/>
            <a:pathLst>
              <a:path w="22660" h="17295" fill="none" extrusionOk="0">
                <a:moveTo>
                  <a:pt x="5502" y="13936"/>
                </a:moveTo>
                <a:cubicBezTo>
                  <a:pt x="4043" y="14376"/>
                  <a:pt x="2462" y="13617"/>
                  <a:pt x="1459" y="12477"/>
                </a:cubicBezTo>
                <a:cubicBezTo>
                  <a:pt x="563" y="11398"/>
                  <a:pt x="1" y="9954"/>
                  <a:pt x="441" y="8617"/>
                </a:cubicBezTo>
                <a:cubicBezTo>
                  <a:pt x="882" y="7355"/>
                  <a:pt x="2599" y="6459"/>
                  <a:pt x="3739" y="7158"/>
                </a:cubicBezTo>
                <a:cubicBezTo>
                  <a:pt x="2280" y="5319"/>
                  <a:pt x="2903" y="2280"/>
                  <a:pt x="4940" y="1140"/>
                </a:cubicBezTo>
                <a:cubicBezTo>
                  <a:pt x="7022" y="0"/>
                  <a:pt x="9939" y="1140"/>
                  <a:pt x="10699" y="3359"/>
                </a:cubicBezTo>
                <a:cubicBezTo>
                  <a:pt x="11459" y="2356"/>
                  <a:pt x="12477" y="1520"/>
                  <a:pt x="13739" y="1337"/>
                </a:cubicBezTo>
                <a:cubicBezTo>
                  <a:pt x="15000" y="1216"/>
                  <a:pt x="16398" y="1900"/>
                  <a:pt x="16717" y="3116"/>
                </a:cubicBezTo>
                <a:cubicBezTo>
                  <a:pt x="18739" y="2857"/>
                  <a:pt x="20836" y="3997"/>
                  <a:pt x="21717" y="5836"/>
                </a:cubicBezTo>
                <a:cubicBezTo>
                  <a:pt x="22659" y="7675"/>
                  <a:pt x="22279" y="10015"/>
                  <a:pt x="20836" y="11474"/>
                </a:cubicBezTo>
                <a:cubicBezTo>
                  <a:pt x="19438" y="12994"/>
                  <a:pt x="17097" y="13434"/>
                  <a:pt x="15198" y="12538"/>
                </a:cubicBezTo>
                <a:cubicBezTo>
                  <a:pt x="14939" y="14756"/>
                  <a:pt x="13100" y="16656"/>
                  <a:pt x="10882" y="16975"/>
                </a:cubicBezTo>
                <a:cubicBezTo>
                  <a:pt x="8678" y="17294"/>
                  <a:pt x="6323" y="15957"/>
                  <a:pt x="5502" y="13936"/>
                </a:cubicBezTo>
                <a:close/>
              </a:path>
            </a:pathLst>
          </a:custGeom>
          <a:noFill/>
          <a:ln w="6450" cap="rnd" cmpd="sng">
            <a:solidFill>
              <a:srgbClr val="3C4C3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1" name="Google Shape;1301;p11"/>
          <p:cNvSpPr/>
          <p:nvPr/>
        </p:nvSpPr>
        <p:spPr>
          <a:xfrm>
            <a:off x="5039494" y="-189477"/>
            <a:ext cx="148428" cy="156826"/>
          </a:xfrm>
          <a:custGeom>
            <a:avLst/>
            <a:gdLst/>
            <a:ahLst/>
            <a:cxnLst/>
            <a:rect l="l" t="t" r="r" b="b"/>
            <a:pathLst>
              <a:path w="4560" h="4818" fill="none" extrusionOk="0">
                <a:moveTo>
                  <a:pt x="3161" y="0"/>
                </a:moveTo>
                <a:cubicBezTo>
                  <a:pt x="3921" y="198"/>
                  <a:pt x="4559" y="958"/>
                  <a:pt x="4483" y="1718"/>
                </a:cubicBezTo>
                <a:cubicBezTo>
                  <a:pt x="4422" y="2477"/>
                  <a:pt x="3541" y="3161"/>
                  <a:pt x="2842" y="2781"/>
                </a:cubicBezTo>
                <a:cubicBezTo>
                  <a:pt x="3100" y="3541"/>
                  <a:pt x="2523" y="4499"/>
                  <a:pt x="1702" y="4620"/>
                </a:cubicBezTo>
                <a:cubicBezTo>
                  <a:pt x="882" y="4818"/>
                  <a:pt x="0" y="4058"/>
                  <a:pt x="0" y="3237"/>
                </a:cubicBezTo>
              </a:path>
            </a:pathLst>
          </a:custGeom>
          <a:noFill/>
          <a:ln w="6450" cap="rnd" cmpd="sng">
            <a:solidFill>
              <a:srgbClr val="3C4C3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2" name="Google Shape;1302;p11"/>
          <p:cNvSpPr/>
          <p:nvPr/>
        </p:nvSpPr>
        <p:spPr>
          <a:xfrm>
            <a:off x="4888624" y="-150417"/>
            <a:ext cx="96966" cy="61878"/>
          </a:xfrm>
          <a:custGeom>
            <a:avLst/>
            <a:gdLst/>
            <a:ahLst/>
            <a:cxnLst/>
            <a:rect l="l" t="t" r="r" b="b"/>
            <a:pathLst>
              <a:path w="2979" h="1901" fill="none" extrusionOk="0">
                <a:moveTo>
                  <a:pt x="2979" y="1"/>
                </a:moveTo>
                <a:cubicBezTo>
                  <a:pt x="2918" y="761"/>
                  <a:pt x="2416" y="1521"/>
                  <a:pt x="1656" y="1718"/>
                </a:cubicBezTo>
                <a:cubicBezTo>
                  <a:pt x="897" y="1901"/>
                  <a:pt x="0" y="1338"/>
                  <a:pt x="0" y="518"/>
                </a:cubicBezTo>
              </a:path>
            </a:pathLst>
          </a:custGeom>
          <a:noFill/>
          <a:ln w="6450" cap="rnd" cmpd="sng">
            <a:solidFill>
              <a:srgbClr val="3C4C3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3" name="Google Shape;1303;p11"/>
          <p:cNvSpPr/>
          <p:nvPr/>
        </p:nvSpPr>
        <p:spPr>
          <a:xfrm>
            <a:off x="4732287" y="-74217"/>
            <a:ext cx="164768" cy="96966"/>
          </a:xfrm>
          <a:custGeom>
            <a:avLst/>
            <a:gdLst/>
            <a:ahLst/>
            <a:cxnLst/>
            <a:rect l="l" t="t" r="r" b="b"/>
            <a:pathLst>
              <a:path w="5062" h="2979" fill="none" extrusionOk="0">
                <a:moveTo>
                  <a:pt x="5061" y="2219"/>
                </a:moveTo>
                <a:cubicBezTo>
                  <a:pt x="4681" y="2857"/>
                  <a:pt x="3800" y="2979"/>
                  <a:pt x="3162" y="2599"/>
                </a:cubicBezTo>
                <a:cubicBezTo>
                  <a:pt x="2599" y="2280"/>
                  <a:pt x="2280" y="1520"/>
                  <a:pt x="2220" y="836"/>
                </a:cubicBezTo>
                <a:cubicBezTo>
                  <a:pt x="1900" y="1216"/>
                  <a:pt x="1323" y="1338"/>
                  <a:pt x="821" y="1140"/>
                </a:cubicBezTo>
                <a:cubicBezTo>
                  <a:pt x="381" y="1018"/>
                  <a:pt x="1" y="517"/>
                  <a:pt x="1" y="0"/>
                </a:cubicBezTo>
              </a:path>
            </a:pathLst>
          </a:custGeom>
          <a:noFill/>
          <a:ln w="6450" cap="rnd" cmpd="sng">
            <a:solidFill>
              <a:srgbClr val="3C4C3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4" name="Google Shape;1304;p11"/>
          <p:cNvSpPr/>
          <p:nvPr/>
        </p:nvSpPr>
        <p:spPr>
          <a:xfrm>
            <a:off x="-210432" y="386301"/>
            <a:ext cx="554554" cy="236020"/>
          </a:xfrm>
          <a:custGeom>
            <a:avLst/>
            <a:gdLst/>
            <a:ahLst/>
            <a:cxnLst/>
            <a:rect l="l" t="t" r="r" b="b"/>
            <a:pathLst>
              <a:path w="17037" h="7251" extrusionOk="0">
                <a:moveTo>
                  <a:pt x="1914" y="0"/>
                </a:moveTo>
                <a:cubicBezTo>
                  <a:pt x="1373" y="0"/>
                  <a:pt x="827" y="244"/>
                  <a:pt x="456" y="671"/>
                </a:cubicBezTo>
                <a:cubicBezTo>
                  <a:pt x="198" y="990"/>
                  <a:pt x="1" y="1492"/>
                  <a:pt x="198" y="1872"/>
                </a:cubicBezTo>
                <a:cubicBezTo>
                  <a:pt x="639" y="2951"/>
                  <a:pt x="2417" y="2313"/>
                  <a:pt x="3116" y="3209"/>
                </a:cubicBezTo>
                <a:cubicBezTo>
                  <a:pt x="3678" y="3893"/>
                  <a:pt x="3116" y="5033"/>
                  <a:pt x="3617" y="5793"/>
                </a:cubicBezTo>
                <a:cubicBezTo>
                  <a:pt x="3870" y="6145"/>
                  <a:pt x="4269" y="6273"/>
                  <a:pt x="4700" y="6273"/>
                </a:cubicBezTo>
                <a:cubicBezTo>
                  <a:pt x="5125" y="6273"/>
                  <a:pt x="5581" y="6149"/>
                  <a:pt x="5958" y="5990"/>
                </a:cubicBezTo>
                <a:cubicBezTo>
                  <a:pt x="6538" y="5722"/>
                  <a:pt x="7156" y="5453"/>
                  <a:pt x="7737" y="5453"/>
                </a:cubicBezTo>
                <a:cubicBezTo>
                  <a:pt x="7978" y="5453"/>
                  <a:pt x="8212" y="5499"/>
                  <a:pt x="8435" y="5610"/>
                </a:cubicBezTo>
                <a:cubicBezTo>
                  <a:pt x="9119" y="5990"/>
                  <a:pt x="9377" y="6932"/>
                  <a:pt x="10076" y="7191"/>
                </a:cubicBezTo>
                <a:cubicBezTo>
                  <a:pt x="10193" y="7232"/>
                  <a:pt x="10313" y="7251"/>
                  <a:pt x="10434" y="7251"/>
                </a:cubicBezTo>
                <a:cubicBezTo>
                  <a:pt x="10895" y="7251"/>
                  <a:pt x="11368" y="6978"/>
                  <a:pt x="11717" y="6628"/>
                </a:cubicBezTo>
                <a:cubicBezTo>
                  <a:pt x="12158" y="6249"/>
                  <a:pt x="12477" y="5732"/>
                  <a:pt x="13055" y="5352"/>
                </a:cubicBezTo>
                <a:cubicBezTo>
                  <a:pt x="13556" y="5869"/>
                  <a:pt x="14195" y="6309"/>
                  <a:pt x="14894" y="6431"/>
                </a:cubicBezTo>
                <a:cubicBezTo>
                  <a:pt x="15039" y="6454"/>
                  <a:pt x="15186" y="6466"/>
                  <a:pt x="15332" y="6466"/>
                </a:cubicBezTo>
                <a:cubicBezTo>
                  <a:pt x="15951" y="6466"/>
                  <a:pt x="16547" y="6248"/>
                  <a:pt x="16854" y="5732"/>
                </a:cubicBezTo>
                <a:cubicBezTo>
                  <a:pt x="17036" y="5352"/>
                  <a:pt x="17036" y="4850"/>
                  <a:pt x="16657" y="4653"/>
                </a:cubicBezTo>
                <a:cubicBezTo>
                  <a:pt x="16535" y="4531"/>
                  <a:pt x="16337" y="4531"/>
                  <a:pt x="16155" y="4531"/>
                </a:cubicBezTo>
                <a:cubicBezTo>
                  <a:pt x="15076" y="4273"/>
                  <a:pt x="14894" y="2632"/>
                  <a:pt x="13875" y="2313"/>
                </a:cubicBezTo>
                <a:cubicBezTo>
                  <a:pt x="13790" y="2296"/>
                  <a:pt x="13705" y="2289"/>
                  <a:pt x="13620" y="2289"/>
                </a:cubicBezTo>
                <a:cubicBezTo>
                  <a:pt x="13071" y="2289"/>
                  <a:pt x="12537" y="2595"/>
                  <a:pt x="12037" y="2753"/>
                </a:cubicBezTo>
                <a:cubicBezTo>
                  <a:pt x="11775" y="2835"/>
                  <a:pt x="11501" y="2875"/>
                  <a:pt x="11227" y="2875"/>
                </a:cubicBezTo>
                <a:cubicBezTo>
                  <a:pt x="10434" y="2875"/>
                  <a:pt x="9638" y="2542"/>
                  <a:pt x="9119" y="1933"/>
                </a:cubicBezTo>
                <a:cubicBezTo>
                  <a:pt x="8496" y="1234"/>
                  <a:pt x="8055" y="170"/>
                  <a:pt x="7158" y="94"/>
                </a:cubicBezTo>
                <a:cubicBezTo>
                  <a:pt x="6338" y="94"/>
                  <a:pt x="5699" y="990"/>
                  <a:pt x="4940" y="1051"/>
                </a:cubicBezTo>
                <a:cubicBezTo>
                  <a:pt x="4879" y="1060"/>
                  <a:pt x="4820" y="1063"/>
                  <a:pt x="4762" y="1063"/>
                </a:cubicBezTo>
                <a:cubicBezTo>
                  <a:pt x="3962" y="1063"/>
                  <a:pt x="3299" y="335"/>
                  <a:pt x="2478" y="94"/>
                </a:cubicBezTo>
                <a:cubicBezTo>
                  <a:pt x="2296" y="30"/>
                  <a:pt x="2105" y="0"/>
                  <a:pt x="1914" y="0"/>
                </a:cubicBezTo>
                <a:close/>
              </a:path>
            </a:pathLst>
          </a:custGeom>
          <a:solidFill>
            <a:srgbClr val="F7D79F"/>
          </a:solidFill>
          <a:ln w="64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5" name="Google Shape;1305;p11"/>
          <p:cNvSpPr/>
          <p:nvPr/>
        </p:nvSpPr>
        <p:spPr>
          <a:xfrm>
            <a:off x="12178" y="77825"/>
            <a:ext cx="352712" cy="468362"/>
          </a:xfrm>
          <a:custGeom>
            <a:avLst/>
            <a:gdLst/>
            <a:ahLst/>
            <a:cxnLst/>
            <a:rect l="l" t="t" r="r" b="b"/>
            <a:pathLst>
              <a:path w="10836" h="14389" extrusionOk="0">
                <a:moveTo>
                  <a:pt x="4083" y="1"/>
                </a:moveTo>
                <a:cubicBezTo>
                  <a:pt x="3712" y="1"/>
                  <a:pt x="3366" y="141"/>
                  <a:pt x="3176" y="453"/>
                </a:cubicBezTo>
                <a:cubicBezTo>
                  <a:pt x="2918" y="772"/>
                  <a:pt x="2918" y="1288"/>
                  <a:pt x="2736" y="1668"/>
                </a:cubicBezTo>
                <a:cubicBezTo>
                  <a:pt x="2538" y="2048"/>
                  <a:pt x="2219" y="2352"/>
                  <a:pt x="1839" y="2489"/>
                </a:cubicBezTo>
                <a:cubicBezTo>
                  <a:pt x="1338" y="2732"/>
                  <a:pt x="578" y="2671"/>
                  <a:pt x="259" y="3188"/>
                </a:cubicBezTo>
                <a:cubicBezTo>
                  <a:pt x="0" y="3690"/>
                  <a:pt x="380" y="4252"/>
                  <a:pt x="836" y="4632"/>
                </a:cubicBezTo>
                <a:cubicBezTo>
                  <a:pt x="1216" y="5012"/>
                  <a:pt x="1778" y="5270"/>
                  <a:pt x="1976" y="5772"/>
                </a:cubicBezTo>
                <a:cubicBezTo>
                  <a:pt x="2538" y="7048"/>
                  <a:pt x="836" y="8629"/>
                  <a:pt x="1657" y="9708"/>
                </a:cubicBezTo>
                <a:cubicBezTo>
                  <a:pt x="1936" y="10050"/>
                  <a:pt x="2338" y="10143"/>
                  <a:pt x="2786" y="10143"/>
                </a:cubicBezTo>
                <a:cubicBezTo>
                  <a:pt x="3321" y="10143"/>
                  <a:pt x="3922" y="10010"/>
                  <a:pt x="4462" y="10010"/>
                </a:cubicBezTo>
                <a:cubicBezTo>
                  <a:pt x="4896" y="10010"/>
                  <a:pt x="5290" y="10096"/>
                  <a:pt x="5578" y="10407"/>
                </a:cubicBezTo>
                <a:cubicBezTo>
                  <a:pt x="6277" y="11090"/>
                  <a:pt x="5836" y="12367"/>
                  <a:pt x="6398" y="13127"/>
                </a:cubicBezTo>
                <a:cubicBezTo>
                  <a:pt x="7295" y="14206"/>
                  <a:pt x="9316" y="13248"/>
                  <a:pt x="10137" y="14388"/>
                </a:cubicBezTo>
                <a:cubicBezTo>
                  <a:pt x="9878" y="13568"/>
                  <a:pt x="10775" y="12808"/>
                  <a:pt x="10775" y="11926"/>
                </a:cubicBezTo>
                <a:cubicBezTo>
                  <a:pt x="10836" y="10787"/>
                  <a:pt x="9255" y="10209"/>
                  <a:pt x="8875" y="9069"/>
                </a:cubicBezTo>
                <a:cubicBezTo>
                  <a:pt x="8495" y="7990"/>
                  <a:pt x="9377" y="6668"/>
                  <a:pt x="8815" y="5650"/>
                </a:cubicBezTo>
                <a:cubicBezTo>
                  <a:pt x="8435" y="5088"/>
                  <a:pt x="7675" y="4829"/>
                  <a:pt x="7158" y="4328"/>
                </a:cubicBezTo>
                <a:cubicBezTo>
                  <a:pt x="6657" y="3811"/>
                  <a:pt x="6398" y="3051"/>
                  <a:pt x="6216" y="2291"/>
                </a:cubicBezTo>
                <a:cubicBezTo>
                  <a:pt x="5957" y="1592"/>
                  <a:pt x="5699" y="833"/>
                  <a:pt x="5137" y="392"/>
                </a:cubicBezTo>
                <a:cubicBezTo>
                  <a:pt x="4848" y="141"/>
                  <a:pt x="4453" y="1"/>
                  <a:pt x="4083" y="1"/>
                </a:cubicBezTo>
                <a:close/>
              </a:path>
            </a:pathLst>
          </a:custGeom>
          <a:solidFill>
            <a:srgbClr val="F7D79F"/>
          </a:solidFill>
          <a:ln w="64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6" name="Google Shape;1306;p11"/>
          <p:cNvSpPr/>
          <p:nvPr/>
        </p:nvSpPr>
        <p:spPr>
          <a:xfrm>
            <a:off x="308969" y="51785"/>
            <a:ext cx="418528" cy="501693"/>
          </a:xfrm>
          <a:custGeom>
            <a:avLst/>
            <a:gdLst/>
            <a:ahLst/>
            <a:cxnLst/>
            <a:rect l="l" t="t" r="r" b="b"/>
            <a:pathLst>
              <a:path w="12858" h="15413" extrusionOk="0">
                <a:moveTo>
                  <a:pt x="5919" y="1"/>
                </a:moveTo>
                <a:cubicBezTo>
                  <a:pt x="5497" y="1"/>
                  <a:pt x="5046" y="204"/>
                  <a:pt x="4757" y="493"/>
                </a:cubicBezTo>
                <a:cubicBezTo>
                  <a:pt x="4316" y="1009"/>
                  <a:pt x="4119" y="1633"/>
                  <a:pt x="4058" y="2332"/>
                </a:cubicBezTo>
                <a:cubicBezTo>
                  <a:pt x="3997" y="2651"/>
                  <a:pt x="3997" y="2970"/>
                  <a:pt x="3876" y="3228"/>
                </a:cubicBezTo>
                <a:cubicBezTo>
                  <a:pt x="3496" y="4110"/>
                  <a:pt x="2280" y="4429"/>
                  <a:pt x="1900" y="5249"/>
                </a:cubicBezTo>
                <a:cubicBezTo>
                  <a:pt x="1399" y="6450"/>
                  <a:pt x="2660" y="7787"/>
                  <a:pt x="2158" y="8988"/>
                </a:cubicBezTo>
                <a:cubicBezTo>
                  <a:pt x="1839" y="9748"/>
                  <a:pt x="958" y="10067"/>
                  <a:pt x="578" y="10827"/>
                </a:cubicBezTo>
                <a:cubicBezTo>
                  <a:pt x="0" y="11830"/>
                  <a:pt x="836" y="13106"/>
                  <a:pt x="760" y="14307"/>
                </a:cubicBezTo>
                <a:cubicBezTo>
                  <a:pt x="760" y="14489"/>
                  <a:pt x="700" y="14748"/>
                  <a:pt x="836" y="15006"/>
                </a:cubicBezTo>
                <a:cubicBezTo>
                  <a:pt x="958" y="15188"/>
                  <a:pt x="1277" y="15310"/>
                  <a:pt x="1520" y="15386"/>
                </a:cubicBezTo>
                <a:cubicBezTo>
                  <a:pt x="1647" y="15404"/>
                  <a:pt x="1776" y="15413"/>
                  <a:pt x="1907" y="15413"/>
                </a:cubicBezTo>
                <a:cubicBezTo>
                  <a:pt x="3094" y="15413"/>
                  <a:pt x="4371" y="14683"/>
                  <a:pt x="4316" y="13547"/>
                </a:cubicBezTo>
                <a:cubicBezTo>
                  <a:pt x="4316" y="13289"/>
                  <a:pt x="4180" y="13030"/>
                  <a:pt x="4256" y="12787"/>
                </a:cubicBezTo>
                <a:cubicBezTo>
                  <a:pt x="4438" y="11830"/>
                  <a:pt x="5897" y="12027"/>
                  <a:pt x="6535" y="11328"/>
                </a:cubicBezTo>
                <a:cubicBezTo>
                  <a:pt x="7477" y="10447"/>
                  <a:pt x="6338" y="8730"/>
                  <a:pt x="6976" y="7590"/>
                </a:cubicBezTo>
                <a:cubicBezTo>
                  <a:pt x="7599" y="6450"/>
                  <a:pt x="9757" y="6511"/>
                  <a:pt x="9955" y="5189"/>
                </a:cubicBezTo>
                <a:cubicBezTo>
                  <a:pt x="10015" y="4809"/>
                  <a:pt x="9818" y="4368"/>
                  <a:pt x="9818" y="3988"/>
                </a:cubicBezTo>
                <a:cubicBezTo>
                  <a:pt x="9818" y="3350"/>
                  <a:pt x="10258" y="2848"/>
                  <a:pt x="10836" y="2651"/>
                </a:cubicBezTo>
                <a:cubicBezTo>
                  <a:pt x="11398" y="2468"/>
                  <a:pt x="12097" y="2651"/>
                  <a:pt x="12538" y="2271"/>
                </a:cubicBezTo>
                <a:cubicBezTo>
                  <a:pt x="12857" y="1891"/>
                  <a:pt x="12857" y="1329"/>
                  <a:pt x="12538" y="949"/>
                </a:cubicBezTo>
                <a:cubicBezTo>
                  <a:pt x="12234" y="569"/>
                  <a:pt x="11778" y="371"/>
                  <a:pt x="11277" y="250"/>
                </a:cubicBezTo>
                <a:cubicBezTo>
                  <a:pt x="11030" y="201"/>
                  <a:pt x="10784" y="180"/>
                  <a:pt x="10538" y="180"/>
                </a:cubicBezTo>
                <a:cubicBezTo>
                  <a:pt x="10087" y="180"/>
                  <a:pt x="9637" y="253"/>
                  <a:pt x="9195" y="371"/>
                </a:cubicBezTo>
                <a:cubicBezTo>
                  <a:pt x="8750" y="551"/>
                  <a:pt x="8246" y="790"/>
                  <a:pt x="7766" y="790"/>
                </a:cubicBezTo>
                <a:cubicBezTo>
                  <a:pt x="7557" y="790"/>
                  <a:pt x="7352" y="745"/>
                  <a:pt x="7158" y="630"/>
                </a:cubicBezTo>
                <a:cubicBezTo>
                  <a:pt x="6915" y="493"/>
                  <a:pt x="6778" y="310"/>
                  <a:pt x="6535" y="189"/>
                </a:cubicBezTo>
                <a:cubicBezTo>
                  <a:pt x="6357" y="57"/>
                  <a:pt x="6142" y="1"/>
                  <a:pt x="5919" y="1"/>
                </a:cubicBezTo>
                <a:close/>
              </a:path>
            </a:pathLst>
          </a:custGeom>
          <a:solidFill>
            <a:srgbClr val="F7D79F"/>
          </a:solidFill>
          <a:ln w="64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7" name="Google Shape;1307;p11"/>
          <p:cNvSpPr/>
          <p:nvPr/>
        </p:nvSpPr>
        <p:spPr>
          <a:xfrm>
            <a:off x="247124" y="515330"/>
            <a:ext cx="684657" cy="839399"/>
          </a:xfrm>
          <a:custGeom>
            <a:avLst/>
            <a:gdLst/>
            <a:ahLst/>
            <a:cxnLst/>
            <a:rect l="l" t="t" r="r" b="b"/>
            <a:pathLst>
              <a:path w="21034" h="25788" extrusionOk="0">
                <a:moveTo>
                  <a:pt x="2501" y="1"/>
                </a:moveTo>
                <a:cubicBezTo>
                  <a:pt x="2247" y="1"/>
                  <a:pt x="2008" y="80"/>
                  <a:pt x="1840" y="248"/>
                </a:cubicBezTo>
                <a:cubicBezTo>
                  <a:pt x="1399" y="689"/>
                  <a:pt x="1657" y="1449"/>
                  <a:pt x="1718" y="2087"/>
                </a:cubicBezTo>
                <a:cubicBezTo>
                  <a:pt x="2037" y="3804"/>
                  <a:pt x="1217" y="5446"/>
                  <a:pt x="837" y="7087"/>
                </a:cubicBezTo>
                <a:cubicBezTo>
                  <a:pt x="1" y="10324"/>
                  <a:pt x="639" y="13865"/>
                  <a:pt x="2600" y="16524"/>
                </a:cubicBezTo>
                <a:cubicBezTo>
                  <a:pt x="4499" y="19184"/>
                  <a:pt x="7675" y="20962"/>
                  <a:pt x="10897" y="21144"/>
                </a:cubicBezTo>
                <a:cubicBezTo>
                  <a:pt x="12538" y="21281"/>
                  <a:pt x="14195" y="21083"/>
                  <a:pt x="15654" y="21585"/>
                </a:cubicBezTo>
                <a:cubicBezTo>
                  <a:pt x="17417" y="22223"/>
                  <a:pt x="18617" y="23743"/>
                  <a:pt x="19757" y="25202"/>
                </a:cubicBezTo>
                <a:cubicBezTo>
                  <a:pt x="19990" y="25479"/>
                  <a:pt x="20360" y="25788"/>
                  <a:pt x="20690" y="25788"/>
                </a:cubicBezTo>
                <a:cubicBezTo>
                  <a:pt x="20813" y="25788"/>
                  <a:pt x="20931" y="25745"/>
                  <a:pt x="21034" y="25642"/>
                </a:cubicBezTo>
                <a:cubicBezTo>
                  <a:pt x="20456" y="24822"/>
                  <a:pt x="19833" y="23940"/>
                  <a:pt x="19255" y="23104"/>
                </a:cubicBezTo>
                <a:cubicBezTo>
                  <a:pt x="18617" y="22162"/>
                  <a:pt x="18055" y="21281"/>
                  <a:pt x="17675" y="20263"/>
                </a:cubicBezTo>
                <a:cubicBezTo>
                  <a:pt x="16718" y="17284"/>
                  <a:pt x="18237" y="14062"/>
                  <a:pt x="17933" y="10947"/>
                </a:cubicBezTo>
                <a:cubicBezTo>
                  <a:pt x="17553" y="6904"/>
                  <a:pt x="13937" y="3667"/>
                  <a:pt x="9955" y="2786"/>
                </a:cubicBezTo>
                <a:cubicBezTo>
                  <a:pt x="8055" y="2345"/>
                  <a:pt x="5897" y="2285"/>
                  <a:pt x="4317" y="1008"/>
                </a:cubicBezTo>
                <a:cubicBezTo>
                  <a:pt x="3937" y="765"/>
                  <a:pt x="3618" y="385"/>
                  <a:pt x="3177" y="187"/>
                </a:cubicBezTo>
                <a:cubicBezTo>
                  <a:pt x="2968" y="65"/>
                  <a:pt x="2729" y="1"/>
                  <a:pt x="2501" y="1"/>
                </a:cubicBezTo>
                <a:close/>
              </a:path>
            </a:pathLst>
          </a:custGeom>
          <a:solidFill>
            <a:srgbClr val="F7D79F"/>
          </a:solidFill>
          <a:ln w="64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8" name="Google Shape;1308;p11"/>
          <p:cNvSpPr/>
          <p:nvPr/>
        </p:nvSpPr>
        <p:spPr>
          <a:xfrm>
            <a:off x="546421" y="747965"/>
            <a:ext cx="168707" cy="126164"/>
          </a:xfrm>
          <a:custGeom>
            <a:avLst/>
            <a:gdLst/>
            <a:ahLst/>
            <a:cxnLst/>
            <a:rect l="l" t="t" r="r" b="b"/>
            <a:pathLst>
              <a:path w="5183" h="3876" extrusionOk="0">
                <a:moveTo>
                  <a:pt x="5182" y="1"/>
                </a:moveTo>
                <a:cubicBezTo>
                  <a:pt x="3419" y="1019"/>
                  <a:pt x="1763" y="2280"/>
                  <a:pt x="122" y="3617"/>
                </a:cubicBezTo>
                <a:cubicBezTo>
                  <a:pt x="61" y="3678"/>
                  <a:pt x="0" y="3876"/>
                  <a:pt x="122" y="3876"/>
                </a:cubicBezTo>
                <a:lnTo>
                  <a:pt x="5182" y="1"/>
                </a:lnTo>
                <a:close/>
              </a:path>
            </a:pathLst>
          </a:custGeom>
          <a:solidFill>
            <a:srgbClr val="F7D7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9" name="Google Shape;1309;p11"/>
          <p:cNvSpPr/>
          <p:nvPr/>
        </p:nvSpPr>
        <p:spPr>
          <a:xfrm>
            <a:off x="546421" y="747965"/>
            <a:ext cx="168707" cy="126164"/>
          </a:xfrm>
          <a:custGeom>
            <a:avLst/>
            <a:gdLst/>
            <a:ahLst/>
            <a:cxnLst/>
            <a:rect l="l" t="t" r="r" b="b"/>
            <a:pathLst>
              <a:path w="5183" h="3876" fill="none" extrusionOk="0">
                <a:moveTo>
                  <a:pt x="5182" y="1"/>
                </a:moveTo>
                <a:cubicBezTo>
                  <a:pt x="3419" y="1019"/>
                  <a:pt x="1763" y="2280"/>
                  <a:pt x="122" y="3617"/>
                </a:cubicBezTo>
                <a:cubicBezTo>
                  <a:pt x="61" y="3678"/>
                  <a:pt x="0" y="3876"/>
                  <a:pt x="122" y="3876"/>
                </a:cubicBezTo>
              </a:path>
            </a:pathLst>
          </a:custGeom>
          <a:noFill/>
          <a:ln w="64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0" name="Google Shape;1310;p11"/>
          <p:cNvSpPr/>
          <p:nvPr/>
        </p:nvSpPr>
        <p:spPr>
          <a:xfrm>
            <a:off x="541962" y="740055"/>
            <a:ext cx="86583" cy="65816"/>
          </a:xfrm>
          <a:custGeom>
            <a:avLst/>
            <a:gdLst/>
            <a:ahLst/>
            <a:cxnLst/>
            <a:rect l="l" t="t" r="r" b="b"/>
            <a:pathLst>
              <a:path w="2660" h="2022" extrusionOk="0">
                <a:moveTo>
                  <a:pt x="2660" y="0"/>
                </a:moveTo>
                <a:lnTo>
                  <a:pt x="2660" y="0"/>
                </a:lnTo>
                <a:cubicBezTo>
                  <a:pt x="1718" y="563"/>
                  <a:pt x="639" y="1079"/>
                  <a:pt x="0" y="2022"/>
                </a:cubicBezTo>
                <a:lnTo>
                  <a:pt x="2660" y="0"/>
                </a:lnTo>
                <a:close/>
              </a:path>
            </a:pathLst>
          </a:custGeom>
          <a:solidFill>
            <a:srgbClr val="F7D7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1" name="Google Shape;1311;p11"/>
          <p:cNvSpPr/>
          <p:nvPr/>
        </p:nvSpPr>
        <p:spPr>
          <a:xfrm>
            <a:off x="541962" y="740055"/>
            <a:ext cx="86583" cy="65816"/>
          </a:xfrm>
          <a:custGeom>
            <a:avLst/>
            <a:gdLst/>
            <a:ahLst/>
            <a:cxnLst/>
            <a:rect l="l" t="t" r="r" b="b"/>
            <a:pathLst>
              <a:path w="2660" h="2022" fill="none" extrusionOk="0">
                <a:moveTo>
                  <a:pt x="2660" y="0"/>
                </a:moveTo>
                <a:cubicBezTo>
                  <a:pt x="1718" y="563"/>
                  <a:pt x="639" y="1079"/>
                  <a:pt x="0" y="2022"/>
                </a:cubicBezTo>
              </a:path>
            </a:pathLst>
          </a:custGeom>
          <a:noFill/>
          <a:ln w="64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2" name="Google Shape;1312;p11"/>
          <p:cNvSpPr/>
          <p:nvPr/>
        </p:nvSpPr>
        <p:spPr>
          <a:xfrm>
            <a:off x="548374" y="991341"/>
            <a:ext cx="98985" cy="76200"/>
          </a:xfrm>
          <a:custGeom>
            <a:avLst/>
            <a:gdLst/>
            <a:ahLst/>
            <a:cxnLst/>
            <a:rect l="l" t="t" r="r" b="b"/>
            <a:pathLst>
              <a:path w="3041" h="2341" extrusionOk="0">
                <a:moveTo>
                  <a:pt x="3040" y="1"/>
                </a:moveTo>
                <a:cubicBezTo>
                  <a:pt x="1900" y="578"/>
                  <a:pt x="882" y="1399"/>
                  <a:pt x="1" y="2341"/>
                </a:cubicBezTo>
                <a:lnTo>
                  <a:pt x="3040" y="1"/>
                </a:lnTo>
                <a:close/>
              </a:path>
            </a:pathLst>
          </a:custGeom>
          <a:solidFill>
            <a:srgbClr val="F7D7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3" name="Google Shape;1313;p11"/>
          <p:cNvSpPr/>
          <p:nvPr/>
        </p:nvSpPr>
        <p:spPr>
          <a:xfrm>
            <a:off x="548374" y="991341"/>
            <a:ext cx="98985" cy="76200"/>
          </a:xfrm>
          <a:custGeom>
            <a:avLst/>
            <a:gdLst/>
            <a:ahLst/>
            <a:cxnLst/>
            <a:rect l="l" t="t" r="r" b="b"/>
            <a:pathLst>
              <a:path w="3041" h="2341" fill="none" extrusionOk="0">
                <a:moveTo>
                  <a:pt x="3040" y="1"/>
                </a:moveTo>
                <a:cubicBezTo>
                  <a:pt x="1900" y="578"/>
                  <a:pt x="882" y="1399"/>
                  <a:pt x="1" y="2341"/>
                </a:cubicBezTo>
              </a:path>
            </a:pathLst>
          </a:custGeom>
          <a:noFill/>
          <a:ln w="64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4" name="Google Shape;1314;p11"/>
          <p:cNvSpPr/>
          <p:nvPr/>
        </p:nvSpPr>
        <p:spPr>
          <a:xfrm>
            <a:off x="488515" y="1010155"/>
            <a:ext cx="49509" cy="43064"/>
          </a:xfrm>
          <a:custGeom>
            <a:avLst/>
            <a:gdLst/>
            <a:ahLst/>
            <a:cxnLst/>
            <a:rect l="l" t="t" r="r" b="b"/>
            <a:pathLst>
              <a:path w="1521" h="1323" extrusionOk="0">
                <a:moveTo>
                  <a:pt x="1521" y="0"/>
                </a:moveTo>
                <a:lnTo>
                  <a:pt x="1521" y="0"/>
                </a:lnTo>
                <a:cubicBezTo>
                  <a:pt x="1141" y="304"/>
                  <a:pt x="761" y="562"/>
                  <a:pt x="381" y="821"/>
                </a:cubicBezTo>
                <a:cubicBezTo>
                  <a:pt x="183" y="942"/>
                  <a:pt x="1" y="1201"/>
                  <a:pt x="123" y="1322"/>
                </a:cubicBezTo>
                <a:lnTo>
                  <a:pt x="1521" y="0"/>
                </a:lnTo>
                <a:close/>
              </a:path>
            </a:pathLst>
          </a:custGeom>
          <a:solidFill>
            <a:srgbClr val="F7D7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5" name="Google Shape;1315;p11"/>
          <p:cNvSpPr/>
          <p:nvPr/>
        </p:nvSpPr>
        <p:spPr>
          <a:xfrm>
            <a:off x="488515" y="1010155"/>
            <a:ext cx="49509" cy="43064"/>
          </a:xfrm>
          <a:custGeom>
            <a:avLst/>
            <a:gdLst/>
            <a:ahLst/>
            <a:cxnLst/>
            <a:rect l="l" t="t" r="r" b="b"/>
            <a:pathLst>
              <a:path w="1521" h="1323" fill="none" extrusionOk="0">
                <a:moveTo>
                  <a:pt x="1521" y="0"/>
                </a:moveTo>
                <a:cubicBezTo>
                  <a:pt x="1141" y="304"/>
                  <a:pt x="761" y="562"/>
                  <a:pt x="381" y="821"/>
                </a:cubicBezTo>
                <a:cubicBezTo>
                  <a:pt x="183" y="942"/>
                  <a:pt x="1" y="1201"/>
                  <a:pt x="123" y="1322"/>
                </a:cubicBezTo>
              </a:path>
            </a:pathLst>
          </a:custGeom>
          <a:noFill/>
          <a:ln w="64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6" name="Google Shape;1316;p11"/>
          <p:cNvSpPr/>
          <p:nvPr/>
        </p:nvSpPr>
        <p:spPr>
          <a:xfrm>
            <a:off x="338166" y="760334"/>
            <a:ext cx="47523" cy="37140"/>
          </a:xfrm>
          <a:custGeom>
            <a:avLst/>
            <a:gdLst/>
            <a:ahLst/>
            <a:cxnLst/>
            <a:rect l="l" t="t" r="r" b="b"/>
            <a:pathLst>
              <a:path w="1460" h="1141" extrusionOk="0">
                <a:moveTo>
                  <a:pt x="1459" y="1"/>
                </a:moveTo>
                <a:lnTo>
                  <a:pt x="1459" y="1"/>
                </a:lnTo>
                <a:cubicBezTo>
                  <a:pt x="942" y="320"/>
                  <a:pt x="441" y="700"/>
                  <a:pt x="0" y="1140"/>
                </a:cubicBezTo>
                <a:lnTo>
                  <a:pt x="1459" y="1"/>
                </a:lnTo>
                <a:close/>
              </a:path>
            </a:pathLst>
          </a:custGeom>
          <a:solidFill>
            <a:srgbClr val="F7D7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7" name="Google Shape;1317;p11"/>
          <p:cNvSpPr/>
          <p:nvPr/>
        </p:nvSpPr>
        <p:spPr>
          <a:xfrm>
            <a:off x="338166" y="760334"/>
            <a:ext cx="47523" cy="37140"/>
          </a:xfrm>
          <a:custGeom>
            <a:avLst/>
            <a:gdLst/>
            <a:ahLst/>
            <a:cxnLst/>
            <a:rect l="l" t="t" r="r" b="b"/>
            <a:pathLst>
              <a:path w="1460" h="1141" fill="none" extrusionOk="0">
                <a:moveTo>
                  <a:pt x="1459" y="1"/>
                </a:moveTo>
                <a:cubicBezTo>
                  <a:pt x="942" y="320"/>
                  <a:pt x="441" y="700"/>
                  <a:pt x="0" y="1140"/>
                </a:cubicBezTo>
              </a:path>
            </a:pathLst>
          </a:custGeom>
          <a:noFill/>
          <a:ln w="64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8" name="Google Shape;1318;p11"/>
          <p:cNvSpPr/>
          <p:nvPr/>
        </p:nvSpPr>
        <p:spPr>
          <a:xfrm>
            <a:off x="344090" y="855314"/>
            <a:ext cx="35154" cy="26724"/>
          </a:xfrm>
          <a:custGeom>
            <a:avLst/>
            <a:gdLst/>
            <a:ahLst/>
            <a:cxnLst/>
            <a:rect l="l" t="t" r="r" b="b"/>
            <a:pathLst>
              <a:path w="1080" h="821" extrusionOk="0">
                <a:moveTo>
                  <a:pt x="1079" y="0"/>
                </a:moveTo>
                <a:lnTo>
                  <a:pt x="0" y="821"/>
                </a:lnTo>
                <a:cubicBezTo>
                  <a:pt x="380" y="639"/>
                  <a:pt x="700" y="319"/>
                  <a:pt x="1079" y="0"/>
                </a:cubicBezTo>
                <a:close/>
              </a:path>
            </a:pathLst>
          </a:custGeom>
          <a:solidFill>
            <a:srgbClr val="F7D7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9" name="Google Shape;1319;p11"/>
          <p:cNvSpPr/>
          <p:nvPr/>
        </p:nvSpPr>
        <p:spPr>
          <a:xfrm>
            <a:off x="344090" y="855314"/>
            <a:ext cx="35154" cy="26724"/>
          </a:xfrm>
          <a:custGeom>
            <a:avLst/>
            <a:gdLst/>
            <a:ahLst/>
            <a:cxnLst/>
            <a:rect l="l" t="t" r="r" b="b"/>
            <a:pathLst>
              <a:path w="1080" h="821" fill="none" extrusionOk="0">
                <a:moveTo>
                  <a:pt x="1079" y="0"/>
                </a:moveTo>
                <a:cubicBezTo>
                  <a:pt x="700" y="319"/>
                  <a:pt x="380" y="639"/>
                  <a:pt x="0" y="821"/>
                </a:cubicBezTo>
              </a:path>
            </a:pathLst>
          </a:custGeom>
          <a:noFill/>
          <a:ln w="64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0" name="Google Shape;1320;p11"/>
          <p:cNvSpPr/>
          <p:nvPr/>
        </p:nvSpPr>
        <p:spPr>
          <a:xfrm>
            <a:off x="560743" y="1086322"/>
            <a:ext cx="43064" cy="35154"/>
          </a:xfrm>
          <a:custGeom>
            <a:avLst/>
            <a:gdLst/>
            <a:ahLst/>
            <a:cxnLst/>
            <a:rect l="l" t="t" r="r" b="b"/>
            <a:pathLst>
              <a:path w="1323" h="1080" extrusionOk="0">
                <a:moveTo>
                  <a:pt x="1323" y="0"/>
                </a:moveTo>
                <a:lnTo>
                  <a:pt x="1323" y="0"/>
                </a:lnTo>
                <a:cubicBezTo>
                  <a:pt x="882" y="319"/>
                  <a:pt x="441" y="699"/>
                  <a:pt x="1" y="1079"/>
                </a:cubicBezTo>
                <a:lnTo>
                  <a:pt x="1323" y="0"/>
                </a:lnTo>
                <a:close/>
              </a:path>
            </a:pathLst>
          </a:custGeom>
          <a:solidFill>
            <a:srgbClr val="F7D7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1" name="Google Shape;1321;p11"/>
          <p:cNvSpPr/>
          <p:nvPr/>
        </p:nvSpPr>
        <p:spPr>
          <a:xfrm>
            <a:off x="560743" y="1086322"/>
            <a:ext cx="43064" cy="35154"/>
          </a:xfrm>
          <a:custGeom>
            <a:avLst/>
            <a:gdLst/>
            <a:ahLst/>
            <a:cxnLst/>
            <a:rect l="l" t="t" r="r" b="b"/>
            <a:pathLst>
              <a:path w="1323" h="1080" fill="none" extrusionOk="0">
                <a:moveTo>
                  <a:pt x="1323" y="0"/>
                </a:moveTo>
                <a:cubicBezTo>
                  <a:pt x="882" y="319"/>
                  <a:pt x="441" y="699"/>
                  <a:pt x="1" y="1079"/>
                </a:cubicBezTo>
              </a:path>
            </a:pathLst>
          </a:custGeom>
          <a:noFill/>
          <a:ln w="64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2" name="Google Shape;1322;p11"/>
          <p:cNvSpPr/>
          <p:nvPr/>
        </p:nvSpPr>
        <p:spPr>
          <a:xfrm>
            <a:off x="3523086" y="-85643"/>
            <a:ext cx="404173" cy="447953"/>
          </a:xfrm>
          <a:custGeom>
            <a:avLst/>
            <a:gdLst/>
            <a:ahLst/>
            <a:cxnLst/>
            <a:rect l="l" t="t" r="r" b="b"/>
            <a:pathLst>
              <a:path w="12417" h="13762" extrusionOk="0">
                <a:moveTo>
                  <a:pt x="4739" y="0"/>
                </a:moveTo>
                <a:cubicBezTo>
                  <a:pt x="4152" y="0"/>
                  <a:pt x="3538" y="140"/>
                  <a:pt x="2979" y="352"/>
                </a:cubicBezTo>
                <a:cubicBezTo>
                  <a:pt x="2098" y="732"/>
                  <a:pt x="1201" y="1173"/>
                  <a:pt x="699" y="1994"/>
                </a:cubicBezTo>
                <a:cubicBezTo>
                  <a:pt x="137" y="2753"/>
                  <a:pt x="0" y="3832"/>
                  <a:pt x="517" y="4653"/>
                </a:cubicBezTo>
                <a:cubicBezTo>
                  <a:pt x="639" y="4835"/>
                  <a:pt x="897" y="5094"/>
                  <a:pt x="958" y="5352"/>
                </a:cubicBezTo>
                <a:cubicBezTo>
                  <a:pt x="1201" y="5914"/>
                  <a:pt x="821" y="6553"/>
                  <a:pt x="958" y="7115"/>
                </a:cubicBezTo>
                <a:cubicBezTo>
                  <a:pt x="1201" y="8194"/>
                  <a:pt x="2721" y="8255"/>
                  <a:pt x="3359" y="9091"/>
                </a:cubicBezTo>
                <a:cubicBezTo>
                  <a:pt x="3936" y="9850"/>
                  <a:pt x="3800" y="10990"/>
                  <a:pt x="4499" y="11553"/>
                </a:cubicBezTo>
                <a:cubicBezTo>
                  <a:pt x="4789" y="11778"/>
                  <a:pt x="5118" y="11844"/>
                  <a:pt x="5466" y="11844"/>
                </a:cubicBezTo>
                <a:cubicBezTo>
                  <a:pt x="5960" y="11844"/>
                  <a:pt x="6489" y="11710"/>
                  <a:pt x="6991" y="11710"/>
                </a:cubicBezTo>
                <a:cubicBezTo>
                  <a:pt x="7136" y="11710"/>
                  <a:pt x="7278" y="11721"/>
                  <a:pt x="7417" y="11750"/>
                </a:cubicBezTo>
                <a:cubicBezTo>
                  <a:pt x="8176" y="11932"/>
                  <a:pt x="8678" y="12571"/>
                  <a:pt x="9255" y="13072"/>
                </a:cubicBezTo>
                <a:cubicBezTo>
                  <a:pt x="9655" y="13428"/>
                  <a:pt x="10215" y="13761"/>
                  <a:pt x="10735" y="13761"/>
                </a:cubicBezTo>
                <a:cubicBezTo>
                  <a:pt x="10947" y="13761"/>
                  <a:pt x="11152" y="13706"/>
                  <a:pt x="11337" y="13574"/>
                </a:cubicBezTo>
                <a:cubicBezTo>
                  <a:pt x="11778" y="13331"/>
                  <a:pt x="11976" y="12692"/>
                  <a:pt x="11976" y="12130"/>
                </a:cubicBezTo>
                <a:cubicBezTo>
                  <a:pt x="11976" y="11613"/>
                  <a:pt x="11915" y="11051"/>
                  <a:pt x="12036" y="10474"/>
                </a:cubicBezTo>
                <a:cubicBezTo>
                  <a:pt x="12097" y="10033"/>
                  <a:pt x="12356" y="9592"/>
                  <a:pt x="12416" y="9091"/>
                </a:cubicBezTo>
                <a:cubicBezTo>
                  <a:pt x="12416" y="8452"/>
                  <a:pt x="12097" y="7814"/>
                  <a:pt x="11596" y="7373"/>
                </a:cubicBezTo>
                <a:cubicBezTo>
                  <a:pt x="11079" y="6933"/>
                  <a:pt x="10517" y="6613"/>
                  <a:pt x="9939" y="6234"/>
                </a:cubicBezTo>
                <a:cubicBezTo>
                  <a:pt x="9757" y="6051"/>
                  <a:pt x="9559" y="5914"/>
                  <a:pt x="9438" y="5671"/>
                </a:cubicBezTo>
                <a:cubicBezTo>
                  <a:pt x="9316" y="5291"/>
                  <a:pt x="9499" y="4911"/>
                  <a:pt x="9559" y="4456"/>
                </a:cubicBezTo>
                <a:cubicBezTo>
                  <a:pt x="9559" y="3392"/>
                  <a:pt x="8237" y="2814"/>
                  <a:pt x="7538" y="1933"/>
                </a:cubicBezTo>
                <a:cubicBezTo>
                  <a:pt x="7158" y="1553"/>
                  <a:pt x="6976" y="1036"/>
                  <a:pt x="6520" y="656"/>
                </a:cubicBezTo>
                <a:cubicBezTo>
                  <a:pt x="6049" y="185"/>
                  <a:pt x="5412" y="0"/>
                  <a:pt x="4739" y="0"/>
                </a:cubicBezTo>
                <a:close/>
              </a:path>
            </a:pathLst>
          </a:custGeom>
          <a:solidFill>
            <a:srgbClr val="7FAA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3" name="Google Shape;1323;p11"/>
          <p:cNvSpPr/>
          <p:nvPr/>
        </p:nvSpPr>
        <p:spPr>
          <a:xfrm>
            <a:off x="3482041" y="-45509"/>
            <a:ext cx="406126" cy="463545"/>
          </a:xfrm>
          <a:custGeom>
            <a:avLst/>
            <a:gdLst/>
            <a:ahLst/>
            <a:cxnLst/>
            <a:rect l="l" t="t" r="r" b="b"/>
            <a:pathLst>
              <a:path w="12477" h="14241" fill="none" extrusionOk="0">
                <a:moveTo>
                  <a:pt x="3419" y="9301"/>
                </a:moveTo>
                <a:cubicBezTo>
                  <a:pt x="3982" y="10061"/>
                  <a:pt x="3799" y="11277"/>
                  <a:pt x="4498" y="11839"/>
                </a:cubicBezTo>
                <a:cubicBezTo>
                  <a:pt x="5319" y="12417"/>
                  <a:pt x="6459" y="11778"/>
                  <a:pt x="7401" y="12037"/>
                </a:cubicBezTo>
                <a:cubicBezTo>
                  <a:pt x="8161" y="12158"/>
                  <a:pt x="8678" y="12857"/>
                  <a:pt x="9240" y="13359"/>
                </a:cubicBezTo>
                <a:cubicBezTo>
                  <a:pt x="9817" y="13860"/>
                  <a:pt x="10699" y="14240"/>
                  <a:pt x="11337" y="13860"/>
                </a:cubicBezTo>
                <a:cubicBezTo>
                  <a:pt x="11839" y="13556"/>
                  <a:pt x="11960" y="12979"/>
                  <a:pt x="12036" y="12417"/>
                </a:cubicBezTo>
                <a:cubicBezTo>
                  <a:pt x="12036" y="11839"/>
                  <a:pt x="11899" y="11277"/>
                  <a:pt x="12036" y="10760"/>
                </a:cubicBezTo>
                <a:cubicBezTo>
                  <a:pt x="12097" y="10259"/>
                  <a:pt x="12416" y="9818"/>
                  <a:pt x="12416" y="9377"/>
                </a:cubicBezTo>
                <a:cubicBezTo>
                  <a:pt x="12477" y="8678"/>
                  <a:pt x="12097" y="8040"/>
                  <a:pt x="11580" y="7599"/>
                </a:cubicBezTo>
                <a:cubicBezTo>
                  <a:pt x="11139" y="7159"/>
                  <a:pt x="10516" y="6839"/>
                  <a:pt x="10000" y="6459"/>
                </a:cubicBezTo>
                <a:cubicBezTo>
                  <a:pt x="9757" y="6338"/>
                  <a:pt x="9559" y="6140"/>
                  <a:pt x="9498" y="5958"/>
                </a:cubicBezTo>
                <a:cubicBezTo>
                  <a:pt x="9301" y="5578"/>
                  <a:pt x="9559" y="5122"/>
                  <a:pt x="9559" y="4742"/>
                </a:cubicBezTo>
                <a:cubicBezTo>
                  <a:pt x="9559" y="3602"/>
                  <a:pt x="8237" y="3040"/>
                  <a:pt x="7538" y="2220"/>
                </a:cubicBezTo>
                <a:cubicBezTo>
                  <a:pt x="7158" y="1779"/>
                  <a:pt x="6960" y="1262"/>
                  <a:pt x="6580" y="882"/>
                </a:cubicBezTo>
                <a:cubicBezTo>
                  <a:pt x="5638" y="1"/>
                  <a:pt x="4179" y="183"/>
                  <a:pt x="2979" y="639"/>
                </a:cubicBezTo>
                <a:cubicBezTo>
                  <a:pt x="2082" y="943"/>
                  <a:pt x="1261" y="1460"/>
                  <a:pt x="699" y="2220"/>
                </a:cubicBezTo>
                <a:cubicBezTo>
                  <a:pt x="122" y="2979"/>
                  <a:pt x="0" y="4119"/>
                  <a:pt x="502" y="4879"/>
                </a:cubicBezTo>
                <a:cubicBezTo>
                  <a:pt x="699" y="5122"/>
                  <a:pt x="881" y="5320"/>
                  <a:pt x="1018" y="5578"/>
                </a:cubicBezTo>
                <a:cubicBezTo>
                  <a:pt x="1201" y="6140"/>
                  <a:pt x="821" y="6779"/>
                  <a:pt x="942" y="7402"/>
                </a:cubicBezTo>
                <a:cubicBezTo>
                  <a:pt x="1201" y="8420"/>
                  <a:pt x="2720" y="8481"/>
                  <a:pt x="3419" y="9301"/>
                </a:cubicBezTo>
                <a:close/>
              </a:path>
            </a:pathLst>
          </a:custGeom>
          <a:noFill/>
          <a:ln w="64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4" name="Google Shape;1324;p11"/>
          <p:cNvSpPr/>
          <p:nvPr/>
        </p:nvSpPr>
        <p:spPr>
          <a:xfrm>
            <a:off x="3554237" y="-29169"/>
            <a:ext cx="255290" cy="372990"/>
          </a:xfrm>
          <a:custGeom>
            <a:avLst/>
            <a:gdLst/>
            <a:ahLst/>
            <a:cxnLst/>
            <a:rect l="l" t="t" r="r" b="b"/>
            <a:pathLst>
              <a:path w="7843" h="11459" fill="none" extrusionOk="0">
                <a:moveTo>
                  <a:pt x="7842" y="11459"/>
                </a:moveTo>
                <a:cubicBezTo>
                  <a:pt x="6080" y="9878"/>
                  <a:pt x="4362" y="8237"/>
                  <a:pt x="2903" y="6398"/>
                </a:cubicBezTo>
                <a:cubicBezTo>
                  <a:pt x="1521" y="4499"/>
                  <a:pt x="381" y="2341"/>
                  <a:pt x="1" y="0"/>
                </a:cubicBezTo>
              </a:path>
            </a:pathLst>
          </a:custGeom>
          <a:noFill/>
          <a:ln w="64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5" name="Google Shape;1325;p11"/>
          <p:cNvSpPr/>
          <p:nvPr/>
        </p:nvSpPr>
        <p:spPr>
          <a:xfrm>
            <a:off x="6677800" y="569166"/>
            <a:ext cx="105397" cy="96153"/>
          </a:xfrm>
          <a:custGeom>
            <a:avLst/>
            <a:gdLst/>
            <a:ahLst/>
            <a:cxnLst/>
            <a:rect l="l" t="t" r="r" b="b"/>
            <a:pathLst>
              <a:path w="3238" h="2954" extrusionOk="0">
                <a:moveTo>
                  <a:pt x="1863" y="1"/>
                </a:moveTo>
                <a:cubicBezTo>
                  <a:pt x="1620" y="1"/>
                  <a:pt x="1380" y="53"/>
                  <a:pt x="1140" y="127"/>
                </a:cubicBezTo>
                <a:cubicBezTo>
                  <a:pt x="882" y="188"/>
                  <a:pt x="700" y="249"/>
                  <a:pt x="502" y="370"/>
                </a:cubicBezTo>
                <a:cubicBezTo>
                  <a:pt x="441" y="507"/>
                  <a:pt x="381" y="629"/>
                  <a:pt x="320" y="826"/>
                </a:cubicBezTo>
                <a:cubicBezTo>
                  <a:pt x="122" y="1328"/>
                  <a:pt x="1" y="2027"/>
                  <a:pt x="381" y="2467"/>
                </a:cubicBezTo>
                <a:cubicBezTo>
                  <a:pt x="502" y="2589"/>
                  <a:pt x="639" y="2650"/>
                  <a:pt x="700" y="2726"/>
                </a:cubicBezTo>
                <a:cubicBezTo>
                  <a:pt x="981" y="2878"/>
                  <a:pt x="1296" y="2954"/>
                  <a:pt x="1596" y="2954"/>
                </a:cubicBezTo>
                <a:cubicBezTo>
                  <a:pt x="1897" y="2954"/>
                  <a:pt x="2181" y="2878"/>
                  <a:pt x="2402" y="2726"/>
                </a:cubicBezTo>
                <a:cubicBezTo>
                  <a:pt x="2919" y="2346"/>
                  <a:pt x="3238" y="1708"/>
                  <a:pt x="3162" y="1130"/>
                </a:cubicBezTo>
                <a:cubicBezTo>
                  <a:pt x="3101" y="689"/>
                  <a:pt x="2858" y="309"/>
                  <a:pt x="2478" y="127"/>
                </a:cubicBezTo>
                <a:cubicBezTo>
                  <a:pt x="2270" y="37"/>
                  <a:pt x="2066" y="1"/>
                  <a:pt x="1863" y="1"/>
                </a:cubicBezTo>
                <a:close/>
              </a:path>
            </a:pathLst>
          </a:custGeom>
          <a:solidFill>
            <a:srgbClr val="F7D79F"/>
          </a:solidFill>
          <a:ln w="64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6" name="Google Shape;1326;p11"/>
          <p:cNvSpPr/>
          <p:nvPr/>
        </p:nvSpPr>
        <p:spPr>
          <a:xfrm>
            <a:off x="6871701" y="-100615"/>
            <a:ext cx="104909" cy="95111"/>
          </a:xfrm>
          <a:custGeom>
            <a:avLst/>
            <a:gdLst/>
            <a:ahLst/>
            <a:cxnLst/>
            <a:rect l="l" t="t" r="r" b="b"/>
            <a:pathLst>
              <a:path w="3223" h="2922" extrusionOk="0">
                <a:moveTo>
                  <a:pt x="1860" y="1"/>
                </a:moveTo>
                <a:cubicBezTo>
                  <a:pt x="1621" y="1"/>
                  <a:pt x="1381" y="53"/>
                  <a:pt x="1141" y="127"/>
                </a:cubicBezTo>
                <a:cubicBezTo>
                  <a:pt x="882" y="127"/>
                  <a:pt x="700" y="188"/>
                  <a:pt x="502" y="371"/>
                </a:cubicBezTo>
                <a:cubicBezTo>
                  <a:pt x="381" y="507"/>
                  <a:pt x="381" y="629"/>
                  <a:pt x="320" y="750"/>
                </a:cubicBezTo>
                <a:cubicBezTo>
                  <a:pt x="123" y="1328"/>
                  <a:pt x="1" y="1951"/>
                  <a:pt x="381" y="2468"/>
                </a:cubicBezTo>
                <a:cubicBezTo>
                  <a:pt x="442" y="2528"/>
                  <a:pt x="563" y="2650"/>
                  <a:pt x="700" y="2711"/>
                </a:cubicBezTo>
                <a:cubicBezTo>
                  <a:pt x="927" y="2855"/>
                  <a:pt x="1195" y="2922"/>
                  <a:pt x="1466" y="2922"/>
                </a:cubicBezTo>
                <a:cubicBezTo>
                  <a:pt x="1794" y="2922"/>
                  <a:pt x="2128" y="2825"/>
                  <a:pt x="2402" y="2650"/>
                </a:cubicBezTo>
                <a:cubicBezTo>
                  <a:pt x="2904" y="2331"/>
                  <a:pt x="3223" y="1708"/>
                  <a:pt x="3101" y="1130"/>
                </a:cubicBezTo>
                <a:cubicBezTo>
                  <a:pt x="3101" y="690"/>
                  <a:pt x="2843" y="310"/>
                  <a:pt x="2463" y="127"/>
                </a:cubicBezTo>
                <a:cubicBezTo>
                  <a:pt x="2262" y="37"/>
                  <a:pt x="2061" y="1"/>
                  <a:pt x="1860" y="1"/>
                </a:cubicBezTo>
                <a:close/>
              </a:path>
            </a:pathLst>
          </a:custGeom>
          <a:solidFill>
            <a:srgbClr val="F7D79F"/>
          </a:solidFill>
          <a:ln w="64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7" name="Google Shape;1327;p11"/>
          <p:cNvSpPr/>
          <p:nvPr/>
        </p:nvSpPr>
        <p:spPr>
          <a:xfrm>
            <a:off x="4167382" y="154805"/>
            <a:ext cx="179611" cy="163108"/>
          </a:xfrm>
          <a:custGeom>
            <a:avLst/>
            <a:gdLst/>
            <a:ahLst/>
            <a:cxnLst/>
            <a:rect l="l" t="t" r="r" b="b"/>
            <a:pathLst>
              <a:path w="5518" h="5011" extrusionOk="0">
                <a:moveTo>
                  <a:pt x="3040" y="0"/>
                </a:moveTo>
                <a:cubicBezTo>
                  <a:pt x="2219" y="0"/>
                  <a:pt x="1399" y="259"/>
                  <a:pt x="700" y="760"/>
                </a:cubicBezTo>
                <a:cubicBezTo>
                  <a:pt x="441" y="943"/>
                  <a:pt x="259" y="1140"/>
                  <a:pt x="122" y="1399"/>
                </a:cubicBezTo>
                <a:cubicBezTo>
                  <a:pt x="1" y="1581"/>
                  <a:pt x="1" y="1839"/>
                  <a:pt x="1" y="2082"/>
                </a:cubicBezTo>
                <a:cubicBezTo>
                  <a:pt x="1" y="2979"/>
                  <a:pt x="381" y="3800"/>
                  <a:pt x="1080" y="4362"/>
                </a:cubicBezTo>
                <a:cubicBezTo>
                  <a:pt x="1579" y="4781"/>
                  <a:pt x="2242" y="5011"/>
                  <a:pt x="2906" y="5011"/>
                </a:cubicBezTo>
                <a:cubicBezTo>
                  <a:pt x="3252" y="5011"/>
                  <a:pt x="3599" y="4948"/>
                  <a:pt x="3922" y="4818"/>
                </a:cubicBezTo>
                <a:cubicBezTo>
                  <a:pt x="4879" y="4438"/>
                  <a:pt x="5517" y="3420"/>
                  <a:pt x="5517" y="2402"/>
                </a:cubicBezTo>
                <a:cubicBezTo>
                  <a:pt x="5517" y="1399"/>
                  <a:pt x="4818" y="380"/>
                  <a:pt x="3800" y="122"/>
                </a:cubicBezTo>
                <a:cubicBezTo>
                  <a:pt x="3542" y="61"/>
                  <a:pt x="3298" y="0"/>
                  <a:pt x="3040" y="0"/>
                </a:cubicBezTo>
                <a:close/>
              </a:path>
            </a:pathLst>
          </a:custGeom>
          <a:solidFill>
            <a:srgbClr val="7FAA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8" name="Google Shape;1328;p11"/>
          <p:cNvSpPr/>
          <p:nvPr/>
        </p:nvSpPr>
        <p:spPr>
          <a:xfrm>
            <a:off x="4132260" y="191912"/>
            <a:ext cx="181596" cy="171180"/>
          </a:xfrm>
          <a:custGeom>
            <a:avLst/>
            <a:gdLst/>
            <a:ahLst/>
            <a:cxnLst/>
            <a:rect l="l" t="t" r="r" b="b"/>
            <a:pathLst>
              <a:path w="5579" h="5259" fill="none" extrusionOk="0">
                <a:moveTo>
                  <a:pt x="1080" y="4362"/>
                </a:moveTo>
                <a:cubicBezTo>
                  <a:pt x="441" y="3860"/>
                  <a:pt x="1" y="2979"/>
                  <a:pt x="1" y="2158"/>
                </a:cubicBezTo>
                <a:cubicBezTo>
                  <a:pt x="1" y="1900"/>
                  <a:pt x="62" y="1641"/>
                  <a:pt x="198" y="1398"/>
                </a:cubicBezTo>
                <a:cubicBezTo>
                  <a:pt x="320" y="1140"/>
                  <a:pt x="517" y="942"/>
                  <a:pt x="761" y="760"/>
                </a:cubicBezTo>
                <a:cubicBezTo>
                  <a:pt x="1399" y="259"/>
                  <a:pt x="2280" y="0"/>
                  <a:pt x="3101" y="0"/>
                </a:cubicBezTo>
                <a:cubicBezTo>
                  <a:pt x="3359" y="61"/>
                  <a:pt x="3618" y="61"/>
                  <a:pt x="3861" y="122"/>
                </a:cubicBezTo>
                <a:cubicBezTo>
                  <a:pt x="4818" y="441"/>
                  <a:pt x="5578" y="1398"/>
                  <a:pt x="5578" y="2401"/>
                </a:cubicBezTo>
                <a:cubicBezTo>
                  <a:pt x="5578" y="3420"/>
                  <a:pt x="4879" y="4438"/>
                  <a:pt x="3998" y="4818"/>
                </a:cubicBezTo>
                <a:cubicBezTo>
                  <a:pt x="3040" y="5258"/>
                  <a:pt x="1900" y="5061"/>
                  <a:pt x="1080" y="4362"/>
                </a:cubicBezTo>
                <a:close/>
              </a:path>
            </a:pathLst>
          </a:custGeom>
          <a:noFill/>
          <a:ln w="6450" cap="flat" cmpd="sng">
            <a:solidFill>
              <a:srgbClr val="28481F"/>
            </a:solidFill>
            <a:prstDash val="solid"/>
            <a:miter lim="151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9" name="Google Shape;1329;p11"/>
          <p:cNvSpPr/>
          <p:nvPr/>
        </p:nvSpPr>
        <p:spPr>
          <a:xfrm>
            <a:off x="1965159" y="-289414"/>
            <a:ext cx="613893" cy="987372"/>
          </a:xfrm>
          <a:custGeom>
            <a:avLst/>
            <a:gdLst/>
            <a:ahLst/>
            <a:cxnLst/>
            <a:rect l="l" t="t" r="r" b="b"/>
            <a:pathLst>
              <a:path w="18860" h="30334" fill="none" extrusionOk="0">
                <a:moveTo>
                  <a:pt x="9498" y="28236"/>
                </a:moveTo>
                <a:cubicBezTo>
                  <a:pt x="4559" y="24954"/>
                  <a:pt x="882" y="19878"/>
                  <a:pt x="243" y="13997"/>
                </a:cubicBezTo>
                <a:cubicBezTo>
                  <a:pt x="0" y="11900"/>
                  <a:pt x="380" y="9119"/>
                  <a:pt x="1702" y="7538"/>
                </a:cubicBezTo>
                <a:cubicBezTo>
                  <a:pt x="2660" y="6398"/>
                  <a:pt x="4119" y="5699"/>
                  <a:pt x="4879" y="4438"/>
                </a:cubicBezTo>
                <a:cubicBezTo>
                  <a:pt x="5562" y="3161"/>
                  <a:pt x="5562" y="1520"/>
                  <a:pt x="6520" y="441"/>
                </a:cubicBezTo>
                <a:cubicBezTo>
                  <a:pt x="7401" y="0"/>
                  <a:pt x="8298" y="1262"/>
                  <a:pt x="8100" y="2280"/>
                </a:cubicBezTo>
                <a:cubicBezTo>
                  <a:pt x="7918" y="3222"/>
                  <a:pt x="7158" y="3982"/>
                  <a:pt x="6641" y="4879"/>
                </a:cubicBezTo>
                <a:cubicBezTo>
                  <a:pt x="5882" y="6398"/>
                  <a:pt x="5942" y="8161"/>
                  <a:pt x="6201" y="9878"/>
                </a:cubicBezTo>
                <a:cubicBezTo>
                  <a:pt x="6641" y="13480"/>
                  <a:pt x="7538" y="17219"/>
                  <a:pt x="9878" y="19939"/>
                </a:cubicBezTo>
                <a:cubicBezTo>
                  <a:pt x="12280" y="22674"/>
                  <a:pt x="15957" y="24316"/>
                  <a:pt x="18039" y="27097"/>
                </a:cubicBezTo>
                <a:cubicBezTo>
                  <a:pt x="18860" y="28176"/>
                  <a:pt x="18298" y="29695"/>
                  <a:pt x="16960" y="30014"/>
                </a:cubicBezTo>
                <a:cubicBezTo>
                  <a:pt x="16079" y="30273"/>
                  <a:pt x="15137" y="30334"/>
                  <a:pt x="14240" y="30197"/>
                </a:cubicBezTo>
                <a:cubicBezTo>
                  <a:pt x="12538" y="29954"/>
                  <a:pt x="10957" y="29194"/>
                  <a:pt x="9498" y="28236"/>
                </a:cubicBezTo>
                <a:close/>
              </a:path>
            </a:pathLst>
          </a:custGeom>
          <a:noFill/>
          <a:ln w="6450" cap="flat" cmpd="sng">
            <a:solidFill>
              <a:srgbClr val="28481F"/>
            </a:solidFill>
            <a:prstDash val="solid"/>
            <a:miter lim="151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0" name="Google Shape;1330;p11"/>
          <p:cNvSpPr/>
          <p:nvPr/>
        </p:nvSpPr>
        <p:spPr>
          <a:xfrm>
            <a:off x="2533014" y="581210"/>
            <a:ext cx="26756" cy="47523"/>
          </a:xfrm>
          <a:custGeom>
            <a:avLst/>
            <a:gdLst/>
            <a:ahLst/>
            <a:cxnLst/>
            <a:rect l="l" t="t" r="r" b="b"/>
            <a:pathLst>
              <a:path w="822" h="1460" fill="none" extrusionOk="0">
                <a:moveTo>
                  <a:pt x="381" y="1459"/>
                </a:moveTo>
                <a:cubicBezTo>
                  <a:pt x="183" y="1459"/>
                  <a:pt x="61" y="1277"/>
                  <a:pt x="61" y="1079"/>
                </a:cubicBezTo>
                <a:cubicBezTo>
                  <a:pt x="1" y="897"/>
                  <a:pt x="61" y="699"/>
                  <a:pt x="183" y="517"/>
                </a:cubicBezTo>
                <a:cubicBezTo>
                  <a:pt x="183" y="456"/>
                  <a:pt x="183" y="380"/>
                  <a:pt x="259" y="319"/>
                </a:cubicBezTo>
                <a:cubicBezTo>
                  <a:pt x="381" y="137"/>
                  <a:pt x="639" y="0"/>
                  <a:pt x="821" y="0"/>
                </a:cubicBezTo>
              </a:path>
            </a:pathLst>
          </a:custGeom>
          <a:noFill/>
          <a:ln w="6450" cap="flat" cmpd="sng">
            <a:solidFill>
              <a:srgbClr val="28481F"/>
            </a:solidFill>
            <a:prstDash val="solid"/>
            <a:miter lim="151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1" name="Google Shape;1331;p11"/>
          <p:cNvSpPr/>
          <p:nvPr/>
        </p:nvSpPr>
        <p:spPr>
          <a:xfrm>
            <a:off x="2099200" y="-144989"/>
            <a:ext cx="436821" cy="781102"/>
          </a:xfrm>
          <a:custGeom>
            <a:avLst/>
            <a:gdLst/>
            <a:ahLst/>
            <a:cxnLst/>
            <a:rect l="l" t="t" r="r" b="b"/>
            <a:pathLst>
              <a:path w="13420" h="23997" fill="none" extrusionOk="0">
                <a:moveTo>
                  <a:pt x="13420" y="23997"/>
                </a:moveTo>
                <a:cubicBezTo>
                  <a:pt x="12401" y="23739"/>
                  <a:pt x="11581" y="23176"/>
                  <a:pt x="10699" y="22599"/>
                </a:cubicBezTo>
                <a:cubicBezTo>
                  <a:pt x="8602" y="21140"/>
                  <a:pt x="6520" y="19620"/>
                  <a:pt x="4864" y="17721"/>
                </a:cubicBezTo>
                <a:cubicBezTo>
                  <a:pt x="1323" y="13602"/>
                  <a:pt x="1" y="8922"/>
                  <a:pt x="761" y="3603"/>
                </a:cubicBezTo>
                <a:cubicBezTo>
                  <a:pt x="943" y="2341"/>
                  <a:pt x="1642" y="1004"/>
                  <a:pt x="2843" y="1"/>
                </a:cubicBezTo>
              </a:path>
            </a:pathLst>
          </a:custGeom>
          <a:noFill/>
          <a:ln w="6450" cap="flat" cmpd="sng">
            <a:solidFill>
              <a:srgbClr val="28481F"/>
            </a:solidFill>
            <a:prstDash val="solid"/>
            <a:miter lim="151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2" name="Google Shape;1332;p11"/>
          <p:cNvSpPr/>
          <p:nvPr/>
        </p:nvSpPr>
        <p:spPr>
          <a:xfrm>
            <a:off x="1234495" y="-282472"/>
            <a:ext cx="408112" cy="464033"/>
          </a:xfrm>
          <a:custGeom>
            <a:avLst/>
            <a:gdLst/>
            <a:ahLst/>
            <a:cxnLst/>
            <a:rect l="l" t="t" r="r" b="b"/>
            <a:pathLst>
              <a:path w="12538" h="14256" fill="none" extrusionOk="0">
                <a:moveTo>
                  <a:pt x="9058" y="4879"/>
                </a:moveTo>
                <a:cubicBezTo>
                  <a:pt x="8495" y="4180"/>
                  <a:pt x="8678" y="2980"/>
                  <a:pt x="7918" y="2417"/>
                </a:cubicBezTo>
                <a:cubicBezTo>
                  <a:pt x="7158" y="1840"/>
                  <a:pt x="6018" y="2478"/>
                  <a:pt x="5076" y="2220"/>
                </a:cubicBezTo>
                <a:cubicBezTo>
                  <a:pt x="4316" y="2098"/>
                  <a:pt x="3739" y="1460"/>
                  <a:pt x="3176" y="958"/>
                </a:cubicBezTo>
                <a:cubicBezTo>
                  <a:pt x="2599" y="457"/>
                  <a:pt x="1717" y="1"/>
                  <a:pt x="1079" y="457"/>
                </a:cubicBezTo>
                <a:cubicBezTo>
                  <a:pt x="638" y="761"/>
                  <a:pt x="441" y="1338"/>
                  <a:pt x="441" y="1901"/>
                </a:cubicBezTo>
                <a:cubicBezTo>
                  <a:pt x="441" y="2478"/>
                  <a:pt x="517" y="2980"/>
                  <a:pt x="441" y="3557"/>
                </a:cubicBezTo>
                <a:cubicBezTo>
                  <a:pt x="319" y="4059"/>
                  <a:pt x="61" y="4499"/>
                  <a:pt x="61" y="4940"/>
                </a:cubicBezTo>
                <a:cubicBezTo>
                  <a:pt x="0" y="5639"/>
                  <a:pt x="380" y="6277"/>
                  <a:pt x="897" y="6718"/>
                </a:cubicBezTo>
                <a:cubicBezTo>
                  <a:pt x="1398" y="7159"/>
                  <a:pt x="1961" y="7478"/>
                  <a:pt x="2538" y="7797"/>
                </a:cubicBezTo>
                <a:cubicBezTo>
                  <a:pt x="2720" y="7979"/>
                  <a:pt x="2918" y="8116"/>
                  <a:pt x="3040" y="8359"/>
                </a:cubicBezTo>
                <a:cubicBezTo>
                  <a:pt x="3176" y="8739"/>
                  <a:pt x="2979" y="9119"/>
                  <a:pt x="2979" y="9575"/>
                </a:cubicBezTo>
                <a:cubicBezTo>
                  <a:pt x="2918" y="10639"/>
                  <a:pt x="4240" y="11216"/>
                  <a:pt x="5000" y="12098"/>
                </a:cubicBezTo>
                <a:cubicBezTo>
                  <a:pt x="5380" y="12478"/>
                  <a:pt x="5577" y="12994"/>
                  <a:pt x="5957" y="13374"/>
                </a:cubicBezTo>
                <a:cubicBezTo>
                  <a:pt x="6900" y="14256"/>
                  <a:pt x="8359" y="14058"/>
                  <a:pt x="9559" y="13617"/>
                </a:cubicBezTo>
                <a:cubicBezTo>
                  <a:pt x="10456" y="13238"/>
                  <a:pt x="11276" y="12797"/>
                  <a:pt x="11839" y="11976"/>
                </a:cubicBezTo>
                <a:cubicBezTo>
                  <a:pt x="12355" y="11216"/>
                  <a:pt x="12538" y="10137"/>
                  <a:pt x="11975" y="9317"/>
                </a:cubicBezTo>
                <a:cubicBezTo>
                  <a:pt x="11839" y="9058"/>
                  <a:pt x="11595" y="8876"/>
                  <a:pt x="11535" y="8618"/>
                </a:cubicBezTo>
                <a:cubicBezTo>
                  <a:pt x="11276" y="8055"/>
                  <a:pt x="11656" y="7417"/>
                  <a:pt x="11535" y="6840"/>
                </a:cubicBezTo>
                <a:cubicBezTo>
                  <a:pt x="11276" y="5776"/>
                  <a:pt x="9757" y="5700"/>
                  <a:pt x="9058" y="4879"/>
                </a:cubicBezTo>
                <a:close/>
              </a:path>
            </a:pathLst>
          </a:custGeom>
          <a:noFill/>
          <a:ln w="64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3" name="Google Shape;1333;p11"/>
          <p:cNvSpPr/>
          <p:nvPr/>
        </p:nvSpPr>
        <p:spPr>
          <a:xfrm>
            <a:off x="1313136" y="-205784"/>
            <a:ext cx="257243" cy="368564"/>
          </a:xfrm>
          <a:custGeom>
            <a:avLst/>
            <a:gdLst/>
            <a:ahLst/>
            <a:cxnLst/>
            <a:rect l="l" t="t" r="r" b="b"/>
            <a:pathLst>
              <a:path w="7903" h="11323" fill="none" extrusionOk="0">
                <a:moveTo>
                  <a:pt x="0" y="1"/>
                </a:moveTo>
                <a:cubicBezTo>
                  <a:pt x="1703" y="1581"/>
                  <a:pt x="3481" y="3161"/>
                  <a:pt x="4940" y="5000"/>
                </a:cubicBezTo>
                <a:cubicBezTo>
                  <a:pt x="6383" y="6900"/>
                  <a:pt x="7523" y="8982"/>
                  <a:pt x="7903" y="11322"/>
                </a:cubicBezTo>
              </a:path>
            </a:pathLst>
          </a:custGeom>
          <a:noFill/>
          <a:ln w="64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4" name="Google Shape;1334;p11"/>
          <p:cNvSpPr/>
          <p:nvPr/>
        </p:nvSpPr>
        <p:spPr>
          <a:xfrm>
            <a:off x="2492469" y="-225616"/>
            <a:ext cx="608457" cy="581278"/>
          </a:xfrm>
          <a:custGeom>
            <a:avLst/>
            <a:gdLst/>
            <a:ahLst/>
            <a:cxnLst/>
            <a:rect l="l" t="t" r="r" b="b"/>
            <a:pathLst>
              <a:path w="18693" h="17858" fill="none" extrusionOk="0">
                <a:moveTo>
                  <a:pt x="9316" y="17736"/>
                </a:moveTo>
                <a:cubicBezTo>
                  <a:pt x="6459" y="17295"/>
                  <a:pt x="3876" y="15775"/>
                  <a:pt x="1976" y="13556"/>
                </a:cubicBezTo>
                <a:cubicBezTo>
                  <a:pt x="836" y="12219"/>
                  <a:pt x="0" y="10517"/>
                  <a:pt x="0" y="8739"/>
                </a:cubicBezTo>
                <a:cubicBezTo>
                  <a:pt x="0" y="6961"/>
                  <a:pt x="1019" y="5137"/>
                  <a:pt x="2660" y="4560"/>
                </a:cubicBezTo>
                <a:cubicBezTo>
                  <a:pt x="3739" y="4180"/>
                  <a:pt x="4939" y="4378"/>
                  <a:pt x="6079" y="4681"/>
                </a:cubicBezTo>
                <a:cubicBezTo>
                  <a:pt x="6459" y="4757"/>
                  <a:pt x="6839" y="4879"/>
                  <a:pt x="7219" y="4879"/>
                </a:cubicBezTo>
                <a:cubicBezTo>
                  <a:pt x="8237" y="4818"/>
                  <a:pt x="8237" y="4058"/>
                  <a:pt x="8359" y="3299"/>
                </a:cubicBezTo>
                <a:cubicBezTo>
                  <a:pt x="8495" y="2478"/>
                  <a:pt x="8739" y="1581"/>
                  <a:pt x="9377" y="1019"/>
                </a:cubicBezTo>
                <a:cubicBezTo>
                  <a:pt x="10198" y="198"/>
                  <a:pt x="11474" y="1"/>
                  <a:pt x="12614" y="259"/>
                </a:cubicBezTo>
                <a:cubicBezTo>
                  <a:pt x="13678" y="578"/>
                  <a:pt x="14635" y="1262"/>
                  <a:pt x="15395" y="2098"/>
                </a:cubicBezTo>
                <a:cubicBezTo>
                  <a:pt x="17675" y="4499"/>
                  <a:pt x="18693" y="7918"/>
                  <a:pt x="18115" y="11079"/>
                </a:cubicBezTo>
                <a:cubicBezTo>
                  <a:pt x="17857" y="12478"/>
                  <a:pt x="17295" y="13876"/>
                  <a:pt x="16033" y="14559"/>
                </a:cubicBezTo>
                <a:cubicBezTo>
                  <a:pt x="15076" y="15076"/>
                  <a:pt x="13814" y="15015"/>
                  <a:pt x="12918" y="15699"/>
                </a:cubicBezTo>
                <a:cubicBezTo>
                  <a:pt x="12097" y="16277"/>
                  <a:pt x="11656" y="17417"/>
                  <a:pt x="10714" y="17736"/>
                </a:cubicBezTo>
                <a:cubicBezTo>
                  <a:pt x="10258" y="17857"/>
                  <a:pt x="9757" y="17796"/>
                  <a:pt x="9316" y="17736"/>
                </a:cubicBezTo>
                <a:close/>
              </a:path>
            </a:pathLst>
          </a:custGeom>
          <a:noFill/>
          <a:ln w="6450" cap="flat" cmpd="sng">
            <a:solidFill>
              <a:srgbClr val="28481F"/>
            </a:solidFill>
            <a:prstDash val="solid"/>
            <a:miter lim="151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5" name="Google Shape;1335;p11"/>
          <p:cNvSpPr/>
          <p:nvPr/>
        </p:nvSpPr>
        <p:spPr>
          <a:xfrm>
            <a:off x="2657693" y="-42099"/>
            <a:ext cx="290379" cy="282501"/>
          </a:xfrm>
          <a:custGeom>
            <a:avLst/>
            <a:gdLst/>
            <a:ahLst/>
            <a:cxnLst/>
            <a:rect l="l" t="t" r="r" b="b"/>
            <a:pathLst>
              <a:path w="8921" h="8679" fill="none" extrusionOk="0">
                <a:moveTo>
                  <a:pt x="5638" y="259"/>
                </a:moveTo>
                <a:cubicBezTo>
                  <a:pt x="6520" y="1"/>
                  <a:pt x="7538" y="320"/>
                  <a:pt x="8161" y="1019"/>
                </a:cubicBezTo>
                <a:cubicBezTo>
                  <a:pt x="8738" y="1703"/>
                  <a:pt x="8921" y="2600"/>
                  <a:pt x="8860" y="3481"/>
                </a:cubicBezTo>
                <a:cubicBezTo>
                  <a:pt x="8860" y="4302"/>
                  <a:pt x="8541" y="5122"/>
                  <a:pt x="8298" y="5958"/>
                </a:cubicBezTo>
                <a:cubicBezTo>
                  <a:pt x="7979" y="6642"/>
                  <a:pt x="7720" y="7402"/>
                  <a:pt x="7401" y="8101"/>
                </a:cubicBezTo>
                <a:cubicBezTo>
                  <a:pt x="7401" y="8162"/>
                  <a:pt x="7340" y="8298"/>
                  <a:pt x="7280" y="8359"/>
                </a:cubicBezTo>
                <a:cubicBezTo>
                  <a:pt x="7219" y="8420"/>
                  <a:pt x="7158" y="8420"/>
                  <a:pt x="7021" y="8481"/>
                </a:cubicBezTo>
                <a:cubicBezTo>
                  <a:pt x="6580" y="8678"/>
                  <a:pt x="6018" y="8542"/>
                  <a:pt x="5501" y="8359"/>
                </a:cubicBezTo>
                <a:cubicBezTo>
                  <a:pt x="4498" y="8101"/>
                  <a:pt x="3419" y="7721"/>
                  <a:pt x="2401" y="7219"/>
                </a:cubicBezTo>
                <a:cubicBezTo>
                  <a:pt x="1900" y="7022"/>
                  <a:pt x="1459" y="6779"/>
                  <a:pt x="1003" y="6399"/>
                </a:cubicBezTo>
                <a:cubicBezTo>
                  <a:pt x="502" y="5958"/>
                  <a:pt x="122" y="5381"/>
                  <a:pt x="61" y="4682"/>
                </a:cubicBezTo>
                <a:cubicBezTo>
                  <a:pt x="0" y="4058"/>
                  <a:pt x="183" y="3359"/>
                  <a:pt x="699" y="2843"/>
                </a:cubicBezTo>
                <a:cubicBezTo>
                  <a:pt x="1079" y="2463"/>
                  <a:pt x="1581" y="2280"/>
                  <a:pt x="2143" y="2220"/>
                </a:cubicBezTo>
                <a:cubicBezTo>
                  <a:pt x="2720" y="2159"/>
                  <a:pt x="3283" y="2280"/>
                  <a:pt x="3799" y="2402"/>
                </a:cubicBezTo>
                <a:lnTo>
                  <a:pt x="3921" y="2402"/>
                </a:lnTo>
                <a:cubicBezTo>
                  <a:pt x="4043" y="2402"/>
                  <a:pt x="4043" y="1900"/>
                  <a:pt x="4043" y="1779"/>
                </a:cubicBezTo>
                <a:cubicBezTo>
                  <a:pt x="4179" y="1521"/>
                  <a:pt x="4240" y="1323"/>
                  <a:pt x="4423" y="1080"/>
                </a:cubicBezTo>
                <a:cubicBezTo>
                  <a:pt x="4742" y="700"/>
                  <a:pt x="5122" y="381"/>
                  <a:pt x="5638" y="259"/>
                </a:cubicBezTo>
                <a:close/>
              </a:path>
            </a:pathLst>
          </a:custGeom>
          <a:noFill/>
          <a:ln w="6450" cap="flat" cmpd="sng">
            <a:solidFill>
              <a:srgbClr val="28481F"/>
            </a:solidFill>
            <a:prstDash val="solid"/>
            <a:miter lim="151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6" name="Google Shape;1336;p11"/>
          <p:cNvSpPr/>
          <p:nvPr/>
        </p:nvSpPr>
        <p:spPr>
          <a:xfrm>
            <a:off x="2698739" y="-213247"/>
            <a:ext cx="45537" cy="144489"/>
          </a:xfrm>
          <a:custGeom>
            <a:avLst/>
            <a:gdLst/>
            <a:ahLst/>
            <a:cxnLst/>
            <a:rect l="l" t="t" r="r" b="b"/>
            <a:pathLst>
              <a:path w="1399" h="4439" fill="none" extrusionOk="0">
                <a:moveTo>
                  <a:pt x="700" y="1460"/>
                </a:moveTo>
                <a:cubicBezTo>
                  <a:pt x="700" y="1080"/>
                  <a:pt x="821" y="700"/>
                  <a:pt x="1019" y="381"/>
                </a:cubicBezTo>
                <a:cubicBezTo>
                  <a:pt x="821" y="259"/>
                  <a:pt x="578" y="122"/>
                  <a:pt x="380" y="1"/>
                </a:cubicBezTo>
                <a:lnTo>
                  <a:pt x="198" y="1"/>
                </a:lnTo>
                <a:lnTo>
                  <a:pt x="122" y="62"/>
                </a:lnTo>
                <a:cubicBezTo>
                  <a:pt x="1" y="198"/>
                  <a:pt x="1" y="381"/>
                  <a:pt x="1" y="578"/>
                </a:cubicBezTo>
                <a:cubicBezTo>
                  <a:pt x="61" y="1779"/>
                  <a:pt x="380" y="2979"/>
                  <a:pt x="958" y="4058"/>
                </a:cubicBezTo>
                <a:cubicBezTo>
                  <a:pt x="1019" y="4241"/>
                  <a:pt x="1201" y="4438"/>
                  <a:pt x="1399" y="4301"/>
                </a:cubicBezTo>
                <a:cubicBezTo>
                  <a:pt x="882" y="3420"/>
                  <a:pt x="578" y="2539"/>
                  <a:pt x="700" y="1460"/>
                </a:cubicBezTo>
                <a:close/>
              </a:path>
            </a:pathLst>
          </a:custGeom>
          <a:noFill/>
          <a:ln w="6450" cap="flat" cmpd="sng">
            <a:solidFill>
              <a:srgbClr val="28481F"/>
            </a:solidFill>
            <a:prstDash val="solid"/>
            <a:miter lim="151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7" name="Google Shape;1337;p11"/>
          <p:cNvSpPr/>
          <p:nvPr/>
        </p:nvSpPr>
        <p:spPr>
          <a:xfrm>
            <a:off x="2806088" y="48423"/>
            <a:ext cx="57418" cy="68322"/>
          </a:xfrm>
          <a:custGeom>
            <a:avLst/>
            <a:gdLst/>
            <a:ahLst/>
            <a:cxnLst/>
            <a:rect l="l" t="t" r="r" b="b"/>
            <a:pathLst>
              <a:path w="1764" h="2099" fill="none" extrusionOk="0">
                <a:moveTo>
                  <a:pt x="1642" y="1277"/>
                </a:moveTo>
                <a:cubicBezTo>
                  <a:pt x="1763" y="1460"/>
                  <a:pt x="1763" y="1779"/>
                  <a:pt x="1581" y="1961"/>
                </a:cubicBezTo>
                <a:cubicBezTo>
                  <a:pt x="1459" y="2098"/>
                  <a:pt x="1262" y="2098"/>
                  <a:pt x="1079" y="2037"/>
                </a:cubicBezTo>
                <a:cubicBezTo>
                  <a:pt x="942" y="1961"/>
                  <a:pt x="821" y="1779"/>
                  <a:pt x="699" y="1657"/>
                </a:cubicBezTo>
                <a:cubicBezTo>
                  <a:pt x="502" y="1399"/>
                  <a:pt x="380" y="1080"/>
                  <a:pt x="243" y="822"/>
                </a:cubicBezTo>
                <a:cubicBezTo>
                  <a:pt x="0" y="1"/>
                  <a:pt x="1459" y="958"/>
                  <a:pt x="1642" y="1277"/>
                </a:cubicBezTo>
                <a:close/>
              </a:path>
            </a:pathLst>
          </a:custGeom>
          <a:noFill/>
          <a:ln w="6450" cap="flat" cmpd="sng">
            <a:solidFill>
              <a:srgbClr val="28481F"/>
            </a:solidFill>
            <a:prstDash val="solid"/>
            <a:miter lim="151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8" name="Google Shape;1338;p11"/>
          <p:cNvSpPr/>
          <p:nvPr/>
        </p:nvSpPr>
        <p:spPr>
          <a:xfrm>
            <a:off x="2770967" y="85530"/>
            <a:ext cx="33168" cy="59892"/>
          </a:xfrm>
          <a:custGeom>
            <a:avLst/>
            <a:gdLst/>
            <a:ahLst/>
            <a:cxnLst/>
            <a:rect l="l" t="t" r="r" b="b"/>
            <a:pathLst>
              <a:path w="1019" h="1840" fill="none" extrusionOk="0">
                <a:moveTo>
                  <a:pt x="1018" y="1140"/>
                </a:moveTo>
                <a:cubicBezTo>
                  <a:pt x="1018" y="1338"/>
                  <a:pt x="1018" y="1581"/>
                  <a:pt x="821" y="1718"/>
                </a:cubicBezTo>
                <a:cubicBezTo>
                  <a:pt x="639" y="1840"/>
                  <a:pt x="380" y="1718"/>
                  <a:pt x="183" y="1581"/>
                </a:cubicBezTo>
                <a:cubicBezTo>
                  <a:pt x="61" y="1399"/>
                  <a:pt x="0" y="1201"/>
                  <a:pt x="0" y="958"/>
                </a:cubicBezTo>
                <a:cubicBezTo>
                  <a:pt x="0" y="700"/>
                  <a:pt x="0" y="381"/>
                  <a:pt x="122" y="137"/>
                </a:cubicBezTo>
                <a:cubicBezTo>
                  <a:pt x="183" y="61"/>
                  <a:pt x="259" y="1"/>
                  <a:pt x="380" y="61"/>
                </a:cubicBezTo>
                <a:cubicBezTo>
                  <a:pt x="760" y="259"/>
                  <a:pt x="1018" y="639"/>
                  <a:pt x="1018" y="1140"/>
                </a:cubicBezTo>
                <a:close/>
              </a:path>
            </a:pathLst>
          </a:custGeom>
          <a:noFill/>
          <a:ln w="6450" cap="flat" cmpd="sng">
            <a:solidFill>
              <a:srgbClr val="28481F"/>
            </a:solidFill>
            <a:prstDash val="solid"/>
            <a:miter lim="151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9" name="Google Shape;1339;p11"/>
          <p:cNvSpPr/>
          <p:nvPr/>
        </p:nvSpPr>
        <p:spPr>
          <a:xfrm>
            <a:off x="9009162" y="38503"/>
            <a:ext cx="65816" cy="59501"/>
          </a:xfrm>
          <a:custGeom>
            <a:avLst/>
            <a:gdLst/>
            <a:ahLst/>
            <a:cxnLst/>
            <a:rect l="l" t="t" r="r" b="b"/>
            <a:pathLst>
              <a:path w="2022" h="1828" extrusionOk="0">
                <a:moveTo>
                  <a:pt x="1052" y="1"/>
                </a:moveTo>
                <a:cubicBezTo>
                  <a:pt x="977" y="1"/>
                  <a:pt x="900" y="11"/>
                  <a:pt x="821" y="33"/>
                </a:cubicBezTo>
                <a:cubicBezTo>
                  <a:pt x="304" y="93"/>
                  <a:pt x="0" y="595"/>
                  <a:pt x="122" y="1096"/>
                </a:cubicBezTo>
                <a:cubicBezTo>
                  <a:pt x="173" y="1532"/>
                  <a:pt x="538" y="1827"/>
                  <a:pt x="960" y="1827"/>
                </a:cubicBezTo>
                <a:cubicBezTo>
                  <a:pt x="1039" y="1827"/>
                  <a:pt x="1120" y="1817"/>
                  <a:pt x="1201" y="1795"/>
                </a:cubicBezTo>
                <a:cubicBezTo>
                  <a:pt x="1702" y="1735"/>
                  <a:pt x="2022" y="1233"/>
                  <a:pt x="1900" y="716"/>
                </a:cubicBezTo>
                <a:cubicBezTo>
                  <a:pt x="1785" y="294"/>
                  <a:pt x="1454" y="1"/>
                  <a:pt x="1052" y="1"/>
                </a:cubicBezTo>
                <a:close/>
              </a:path>
            </a:pathLst>
          </a:custGeom>
          <a:solidFill>
            <a:srgbClr val="F7D79F"/>
          </a:solidFill>
          <a:ln w="64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0" name="Google Shape;1340;p11"/>
          <p:cNvSpPr/>
          <p:nvPr/>
        </p:nvSpPr>
        <p:spPr>
          <a:xfrm>
            <a:off x="9071007" y="-167603"/>
            <a:ext cx="63831" cy="59013"/>
          </a:xfrm>
          <a:custGeom>
            <a:avLst/>
            <a:gdLst/>
            <a:ahLst/>
            <a:cxnLst/>
            <a:rect l="l" t="t" r="r" b="b"/>
            <a:pathLst>
              <a:path w="1961" h="1813" extrusionOk="0">
                <a:moveTo>
                  <a:pt x="1039" y="1"/>
                </a:moveTo>
                <a:cubicBezTo>
                  <a:pt x="968" y="1"/>
                  <a:pt x="895" y="9"/>
                  <a:pt x="821" y="27"/>
                </a:cubicBezTo>
                <a:cubicBezTo>
                  <a:pt x="304" y="88"/>
                  <a:pt x="0" y="590"/>
                  <a:pt x="61" y="1106"/>
                </a:cubicBezTo>
                <a:cubicBezTo>
                  <a:pt x="172" y="1511"/>
                  <a:pt x="604" y="1813"/>
                  <a:pt x="1074" y="1813"/>
                </a:cubicBezTo>
                <a:cubicBezTo>
                  <a:pt x="1116" y="1813"/>
                  <a:pt x="1158" y="1810"/>
                  <a:pt x="1201" y="1805"/>
                </a:cubicBezTo>
                <a:cubicBezTo>
                  <a:pt x="1641" y="1669"/>
                  <a:pt x="1960" y="1228"/>
                  <a:pt x="1900" y="726"/>
                </a:cubicBezTo>
                <a:cubicBezTo>
                  <a:pt x="1783" y="286"/>
                  <a:pt x="1446" y="1"/>
                  <a:pt x="1039" y="1"/>
                </a:cubicBezTo>
                <a:close/>
              </a:path>
            </a:pathLst>
          </a:custGeom>
          <a:solidFill>
            <a:srgbClr val="F7D79F"/>
          </a:solidFill>
          <a:ln w="64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1" name="Google Shape;1341;p11"/>
          <p:cNvSpPr/>
          <p:nvPr/>
        </p:nvSpPr>
        <p:spPr>
          <a:xfrm>
            <a:off x="3106104" y="-284282"/>
            <a:ext cx="181076" cy="169195"/>
          </a:xfrm>
          <a:custGeom>
            <a:avLst/>
            <a:gdLst/>
            <a:ahLst/>
            <a:cxnLst/>
            <a:rect l="l" t="t" r="r" b="b"/>
            <a:pathLst>
              <a:path w="5563" h="5198" fill="none" extrusionOk="0">
                <a:moveTo>
                  <a:pt x="1065" y="4377"/>
                </a:moveTo>
                <a:cubicBezTo>
                  <a:pt x="442" y="3876"/>
                  <a:pt x="1" y="2979"/>
                  <a:pt x="1" y="2158"/>
                </a:cubicBezTo>
                <a:cubicBezTo>
                  <a:pt x="1" y="1900"/>
                  <a:pt x="62" y="1657"/>
                  <a:pt x="122" y="1398"/>
                </a:cubicBezTo>
                <a:cubicBezTo>
                  <a:pt x="244" y="1140"/>
                  <a:pt x="502" y="958"/>
                  <a:pt x="685" y="760"/>
                </a:cubicBezTo>
                <a:cubicBezTo>
                  <a:pt x="1384" y="259"/>
                  <a:pt x="2280" y="0"/>
                  <a:pt x="3101" y="0"/>
                </a:cubicBezTo>
                <a:cubicBezTo>
                  <a:pt x="3344" y="0"/>
                  <a:pt x="3603" y="76"/>
                  <a:pt x="3861" y="137"/>
                </a:cubicBezTo>
                <a:cubicBezTo>
                  <a:pt x="4803" y="456"/>
                  <a:pt x="5502" y="1398"/>
                  <a:pt x="5563" y="2417"/>
                </a:cubicBezTo>
                <a:cubicBezTo>
                  <a:pt x="5563" y="3420"/>
                  <a:pt x="4864" y="4438"/>
                  <a:pt x="3922" y="4818"/>
                </a:cubicBezTo>
                <a:cubicBezTo>
                  <a:pt x="3040" y="5198"/>
                  <a:pt x="1825" y="5015"/>
                  <a:pt x="1065" y="4377"/>
                </a:cubicBezTo>
                <a:close/>
              </a:path>
            </a:pathLst>
          </a:custGeom>
          <a:noFill/>
          <a:ln w="6450" cap="flat" cmpd="sng">
            <a:solidFill>
              <a:srgbClr val="28481F"/>
            </a:solidFill>
            <a:prstDash val="solid"/>
            <a:miter lim="151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2" name="Google Shape;1342;p11"/>
          <p:cNvSpPr/>
          <p:nvPr/>
        </p:nvSpPr>
        <p:spPr>
          <a:xfrm>
            <a:off x="7108665" y="-389334"/>
            <a:ext cx="585216" cy="589676"/>
          </a:xfrm>
          <a:custGeom>
            <a:avLst/>
            <a:gdLst/>
            <a:ahLst/>
            <a:cxnLst/>
            <a:rect l="l" t="t" r="r" b="b"/>
            <a:pathLst>
              <a:path w="17979" h="18116" fill="none" extrusionOk="0">
                <a:moveTo>
                  <a:pt x="1900" y="14377"/>
                </a:moveTo>
                <a:cubicBezTo>
                  <a:pt x="502" y="11900"/>
                  <a:pt x="0" y="8921"/>
                  <a:pt x="502" y="6080"/>
                </a:cubicBezTo>
                <a:cubicBezTo>
                  <a:pt x="821" y="4362"/>
                  <a:pt x="1581" y="2599"/>
                  <a:pt x="2918" y="1460"/>
                </a:cubicBezTo>
                <a:cubicBezTo>
                  <a:pt x="4301" y="320"/>
                  <a:pt x="6398" y="1"/>
                  <a:pt x="7918" y="882"/>
                </a:cubicBezTo>
                <a:cubicBezTo>
                  <a:pt x="8860" y="1520"/>
                  <a:pt x="9498" y="2539"/>
                  <a:pt x="9939" y="3602"/>
                </a:cubicBezTo>
                <a:cubicBezTo>
                  <a:pt x="10137" y="3922"/>
                  <a:pt x="10258" y="4302"/>
                  <a:pt x="10517" y="4621"/>
                </a:cubicBezTo>
                <a:cubicBezTo>
                  <a:pt x="11201" y="5380"/>
                  <a:pt x="11778" y="4879"/>
                  <a:pt x="12477" y="4499"/>
                </a:cubicBezTo>
                <a:cubicBezTo>
                  <a:pt x="13176" y="4058"/>
                  <a:pt x="14058" y="3739"/>
                  <a:pt x="14878" y="3861"/>
                </a:cubicBezTo>
                <a:cubicBezTo>
                  <a:pt x="16018" y="3922"/>
                  <a:pt x="16975" y="4818"/>
                  <a:pt x="17477" y="5821"/>
                </a:cubicBezTo>
                <a:cubicBezTo>
                  <a:pt x="17978" y="6900"/>
                  <a:pt x="17978" y="8040"/>
                  <a:pt x="17857" y="9180"/>
                </a:cubicBezTo>
                <a:cubicBezTo>
                  <a:pt x="17477" y="12417"/>
                  <a:pt x="15456" y="15380"/>
                  <a:pt x="12659" y="16976"/>
                </a:cubicBezTo>
                <a:cubicBezTo>
                  <a:pt x="11459" y="17660"/>
                  <a:pt x="9939" y="18116"/>
                  <a:pt x="8678" y="17599"/>
                </a:cubicBezTo>
                <a:cubicBezTo>
                  <a:pt x="7599" y="17158"/>
                  <a:pt x="6839" y="16140"/>
                  <a:pt x="5760" y="15897"/>
                </a:cubicBezTo>
                <a:cubicBezTo>
                  <a:pt x="4818" y="15638"/>
                  <a:pt x="3678" y="15958"/>
                  <a:pt x="2781" y="15456"/>
                </a:cubicBezTo>
                <a:cubicBezTo>
                  <a:pt x="2401" y="15198"/>
                  <a:pt x="2158" y="14757"/>
                  <a:pt x="1900" y="14377"/>
                </a:cubicBezTo>
                <a:close/>
              </a:path>
            </a:pathLst>
          </a:custGeom>
          <a:noFill/>
          <a:ln w="6450" cap="flat" cmpd="sng">
            <a:solidFill>
              <a:srgbClr val="28481F"/>
            </a:solidFill>
            <a:prstDash val="solid"/>
            <a:miter lim="151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3" name="Google Shape;1343;p11"/>
          <p:cNvSpPr/>
          <p:nvPr/>
        </p:nvSpPr>
        <p:spPr>
          <a:xfrm>
            <a:off x="7246677" y="-203831"/>
            <a:ext cx="288426" cy="282501"/>
          </a:xfrm>
          <a:custGeom>
            <a:avLst/>
            <a:gdLst/>
            <a:ahLst/>
            <a:cxnLst/>
            <a:rect l="l" t="t" r="r" b="b"/>
            <a:pathLst>
              <a:path w="8861" h="8679" fill="none" extrusionOk="0">
                <a:moveTo>
                  <a:pt x="7720" y="2219"/>
                </a:moveTo>
                <a:cubicBezTo>
                  <a:pt x="8480" y="2782"/>
                  <a:pt x="8860" y="3800"/>
                  <a:pt x="8739" y="4681"/>
                </a:cubicBezTo>
                <a:cubicBezTo>
                  <a:pt x="8556" y="5578"/>
                  <a:pt x="7979" y="6262"/>
                  <a:pt x="7280" y="6778"/>
                </a:cubicBezTo>
                <a:cubicBezTo>
                  <a:pt x="6581" y="7280"/>
                  <a:pt x="5760" y="7599"/>
                  <a:pt x="4939" y="7918"/>
                </a:cubicBezTo>
                <a:cubicBezTo>
                  <a:pt x="4240" y="8161"/>
                  <a:pt x="3541" y="8420"/>
                  <a:pt x="2781" y="8617"/>
                </a:cubicBezTo>
                <a:cubicBezTo>
                  <a:pt x="2721" y="8617"/>
                  <a:pt x="2599" y="8678"/>
                  <a:pt x="2538" y="8678"/>
                </a:cubicBezTo>
                <a:cubicBezTo>
                  <a:pt x="2401" y="8617"/>
                  <a:pt x="2341" y="8617"/>
                  <a:pt x="2280" y="8541"/>
                </a:cubicBezTo>
                <a:cubicBezTo>
                  <a:pt x="1839" y="8298"/>
                  <a:pt x="1581" y="7781"/>
                  <a:pt x="1398" y="7341"/>
                </a:cubicBezTo>
                <a:cubicBezTo>
                  <a:pt x="958" y="6338"/>
                  <a:pt x="578" y="5259"/>
                  <a:pt x="259" y="4180"/>
                </a:cubicBezTo>
                <a:cubicBezTo>
                  <a:pt x="122" y="3678"/>
                  <a:pt x="0" y="3162"/>
                  <a:pt x="0" y="2599"/>
                </a:cubicBezTo>
                <a:cubicBezTo>
                  <a:pt x="61" y="1900"/>
                  <a:pt x="259" y="1262"/>
                  <a:pt x="760" y="760"/>
                </a:cubicBezTo>
                <a:cubicBezTo>
                  <a:pt x="1201" y="320"/>
                  <a:pt x="1900" y="1"/>
                  <a:pt x="2538" y="61"/>
                </a:cubicBezTo>
                <a:cubicBezTo>
                  <a:pt x="3101" y="122"/>
                  <a:pt x="3617" y="441"/>
                  <a:pt x="3997" y="821"/>
                </a:cubicBezTo>
                <a:cubicBezTo>
                  <a:pt x="4377" y="1201"/>
                  <a:pt x="4620" y="1703"/>
                  <a:pt x="4879" y="2219"/>
                </a:cubicBezTo>
                <a:lnTo>
                  <a:pt x="5000" y="2341"/>
                </a:lnTo>
                <a:cubicBezTo>
                  <a:pt x="5061" y="2341"/>
                  <a:pt x="5441" y="2083"/>
                  <a:pt x="5517" y="2022"/>
                </a:cubicBezTo>
                <a:cubicBezTo>
                  <a:pt x="5760" y="1900"/>
                  <a:pt x="6018" y="1839"/>
                  <a:pt x="6277" y="1839"/>
                </a:cubicBezTo>
                <a:cubicBezTo>
                  <a:pt x="6778" y="1839"/>
                  <a:pt x="7280" y="1961"/>
                  <a:pt x="7720" y="2219"/>
                </a:cubicBezTo>
                <a:close/>
              </a:path>
            </a:pathLst>
          </a:custGeom>
          <a:noFill/>
          <a:ln w="6450" cap="flat" cmpd="sng">
            <a:solidFill>
              <a:srgbClr val="28481F"/>
            </a:solidFill>
            <a:prstDash val="solid"/>
            <a:miter lim="151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4" name="Google Shape;1344;p11"/>
          <p:cNvSpPr/>
          <p:nvPr/>
        </p:nvSpPr>
        <p:spPr>
          <a:xfrm>
            <a:off x="7458870" y="-350241"/>
            <a:ext cx="98985" cy="119719"/>
          </a:xfrm>
          <a:custGeom>
            <a:avLst/>
            <a:gdLst/>
            <a:ahLst/>
            <a:cxnLst/>
            <a:rect l="l" t="t" r="r" b="b"/>
            <a:pathLst>
              <a:path w="3041" h="3678" fill="none" extrusionOk="0">
                <a:moveTo>
                  <a:pt x="1961" y="1338"/>
                </a:moveTo>
                <a:cubicBezTo>
                  <a:pt x="2280" y="1079"/>
                  <a:pt x="2660" y="958"/>
                  <a:pt x="3040" y="958"/>
                </a:cubicBezTo>
                <a:cubicBezTo>
                  <a:pt x="3040" y="639"/>
                  <a:pt x="2979" y="380"/>
                  <a:pt x="2858" y="198"/>
                </a:cubicBezTo>
                <a:cubicBezTo>
                  <a:pt x="2858" y="122"/>
                  <a:pt x="2858" y="61"/>
                  <a:pt x="2797" y="61"/>
                </a:cubicBezTo>
                <a:cubicBezTo>
                  <a:pt x="2721" y="0"/>
                  <a:pt x="2721" y="0"/>
                  <a:pt x="2660" y="0"/>
                </a:cubicBezTo>
                <a:cubicBezTo>
                  <a:pt x="2539" y="61"/>
                  <a:pt x="2417" y="122"/>
                  <a:pt x="2280" y="259"/>
                </a:cubicBezTo>
                <a:cubicBezTo>
                  <a:pt x="1338" y="1019"/>
                  <a:pt x="578" y="2022"/>
                  <a:pt x="138" y="3161"/>
                </a:cubicBezTo>
                <a:cubicBezTo>
                  <a:pt x="62" y="3359"/>
                  <a:pt x="1" y="3617"/>
                  <a:pt x="259" y="3678"/>
                </a:cubicBezTo>
                <a:cubicBezTo>
                  <a:pt x="578" y="2721"/>
                  <a:pt x="1080" y="1900"/>
                  <a:pt x="1961" y="1338"/>
                </a:cubicBezTo>
                <a:close/>
              </a:path>
            </a:pathLst>
          </a:custGeom>
          <a:noFill/>
          <a:ln w="6450" cap="flat" cmpd="sng">
            <a:solidFill>
              <a:srgbClr val="28481F"/>
            </a:solidFill>
            <a:prstDash val="solid"/>
            <a:miter lim="151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5" name="Google Shape;1345;p11"/>
          <p:cNvSpPr/>
          <p:nvPr/>
        </p:nvSpPr>
        <p:spPr>
          <a:xfrm>
            <a:off x="7382703" y="-104879"/>
            <a:ext cx="35154" cy="80138"/>
          </a:xfrm>
          <a:custGeom>
            <a:avLst/>
            <a:gdLst/>
            <a:ahLst/>
            <a:cxnLst/>
            <a:rect l="l" t="t" r="r" b="b"/>
            <a:pathLst>
              <a:path w="1080" h="2462" fill="none" extrusionOk="0">
                <a:moveTo>
                  <a:pt x="958" y="2021"/>
                </a:moveTo>
                <a:cubicBezTo>
                  <a:pt x="821" y="2280"/>
                  <a:pt x="639" y="2462"/>
                  <a:pt x="380" y="2462"/>
                </a:cubicBezTo>
                <a:cubicBezTo>
                  <a:pt x="259" y="2401"/>
                  <a:pt x="61" y="2280"/>
                  <a:pt x="61" y="2082"/>
                </a:cubicBezTo>
                <a:cubicBezTo>
                  <a:pt x="1" y="1960"/>
                  <a:pt x="1" y="1778"/>
                  <a:pt x="61" y="1581"/>
                </a:cubicBezTo>
                <a:cubicBezTo>
                  <a:pt x="122" y="1261"/>
                  <a:pt x="259" y="942"/>
                  <a:pt x="441" y="699"/>
                </a:cubicBezTo>
                <a:cubicBezTo>
                  <a:pt x="882" y="0"/>
                  <a:pt x="1079" y="1702"/>
                  <a:pt x="958" y="2021"/>
                </a:cubicBezTo>
                <a:close/>
              </a:path>
            </a:pathLst>
          </a:custGeom>
          <a:noFill/>
          <a:ln w="6450" cap="flat" cmpd="sng">
            <a:solidFill>
              <a:srgbClr val="28481F"/>
            </a:solidFill>
            <a:prstDash val="solid"/>
            <a:miter lim="151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6" name="Google Shape;1346;p11"/>
          <p:cNvSpPr/>
          <p:nvPr/>
        </p:nvSpPr>
        <p:spPr>
          <a:xfrm>
            <a:off x="7324829" y="-102926"/>
            <a:ext cx="45537" cy="51494"/>
          </a:xfrm>
          <a:custGeom>
            <a:avLst/>
            <a:gdLst/>
            <a:ahLst/>
            <a:cxnLst/>
            <a:rect l="l" t="t" r="r" b="b"/>
            <a:pathLst>
              <a:path w="1399" h="1582" fill="none" extrusionOk="0">
                <a:moveTo>
                  <a:pt x="897" y="1338"/>
                </a:moveTo>
                <a:cubicBezTo>
                  <a:pt x="700" y="1460"/>
                  <a:pt x="517" y="1581"/>
                  <a:pt x="320" y="1521"/>
                </a:cubicBezTo>
                <a:cubicBezTo>
                  <a:pt x="76" y="1460"/>
                  <a:pt x="0" y="1201"/>
                  <a:pt x="0" y="958"/>
                </a:cubicBezTo>
                <a:cubicBezTo>
                  <a:pt x="76" y="761"/>
                  <a:pt x="198" y="578"/>
                  <a:pt x="380" y="442"/>
                </a:cubicBezTo>
                <a:cubicBezTo>
                  <a:pt x="578" y="259"/>
                  <a:pt x="836" y="62"/>
                  <a:pt x="1079" y="1"/>
                </a:cubicBezTo>
                <a:cubicBezTo>
                  <a:pt x="1140" y="1"/>
                  <a:pt x="1277" y="62"/>
                  <a:pt x="1277" y="122"/>
                </a:cubicBezTo>
                <a:cubicBezTo>
                  <a:pt x="1399" y="578"/>
                  <a:pt x="1216" y="1019"/>
                  <a:pt x="897" y="1338"/>
                </a:cubicBezTo>
                <a:close/>
              </a:path>
            </a:pathLst>
          </a:custGeom>
          <a:noFill/>
          <a:ln w="6450" cap="flat" cmpd="sng">
            <a:solidFill>
              <a:srgbClr val="28481F"/>
            </a:solidFill>
            <a:prstDash val="solid"/>
            <a:miter lim="151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7" name="Google Shape;1347;p11"/>
          <p:cNvSpPr/>
          <p:nvPr/>
        </p:nvSpPr>
        <p:spPr>
          <a:xfrm>
            <a:off x="-191618" y="151649"/>
            <a:ext cx="80138" cy="73726"/>
          </a:xfrm>
          <a:custGeom>
            <a:avLst/>
            <a:gdLst/>
            <a:ahLst/>
            <a:cxnLst/>
            <a:rect l="l" t="t" r="r" b="b"/>
            <a:pathLst>
              <a:path w="2462" h="2265" extrusionOk="0">
                <a:moveTo>
                  <a:pt x="1249" y="1"/>
                </a:moveTo>
                <a:cubicBezTo>
                  <a:pt x="1173" y="1"/>
                  <a:pt x="1096" y="8"/>
                  <a:pt x="1018" y="23"/>
                </a:cubicBezTo>
                <a:cubicBezTo>
                  <a:pt x="380" y="160"/>
                  <a:pt x="0" y="723"/>
                  <a:pt x="122" y="1361"/>
                </a:cubicBezTo>
                <a:cubicBezTo>
                  <a:pt x="241" y="1906"/>
                  <a:pt x="687" y="2265"/>
                  <a:pt x="1223" y="2265"/>
                </a:cubicBezTo>
                <a:cubicBezTo>
                  <a:pt x="1300" y="2265"/>
                  <a:pt x="1379" y="2257"/>
                  <a:pt x="1459" y="2242"/>
                </a:cubicBezTo>
                <a:cubicBezTo>
                  <a:pt x="2082" y="2121"/>
                  <a:pt x="2462" y="1543"/>
                  <a:pt x="2340" y="920"/>
                </a:cubicBezTo>
                <a:cubicBezTo>
                  <a:pt x="2234" y="362"/>
                  <a:pt x="1779" y="1"/>
                  <a:pt x="1249" y="1"/>
                </a:cubicBezTo>
                <a:close/>
              </a:path>
            </a:pathLst>
          </a:custGeom>
          <a:solidFill>
            <a:srgbClr val="F7D79F"/>
          </a:solidFill>
          <a:ln w="64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8" name="Google Shape;1348;p11"/>
          <p:cNvSpPr/>
          <p:nvPr/>
        </p:nvSpPr>
        <p:spPr>
          <a:xfrm>
            <a:off x="-115451" y="-103739"/>
            <a:ext cx="80659" cy="73563"/>
          </a:xfrm>
          <a:custGeom>
            <a:avLst/>
            <a:gdLst/>
            <a:ahLst/>
            <a:cxnLst/>
            <a:rect l="l" t="t" r="r" b="b"/>
            <a:pathLst>
              <a:path w="2478" h="2260" extrusionOk="0">
                <a:moveTo>
                  <a:pt x="1271" y="0"/>
                </a:moveTo>
                <a:cubicBezTo>
                  <a:pt x="1189" y="0"/>
                  <a:pt x="1104" y="9"/>
                  <a:pt x="1019" y="28"/>
                </a:cubicBezTo>
                <a:cubicBezTo>
                  <a:pt x="380" y="149"/>
                  <a:pt x="0" y="712"/>
                  <a:pt x="122" y="1350"/>
                </a:cubicBezTo>
                <a:cubicBezTo>
                  <a:pt x="240" y="1901"/>
                  <a:pt x="675" y="2259"/>
                  <a:pt x="1202" y="2259"/>
                </a:cubicBezTo>
                <a:cubicBezTo>
                  <a:pt x="1286" y="2259"/>
                  <a:pt x="1372" y="2250"/>
                  <a:pt x="1459" y="2231"/>
                </a:cubicBezTo>
                <a:cubicBezTo>
                  <a:pt x="2098" y="2110"/>
                  <a:pt x="2478" y="1548"/>
                  <a:pt x="2341" y="909"/>
                </a:cubicBezTo>
                <a:cubicBezTo>
                  <a:pt x="2236" y="358"/>
                  <a:pt x="1791" y="0"/>
                  <a:pt x="1271" y="0"/>
                </a:cubicBezTo>
                <a:close/>
              </a:path>
            </a:pathLst>
          </a:custGeom>
          <a:solidFill>
            <a:srgbClr val="F7D79F"/>
          </a:solidFill>
          <a:ln w="64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9" name="Google Shape;1349;p11"/>
          <p:cNvSpPr/>
          <p:nvPr/>
        </p:nvSpPr>
        <p:spPr>
          <a:xfrm>
            <a:off x="3174704" y="4788996"/>
            <a:ext cx="61148" cy="57606"/>
          </a:xfrm>
          <a:custGeom>
            <a:avLst/>
            <a:gdLst/>
            <a:ahLst/>
            <a:cxnLst/>
            <a:rect l="l" t="t" r="r" b="b"/>
            <a:pathLst>
              <a:path w="1899" h="1789" extrusionOk="0">
                <a:moveTo>
                  <a:pt x="961" y="1"/>
                </a:moveTo>
                <a:cubicBezTo>
                  <a:pt x="534" y="1"/>
                  <a:pt x="165" y="289"/>
                  <a:pt x="59" y="674"/>
                </a:cubicBezTo>
                <a:cubicBezTo>
                  <a:pt x="0" y="1174"/>
                  <a:pt x="309" y="1660"/>
                  <a:pt x="736" y="1777"/>
                </a:cubicBezTo>
                <a:cubicBezTo>
                  <a:pt x="784" y="1785"/>
                  <a:pt x="832" y="1788"/>
                  <a:pt x="880" y="1788"/>
                </a:cubicBezTo>
                <a:cubicBezTo>
                  <a:pt x="1316" y="1788"/>
                  <a:pt x="1728" y="1493"/>
                  <a:pt x="1781" y="1042"/>
                </a:cubicBezTo>
                <a:cubicBezTo>
                  <a:pt x="1899" y="556"/>
                  <a:pt x="1590" y="129"/>
                  <a:pt x="1104" y="11"/>
                </a:cubicBezTo>
                <a:cubicBezTo>
                  <a:pt x="1056" y="4"/>
                  <a:pt x="1008" y="1"/>
                  <a:pt x="961" y="1"/>
                </a:cubicBezTo>
                <a:close/>
              </a:path>
            </a:pathLst>
          </a:custGeom>
          <a:solidFill>
            <a:srgbClr val="F7D79F"/>
          </a:solidFill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0" name="Google Shape;1350;p11"/>
          <p:cNvSpPr/>
          <p:nvPr/>
        </p:nvSpPr>
        <p:spPr>
          <a:xfrm>
            <a:off x="2255458" y="3902562"/>
            <a:ext cx="63080" cy="56994"/>
          </a:xfrm>
          <a:custGeom>
            <a:avLst/>
            <a:gdLst/>
            <a:ahLst/>
            <a:cxnLst/>
            <a:rect l="l" t="t" r="r" b="b"/>
            <a:pathLst>
              <a:path w="1959" h="1770" extrusionOk="0">
                <a:moveTo>
                  <a:pt x="979" y="1"/>
                </a:moveTo>
                <a:cubicBezTo>
                  <a:pt x="570" y="1"/>
                  <a:pt x="221" y="328"/>
                  <a:pt x="119" y="700"/>
                </a:cubicBezTo>
                <a:cubicBezTo>
                  <a:pt x="1" y="1186"/>
                  <a:pt x="310" y="1686"/>
                  <a:pt x="796" y="1745"/>
                </a:cubicBezTo>
                <a:cubicBezTo>
                  <a:pt x="865" y="1762"/>
                  <a:pt x="936" y="1770"/>
                  <a:pt x="1005" y="1770"/>
                </a:cubicBezTo>
                <a:cubicBezTo>
                  <a:pt x="1416" y="1770"/>
                  <a:pt x="1790" y="1484"/>
                  <a:pt x="1840" y="1068"/>
                </a:cubicBezTo>
                <a:cubicBezTo>
                  <a:pt x="1958" y="582"/>
                  <a:pt x="1649" y="156"/>
                  <a:pt x="1163" y="23"/>
                </a:cubicBezTo>
                <a:cubicBezTo>
                  <a:pt x="1101" y="8"/>
                  <a:pt x="1039" y="1"/>
                  <a:pt x="979" y="1"/>
                </a:cubicBezTo>
                <a:close/>
              </a:path>
            </a:pathLst>
          </a:custGeom>
          <a:solidFill>
            <a:srgbClr val="F7D79F"/>
          </a:solidFill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1" name="Google Shape;1351;p11"/>
          <p:cNvSpPr/>
          <p:nvPr/>
        </p:nvSpPr>
        <p:spPr>
          <a:xfrm>
            <a:off x="7778223" y="4718574"/>
            <a:ext cx="418499" cy="469212"/>
          </a:xfrm>
          <a:custGeom>
            <a:avLst/>
            <a:gdLst/>
            <a:ahLst/>
            <a:cxnLst/>
            <a:rect l="l" t="t" r="r" b="b"/>
            <a:pathLst>
              <a:path w="20795" h="23312" fill="none" extrusionOk="0">
                <a:moveTo>
                  <a:pt x="15085" y="7300"/>
                </a:moveTo>
                <a:cubicBezTo>
                  <a:pt x="13922" y="7550"/>
                  <a:pt x="14408" y="5769"/>
                  <a:pt x="14408" y="5769"/>
                </a:cubicBezTo>
                <a:cubicBezTo>
                  <a:pt x="14408" y="5769"/>
                  <a:pt x="15938" y="1"/>
                  <a:pt x="12141" y="310"/>
                </a:cubicBezTo>
                <a:cubicBezTo>
                  <a:pt x="12141" y="310"/>
                  <a:pt x="6372" y="1722"/>
                  <a:pt x="3194" y="6255"/>
                </a:cubicBezTo>
                <a:cubicBezTo>
                  <a:pt x="0" y="10802"/>
                  <a:pt x="5946" y="10670"/>
                  <a:pt x="5946" y="10670"/>
                </a:cubicBezTo>
                <a:cubicBezTo>
                  <a:pt x="5946" y="10670"/>
                  <a:pt x="6446" y="10611"/>
                  <a:pt x="6623" y="11656"/>
                </a:cubicBezTo>
                <a:cubicBezTo>
                  <a:pt x="6814" y="12760"/>
                  <a:pt x="5578" y="12701"/>
                  <a:pt x="5578" y="12701"/>
                </a:cubicBezTo>
                <a:cubicBezTo>
                  <a:pt x="1722" y="13496"/>
                  <a:pt x="5342" y="18161"/>
                  <a:pt x="5342" y="18161"/>
                </a:cubicBezTo>
                <a:cubicBezTo>
                  <a:pt x="10728" y="23311"/>
                  <a:pt x="12024" y="17351"/>
                  <a:pt x="12759" y="16321"/>
                </a:cubicBezTo>
                <a:cubicBezTo>
                  <a:pt x="13495" y="15217"/>
                  <a:pt x="15335" y="17852"/>
                  <a:pt x="17351" y="16615"/>
                </a:cubicBezTo>
                <a:cubicBezTo>
                  <a:pt x="19441" y="15394"/>
                  <a:pt x="20795" y="13128"/>
                  <a:pt x="19617" y="8595"/>
                </a:cubicBezTo>
                <a:cubicBezTo>
                  <a:pt x="18396" y="4048"/>
                  <a:pt x="16247" y="7050"/>
                  <a:pt x="15085" y="7300"/>
                </a:cubicBezTo>
                <a:close/>
                <a:moveTo>
                  <a:pt x="17601" y="9139"/>
                </a:moveTo>
                <a:cubicBezTo>
                  <a:pt x="18705" y="13378"/>
                  <a:pt x="17115" y="14408"/>
                  <a:pt x="16306" y="14849"/>
                </a:cubicBezTo>
                <a:cubicBezTo>
                  <a:pt x="16129" y="14967"/>
                  <a:pt x="15879" y="14908"/>
                  <a:pt x="15143" y="14540"/>
                </a:cubicBezTo>
                <a:cubicBezTo>
                  <a:pt x="14408" y="14172"/>
                  <a:pt x="13127" y="13554"/>
                  <a:pt x="11832" y="14349"/>
                </a:cubicBezTo>
                <a:cubicBezTo>
                  <a:pt x="11523" y="14540"/>
                  <a:pt x="11288" y="14776"/>
                  <a:pt x="11038" y="15085"/>
                </a:cubicBezTo>
                <a:cubicBezTo>
                  <a:pt x="10787" y="15453"/>
                  <a:pt x="10670" y="15821"/>
                  <a:pt x="10493" y="16248"/>
                </a:cubicBezTo>
                <a:cubicBezTo>
                  <a:pt x="10243" y="16807"/>
                  <a:pt x="9757" y="17852"/>
                  <a:pt x="9257" y="18087"/>
                </a:cubicBezTo>
                <a:cubicBezTo>
                  <a:pt x="9080" y="18278"/>
                  <a:pt x="8212" y="18028"/>
                  <a:pt x="6932" y="16748"/>
                </a:cubicBezTo>
                <a:cubicBezTo>
                  <a:pt x="6446" y="16071"/>
                  <a:pt x="6004" y="15217"/>
                  <a:pt x="5887" y="14717"/>
                </a:cubicBezTo>
                <a:cubicBezTo>
                  <a:pt x="6255" y="14717"/>
                  <a:pt x="6814" y="14599"/>
                  <a:pt x="7358" y="14290"/>
                </a:cubicBezTo>
                <a:lnTo>
                  <a:pt x="7358" y="14290"/>
                </a:lnTo>
                <a:cubicBezTo>
                  <a:pt x="8344" y="13672"/>
                  <a:pt x="8830" y="12568"/>
                  <a:pt x="8653" y="11288"/>
                </a:cubicBezTo>
                <a:cubicBezTo>
                  <a:pt x="8344" y="9390"/>
                  <a:pt x="7049" y="8595"/>
                  <a:pt x="5887" y="8595"/>
                </a:cubicBezTo>
                <a:cubicBezTo>
                  <a:pt x="5342" y="8595"/>
                  <a:pt x="4724" y="8521"/>
                  <a:pt x="4356" y="8345"/>
                </a:cubicBezTo>
                <a:cubicBezTo>
                  <a:pt x="4415" y="8153"/>
                  <a:pt x="4533" y="7918"/>
                  <a:pt x="4842" y="7418"/>
                </a:cubicBezTo>
                <a:cubicBezTo>
                  <a:pt x="5769" y="6196"/>
                  <a:pt x="6990" y="5092"/>
                  <a:pt x="8521" y="4106"/>
                </a:cubicBezTo>
                <a:cubicBezTo>
                  <a:pt x="10302" y="3076"/>
                  <a:pt x="11965" y="2517"/>
                  <a:pt x="12509" y="2399"/>
                </a:cubicBezTo>
                <a:lnTo>
                  <a:pt x="12509" y="2399"/>
                </a:lnTo>
                <a:cubicBezTo>
                  <a:pt x="12759" y="2826"/>
                  <a:pt x="12700" y="4180"/>
                  <a:pt x="12450" y="5210"/>
                </a:cubicBezTo>
                <a:cubicBezTo>
                  <a:pt x="12259" y="5887"/>
                  <a:pt x="11965" y="7491"/>
                  <a:pt x="12995" y="8595"/>
                </a:cubicBezTo>
                <a:cubicBezTo>
                  <a:pt x="13613" y="9257"/>
                  <a:pt x="14540" y="9507"/>
                  <a:pt x="15511" y="9331"/>
                </a:cubicBezTo>
                <a:cubicBezTo>
                  <a:pt x="16012" y="9198"/>
                  <a:pt x="16438" y="8963"/>
                  <a:pt x="16806" y="8713"/>
                </a:cubicBezTo>
                <a:cubicBezTo>
                  <a:pt x="16924" y="8654"/>
                  <a:pt x="17042" y="8595"/>
                  <a:pt x="17115" y="8521"/>
                </a:cubicBezTo>
                <a:cubicBezTo>
                  <a:pt x="17233" y="8463"/>
                  <a:pt x="17292" y="8404"/>
                  <a:pt x="17351" y="8404"/>
                </a:cubicBezTo>
                <a:cubicBezTo>
                  <a:pt x="17410" y="8595"/>
                  <a:pt x="17542" y="8830"/>
                  <a:pt x="17601" y="9139"/>
                </a:cubicBezTo>
                <a:close/>
              </a:path>
            </a:pathLst>
          </a:custGeom>
          <a:noFill/>
          <a:ln w="6250" cap="flat" cmpd="sng">
            <a:solidFill>
              <a:srgbClr val="28481F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2" name="Google Shape;1352;p11"/>
          <p:cNvSpPr/>
          <p:nvPr/>
        </p:nvSpPr>
        <p:spPr>
          <a:xfrm>
            <a:off x="-271633" y="3917503"/>
            <a:ext cx="335524" cy="375323"/>
          </a:xfrm>
          <a:custGeom>
            <a:avLst/>
            <a:gdLst/>
            <a:ahLst/>
            <a:cxnLst/>
            <a:rect l="l" t="t" r="r" b="b"/>
            <a:pathLst>
              <a:path w="10420" h="11656" fill="none" extrusionOk="0">
                <a:moveTo>
                  <a:pt x="7535" y="3621"/>
                </a:moveTo>
                <a:cubicBezTo>
                  <a:pt x="6990" y="3753"/>
                  <a:pt x="7241" y="2885"/>
                  <a:pt x="7241" y="2885"/>
                </a:cubicBezTo>
                <a:cubicBezTo>
                  <a:pt x="7241" y="2885"/>
                  <a:pt x="7977" y="1"/>
                  <a:pt x="6137" y="133"/>
                </a:cubicBezTo>
                <a:cubicBezTo>
                  <a:pt x="6137" y="133"/>
                  <a:pt x="3194" y="869"/>
                  <a:pt x="1590" y="3135"/>
                </a:cubicBezTo>
                <a:cubicBezTo>
                  <a:pt x="0" y="5402"/>
                  <a:pt x="3002" y="5343"/>
                  <a:pt x="3002" y="5343"/>
                </a:cubicBezTo>
                <a:cubicBezTo>
                  <a:pt x="3002" y="5343"/>
                  <a:pt x="3253" y="5284"/>
                  <a:pt x="3311" y="5828"/>
                </a:cubicBezTo>
                <a:cubicBezTo>
                  <a:pt x="3429" y="6388"/>
                  <a:pt x="2826" y="6329"/>
                  <a:pt x="2826" y="6329"/>
                </a:cubicBezTo>
                <a:cubicBezTo>
                  <a:pt x="854" y="6755"/>
                  <a:pt x="2693" y="9081"/>
                  <a:pt x="2693" y="9081"/>
                </a:cubicBezTo>
                <a:cubicBezTo>
                  <a:pt x="5401" y="11656"/>
                  <a:pt x="6004" y="8654"/>
                  <a:pt x="6372" y="8168"/>
                </a:cubicBezTo>
                <a:cubicBezTo>
                  <a:pt x="6740" y="7609"/>
                  <a:pt x="7667" y="8963"/>
                  <a:pt x="8712" y="8286"/>
                </a:cubicBezTo>
                <a:cubicBezTo>
                  <a:pt x="9742" y="7668"/>
                  <a:pt x="10419" y="6564"/>
                  <a:pt x="9816" y="4298"/>
                </a:cubicBezTo>
                <a:cubicBezTo>
                  <a:pt x="9257" y="2031"/>
                  <a:pt x="8153" y="3503"/>
                  <a:pt x="7535" y="3621"/>
                </a:cubicBezTo>
                <a:close/>
                <a:moveTo>
                  <a:pt x="8830" y="4548"/>
                </a:moveTo>
                <a:cubicBezTo>
                  <a:pt x="9375" y="6697"/>
                  <a:pt x="8580" y="7182"/>
                  <a:pt x="8153" y="7432"/>
                </a:cubicBezTo>
                <a:cubicBezTo>
                  <a:pt x="8094" y="7491"/>
                  <a:pt x="7977" y="7432"/>
                  <a:pt x="7609" y="7241"/>
                </a:cubicBezTo>
                <a:cubicBezTo>
                  <a:pt x="7241" y="7064"/>
                  <a:pt x="6564" y="6755"/>
                  <a:pt x="5946" y="7182"/>
                </a:cubicBezTo>
                <a:cubicBezTo>
                  <a:pt x="5769" y="7241"/>
                  <a:pt x="5637" y="7432"/>
                  <a:pt x="5519" y="7550"/>
                </a:cubicBezTo>
                <a:cubicBezTo>
                  <a:pt x="5460" y="7727"/>
                  <a:pt x="5328" y="7918"/>
                  <a:pt x="5269" y="8095"/>
                </a:cubicBezTo>
                <a:cubicBezTo>
                  <a:pt x="5151" y="8404"/>
                  <a:pt x="4901" y="8904"/>
                  <a:pt x="4665" y="9081"/>
                </a:cubicBezTo>
                <a:cubicBezTo>
                  <a:pt x="4533" y="9140"/>
                  <a:pt x="4106" y="9022"/>
                  <a:pt x="3488" y="8404"/>
                </a:cubicBezTo>
                <a:cubicBezTo>
                  <a:pt x="3253" y="8036"/>
                  <a:pt x="3002" y="7609"/>
                  <a:pt x="2943" y="7359"/>
                </a:cubicBezTo>
                <a:cubicBezTo>
                  <a:pt x="3120" y="7359"/>
                  <a:pt x="3429" y="7300"/>
                  <a:pt x="3679" y="7123"/>
                </a:cubicBezTo>
                <a:lnTo>
                  <a:pt x="3679" y="7123"/>
                </a:lnTo>
                <a:cubicBezTo>
                  <a:pt x="4224" y="6814"/>
                  <a:pt x="4474" y="6255"/>
                  <a:pt x="4356" y="5652"/>
                </a:cubicBezTo>
                <a:cubicBezTo>
                  <a:pt x="4165" y="4666"/>
                  <a:pt x="3562" y="4298"/>
                  <a:pt x="2943" y="4298"/>
                </a:cubicBezTo>
                <a:cubicBezTo>
                  <a:pt x="2693" y="4298"/>
                  <a:pt x="2384" y="4239"/>
                  <a:pt x="2208" y="4180"/>
                </a:cubicBezTo>
                <a:cubicBezTo>
                  <a:pt x="2208" y="4121"/>
                  <a:pt x="2267" y="3930"/>
                  <a:pt x="2458" y="3680"/>
                </a:cubicBezTo>
                <a:cubicBezTo>
                  <a:pt x="2885" y="3076"/>
                  <a:pt x="3488" y="2517"/>
                  <a:pt x="4297" y="2031"/>
                </a:cubicBezTo>
                <a:cubicBezTo>
                  <a:pt x="5210" y="1546"/>
                  <a:pt x="6004" y="1237"/>
                  <a:pt x="6255" y="1178"/>
                </a:cubicBezTo>
                <a:lnTo>
                  <a:pt x="6314" y="1178"/>
                </a:lnTo>
                <a:cubicBezTo>
                  <a:pt x="6372" y="1413"/>
                  <a:pt x="6372" y="2090"/>
                  <a:pt x="6255" y="2576"/>
                </a:cubicBezTo>
                <a:cubicBezTo>
                  <a:pt x="6137" y="2944"/>
                  <a:pt x="6004" y="3753"/>
                  <a:pt x="6505" y="4298"/>
                </a:cubicBezTo>
                <a:cubicBezTo>
                  <a:pt x="6799" y="4607"/>
                  <a:pt x="7300" y="4725"/>
                  <a:pt x="7785" y="4666"/>
                </a:cubicBezTo>
                <a:cubicBezTo>
                  <a:pt x="8035" y="4607"/>
                  <a:pt x="8271" y="4489"/>
                  <a:pt x="8462" y="4357"/>
                </a:cubicBezTo>
                <a:cubicBezTo>
                  <a:pt x="8462" y="4298"/>
                  <a:pt x="8521" y="4298"/>
                  <a:pt x="8580" y="4239"/>
                </a:cubicBezTo>
                <a:cubicBezTo>
                  <a:pt x="8639" y="4239"/>
                  <a:pt x="8639" y="4239"/>
                  <a:pt x="8712" y="4180"/>
                </a:cubicBezTo>
                <a:cubicBezTo>
                  <a:pt x="8771" y="4298"/>
                  <a:pt x="8771" y="4416"/>
                  <a:pt x="8830" y="4548"/>
                </a:cubicBezTo>
                <a:close/>
              </a:path>
            </a:pathLst>
          </a:custGeom>
          <a:noFill/>
          <a:ln w="6250" cap="flat" cmpd="sng">
            <a:solidFill>
              <a:srgbClr val="28481F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3" name="Google Shape;1353;p11"/>
          <p:cNvSpPr/>
          <p:nvPr/>
        </p:nvSpPr>
        <p:spPr>
          <a:xfrm>
            <a:off x="6484091" y="5164932"/>
            <a:ext cx="23731" cy="55030"/>
          </a:xfrm>
          <a:custGeom>
            <a:avLst/>
            <a:gdLst/>
            <a:ahLst/>
            <a:cxnLst/>
            <a:rect l="l" t="t" r="r" b="b"/>
            <a:pathLst>
              <a:path w="737" h="1709" fill="none" extrusionOk="0">
                <a:moveTo>
                  <a:pt x="192" y="1"/>
                </a:moveTo>
                <a:cubicBezTo>
                  <a:pt x="133" y="236"/>
                  <a:pt x="1" y="487"/>
                  <a:pt x="1" y="796"/>
                </a:cubicBezTo>
                <a:cubicBezTo>
                  <a:pt x="1" y="1222"/>
                  <a:pt x="310" y="1590"/>
                  <a:pt x="737" y="1708"/>
                </a:cubicBezTo>
              </a:path>
            </a:pathLst>
          </a:custGeom>
          <a:noFill/>
          <a:ln w="6250" cap="flat" cmpd="sng">
            <a:solidFill>
              <a:srgbClr val="28481F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4" name="Google Shape;1354;p11"/>
          <p:cNvSpPr/>
          <p:nvPr/>
        </p:nvSpPr>
        <p:spPr>
          <a:xfrm>
            <a:off x="6395475" y="5390047"/>
            <a:ext cx="23731" cy="39348"/>
          </a:xfrm>
          <a:custGeom>
            <a:avLst/>
            <a:gdLst/>
            <a:ahLst/>
            <a:cxnLst/>
            <a:rect l="l" t="t" r="r" b="b"/>
            <a:pathLst>
              <a:path w="737" h="1222" fill="none" extrusionOk="0">
                <a:moveTo>
                  <a:pt x="310" y="0"/>
                </a:moveTo>
                <a:cubicBezTo>
                  <a:pt x="310" y="177"/>
                  <a:pt x="118" y="295"/>
                  <a:pt x="60" y="486"/>
                </a:cubicBezTo>
                <a:cubicBezTo>
                  <a:pt x="1" y="662"/>
                  <a:pt x="60" y="913"/>
                  <a:pt x="177" y="1030"/>
                </a:cubicBezTo>
                <a:cubicBezTo>
                  <a:pt x="369" y="1163"/>
                  <a:pt x="545" y="1222"/>
                  <a:pt x="737" y="1163"/>
                </a:cubicBezTo>
              </a:path>
            </a:pathLst>
          </a:custGeom>
          <a:noFill/>
          <a:ln w="6250" cap="flat" cmpd="sng">
            <a:solidFill>
              <a:srgbClr val="28481F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55" name="Google Shape;1355;p11"/>
          <p:cNvGrpSpPr/>
          <p:nvPr/>
        </p:nvGrpSpPr>
        <p:grpSpPr>
          <a:xfrm>
            <a:off x="5477111" y="4714766"/>
            <a:ext cx="1084239" cy="1034716"/>
            <a:chOff x="5477111" y="3952766"/>
            <a:chExt cx="1084239" cy="1034716"/>
          </a:xfrm>
        </p:grpSpPr>
        <p:sp>
          <p:nvSpPr>
            <p:cNvPr id="1356" name="Google Shape;1356;p11"/>
            <p:cNvSpPr/>
            <p:nvPr/>
          </p:nvSpPr>
          <p:spPr>
            <a:xfrm>
              <a:off x="5510761" y="4016202"/>
              <a:ext cx="1050589" cy="971281"/>
            </a:xfrm>
            <a:custGeom>
              <a:avLst/>
              <a:gdLst/>
              <a:ahLst/>
              <a:cxnLst/>
              <a:rect l="l" t="t" r="r" b="b"/>
              <a:pathLst>
                <a:path w="32627" h="30164" extrusionOk="0">
                  <a:moveTo>
                    <a:pt x="4798" y="1"/>
                  </a:moveTo>
                  <a:cubicBezTo>
                    <a:pt x="4402" y="1"/>
                    <a:pt x="4045" y="160"/>
                    <a:pt x="3870" y="532"/>
                  </a:cubicBezTo>
                  <a:cubicBezTo>
                    <a:pt x="3870" y="665"/>
                    <a:pt x="3929" y="782"/>
                    <a:pt x="3929" y="900"/>
                  </a:cubicBezTo>
                  <a:cubicBezTo>
                    <a:pt x="3870" y="974"/>
                    <a:pt x="3870" y="1091"/>
                    <a:pt x="3870" y="1150"/>
                  </a:cubicBezTo>
                  <a:cubicBezTo>
                    <a:pt x="3620" y="2372"/>
                    <a:pt x="3870" y="3784"/>
                    <a:pt x="3503" y="5079"/>
                  </a:cubicBezTo>
                  <a:cubicBezTo>
                    <a:pt x="3002" y="6610"/>
                    <a:pt x="1663" y="7773"/>
                    <a:pt x="986" y="9244"/>
                  </a:cubicBezTo>
                  <a:cubicBezTo>
                    <a:pt x="0" y="11393"/>
                    <a:pt x="368" y="14454"/>
                    <a:pt x="1236" y="16602"/>
                  </a:cubicBezTo>
                  <a:cubicBezTo>
                    <a:pt x="3561" y="22798"/>
                    <a:pt x="8889" y="27213"/>
                    <a:pt x="15143" y="29303"/>
                  </a:cubicBezTo>
                  <a:cubicBezTo>
                    <a:pt x="16631" y="29791"/>
                    <a:pt x="18167" y="30163"/>
                    <a:pt x="19705" y="30163"/>
                  </a:cubicBezTo>
                  <a:cubicBezTo>
                    <a:pt x="20068" y="30163"/>
                    <a:pt x="20431" y="30142"/>
                    <a:pt x="20794" y="30097"/>
                  </a:cubicBezTo>
                  <a:cubicBezTo>
                    <a:pt x="21766" y="29965"/>
                    <a:pt x="22811" y="29671"/>
                    <a:pt x="23738" y="29170"/>
                  </a:cubicBezTo>
                  <a:cubicBezTo>
                    <a:pt x="25018" y="28493"/>
                    <a:pt x="25209" y="26654"/>
                    <a:pt x="24047" y="25741"/>
                  </a:cubicBezTo>
                  <a:cubicBezTo>
                    <a:pt x="23797" y="25550"/>
                    <a:pt x="23546" y="25373"/>
                    <a:pt x="23311" y="25182"/>
                  </a:cubicBezTo>
                  <a:cubicBezTo>
                    <a:pt x="24282" y="25123"/>
                    <a:pt x="25268" y="24947"/>
                    <a:pt x="26181" y="24579"/>
                  </a:cubicBezTo>
                  <a:cubicBezTo>
                    <a:pt x="27108" y="24270"/>
                    <a:pt x="27961" y="23710"/>
                    <a:pt x="28697" y="23107"/>
                  </a:cubicBezTo>
                  <a:cubicBezTo>
                    <a:pt x="29742" y="22121"/>
                    <a:pt x="29492" y="20399"/>
                    <a:pt x="28212" y="19796"/>
                  </a:cubicBezTo>
                  <a:cubicBezTo>
                    <a:pt x="27844" y="19605"/>
                    <a:pt x="27476" y="19487"/>
                    <a:pt x="27049" y="19369"/>
                  </a:cubicBezTo>
                  <a:cubicBezTo>
                    <a:pt x="28020" y="19060"/>
                    <a:pt x="29006" y="18692"/>
                    <a:pt x="29801" y="18133"/>
                  </a:cubicBezTo>
                  <a:cubicBezTo>
                    <a:pt x="30596" y="17647"/>
                    <a:pt x="31331" y="16970"/>
                    <a:pt x="31832" y="16176"/>
                  </a:cubicBezTo>
                  <a:cubicBezTo>
                    <a:pt x="32626" y="15072"/>
                    <a:pt x="32008" y="13483"/>
                    <a:pt x="30728" y="13232"/>
                  </a:cubicBezTo>
                  <a:cubicBezTo>
                    <a:pt x="29875" y="13053"/>
                    <a:pt x="28994" y="12990"/>
                    <a:pt x="28096" y="12990"/>
                  </a:cubicBezTo>
                  <a:cubicBezTo>
                    <a:pt x="25952" y="12990"/>
                    <a:pt x="23716" y="13350"/>
                    <a:pt x="21557" y="13350"/>
                  </a:cubicBezTo>
                  <a:cubicBezTo>
                    <a:pt x="20907" y="13350"/>
                    <a:pt x="20263" y="13317"/>
                    <a:pt x="19632" y="13232"/>
                  </a:cubicBezTo>
                  <a:cubicBezTo>
                    <a:pt x="15953" y="12747"/>
                    <a:pt x="12759" y="10466"/>
                    <a:pt x="9993" y="8023"/>
                  </a:cubicBezTo>
                  <a:cubicBezTo>
                    <a:pt x="8712" y="6860"/>
                    <a:pt x="7417" y="5506"/>
                    <a:pt x="6990" y="3843"/>
                  </a:cubicBezTo>
                  <a:cubicBezTo>
                    <a:pt x="6755" y="2872"/>
                    <a:pt x="6873" y="1768"/>
                    <a:pt x="6313" y="841"/>
                  </a:cubicBezTo>
                  <a:cubicBezTo>
                    <a:pt x="6026" y="336"/>
                    <a:pt x="5372" y="1"/>
                    <a:pt x="4798" y="1"/>
                  </a:cubicBezTo>
                  <a:close/>
                </a:path>
              </a:pathLst>
            </a:custGeom>
            <a:solidFill>
              <a:srgbClr val="FCC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11"/>
            <p:cNvSpPr/>
            <p:nvPr/>
          </p:nvSpPr>
          <p:spPr>
            <a:xfrm>
              <a:off x="5672827" y="3993983"/>
              <a:ext cx="852978" cy="594283"/>
            </a:xfrm>
            <a:custGeom>
              <a:avLst/>
              <a:gdLst/>
              <a:ahLst/>
              <a:cxnLst/>
              <a:rect l="l" t="t" r="r" b="b"/>
              <a:pathLst>
                <a:path w="26490" h="18456" fill="none" extrusionOk="0">
                  <a:moveTo>
                    <a:pt x="0" y="1"/>
                  </a:moveTo>
                  <a:cubicBezTo>
                    <a:pt x="795" y="560"/>
                    <a:pt x="677" y="1899"/>
                    <a:pt x="912" y="2885"/>
                  </a:cubicBezTo>
                  <a:cubicBezTo>
                    <a:pt x="1280" y="4607"/>
                    <a:pt x="2575" y="5946"/>
                    <a:pt x="3929" y="7109"/>
                  </a:cubicBezTo>
                  <a:cubicBezTo>
                    <a:pt x="6622" y="9566"/>
                    <a:pt x="9816" y="11774"/>
                    <a:pt x="13495" y="12259"/>
                  </a:cubicBezTo>
                  <a:cubicBezTo>
                    <a:pt x="17174" y="12819"/>
                    <a:pt x="21089" y="11524"/>
                    <a:pt x="24591" y="12259"/>
                  </a:cubicBezTo>
                  <a:cubicBezTo>
                    <a:pt x="25931" y="12568"/>
                    <a:pt x="26490" y="14173"/>
                    <a:pt x="25754" y="15276"/>
                  </a:cubicBezTo>
                  <a:cubicBezTo>
                    <a:pt x="25195" y="16012"/>
                    <a:pt x="24532" y="16674"/>
                    <a:pt x="23723" y="17234"/>
                  </a:cubicBezTo>
                  <a:cubicBezTo>
                    <a:pt x="22869" y="17778"/>
                    <a:pt x="21957" y="18146"/>
                    <a:pt x="20971" y="18455"/>
                  </a:cubicBezTo>
                </a:path>
              </a:pathLst>
            </a:custGeom>
            <a:noFill/>
            <a:ln w="6250" cap="flat" cmpd="sng">
              <a:solidFill>
                <a:srgbClr val="28481F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11"/>
            <p:cNvSpPr/>
            <p:nvPr/>
          </p:nvSpPr>
          <p:spPr>
            <a:xfrm>
              <a:off x="5868060" y="4422382"/>
              <a:ext cx="612251" cy="84847"/>
            </a:xfrm>
            <a:custGeom>
              <a:avLst/>
              <a:gdLst/>
              <a:ahLst/>
              <a:cxnLst/>
              <a:rect l="l" t="t" r="r" b="b"/>
              <a:pathLst>
                <a:path w="19014" h="2635" fill="none" extrusionOk="0">
                  <a:moveTo>
                    <a:pt x="19014" y="560"/>
                  </a:moveTo>
                  <a:cubicBezTo>
                    <a:pt x="17366" y="1604"/>
                    <a:pt x="15453" y="2340"/>
                    <a:pt x="13495" y="2517"/>
                  </a:cubicBezTo>
                  <a:cubicBezTo>
                    <a:pt x="12951" y="2576"/>
                    <a:pt x="12392" y="2635"/>
                    <a:pt x="11847" y="2635"/>
                  </a:cubicBezTo>
                  <a:cubicBezTo>
                    <a:pt x="8771" y="2635"/>
                    <a:pt x="5960" y="2399"/>
                    <a:pt x="2767" y="1295"/>
                  </a:cubicBezTo>
                  <a:cubicBezTo>
                    <a:pt x="1913" y="1045"/>
                    <a:pt x="736" y="560"/>
                    <a:pt x="0" y="0"/>
                  </a:cubicBezTo>
                </a:path>
              </a:pathLst>
            </a:custGeom>
            <a:noFill/>
            <a:ln w="6250" cap="flat" cmpd="sng">
              <a:solidFill>
                <a:srgbClr val="28481F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11"/>
            <p:cNvSpPr/>
            <p:nvPr/>
          </p:nvSpPr>
          <p:spPr>
            <a:xfrm>
              <a:off x="5678494" y="4029533"/>
              <a:ext cx="754446" cy="746364"/>
            </a:xfrm>
            <a:custGeom>
              <a:avLst/>
              <a:gdLst/>
              <a:ahLst/>
              <a:cxnLst/>
              <a:rect l="l" t="t" r="r" b="b"/>
              <a:pathLst>
                <a:path w="23430" h="23179" fill="none" extrusionOk="0">
                  <a:moveTo>
                    <a:pt x="74" y="0"/>
                  </a:moveTo>
                  <a:cubicBezTo>
                    <a:pt x="310" y="928"/>
                    <a:pt x="1" y="1958"/>
                    <a:pt x="74" y="2944"/>
                  </a:cubicBezTo>
                  <a:cubicBezTo>
                    <a:pt x="74" y="4724"/>
                    <a:pt x="1046" y="6373"/>
                    <a:pt x="2149" y="7844"/>
                  </a:cubicBezTo>
                  <a:cubicBezTo>
                    <a:pt x="4357" y="10979"/>
                    <a:pt x="7065" y="13922"/>
                    <a:pt x="10670" y="15276"/>
                  </a:cubicBezTo>
                  <a:cubicBezTo>
                    <a:pt x="14290" y="16615"/>
                    <a:pt x="18529" y="16247"/>
                    <a:pt x="21899" y="17778"/>
                  </a:cubicBezTo>
                  <a:cubicBezTo>
                    <a:pt x="23179" y="18337"/>
                    <a:pt x="23429" y="20059"/>
                    <a:pt x="22384" y="21030"/>
                  </a:cubicBezTo>
                  <a:cubicBezTo>
                    <a:pt x="21707" y="21707"/>
                    <a:pt x="20854" y="22193"/>
                    <a:pt x="19941" y="22561"/>
                  </a:cubicBezTo>
                  <a:cubicBezTo>
                    <a:pt x="19014" y="22870"/>
                    <a:pt x="18028" y="23120"/>
                    <a:pt x="17057" y="23179"/>
                  </a:cubicBezTo>
                </a:path>
              </a:pathLst>
            </a:custGeom>
            <a:noFill/>
            <a:ln w="6250" cap="flat" cmpd="sng">
              <a:solidFill>
                <a:srgbClr val="28481F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11"/>
            <p:cNvSpPr/>
            <p:nvPr/>
          </p:nvSpPr>
          <p:spPr>
            <a:xfrm>
              <a:off x="5477111" y="3952766"/>
              <a:ext cx="809862" cy="987091"/>
            </a:xfrm>
            <a:custGeom>
              <a:avLst/>
              <a:gdLst/>
              <a:ahLst/>
              <a:cxnLst/>
              <a:rect l="l" t="t" r="r" b="b"/>
              <a:pathLst>
                <a:path w="25151" h="30655" fill="none" extrusionOk="0">
                  <a:moveTo>
                    <a:pt x="15158" y="29669"/>
                  </a:moveTo>
                  <a:cubicBezTo>
                    <a:pt x="8904" y="27520"/>
                    <a:pt x="3562" y="23105"/>
                    <a:pt x="1177" y="16983"/>
                  </a:cubicBezTo>
                  <a:cubicBezTo>
                    <a:pt x="309" y="14776"/>
                    <a:pt x="0" y="11700"/>
                    <a:pt x="986" y="9625"/>
                  </a:cubicBezTo>
                  <a:cubicBezTo>
                    <a:pt x="1663" y="8153"/>
                    <a:pt x="3017" y="6991"/>
                    <a:pt x="3444" y="5387"/>
                  </a:cubicBezTo>
                  <a:cubicBezTo>
                    <a:pt x="3929" y="3856"/>
                    <a:pt x="3444" y="2134"/>
                    <a:pt x="4121" y="663"/>
                  </a:cubicBezTo>
                  <a:cubicBezTo>
                    <a:pt x="4974" y="0"/>
                    <a:pt x="6255" y="1030"/>
                    <a:pt x="6328" y="2134"/>
                  </a:cubicBezTo>
                  <a:cubicBezTo>
                    <a:pt x="6387" y="3312"/>
                    <a:pt x="5769" y="4283"/>
                    <a:pt x="5519" y="5387"/>
                  </a:cubicBezTo>
                  <a:cubicBezTo>
                    <a:pt x="5092" y="7226"/>
                    <a:pt x="5710" y="9125"/>
                    <a:pt x="6387" y="10905"/>
                  </a:cubicBezTo>
                  <a:cubicBezTo>
                    <a:pt x="7918" y="14643"/>
                    <a:pt x="9875" y="18396"/>
                    <a:pt x="13186" y="20662"/>
                  </a:cubicBezTo>
                  <a:cubicBezTo>
                    <a:pt x="16497" y="22929"/>
                    <a:pt x="20971" y="23664"/>
                    <a:pt x="23988" y="26048"/>
                  </a:cubicBezTo>
                  <a:cubicBezTo>
                    <a:pt x="25151" y="27034"/>
                    <a:pt x="24959" y="28815"/>
                    <a:pt x="23679" y="29551"/>
                  </a:cubicBezTo>
                  <a:cubicBezTo>
                    <a:pt x="22752" y="30037"/>
                    <a:pt x="21781" y="30346"/>
                    <a:pt x="20736" y="30463"/>
                  </a:cubicBezTo>
                  <a:cubicBezTo>
                    <a:pt x="18837" y="30655"/>
                    <a:pt x="16924" y="30287"/>
                    <a:pt x="15158" y="29669"/>
                  </a:cubicBezTo>
                  <a:close/>
                </a:path>
              </a:pathLst>
            </a:custGeom>
            <a:noFill/>
            <a:ln w="6250" cap="flat" cmpd="sng">
              <a:solidFill>
                <a:srgbClr val="28481F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11"/>
            <p:cNvSpPr/>
            <p:nvPr/>
          </p:nvSpPr>
          <p:spPr>
            <a:xfrm>
              <a:off x="6247158" y="4819481"/>
              <a:ext cx="21832" cy="53098"/>
            </a:xfrm>
            <a:custGeom>
              <a:avLst/>
              <a:gdLst/>
              <a:ahLst/>
              <a:cxnLst/>
              <a:rect l="l" t="t" r="r" b="b"/>
              <a:pathLst>
                <a:path w="678" h="1649" fill="none" extrusionOk="0">
                  <a:moveTo>
                    <a:pt x="560" y="1649"/>
                  </a:moveTo>
                  <a:cubicBezTo>
                    <a:pt x="368" y="1649"/>
                    <a:pt x="192" y="1531"/>
                    <a:pt x="74" y="1340"/>
                  </a:cubicBezTo>
                  <a:cubicBezTo>
                    <a:pt x="0" y="1104"/>
                    <a:pt x="74" y="913"/>
                    <a:pt x="74" y="736"/>
                  </a:cubicBezTo>
                  <a:cubicBezTo>
                    <a:pt x="74" y="604"/>
                    <a:pt x="74" y="545"/>
                    <a:pt x="133" y="427"/>
                  </a:cubicBezTo>
                  <a:cubicBezTo>
                    <a:pt x="192" y="236"/>
                    <a:pt x="442" y="60"/>
                    <a:pt x="677" y="1"/>
                  </a:cubicBezTo>
                </a:path>
              </a:pathLst>
            </a:custGeom>
            <a:noFill/>
            <a:ln w="6250" cap="flat" cmpd="sng">
              <a:solidFill>
                <a:srgbClr val="28481F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11"/>
            <p:cNvSpPr/>
            <p:nvPr/>
          </p:nvSpPr>
          <p:spPr>
            <a:xfrm>
              <a:off x="5615477" y="4106782"/>
              <a:ext cx="627900" cy="738314"/>
            </a:xfrm>
            <a:custGeom>
              <a:avLst/>
              <a:gdLst/>
              <a:ahLst/>
              <a:cxnLst/>
              <a:rect l="l" t="t" r="r" b="b"/>
              <a:pathLst>
                <a:path w="19500" h="22929" fill="none" extrusionOk="0">
                  <a:moveTo>
                    <a:pt x="19500" y="22928"/>
                  </a:moveTo>
                  <a:cubicBezTo>
                    <a:pt x="18337" y="22869"/>
                    <a:pt x="17292" y="22502"/>
                    <a:pt x="16247" y="22134"/>
                  </a:cubicBezTo>
                  <a:cubicBezTo>
                    <a:pt x="13554" y="21148"/>
                    <a:pt x="10920" y="20103"/>
                    <a:pt x="8521" y="18513"/>
                  </a:cubicBezTo>
                  <a:cubicBezTo>
                    <a:pt x="3562" y="15143"/>
                    <a:pt x="854" y="10478"/>
                    <a:pt x="192" y="4474"/>
                  </a:cubicBezTo>
                  <a:cubicBezTo>
                    <a:pt x="0" y="3061"/>
                    <a:pt x="427" y="1531"/>
                    <a:pt x="1413" y="0"/>
                  </a:cubicBezTo>
                </a:path>
              </a:pathLst>
            </a:custGeom>
            <a:noFill/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3" name="Google Shape;1363;p11"/>
          <p:cNvGrpSpPr/>
          <p:nvPr/>
        </p:nvGrpSpPr>
        <p:grpSpPr>
          <a:xfrm>
            <a:off x="2032559" y="4804525"/>
            <a:ext cx="1577543" cy="1037228"/>
            <a:chOff x="2108759" y="3873617"/>
            <a:chExt cx="1577543" cy="1037228"/>
          </a:xfrm>
        </p:grpSpPr>
        <p:sp>
          <p:nvSpPr>
            <p:cNvPr id="1364" name="Google Shape;1364;p11"/>
            <p:cNvSpPr/>
            <p:nvPr/>
          </p:nvSpPr>
          <p:spPr>
            <a:xfrm>
              <a:off x="2150459" y="3936634"/>
              <a:ext cx="1535843" cy="974211"/>
            </a:xfrm>
            <a:custGeom>
              <a:avLst/>
              <a:gdLst/>
              <a:ahLst/>
              <a:cxnLst/>
              <a:rect l="l" t="t" r="r" b="b"/>
              <a:pathLst>
                <a:path w="47697" h="30255" extrusionOk="0">
                  <a:moveTo>
                    <a:pt x="2443" y="1"/>
                  </a:moveTo>
                  <a:cubicBezTo>
                    <a:pt x="177" y="5578"/>
                    <a:pt x="0" y="12274"/>
                    <a:pt x="2944" y="17484"/>
                  </a:cubicBezTo>
                  <a:cubicBezTo>
                    <a:pt x="3680" y="18764"/>
                    <a:pt x="4533" y="19927"/>
                    <a:pt x="5446" y="21031"/>
                  </a:cubicBezTo>
                  <a:cubicBezTo>
                    <a:pt x="6799" y="22694"/>
                    <a:pt x="8271" y="24224"/>
                    <a:pt x="9993" y="25387"/>
                  </a:cubicBezTo>
                  <a:cubicBezTo>
                    <a:pt x="11038" y="26064"/>
                    <a:pt x="12142" y="26623"/>
                    <a:pt x="13245" y="27109"/>
                  </a:cubicBezTo>
                  <a:cubicBezTo>
                    <a:pt x="17435" y="28891"/>
                    <a:pt x="22954" y="30255"/>
                    <a:pt x="27897" y="30255"/>
                  </a:cubicBezTo>
                  <a:cubicBezTo>
                    <a:pt x="29239" y="30255"/>
                    <a:pt x="30539" y="30154"/>
                    <a:pt x="31759" y="29934"/>
                  </a:cubicBezTo>
                  <a:cubicBezTo>
                    <a:pt x="37395" y="28948"/>
                    <a:pt x="41869" y="25269"/>
                    <a:pt x="44886" y="20369"/>
                  </a:cubicBezTo>
                  <a:cubicBezTo>
                    <a:pt x="46652" y="17425"/>
                    <a:pt x="47387" y="14232"/>
                    <a:pt x="47697" y="10553"/>
                  </a:cubicBezTo>
                  <a:cubicBezTo>
                    <a:pt x="45739" y="10302"/>
                    <a:pt x="43708" y="10067"/>
                    <a:pt x="41751" y="9817"/>
                  </a:cubicBezTo>
                  <a:cubicBezTo>
                    <a:pt x="39602" y="9567"/>
                    <a:pt x="37395" y="9331"/>
                    <a:pt x="35246" y="8890"/>
                  </a:cubicBezTo>
                  <a:cubicBezTo>
                    <a:pt x="33407" y="8595"/>
                    <a:pt x="31641" y="8154"/>
                    <a:pt x="29801" y="7727"/>
                  </a:cubicBezTo>
                  <a:cubicBezTo>
                    <a:pt x="27285" y="7124"/>
                    <a:pt x="24709" y="6564"/>
                    <a:pt x="22193" y="5946"/>
                  </a:cubicBezTo>
                  <a:cubicBezTo>
                    <a:pt x="15512" y="4357"/>
                    <a:pt x="8698" y="2827"/>
                    <a:pt x="2443" y="1"/>
                  </a:cubicBezTo>
                  <a:close/>
                </a:path>
              </a:pathLst>
            </a:custGeom>
            <a:solidFill>
              <a:srgbClr val="F39D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11"/>
            <p:cNvSpPr/>
            <p:nvPr/>
          </p:nvSpPr>
          <p:spPr>
            <a:xfrm>
              <a:off x="2108759" y="3873617"/>
              <a:ext cx="1536326" cy="997073"/>
            </a:xfrm>
            <a:custGeom>
              <a:avLst/>
              <a:gdLst/>
              <a:ahLst/>
              <a:cxnLst/>
              <a:rect l="l" t="t" r="r" b="b"/>
              <a:pathLst>
                <a:path w="47712" h="30965" fill="none" extrusionOk="0">
                  <a:moveTo>
                    <a:pt x="2944" y="17543"/>
                  </a:moveTo>
                  <a:cubicBezTo>
                    <a:pt x="3679" y="18764"/>
                    <a:pt x="4533" y="19927"/>
                    <a:pt x="5460" y="21030"/>
                  </a:cubicBezTo>
                  <a:cubicBezTo>
                    <a:pt x="6814" y="22693"/>
                    <a:pt x="8212" y="24224"/>
                    <a:pt x="9993" y="25387"/>
                  </a:cubicBezTo>
                  <a:cubicBezTo>
                    <a:pt x="11038" y="26063"/>
                    <a:pt x="12141" y="26608"/>
                    <a:pt x="13245" y="27108"/>
                  </a:cubicBezTo>
                  <a:cubicBezTo>
                    <a:pt x="18514" y="29375"/>
                    <a:pt x="26063" y="30964"/>
                    <a:pt x="31700" y="29978"/>
                  </a:cubicBezTo>
                  <a:cubicBezTo>
                    <a:pt x="37410" y="28948"/>
                    <a:pt x="41883" y="25269"/>
                    <a:pt x="44886" y="20354"/>
                  </a:cubicBezTo>
                  <a:cubicBezTo>
                    <a:pt x="46666" y="17410"/>
                    <a:pt x="47343" y="14408"/>
                    <a:pt x="47711" y="10729"/>
                  </a:cubicBezTo>
                  <a:cubicBezTo>
                    <a:pt x="45680" y="10479"/>
                    <a:pt x="43900" y="10302"/>
                    <a:pt x="41825" y="9934"/>
                  </a:cubicBezTo>
                  <a:cubicBezTo>
                    <a:pt x="39676" y="9566"/>
                    <a:pt x="37410" y="9257"/>
                    <a:pt x="35261" y="8831"/>
                  </a:cubicBezTo>
                  <a:cubicBezTo>
                    <a:pt x="33422" y="8521"/>
                    <a:pt x="31523" y="8154"/>
                    <a:pt x="29742" y="7786"/>
                  </a:cubicBezTo>
                  <a:cubicBezTo>
                    <a:pt x="27049" y="7241"/>
                    <a:pt x="24106" y="6564"/>
                    <a:pt x="21531" y="5946"/>
                  </a:cubicBezTo>
                  <a:cubicBezTo>
                    <a:pt x="14835" y="4416"/>
                    <a:pt x="8713" y="2826"/>
                    <a:pt x="2458" y="1"/>
                  </a:cubicBezTo>
                  <a:cubicBezTo>
                    <a:pt x="118" y="5637"/>
                    <a:pt x="0" y="12259"/>
                    <a:pt x="2944" y="17543"/>
                  </a:cubicBezTo>
                  <a:close/>
                </a:path>
              </a:pathLst>
            </a:custGeom>
            <a:noFill/>
            <a:ln w="6250" cap="flat" cmpd="sng">
              <a:solidFill>
                <a:srgbClr val="28481F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11"/>
            <p:cNvSpPr/>
            <p:nvPr/>
          </p:nvSpPr>
          <p:spPr>
            <a:xfrm>
              <a:off x="2142408" y="3899217"/>
              <a:ext cx="1441530" cy="888527"/>
            </a:xfrm>
            <a:custGeom>
              <a:avLst/>
              <a:gdLst/>
              <a:ahLst/>
              <a:cxnLst/>
              <a:rect l="l" t="t" r="r" b="b"/>
              <a:pathLst>
                <a:path w="44768" h="27594" fill="none" extrusionOk="0">
                  <a:moveTo>
                    <a:pt x="7844" y="21280"/>
                  </a:moveTo>
                  <a:cubicBezTo>
                    <a:pt x="1958" y="16188"/>
                    <a:pt x="0" y="7050"/>
                    <a:pt x="3253" y="0"/>
                  </a:cubicBezTo>
                  <a:cubicBezTo>
                    <a:pt x="11214" y="3503"/>
                    <a:pt x="30964" y="8036"/>
                    <a:pt x="44768" y="9625"/>
                  </a:cubicBezTo>
                  <a:cubicBezTo>
                    <a:pt x="44459" y="17601"/>
                    <a:pt x="38808" y="25327"/>
                    <a:pt x="31081" y="27049"/>
                  </a:cubicBezTo>
                  <a:cubicBezTo>
                    <a:pt x="28815" y="27594"/>
                    <a:pt x="26431" y="27594"/>
                    <a:pt x="24091" y="27417"/>
                  </a:cubicBezTo>
                  <a:cubicBezTo>
                    <a:pt x="20294" y="27108"/>
                    <a:pt x="16497" y="26181"/>
                    <a:pt x="12995" y="24592"/>
                  </a:cubicBezTo>
                  <a:cubicBezTo>
                    <a:pt x="11155" y="23738"/>
                    <a:pt x="9375" y="22634"/>
                    <a:pt x="7844" y="21280"/>
                  </a:cubicBezTo>
                  <a:close/>
                </a:path>
              </a:pathLst>
            </a:custGeom>
            <a:noFill/>
            <a:ln w="6250" cap="flat" cmpd="sng">
              <a:solidFill>
                <a:srgbClr val="28481F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11"/>
            <p:cNvSpPr/>
            <p:nvPr/>
          </p:nvSpPr>
          <p:spPr>
            <a:xfrm>
              <a:off x="2440458" y="4049433"/>
              <a:ext cx="49330" cy="102396"/>
            </a:xfrm>
            <a:custGeom>
              <a:avLst/>
              <a:gdLst/>
              <a:ahLst/>
              <a:cxnLst/>
              <a:rect l="l" t="t" r="r" b="b"/>
              <a:pathLst>
                <a:path w="1532" h="3180" fill="none" extrusionOk="0">
                  <a:moveTo>
                    <a:pt x="1164" y="2694"/>
                  </a:moveTo>
                  <a:cubicBezTo>
                    <a:pt x="1473" y="2017"/>
                    <a:pt x="1473" y="1281"/>
                    <a:pt x="1473" y="604"/>
                  </a:cubicBezTo>
                  <a:cubicBezTo>
                    <a:pt x="1473" y="427"/>
                    <a:pt x="1531" y="177"/>
                    <a:pt x="1531" y="0"/>
                  </a:cubicBezTo>
                  <a:cubicBezTo>
                    <a:pt x="1164" y="368"/>
                    <a:pt x="854" y="795"/>
                    <a:pt x="560" y="1222"/>
                  </a:cubicBezTo>
                  <a:cubicBezTo>
                    <a:pt x="369" y="1472"/>
                    <a:pt x="251" y="1781"/>
                    <a:pt x="119" y="2075"/>
                  </a:cubicBezTo>
                  <a:cubicBezTo>
                    <a:pt x="60" y="2267"/>
                    <a:pt x="1" y="2517"/>
                    <a:pt x="60" y="2752"/>
                  </a:cubicBezTo>
                  <a:cubicBezTo>
                    <a:pt x="119" y="3003"/>
                    <a:pt x="369" y="3179"/>
                    <a:pt x="560" y="3179"/>
                  </a:cubicBezTo>
                  <a:cubicBezTo>
                    <a:pt x="854" y="3179"/>
                    <a:pt x="1046" y="2944"/>
                    <a:pt x="1164" y="2694"/>
                  </a:cubicBezTo>
                  <a:close/>
                </a:path>
              </a:pathLst>
            </a:custGeom>
            <a:noFill/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11"/>
            <p:cNvSpPr/>
            <p:nvPr/>
          </p:nvSpPr>
          <p:spPr>
            <a:xfrm>
              <a:off x="2539024" y="4179749"/>
              <a:ext cx="43631" cy="104747"/>
            </a:xfrm>
            <a:custGeom>
              <a:avLst/>
              <a:gdLst/>
              <a:ahLst/>
              <a:cxnLst/>
              <a:rect l="l" t="t" r="r" b="b"/>
              <a:pathLst>
                <a:path w="1355" h="3253" fill="none" extrusionOk="0">
                  <a:moveTo>
                    <a:pt x="560" y="3253"/>
                  </a:moveTo>
                  <a:cubicBezTo>
                    <a:pt x="869" y="3253"/>
                    <a:pt x="1178" y="2944"/>
                    <a:pt x="1296" y="2635"/>
                  </a:cubicBezTo>
                  <a:cubicBezTo>
                    <a:pt x="1355" y="2267"/>
                    <a:pt x="1355" y="1899"/>
                    <a:pt x="1296" y="1531"/>
                  </a:cubicBezTo>
                  <a:cubicBezTo>
                    <a:pt x="1296" y="1045"/>
                    <a:pt x="1237" y="486"/>
                    <a:pt x="1178" y="0"/>
                  </a:cubicBezTo>
                  <a:cubicBezTo>
                    <a:pt x="810" y="604"/>
                    <a:pt x="501" y="1222"/>
                    <a:pt x="192" y="1840"/>
                  </a:cubicBezTo>
                  <a:cubicBezTo>
                    <a:pt x="133" y="2076"/>
                    <a:pt x="1" y="2385"/>
                    <a:pt x="75" y="2635"/>
                  </a:cubicBezTo>
                  <a:cubicBezTo>
                    <a:pt x="75" y="2885"/>
                    <a:pt x="251" y="3179"/>
                    <a:pt x="560" y="3253"/>
                  </a:cubicBezTo>
                  <a:close/>
                </a:path>
              </a:pathLst>
            </a:custGeom>
            <a:noFill/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11"/>
            <p:cNvSpPr/>
            <p:nvPr/>
          </p:nvSpPr>
          <p:spPr>
            <a:xfrm>
              <a:off x="2420558" y="4282115"/>
              <a:ext cx="45531" cy="94797"/>
            </a:xfrm>
            <a:custGeom>
              <a:avLst/>
              <a:gdLst/>
              <a:ahLst/>
              <a:cxnLst/>
              <a:rect l="l" t="t" r="r" b="b"/>
              <a:pathLst>
                <a:path w="1414" h="2944" fill="none" extrusionOk="0">
                  <a:moveTo>
                    <a:pt x="133" y="2576"/>
                  </a:moveTo>
                  <a:cubicBezTo>
                    <a:pt x="192" y="2649"/>
                    <a:pt x="251" y="2708"/>
                    <a:pt x="310" y="2767"/>
                  </a:cubicBezTo>
                  <a:cubicBezTo>
                    <a:pt x="442" y="2944"/>
                    <a:pt x="737" y="2885"/>
                    <a:pt x="928" y="2767"/>
                  </a:cubicBezTo>
                  <a:cubicBezTo>
                    <a:pt x="1105" y="2649"/>
                    <a:pt x="1178" y="2399"/>
                    <a:pt x="1237" y="2208"/>
                  </a:cubicBezTo>
                  <a:cubicBezTo>
                    <a:pt x="1414" y="1472"/>
                    <a:pt x="1355" y="736"/>
                    <a:pt x="1237" y="0"/>
                  </a:cubicBezTo>
                  <a:cubicBezTo>
                    <a:pt x="869" y="368"/>
                    <a:pt x="560" y="736"/>
                    <a:pt x="310" y="1178"/>
                  </a:cubicBezTo>
                  <a:cubicBezTo>
                    <a:pt x="74" y="1604"/>
                    <a:pt x="1" y="2090"/>
                    <a:pt x="133" y="2576"/>
                  </a:cubicBezTo>
                  <a:close/>
                </a:path>
              </a:pathLst>
            </a:custGeom>
            <a:noFill/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11"/>
            <p:cNvSpPr/>
            <p:nvPr/>
          </p:nvSpPr>
          <p:spPr>
            <a:xfrm>
              <a:off x="2693040" y="4116249"/>
              <a:ext cx="47431" cy="112797"/>
            </a:xfrm>
            <a:custGeom>
              <a:avLst/>
              <a:gdLst/>
              <a:ahLst/>
              <a:cxnLst/>
              <a:rect l="l" t="t" r="r" b="b"/>
              <a:pathLst>
                <a:path w="1473" h="3503" fill="none" extrusionOk="0">
                  <a:moveTo>
                    <a:pt x="678" y="3444"/>
                  </a:moveTo>
                  <a:cubicBezTo>
                    <a:pt x="928" y="3444"/>
                    <a:pt x="1105" y="3194"/>
                    <a:pt x="1237" y="3017"/>
                  </a:cubicBezTo>
                  <a:cubicBezTo>
                    <a:pt x="1472" y="2458"/>
                    <a:pt x="1414" y="1781"/>
                    <a:pt x="1355" y="1178"/>
                  </a:cubicBezTo>
                  <a:cubicBezTo>
                    <a:pt x="1355" y="810"/>
                    <a:pt x="1296" y="501"/>
                    <a:pt x="1296" y="133"/>
                  </a:cubicBezTo>
                  <a:cubicBezTo>
                    <a:pt x="1296" y="74"/>
                    <a:pt x="1237" y="74"/>
                    <a:pt x="1237" y="0"/>
                  </a:cubicBezTo>
                  <a:cubicBezTo>
                    <a:pt x="737" y="619"/>
                    <a:pt x="369" y="1354"/>
                    <a:pt x="192" y="2090"/>
                  </a:cubicBezTo>
                  <a:cubicBezTo>
                    <a:pt x="74" y="2399"/>
                    <a:pt x="1" y="2649"/>
                    <a:pt x="74" y="2944"/>
                  </a:cubicBezTo>
                  <a:cubicBezTo>
                    <a:pt x="133" y="3194"/>
                    <a:pt x="369" y="3503"/>
                    <a:pt x="678" y="3444"/>
                  </a:cubicBezTo>
                  <a:close/>
                </a:path>
              </a:pathLst>
            </a:custGeom>
            <a:noFill/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11"/>
            <p:cNvSpPr/>
            <p:nvPr/>
          </p:nvSpPr>
          <p:spPr>
            <a:xfrm>
              <a:off x="2600656" y="4345615"/>
              <a:ext cx="47398" cy="110446"/>
            </a:xfrm>
            <a:custGeom>
              <a:avLst/>
              <a:gdLst/>
              <a:ahLst/>
              <a:cxnLst/>
              <a:rect l="l" t="t" r="r" b="b"/>
              <a:pathLst>
                <a:path w="1472" h="3430" fill="none" extrusionOk="0">
                  <a:moveTo>
                    <a:pt x="427" y="3311"/>
                  </a:moveTo>
                  <a:cubicBezTo>
                    <a:pt x="736" y="3429"/>
                    <a:pt x="1030" y="3253"/>
                    <a:pt x="1222" y="3002"/>
                  </a:cubicBezTo>
                  <a:cubicBezTo>
                    <a:pt x="1339" y="2752"/>
                    <a:pt x="1398" y="2443"/>
                    <a:pt x="1398" y="2149"/>
                  </a:cubicBezTo>
                  <a:cubicBezTo>
                    <a:pt x="1472" y="1413"/>
                    <a:pt x="1398" y="677"/>
                    <a:pt x="1339" y="0"/>
                  </a:cubicBezTo>
                  <a:cubicBezTo>
                    <a:pt x="854" y="545"/>
                    <a:pt x="486" y="1222"/>
                    <a:pt x="236" y="1899"/>
                  </a:cubicBezTo>
                  <a:cubicBezTo>
                    <a:pt x="118" y="2149"/>
                    <a:pt x="0" y="2384"/>
                    <a:pt x="0" y="2693"/>
                  </a:cubicBezTo>
                  <a:cubicBezTo>
                    <a:pt x="0" y="2944"/>
                    <a:pt x="177" y="3253"/>
                    <a:pt x="427" y="3311"/>
                  </a:cubicBezTo>
                  <a:close/>
                </a:path>
              </a:pathLst>
            </a:custGeom>
            <a:noFill/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11"/>
            <p:cNvSpPr/>
            <p:nvPr/>
          </p:nvSpPr>
          <p:spPr>
            <a:xfrm>
              <a:off x="2716740" y="4517148"/>
              <a:ext cx="45531" cy="94797"/>
            </a:xfrm>
            <a:custGeom>
              <a:avLst/>
              <a:gdLst/>
              <a:ahLst/>
              <a:cxnLst/>
              <a:rect l="l" t="t" r="r" b="b"/>
              <a:pathLst>
                <a:path w="1414" h="2944" fill="none" extrusionOk="0">
                  <a:moveTo>
                    <a:pt x="560" y="2885"/>
                  </a:moveTo>
                  <a:cubicBezTo>
                    <a:pt x="736" y="2944"/>
                    <a:pt x="928" y="2885"/>
                    <a:pt x="1045" y="2708"/>
                  </a:cubicBezTo>
                  <a:cubicBezTo>
                    <a:pt x="1178" y="2576"/>
                    <a:pt x="1237" y="2399"/>
                    <a:pt x="1237" y="2208"/>
                  </a:cubicBezTo>
                  <a:cubicBezTo>
                    <a:pt x="1413" y="1472"/>
                    <a:pt x="1355" y="736"/>
                    <a:pt x="1178" y="1"/>
                  </a:cubicBezTo>
                  <a:cubicBezTo>
                    <a:pt x="736" y="369"/>
                    <a:pt x="369" y="928"/>
                    <a:pt x="192" y="1413"/>
                  </a:cubicBezTo>
                  <a:cubicBezTo>
                    <a:pt x="74" y="1899"/>
                    <a:pt x="1" y="2399"/>
                    <a:pt x="310" y="2767"/>
                  </a:cubicBezTo>
                  <a:cubicBezTo>
                    <a:pt x="369" y="2826"/>
                    <a:pt x="501" y="2885"/>
                    <a:pt x="560" y="2885"/>
                  </a:cubicBezTo>
                  <a:close/>
                </a:path>
              </a:pathLst>
            </a:custGeom>
            <a:noFill/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11"/>
            <p:cNvSpPr/>
            <p:nvPr/>
          </p:nvSpPr>
          <p:spPr>
            <a:xfrm>
              <a:off x="2784039" y="4290165"/>
              <a:ext cx="47398" cy="116596"/>
            </a:xfrm>
            <a:custGeom>
              <a:avLst/>
              <a:gdLst/>
              <a:ahLst/>
              <a:cxnLst/>
              <a:rect l="l" t="t" r="r" b="b"/>
              <a:pathLst>
                <a:path w="1472" h="3621" fill="none" extrusionOk="0">
                  <a:moveTo>
                    <a:pt x="486" y="3562"/>
                  </a:moveTo>
                  <a:cubicBezTo>
                    <a:pt x="795" y="3621"/>
                    <a:pt x="1163" y="3370"/>
                    <a:pt x="1295" y="3135"/>
                  </a:cubicBezTo>
                  <a:cubicBezTo>
                    <a:pt x="1413" y="2826"/>
                    <a:pt x="1472" y="2517"/>
                    <a:pt x="1472" y="2208"/>
                  </a:cubicBezTo>
                  <a:cubicBezTo>
                    <a:pt x="1472" y="1472"/>
                    <a:pt x="1413" y="736"/>
                    <a:pt x="1354" y="0"/>
                  </a:cubicBezTo>
                  <a:cubicBezTo>
                    <a:pt x="1222" y="251"/>
                    <a:pt x="1045" y="427"/>
                    <a:pt x="854" y="677"/>
                  </a:cubicBezTo>
                  <a:cubicBezTo>
                    <a:pt x="427" y="1163"/>
                    <a:pt x="192" y="1722"/>
                    <a:pt x="59" y="2326"/>
                  </a:cubicBezTo>
                  <a:cubicBezTo>
                    <a:pt x="0" y="2576"/>
                    <a:pt x="0" y="2826"/>
                    <a:pt x="59" y="3061"/>
                  </a:cubicBezTo>
                  <a:cubicBezTo>
                    <a:pt x="118" y="3253"/>
                    <a:pt x="309" y="3503"/>
                    <a:pt x="486" y="3562"/>
                  </a:cubicBezTo>
                  <a:close/>
                </a:path>
              </a:pathLst>
            </a:custGeom>
            <a:noFill/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11"/>
            <p:cNvSpPr/>
            <p:nvPr/>
          </p:nvSpPr>
          <p:spPr>
            <a:xfrm>
              <a:off x="2920506" y="4209116"/>
              <a:ext cx="43148" cy="106679"/>
            </a:xfrm>
            <a:custGeom>
              <a:avLst/>
              <a:gdLst/>
              <a:ahLst/>
              <a:cxnLst/>
              <a:rect l="l" t="t" r="r" b="b"/>
              <a:pathLst>
                <a:path w="1340" h="3313" fill="none" extrusionOk="0">
                  <a:moveTo>
                    <a:pt x="737" y="3253"/>
                  </a:moveTo>
                  <a:cubicBezTo>
                    <a:pt x="972" y="3253"/>
                    <a:pt x="1163" y="3003"/>
                    <a:pt x="1222" y="2826"/>
                  </a:cubicBezTo>
                  <a:cubicBezTo>
                    <a:pt x="1340" y="2576"/>
                    <a:pt x="1281" y="2341"/>
                    <a:pt x="1281" y="2091"/>
                  </a:cubicBezTo>
                  <a:cubicBezTo>
                    <a:pt x="1222" y="1414"/>
                    <a:pt x="1163" y="678"/>
                    <a:pt x="1104" y="1"/>
                  </a:cubicBezTo>
                  <a:cubicBezTo>
                    <a:pt x="663" y="560"/>
                    <a:pt x="369" y="1237"/>
                    <a:pt x="177" y="1973"/>
                  </a:cubicBezTo>
                  <a:cubicBezTo>
                    <a:pt x="60" y="2208"/>
                    <a:pt x="1" y="2517"/>
                    <a:pt x="118" y="2826"/>
                  </a:cubicBezTo>
                  <a:cubicBezTo>
                    <a:pt x="177" y="3077"/>
                    <a:pt x="486" y="3312"/>
                    <a:pt x="737" y="3253"/>
                  </a:cubicBezTo>
                  <a:close/>
                </a:path>
              </a:pathLst>
            </a:custGeom>
            <a:noFill/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11"/>
            <p:cNvSpPr/>
            <p:nvPr/>
          </p:nvSpPr>
          <p:spPr>
            <a:xfrm>
              <a:off x="3003455" y="4363132"/>
              <a:ext cx="53098" cy="118496"/>
            </a:xfrm>
            <a:custGeom>
              <a:avLst/>
              <a:gdLst/>
              <a:ahLst/>
              <a:cxnLst/>
              <a:rect l="l" t="t" r="r" b="b"/>
              <a:pathLst>
                <a:path w="1649" h="3680" fill="none" extrusionOk="0">
                  <a:moveTo>
                    <a:pt x="971" y="3562"/>
                  </a:moveTo>
                  <a:cubicBezTo>
                    <a:pt x="1104" y="3503"/>
                    <a:pt x="1163" y="3371"/>
                    <a:pt x="1280" y="3312"/>
                  </a:cubicBezTo>
                  <a:cubicBezTo>
                    <a:pt x="1648" y="2767"/>
                    <a:pt x="1589" y="2090"/>
                    <a:pt x="1531" y="1472"/>
                  </a:cubicBezTo>
                  <a:cubicBezTo>
                    <a:pt x="1472" y="987"/>
                    <a:pt x="1398" y="501"/>
                    <a:pt x="1398" y="1"/>
                  </a:cubicBezTo>
                  <a:cubicBezTo>
                    <a:pt x="1222" y="1"/>
                    <a:pt x="1163" y="192"/>
                    <a:pt x="1163" y="310"/>
                  </a:cubicBezTo>
                  <a:cubicBezTo>
                    <a:pt x="1030" y="619"/>
                    <a:pt x="795" y="869"/>
                    <a:pt x="545" y="1163"/>
                  </a:cubicBezTo>
                  <a:cubicBezTo>
                    <a:pt x="427" y="1355"/>
                    <a:pt x="294" y="1605"/>
                    <a:pt x="236" y="1840"/>
                  </a:cubicBezTo>
                  <a:cubicBezTo>
                    <a:pt x="118" y="2090"/>
                    <a:pt x="59" y="2400"/>
                    <a:pt x="0" y="2635"/>
                  </a:cubicBezTo>
                  <a:cubicBezTo>
                    <a:pt x="0" y="2885"/>
                    <a:pt x="59" y="3194"/>
                    <a:pt x="236" y="3371"/>
                  </a:cubicBezTo>
                  <a:cubicBezTo>
                    <a:pt x="427" y="3562"/>
                    <a:pt x="736" y="3680"/>
                    <a:pt x="971" y="3562"/>
                  </a:cubicBezTo>
                  <a:close/>
                </a:path>
              </a:pathLst>
            </a:custGeom>
            <a:noFill/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11"/>
            <p:cNvSpPr/>
            <p:nvPr/>
          </p:nvSpPr>
          <p:spPr>
            <a:xfrm>
              <a:off x="3161238" y="4258416"/>
              <a:ext cx="51230" cy="112797"/>
            </a:xfrm>
            <a:custGeom>
              <a:avLst/>
              <a:gdLst/>
              <a:ahLst/>
              <a:cxnLst/>
              <a:rect l="l" t="t" r="r" b="b"/>
              <a:pathLst>
                <a:path w="1591" h="3503" fill="none" extrusionOk="0">
                  <a:moveTo>
                    <a:pt x="1472" y="0"/>
                  </a:moveTo>
                  <a:cubicBezTo>
                    <a:pt x="1163" y="619"/>
                    <a:pt x="795" y="1178"/>
                    <a:pt x="427" y="1722"/>
                  </a:cubicBezTo>
                  <a:cubicBezTo>
                    <a:pt x="369" y="1840"/>
                    <a:pt x="310" y="2031"/>
                    <a:pt x="251" y="2149"/>
                  </a:cubicBezTo>
                  <a:cubicBezTo>
                    <a:pt x="118" y="2399"/>
                    <a:pt x="1" y="2649"/>
                    <a:pt x="60" y="2885"/>
                  </a:cubicBezTo>
                  <a:cubicBezTo>
                    <a:pt x="60" y="3135"/>
                    <a:pt x="251" y="3385"/>
                    <a:pt x="486" y="3444"/>
                  </a:cubicBezTo>
                  <a:cubicBezTo>
                    <a:pt x="678" y="3503"/>
                    <a:pt x="913" y="3444"/>
                    <a:pt x="1104" y="3312"/>
                  </a:cubicBezTo>
                  <a:cubicBezTo>
                    <a:pt x="1222" y="3194"/>
                    <a:pt x="1355" y="3017"/>
                    <a:pt x="1413" y="2826"/>
                  </a:cubicBezTo>
                  <a:cubicBezTo>
                    <a:pt x="1590" y="2340"/>
                    <a:pt x="1590" y="1840"/>
                    <a:pt x="1531" y="1295"/>
                  </a:cubicBezTo>
                  <a:cubicBezTo>
                    <a:pt x="1531" y="869"/>
                    <a:pt x="1531" y="442"/>
                    <a:pt x="1472" y="0"/>
                  </a:cubicBezTo>
                  <a:close/>
                </a:path>
              </a:pathLst>
            </a:custGeom>
            <a:noFill/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11"/>
            <p:cNvSpPr/>
            <p:nvPr/>
          </p:nvSpPr>
          <p:spPr>
            <a:xfrm>
              <a:off x="3121921" y="4495348"/>
              <a:ext cx="49298" cy="110929"/>
            </a:xfrm>
            <a:custGeom>
              <a:avLst/>
              <a:gdLst/>
              <a:ahLst/>
              <a:cxnLst/>
              <a:rect l="l" t="t" r="r" b="b"/>
              <a:pathLst>
                <a:path w="1531" h="3445" fill="none" extrusionOk="0">
                  <a:moveTo>
                    <a:pt x="1398" y="2517"/>
                  </a:moveTo>
                  <a:cubicBezTo>
                    <a:pt x="1531" y="1973"/>
                    <a:pt x="1472" y="1355"/>
                    <a:pt x="1398" y="810"/>
                  </a:cubicBezTo>
                  <a:cubicBezTo>
                    <a:pt x="1339" y="560"/>
                    <a:pt x="1339" y="251"/>
                    <a:pt x="1281" y="1"/>
                  </a:cubicBezTo>
                  <a:cubicBezTo>
                    <a:pt x="795" y="619"/>
                    <a:pt x="427" y="1296"/>
                    <a:pt x="177" y="2090"/>
                  </a:cubicBezTo>
                  <a:cubicBezTo>
                    <a:pt x="59" y="2341"/>
                    <a:pt x="0" y="2576"/>
                    <a:pt x="59" y="2885"/>
                  </a:cubicBezTo>
                  <a:cubicBezTo>
                    <a:pt x="118" y="3135"/>
                    <a:pt x="295" y="3385"/>
                    <a:pt x="604" y="3444"/>
                  </a:cubicBezTo>
                  <a:cubicBezTo>
                    <a:pt x="795" y="3444"/>
                    <a:pt x="1030" y="3312"/>
                    <a:pt x="1163" y="3135"/>
                  </a:cubicBezTo>
                  <a:cubicBezTo>
                    <a:pt x="1339" y="3018"/>
                    <a:pt x="1398" y="2767"/>
                    <a:pt x="1398" y="2517"/>
                  </a:cubicBezTo>
                  <a:close/>
                </a:path>
              </a:pathLst>
            </a:custGeom>
            <a:noFill/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11"/>
            <p:cNvSpPr/>
            <p:nvPr/>
          </p:nvSpPr>
          <p:spPr>
            <a:xfrm>
              <a:off x="3315254" y="4402932"/>
              <a:ext cx="41248" cy="96729"/>
            </a:xfrm>
            <a:custGeom>
              <a:avLst/>
              <a:gdLst/>
              <a:ahLst/>
              <a:cxnLst/>
              <a:rect l="l" t="t" r="r" b="b"/>
              <a:pathLst>
                <a:path w="1281" h="3004" fill="none" extrusionOk="0">
                  <a:moveTo>
                    <a:pt x="1163" y="2326"/>
                  </a:moveTo>
                  <a:cubicBezTo>
                    <a:pt x="1222" y="2135"/>
                    <a:pt x="1222" y="1899"/>
                    <a:pt x="1281" y="1708"/>
                  </a:cubicBezTo>
                  <a:cubicBezTo>
                    <a:pt x="1281" y="1164"/>
                    <a:pt x="1045" y="545"/>
                    <a:pt x="1163" y="1"/>
                  </a:cubicBezTo>
                  <a:cubicBezTo>
                    <a:pt x="736" y="545"/>
                    <a:pt x="310" y="1164"/>
                    <a:pt x="118" y="1840"/>
                  </a:cubicBezTo>
                  <a:cubicBezTo>
                    <a:pt x="59" y="2076"/>
                    <a:pt x="1" y="2326"/>
                    <a:pt x="59" y="2576"/>
                  </a:cubicBezTo>
                  <a:cubicBezTo>
                    <a:pt x="118" y="2812"/>
                    <a:pt x="368" y="3003"/>
                    <a:pt x="619" y="3003"/>
                  </a:cubicBezTo>
                  <a:cubicBezTo>
                    <a:pt x="913" y="2944"/>
                    <a:pt x="1104" y="2635"/>
                    <a:pt x="1163" y="2326"/>
                  </a:cubicBezTo>
                  <a:close/>
                </a:path>
              </a:pathLst>
            </a:custGeom>
            <a:noFill/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79" name="Google Shape;1379;p11"/>
          <p:cNvSpPr/>
          <p:nvPr/>
        </p:nvSpPr>
        <p:spPr>
          <a:xfrm>
            <a:off x="6939085" y="4512293"/>
            <a:ext cx="790356" cy="629624"/>
          </a:xfrm>
          <a:custGeom>
            <a:avLst/>
            <a:gdLst/>
            <a:ahLst/>
            <a:cxnLst/>
            <a:rect l="l" t="t" r="r" b="b"/>
            <a:pathLst>
              <a:path w="27153" h="21631" extrusionOk="0">
                <a:moveTo>
                  <a:pt x="13929" y="1"/>
                </a:moveTo>
                <a:cubicBezTo>
                  <a:pt x="13863" y="1"/>
                  <a:pt x="13797" y="12"/>
                  <a:pt x="13731" y="37"/>
                </a:cubicBezTo>
                <a:cubicBezTo>
                  <a:pt x="13363" y="111"/>
                  <a:pt x="13171" y="405"/>
                  <a:pt x="13054" y="714"/>
                </a:cubicBezTo>
                <a:cubicBezTo>
                  <a:pt x="12877" y="1023"/>
                  <a:pt x="12686" y="1391"/>
                  <a:pt x="12568" y="1700"/>
                </a:cubicBezTo>
                <a:cubicBezTo>
                  <a:pt x="12141" y="2804"/>
                  <a:pt x="12068" y="4025"/>
                  <a:pt x="12259" y="5188"/>
                </a:cubicBezTo>
                <a:cubicBezTo>
                  <a:pt x="12009" y="5188"/>
                  <a:pt x="11832" y="5261"/>
                  <a:pt x="11582" y="5320"/>
                </a:cubicBezTo>
                <a:cubicBezTo>
                  <a:pt x="10655" y="5447"/>
                  <a:pt x="9706" y="5541"/>
                  <a:pt x="8766" y="5541"/>
                </a:cubicBezTo>
                <a:cubicBezTo>
                  <a:pt x="7408" y="5541"/>
                  <a:pt x="6068" y="5344"/>
                  <a:pt x="4842" y="4761"/>
                </a:cubicBezTo>
                <a:lnTo>
                  <a:pt x="4842" y="4761"/>
                </a:lnTo>
                <a:cubicBezTo>
                  <a:pt x="5018" y="5629"/>
                  <a:pt x="5754" y="6365"/>
                  <a:pt x="6623" y="6733"/>
                </a:cubicBezTo>
                <a:cubicBezTo>
                  <a:pt x="6681" y="6792"/>
                  <a:pt x="6740" y="6792"/>
                  <a:pt x="6799" y="6792"/>
                </a:cubicBezTo>
                <a:cubicBezTo>
                  <a:pt x="5946" y="7101"/>
                  <a:pt x="5077" y="7469"/>
                  <a:pt x="4283" y="7896"/>
                </a:cubicBezTo>
                <a:cubicBezTo>
                  <a:pt x="2075" y="9235"/>
                  <a:pt x="427" y="11575"/>
                  <a:pt x="236" y="14150"/>
                </a:cubicBezTo>
                <a:cubicBezTo>
                  <a:pt x="0" y="16784"/>
                  <a:pt x="1339" y="19477"/>
                  <a:pt x="3679" y="20640"/>
                </a:cubicBezTo>
                <a:cubicBezTo>
                  <a:pt x="4835" y="21223"/>
                  <a:pt x="6074" y="21400"/>
                  <a:pt x="7351" y="21400"/>
                </a:cubicBezTo>
                <a:cubicBezTo>
                  <a:pt x="9315" y="21400"/>
                  <a:pt x="11368" y="20982"/>
                  <a:pt x="13343" y="20982"/>
                </a:cubicBezTo>
                <a:cubicBezTo>
                  <a:pt x="13616" y="20982"/>
                  <a:pt x="13888" y="20990"/>
                  <a:pt x="14157" y="21008"/>
                </a:cubicBezTo>
                <a:cubicBezTo>
                  <a:pt x="15791" y="21134"/>
                  <a:pt x="17359" y="21631"/>
                  <a:pt x="18987" y="21631"/>
                </a:cubicBezTo>
                <a:cubicBezTo>
                  <a:pt x="19074" y="21631"/>
                  <a:pt x="19162" y="21629"/>
                  <a:pt x="19249" y="21626"/>
                </a:cubicBezTo>
                <a:cubicBezTo>
                  <a:pt x="22134" y="21567"/>
                  <a:pt x="24886" y="19728"/>
                  <a:pt x="26048" y="17093"/>
                </a:cubicBezTo>
                <a:cubicBezTo>
                  <a:pt x="27152" y="14386"/>
                  <a:pt x="26666" y="11148"/>
                  <a:pt x="24709" y="8999"/>
                </a:cubicBezTo>
                <a:cubicBezTo>
                  <a:pt x="23914" y="8072"/>
                  <a:pt x="22870" y="7336"/>
                  <a:pt x="21707" y="6851"/>
                </a:cubicBezTo>
                <a:cubicBezTo>
                  <a:pt x="21825" y="6792"/>
                  <a:pt x="21884" y="6733"/>
                  <a:pt x="22001" y="6601"/>
                </a:cubicBezTo>
                <a:lnTo>
                  <a:pt x="21030" y="6601"/>
                </a:lnTo>
                <a:cubicBezTo>
                  <a:pt x="20294" y="6292"/>
                  <a:pt x="19558" y="6115"/>
                  <a:pt x="18764" y="5924"/>
                </a:cubicBezTo>
                <a:cubicBezTo>
                  <a:pt x="18572" y="5865"/>
                  <a:pt x="18396" y="5806"/>
                  <a:pt x="18263" y="5688"/>
                </a:cubicBezTo>
                <a:cubicBezTo>
                  <a:pt x="18690" y="5129"/>
                  <a:pt x="18940" y="4526"/>
                  <a:pt x="19058" y="3790"/>
                </a:cubicBezTo>
                <a:lnTo>
                  <a:pt x="19058" y="3790"/>
                </a:lnTo>
                <a:cubicBezTo>
                  <a:pt x="17101" y="4334"/>
                  <a:pt x="15143" y="4761"/>
                  <a:pt x="13113" y="5070"/>
                </a:cubicBezTo>
                <a:cubicBezTo>
                  <a:pt x="13113" y="3598"/>
                  <a:pt x="13672" y="2186"/>
                  <a:pt x="14643" y="1141"/>
                </a:cubicBezTo>
                <a:cubicBezTo>
                  <a:pt x="14834" y="1023"/>
                  <a:pt x="15011" y="773"/>
                  <a:pt x="14952" y="596"/>
                </a:cubicBezTo>
                <a:cubicBezTo>
                  <a:pt x="14893" y="405"/>
                  <a:pt x="14776" y="346"/>
                  <a:pt x="14643" y="287"/>
                </a:cubicBezTo>
                <a:cubicBezTo>
                  <a:pt x="14412" y="149"/>
                  <a:pt x="14172" y="1"/>
                  <a:pt x="13929" y="1"/>
                </a:cubicBezTo>
                <a:close/>
              </a:path>
            </a:pathLst>
          </a:custGeom>
          <a:solidFill>
            <a:srgbClr val="F39D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0" name="Google Shape;1380;p11"/>
          <p:cNvSpPr/>
          <p:nvPr/>
        </p:nvSpPr>
        <p:spPr>
          <a:xfrm>
            <a:off x="6883400" y="4645725"/>
            <a:ext cx="790763" cy="448081"/>
          </a:xfrm>
          <a:custGeom>
            <a:avLst/>
            <a:gdLst/>
            <a:ahLst/>
            <a:cxnLst/>
            <a:rect l="l" t="t" r="r" b="b"/>
            <a:pathLst>
              <a:path w="27167" h="15394" fill="none" extrusionOk="0">
                <a:moveTo>
                  <a:pt x="6755" y="0"/>
                </a:moveTo>
                <a:cubicBezTo>
                  <a:pt x="5887" y="236"/>
                  <a:pt x="5092" y="604"/>
                  <a:pt x="4297" y="1104"/>
                </a:cubicBezTo>
                <a:cubicBezTo>
                  <a:pt x="2090" y="2385"/>
                  <a:pt x="442" y="4783"/>
                  <a:pt x="191" y="7359"/>
                </a:cubicBezTo>
                <a:cubicBezTo>
                  <a:pt x="0" y="9934"/>
                  <a:pt x="1354" y="12627"/>
                  <a:pt x="3620" y="13790"/>
                </a:cubicBezTo>
                <a:cubicBezTo>
                  <a:pt x="6814" y="15394"/>
                  <a:pt x="10611" y="13922"/>
                  <a:pt x="14172" y="14158"/>
                </a:cubicBezTo>
                <a:cubicBezTo>
                  <a:pt x="15820" y="14290"/>
                  <a:pt x="17483" y="14835"/>
                  <a:pt x="19205" y="14835"/>
                </a:cubicBezTo>
                <a:cubicBezTo>
                  <a:pt x="22075" y="14717"/>
                  <a:pt x="24841" y="12877"/>
                  <a:pt x="26004" y="10243"/>
                </a:cubicBezTo>
                <a:cubicBezTo>
                  <a:pt x="27167" y="7594"/>
                  <a:pt x="26622" y="4283"/>
                  <a:pt x="24724" y="2149"/>
                </a:cubicBezTo>
                <a:cubicBezTo>
                  <a:pt x="23855" y="1222"/>
                  <a:pt x="22811" y="545"/>
                  <a:pt x="21707" y="0"/>
                </a:cubicBezTo>
              </a:path>
            </a:pathLst>
          </a:custGeom>
          <a:noFill/>
          <a:ln w="6250" cap="flat" cmpd="sng">
            <a:solidFill>
              <a:srgbClr val="28481F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1" name="Google Shape;1381;p11"/>
          <p:cNvSpPr/>
          <p:nvPr/>
        </p:nvSpPr>
        <p:spPr>
          <a:xfrm>
            <a:off x="7024750" y="4558342"/>
            <a:ext cx="499485" cy="210360"/>
          </a:xfrm>
          <a:custGeom>
            <a:avLst/>
            <a:gdLst/>
            <a:ahLst/>
            <a:cxnLst/>
            <a:rect l="l" t="t" r="r" b="b"/>
            <a:pathLst>
              <a:path w="17160" h="7227" fill="none" extrusionOk="0">
                <a:moveTo>
                  <a:pt x="13363" y="1899"/>
                </a:moveTo>
                <a:cubicBezTo>
                  <a:pt x="13790" y="1340"/>
                  <a:pt x="14099" y="663"/>
                  <a:pt x="14158" y="0"/>
                </a:cubicBezTo>
                <a:cubicBezTo>
                  <a:pt x="11700" y="604"/>
                  <a:pt x="9257" y="1104"/>
                  <a:pt x="6741" y="1472"/>
                </a:cubicBezTo>
                <a:cubicBezTo>
                  <a:pt x="4474" y="1766"/>
                  <a:pt x="2075" y="1899"/>
                  <a:pt x="0" y="913"/>
                </a:cubicBezTo>
                <a:cubicBezTo>
                  <a:pt x="177" y="1840"/>
                  <a:pt x="913" y="2502"/>
                  <a:pt x="1708" y="2870"/>
                </a:cubicBezTo>
                <a:cubicBezTo>
                  <a:pt x="2576" y="3312"/>
                  <a:pt x="3488" y="3370"/>
                  <a:pt x="4342" y="3488"/>
                </a:cubicBezTo>
                <a:cubicBezTo>
                  <a:pt x="3238" y="4224"/>
                  <a:pt x="1958" y="4651"/>
                  <a:pt x="663" y="4783"/>
                </a:cubicBezTo>
                <a:cubicBezTo>
                  <a:pt x="2635" y="5754"/>
                  <a:pt x="5019" y="5696"/>
                  <a:pt x="6917" y="4651"/>
                </a:cubicBezTo>
                <a:cubicBezTo>
                  <a:pt x="6741" y="5578"/>
                  <a:pt x="6314" y="6490"/>
                  <a:pt x="5637" y="7226"/>
                </a:cubicBezTo>
                <a:cubicBezTo>
                  <a:pt x="6858" y="6799"/>
                  <a:pt x="7844" y="5887"/>
                  <a:pt x="8389" y="4710"/>
                </a:cubicBezTo>
                <a:cubicBezTo>
                  <a:pt x="9861" y="5445"/>
                  <a:pt x="11332" y="6181"/>
                  <a:pt x="12804" y="6858"/>
                </a:cubicBezTo>
                <a:cubicBezTo>
                  <a:pt x="12200" y="5946"/>
                  <a:pt x="11833" y="4901"/>
                  <a:pt x="11700" y="3797"/>
                </a:cubicBezTo>
                <a:cubicBezTo>
                  <a:pt x="13540" y="4415"/>
                  <a:pt x="15688" y="4047"/>
                  <a:pt x="17160" y="2811"/>
                </a:cubicBezTo>
                <a:cubicBezTo>
                  <a:pt x="15821" y="2811"/>
                  <a:pt x="14526" y="2502"/>
                  <a:pt x="13363" y="1899"/>
                </a:cubicBezTo>
                <a:close/>
              </a:path>
            </a:pathLst>
          </a:custGeom>
          <a:noFill/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2" name="Google Shape;1382;p11"/>
          <p:cNvSpPr/>
          <p:nvPr/>
        </p:nvSpPr>
        <p:spPr>
          <a:xfrm>
            <a:off x="7228217" y="4446275"/>
            <a:ext cx="92562" cy="210214"/>
          </a:xfrm>
          <a:custGeom>
            <a:avLst/>
            <a:gdLst/>
            <a:ahLst/>
            <a:cxnLst/>
            <a:rect l="l" t="t" r="r" b="b"/>
            <a:pathLst>
              <a:path w="3180" h="7222" extrusionOk="0">
                <a:moveTo>
                  <a:pt x="2048" y="1"/>
                </a:moveTo>
                <a:cubicBezTo>
                  <a:pt x="1976" y="1"/>
                  <a:pt x="1906" y="12"/>
                  <a:pt x="1840" y="39"/>
                </a:cubicBezTo>
                <a:cubicBezTo>
                  <a:pt x="1531" y="98"/>
                  <a:pt x="1340" y="466"/>
                  <a:pt x="1163" y="716"/>
                </a:cubicBezTo>
                <a:cubicBezTo>
                  <a:pt x="972" y="1084"/>
                  <a:pt x="795" y="1393"/>
                  <a:pt x="663" y="1761"/>
                </a:cubicBezTo>
                <a:cubicBezTo>
                  <a:pt x="1" y="3482"/>
                  <a:pt x="369" y="5381"/>
                  <a:pt x="663" y="7162"/>
                </a:cubicBezTo>
                <a:cubicBezTo>
                  <a:pt x="722" y="7203"/>
                  <a:pt x="787" y="7221"/>
                  <a:pt x="854" y="7221"/>
                </a:cubicBezTo>
                <a:cubicBezTo>
                  <a:pt x="1069" y="7221"/>
                  <a:pt x="1295" y="7032"/>
                  <a:pt x="1340" y="6852"/>
                </a:cubicBezTo>
                <a:cubicBezTo>
                  <a:pt x="1472" y="6543"/>
                  <a:pt x="1399" y="6234"/>
                  <a:pt x="1340" y="5984"/>
                </a:cubicBezTo>
                <a:cubicBezTo>
                  <a:pt x="1031" y="4277"/>
                  <a:pt x="1590" y="2438"/>
                  <a:pt x="2812" y="1201"/>
                </a:cubicBezTo>
                <a:cubicBezTo>
                  <a:pt x="3003" y="1025"/>
                  <a:pt x="3180" y="775"/>
                  <a:pt x="3062" y="598"/>
                </a:cubicBezTo>
                <a:cubicBezTo>
                  <a:pt x="3062" y="466"/>
                  <a:pt x="2944" y="348"/>
                  <a:pt x="2812" y="289"/>
                </a:cubicBezTo>
                <a:cubicBezTo>
                  <a:pt x="2572" y="140"/>
                  <a:pt x="2296" y="1"/>
                  <a:pt x="2048" y="1"/>
                </a:cubicBezTo>
                <a:close/>
              </a:path>
            </a:pathLst>
          </a:custGeom>
          <a:solidFill>
            <a:srgbClr val="F7D79F"/>
          </a:solidFill>
          <a:ln w="6250" cap="flat" cmpd="sng">
            <a:solidFill>
              <a:srgbClr val="28481F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3" name="Google Shape;1383;p11"/>
          <p:cNvSpPr/>
          <p:nvPr/>
        </p:nvSpPr>
        <p:spPr>
          <a:xfrm>
            <a:off x="6926219" y="4742102"/>
            <a:ext cx="84004" cy="230066"/>
          </a:xfrm>
          <a:custGeom>
            <a:avLst/>
            <a:gdLst/>
            <a:ahLst/>
            <a:cxnLst/>
            <a:rect l="l" t="t" r="r" b="b"/>
            <a:pathLst>
              <a:path w="2886" h="7904" fill="none" extrusionOk="0">
                <a:moveTo>
                  <a:pt x="1914" y="7903"/>
                </a:moveTo>
                <a:cubicBezTo>
                  <a:pt x="2090" y="7903"/>
                  <a:pt x="2282" y="7903"/>
                  <a:pt x="2399" y="7786"/>
                </a:cubicBezTo>
                <a:cubicBezTo>
                  <a:pt x="2517" y="7594"/>
                  <a:pt x="2576" y="7359"/>
                  <a:pt x="2576" y="7168"/>
                </a:cubicBezTo>
                <a:cubicBezTo>
                  <a:pt x="2576" y="5696"/>
                  <a:pt x="1914" y="4224"/>
                  <a:pt x="2341" y="2811"/>
                </a:cubicBezTo>
                <a:cubicBezTo>
                  <a:pt x="2458" y="2385"/>
                  <a:pt x="2709" y="1958"/>
                  <a:pt x="2826" y="1472"/>
                </a:cubicBezTo>
                <a:cubicBezTo>
                  <a:pt x="2885" y="972"/>
                  <a:pt x="2709" y="369"/>
                  <a:pt x="2282" y="236"/>
                </a:cubicBezTo>
                <a:cubicBezTo>
                  <a:pt x="1664" y="1"/>
                  <a:pt x="1104" y="678"/>
                  <a:pt x="869" y="1281"/>
                </a:cubicBezTo>
                <a:cubicBezTo>
                  <a:pt x="251" y="2694"/>
                  <a:pt x="1" y="4224"/>
                  <a:pt x="251" y="5755"/>
                </a:cubicBezTo>
                <a:cubicBezTo>
                  <a:pt x="310" y="6255"/>
                  <a:pt x="442" y="6741"/>
                  <a:pt x="678" y="7109"/>
                </a:cubicBezTo>
                <a:cubicBezTo>
                  <a:pt x="928" y="7535"/>
                  <a:pt x="1413" y="7903"/>
                  <a:pt x="1914" y="7903"/>
                </a:cubicBezTo>
                <a:close/>
              </a:path>
            </a:pathLst>
          </a:custGeom>
          <a:noFill/>
          <a:ln w="6250" cap="flat" cmpd="sng">
            <a:solidFill>
              <a:srgbClr val="28481F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4" name="Google Shape;1384;p11"/>
          <p:cNvSpPr/>
          <p:nvPr/>
        </p:nvSpPr>
        <p:spPr>
          <a:xfrm>
            <a:off x="-257914" y="3684821"/>
            <a:ext cx="1121687" cy="1966583"/>
          </a:xfrm>
          <a:custGeom>
            <a:avLst/>
            <a:gdLst/>
            <a:ahLst/>
            <a:cxnLst/>
            <a:rect l="l" t="t" r="r" b="b"/>
            <a:pathLst>
              <a:path w="34835" h="61074" extrusionOk="0">
                <a:moveTo>
                  <a:pt x="18647" y="25563"/>
                </a:moveTo>
                <a:cubicBezTo>
                  <a:pt x="18573" y="25622"/>
                  <a:pt x="18573" y="25622"/>
                  <a:pt x="18573" y="25696"/>
                </a:cubicBezTo>
                <a:lnTo>
                  <a:pt x="18647" y="25563"/>
                </a:lnTo>
                <a:close/>
                <a:moveTo>
                  <a:pt x="26550" y="1"/>
                </a:moveTo>
                <a:cubicBezTo>
                  <a:pt x="23615" y="5870"/>
                  <a:pt x="21295" y="12529"/>
                  <a:pt x="18904" y="18650"/>
                </a:cubicBezTo>
                <a:lnTo>
                  <a:pt x="18904" y="18650"/>
                </a:lnTo>
                <a:cubicBezTo>
                  <a:pt x="18941" y="18540"/>
                  <a:pt x="18941" y="18439"/>
                  <a:pt x="18941" y="18338"/>
                </a:cubicBezTo>
                <a:cubicBezTo>
                  <a:pt x="19074" y="18028"/>
                  <a:pt x="19191" y="17661"/>
                  <a:pt x="19250" y="17352"/>
                </a:cubicBezTo>
                <a:lnTo>
                  <a:pt x="19250" y="17352"/>
                </a:lnTo>
                <a:lnTo>
                  <a:pt x="19015" y="18087"/>
                </a:lnTo>
                <a:cubicBezTo>
                  <a:pt x="19751" y="13790"/>
                  <a:pt x="20118" y="9066"/>
                  <a:pt x="20413" y="4651"/>
                </a:cubicBezTo>
                <a:lnTo>
                  <a:pt x="20413" y="4651"/>
                </a:lnTo>
                <a:cubicBezTo>
                  <a:pt x="18573" y="4843"/>
                  <a:pt x="16734" y="5210"/>
                  <a:pt x="14968" y="5829"/>
                </a:cubicBezTo>
                <a:cubicBezTo>
                  <a:pt x="15394" y="12009"/>
                  <a:pt x="15762" y="18205"/>
                  <a:pt x="15998" y="24401"/>
                </a:cubicBezTo>
                <a:lnTo>
                  <a:pt x="18647" y="25563"/>
                </a:lnTo>
                <a:lnTo>
                  <a:pt x="20118" y="26240"/>
                </a:lnTo>
                <a:cubicBezTo>
                  <a:pt x="23547" y="21825"/>
                  <a:pt x="28698" y="18764"/>
                  <a:pt x="34217" y="17896"/>
                </a:cubicBezTo>
                <a:cubicBezTo>
                  <a:pt x="34835" y="16616"/>
                  <a:pt x="34217" y="15026"/>
                  <a:pt x="33599" y="13731"/>
                </a:cubicBezTo>
                <a:cubicBezTo>
                  <a:pt x="33481" y="13481"/>
                  <a:pt x="33363" y="13246"/>
                  <a:pt x="33172" y="13187"/>
                </a:cubicBezTo>
                <a:cubicBezTo>
                  <a:pt x="33080" y="13148"/>
                  <a:pt x="32989" y="13132"/>
                  <a:pt x="32898" y="13132"/>
                </a:cubicBezTo>
                <a:cubicBezTo>
                  <a:pt x="32681" y="13132"/>
                  <a:pt x="32467" y="13222"/>
                  <a:pt x="32260" y="13304"/>
                </a:cubicBezTo>
                <a:cubicBezTo>
                  <a:pt x="28271" y="15453"/>
                  <a:pt x="25328" y="17469"/>
                  <a:pt x="21708" y="20103"/>
                </a:cubicBezTo>
                <a:cubicBezTo>
                  <a:pt x="22017" y="19500"/>
                  <a:pt x="22252" y="18941"/>
                  <a:pt x="22503" y="18396"/>
                </a:cubicBezTo>
                <a:cubicBezTo>
                  <a:pt x="25269" y="12819"/>
                  <a:pt x="27594" y="8463"/>
                  <a:pt x="30229" y="2208"/>
                </a:cubicBezTo>
                <a:cubicBezTo>
                  <a:pt x="29125" y="1281"/>
                  <a:pt x="27903" y="486"/>
                  <a:pt x="26550" y="1"/>
                </a:cubicBezTo>
                <a:close/>
                <a:moveTo>
                  <a:pt x="15336" y="24092"/>
                </a:moveTo>
                <a:cubicBezTo>
                  <a:pt x="10847" y="34761"/>
                  <a:pt x="6005" y="45313"/>
                  <a:pt x="737" y="55673"/>
                </a:cubicBezTo>
                <a:cubicBezTo>
                  <a:pt x="428" y="56291"/>
                  <a:pt x="60" y="57027"/>
                  <a:pt x="60" y="57704"/>
                </a:cubicBezTo>
                <a:cubicBezTo>
                  <a:pt x="1" y="58984"/>
                  <a:pt x="1046" y="60088"/>
                  <a:pt x="2208" y="60574"/>
                </a:cubicBezTo>
                <a:cubicBezTo>
                  <a:pt x="3371" y="61074"/>
                  <a:pt x="4725" y="61074"/>
                  <a:pt x="5946" y="61074"/>
                </a:cubicBezTo>
                <a:cubicBezTo>
                  <a:pt x="6432" y="61074"/>
                  <a:pt x="6932" y="61074"/>
                  <a:pt x="7300" y="60706"/>
                </a:cubicBezTo>
                <a:cubicBezTo>
                  <a:pt x="7536" y="60456"/>
                  <a:pt x="7609" y="60029"/>
                  <a:pt x="7668" y="59661"/>
                </a:cubicBezTo>
                <a:cubicBezTo>
                  <a:pt x="8463" y="53098"/>
                  <a:pt x="11215" y="46961"/>
                  <a:pt x="13923" y="40957"/>
                </a:cubicBezTo>
                <a:cubicBezTo>
                  <a:pt x="16130" y="36115"/>
                  <a:pt x="18338" y="31214"/>
                  <a:pt x="20545" y="26358"/>
                </a:cubicBezTo>
                <a:cubicBezTo>
                  <a:pt x="20354" y="26299"/>
                  <a:pt x="20236" y="26299"/>
                  <a:pt x="20118" y="26240"/>
                </a:cubicBezTo>
                <a:cubicBezTo>
                  <a:pt x="19559" y="26064"/>
                  <a:pt x="19074" y="25872"/>
                  <a:pt x="18573" y="25696"/>
                </a:cubicBezTo>
                <a:cubicBezTo>
                  <a:pt x="17469" y="25195"/>
                  <a:pt x="16366" y="24710"/>
                  <a:pt x="15336" y="24092"/>
                </a:cubicBezTo>
                <a:close/>
              </a:path>
            </a:pathLst>
          </a:custGeom>
          <a:solidFill>
            <a:srgbClr val="7FAA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5" name="Google Shape;1385;p11"/>
          <p:cNvSpPr/>
          <p:nvPr/>
        </p:nvSpPr>
        <p:spPr>
          <a:xfrm>
            <a:off x="192282" y="3633171"/>
            <a:ext cx="639750" cy="845411"/>
          </a:xfrm>
          <a:custGeom>
            <a:avLst/>
            <a:gdLst/>
            <a:ahLst/>
            <a:cxnLst/>
            <a:rect l="l" t="t" r="r" b="b"/>
            <a:pathLst>
              <a:path w="19868" h="26255" fill="none" extrusionOk="0">
                <a:moveTo>
                  <a:pt x="5151" y="26255"/>
                </a:moveTo>
                <a:cubicBezTo>
                  <a:pt x="8580" y="21840"/>
                  <a:pt x="13731" y="18764"/>
                  <a:pt x="19250" y="17911"/>
                </a:cubicBezTo>
                <a:cubicBezTo>
                  <a:pt x="19868" y="16557"/>
                  <a:pt x="19250" y="15026"/>
                  <a:pt x="18646" y="13687"/>
                </a:cubicBezTo>
                <a:cubicBezTo>
                  <a:pt x="18514" y="13496"/>
                  <a:pt x="18396" y="13246"/>
                  <a:pt x="18220" y="13128"/>
                </a:cubicBezTo>
                <a:cubicBezTo>
                  <a:pt x="17911" y="13010"/>
                  <a:pt x="17602" y="13187"/>
                  <a:pt x="17292" y="13319"/>
                </a:cubicBezTo>
                <a:cubicBezTo>
                  <a:pt x="13304" y="15453"/>
                  <a:pt x="10361" y="17425"/>
                  <a:pt x="6682" y="20118"/>
                </a:cubicBezTo>
                <a:cubicBezTo>
                  <a:pt x="9817" y="13687"/>
                  <a:pt x="12333" y="9081"/>
                  <a:pt x="15276" y="2208"/>
                </a:cubicBezTo>
                <a:cubicBezTo>
                  <a:pt x="14173" y="1237"/>
                  <a:pt x="12936" y="501"/>
                  <a:pt x="11597" y="1"/>
                </a:cubicBezTo>
                <a:cubicBezTo>
                  <a:pt x="8654" y="5887"/>
                  <a:pt x="6314" y="12510"/>
                  <a:pt x="3930" y="18705"/>
                </a:cubicBezTo>
                <a:cubicBezTo>
                  <a:pt x="4783" y="14232"/>
                  <a:pt x="5151" y="9272"/>
                  <a:pt x="5460" y="4607"/>
                </a:cubicBezTo>
                <a:cubicBezTo>
                  <a:pt x="3621" y="4784"/>
                  <a:pt x="1781" y="5225"/>
                  <a:pt x="1" y="5770"/>
                </a:cubicBezTo>
                <a:cubicBezTo>
                  <a:pt x="427" y="11965"/>
                  <a:pt x="795" y="18161"/>
                  <a:pt x="1045" y="24356"/>
                </a:cubicBezTo>
              </a:path>
            </a:pathLst>
          </a:custGeom>
          <a:noFill/>
          <a:ln w="6250" cap="flat" cmpd="sng">
            <a:solidFill>
              <a:srgbClr val="28481F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6" name="Google Shape;1386;p11"/>
          <p:cNvSpPr/>
          <p:nvPr/>
        </p:nvSpPr>
        <p:spPr>
          <a:xfrm>
            <a:off x="241583" y="4189986"/>
            <a:ext cx="81047" cy="239343"/>
          </a:xfrm>
          <a:custGeom>
            <a:avLst/>
            <a:gdLst/>
            <a:ahLst/>
            <a:cxnLst/>
            <a:rect l="l" t="t" r="r" b="b"/>
            <a:pathLst>
              <a:path w="2517" h="7433" fill="none" extrusionOk="0">
                <a:moveTo>
                  <a:pt x="2517" y="1"/>
                </a:moveTo>
                <a:cubicBezTo>
                  <a:pt x="1781" y="2517"/>
                  <a:pt x="927" y="4975"/>
                  <a:pt x="0" y="7432"/>
                </a:cubicBezTo>
              </a:path>
            </a:pathLst>
          </a:custGeom>
          <a:noFill/>
          <a:ln w="6250" cap="flat" cmpd="sng">
            <a:solidFill>
              <a:srgbClr val="28481F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7" name="Google Shape;1387;p11"/>
          <p:cNvSpPr/>
          <p:nvPr/>
        </p:nvSpPr>
        <p:spPr>
          <a:xfrm>
            <a:off x="298900" y="4223635"/>
            <a:ext cx="126578" cy="235060"/>
          </a:xfrm>
          <a:custGeom>
            <a:avLst/>
            <a:gdLst/>
            <a:ahLst/>
            <a:cxnLst/>
            <a:rect l="l" t="t" r="r" b="b"/>
            <a:pathLst>
              <a:path w="3931" h="7300" fill="none" extrusionOk="0">
                <a:moveTo>
                  <a:pt x="3930" y="0"/>
                </a:moveTo>
                <a:cubicBezTo>
                  <a:pt x="2885" y="2340"/>
                  <a:pt x="1281" y="5151"/>
                  <a:pt x="1" y="7300"/>
                </a:cubicBezTo>
              </a:path>
            </a:pathLst>
          </a:custGeom>
          <a:noFill/>
          <a:ln w="6250" cap="flat" cmpd="sng">
            <a:solidFill>
              <a:srgbClr val="28481F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8" name="Google Shape;1388;p11"/>
          <p:cNvSpPr/>
          <p:nvPr/>
        </p:nvSpPr>
        <p:spPr>
          <a:xfrm>
            <a:off x="-297232" y="4407502"/>
            <a:ext cx="659198" cy="1192269"/>
          </a:xfrm>
          <a:custGeom>
            <a:avLst/>
            <a:gdLst/>
            <a:ahLst/>
            <a:cxnLst/>
            <a:rect l="l" t="t" r="r" b="b"/>
            <a:pathLst>
              <a:path w="20472" h="37027" fill="none" extrusionOk="0">
                <a:moveTo>
                  <a:pt x="7226" y="36659"/>
                </a:moveTo>
                <a:cubicBezTo>
                  <a:pt x="6858" y="36968"/>
                  <a:pt x="6373" y="37027"/>
                  <a:pt x="5887" y="37027"/>
                </a:cubicBezTo>
                <a:cubicBezTo>
                  <a:pt x="4651" y="37027"/>
                  <a:pt x="3312" y="37027"/>
                  <a:pt x="2134" y="36541"/>
                </a:cubicBezTo>
                <a:cubicBezTo>
                  <a:pt x="972" y="36056"/>
                  <a:pt x="1" y="34952"/>
                  <a:pt x="1" y="33657"/>
                </a:cubicBezTo>
                <a:cubicBezTo>
                  <a:pt x="1" y="32921"/>
                  <a:pt x="368" y="32244"/>
                  <a:pt x="663" y="31582"/>
                </a:cubicBezTo>
                <a:cubicBezTo>
                  <a:pt x="5946" y="21280"/>
                  <a:pt x="10788" y="10729"/>
                  <a:pt x="15262" y="0"/>
                </a:cubicBezTo>
                <a:cubicBezTo>
                  <a:pt x="16924" y="972"/>
                  <a:pt x="18632" y="1781"/>
                  <a:pt x="20471" y="2326"/>
                </a:cubicBezTo>
                <a:cubicBezTo>
                  <a:pt x="18264" y="7167"/>
                  <a:pt x="16056" y="12009"/>
                  <a:pt x="13849" y="16865"/>
                </a:cubicBezTo>
                <a:cubicBezTo>
                  <a:pt x="11156" y="22870"/>
                  <a:pt x="8389" y="29006"/>
                  <a:pt x="7594" y="35555"/>
                </a:cubicBezTo>
                <a:cubicBezTo>
                  <a:pt x="7535" y="35997"/>
                  <a:pt x="7476" y="36365"/>
                  <a:pt x="7226" y="36659"/>
                </a:cubicBezTo>
                <a:close/>
              </a:path>
            </a:pathLst>
          </a:custGeom>
          <a:noFill/>
          <a:ln w="6250" cap="flat" cmpd="sng">
            <a:solidFill>
              <a:srgbClr val="28481F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9" name="Google Shape;1389;p11"/>
          <p:cNvSpPr/>
          <p:nvPr/>
        </p:nvSpPr>
        <p:spPr>
          <a:xfrm>
            <a:off x="-115748" y="4472418"/>
            <a:ext cx="448321" cy="1137304"/>
          </a:xfrm>
          <a:custGeom>
            <a:avLst/>
            <a:gdLst/>
            <a:ahLst/>
            <a:cxnLst/>
            <a:rect l="l" t="t" r="r" b="b"/>
            <a:pathLst>
              <a:path w="13923" h="35320" fill="none" extrusionOk="0">
                <a:moveTo>
                  <a:pt x="13923" y="1"/>
                </a:moveTo>
                <a:cubicBezTo>
                  <a:pt x="10420" y="7786"/>
                  <a:pt x="7109" y="15144"/>
                  <a:pt x="3562" y="22943"/>
                </a:cubicBezTo>
                <a:cubicBezTo>
                  <a:pt x="1782" y="26858"/>
                  <a:pt x="1" y="30964"/>
                  <a:pt x="60" y="35320"/>
                </a:cubicBezTo>
              </a:path>
            </a:pathLst>
          </a:custGeom>
          <a:noFill/>
          <a:ln w="6250" cap="flat" cmpd="sng">
            <a:solidFill>
              <a:srgbClr val="28481F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90" name="Google Shape;1390;p11"/>
          <p:cNvGrpSpPr/>
          <p:nvPr/>
        </p:nvGrpSpPr>
        <p:grpSpPr>
          <a:xfrm>
            <a:off x="477665" y="4437432"/>
            <a:ext cx="618434" cy="591676"/>
            <a:chOff x="477665" y="4361232"/>
            <a:chExt cx="618434" cy="591676"/>
          </a:xfrm>
        </p:grpSpPr>
        <p:sp>
          <p:nvSpPr>
            <p:cNvPr id="1391" name="Google Shape;1391;p11"/>
            <p:cNvSpPr/>
            <p:nvPr/>
          </p:nvSpPr>
          <p:spPr>
            <a:xfrm>
              <a:off x="515566" y="4400582"/>
              <a:ext cx="580534" cy="552327"/>
            </a:xfrm>
            <a:custGeom>
              <a:avLst/>
              <a:gdLst/>
              <a:ahLst/>
              <a:cxnLst/>
              <a:rect l="l" t="t" r="r" b="b"/>
              <a:pathLst>
                <a:path w="18029" h="17153" extrusionOk="0">
                  <a:moveTo>
                    <a:pt x="9566" y="0"/>
                  </a:moveTo>
                  <a:cubicBezTo>
                    <a:pt x="8463" y="0"/>
                    <a:pt x="7050" y="309"/>
                    <a:pt x="6432" y="501"/>
                  </a:cubicBezTo>
                  <a:cubicBezTo>
                    <a:pt x="5210" y="869"/>
                    <a:pt x="4474" y="1237"/>
                    <a:pt x="3429" y="1972"/>
                  </a:cubicBezTo>
                  <a:cubicBezTo>
                    <a:pt x="2870" y="2399"/>
                    <a:pt x="2326" y="2944"/>
                    <a:pt x="1899" y="3503"/>
                  </a:cubicBezTo>
                  <a:cubicBezTo>
                    <a:pt x="1340" y="4180"/>
                    <a:pt x="913" y="4857"/>
                    <a:pt x="604" y="5828"/>
                  </a:cubicBezTo>
                  <a:cubicBezTo>
                    <a:pt x="1" y="7432"/>
                    <a:pt x="236" y="8830"/>
                    <a:pt x="604" y="10184"/>
                  </a:cubicBezTo>
                  <a:cubicBezTo>
                    <a:pt x="972" y="11597"/>
                    <a:pt x="1649" y="12951"/>
                    <a:pt x="2635" y="14055"/>
                  </a:cubicBezTo>
                  <a:cubicBezTo>
                    <a:pt x="3179" y="14658"/>
                    <a:pt x="3797" y="15217"/>
                    <a:pt x="4533" y="15703"/>
                  </a:cubicBezTo>
                  <a:cubicBezTo>
                    <a:pt x="6013" y="16659"/>
                    <a:pt x="7801" y="17152"/>
                    <a:pt x="9591" y="17152"/>
                  </a:cubicBezTo>
                  <a:cubicBezTo>
                    <a:pt x="10775" y="17152"/>
                    <a:pt x="11959" y="16937"/>
                    <a:pt x="13054" y="16497"/>
                  </a:cubicBezTo>
                  <a:cubicBezTo>
                    <a:pt x="13672" y="16262"/>
                    <a:pt x="14217" y="15953"/>
                    <a:pt x="14776" y="15585"/>
                  </a:cubicBezTo>
                  <a:cubicBezTo>
                    <a:pt x="16792" y="14113"/>
                    <a:pt x="18028" y="11170"/>
                    <a:pt x="17896" y="8654"/>
                  </a:cubicBezTo>
                  <a:cubicBezTo>
                    <a:pt x="17719" y="6196"/>
                    <a:pt x="16557" y="3989"/>
                    <a:pt x="14776" y="2281"/>
                  </a:cubicBezTo>
                  <a:cubicBezTo>
                    <a:pt x="13245" y="810"/>
                    <a:pt x="11774" y="74"/>
                    <a:pt x="9566" y="0"/>
                  </a:cubicBezTo>
                  <a:close/>
                </a:path>
              </a:pathLst>
            </a:custGeom>
            <a:solidFill>
              <a:srgbClr val="FCC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11"/>
            <p:cNvSpPr/>
            <p:nvPr/>
          </p:nvSpPr>
          <p:spPr>
            <a:xfrm>
              <a:off x="477665" y="4361232"/>
              <a:ext cx="578634" cy="566784"/>
            </a:xfrm>
            <a:custGeom>
              <a:avLst/>
              <a:gdLst/>
              <a:ahLst/>
              <a:cxnLst/>
              <a:rect l="l" t="t" r="r" b="b"/>
              <a:pathLst>
                <a:path w="17970" h="17602" fill="none" extrusionOk="0">
                  <a:moveTo>
                    <a:pt x="4489" y="15703"/>
                  </a:moveTo>
                  <a:cubicBezTo>
                    <a:pt x="6932" y="17293"/>
                    <a:pt x="10243" y="17602"/>
                    <a:pt x="13010" y="16557"/>
                  </a:cubicBezTo>
                  <a:cubicBezTo>
                    <a:pt x="13613" y="16307"/>
                    <a:pt x="14172" y="16012"/>
                    <a:pt x="14717" y="15571"/>
                  </a:cubicBezTo>
                  <a:cubicBezTo>
                    <a:pt x="16748" y="14099"/>
                    <a:pt x="17969" y="11156"/>
                    <a:pt x="17851" y="8713"/>
                  </a:cubicBezTo>
                  <a:cubicBezTo>
                    <a:pt x="17734" y="6197"/>
                    <a:pt x="16556" y="3989"/>
                    <a:pt x="14717" y="2267"/>
                  </a:cubicBezTo>
                  <a:cubicBezTo>
                    <a:pt x="13186" y="854"/>
                    <a:pt x="11715" y="60"/>
                    <a:pt x="9566" y="60"/>
                  </a:cubicBezTo>
                  <a:cubicBezTo>
                    <a:pt x="8462" y="1"/>
                    <a:pt x="6991" y="310"/>
                    <a:pt x="6387" y="487"/>
                  </a:cubicBezTo>
                  <a:cubicBezTo>
                    <a:pt x="5151" y="854"/>
                    <a:pt x="4415" y="1222"/>
                    <a:pt x="3444" y="1958"/>
                  </a:cubicBezTo>
                  <a:cubicBezTo>
                    <a:pt x="2826" y="2400"/>
                    <a:pt x="2340" y="2944"/>
                    <a:pt x="1840" y="3503"/>
                  </a:cubicBezTo>
                  <a:cubicBezTo>
                    <a:pt x="1295" y="4166"/>
                    <a:pt x="868" y="4843"/>
                    <a:pt x="559" y="5829"/>
                  </a:cubicBezTo>
                  <a:cubicBezTo>
                    <a:pt x="0" y="7418"/>
                    <a:pt x="250" y="8831"/>
                    <a:pt x="559" y="10185"/>
                  </a:cubicBezTo>
                  <a:cubicBezTo>
                    <a:pt x="927" y="11597"/>
                    <a:pt x="1604" y="12937"/>
                    <a:pt x="2576" y="14040"/>
                  </a:cubicBezTo>
                  <a:cubicBezTo>
                    <a:pt x="3135" y="14658"/>
                    <a:pt x="3753" y="15277"/>
                    <a:pt x="4489" y="15703"/>
                  </a:cubicBezTo>
                  <a:close/>
                </a:path>
              </a:pathLst>
            </a:custGeom>
            <a:noFill/>
            <a:ln w="6250" cap="flat" cmpd="sng">
              <a:solidFill>
                <a:srgbClr val="28481F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11"/>
            <p:cNvSpPr/>
            <p:nvPr/>
          </p:nvSpPr>
          <p:spPr>
            <a:xfrm>
              <a:off x="519365" y="4408632"/>
              <a:ext cx="495687" cy="458270"/>
            </a:xfrm>
            <a:custGeom>
              <a:avLst/>
              <a:gdLst/>
              <a:ahLst/>
              <a:cxnLst/>
              <a:rect l="l" t="t" r="r" b="b"/>
              <a:pathLst>
                <a:path w="15394" h="14232" fill="none" extrusionOk="0">
                  <a:moveTo>
                    <a:pt x="6740" y="560"/>
                  </a:moveTo>
                  <a:cubicBezTo>
                    <a:pt x="6932" y="251"/>
                    <a:pt x="7359" y="59"/>
                    <a:pt x="7726" y="59"/>
                  </a:cubicBezTo>
                  <a:cubicBezTo>
                    <a:pt x="8580" y="1"/>
                    <a:pt x="9375" y="251"/>
                    <a:pt x="10052" y="736"/>
                  </a:cubicBezTo>
                  <a:cubicBezTo>
                    <a:pt x="10110" y="795"/>
                    <a:pt x="10184" y="854"/>
                    <a:pt x="10243" y="854"/>
                  </a:cubicBezTo>
                  <a:cubicBezTo>
                    <a:pt x="10302" y="928"/>
                    <a:pt x="10420" y="928"/>
                    <a:pt x="10478" y="928"/>
                  </a:cubicBezTo>
                  <a:cubicBezTo>
                    <a:pt x="11656" y="1045"/>
                    <a:pt x="12686" y="1840"/>
                    <a:pt x="13127" y="2885"/>
                  </a:cubicBezTo>
                  <a:cubicBezTo>
                    <a:pt x="14408" y="3621"/>
                    <a:pt x="15085" y="5210"/>
                    <a:pt x="14776" y="6623"/>
                  </a:cubicBezTo>
                  <a:cubicBezTo>
                    <a:pt x="15202" y="7109"/>
                    <a:pt x="15394" y="7844"/>
                    <a:pt x="15335" y="8521"/>
                  </a:cubicBezTo>
                  <a:cubicBezTo>
                    <a:pt x="15261" y="9198"/>
                    <a:pt x="14893" y="9816"/>
                    <a:pt x="14349" y="10243"/>
                  </a:cubicBezTo>
                  <a:cubicBezTo>
                    <a:pt x="14290" y="10302"/>
                    <a:pt x="14231" y="10361"/>
                    <a:pt x="14158" y="10420"/>
                  </a:cubicBezTo>
                  <a:cubicBezTo>
                    <a:pt x="14099" y="10493"/>
                    <a:pt x="14040" y="10611"/>
                    <a:pt x="14040" y="10729"/>
                  </a:cubicBezTo>
                  <a:cubicBezTo>
                    <a:pt x="13613" y="11715"/>
                    <a:pt x="12686" y="12333"/>
                    <a:pt x="11582" y="12392"/>
                  </a:cubicBezTo>
                  <a:cubicBezTo>
                    <a:pt x="11523" y="12995"/>
                    <a:pt x="11038" y="13437"/>
                    <a:pt x="10478" y="13731"/>
                  </a:cubicBezTo>
                  <a:cubicBezTo>
                    <a:pt x="9993" y="13981"/>
                    <a:pt x="9375" y="14040"/>
                    <a:pt x="8771" y="14099"/>
                  </a:cubicBezTo>
                  <a:cubicBezTo>
                    <a:pt x="8153" y="14172"/>
                    <a:pt x="7359" y="14231"/>
                    <a:pt x="6991" y="13672"/>
                  </a:cubicBezTo>
                  <a:cubicBezTo>
                    <a:pt x="6740" y="14040"/>
                    <a:pt x="6255" y="14040"/>
                    <a:pt x="5828" y="13981"/>
                  </a:cubicBezTo>
                  <a:cubicBezTo>
                    <a:pt x="4783" y="13731"/>
                    <a:pt x="3797" y="13128"/>
                    <a:pt x="3194" y="12259"/>
                  </a:cubicBezTo>
                  <a:cubicBezTo>
                    <a:pt x="3120" y="12142"/>
                    <a:pt x="3061" y="12083"/>
                    <a:pt x="3002" y="12024"/>
                  </a:cubicBezTo>
                  <a:cubicBezTo>
                    <a:pt x="2885" y="11891"/>
                    <a:pt x="2752" y="11891"/>
                    <a:pt x="2635" y="11833"/>
                  </a:cubicBezTo>
                  <a:cubicBezTo>
                    <a:pt x="1531" y="11229"/>
                    <a:pt x="986" y="10184"/>
                    <a:pt x="986" y="8948"/>
                  </a:cubicBezTo>
                  <a:cubicBezTo>
                    <a:pt x="618" y="8654"/>
                    <a:pt x="368" y="8212"/>
                    <a:pt x="250" y="7786"/>
                  </a:cubicBezTo>
                  <a:cubicBezTo>
                    <a:pt x="59" y="7241"/>
                    <a:pt x="0" y="6682"/>
                    <a:pt x="118" y="6137"/>
                  </a:cubicBezTo>
                  <a:cubicBezTo>
                    <a:pt x="250" y="5578"/>
                    <a:pt x="545" y="5092"/>
                    <a:pt x="1045" y="4842"/>
                  </a:cubicBezTo>
                  <a:cubicBezTo>
                    <a:pt x="1281" y="4666"/>
                    <a:pt x="1104" y="4357"/>
                    <a:pt x="1104" y="4048"/>
                  </a:cubicBezTo>
                  <a:cubicBezTo>
                    <a:pt x="1045" y="3621"/>
                    <a:pt x="1354" y="3253"/>
                    <a:pt x="1649" y="2944"/>
                  </a:cubicBezTo>
                  <a:cubicBezTo>
                    <a:pt x="1899" y="2694"/>
                    <a:pt x="2149" y="2399"/>
                    <a:pt x="2458" y="2208"/>
                  </a:cubicBezTo>
                  <a:cubicBezTo>
                    <a:pt x="2752" y="2031"/>
                    <a:pt x="3120" y="1899"/>
                    <a:pt x="3429" y="1958"/>
                  </a:cubicBezTo>
                  <a:cubicBezTo>
                    <a:pt x="3621" y="1958"/>
                    <a:pt x="3797" y="2031"/>
                    <a:pt x="3930" y="1899"/>
                  </a:cubicBezTo>
                  <a:cubicBezTo>
                    <a:pt x="3988" y="1781"/>
                    <a:pt x="3988" y="1663"/>
                    <a:pt x="3988" y="1531"/>
                  </a:cubicBezTo>
                  <a:cubicBezTo>
                    <a:pt x="3988" y="1104"/>
                    <a:pt x="4415" y="795"/>
                    <a:pt x="4783" y="619"/>
                  </a:cubicBezTo>
                  <a:cubicBezTo>
                    <a:pt x="5401" y="368"/>
                    <a:pt x="6196" y="251"/>
                    <a:pt x="6740" y="560"/>
                  </a:cubicBezTo>
                  <a:close/>
                </a:path>
              </a:pathLst>
            </a:custGeom>
            <a:noFill/>
            <a:ln w="6250" cap="flat" cmpd="sng">
              <a:solidFill>
                <a:srgbClr val="28481F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11"/>
            <p:cNvSpPr/>
            <p:nvPr/>
          </p:nvSpPr>
          <p:spPr>
            <a:xfrm>
              <a:off x="612232" y="4657415"/>
              <a:ext cx="155945" cy="193361"/>
            </a:xfrm>
            <a:custGeom>
              <a:avLst/>
              <a:gdLst/>
              <a:ahLst/>
              <a:cxnLst/>
              <a:rect l="l" t="t" r="r" b="b"/>
              <a:pathLst>
                <a:path w="4843" h="6005" fill="none" extrusionOk="0">
                  <a:moveTo>
                    <a:pt x="4048" y="6005"/>
                  </a:moveTo>
                  <a:cubicBezTo>
                    <a:pt x="4416" y="4666"/>
                    <a:pt x="4784" y="3003"/>
                    <a:pt x="4725" y="1590"/>
                  </a:cubicBezTo>
                  <a:cubicBezTo>
                    <a:pt x="4725" y="987"/>
                    <a:pt x="4842" y="560"/>
                    <a:pt x="4592" y="192"/>
                  </a:cubicBezTo>
                  <a:cubicBezTo>
                    <a:pt x="4475" y="60"/>
                    <a:pt x="4283" y="1"/>
                    <a:pt x="4107" y="60"/>
                  </a:cubicBezTo>
                  <a:cubicBezTo>
                    <a:pt x="3989" y="118"/>
                    <a:pt x="3621" y="560"/>
                    <a:pt x="3430" y="736"/>
                  </a:cubicBezTo>
                  <a:cubicBezTo>
                    <a:pt x="2576" y="2090"/>
                    <a:pt x="1281" y="3253"/>
                    <a:pt x="1" y="4165"/>
                  </a:cubicBezTo>
                </a:path>
              </a:pathLst>
            </a:custGeom>
            <a:noFill/>
            <a:ln w="6250" cap="flat" cmpd="sng">
              <a:solidFill>
                <a:srgbClr val="28481F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11"/>
            <p:cNvSpPr/>
            <p:nvPr/>
          </p:nvSpPr>
          <p:spPr>
            <a:xfrm>
              <a:off x="551115" y="4653615"/>
              <a:ext cx="193361" cy="43180"/>
            </a:xfrm>
            <a:custGeom>
              <a:avLst/>
              <a:gdLst/>
              <a:ahLst/>
              <a:cxnLst/>
              <a:rect l="l" t="t" r="r" b="b"/>
              <a:pathLst>
                <a:path w="6005" h="1341" fill="none" extrusionOk="0">
                  <a:moveTo>
                    <a:pt x="5946" y="310"/>
                  </a:moveTo>
                  <a:cubicBezTo>
                    <a:pt x="6005" y="236"/>
                    <a:pt x="6005" y="178"/>
                    <a:pt x="6005" y="119"/>
                  </a:cubicBezTo>
                  <a:cubicBezTo>
                    <a:pt x="6005" y="119"/>
                    <a:pt x="5946" y="60"/>
                    <a:pt x="5887" y="60"/>
                  </a:cubicBezTo>
                  <a:cubicBezTo>
                    <a:pt x="5696" y="1"/>
                    <a:pt x="5445" y="1"/>
                    <a:pt x="5210" y="1"/>
                  </a:cubicBezTo>
                  <a:cubicBezTo>
                    <a:pt x="4224" y="1"/>
                    <a:pt x="2811" y="428"/>
                    <a:pt x="1840" y="737"/>
                  </a:cubicBezTo>
                  <a:cubicBezTo>
                    <a:pt x="1163" y="972"/>
                    <a:pt x="604" y="1164"/>
                    <a:pt x="0" y="1340"/>
                  </a:cubicBezTo>
                </a:path>
              </a:pathLst>
            </a:custGeom>
            <a:noFill/>
            <a:ln w="6250" cap="flat" cmpd="sng">
              <a:solidFill>
                <a:srgbClr val="28481F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11"/>
            <p:cNvSpPr/>
            <p:nvPr/>
          </p:nvSpPr>
          <p:spPr>
            <a:xfrm>
              <a:off x="556782" y="4556948"/>
              <a:ext cx="185794" cy="98596"/>
            </a:xfrm>
            <a:custGeom>
              <a:avLst/>
              <a:gdLst/>
              <a:ahLst/>
              <a:cxnLst/>
              <a:rect l="l" t="t" r="r" b="b"/>
              <a:pathLst>
                <a:path w="5770" h="3062" fill="none" extrusionOk="0">
                  <a:moveTo>
                    <a:pt x="5711" y="3062"/>
                  </a:moveTo>
                  <a:cubicBezTo>
                    <a:pt x="5770" y="2944"/>
                    <a:pt x="5770" y="2870"/>
                    <a:pt x="5711" y="2753"/>
                  </a:cubicBezTo>
                  <a:cubicBezTo>
                    <a:pt x="5637" y="2694"/>
                    <a:pt x="5578" y="2576"/>
                    <a:pt x="5520" y="2576"/>
                  </a:cubicBezTo>
                  <a:cubicBezTo>
                    <a:pt x="3621" y="1531"/>
                    <a:pt x="1899" y="795"/>
                    <a:pt x="1" y="1"/>
                  </a:cubicBezTo>
                </a:path>
              </a:pathLst>
            </a:custGeom>
            <a:noFill/>
            <a:ln w="6250" cap="flat" cmpd="sng">
              <a:solidFill>
                <a:srgbClr val="28481F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11"/>
            <p:cNvSpPr/>
            <p:nvPr/>
          </p:nvSpPr>
          <p:spPr>
            <a:xfrm>
              <a:off x="637832" y="4471649"/>
              <a:ext cx="108546" cy="168277"/>
            </a:xfrm>
            <a:custGeom>
              <a:avLst/>
              <a:gdLst/>
              <a:ahLst/>
              <a:cxnLst/>
              <a:rect l="l" t="t" r="r" b="b"/>
              <a:pathLst>
                <a:path w="3371" h="5226" fill="none" extrusionOk="0">
                  <a:moveTo>
                    <a:pt x="3253" y="5225"/>
                  </a:moveTo>
                  <a:cubicBezTo>
                    <a:pt x="3370" y="5093"/>
                    <a:pt x="3312" y="4975"/>
                    <a:pt x="3253" y="4857"/>
                  </a:cubicBezTo>
                  <a:cubicBezTo>
                    <a:pt x="2752" y="3503"/>
                    <a:pt x="1840" y="2149"/>
                    <a:pt x="986" y="987"/>
                  </a:cubicBezTo>
                  <a:cubicBezTo>
                    <a:pt x="736" y="619"/>
                    <a:pt x="427" y="192"/>
                    <a:pt x="0" y="1"/>
                  </a:cubicBezTo>
                </a:path>
              </a:pathLst>
            </a:custGeom>
            <a:noFill/>
            <a:ln w="6250" cap="flat" cmpd="sng">
              <a:solidFill>
                <a:srgbClr val="28481F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11"/>
            <p:cNvSpPr/>
            <p:nvPr/>
          </p:nvSpPr>
          <p:spPr>
            <a:xfrm>
              <a:off x="756298" y="4657415"/>
              <a:ext cx="136045" cy="154045"/>
            </a:xfrm>
            <a:custGeom>
              <a:avLst/>
              <a:gdLst/>
              <a:ahLst/>
              <a:cxnLst/>
              <a:rect l="l" t="t" r="r" b="b"/>
              <a:pathLst>
                <a:path w="4225" h="4784" fill="none" extrusionOk="0">
                  <a:moveTo>
                    <a:pt x="4224" y="4783"/>
                  </a:moveTo>
                  <a:cubicBezTo>
                    <a:pt x="4048" y="4416"/>
                    <a:pt x="3856" y="3989"/>
                    <a:pt x="3562" y="3621"/>
                  </a:cubicBezTo>
                  <a:cubicBezTo>
                    <a:pt x="3371" y="3371"/>
                    <a:pt x="3194" y="3194"/>
                    <a:pt x="3003" y="2944"/>
                  </a:cubicBezTo>
                  <a:cubicBezTo>
                    <a:pt x="2458" y="2399"/>
                    <a:pt x="1472" y="1355"/>
                    <a:pt x="987" y="736"/>
                  </a:cubicBezTo>
                  <a:cubicBezTo>
                    <a:pt x="677" y="486"/>
                    <a:pt x="368" y="192"/>
                    <a:pt x="1" y="1"/>
                  </a:cubicBezTo>
                </a:path>
              </a:pathLst>
            </a:custGeom>
            <a:noFill/>
            <a:ln w="6250" cap="flat" cmpd="sng">
              <a:solidFill>
                <a:srgbClr val="28481F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11"/>
            <p:cNvSpPr/>
            <p:nvPr/>
          </p:nvSpPr>
          <p:spPr>
            <a:xfrm>
              <a:off x="773847" y="4657415"/>
              <a:ext cx="199511" cy="91029"/>
            </a:xfrm>
            <a:custGeom>
              <a:avLst/>
              <a:gdLst/>
              <a:ahLst/>
              <a:cxnLst/>
              <a:rect l="l" t="t" r="r" b="b"/>
              <a:pathLst>
                <a:path w="6196" h="2827" fill="none" extrusionOk="0">
                  <a:moveTo>
                    <a:pt x="0" y="118"/>
                  </a:moveTo>
                  <a:cubicBezTo>
                    <a:pt x="74" y="1"/>
                    <a:pt x="250" y="1"/>
                    <a:pt x="368" y="1"/>
                  </a:cubicBezTo>
                  <a:cubicBezTo>
                    <a:pt x="559" y="1"/>
                    <a:pt x="736" y="1"/>
                    <a:pt x="868" y="60"/>
                  </a:cubicBezTo>
                  <a:cubicBezTo>
                    <a:pt x="2884" y="987"/>
                    <a:pt x="4297" y="1899"/>
                    <a:pt x="6196" y="2826"/>
                  </a:cubicBezTo>
                </a:path>
              </a:pathLst>
            </a:custGeom>
            <a:noFill/>
            <a:ln w="6250" cap="flat" cmpd="sng">
              <a:solidFill>
                <a:srgbClr val="28481F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11"/>
            <p:cNvSpPr/>
            <p:nvPr/>
          </p:nvSpPr>
          <p:spPr>
            <a:xfrm>
              <a:off x="781897" y="4621865"/>
              <a:ext cx="211361" cy="29914"/>
            </a:xfrm>
            <a:custGeom>
              <a:avLst/>
              <a:gdLst/>
              <a:ahLst/>
              <a:cxnLst/>
              <a:rect l="l" t="t" r="r" b="b"/>
              <a:pathLst>
                <a:path w="6564" h="929" fill="none" extrusionOk="0">
                  <a:moveTo>
                    <a:pt x="0" y="928"/>
                  </a:moveTo>
                  <a:cubicBezTo>
                    <a:pt x="309" y="737"/>
                    <a:pt x="677" y="737"/>
                    <a:pt x="1045" y="678"/>
                  </a:cubicBezTo>
                  <a:cubicBezTo>
                    <a:pt x="2634" y="487"/>
                    <a:pt x="4974" y="119"/>
                    <a:pt x="6564" y="1"/>
                  </a:cubicBezTo>
                </a:path>
              </a:pathLst>
            </a:custGeom>
            <a:noFill/>
            <a:ln w="6250" cap="flat" cmpd="sng">
              <a:solidFill>
                <a:srgbClr val="28481F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11"/>
            <p:cNvSpPr/>
            <p:nvPr/>
          </p:nvSpPr>
          <p:spPr>
            <a:xfrm>
              <a:off x="781897" y="4501499"/>
              <a:ext cx="160195" cy="130346"/>
            </a:xfrm>
            <a:custGeom>
              <a:avLst/>
              <a:gdLst/>
              <a:ahLst/>
              <a:cxnLst/>
              <a:rect l="l" t="t" r="r" b="b"/>
              <a:pathLst>
                <a:path w="4975" h="4048" fill="none" extrusionOk="0">
                  <a:moveTo>
                    <a:pt x="0" y="4048"/>
                  </a:moveTo>
                  <a:cubicBezTo>
                    <a:pt x="1295" y="2885"/>
                    <a:pt x="4047" y="737"/>
                    <a:pt x="4974" y="1"/>
                  </a:cubicBezTo>
                </a:path>
              </a:pathLst>
            </a:custGeom>
            <a:noFill/>
            <a:ln w="6250" cap="flat" cmpd="sng">
              <a:solidFill>
                <a:srgbClr val="28481F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11"/>
            <p:cNvSpPr/>
            <p:nvPr/>
          </p:nvSpPr>
          <p:spPr>
            <a:xfrm>
              <a:off x="736398" y="4426632"/>
              <a:ext cx="25631" cy="199060"/>
            </a:xfrm>
            <a:custGeom>
              <a:avLst/>
              <a:gdLst/>
              <a:ahLst/>
              <a:cxnLst/>
              <a:rect l="l" t="t" r="r" b="b"/>
              <a:pathLst>
                <a:path w="796" h="6182" fill="none" extrusionOk="0">
                  <a:moveTo>
                    <a:pt x="501" y="6182"/>
                  </a:moveTo>
                  <a:cubicBezTo>
                    <a:pt x="677" y="6005"/>
                    <a:pt x="736" y="5696"/>
                    <a:pt x="736" y="5446"/>
                  </a:cubicBezTo>
                  <a:cubicBezTo>
                    <a:pt x="795" y="4710"/>
                    <a:pt x="795" y="3489"/>
                    <a:pt x="736" y="2753"/>
                  </a:cubicBezTo>
                  <a:cubicBezTo>
                    <a:pt x="560" y="1531"/>
                    <a:pt x="501" y="795"/>
                    <a:pt x="0" y="1"/>
                  </a:cubicBezTo>
                </a:path>
              </a:pathLst>
            </a:custGeom>
            <a:noFill/>
            <a:ln w="6250" cap="flat" cmpd="sng">
              <a:solidFill>
                <a:srgbClr val="28481F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11"/>
            <p:cNvSpPr/>
            <p:nvPr/>
          </p:nvSpPr>
          <p:spPr>
            <a:xfrm>
              <a:off x="761997" y="4438482"/>
              <a:ext cx="90997" cy="189594"/>
            </a:xfrm>
            <a:custGeom>
              <a:avLst/>
              <a:gdLst/>
              <a:ahLst/>
              <a:cxnLst/>
              <a:rect l="l" t="t" r="r" b="b"/>
              <a:pathLst>
                <a:path w="2826" h="5888" fill="none" extrusionOk="0">
                  <a:moveTo>
                    <a:pt x="0" y="5814"/>
                  </a:moveTo>
                  <a:cubicBezTo>
                    <a:pt x="133" y="5887"/>
                    <a:pt x="250" y="5814"/>
                    <a:pt x="368" y="5696"/>
                  </a:cubicBezTo>
                  <a:cubicBezTo>
                    <a:pt x="442" y="5637"/>
                    <a:pt x="559" y="5519"/>
                    <a:pt x="559" y="5387"/>
                  </a:cubicBezTo>
                  <a:cubicBezTo>
                    <a:pt x="810" y="4901"/>
                    <a:pt x="2517" y="795"/>
                    <a:pt x="2826" y="1"/>
                  </a:cubicBezTo>
                </a:path>
              </a:pathLst>
            </a:custGeom>
            <a:noFill/>
            <a:ln w="6250" cap="flat" cmpd="sng">
              <a:solidFill>
                <a:srgbClr val="28481F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11"/>
            <p:cNvSpPr/>
            <p:nvPr/>
          </p:nvSpPr>
          <p:spPr>
            <a:xfrm>
              <a:off x="732598" y="4610047"/>
              <a:ext cx="53098" cy="55448"/>
            </a:xfrm>
            <a:custGeom>
              <a:avLst/>
              <a:gdLst/>
              <a:ahLst/>
              <a:cxnLst/>
              <a:rect l="l" t="t" r="r" b="b"/>
              <a:pathLst>
                <a:path w="1649" h="1722" fill="none" extrusionOk="0">
                  <a:moveTo>
                    <a:pt x="310" y="1589"/>
                  </a:moveTo>
                  <a:cubicBezTo>
                    <a:pt x="369" y="1663"/>
                    <a:pt x="486" y="1589"/>
                    <a:pt x="619" y="1589"/>
                  </a:cubicBezTo>
                  <a:cubicBezTo>
                    <a:pt x="678" y="1663"/>
                    <a:pt x="737" y="1663"/>
                    <a:pt x="737" y="1663"/>
                  </a:cubicBezTo>
                  <a:cubicBezTo>
                    <a:pt x="854" y="1722"/>
                    <a:pt x="913" y="1722"/>
                    <a:pt x="987" y="1722"/>
                  </a:cubicBezTo>
                  <a:cubicBezTo>
                    <a:pt x="1222" y="1722"/>
                    <a:pt x="1413" y="1589"/>
                    <a:pt x="1531" y="1413"/>
                  </a:cubicBezTo>
                  <a:cubicBezTo>
                    <a:pt x="1590" y="1221"/>
                    <a:pt x="1649" y="1045"/>
                    <a:pt x="1649" y="795"/>
                  </a:cubicBezTo>
                  <a:lnTo>
                    <a:pt x="1649" y="677"/>
                  </a:lnTo>
                  <a:lnTo>
                    <a:pt x="1531" y="559"/>
                  </a:lnTo>
                  <a:cubicBezTo>
                    <a:pt x="1355" y="486"/>
                    <a:pt x="1281" y="368"/>
                    <a:pt x="1222" y="191"/>
                  </a:cubicBezTo>
                  <a:cubicBezTo>
                    <a:pt x="1163" y="118"/>
                    <a:pt x="1163" y="59"/>
                    <a:pt x="1046" y="0"/>
                  </a:cubicBezTo>
                  <a:cubicBezTo>
                    <a:pt x="987" y="0"/>
                    <a:pt x="913" y="59"/>
                    <a:pt x="913" y="118"/>
                  </a:cubicBezTo>
                  <a:cubicBezTo>
                    <a:pt x="854" y="191"/>
                    <a:pt x="854" y="250"/>
                    <a:pt x="795" y="309"/>
                  </a:cubicBezTo>
                  <a:cubicBezTo>
                    <a:pt x="737" y="427"/>
                    <a:pt x="486" y="368"/>
                    <a:pt x="310" y="486"/>
                  </a:cubicBezTo>
                  <a:lnTo>
                    <a:pt x="310" y="486"/>
                  </a:lnTo>
                  <a:lnTo>
                    <a:pt x="310" y="618"/>
                  </a:lnTo>
                  <a:cubicBezTo>
                    <a:pt x="427" y="854"/>
                    <a:pt x="118" y="927"/>
                    <a:pt x="60" y="1104"/>
                  </a:cubicBezTo>
                  <a:cubicBezTo>
                    <a:pt x="1" y="1221"/>
                    <a:pt x="118" y="1531"/>
                    <a:pt x="310" y="1589"/>
                  </a:cubicBezTo>
                  <a:close/>
                </a:path>
              </a:pathLst>
            </a:custGeom>
            <a:noFill/>
            <a:ln w="6250" cap="flat" cmpd="sng">
              <a:solidFill>
                <a:srgbClr val="28481F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11"/>
            <p:cNvSpPr/>
            <p:nvPr/>
          </p:nvSpPr>
          <p:spPr>
            <a:xfrm>
              <a:off x="754398" y="4641797"/>
              <a:ext cx="32" cy="0"/>
            </a:xfrm>
            <a:custGeom>
              <a:avLst/>
              <a:gdLst/>
              <a:ahLst/>
              <a:cxnLst/>
              <a:rect l="l" t="t" r="r" b="b"/>
              <a:pathLst>
                <a:path w="1" fill="none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6250" cap="flat" cmpd="sng">
              <a:solidFill>
                <a:srgbClr val="28481F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6" name="Google Shape;1406;p11"/>
          <p:cNvGrpSpPr/>
          <p:nvPr/>
        </p:nvGrpSpPr>
        <p:grpSpPr>
          <a:xfrm>
            <a:off x="4580998" y="4590020"/>
            <a:ext cx="762014" cy="775152"/>
            <a:chOff x="4580998" y="3642384"/>
            <a:chExt cx="762014" cy="775152"/>
          </a:xfrm>
        </p:grpSpPr>
        <p:sp>
          <p:nvSpPr>
            <p:cNvPr id="1407" name="Google Shape;1407;p11"/>
            <p:cNvSpPr/>
            <p:nvPr/>
          </p:nvSpPr>
          <p:spPr>
            <a:xfrm>
              <a:off x="4635965" y="3703662"/>
              <a:ext cx="707048" cy="713874"/>
            </a:xfrm>
            <a:custGeom>
              <a:avLst/>
              <a:gdLst/>
              <a:ahLst/>
              <a:cxnLst/>
              <a:rect l="l" t="t" r="r" b="b"/>
              <a:pathLst>
                <a:path w="21958" h="22170" extrusionOk="0">
                  <a:moveTo>
                    <a:pt x="7859" y="12755"/>
                  </a:moveTo>
                  <a:cubicBezTo>
                    <a:pt x="8286" y="14109"/>
                    <a:pt x="9331" y="15271"/>
                    <a:pt x="10611" y="15830"/>
                  </a:cubicBezTo>
                  <a:cubicBezTo>
                    <a:pt x="10434" y="16625"/>
                    <a:pt x="10243" y="17361"/>
                    <a:pt x="10066" y="18097"/>
                  </a:cubicBezTo>
                  <a:cubicBezTo>
                    <a:pt x="9934" y="18038"/>
                    <a:pt x="9816" y="17964"/>
                    <a:pt x="9699" y="17964"/>
                  </a:cubicBezTo>
                  <a:cubicBezTo>
                    <a:pt x="8963" y="16257"/>
                    <a:pt x="8227" y="14594"/>
                    <a:pt x="7491" y="12946"/>
                  </a:cubicBezTo>
                  <a:cubicBezTo>
                    <a:pt x="7609" y="12887"/>
                    <a:pt x="7727" y="12813"/>
                    <a:pt x="7859" y="12755"/>
                  </a:cubicBezTo>
                  <a:close/>
                  <a:moveTo>
                    <a:pt x="11774" y="16198"/>
                  </a:moveTo>
                  <a:lnTo>
                    <a:pt x="11774" y="16198"/>
                  </a:lnTo>
                  <a:cubicBezTo>
                    <a:pt x="12083" y="16257"/>
                    <a:pt x="12392" y="16316"/>
                    <a:pt x="12701" y="16316"/>
                  </a:cubicBezTo>
                  <a:cubicBezTo>
                    <a:pt x="13010" y="16316"/>
                    <a:pt x="13245" y="16257"/>
                    <a:pt x="13495" y="16198"/>
                  </a:cubicBezTo>
                  <a:lnTo>
                    <a:pt x="13495" y="16198"/>
                  </a:lnTo>
                  <a:cubicBezTo>
                    <a:pt x="13245" y="16743"/>
                    <a:pt x="13010" y="17302"/>
                    <a:pt x="12760" y="17847"/>
                  </a:cubicBezTo>
                  <a:cubicBezTo>
                    <a:pt x="12611" y="18155"/>
                    <a:pt x="12411" y="18506"/>
                    <a:pt x="12168" y="18506"/>
                  </a:cubicBezTo>
                  <a:cubicBezTo>
                    <a:pt x="12121" y="18506"/>
                    <a:pt x="12073" y="18493"/>
                    <a:pt x="12024" y="18465"/>
                  </a:cubicBezTo>
                  <a:cubicBezTo>
                    <a:pt x="11965" y="17729"/>
                    <a:pt x="11847" y="16993"/>
                    <a:pt x="11774" y="16198"/>
                  </a:cubicBezTo>
                  <a:close/>
                  <a:moveTo>
                    <a:pt x="14754" y="0"/>
                  </a:moveTo>
                  <a:cubicBezTo>
                    <a:pt x="12905" y="0"/>
                    <a:pt x="11048" y="1372"/>
                    <a:pt x="10743" y="3248"/>
                  </a:cubicBezTo>
                  <a:cubicBezTo>
                    <a:pt x="9910" y="2429"/>
                    <a:pt x="8807" y="1773"/>
                    <a:pt x="7640" y="1773"/>
                  </a:cubicBezTo>
                  <a:cubicBezTo>
                    <a:pt x="7590" y="1773"/>
                    <a:pt x="7541" y="1774"/>
                    <a:pt x="7491" y="1776"/>
                  </a:cubicBezTo>
                  <a:cubicBezTo>
                    <a:pt x="6255" y="1850"/>
                    <a:pt x="5092" y="2762"/>
                    <a:pt x="4975" y="3925"/>
                  </a:cubicBezTo>
                  <a:cubicBezTo>
                    <a:pt x="3017" y="4057"/>
                    <a:pt x="1178" y="5455"/>
                    <a:pt x="560" y="7368"/>
                  </a:cubicBezTo>
                  <a:cubicBezTo>
                    <a:pt x="0" y="9267"/>
                    <a:pt x="736" y="11474"/>
                    <a:pt x="2340" y="12637"/>
                  </a:cubicBezTo>
                  <a:cubicBezTo>
                    <a:pt x="3152" y="13243"/>
                    <a:pt x="4158" y="13531"/>
                    <a:pt x="5173" y="13531"/>
                  </a:cubicBezTo>
                  <a:cubicBezTo>
                    <a:pt x="5686" y="13531"/>
                    <a:pt x="6202" y="13457"/>
                    <a:pt x="6696" y="13314"/>
                  </a:cubicBezTo>
                  <a:cubicBezTo>
                    <a:pt x="7241" y="15330"/>
                    <a:pt x="7123" y="17670"/>
                    <a:pt x="6873" y="19936"/>
                  </a:cubicBezTo>
                  <a:cubicBezTo>
                    <a:pt x="6814" y="20363"/>
                    <a:pt x="6755" y="20790"/>
                    <a:pt x="6932" y="21217"/>
                  </a:cubicBezTo>
                  <a:cubicBezTo>
                    <a:pt x="7182" y="21835"/>
                    <a:pt x="7859" y="21952"/>
                    <a:pt x="8403" y="22011"/>
                  </a:cubicBezTo>
                  <a:cubicBezTo>
                    <a:pt x="9080" y="22011"/>
                    <a:pt x="9816" y="22085"/>
                    <a:pt x="10493" y="22144"/>
                  </a:cubicBezTo>
                  <a:cubicBezTo>
                    <a:pt x="10659" y="22158"/>
                    <a:pt x="10828" y="22169"/>
                    <a:pt x="10998" y="22169"/>
                  </a:cubicBezTo>
                  <a:cubicBezTo>
                    <a:pt x="11519" y="22169"/>
                    <a:pt x="12039" y="22066"/>
                    <a:pt x="12451" y="21643"/>
                  </a:cubicBezTo>
                  <a:cubicBezTo>
                    <a:pt x="12760" y="21349"/>
                    <a:pt x="12951" y="20908"/>
                    <a:pt x="13127" y="20540"/>
                  </a:cubicBezTo>
                  <a:cubicBezTo>
                    <a:pt x="13746" y="18950"/>
                    <a:pt x="14349" y="17361"/>
                    <a:pt x="14908" y="15698"/>
                  </a:cubicBezTo>
                  <a:cubicBezTo>
                    <a:pt x="16130" y="15021"/>
                    <a:pt x="17057" y="13858"/>
                    <a:pt x="17425" y="12519"/>
                  </a:cubicBezTo>
                  <a:cubicBezTo>
                    <a:pt x="17535" y="12533"/>
                    <a:pt x="17646" y="12540"/>
                    <a:pt x="17756" y="12540"/>
                  </a:cubicBezTo>
                  <a:cubicBezTo>
                    <a:pt x="19052" y="12540"/>
                    <a:pt x="20293" y="11610"/>
                    <a:pt x="20971" y="10429"/>
                  </a:cubicBezTo>
                  <a:cubicBezTo>
                    <a:pt x="21648" y="9326"/>
                    <a:pt x="21957" y="7854"/>
                    <a:pt x="21339" y="6633"/>
                  </a:cubicBezTo>
                  <a:cubicBezTo>
                    <a:pt x="20939" y="5851"/>
                    <a:pt x="20019" y="5348"/>
                    <a:pt x="19158" y="5348"/>
                  </a:cubicBezTo>
                  <a:cubicBezTo>
                    <a:pt x="18722" y="5348"/>
                    <a:pt x="18301" y="5477"/>
                    <a:pt x="17969" y="5764"/>
                  </a:cubicBezTo>
                  <a:cubicBezTo>
                    <a:pt x="19073" y="3807"/>
                    <a:pt x="18028" y="923"/>
                    <a:pt x="15894" y="187"/>
                  </a:cubicBezTo>
                  <a:cubicBezTo>
                    <a:pt x="15524" y="60"/>
                    <a:pt x="15139" y="0"/>
                    <a:pt x="14754" y="0"/>
                  </a:cubicBezTo>
                  <a:close/>
                </a:path>
              </a:pathLst>
            </a:custGeom>
            <a:solidFill>
              <a:srgbClr val="7FA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11"/>
            <p:cNvSpPr/>
            <p:nvPr/>
          </p:nvSpPr>
          <p:spPr>
            <a:xfrm>
              <a:off x="4821731" y="4076932"/>
              <a:ext cx="100947" cy="165862"/>
            </a:xfrm>
            <a:custGeom>
              <a:avLst/>
              <a:gdLst/>
              <a:ahLst/>
              <a:cxnLst/>
              <a:rect l="l" t="t" r="r" b="b"/>
              <a:pathLst>
                <a:path w="3135" h="5151" fill="none" extrusionOk="0">
                  <a:moveTo>
                    <a:pt x="3135" y="2884"/>
                  </a:moveTo>
                  <a:cubicBezTo>
                    <a:pt x="2944" y="3620"/>
                    <a:pt x="2767" y="4415"/>
                    <a:pt x="2576" y="5151"/>
                  </a:cubicBezTo>
                  <a:cubicBezTo>
                    <a:pt x="2458" y="5092"/>
                    <a:pt x="2325" y="5033"/>
                    <a:pt x="2208" y="4974"/>
                  </a:cubicBezTo>
                  <a:lnTo>
                    <a:pt x="0" y="0"/>
                  </a:lnTo>
                </a:path>
              </a:pathLst>
            </a:custGeom>
            <a:noFill/>
            <a:ln w="6250" cap="rnd" cmpd="sng">
              <a:solidFill>
                <a:srgbClr val="3C4C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11"/>
            <p:cNvSpPr/>
            <p:nvPr/>
          </p:nvSpPr>
          <p:spPr>
            <a:xfrm>
              <a:off x="4960097" y="4181649"/>
              <a:ext cx="54998" cy="79148"/>
            </a:xfrm>
            <a:custGeom>
              <a:avLst/>
              <a:gdLst/>
              <a:ahLst/>
              <a:cxnLst/>
              <a:rect l="l" t="t" r="r" b="b"/>
              <a:pathLst>
                <a:path w="1708" h="2458" fill="none" extrusionOk="0">
                  <a:moveTo>
                    <a:pt x="1708" y="0"/>
                  </a:moveTo>
                  <a:cubicBezTo>
                    <a:pt x="1472" y="545"/>
                    <a:pt x="1222" y="1104"/>
                    <a:pt x="972" y="1649"/>
                  </a:cubicBezTo>
                  <a:cubicBezTo>
                    <a:pt x="854" y="1958"/>
                    <a:pt x="545" y="2458"/>
                    <a:pt x="236" y="2267"/>
                  </a:cubicBezTo>
                  <a:cubicBezTo>
                    <a:pt x="177" y="1531"/>
                    <a:pt x="59" y="795"/>
                    <a:pt x="0" y="0"/>
                  </a:cubicBezTo>
                </a:path>
              </a:pathLst>
            </a:custGeom>
            <a:noFill/>
            <a:ln w="6250" cap="rnd" cmpd="sng">
              <a:solidFill>
                <a:srgbClr val="3C4C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11"/>
            <p:cNvSpPr/>
            <p:nvPr/>
          </p:nvSpPr>
          <p:spPr>
            <a:xfrm>
              <a:off x="4796131" y="4088750"/>
              <a:ext cx="264459" cy="286258"/>
            </a:xfrm>
            <a:custGeom>
              <a:avLst/>
              <a:gdLst/>
              <a:ahLst/>
              <a:cxnLst/>
              <a:rect l="l" t="t" r="r" b="b"/>
              <a:pathLst>
                <a:path w="8213" h="8890" fill="none" extrusionOk="0">
                  <a:moveTo>
                    <a:pt x="1" y="1"/>
                  </a:moveTo>
                  <a:cubicBezTo>
                    <a:pt x="545" y="2032"/>
                    <a:pt x="427" y="4357"/>
                    <a:pt x="177" y="6564"/>
                  </a:cubicBezTo>
                  <a:cubicBezTo>
                    <a:pt x="118" y="7050"/>
                    <a:pt x="59" y="7477"/>
                    <a:pt x="251" y="7845"/>
                  </a:cubicBezTo>
                  <a:cubicBezTo>
                    <a:pt x="486" y="8522"/>
                    <a:pt x="1163" y="8654"/>
                    <a:pt x="1722" y="8654"/>
                  </a:cubicBezTo>
                  <a:cubicBezTo>
                    <a:pt x="2458" y="8713"/>
                    <a:pt x="3120" y="8772"/>
                    <a:pt x="3797" y="8831"/>
                  </a:cubicBezTo>
                  <a:cubicBezTo>
                    <a:pt x="4474" y="8890"/>
                    <a:pt x="5210" y="8890"/>
                    <a:pt x="5769" y="8345"/>
                  </a:cubicBezTo>
                  <a:cubicBezTo>
                    <a:pt x="6064" y="8036"/>
                    <a:pt x="6255" y="7609"/>
                    <a:pt x="6432" y="7183"/>
                  </a:cubicBezTo>
                  <a:cubicBezTo>
                    <a:pt x="7050" y="5637"/>
                    <a:pt x="7668" y="3989"/>
                    <a:pt x="8212" y="2400"/>
                  </a:cubicBezTo>
                </a:path>
              </a:pathLst>
            </a:custGeom>
            <a:noFill/>
            <a:ln w="6250" cap="rnd" cmpd="sng">
              <a:solidFill>
                <a:srgbClr val="3C4C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11"/>
            <p:cNvSpPr/>
            <p:nvPr/>
          </p:nvSpPr>
          <p:spPr>
            <a:xfrm>
              <a:off x="4580998" y="3642384"/>
              <a:ext cx="706565" cy="543085"/>
            </a:xfrm>
            <a:custGeom>
              <a:avLst/>
              <a:gdLst/>
              <a:ahLst/>
              <a:cxnLst/>
              <a:rect l="l" t="t" r="r" b="b"/>
              <a:pathLst>
                <a:path w="21943" h="16866" fill="none" extrusionOk="0">
                  <a:moveTo>
                    <a:pt x="17410" y="13068"/>
                  </a:moveTo>
                  <a:cubicBezTo>
                    <a:pt x="18823" y="13245"/>
                    <a:pt x="20235" y="12274"/>
                    <a:pt x="20971" y="10979"/>
                  </a:cubicBezTo>
                  <a:cubicBezTo>
                    <a:pt x="21648" y="9875"/>
                    <a:pt x="21943" y="8344"/>
                    <a:pt x="21339" y="7182"/>
                  </a:cubicBezTo>
                  <a:cubicBezTo>
                    <a:pt x="20721" y="6019"/>
                    <a:pt x="18940" y="5460"/>
                    <a:pt x="17969" y="6328"/>
                  </a:cubicBezTo>
                  <a:cubicBezTo>
                    <a:pt x="19073" y="4356"/>
                    <a:pt x="18028" y="1472"/>
                    <a:pt x="15879" y="736"/>
                  </a:cubicBezTo>
                  <a:cubicBezTo>
                    <a:pt x="13731" y="0"/>
                    <a:pt x="11097" y="1545"/>
                    <a:pt x="10729" y="3753"/>
                  </a:cubicBezTo>
                  <a:cubicBezTo>
                    <a:pt x="9875" y="2943"/>
                    <a:pt x="8698" y="2281"/>
                    <a:pt x="7476" y="2340"/>
                  </a:cubicBezTo>
                  <a:cubicBezTo>
                    <a:pt x="6255" y="2399"/>
                    <a:pt x="5092" y="3311"/>
                    <a:pt x="4960" y="4489"/>
                  </a:cubicBezTo>
                  <a:cubicBezTo>
                    <a:pt x="3002" y="4606"/>
                    <a:pt x="1163" y="6019"/>
                    <a:pt x="545" y="7918"/>
                  </a:cubicBezTo>
                  <a:cubicBezTo>
                    <a:pt x="0" y="9757"/>
                    <a:pt x="736" y="11965"/>
                    <a:pt x="2325" y="13186"/>
                  </a:cubicBezTo>
                  <a:cubicBezTo>
                    <a:pt x="3915" y="14349"/>
                    <a:pt x="6255" y="14349"/>
                    <a:pt x="7844" y="13245"/>
                  </a:cubicBezTo>
                  <a:cubicBezTo>
                    <a:pt x="8462" y="15335"/>
                    <a:pt x="10537" y="16865"/>
                    <a:pt x="12686" y="16806"/>
                  </a:cubicBezTo>
                  <a:cubicBezTo>
                    <a:pt x="14834" y="16806"/>
                    <a:pt x="16865" y="15158"/>
                    <a:pt x="17410" y="13068"/>
                  </a:cubicBezTo>
                  <a:close/>
                </a:path>
              </a:pathLst>
            </a:custGeom>
            <a:noFill/>
            <a:ln w="6250" cap="rnd" cmpd="sng">
              <a:solidFill>
                <a:srgbClr val="3C4C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11"/>
            <p:cNvSpPr/>
            <p:nvPr/>
          </p:nvSpPr>
          <p:spPr>
            <a:xfrm>
              <a:off x="4713214" y="3875517"/>
              <a:ext cx="155912" cy="134145"/>
            </a:xfrm>
            <a:custGeom>
              <a:avLst/>
              <a:gdLst/>
              <a:ahLst/>
              <a:cxnLst/>
              <a:rect l="l" t="t" r="r" b="b"/>
              <a:pathLst>
                <a:path w="4842" h="4166" fill="none" extrusionOk="0">
                  <a:moveTo>
                    <a:pt x="1163" y="1"/>
                  </a:moveTo>
                  <a:cubicBezTo>
                    <a:pt x="486" y="310"/>
                    <a:pt x="0" y="1104"/>
                    <a:pt x="177" y="1840"/>
                  </a:cubicBezTo>
                  <a:cubicBezTo>
                    <a:pt x="368" y="2576"/>
                    <a:pt x="1354" y="3062"/>
                    <a:pt x="1957" y="2576"/>
                  </a:cubicBezTo>
                  <a:cubicBezTo>
                    <a:pt x="1840" y="3371"/>
                    <a:pt x="2576" y="4165"/>
                    <a:pt x="3370" y="4165"/>
                  </a:cubicBezTo>
                  <a:cubicBezTo>
                    <a:pt x="4165" y="4165"/>
                    <a:pt x="4842" y="3371"/>
                    <a:pt x="4783" y="2576"/>
                  </a:cubicBezTo>
                </a:path>
              </a:pathLst>
            </a:custGeom>
            <a:noFill/>
            <a:ln w="6250" cap="rnd" cmpd="sng">
              <a:solidFill>
                <a:srgbClr val="3C4C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11"/>
            <p:cNvSpPr/>
            <p:nvPr/>
          </p:nvSpPr>
          <p:spPr>
            <a:xfrm>
              <a:off x="4906547" y="3887367"/>
              <a:ext cx="96697" cy="47431"/>
            </a:xfrm>
            <a:custGeom>
              <a:avLst/>
              <a:gdLst/>
              <a:ahLst/>
              <a:cxnLst/>
              <a:rect l="l" t="t" r="r" b="b"/>
              <a:pathLst>
                <a:path w="3003" h="1473" fill="none" extrusionOk="0">
                  <a:moveTo>
                    <a:pt x="0" y="0"/>
                  </a:moveTo>
                  <a:cubicBezTo>
                    <a:pt x="192" y="677"/>
                    <a:pt x="795" y="1354"/>
                    <a:pt x="1531" y="1413"/>
                  </a:cubicBezTo>
                  <a:cubicBezTo>
                    <a:pt x="2267" y="1472"/>
                    <a:pt x="3003" y="795"/>
                    <a:pt x="2944" y="59"/>
                  </a:cubicBezTo>
                </a:path>
              </a:pathLst>
            </a:custGeom>
            <a:noFill/>
            <a:ln w="6250" cap="rnd" cmpd="sng">
              <a:solidFill>
                <a:srgbClr val="3C4C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11"/>
            <p:cNvSpPr/>
            <p:nvPr/>
          </p:nvSpPr>
          <p:spPr>
            <a:xfrm>
              <a:off x="5013164" y="3919117"/>
              <a:ext cx="146478" cy="112346"/>
            </a:xfrm>
            <a:custGeom>
              <a:avLst/>
              <a:gdLst/>
              <a:ahLst/>
              <a:cxnLst/>
              <a:rect l="l" t="t" r="r" b="b"/>
              <a:pathLst>
                <a:path w="4549" h="3489" fill="none" extrusionOk="0">
                  <a:moveTo>
                    <a:pt x="1" y="2944"/>
                  </a:moveTo>
                  <a:cubicBezTo>
                    <a:pt x="427" y="3488"/>
                    <a:pt x="1355" y="3429"/>
                    <a:pt x="1840" y="3003"/>
                  </a:cubicBezTo>
                  <a:cubicBezTo>
                    <a:pt x="2399" y="2576"/>
                    <a:pt x="2576" y="1840"/>
                    <a:pt x="2458" y="1163"/>
                  </a:cubicBezTo>
                  <a:cubicBezTo>
                    <a:pt x="2885" y="1472"/>
                    <a:pt x="3444" y="1531"/>
                    <a:pt x="3871" y="1281"/>
                  </a:cubicBezTo>
                  <a:cubicBezTo>
                    <a:pt x="4298" y="1045"/>
                    <a:pt x="4548" y="486"/>
                    <a:pt x="4475" y="0"/>
                  </a:cubicBezTo>
                </a:path>
              </a:pathLst>
            </a:custGeom>
            <a:noFill/>
            <a:ln w="6250" cap="rnd" cmpd="sng">
              <a:solidFill>
                <a:srgbClr val="3C4C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15" name="Google Shape;1415;p11"/>
          <p:cNvSpPr/>
          <p:nvPr/>
        </p:nvSpPr>
        <p:spPr>
          <a:xfrm>
            <a:off x="1666612" y="4343383"/>
            <a:ext cx="528885" cy="229071"/>
          </a:xfrm>
          <a:custGeom>
            <a:avLst/>
            <a:gdLst/>
            <a:ahLst/>
            <a:cxnLst/>
            <a:rect l="l" t="t" r="r" b="b"/>
            <a:pathLst>
              <a:path w="16425" h="7114" extrusionOk="0">
                <a:moveTo>
                  <a:pt x="14569" y="0"/>
                </a:moveTo>
                <a:cubicBezTo>
                  <a:pt x="14390" y="0"/>
                  <a:pt x="14211" y="24"/>
                  <a:pt x="14040" y="73"/>
                </a:cubicBezTo>
                <a:cubicBezTo>
                  <a:pt x="13280" y="298"/>
                  <a:pt x="12574" y="1049"/>
                  <a:pt x="11805" y="1049"/>
                </a:cubicBezTo>
                <a:cubicBezTo>
                  <a:pt x="11770" y="1049"/>
                  <a:pt x="11736" y="1047"/>
                  <a:pt x="11701" y="1044"/>
                </a:cubicBezTo>
                <a:cubicBezTo>
                  <a:pt x="10906" y="926"/>
                  <a:pt x="10302" y="131"/>
                  <a:pt x="9493" y="131"/>
                </a:cubicBezTo>
                <a:cubicBezTo>
                  <a:pt x="8640" y="190"/>
                  <a:pt x="8213" y="1294"/>
                  <a:pt x="7654" y="1971"/>
                </a:cubicBezTo>
                <a:cubicBezTo>
                  <a:pt x="7162" y="2561"/>
                  <a:pt x="6385" y="2884"/>
                  <a:pt x="5620" y="2884"/>
                </a:cubicBezTo>
                <a:cubicBezTo>
                  <a:pt x="5356" y="2884"/>
                  <a:pt x="5092" y="2845"/>
                  <a:pt x="4843" y="2766"/>
                </a:cubicBezTo>
                <a:cubicBezTo>
                  <a:pt x="4307" y="2613"/>
                  <a:pt x="3772" y="2316"/>
                  <a:pt x="3284" y="2316"/>
                </a:cubicBezTo>
                <a:cubicBezTo>
                  <a:pt x="3209" y="2316"/>
                  <a:pt x="3135" y="2323"/>
                  <a:pt x="3062" y="2339"/>
                </a:cubicBezTo>
                <a:cubicBezTo>
                  <a:pt x="2017" y="2648"/>
                  <a:pt x="1840" y="4237"/>
                  <a:pt x="854" y="4487"/>
                </a:cubicBezTo>
                <a:cubicBezTo>
                  <a:pt x="663" y="4546"/>
                  <a:pt x="487" y="4546"/>
                  <a:pt x="295" y="4605"/>
                </a:cubicBezTo>
                <a:cubicBezTo>
                  <a:pt x="1" y="4797"/>
                  <a:pt x="1" y="5341"/>
                  <a:pt x="178" y="5650"/>
                </a:cubicBezTo>
                <a:cubicBezTo>
                  <a:pt x="466" y="6135"/>
                  <a:pt x="1017" y="6384"/>
                  <a:pt x="1568" y="6384"/>
                </a:cubicBezTo>
                <a:cubicBezTo>
                  <a:pt x="1719" y="6384"/>
                  <a:pt x="1871" y="6365"/>
                  <a:pt x="2017" y="6327"/>
                </a:cubicBezTo>
                <a:cubicBezTo>
                  <a:pt x="2753" y="6195"/>
                  <a:pt x="3312" y="5768"/>
                  <a:pt x="3857" y="5282"/>
                </a:cubicBezTo>
                <a:cubicBezTo>
                  <a:pt x="4342" y="5591"/>
                  <a:pt x="4710" y="6077"/>
                  <a:pt x="5152" y="6504"/>
                </a:cubicBezTo>
                <a:cubicBezTo>
                  <a:pt x="5495" y="6847"/>
                  <a:pt x="5952" y="7114"/>
                  <a:pt x="6408" y="7114"/>
                </a:cubicBezTo>
                <a:cubicBezTo>
                  <a:pt x="6520" y="7114"/>
                  <a:pt x="6631" y="7098"/>
                  <a:pt x="6741" y="7063"/>
                </a:cubicBezTo>
                <a:cubicBezTo>
                  <a:pt x="7418" y="6754"/>
                  <a:pt x="7654" y="5827"/>
                  <a:pt x="8330" y="5459"/>
                </a:cubicBezTo>
                <a:cubicBezTo>
                  <a:pt x="8546" y="5351"/>
                  <a:pt x="8773" y="5306"/>
                  <a:pt x="9004" y="5306"/>
                </a:cubicBezTo>
                <a:cubicBezTo>
                  <a:pt x="9564" y="5306"/>
                  <a:pt x="10150" y="5567"/>
                  <a:pt x="10670" y="5827"/>
                </a:cubicBezTo>
                <a:cubicBezTo>
                  <a:pt x="11059" y="5978"/>
                  <a:pt x="11508" y="6101"/>
                  <a:pt x="11915" y="6101"/>
                </a:cubicBezTo>
                <a:cubicBezTo>
                  <a:pt x="12340" y="6101"/>
                  <a:pt x="12719" y="5967"/>
                  <a:pt x="12937" y="5591"/>
                </a:cubicBezTo>
                <a:cubicBezTo>
                  <a:pt x="13481" y="4914"/>
                  <a:pt x="12878" y="3752"/>
                  <a:pt x="13422" y="3075"/>
                </a:cubicBezTo>
                <a:cubicBezTo>
                  <a:pt x="14099" y="2221"/>
                  <a:pt x="15880" y="2825"/>
                  <a:pt x="16307" y="1853"/>
                </a:cubicBezTo>
                <a:cubicBezTo>
                  <a:pt x="16425" y="1412"/>
                  <a:pt x="16307" y="926"/>
                  <a:pt x="15998" y="617"/>
                </a:cubicBezTo>
                <a:cubicBezTo>
                  <a:pt x="15635" y="210"/>
                  <a:pt x="15099" y="0"/>
                  <a:pt x="14569" y="0"/>
                </a:cubicBezTo>
                <a:close/>
              </a:path>
            </a:pathLst>
          </a:custGeom>
          <a:solidFill>
            <a:srgbClr val="F7D79F"/>
          </a:solidFill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6" name="Google Shape;1416;p11"/>
          <p:cNvSpPr/>
          <p:nvPr/>
        </p:nvSpPr>
        <p:spPr>
          <a:xfrm>
            <a:off x="1644813" y="4050647"/>
            <a:ext cx="335556" cy="449093"/>
          </a:xfrm>
          <a:custGeom>
            <a:avLst/>
            <a:gdLst/>
            <a:ahLst/>
            <a:cxnLst/>
            <a:rect l="l" t="t" r="r" b="b"/>
            <a:pathLst>
              <a:path w="10421" h="13947" extrusionOk="0">
                <a:moveTo>
                  <a:pt x="6491" y="0"/>
                </a:moveTo>
                <a:cubicBezTo>
                  <a:pt x="6127" y="0"/>
                  <a:pt x="5743" y="141"/>
                  <a:pt x="5461" y="393"/>
                </a:cubicBezTo>
                <a:cubicBezTo>
                  <a:pt x="4902" y="819"/>
                  <a:pt x="4651" y="1555"/>
                  <a:pt x="4416" y="2232"/>
                </a:cubicBezTo>
                <a:cubicBezTo>
                  <a:pt x="4225" y="2968"/>
                  <a:pt x="4048" y="3645"/>
                  <a:pt x="3489" y="4189"/>
                </a:cubicBezTo>
                <a:cubicBezTo>
                  <a:pt x="3003" y="4690"/>
                  <a:pt x="2267" y="4925"/>
                  <a:pt x="1958" y="5543"/>
                </a:cubicBezTo>
                <a:cubicBezTo>
                  <a:pt x="1414" y="6529"/>
                  <a:pt x="2267" y="7751"/>
                  <a:pt x="1899" y="8796"/>
                </a:cubicBezTo>
                <a:cubicBezTo>
                  <a:pt x="1531" y="9899"/>
                  <a:pt x="1" y="10444"/>
                  <a:pt x="60" y="11606"/>
                </a:cubicBezTo>
                <a:cubicBezTo>
                  <a:pt x="60" y="12416"/>
                  <a:pt x="972" y="13152"/>
                  <a:pt x="737" y="13946"/>
                </a:cubicBezTo>
                <a:cubicBezTo>
                  <a:pt x="1473" y="12902"/>
                  <a:pt x="3489" y="13755"/>
                  <a:pt x="4283" y="12710"/>
                </a:cubicBezTo>
                <a:cubicBezTo>
                  <a:pt x="4902" y="11974"/>
                  <a:pt x="4416" y="10694"/>
                  <a:pt x="5093" y="10017"/>
                </a:cubicBezTo>
                <a:cubicBezTo>
                  <a:pt x="5371" y="9717"/>
                  <a:pt x="5753" y="9633"/>
                  <a:pt x="6174" y="9633"/>
                </a:cubicBezTo>
                <a:cubicBezTo>
                  <a:pt x="6696" y="9633"/>
                  <a:pt x="7278" y="9762"/>
                  <a:pt x="7796" y="9762"/>
                </a:cubicBezTo>
                <a:cubicBezTo>
                  <a:pt x="8230" y="9762"/>
                  <a:pt x="8619" y="9672"/>
                  <a:pt x="8890" y="9340"/>
                </a:cubicBezTo>
                <a:cubicBezTo>
                  <a:pt x="9684" y="8295"/>
                  <a:pt x="8036" y="6765"/>
                  <a:pt x="8522" y="5602"/>
                </a:cubicBezTo>
                <a:cubicBezTo>
                  <a:pt x="8698" y="5058"/>
                  <a:pt x="9258" y="4808"/>
                  <a:pt x="9684" y="4440"/>
                </a:cubicBezTo>
                <a:cubicBezTo>
                  <a:pt x="10111" y="4072"/>
                  <a:pt x="10420" y="3512"/>
                  <a:pt x="10170" y="3027"/>
                </a:cubicBezTo>
                <a:cubicBezTo>
                  <a:pt x="9876" y="2541"/>
                  <a:pt x="9140" y="2600"/>
                  <a:pt x="8640" y="2409"/>
                </a:cubicBezTo>
                <a:cubicBezTo>
                  <a:pt x="8272" y="2232"/>
                  <a:pt x="7904" y="1923"/>
                  <a:pt x="7786" y="1555"/>
                </a:cubicBezTo>
                <a:cubicBezTo>
                  <a:pt x="7595" y="1187"/>
                  <a:pt x="7595" y="760"/>
                  <a:pt x="7359" y="393"/>
                </a:cubicBezTo>
                <a:cubicBezTo>
                  <a:pt x="7153" y="123"/>
                  <a:pt x="6831" y="0"/>
                  <a:pt x="6491" y="0"/>
                </a:cubicBezTo>
                <a:close/>
              </a:path>
            </a:pathLst>
          </a:custGeom>
          <a:solidFill>
            <a:srgbClr val="F7D79F"/>
          </a:solidFill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7" name="Google Shape;1417;p11"/>
          <p:cNvSpPr/>
          <p:nvPr/>
        </p:nvSpPr>
        <p:spPr>
          <a:xfrm>
            <a:off x="1293213" y="4027688"/>
            <a:ext cx="404722" cy="479297"/>
          </a:xfrm>
          <a:custGeom>
            <a:avLst/>
            <a:gdLst/>
            <a:ahLst/>
            <a:cxnLst/>
            <a:rect l="l" t="t" r="r" b="b"/>
            <a:pathLst>
              <a:path w="12569" h="14885" extrusionOk="0">
                <a:moveTo>
                  <a:pt x="6739" y="0"/>
                </a:moveTo>
                <a:cubicBezTo>
                  <a:pt x="6528" y="0"/>
                  <a:pt x="6321" y="54"/>
                  <a:pt x="6137" y="178"/>
                </a:cubicBezTo>
                <a:cubicBezTo>
                  <a:pt x="5946" y="311"/>
                  <a:pt x="5769" y="546"/>
                  <a:pt x="5578" y="679"/>
                </a:cubicBezTo>
                <a:cubicBezTo>
                  <a:pt x="5411" y="764"/>
                  <a:pt x="5234" y="798"/>
                  <a:pt x="5051" y="798"/>
                </a:cubicBezTo>
                <a:cubicBezTo>
                  <a:pt x="4572" y="798"/>
                  <a:pt x="4052" y="567"/>
                  <a:pt x="3562" y="429"/>
                </a:cubicBezTo>
                <a:cubicBezTo>
                  <a:pt x="3162" y="314"/>
                  <a:pt x="2712" y="243"/>
                  <a:pt x="2277" y="243"/>
                </a:cubicBezTo>
                <a:cubicBezTo>
                  <a:pt x="2040" y="243"/>
                  <a:pt x="1808" y="264"/>
                  <a:pt x="1590" y="311"/>
                </a:cubicBezTo>
                <a:cubicBezTo>
                  <a:pt x="1104" y="429"/>
                  <a:pt x="677" y="620"/>
                  <a:pt x="368" y="988"/>
                </a:cubicBezTo>
                <a:cubicBezTo>
                  <a:pt x="59" y="1356"/>
                  <a:pt x="0" y="1900"/>
                  <a:pt x="368" y="2209"/>
                </a:cubicBezTo>
                <a:cubicBezTo>
                  <a:pt x="795" y="2636"/>
                  <a:pt x="1472" y="2459"/>
                  <a:pt x="2031" y="2636"/>
                </a:cubicBezTo>
                <a:cubicBezTo>
                  <a:pt x="2576" y="2754"/>
                  <a:pt x="3003" y="3313"/>
                  <a:pt x="3003" y="3858"/>
                </a:cubicBezTo>
                <a:cubicBezTo>
                  <a:pt x="3003" y="4299"/>
                  <a:pt x="2826" y="4667"/>
                  <a:pt x="2885" y="5094"/>
                </a:cubicBezTo>
                <a:cubicBezTo>
                  <a:pt x="3061" y="6315"/>
                  <a:pt x="5151" y="6256"/>
                  <a:pt x="5828" y="7360"/>
                </a:cubicBezTo>
                <a:cubicBezTo>
                  <a:pt x="6446" y="8464"/>
                  <a:pt x="5342" y="10112"/>
                  <a:pt x="6255" y="10980"/>
                </a:cubicBezTo>
                <a:cubicBezTo>
                  <a:pt x="6932" y="11657"/>
                  <a:pt x="8286" y="11466"/>
                  <a:pt x="8462" y="12319"/>
                </a:cubicBezTo>
                <a:cubicBezTo>
                  <a:pt x="8521" y="12570"/>
                  <a:pt x="8462" y="12820"/>
                  <a:pt x="8462" y="13055"/>
                </a:cubicBezTo>
                <a:cubicBezTo>
                  <a:pt x="8360" y="14181"/>
                  <a:pt x="9548" y="14885"/>
                  <a:pt x="10663" y="14885"/>
                </a:cubicBezTo>
                <a:cubicBezTo>
                  <a:pt x="10830" y="14885"/>
                  <a:pt x="10996" y="14869"/>
                  <a:pt x="11155" y="14836"/>
                </a:cubicBezTo>
                <a:cubicBezTo>
                  <a:pt x="11406" y="14777"/>
                  <a:pt x="11715" y="14718"/>
                  <a:pt x="11832" y="14468"/>
                </a:cubicBezTo>
                <a:cubicBezTo>
                  <a:pt x="11891" y="14291"/>
                  <a:pt x="11891" y="14041"/>
                  <a:pt x="11832" y="13791"/>
                </a:cubicBezTo>
                <a:cubicBezTo>
                  <a:pt x="11774" y="12629"/>
                  <a:pt x="12568" y="11466"/>
                  <a:pt x="12024" y="10421"/>
                </a:cubicBezTo>
                <a:cubicBezTo>
                  <a:pt x="11656" y="9744"/>
                  <a:pt x="10788" y="9376"/>
                  <a:pt x="10493" y="8640"/>
                </a:cubicBezTo>
                <a:cubicBezTo>
                  <a:pt x="9993" y="7537"/>
                  <a:pt x="11155" y="6197"/>
                  <a:pt x="10670" y="5094"/>
                </a:cubicBezTo>
                <a:cubicBezTo>
                  <a:pt x="10302" y="4225"/>
                  <a:pt x="9139" y="3990"/>
                  <a:pt x="8771" y="3122"/>
                </a:cubicBezTo>
                <a:cubicBezTo>
                  <a:pt x="8654" y="2827"/>
                  <a:pt x="8654" y="2518"/>
                  <a:pt x="8580" y="2209"/>
                </a:cubicBezTo>
                <a:cubicBezTo>
                  <a:pt x="8521" y="1591"/>
                  <a:pt x="8345" y="988"/>
                  <a:pt x="7918" y="487"/>
                </a:cubicBezTo>
                <a:cubicBezTo>
                  <a:pt x="7587" y="205"/>
                  <a:pt x="7153" y="0"/>
                  <a:pt x="6739" y="0"/>
                </a:cubicBezTo>
                <a:close/>
              </a:path>
            </a:pathLst>
          </a:custGeom>
          <a:solidFill>
            <a:srgbClr val="F7D79F"/>
          </a:solidFill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8" name="Google Shape;1418;p11"/>
          <p:cNvSpPr/>
          <p:nvPr/>
        </p:nvSpPr>
        <p:spPr>
          <a:xfrm>
            <a:off x="1109830" y="4470930"/>
            <a:ext cx="651599" cy="809089"/>
          </a:xfrm>
          <a:custGeom>
            <a:avLst/>
            <a:gdLst/>
            <a:ahLst/>
            <a:cxnLst/>
            <a:rect l="l" t="t" r="r" b="b"/>
            <a:pathLst>
              <a:path w="20236" h="25127" extrusionOk="0">
                <a:moveTo>
                  <a:pt x="17732" y="0"/>
                </a:moveTo>
                <a:cubicBezTo>
                  <a:pt x="17502" y="0"/>
                  <a:pt x="17255" y="63"/>
                  <a:pt x="17042" y="159"/>
                </a:cubicBezTo>
                <a:cubicBezTo>
                  <a:pt x="16674" y="394"/>
                  <a:pt x="16365" y="703"/>
                  <a:pt x="15997" y="1012"/>
                </a:cubicBezTo>
                <a:cubicBezTo>
                  <a:pt x="14466" y="2234"/>
                  <a:pt x="12377" y="2307"/>
                  <a:pt x="10478" y="2734"/>
                </a:cubicBezTo>
                <a:cubicBezTo>
                  <a:pt x="6681" y="3646"/>
                  <a:pt x="3238" y="6840"/>
                  <a:pt x="2870" y="10696"/>
                </a:cubicBezTo>
                <a:cubicBezTo>
                  <a:pt x="2575" y="13712"/>
                  <a:pt x="4106" y="16832"/>
                  <a:pt x="3179" y="19717"/>
                </a:cubicBezTo>
                <a:cubicBezTo>
                  <a:pt x="2870" y="20703"/>
                  <a:pt x="2266" y="21615"/>
                  <a:pt x="1648" y="22469"/>
                </a:cubicBezTo>
                <a:cubicBezTo>
                  <a:pt x="1104" y="23337"/>
                  <a:pt x="545" y="24132"/>
                  <a:pt x="0" y="24985"/>
                </a:cubicBezTo>
                <a:cubicBezTo>
                  <a:pt x="100" y="25085"/>
                  <a:pt x="212" y="25126"/>
                  <a:pt x="330" y="25126"/>
                </a:cubicBezTo>
                <a:cubicBezTo>
                  <a:pt x="646" y="25126"/>
                  <a:pt x="996" y="24827"/>
                  <a:pt x="1222" y="24558"/>
                </a:cubicBezTo>
                <a:cubicBezTo>
                  <a:pt x="2325" y="23146"/>
                  <a:pt x="3488" y="21674"/>
                  <a:pt x="5151" y="21071"/>
                </a:cubicBezTo>
                <a:cubicBezTo>
                  <a:pt x="6622" y="20511"/>
                  <a:pt x="8212" y="20703"/>
                  <a:pt x="9742" y="20570"/>
                </a:cubicBezTo>
                <a:cubicBezTo>
                  <a:pt x="12936" y="20335"/>
                  <a:pt x="15938" y="18554"/>
                  <a:pt x="17778" y="15979"/>
                </a:cubicBezTo>
                <a:cubicBezTo>
                  <a:pt x="19617" y="13403"/>
                  <a:pt x="20235" y="9960"/>
                  <a:pt x="19426" y="6899"/>
                </a:cubicBezTo>
                <a:cubicBezTo>
                  <a:pt x="18999" y="5250"/>
                  <a:pt x="18204" y="3646"/>
                  <a:pt x="18455" y="1998"/>
                </a:cubicBezTo>
                <a:cubicBezTo>
                  <a:pt x="18572" y="1380"/>
                  <a:pt x="18764" y="644"/>
                  <a:pt x="18322" y="217"/>
                </a:cubicBezTo>
                <a:cubicBezTo>
                  <a:pt x="18175" y="63"/>
                  <a:pt x="17962" y="0"/>
                  <a:pt x="17732" y="0"/>
                </a:cubicBezTo>
                <a:close/>
              </a:path>
            </a:pathLst>
          </a:custGeom>
          <a:solidFill>
            <a:srgbClr val="F7D79F"/>
          </a:solidFill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9" name="Google Shape;1419;p11"/>
          <p:cNvSpPr/>
          <p:nvPr/>
        </p:nvSpPr>
        <p:spPr>
          <a:xfrm>
            <a:off x="1321162" y="4696851"/>
            <a:ext cx="163512" cy="118496"/>
          </a:xfrm>
          <a:custGeom>
            <a:avLst/>
            <a:gdLst/>
            <a:ahLst/>
            <a:cxnLst/>
            <a:rect l="l" t="t" r="r" b="b"/>
            <a:pathLst>
              <a:path w="5078" h="3680" extrusionOk="0">
                <a:moveTo>
                  <a:pt x="1" y="0"/>
                </a:moveTo>
                <a:lnTo>
                  <a:pt x="4960" y="3680"/>
                </a:lnTo>
                <a:cubicBezTo>
                  <a:pt x="5078" y="3680"/>
                  <a:pt x="5019" y="3503"/>
                  <a:pt x="4960" y="3444"/>
                </a:cubicBezTo>
                <a:cubicBezTo>
                  <a:pt x="3371" y="2208"/>
                  <a:pt x="1767" y="928"/>
                  <a:pt x="1" y="0"/>
                </a:cubicBezTo>
                <a:close/>
              </a:path>
            </a:pathLst>
          </a:custGeom>
          <a:solidFill>
            <a:srgbClr val="F7D7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0" name="Google Shape;1420;p11"/>
          <p:cNvSpPr/>
          <p:nvPr/>
        </p:nvSpPr>
        <p:spPr>
          <a:xfrm>
            <a:off x="1321162" y="4696851"/>
            <a:ext cx="163512" cy="118496"/>
          </a:xfrm>
          <a:custGeom>
            <a:avLst/>
            <a:gdLst/>
            <a:ahLst/>
            <a:cxnLst/>
            <a:rect l="l" t="t" r="r" b="b"/>
            <a:pathLst>
              <a:path w="5078" h="3680" fill="none" extrusionOk="0">
                <a:moveTo>
                  <a:pt x="1" y="0"/>
                </a:moveTo>
                <a:cubicBezTo>
                  <a:pt x="1767" y="928"/>
                  <a:pt x="3371" y="2208"/>
                  <a:pt x="4960" y="3444"/>
                </a:cubicBezTo>
                <a:cubicBezTo>
                  <a:pt x="5019" y="3503"/>
                  <a:pt x="5078" y="3680"/>
                  <a:pt x="4960" y="3680"/>
                </a:cubicBezTo>
              </a:path>
            </a:pathLst>
          </a:custGeom>
          <a:noFill/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1" name="Google Shape;1421;p11"/>
          <p:cNvSpPr/>
          <p:nvPr/>
        </p:nvSpPr>
        <p:spPr>
          <a:xfrm>
            <a:off x="1404079" y="4689251"/>
            <a:ext cx="84879" cy="61180"/>
          </a:xfrm>
          <a:custGeom>
            <a:avLst/>
            <a:gdLst/>
            <a:ahLst/>
            <a:cxnLst/>
            <a:rect l="l" t="t" r="r" b="b"/>
            <a:pathLst>
              <a:path w="2636" h="1900" extrusionOk="0">
                <a:moveTo>
                  <a:pt x="1" y="1"/>
                </a:moveTo>
                <a:lnTo>
                  <a:pt x="2635" y="1899"/>
                </a:lnTo>
                <a:cubicBezTo>
                  <a:pt x="1958" y="1046"/>
                  <a:pt x="972" y="487"/>
                  <a:pt x="1" y="1"/>
                </a:cubicBezTo>
                <a:close/>
              </a:path>
            </a:pathLst>
          </a:custGeom>
          <a:solidFill>
            <a:srgbClr val="F7D7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2" name="Google Shape;1422;p11"/>
          <p:cNvSpPr/>
          <p:nvPr/>
        </p:nvSpPr>
        <p:spPr>
          <a:xfrm>
            <a:off x="1404079" y="4689251"/>
            <a:ext cx="84879" cy="61180"/>
          </a:xfrm>
          <a:custGeom>
            <a:avLst/>
            <a:gdLst/>
            <a:ahLst/>
            <a:cxnLst/>
            <a:rect l="l" t="t" r="r" b="b"/>
            <a:pathLst>
              <a:path w="2636" h="1900" fill="none" extrusionOk="0">
                <a:moveTo>
                  <a:pt x="1" y="1"/>
                </a:moveTo>
                <a:cubicBezTo>
                  <a:pt x="972" y="487"/>
                  <a:pt x="1958" y="1046"/>
                  <a:pt x="2635" y="1899"/>
                </a:cubicBezTo>
              </a:path>
            </a:pathLst>
          </a:custGeom>
          <a:noFill/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3" name="Google Shape;1423;p11"/>
          <p:cNvSpPr/>
          <p:nvPr/>
        </p:nvSpPr>
        <p:spPr>
          <a:xfrm>
            <a:off x="1389878" y="4929984"/>
            <a:ext cx="92897" cy="71130"/>
          </a:xfrm>
          <a:custGeom>
            <a:avLst/>
            <a:gdLst/>
            <a:ahLst/>
            <a:cxnLst/>
            <a:rect l="l" t="t" r="r" b="b"/>
            <a:pathLst>
              <a:path w="2885" h="2209" extrusionOk="0">
                <a:moveTo>
                  <a:pt x="0" y="1"/>
                </a:moveTo>
                <a:lnTo>
                  <a:pt x="2885" y="2208"/>
                </a:lnTo>
                <a:cubicBezTo>
                  <a:pt x="2090" y="1296"/>
                  <a:pt x="1104" y="560"/>
                  <a:pt x="0" y="1"/>
                </a:cubicBezTo>
                <a:close/>
              </a:path>
            </a:pathLst>
          </a:custGeom>
          <a:solidFill>
            <a:srgbClr val="F7D7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4" name="Google Shape;1424;p11"/>
          <p:cNvSpPr/>
          <p:nvPr/>
        </p:nvSpPr>
        <p:spPr>
          <a:xfrm>
            <a:off x="1389878" y="4929984"/>
            <a:ext cx="92897" cy="71130"/>
          </a:xfrm>
          <a:custGeom>
            <a:avLst/>
            <a:gdLst/>
            <a:ahLst/>
            <a:cxnLst/>
            <a:rect l="l" t="t" r="r" b="b"/>
            <a:pathLst>
              <a:path w="2885" h="2209" fill="none" extrusionOk="0">
                <a:moveTo>
                  <a:pt x="0" y="1"/>
                </a:moveTo>
                <a:cubicBezTo>
                  <a:pt x="1104" y="560"/>
                  <a:pt x="2090" y="1296"/>
                  <a:pt x="2885" y="2208"/>
                </a:cubicBezTo>
              </a:path>
            </a:pathLst>
          </a:custGeom>
          <a:noFill/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5" name="Google Shape;1425;p11"/>
          <p:cNvSpPr/>
          <p:nvPr/>
        </p:nvSpPr>
        <p:spPr>
          <a:xfrm>
            <a:off x="1494595" y="4945633"/>
            <a:ext cx="47431" cy="41731"/>
          </a:xfrm>
          <a:custGeom>
            <a:avLst/>
            <a:gdLst/>
            <a:ahLst/>
            <a:cxnLst/>
            <a:rect l="l" t="t" r="r" b="b"/>
            <a:pathLst>
              <a:path w="1473" h="1296" extrusionOk="0">
                <a:moveTo>
                  <a:pt x="1" y="1"/>
                </a:moveTo>
                <a:lnTo>
                  <a:pt x="1296" y="1296"/>
                </a:lnTo>
                <a:cubicBezTo>
                  <a:pt x="1472" y="1178"/>
                  <a:pt x="1296" y="928"/>
                  <a:pt x="1105" y="810"/>
                </a:cubicBezTo>
                <a:cubicBezTo>
                  <a:pt x="737" y="560"/>
                  <a:pt x="369" y="310"/>
                  <a:pt x="1" y="1"/>
                </a:cubicBezTo>
                <a:close/>
              </a:path>
            </a:pathLst>
          </a:custGeom>
          <a:solidFill>
            <a:srgbClr val="F7D7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6" name="Google Shape;1426;p11"/>
          <p:cNvSpPr/>
          <p:nvPr/>
        </p:nvSpPr>
        <p:spPr>
          <a:xfrm>
            <a:off x="1494595" y="4945633"/>
            <a:ext cx="47431" cy="41731"/>
          </a:xfrm>
          <a:custGeom>
            <a:avLst/>
            <a:gdLst/>
            <a:ahLst/>
            <a:cxnLst/>
            <a:rect l="l" t="t" r="r" b="b"/>
            <a:pathLst>
              <a:path w="1473" h="1296" fill="none" extrusionOk="0">
                <a:moveTo>
                  <a:pt x="1" y="1"/>
                </a:moveTo>
                <a:cubicBezTo>
                  <a:pt x="369" y="310"/>
                  <a:pt x="737" y="560"/>
                  <a:pt x="1105" y="810"/>
                </a:cubicBezTo>
                <a:cubicBezTo>
                  <a:pt x="1296" y="928"/>
                  <a:pt x="1472" y="1178"/>
                  <a:pt x="1296" y="1296"/>
                </a:cubicBezTo>
              </a:path>
            </a:pathLst>
          </a:custGeom>
          <a:noFill/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7" name="Google Shape;1427;p11"/>
          <p:cNvSpPr/>
          <p:nvPr/>
        </p:nvSpPr>
        <p:spPr>
          <a:xfrm>
            <a:off x="1636761" y="4704901"/>
            <a:ext cx="47431" cy="35581"/>
          </a:xfrm>
          <a:custGeom>
            <a:avLst/>
            <a:gdLst/>
            <a:ahLst/>
            <a:cxnLst/>
            <a:rect l="l" t="t" r="r" b="b"/>
            <a:pathLst>
              <a:path w="1473" h="1105" extrusionOk="0">
                <a:moveTo>
                  <a:pt x="1" y="1"/>
                </a:moveTo>
                <a:lnTo>
                  <a:pt x="1472" y="1104"/>
                </a:lnTo>
                <a:cubicBezTo>
                  <a:pt x="987" y="678"/>
                  <a:pt x="560" y="310"/>
                  <a:pt x="1" y="1"/>
                </a:cubicBezTo>
                <a:close/>
              </a:path>
            </a:pathLst>
          </a:custGeom>
          <a:solidFill>
            <a:srgbClr val="F7D7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8" name="Google Shape;1428;p11"/>
          <p:cNvSpPr/>
          <p:nvPr/>
        </p:nvSpPr>
        <p:spPr>
          <a:xfrm>
            <a:off x="1636761" y="4704901"/>
            <a:ext cx="47431" cy="35581"/>
          </a:xfrm>
          <a:custGeom>
            <a:avLst/>
            <a:gdLst/>
            <a:ahLst/>
            <a:cxnLst/>
            <a:rect l="l" t="t" r="r" b="b"/>
            <a:pathLst>
              <a:path w="1473" h="1105" fill="none" extrusionOk="0">
                <a:moveTo>
                  <a:pt x="1" y="1"/>
                </a:moveTo>
                <a:cubicBezTo>
                  <a:pt x="560" y="310"/>
                  <a:pt x="987" y="678"/>
                  <a:pt x="1472" y="1104"/>
                </a:cubicBezTo>
              </a:path>
            </a:pathLst>
          </a:custGeom>
          <a:noFill/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9" name="Google Shape;1429;p11"/>
          <p:cNvSpPr/>
          <p:nvPr/>
        </p:nvSpPr>
        <p:spPr>
          <a:xfrm>
            <a:off x="1644811" y="4797800"/>
            <a:ext cx="33681" cy="25599"/>
          </a:xfrm>
          <a:custGeom>
            <a:avLst/>
            <a:gdLst/>
            <a:ahLst/>
            <a:cxnLst/>
            <a:rect l="l" t="t" r="r" b="b"/>
            <a:pathLst>
              <a:path w="1046" h="795" extrusionOk="0">
                <a:moveTo>
                  <a:pt x="1" y="0"/>
                </a:moveTo>
                <a:cubicBezTo>
                  <a:pt x="310" y="309"/>
                  <a:pt x="678" y="545"/>
                  <a:pt x="1046" y="795"/>
                </a:cubicBezTo>
                <a:lnTo>
                  <a:pt x="1" y="0"/>
                </a:lnTo>
                <a:close/>
              </a:path>
            </a:pathLst>
          </a:custGeom>
          <a:solidFill>
            <a:srgbClr val="F7D7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0" name="Google Shape;1430;p11"/>
          <p:cNvSpPr/>
          <p:nvPr/>
        </p:nvSpPr>
        <p:spPr>
          <a:xfrm>
            <a:off x="1644811" y="4797800"/>
            <a:ext cx="33681" cy="25599"/>
          </a:xfrm>
          <a:custGeom>
            <a:avLst/>
            <a:gdLst/>
            <a:ahLst/>
            <a:cxnLst/>
            <a:rect l="l" t="t" r="r" b="b"/>
            <a:pathLst>
              <a:path w="1046" h="795" fill="none" extrusionOk="0">
                <a:moveTo>
                  <a:pt x="1" y="0"/>
                </a:moveTo>
                <a:cubicBezTo>
                  <a:pt x="310" y="309"/>
                  <a:pt x="678" y="545"/>
                  <a:pt x="1046" y="795"/>
                </a:cubicBezTo>
              </a:path>
            </a:pathLst>
          </a:custGeom>
          <a:noFill/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1" name="Google Shape;1431;p11"/>
          <p:cNvSpPr/>
          <p:nvPr/>
        </p:nvSpPr>
        <p:spPr>
          <a:xfrm>
            <a:off x="1431578" y="5020983"/>
            <a:ext cx="41248" cy="31298"/>
          </a:xfrm>
          <a:custGeom>
            <a:avLst/>
            <a:gdLst/>
            <a:ahLst/>
            <a:cxnLst/>
            <a:rect l="l" t="t" r="r" b="b"/>
            <a:pathLst>
              <a:path w="1281" h="972" extrusionOk="0">
                <a:moveTo>
                  <a:pt x="1" y="0"/>
                </a:moveTo>
                <a:lnTo>
                  <a:pt x="1281" y="972"/>
                </a:lnTo>
                <a:cubicBezTo>
                  <a:pt x="854" y="604"/>
                  <a:pt x="427" y="310"/>
                  <a:pt x="1" y="0"/>
                </a:cubicBezTo>
                <a:close/>
              </a:path>
            </a:pathLst>
          </a:custGeom>
          <a:solidFill>
            <a:srgbClr val="F7D7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2" name="Google Shape;1432;p11"/>
          <p:cNvSpPr/>
          <p:nvPr/>
        </p:nvSpPr>
        <p:spPr>
          <a:xfrm>
            <a:off x="1431578" y="5020983"/>
            <a:ext cx="41248" cy="31298"/>
          </a:xfrm>
          <a:custGeom>
            <a:avLst/>
            <a:gdLst/>
            <a:ahLst/>
            <a:cxnLst/>
            <a:rect l="l" t="t" r="r" b="b"/>
            <a:pathLst>
              <a:path w="1281" h="972" fill="none" extrusionOk="0">
                <a:moveTo>
                  <a:pt x="1" y="0"/>
                </a:moveTo>
                <a:cubicBezTo>
                  <a:pt x="427" y="310"/>
                  <a:pt x="854" y="604"/>
                  <a:pt x="1281" y="972"/>
                </a:cubicBezTo>
              </a:path>
            </a:pathLst>
          </a:custGeom>
          <a:noFill/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3" name="Google Shape;1433;p11"/>
          <p:cNvSpPr/>
          <p:nvPr/>
        </p:nvSpPr>
        <p:spPr>
          <a:xfrm>
            <a:off x="3633518" y="4905780"/>
            <a:ext cx="183894" cy="183057"/>
          </a:xfrm>
          <a:custGeom>
            <a:avLst/>
            <a:gdLst/>
            <a:ahLst/>
            <a:cxnLst/>
            <a:rect l="l" t="t" r="r" b="b"/>
            <a:pathLst>
              <a:path w="5711" h="5685" extrusionOk="0">
                <a:moveTo>
                  <a:pt x="2840" y="0"/>
                </a:moveTo>
                <a:cubicBezTo>
                  <a:pt x="2411" y="0"/>
                  <a:pt x="1981" y="107"/>
                  <a:pt x="1590" y="314"/>
                </a:cubicBezTo>
                <a:cubicBezTo>
                  <a:pt x="1104" y="564"/>
                  <a:pt x="736" y="990"/>
                  <a:pt x="486" y="1476"/>
                </a:cubicBezTo>
                <a:cubicBezTo>
                  <a:pt x="59" y="2212"/>
                  <a:pt x="0" y="3139"/>
                  <a:pt x="309" y="3934"/>
                </a:cubicBezTo>
                <a:cubicBezTo>
                  <a:pt x="677" y="4728"/>
                  <a:pt x="1354" y="5405"/>
                  <a:pt x="2149" y="5597"/>
                </a:cubicBezTo>
                <a:cubicBezTo>
                  <a:pt x="2392" y="5656"/>
                  <a:pt x="2653" y="5685"/>
                  <a:pt x="2914" y="5685"/>
                </a:cubicBezTo>
                <a:cubicBezTo>
                  <a:pt x="3175" y="5685"/>
                  <a:pt x="3437" y="5656"/>
                  <a:pt x="3679" y="5597"/>
                </a:cubicBezTo>
                <a:cubicBezTo>
                  <a:pt x="4901" y="5155"/>
                  <a:pt x="5710" y="3816"/>
                  <a:pt x="5578" y="2521"/>
                </a:cubicBezTo>
                <a:cubicBezTo>
                  <a:pt x="5460" y="1667"/>
                  <a:pt x="4975" y="814"/>
                  <a:pt x="4165" y="372"/>
                </a:cubicBezTo>
                <a:cubicBezTo>
                  <a:pt x="3755" y="122"/>
                  <a:pt x="3298" y="0"/>
                  <a:pt x="2840" y="0"/>
                </a:cubicBezTo>
                <a:close/>
              </a:path>
            </a:pathLst>
          </a:custGeom>
          <a:solidFill>
            <a:srgbClr val="7FAA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4" name="Google Shape;1434;p11"/>
          <p:cNvSpPr/>
          <p:nvPr/>
        </p:nvSpPr>
        <p:spPr>
          <a:xfrm>
            <a:off x="3787534" y="4837193"/>
            <a:ext cx="157812" cy="159905"/>
          </a:xfrm>
          <a:custGeom>
            <a:avLst/>
            <a:gdLst/>
            <a:ahLst/>
            <a:cxnLst/>
            <a:rect l="l" t="t" r="r" b="b"/>
            <a:pathLst>
              <a:path w="4901" h="4966" extrusionOk="0">
                <a:moveTo>
                  <a:pt x="2866" y="158"/>
                </a:moveTo>
                <a:cubicBezTo>
                  <a:pt x="2788" y="158"/>
                  <a:pt x="2711" y="164"/>
                  <a:pt x="2634" y="177"/>
                </a:cubicBezTo>
                <a:cubicBezTo>
                  <a:pt x="1663" y="295"/>
                  <a:pt x="1663" y="1"/>
                  <a:pt x="1163" y="854"/>
                </a:cubicBezTo>
                <a:cubicBezTo>
                  <a:pt x="486" y="1163"/>
                  <a:pt x="59" y="1840"/>
                  <a:pt x="0" y="2576"/>
                </a:cubicBezTo>
                <a:cubicBezTo>
                  <a:pt x="0" y="3312"/>
                  <a:pt x="309" y="3974"/>
                  <a:pt x="927" y="4416"/>
                </a:cubicBezTo>
                <a:cubicBezTo>
                  <a:pt x="1222" y="4592"/>
                  <a:pt x="1590" y="4710"/>
                  <a:pt x="1899" y="4842"/>
                </a:cubicBezTo>
                <a:cubicBezTo>
                  <a:pt x="2162" y="4915"/>
                  <a:pt x="2454" y="4965"/>
                  <a:pt x="2740" y="4965"/>
                </a:cubicBezTo>
                <a:cubicBezTo>
                  <a:pt x="2916" y="4965"/>
                  <a:pt x="3090" y="4946"/>
                  <a:pt x="3253" y="4901"/>
                </a:cubicBezTo>
                <a:cubicBezTo>
                  <a:pt x="4047" y="4710"/>
                  <a:pt x="4606" y="3915"/>
                  <a:pt x="4724" y="3062"/>
                </a:cubicBezTo>
                <a:cubicBezTo>
                  <a:pt x="4901" y="2385"/>
                  <a:pt x="4783" y="1649"/>
                  <a:pt x="4415" y="1031"/>
                </a:cubicBezTo>
                <a:cubicBezTo>
                  <a:pt x="4089" y="548"/>
                  <a:pt x="3473" y="158"/>
                  <a:pt x="2866" y="158"/>
                </a:cubicBezTo>
                <a:close/>
              </a:path>
            </a:pathLst>
          </a:custGeom>
          <a:solidFill>
            <a:srgbClr val="7FAA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5" name="Google Shape;1435;p11"/>
          <p:cNvSpPr/>
          <p:nvPr/>
        </p:nvSpPr>
        <p:spPr>
          <a:xfrm>
            <a:off x="3435902" y="4668976"/>
            <a:ext cx="173944" cy="156395"/>
          </a:xfrm>
          <a:custGeom>
            <a:avLst/>
            <a:gdLst/>
            <a:ahLst/>
            <a:cxnLst/>
            <a:rect l="l" t="t" r="r" b="b"/>
            <a:pathLst>
              <a:path w="5402" h="4857" extrusionOk="0">
                <a:moveTo>
                  <a:pt x="2799" y="1"/>
                </a:moveTo>
                <a:cubicBezTo>
                  <a:pt x="2159" y="1"/>
                  <a:pt x="1524" y="216"/>
                  <a:pt x="1045" y="618"/>
                </a:cubicBezTo>
                <a:cubicBezTo>
                  <a:pt x="368" y="1178"/>
                  <a:pt x="1" y="1972"/>
                  <a:pt x="1" y="2826"/>
                </a:cubicBezTo>
                <a:cubicBezTo>
                  <a:pt x="1" y="3017"/>
                  <a:pt x="74" y="3253"/>
                  <a:pt x="133" y="3503"/>
                </a:cubicBezTo>
                <a:cubicBezTo>
                  <a:pt x="251" y="3753"/>
                  <a:pt x="501" y="3930"/>
                  <a:pt x="678" y="4121"/>
                </a:cubicBezTo>
                <a:cubicBezTo>
                  <a:pt x="1355" y="4606"/>
                  <a:pt x="2149" y="4857"/>
                  <a:pt x="3017" y="4857"/>
                </a:cubicBezTo>
                <a:cubicBezTo>
                  <a:pt x="3253" y="4857"/>
                  <a:pt x="3503" y="4783"/>
                  <a:pt x="3753" y="4724"/>
                </a:cubicBezTo>
                <a:cubicBezTo>
                  <a:pt x="4666" y="4415"/>
                  <a:pt x="5343" y="3503"/>
                  <a:pt x="5343" y="2517"/>
                </a:cubicBezTo>
                <a:cubicBezTo>
                  <a:pt x="5402" y="1545"/>
                  <a:pt x="4725" y="559"/>
                  <a:pt x="3812" y="192"/>
                </a:cubicBezTo>
                <a:cubicBezTo>
                  <a:pt x="3488" y="63"/>
                  <a:pt x="3143" y="1"/>
                  <a:pt x="2799" y="1"/>
                </a:cubicBezTo>
                <a:close/>
              </a:path>
            </a:pathLst>
          </a:custGeom>
          <a:solidFill>
            <a:srgbClr val="7FAA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6" name="Google Shape;1436;p11"/>
          <p:cNvSpPr/>
          <p:nvPr/>
        </p:nvSpPr>
        <p:spPr>
          <a:xfrm>
            <a:off x="3586119" y="4876542"/>
            <a:ext cx="181544" cy="189561"/>
          </a:xfrm>
          <a:custGeom>
            <a:avLst/>
            <a:gdLst/>
            <a:ahLst/>
            <a:cxnLst/>
            <a:rect l="l" t="t" r="r" b="b"/>
            <a:pathLst>
              <a:path w="5638" h="5887" fill="none" extrusionOk="0">
                <a:moveTo>
                  <a:pt x="3621" y="5695"/>
                </a:moveTo>
                <a:cubicBezTo>
                  <a:pt x="4842" y="5327"/>
                  <a:pt x="5637" y="3988"/>
                  <a:pt x="5519" y="2693"/>
                </a:cubicBezTo>
                <a:cubicBezTo>
                  <a:pt x="5461" y="1840"/>
                  <a:pt x="4901" y="986"/>
                  <a:pt x="4107" y="486"/>
                </a:cubicBezTo>
                <a:cubicBezTo>
                  <a:pt x="3371" y="59"/>
                  <a:pt x="2326" y="0"/>
                  <a:pt x="1531" y="427"/>
                </a:cubicBezTo>
                <a:cubicBezTo>
                  <a:pt x="1104" y="736"/>
                  <a:pt x="678" y="1163"/>
                  <a:pt x="427" y="1648"/>
                </a:cubicBezTo>
                <a:cubicBezTo>
                  <a:pt x="60" y="2384"/>
                  <a:pt x="1" y="3311"/>
                  <a:pt x="310" y="4106"/>
                </a:cubicBezTo>
                <a:cubicBezTo>
                  <a:pt x="619" y="4901"/>
                  <a:pt x="1355" y="5519"/>
                  <a:pt x="2149" y="5769"/>
                </a:cubicBezTo>
                <a:cubicBezTo>
                  <a:pt x="2635" y="5887"/>
                  <a:pt x="3135" y="5887"/>
                  <a:pt x="3621" y="5695"/>
                </a:cubicBezTo>
                <a:close/>
              </a:path>
            </a:pathLst>
          </a:custGeom>
          <a:noFill/>
          <a:ln w="6250" cap="flat" cmpd="sng">
            <a:solidFill>
              <a:srgbClr val="28481F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7" name="Google Shape;1437;p11"/>
          <p:cNvSpPr/>
          <p:nvPr/>
        </p:nvSpPr>
        <p:spPr>
          <a:xfrm>
            <a:off x="3738235" y="4811143"/>
            <a:ext cx="157844" cy="163995"/>
          </a:xfrm>
          <a:custGeom>
            <a:avLst/>
            <a:gdLst/>
            <a:ahLst/>
            <a:cxnLst/>
            <a:rect l="l" t="t" r="r" b="b"/>
            <a:pathLst>
              <a:path w="4902" h="5093" fill="none" extrusionOk="0">
                <a:moveTo>
                  <a:pt x="1163" y="927"/>
                </a:moveTo>
                <a:cubicBezTo>
                  <a:pt x="545" y="1236"/>
                  <a:pt x="118" y="1913"/>
                  <a:pt x="60" y="2649"/>
                </a:cubicBezTo>
                <a:cubicBezTo>
                  <a:pt x="1" y="3311"/>
                  <a:pt x="369" y="4047"/>
                  <a:pt x="987" y="4489"/>
                </a:cubicBezTo>
                <a:cubicBezTo>
                  <a:pt x="1281" y="4665"/>
                  <a:pt x="1590" y="4783"/>
                  <a:pt x="1958" y="4915"/>
                </a:cubicBezTo>
                <a:cubicBezTo>
                  <a:pt x="2385" y="4974"/>
                  <a:pt x="2826" y="5092"/>
                  <a:pt x="3253" y="4974"/>
                </a:cubicBezTo>
                <a:cubicBezTo>
                  <a:pt x="4107" y="4783"/>
                  <a:pt x="4592" y="3929"/>
                  <a:pt x="4784" y="3135"/>
                </a:cubicBezTo>
                <a:cubicBezTo>
                  <a:pt x="4901" y="2458"/>
                  <a:pt x="4842" y="1722"/>
                  <a:pt x="4475" y="1104"/>
                </a:cubicBezTo>
                <a:cubicBezTo>
                  <a:pt x="4048" y="559"/>
                  <a:pt x="3371" y="133"/>
                  <a:pt x="2635" y="250"/>
                </a:cubicBezTo>
                <a:cubicBezTo>
                  <a:pt x="1649" y="368"/>
                  <a:pt x="1649" y="0"/>
                  <a:pt x="1163" y="927"/>
                </a:cubicBezTo>
                <a:close/>
              </a:path>
            </a:pathLst>
          </a:custGeom>
          <a:noFill/>
          <a:ln w="6250" cap="flat" cmpd="sng">
            <a:solidFill>
              <a:srgbClr val="28481F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8" name="Google Shape;1438;p11"/>
          <p:cNvSpPr/>
          <p:nvPr/>
        </p:nvSpPr>
        <p:spPr>
          <a:xfrm>
            <a:off x="3388503" y="4637677"/>
            <a:ext cx="172077" cy="163995"/>
          </a:xfrm>
          <a:custGeom>
            <a:avLst/>
            <a:gdLst/>
            <a:ahLst/>
            <a:cxnLst/>
            <a:rect l="l" t="t" r="r" b="b"/>
            <a:pathLst>
              <a:path w="5344" h="5093" fill="none" extrusionOk="0">
                <a:moveTo>
                  <a:pt x="987" y="855"/>
                </a:moveTo>
                <a:cubicBezTo>
                  <a:pt x="369" y="1340"/>
                  <a:pt x="1" y="2208"/>
                  <a:pt x="1" y="3003"/>
                </a:cubicBezTo>
                <a:cubicBezTo>
                  <a:pt x="1" y="3253"/>
                  <a:pt x="1" y="3489"/>
                  <a:pt x="133" y="3739"/>
                </a:cubicBezTo>
                <a:cubicBezTo>
                  <a:pt x="251" y="3989"/>
                  <a:pt x="442" y="4166"/>
                  <a:pt x="678" y="4357"/>
                </a:cubicBezTo>
                <a:cubicBezTo>
                  <a:pt x="1355" y="4843"/>
                  <a:pt x="2150" y="5093"/>
                  <a:pt x="2944" y="5093"/>
                </a:cubicBezTo>
                <a:cubicBezTo>
                  <a:pt x="3194" y="5093"/>
                  <a:pt x="3445" y="5019"/>
                  <a:pt x="3680" y="4960"/>
                </a:cubicBezTo>
                <a:cubicBezTo>
                  <a:pt x="4666" y="4651"/>
                  <a:pt x="5343" y="3739"/>
                  <a:pt x="5343" y="2753"/>
                </a:cubicBezTo>
                <a:cubicBezTo>
                  <a:pt x="5343" y="1782"/>
                  <a:pt x="4725" y="796"/>
                  <a:pt x="3813" y="428"/>
                </a:cubicBezTo>
                <a:cubicBezTo>
                  <a:pt x="2885" y="1"/>
                  <a:pt x="1782" y="178"/>
                  <a:pt x="987" y="855"/>
                </a:cubicBezTo>
                <a:close/>
              </a:path>
            </a:pathLst>
          </a:custGeom>
          <a:noFill/>
          <a:ln w="6250" cap="flat" cmpd="sng">
            <a:solidFill>
              <a:srgbClr val="28481F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9" name="Google Shape;1439;p11"/>
          <p:cNvSpPr/>
          <p:nvPr/>
        </p:nvSpPr>
        <p:spPr>
          <a:xfrm>
            <a:off x="3648853" y="5342648"/>
            <a:ext cx="389105" cy="444038"/>
          </a:xfrm>
          <a:custGeom>
            <a:avLst/>
            <a:gdLst/>
            <a:ahLst/>
            <a:cxnLst/>
            <a:rect l="l" t="t" r="r" b="b"/>
            <a:pathLst>
              <a:path w="12084" h="13790" fill="none" extrusionOk="0">
                <a:moveTo>
                  <a:pt x="3312" y="4783"/>
                </a:moveTo>
                <a:cubicBezTo>
                  <a:pt x="3871" y="4106"/>
                  <a:pt x="3680" y="2944"/>
                  <a:pt x="4416" y="2385"/>
                </a:cubicBezTo>
                <a:cubicBezTo>
                  <a:pt x="5152" y="1840"/>
                  <a:pt x="6255" y="2444"/>
                  <a:pt x="7183" y="2208"/>
                </a:cubicBezTo>
                <a:cubicBezTo>
                  <a:pt x="7918" y="2017"/>
                  <a:pt x="8404" y="1399"/>
                  <a:pt x="9022" y="913"/>
                </a:cubicBezTo>
                <a:cubicBezTo>
                  <a:pt x="9567" y="427"/>
                  <a:pt x="10361" y="1"/>
                  <a:pt x="11038" y="427"/>
                </a:cubicBezTo>
                <a:cubicBezTo>
                  <a:pt x="11465" y="736"/>
                  <a:pt x="11656" y="1281"/>
                  <a:pt x="11656" y="1840"/>
                </a:cubicBezTo>
                <a:cubicBezTo>
                  <a:pt x="11656" y="2385"/>
                  <a:pt x="11598" y="2870"/>
                  <a:pt x="11656" y="3430"/>
                </a:cubicBezTo>
                <a:cubicBezTo>
                  <a:pt x="11774" y="3915"/>
                  <a:pt x="12024" y="4342"/>
                  <a:pt x="12024" y="4783"/>
                </a:cubicBezTo>
                <a:cubicBezTo>
                  <a:pt x="12083" y="5446"/>
                  <a:pt x="11715" y="6005"/>
                  <a:pt x="11288" y="6491"/>
                </a:cubicBezTo>
                <a:cubicBezTo>
                  <a:pt x="10788" y="6917"/>
                  <a:pt x="10244" y="7226"/>
                  <a:pt x="9684" y="7594"/>
                </a:cubicBezTo>
                <a:cubicBezTo>
                  <a:pt x="9508" y="7727"/>
                  <a:pt x="9316" y="7844"/>
                  <a:pt x="9199" y="8095"/>
                </a:cubicBezTo>
                <a:cubicBezTo>
                  <a:pt x="9081" y="8463"/>
                  <a:pt x="9258" y="8889"/>
                  <a:pt x="9258" y="9257"/>
                </a:cubicBezTo>
                <a:cubicBezTo>
                  <a:pt x="9316" y="10361"/>
                  <a:pt x="8036" y="10905"/>
                  <a:pt x="7300" y="11700"/>
                </a:cubicBezTo>
                <a:cubicBezTo>
                  <a:pt x="6991" y="12142"/>
                  <a:pt x="6741" y="12627"/>
                  <a:pt x="6373" y="12995"/>
                </a:cubicBezTo>
                <a:cubicBezTo>
                  <a:pt x="5520" y="13790"/>
                  <a:pt x="4048" y="13672"/>
                  <a:pt x="2944" y="13245"/>
                </a:cubicBezTo>
                <a:cubicBezTo>
                  <a:pt x="2091" y="12936"/>
                  <a:pt x="1222" y="12436"/>
                  <a:pt x="678" y="11700"/>
                </a:cubicBezTo>
                <a:cubicBezTo>
                  <a:pt x="192" y="10964"/>
                  <a:pt x="1" y="9861"/>
                  <a:pt x="560" y="9125"/>
                </a:cubicBezTo>
                <a:cubicBezTo>
                  <a:pt x="678" y="8889"/>
                  <a:pt x="854" y="8698"/>
                  <a:pt x="987" y="8389"/>
                </a:cubicBezTo>
                <a:cubicBezTo>
                  <a:pt x="1164" y="7844"/>
                  <a:pt x="796" y="7226"/>
                  <a:pt x="987" y="6682"/>
                </a:cubicBezTo>
                <a:cubicBezTo>
                  <a:pt x="1222" y="5696"/>
                  <a:pt x="2694" y="5637"/>
                  <a:pt x="3312" y="4783"/>
                </a:cubicBezTo>
                <a:close/>
              </a:path>
            </a:pathLst>
          </a:custGeom>
          <a:noFill/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0" name="Google Shape;1440;p11"/>
          <p:cNvSpPr/>
          <p:nvPr/>
        </p:nvSpPr>
        <p:spPr>
          <a:xfrm>
            <a:off x="3719952" y="5415615"/>
            <a:ext cx="243110" cy="357356"/>
          </a:xfrm>
          <a:custGeom>
            <a:avLst/>
            <a:gdLst/>
            <a:ahLst/>
            <a:cxnLst/>
            <a:rect l="l" t="t" r="r" b="b"/>
            <a:pathLst>
              <a:path w="7550" h="11098" fill="none" extrusionOk="0">
                <a:moveTo>
                  <a:pt x="7550" y="1"/>
                </a:moveTo>
                <a:cubicBezTo>
                  <a:pt x="5887" y="1531"/>
                  <a:pt x="4165" y="3121"/>
                  <a:pt x="2826" y="4901"/>
                </a:cubicBezTo>
                <a:cubicBezTo>
                  <a:pt x="1413" y="6741"/>
                  <a:pt x="309" y="8831"/>
                  <a:pt x="0" y="11097"/>
                </a:cubicBezTo>
              </a:path>
            </a:pathLst>
          </a:custGeom>
          <a:noFill/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1" name="Google Shape;1441;p11"/>
          <p:cNvSpPr/>
          <p:nvPr/>
        </p:nvSpPr>
        <p:spPr>
          <a:xfrm>
            <a:off x="6555190" y="4778041"/>
            <a:ext cx="99047" cy="91738"/>
          </a:xfrm>
          <a:custGeom>
            <a:avLst/>
            <a:gdLst/>
            <a:ahLst/>
            <a:cxnLst/>
            <a:rect l="l" t="t" r="r" b="b"/>
            <a:pathLst>
              <a:path w="3076" h="2849" extrusionOk="0">
                <a:moveTo>
                  <a:pt x="1449" y="1"/>
                </a:moveTo>
                <a:cubicBezTo>
                  <a:pt x="1179" y="1"/>
                  <a:pt x="910" y="59"/>
                  <a:pt x="677" y="169"/>
                </a:cubicBezTo>
                <a:cubicBezTo>
                  <a:pt x="559" y="302"/>
                  <a:pt x="442" y="361"/>
                  <a:pt x="368" y="478"/>
                </a:cubicBezTo>
                <a:cubicBezTo>
                  <a:pt x="0" y="905"/>
                  <a:pt x="133" y="1523"/>
                  <a:pt x="250" y="2082"/>
                </a:cubicBezTo>
                <a:cubicBezTo>
                  <a:pt x="309" y="2200"/>
                  <a:pt x="368" y="2377"/>
                  <a:pt x="501" y="2509"/>
                </a:cubicBezTo>
                <a:cubicBezTo>
                  <a:pt x="618" y="2627"/>
                  <a:pt x="868" y="2686"/>
                  <a:pt x="1045" y="2745"/>
                </a:cubicBezTo>
                <a:cubicBezTo>
                  <a:pt x="1300" y="2789"/>
                  <a:pt x="1582" y="2848"/>
                  <a:pt x="1846" y="2848"/>
                </a:cubicBezTo>
                <a:cubicBezTo>
                  <a:pt x="2023" y="2848"/>
                  <a:pt x="2192" y="2821"/>
                  <a:pt x="2340" y="2745"/>
                </a:cubicBezTo>
                <a:cubicBezTo>
                  <a:pt x="2708" y="2568"/>
                  <a:pt x="2943" y="2141"/>
                  <a:pt x="3017" y="1773"/>
                </a:cubicBezTo>
                <a:cubicBezTo>
                  <a:pt x="3076" y="1155"/>
                  <a:pt x="2826" y="537"/>
                  <a:pt x="2340" y="243"/>
                </a:cubicBezTo>
                <a:cubicBezTo>
                  <a:pt x="2073" y="78"/>
                  <a:pt x="1760" y="1"/>
                  <a:pt x="1449" y="1"/>
                </a:cubicBezTo>
                <a:close/>
              </a:path>
            </a:pathLst>
          </a:custGeom>
          <a:solidFill>
            <a:srgbClr val="F7D79F"/>
          </a:solidFill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2" name="Google Shape;1442;p11"/>
          <p:cNvSpPr/>
          <p:nvPr/>
        </p:nvSpPr>
        <p:spPr>
          <a:xfrm>
            <a:off x="4148350" y="5111415"/>
            <a:ext cx="173944" cy="155912"/>
          </a:xfrm>
          <a:custGeom>
            <a:avLst/>
            <a:gdLst/>
            <a:ahLst/>
            <a:cxnLst/>
            <a:rect l="l" t="t" r="r" b="b"/>
            <a:pathLst>
              <a:path w="5402" h="4842" extrusionOk="0">
                <a:moveTo>
                  <a:pt x="2798" y="1"/>
                </a:moveTo>
                <a:cubicBezTo>
                  <a:pt x="2158" y="1"/>
                  <a:pt x="1524" y="216"/>
                  <a:pt x="1045" y="618"/>
                </a:cubicBezTo>
                <a:cubicBezTo>
                  <a:pt x="368" y="1104"/>
                  <a:pt x="0" y="1957"/>
                  <a:pt x="0" y="2767"/>
                </a:cubicBezTo>
                <a:cubicBezTo>
                  <a:pt x="0" y="3002"/>
                  <a:pt x="59" y="3252"/>
                  <a:pt x="133" y="3502"/>
                </a:cubicBezTo>
                <a:cubicBezTo>
                  <a:pt x="250" y="3738"/>
                  <a:pt x="500" y="3929"/>
                  <a:pt x="677" y="4106"/>
                </a:cubicBezTo>
                <a:cubicBezTo>
                  <a:pt x="1354" y="4606"/>
                  <a:pt x="2149" y="4842"/>
                  <a:pt x="3002" y="4842"/>
                </a:cubicBezTo>
                <a:cubicBezTo>
                  <a:pt x="3252" y="4842"/>
                  <a:pt x="3503" y="4783"/>
                  <a:pt x="3738" y="4724"/>
                </a:cubicBezTo>
                <a:cubicBezTo>
                  <a:pt x="4665" y="4415"/>
                  <a:pt x="5342" y="3502"/>
                  <a:pt x="5342" y="2516"/>
                </a:cubicBezTo>
                <a:cubicBezTo>
                  <a:pt x="5401" y="1530"/>
                  <a:pt x="4724" y="559"/>
                  <a:pt x="3812" y="191"/>
                </a:cubicBezTo>
                <a:cubicBezTo>
                  <a:pt x="3488" y="63"/>
                  <a:pt x="3142" y="1"/>
                  <a:pt x="2798" y="1"/>
                </a:cubicBezTo>
                <a:close/>
              </a:path>
            </a:pathLst>
          </a:custGeom>
          <a:solidFill>
            <a:srgbClr val="7FAA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3" name="Google Shape;1443;p11"/>
          <p:cNvSpPr/>
          <p:nvPr/>
        </p:nvSpPr>
        <p:spPr>
          <a:xfrm>
            <a:off x="4117051" y="5067815"/>
            <a:ext cx="171594" cy="163962"/>
          </a:xfrm>
          <a:custGeom>
            <a:avLst/>
            <a:gdLst/>
            <a:ahLst/>
            <a:cxnLst/>
            <a:rect l="l" t="t" r="r" b="b"/>
            <a:pathLst>
              <a:path w="5329" h="5092" fill="none" extrusionOk="0">
                <a:moveTo>
                  <a:pt x="1031" y="809"/>
                </a:moveTo>
                <a:cubicBezTo>
                  <a:pt x="369" y="1354"/>
                  <a:pt x="1" y="2149"/>
                  <a:pt x="1" y="3017"/>
                </a:cubicBezTo>
                <a:cubicBezTo>
                  <a:pt x="1" y="3252"/>
                  <a:pt x="1" y="3503"/>
                  <a:pt x="119" y="3679"/>
                </a:cubicBezTo>
                <a:cubicBezTo>
                  <a:pt x="236" y="3929"/>
                  <a:pt x="428" y="4180"/>
                  <a:pt x="663" y="4297"/>
                </a:cubicBezTo>
                <a:cubicBezTo>
                  <a:pt x="1340" y="4783"/>
                  <a:pt x="2135" y="5092"/>
                  <a:pt x="2944" y="5033"/>
                </a:cubicBezTo>
                <a:cubicBezTo>
                  <a:pt x="3180" y="5033"/>
                  <a:pt x="3430" y="5033"/>
                  <a:pt x="3680" y="4915"/>
                </a:cubicBezTo>
                <a:cubicBezTo>
                  <a:pt x="4651" y="4665"/>
                  <a:pt x="5328" y="3679"/>
                  <a:pt x="5328" y="2708"/>
                </a:cubicBezTo>
                <a:cubicBezTo>
                  <a:pt x="5328" y="1722"/>
                  <a:pt x="4710" y="809"/>
                  <a:pt x="3798" y="368"/>
                </a:cubicBezTo>
                <a:cubicBezTo>
                  <a:pt x="2871" y="0"/>
                  <a:pt x="1767" y="191"/>
                  <a:pt x="1031" y="809"/>
                </a:cubicBezTo>
                <a:close/>
              </a:path>
            </a:pathLst>
          </a:custGeom>
          <a:noFill/>
          <a:ln w="6250" cap="flat" cmpd="sng">
            <a:solidFill>
              <a:srgbClr val="28481F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4" name="Google Shape;1444;p11"/>
          <p:cNvSpPr/>
          <p:nvPr/>
        </p:nvSpPr>
        <p:spPr>
          <a:xfrm>
            <a:off x="1496495" y="5380182"/>
            <a:ext cx="389073" cy="444521"/>
          </a:xfrm>
          <a:custGeom>
            <a:avLst/>
            <a:gdLst/>
            <a:ahLst/>
            <a:cxnLst/>
            <a:rect l="l" t="t" r="r" b="b"/>
            <a:pathLst>
              <a:path w="12083" h="13805" fill="none" extrusionOk="0">
                <a:moveTo>
                  <a:pt x="3312" y="4783"/>
                </a:moveTo>
                <a:cubicBezTo>
                  <a:pt x="3871" y="4048"/>
                  <a:pt x="3680" y="2885"/>
                  <a:pt x="4416" y="2399"/>
                </a:cubicBezTo>
                <a:cubicBezTo>
                  <a:pt x="5151" y="1781"/>
                  <a:pt x="6255" y="2399"/>
                  <a:pt x="7182" y="2208"/>
                </a:cubicBezTo>
                <a:cubicBezTo>
                  <a:pt x="7918" y="2031"/>
                  <a:pt x="8404" y="1413"/>
                  <a:pt x="8963" y="854"/>
                </a:cubicBezTo>
                <a:cubicBezTo>
                  <a:pt x="9508" y="368"/>
                  <a:pt x="10376" y="1"/>
                  <a:pt x="10979" y="368"/>
                </a:cubicBezTo>
                <a:cubicBezTo>
                  <a:pt x="11480" y="677"/>
                  <a:pt x="11597" y="1296"/>
                  <a:pt x="11656" y="1781"/>
                </a:cubicBezTo>
                <a:cubicBezTo>
                  <a:pt x="11656" y="2326"/>
                  <a:pt x="11538" y="2885"/>
                  <a:pt x="11656" y="3429"/>
                </a:cubicBezTo>
                <a:cubicBezTo>
                  <a:pt x="11774" y="3871"/>
                  <a:pt x="12024" y="4298"/>
                  <a:pt x="12024" y="4783"/>
                </a:cubicBezTo>
                <a:cubicBezTo>
                  <a:pt x="12083" y="5401"/>
                  <a:pt x="11715" y="6005"/>
                  <a:pt x="11229" y="6446"/>
                </a:cubicBezTo>
                <a:cubicBezTo>
                  <a:pt x="10803" y="6873"/>
                  <a:pt x="10184" y="7182"/>
                  <a:pt x="9699" y="7550"/>
                </a:cubicBezTo>
                <a:cubicBezTo>
                  <a:pt x="9508" y="7668"/>
                  <a:pt x="9272" y="7844"/>
                  <a:pt x="9198" y="8095"/>
                </a:cubicBezTo>
                <a:cubicBezTo>
                  <a:pt x="9081" y="8462"/>
                  <a:pt x="9272" y="8830"/>
                  <a:pt x="9272" y="9198"/>
                </a:cubicBezTo>
                <a:cubicBezTo>
                  <a:pt x="9331" y="10302"/>
                  <a:pt x="8036" y="10861"/>
                  <a:pt x="7300" y="11715"/>
                </a:cubicBezTo>
                <a:cubicBezTo>
                  <a:pt x="6991" y="12083"/>
                  <a:pt x="6756" y="12568"/>
                  <a:pt x="6388" y="12936"/>
                </a:cubicBezTo>
                <a:cubicBezTo>
                  <a:pt x="5460" y="13805"/>
                  <a:pt x="4048" y="13672"/>
                  <a:pt x="2885" y="13245"/>
                </a:cubicBezTo>
                <a:cubicBezTo>
                  <a:pt x="2032" y="12877"/>
                  <a:pt x="1237" y="12451"/>
                  <a:pt x="678" y="11656"/>
                </a:cubicBezTo>
                <a:cubicBezTo>
                  <a:pt x="192" y="10920"/>
                  <a:pt x="1" y="9875"/>
                  <a:pt x="501" y="9081"/>
                </a:cubicBezTo>
                <a:cubicBezTo>
                  <a:pt x="678" y="8830"/>
                  <a:pt x="869" y="8654"/>
                  <a:pt x="987" y="8404"/>
                </a:cubicBezTo>
                <a:cubicBezTo>
                  <a:pt x="1178" y="7844"/>
                  <a:pt x="810" y="7241"/>
                  <a:pt x="987" y="6682"/>
                </a:cubicBezTo>
                <a:cubicBezTo>
                  <a:pt x="1237" y="5637"/>
                  <a:pt x="2708" y="5578"/>
                  <a:pt x="3312" y="4783"/>
                </a:cubicBezTo>
                <a:close/>
              </a:path>
            </a:pathLst>
          </a:custGeom>
          <a:noFill/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5" name="Google Shape;1445;p11"/>
          <p:cNvSpPr/>
          <p:nvPr/>
        </p:nvSpPr>
        <p:spPr>
          <a:xfrm>
            <a:off x="1567594" y="5451249"/>
            <a:ext cx="243110" cy="357356"/>
          </a:xfrm>
          <a:custGeom>
            <a:avLst/>
            <a:gdLst/>
            <a:ahLst/>
            <a:cxnLst/>
            <a:rect l="l" t="t" r="r" b="b"/>
            <a:pathLst>
              <a:path w="7550" h="11098" fill="none" extrusionOk="0">
                <a:moveTo>
                  <a:pt x="7550" y="1"/>
                </a:moveTo>
                <a:cubicBezTo>
                  <a:pt x="5887" y="1590"/>
                  <a:pt x="4180" y="3136"/>
                  <a:pt x="2767" y="4975"/>
                </a:cubicBezTo>
                <a:cubicBezTo>
                  <a:pt x="1413" y="6741"/>
                  <a:pt x="309" y="8831"/>
                  <a:pt x="0" y="11097"/>
                </a:cubicBezTo>
              </a:path>
            </a:pathLst>
          </a:custGeom>
          <a:noFill/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6" name="Google Shape;1446;p11"/>
          <p:cNvSpPr/>
          <p:nvPr/>
        </p:nvSpPr>
        <p:spPr>
          <a:xfrm>
            <a:off x="7502832" y="4236532"/>
            <a:ext cx="471537" cy="351173"/>
          </a:xfrm>
          <a:custGeom>
            <a:avLst/>
            <a:gdLst/>
            <a:ahLst/>
            <a:cxnLst/>
            <a:rect l="l" t="t" r="r" b="b"/>
            <a:pathLst>
              <a:path w="14644" h="10906" fill="none" extrusionOk="0">
                <a:moveTo>
                  <a:pt x="6123" y="8698"/>
                </a:moveTo>
                <a:cubicBezTo>
                  <a:pt x="5328" y="8330"/>
                  <a:pt x="4224" y="8698"/>
                  <a:pt x="3547" y="8154"/>
                </a:cubicBezTo>
                <a:cubicBezTo>
                  <a:pt x="2811" y="7477"/>
                  <a:pt x="3179" y="6314"/>
                  <a:pt x="2811" y="5461"/>
                </a:cubicBezTo>
                <a:cubicBezTo>
                  <a:pt x="2502" y="4784"/>
                  <a:pt x="1767" y="4416"/>
                  <a:pt x="1163" y="3915"/>
                </a:cubicBezTo>
                <a:cubicBezTo>
                  <a:pt x="545" y="3489"/>
                  <a:pt x="1" y="2753"/>
                  <a:pt x="236" y="2076"/>
                </a:cubicBezTo>
                <a:cubicBezTo>
                  <a:pt x="427" y="1590"/>
                  <a:pt x="972" y="1281"/>
                  <a:pt x="1531" y="1163"/>
                </a:cubicBezTo>
                <a:cubicBezTo>
                  <a:pt x="2017" y="1046"/>
                  <a:pt x="2576" y="1046"/>
                  <a:pt x="3062" y="795"/>
                </a:cubicBezTo>
                <a:cubicBezTo>
                  <a:pt x="3488" y="604"/>
                  <a:pt x="3856" y="310"/>
                  <a:pt x="4342" y="177"/>
                </a:cubicBezTo>
                <a:cubicBezTo>
                  <a:pt x="4960" y="1"/>
                  <a:pt x="5637" y="236"/>
                  <a:pt x="6123" y="604"/>
                </a:cubicBezTo>
                <a:cubicBezTo>
                  <a:pt x="6682" y="972"/>
                  <a:pt x="7109" y="1472"/>
                  <a:pt x="7535" y="1899"/>
                </a:cubicBezTo>
                <a:cubicBezTo>
                  <a:pt x="7727" y="2076"/>
                  <a:pt x="7903" y="2208"/>
                  <a:pt x="8154" y="2267"/>
                </a:cubicBezTo>
                <a:cubicBezTo>
                  <a:pt x="8521" y="2326"/>
                  <a:pt x="8889" y="2076"/>
                  <a:pt x="9257" y="1958"/>
                </a:cubicBezTo>
                <a:cubicBezTo>
                  <a:pt x="10302" y="1708"/>
                  <a:pt x="11156" y="2885"/>
                  <a:pt x="12068" y="3371"/>
                </a:cubicBezTo>
                <a:cubicBezTo>
                  <a:pt x="12569" y="3621"/>
                  <a:pt x="13054" y="3739"/>
                  <a:pt x="13481" y="4048"/>
                </a:cubicBezTo>
                <a:cubicBezTo>
                  <a:pt x="14526" y="4725"/>
                  <a:pt x="14644" y="6196"/>
                  <a:pt x="14467" y="7359"/>
                </a:cubicBezTo>
                <a:cubicBezTo>
                  <a:pt x="14349" y="8271"/>
                  <a:pt x="14040" y="9199"/>
                  <a:pt x="13422" y="9876"/>
                </a:cubicBezTo>
                <a:cubicBezTo>
                  <a:pt x="12804" y="10538"/>
                  <a:pt x="11774" y="10906"/>
                  <a:pt x="10906" y="10538"/>
                </a:cubicBezTo>
                <a:cubicBezTo>
                  <a:pt x="10670" y="10420"/>
                  <a:pt x="10420" y="10302"/>
                  <a:pt x="10170" y="10243"/>
                </a:cubicBezTo>
                <a:cubicBezTo>
                  <a:pt x="9566" y="10170"/>
                  <a:pt x="9007" y="10670"/>
                  <a:pt x="8463" y="10611"/>
                </a:cubicBezTo>
                <a:cubicBezTo>
                  <a:pt x="7418" y="10611"/>
                  <a:pt x="7050" y="9140"/>
                  <a:pt x="6123" y="8698"/>
                </a:cubicBezTo>
                <a:close/>
              </a:path>
            </a:pathLst>
          </a:custGeom>
          <a:noFill/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7" name="Google Shape;1447;p11"/>
          <p:cNvSpPr/>
          <p:nvPr/>
        </p:nvSpPr>
        <p:spPr>
          <a:xfrm>
            <a:off x="7577699" y="4331331"/>
            <a:ext cx="399055" cy="169662"/>
          </a:xfrm>
          <a:custGeom>
            <a:avLst/>
            <a:gdLst/>
            <a:ahLst/>
            <a:cxnLst/>
            <a:rect l="l" t="t" r="r" b="b"/>
            <a:pathLst>
              <a:path w="12393" h="5269" fill="none" extrusionOk="0">
                <a:moveTo>
                  <a:pt x="1" y="0"/>
                </a:moveTo>
                <a:cubicBezTo>
                  <a:pt x="1840" y="1280"/>
                  <a:pt x="3739" y="2634"/>
                  <a:pt x="5770" y="3620"/>
                </a:cubicBezTo>
                <a:cubicBezTo>
                  <a:pt x="7845" y="4592"/>
                  <a:pt x="10111" y="5269"/>
                  <a:pt x="12392" y="5151"/>
                </a:cubicBezTo>
              </a:path>
            </a:pathLst>
          </a:custGeom>
          <a:noFill/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8" name="Google Shape;1448;p11"/>
          <p:cNvSpPr/>
          <p:nvPr/>
        </p:nvSpPr>
        <p:spPr>
          <a:xfrm>
            <a:off x="6085575" y="4290168"/>
            <a:ext cx="424621" cy="402822"/>
          </a:xfrm>
          <a:custGeom>
            <a:avLst/>
            <a:gdLst/>
            <a:ahLst/>
            <a:cxnLst/>
            <a:rect l="l" t="t" r="r" b="b"/>
            <a:pathLst>
              <a:path w="13187" h="12510" fill="none" extrusionOk="0">
                <a:moveTo>
                  <a:pt x="9257" y="8639"/>
                </a:moveTo>
                <a:cubicBezTo>
                  <a:pt x="9875" y="8036"/>
                  <a:pt x="11037" y="8094"/>
                  <a:pt x="11523" y="7300"/>
                </a:cubicBezTo>
                <a:cubicBezTo>
                  <a:pt x="12009" y="6490"/>
                  <a:pt x="11273" y="5460"/>
                  <a:pt x="11347" y="4474"/>
                </a:cubicBezTo>
                <a:cubicBezTo>
                  <a:pt x="11464" y="3738"/>
                  <a:pt x="12009" y="3179"/>
                  <a:pt x="12450" y="2576"/>
                </a:cubicBezTo>
                <a:cubicBezTo>
                  <a:pt x="12877" y="1958"/>
                  <a:pt x="13186" y="1104"/>
                  <a:pt x="12686" y="486"/>
                </a:cubicBezTo>
                <a:cubicBezTo>
                  <a:pt x="12377" y="118"/>
                  <a:pt x="11773" y="0"/>
                  <a:pt x="11214" y="59"/>
                </a:cubicBezTo>
                <a:cubicBezTo>
                  <a:pt x="10670" y="118"/>
                  <a:pt x="10169" y="236"/>
                  <a:pt x="9625" y="177"/>
                </a:cubicBezTo>
                <a:cubicBezTo>
                  <a:pt x="9139" y="177"/>
                  <a:pt x="8698" y="0"/>
                  <a:pt x="8212" y="0"/>
                </a:cubicBezTo>
                <a:cubicBezTo>
                  <a:pt x="7594" y="0"/>
                  <a:pt x="7049" y="427"/>
                  <a:pt x="6681" y="972"/>
                </a:cubicBezTo>
                <a:cubicBezTo>
                  <a:pt x="6255" y="1472"/>
                  <a:pt x="6004" y="2075"/>
                  <a:pt x="5754" y="2635"/>
                </a:cubicBezTo>
                <a:cubicBezTo>
                  <a:pt x="5637" y="2885"/>
                  <a:pt x="5519" y="3061"/>
                  <a:pt x="5269" y="3179"/>
                </a:cubicBezTo>
                <a:cubicBezTo>
                  <a:pt x="4960" y="3370"/>
                  <a:pt x="4533" y="3253"/>
                  <a:pt x="4106" y="3253"/>
                </a:cubicBezTo>
                <a:cubicBezTo>
                  <a:pt x="3061" y="3370"/>
                  <a:pt x="2634" y="4724"/>
                  <a:pt x="1899" y="5519"/>
                </a:cubicBezTo>
                <a:cubicBezTo>
                  <a:pt x="1531" y="5887"/>
                  <a:pt x="1104" y="6122"/>
                  <a:pt x="736" y="6564"/>
                </a:cubicBezTo>
                <a:cubicBezTo>
                  <a:pt x="0" y="7535"/>
                  <a:pt x="368" y="8948"/>
                  <a:pt x="913" y="10052"/>
                </a:cubicBezTo>
                <a:cubicBezTo>
                  <a:pt x="1339" y="10846"/>
                  <a:pt x="1899" y="11641"/>
                  <a:pt x="2693" y="12083"/>
                </a:cubicBezTo>
                <a:cubicBezTo>
                  <a:pt x="3488" y="12509"/>
                  <a:pt x="4592" y="12509"/>
                  <a:pt x="5269" y="11950"/>
                </a:cubicBezTo>
                <a:cubicBezTo>
                  <a:pt x="5519" y="11774"/>
                  <a:pt x="5637" y="11523"/>
                  <a:pt x="5887" y="11406"/>
                </a:cubicBezTo>
                <a:cubicBezTo>
                  <a:pt x="6431" y="11155"/>
                  <a:pt x="7108" y="11406"/>
                  <a:pt x="7667" y="11214"/>
                </a:cubicBezTo>
                <a:cubicBezTo>
                  <a:pt x="8580" y="10846"/>
                  <a:pt x="8521" y="9375"/>
                  <a:pt x="9257" y="8639"/>
                </a:cubicBezTo>
                <a:close/>
              </a:path>
            </a:pathLst>
          </a:custGeom>
          <a:noFill/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9" name="Google Shape;1449;p11"/>
          <p:cNvSpPr/>
          <p:nvPr/>
        </p:nvSpPr>
        <p:spPr>
          <a:xfrm>
            <a:off x="6114942" y="4353185"/>
            <a:ext cx="326057" cy="284358"/>
          </a:xfrm>
          <a:custGeom>
            <a:avLst/>
            <a:gdLst/>
            <a:ahLst/>
            <a:cxnLst/>
            <a:rect l="l" t="t" r="r" b="b"/>
            <a:pathLst>
              <a:path w="10126" h="8831" fill="none" extrusionOk="0">
                <a:moveTo>
                  <a:pt x="10125" y="1"/>
                </a:moveTo>
                <a:cubicBezTo>
                  <a:pt x="8772" y="1840"/>
                  <a:pt x="7418" y="3680"/>
                  <a:pt x="5769" y="5269"/>
                </a:cubicBezTo>
                <a:cubicBezTo>
                  <a:pt x="4106" y="6873"/>
                  <a:pt x="2149" y="8212"/>
                  <a:pt x="1" y="8831"/>
                </a:cubicBezTo>
              </a:path>
            </a:pathLst>
          </a:custGeom>
          <a:noFill/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50" name="Google Shape;1450;p11"/>
          <p:cNvGrpSpPr/>
          <p:nvPr/>
        </p:nvGrpSpPr>
        <p:grpSpPr>
          <a:xfrm>
            <a:off x="2399524" y="4078088"/>
            <a:ext cx="414672" cy="566400"/>
            <a:chOff x="2628124" y="3163688"/>
            <a:chExt cx="414672" cy="566400"/>
          </a:xfrm>
        </p:grpSpPr>
        <p:sp>
          <p:nvSpPr>
            <p:cNvPr id="1451" name="Google Shape;1451;p11"/>
            <p:cNvSpPr/>
            <p:nvPr/>
          </p:nvSpPr>
          <p:spPr>
            <a:xfrm>
              <a:off x="2628124" y="3258970"/>
              <a:ext cx="414672" cy="471118"/>
            </a:xfrm>
            <a:custGeom>
              <a:avLst/>
              <a:gdLst/>
              <a:ahLst/>
              <a:cxnLst/>
              <a:rect l="l" t="t" r="r" b="b"/>
              <a:pathLst>
                <a:path w="12878" h="14631" extrusionOk="0">
                  <a:moveTo>
                    <a:pt x="8754" y="1"/>
                  </a:moveTo>
                  <a:cubicBezTo>
                    <a:pt x="7385" y="1"/>
                    <a:pt x="5934" y="502"/>
                    <a:pt x="4592" y="1002"/>
                  </a:cubicBezTo>
                  <a:cubicBezTo>
                    <a:pt x="3194" y="1547"/>
                    <a:pt x="1590" y="2165"/>
                    <a:pt x="854" y="3578"/>
                  </a:cubicBezTo>
                  <a:cubicBezTo>
                    <a:pt x="619" y="4122"/>
                    <a:pt x="427" y="4740"/>
                    <a:pt x="369" y="5358"/>
                  </a:cubicBezTo>
                  <a:cubicBezTo>
                    <a:pt x="1" y="9273"/>
                    <a:pt x="2694" y="13320"/>
                    <a:pt x="6505" y="14424"/>
                  </a:cubicBezTo>
                  <a:cubicBezTo>
                    <a:pt x="6951" y="14532"/>
                    <a:pt x="7357" y="14630"/>
                    <a:pt x="7796" y="14630"/>
                  </a:cubicBezTo>
                  <a:cubicBezTo>
                    <a:pt x="7894" y="14630"/>
                    <a:pt x="7993" y="14626"/>
                    <a:pt x="8095" y="14615"/>
                  </a:cubicBezTo>
                  <a:cubicBezTo>
                    <a:pt x="9934" y="14482"/>
                    <a:pt x="11156" y="12716"/>
                    <a:pt x="11833" y="11054"/>
                  </a:cubicBezTo>
                  <a:cubicBezTo>
                    <a:pt x="12510" y="9155"/>
                    <a:pt x="12878" y="7124"/>
                    <a:pt x="12878" y="5049"/>
                  </a:cubicBezTo>
                  <a:cubicBezTo>
                    <a:pt x="12878" y="4004"/>
                    <a:pt x="12760" y="2901"/>
                    <a:pt x="12259" y="1973"/>
                  </a:cubicBezTo>
                  <a:cubicBezTo>
                    <a:pt x="11892" y="1311"/>
                    <a:pt x="11288" y="752"/>
                    <a:pt x="10611" y="384"/>
                  </a:cubicBezTo>
                  <a:cubicBezTo>
                    <a:pt x="10023" y="111"/>
                    <a:pt x="9398" y="1"/>
                    <a:pt x="8754" y="1"/>
                  </a:cubicBezTo>
                  <a:close/>
                </a:path>
              </a:pathLst>
            </a:custGeom>
            <a:solidFill>
              <a:srgbClr val="F7D79F"/>
            </a:solidFill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11"/>
            <p:cNvSpPr/>
            <p:nvPr/>
          </p:nvSpPr>
          <p:spPr>
            <a:xfrm>
              <a:off x="2679323" y="3202136"/>
              <a:ext cx="270609" cy="173944"/>
            </a:xfrm>
            <a:custGeom>
              <a:avLst/>
              <a:gdLst/>
              <a:ahLst/>
              <a:cxnLst/>
              <a:rect l="l" t="t" r="r" b="b"/>
              <a:pathLst>
                <a:path w="8404" h="5402" extrusionOk="0">
                  <a:moveTo>
                    <a:pt x="6505" y="1"/>
                  </a:moveTo>
                  <a:lnTo>
                    <a:pt x="6505" y="1"/>
                  </a:lnTo>
                  <a:cubicBezTo>
                    <a:pt x="5029" y="1376"/>
                    <a:pt x="3023" y="2156"/>
                    <a:pt x="1006" y="2156"/>
                  </a:cubicBezTo>
                  <a:cubicBezTo>
                    <a:pt x="670" y="2156"/>
                    <a:pt x="334" y="2134"/>
                    <a:pt x="0" y="2090"/>
                  </a:cubicBezTo>
                  <a:lnTo>
                    <a:pt x="0" y="2090"/>
                  </a:lnTo>
                  <a:cubicBezTo>
                    <a:pt x="559" y="2708"/>
                    <a:pt x="1413" y="3003"/>
                    <a:pt x="2266" y="3076"/>
                  </a:cubicBezTo>
                  <a:cubicBezTo>
                    <a:pt x="2031" y="3738"/>
                    <a:pt x="1604" y="4298"/>
                    <a:pt x="986" y="4783"/>
                  </a:cubicBezTo>
                  <a:cubicBezTo>
                    <a:pt x="1038" y="4786"/>
                    <a:pt x="1090" y="4787"/>
                    <a:pt x="1142" y="4787"/>
                  </a:cubicBezTo>
                  <a:cubicBezTo>
                    <a:pt x="2251" y="4787"/>
                    <a:pt x="3334" y="4192"/>
                    <a:pt x="3812" y="3194"/>
                  </a:cubicBezTo>
                  <a:lnTo>
                    <a:pt x="3812" y="3194"/>
                  </a:lnTo>
                  <a:cubicBezTo>
                    <a:pt x="3870" y="3930"/>
                    <a:pt x="3812" y="4666"/>
                    <a:pt x="3679" y="5401"/>
                  </a:cubicBezTo>
                  <a:cubicBezTo>
                    <a:pt x="4547" y="4783"/>
                    <a:pt x="5151" y="3738"/>
                    <a:pt x="5210" y="2635"/>
                  </a:cubicBezTo>
                  <a:cubicBezTo>
                    <a:pt x="5887" y="3312"/>
                    <a:pt x="6681" y="3812"/>
                    <a:pt x="7550" y="4048"/>
                  </a:cubicBezTo>
                  <a:cubicBezTo>
                    <a:pt x="7299" y="3312"/>
                    <a:pt x="6873" y="2635"/>
                    <a:pt x="6313" y="2090"/>
                  </a:cubicBezTo>
                  <a:lnTo>
                    <a:pt x="6313" y="2090"/>
                  </a:lnTo>
                  <a:cubicBezTo>
                    <a:pt x="6367" y="2094"/>
                    <a:pt x="6420" y="2096"/>
                    <a:pt x="6472" y="2096"/>
                  </a:cubicBezTo>
                  <a:cubicBezTo>
                    <a:pt x="7278" y="2096"/>
                    <a:pt x="8003" y="1677"/>
                    <a:pt x="8403" y="987"/>
                  </a:cubicBezTo>
                  <a:lnTo>
                    <a:pt x="8403" y="987"/>
                  </a:lnTo>
                  <a:cubicBezTo>
                    <a:pt x="7786" y="1295"/>
                    <a:pt x="7086" y="1428"/>
                    <a:pt x="6407" y="1428"/>
                  </a:cubicBezTo>
                  <a:cubicBezTo>
                    <a:pt x="6277" y="1428"/>
                    <a:pt x="6147" y="1423"/>
                    <a:pt x="6019" y="1413"/>
                  </a:cubicBezTo>
                  <a:cubicBezTo>
                    <a:pt x="6313" y="987"/>
                    <a:pt x="6505" y="501"/>
                    <a:pt x="6505" y="1"/>
                  </a:cubicBezTo>
                  <a:close/>
                </a:path>
              </a:pathLst>
            </a:custGeom>
            <a:solidFill>
              <a:srgbClr val="F7D79F"/>
            </a:solidFill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11"/>
            <p:cNvSpPr/>
            <p:nvPr/>
          </p:nvSpPr>
          <p:spPr>
            <a:xfrm>
              <a:off x="2734740" y="3163688"/>
              <a:ext cx="79180" cy="113827"/>
            </a:xfrm>
            <a:custGeom>
              <a:avLst/>
              <a:gdLst/>
              <a:ahLst/>
              <a:cxnLst/>
              <a:rect l="l" t="t" r="r" b="b"/>
              <a:pathLst>
                <a:path w="2459" h="3535" extrusionOk="0">
                  <a:moveTo>
                    <a:pt x="687" y="1"/>
                  </a:moveTo>
                  <a:cubicBezTo>
                    <a:pt x="439" y="1"/>
                    <a:pt x="205" y="195"/>
                    <a:pt x="1" y="400"/>
                  </a:cubicBezTo>
                  <a:cubicBezTo>
                    <a:pt x="545" y="959"/>
                    <a:pt x="1046" y="1562"/>
                    <a:pt x="1355" y="2239"/>
                  </a:cubicBezTo>
                  <a:cubicBezTo>
                    <a:pt x="1531" y="2666"/>
                    <a:pt x="1723" y="3093"/>
                    <a:pt x="1782" y="3534"/>
                  </a:cubicBezTo>
                  <a:cubicBezTo>
                    <a:pt x="2017" y="3461"/>
                    <a:pt x="2208" y="3461"/>
                    <a:pt x="2458" y="3402"/>
                  </a:cubicBezTo>
                  <a:cubicBezTo>
                    <a:pt x="2149" y="2431"/>
                    <a:pt x="1782" y="1504"/>
                    <a:pt x="1355" y="591"/>
                  </a:cubicBezTo>
                  <a:cubicBezTo>
                    <a:pt x="1222" y="341"/>
                    <a:pt x="1105" y="91"/>
                    <a:pt x="854" y="32"/>
                  </a:cubicBezTo>
                  <a:cubicBezTo>
                    <a:pt x="798" y="10"/>
                    <a:pt x="742" y="1"/>
                    <a:pt x="687" y="1"/>
                  </a:cubicBezTo>
                  <a:close/>
                </a:path>
              </a:pathLst>
            </a:custGeom>
            <a:solidFill>
              <a:srgbClr val="F7D79F"/>
            </a:solidFill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11"/>
            <p:cNvSpPr/>
            <p:nvPr/>
          </p:nvSpPr>
          <p:spPr>
            <a:xfrm>
              <a:off x="2724790" y="3468918"/>
              <a:ext cx="18064" cy="33681"/>
            </a:xfrm>
            <a:custGeom>
              <a:avLst/>
              <a:gdLst/>
              <a:ahLst/>
              <a:cxnLst/>
              <a:rect l="l" t="t" r="r" b="b"/>
              <a:pathLst>
                <a:path w="561" h="1046" extrusionOk="0">
                  <a:moveTo>
                    <a:pt x="119" y="1"/>
                  </a:moveTo>
                  <a:cubicBezTo>
                    <a:pt x="60" y="177"/>
                    <a:pt x="1" y="369"/>
                    <a:pt x="1" y="604"/>
                  </a:cubicBezTo>
                  <a:cubicBezTo>
                    <a:pt x="1" y="678"/>
                    <a:pt x="60" y="796"/>
                    <a:pt x="60" y="854"/>
                  </a:cubicBezTo>
                  <a:cubicBezTo>
                    <a:pt x="119" y="972"/>
                    <a:pt x="192" y="1046"/>
                    <a:pt x="251" y="1046"/>
                  </a:cubicBezTo>
                  <a:cubicBezTo>
                    <a:pt x="369" y="1046"/>
                    <a:pt x="486" y="913"/>
                    <a:pt x="486" y="796"/>
                  </a:cubicBezTo>
                  <a:cubicBezTo>
                    <a:pt x="560" y="737"/>
                    <a:pt x="486" y="604"/>
                    <a:pt x="428" y="486"/>
                  </a:cubicBezTo>
                  <a:cubicBezTo>
                    <a:pt x="369" y="310"/>
                    <a:pt x="251" y="119"/>
                    <a:pt x="119" y="1"/>
                  </a:cubicBezTo>
                  <a:close/>
                </a:path>
              </a:pathLst>
            </a:custGeom>
            <a:solidFill>
              <a:srgbClr val="F7D79F"/>
            </a:solidFill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11"/>
            <p:cNvSpPr/>
            <p:nvPr/>
          </p:nvSpPr>
          <p:spPr>
            <a:xfrm>
              <a:off x="2782139" y="3484568"/>
              <a:ext cx="15681" cy="33681"/>
            </a:xfrm>
            <a:custGeom>
              <a:avLst/>
              <a:gdLst/>
              <a:ahLst/>
              <a:cxnLst/>
              <a:rect l="l" t="t" r="r" b="b"/>
              <a:pathLst>
                <a:path w="487" h="1046" extrusionOk="0">
                  <a:moveTo>
                    <a:pt x="59" y="0"/>
                  </a:moveTo>
                  <a:cubicBezTo>
                    <a:pt x="0" y="192"/>
                    <a:pt x="0" y="427"/>
                    <a:pt x="0" y="619"/>
                  </a:cubicBezTo>
                  <a:cubicBezTo>
                    <a:pt x="0" y="677"/>
                    <a:pt x="0" y="795"/>
                    <a:pt x="59" y="854"/>
                  </a:cubicBezTo>
                  <a:cubicBezTo>
                    <a:pt x="59" y="928"/>
                    <a:pt x="118" y="928"/>
                    <a:pt x="177" y="986"/>
                  </a:cubicBezTo>
                  <a:cubicBezTo>
                    <a:pt x="251" y="986"/>
                    <a:pt x="251" y="1045"/>
                    <a:pt x="310" y="1045"/>
                  </a:cubicBezTo>
                  <a:cubicBezTo>
                    <a:pt x="368" y="1045"/>
                    <a:pt x="427" y="986"/>
                    <a:pt x="486" y="928"/>
                  </a:cubicBezTo>
                  <a:lnTo>
                    <a:pt x="486" y="619"/>
                  </a:lnTo>
                  <a:lnTo>
                    <a:pt x="368" y="486"/>
                  </a:lnTo>
                  <a:cubicBezTo>
                    <a:pt x="310" y="310"/>
                    <a:pt x="177" y="118"/>
                    <a:pt x="59" y="0"/>
                  </a:cubicBezTo>
                  <a:close/>
                </a:path>
              </a:pathLst>
            </a:custGeom>
            <a:solidFill>
              <a:srgbClr val="F7D79F"/>
            </a:solidFill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11"/>
            <p:cNvSpPr/>
            <p:nvPr/>
          </p:nvSpPr>
          <p:spPr>
            <a:xfrm>
              <a:off x="2847056" y="3510168"/>
              <a:ext cx="16164" cy="30397"/>
            </a:xfrm>
            <a:custGeom>
              <a:avLst/>
              <a:gdLst/>
              <a:ahLst/>
              <a:cxnLst/>
              <a:rect l="l" t="t" r="r" b="b"/>
              <a:pathLst>
                <a:path w="502" h="944" extrusionOk="0">
                  <a:moveTo>
                    <a:pt x="1" y="0"/>
                  </a:moveTo>
                  <a:cubicBezTo>
                    <a:pt x="1" y="250"/>
                    <a:pt x="74" y="559"/>
                    <a:pt x="192" y="795"/>
                  </a:cubicBezTo>
                  <a:cubicBezTo>
                    <a:pt x="192" y="855"/>
                    <a:pt x="269" y="943"/>
                    <a:pt x="330" y="943"/>
                  </a:cubicBezTo>
                  <a:cubicBezTo>
                    <a:pt x="344" y="943"/>
                    <a:pt x="357" y="938"/>
                    <a:pt x="369" y="927"/>
                  </a:cubicBezTo>
                  <a:cubicBezTo>
                    <a:pt x="442" y="927"/>
                    <a:pt x="501" y="868"/>
                    <a:pt x="501" y="795"/>
                  </a:cubicBezTo>
                  <a:lnTo>
                    <a:pt x="501" y="618"/>
                  </a:lnTo>
                  <a:cubicBezTo>
                    <a:pt x="369" y="368"/>
                    <a:pt x="251" y="133"/>
                    <a:pt x="1" y="0"/>
                  </a:cubicBezTo>
                  <a:close/>
                </a:path>
              </a:pathLst>
            </a:custGeom>
            <a:solidFill>
              <a:srgbClr val="F7D79F"/>
            </a:solidFill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11"/>
            <p:cNvSpPr/>
            <p:nvPr/>
          </p:nvSpPr>
          <p:spPr>
            <a:xfrm>
              <a:off x="2868856" y="3455201"/>
              <a:ext cx="16132" cy="28239"/>
            </a:xfrm>
            <a:custGeom>
              <a:avLst/>
              <a:gdLst/>
              <a:ahLst/>
              <a:cxnLst/>
              <a:rect l="l" t="t" r="r" b="b"/>
              <a:pathLst>
                <a:path w="501" h="877" extrusionOk="0">
                  <a:moveTo>
                    <a:pt x="1" y="0"/>
                  </a:moveTo>
                  <a:lnTo>
                    <a:pt x="1" y="427"/>
                  </a:lnTo>
                  <a:cubicBezTo>
                    <a:pt x="1" y="545"/>
                    <a:pt x="1" y="736"/>
                    <a:pt x="133" y="854"/>
                  </a:cubicBezTo>
                  <a:cubicBezTo>
                    <a:pt x="165" y="869"/>
                    <a:pt x="200" y="877"/>
                    <a:pt x="237" y="877"/>
                  </a:cubicBezTo>
                  <a:cubicBezTo>
                    <a:pt x="338" y="877"/>
                    <a:pt x="447" y="822"/>
                    <a:pt x="501" y="736"/>
                  </a:cubicBezTo>
                  <a:cubicBezTo>
                    <a:pt x="501" y="603"/>
                    <a:pt x="427" y="486"/>
                    <a:pt x="369" y="368"/>
                  </a:cubicBezTo>
                  <a:cubicBezTo>
                    <a:pt x="251" y="236"/>
                    <a:pt x="133" y="118"/>
                    <a:pt x="1" y="0"/>
                  </a:cubicBezTo>
                  <a:close/>
                </a:path>
              </a:pathLst>
            </a:custGeom>
            <a:solidFill>
              <a:srgbClr val="F7D79F"/>
            </a:solidFill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11"/>
            <p:cNvSpPr/>
            <p:nvPr/>
          </p:nvSpPr>
          <p:spPr>
            <a:xfrm>
              <a:off x="2920506" y="3480768"/>
              <a:ext cx="19481" cy="28948"/>
            </a:xfrm>
            <a:custGeom>
              <a:avLst/>
              <a:gdLst/>
              <a:ahLst/>
              <a:cxnLst/>
              <a:rect l="l" t="t" r="r" b="b"/>
              <a:pathLst>
                <a:path w="605" h="899" extrusionOk="0">
                  <a:moveTo>
                    <a:pt x="60" y="1"/>
                  </a:moveTo>
                  <a:cubicBezTo>
                    <a:pt x="60" y="177"/>
                    <a:pt x="1" y="369"/>
                    <a:pt x="60" y="486"/>
                  </a:cubicBezTo>
                  <a:cubicBezTo>
                    <a:pt x="60" y="678"/>
                    <a:pt x="177" y="795"/>
                    <a:pt x="295" y="854"/>
                  </a:cubicBezTo>
                  <a:cubicBezTo>
                    <a:pt x="332" y="884"/>
                    <a:pt x="380" y="898"/>
                    <a:pt x="426" y="898"/>
                  </a:cubicBezTo>
                  <a:cubicBezTo>
                    <a:pt x="472" y="898"/>
                    <a:pt x="516" y="884"/>
                    <a:pt x="545" y="854"/>
                  </a:cubicBezTo>
                  <a:cubicBezTo>
                    <a:pt x="545" y="854"/>
                    <a:pt x="604" y="795"/>
                    <a:pt x="604" y="737"/>
                  </a:cubicBezTo>
                  <a:cubicBezTo>
                    <a:pt x="604" y="545"/>
                    <a:pt x="486" y="369"/>
                    <a:pt x="369" y="236"/>
                  </a:cubicBezTo>
                  <a:cubicBezTo>
                    <a:pt x="295" y="177"/>
                    <a:pt x="177" y="60"/>
                    <a:pt x="118" y="1"/>
                  </a:cubicBezTo>
                  <a:close/>
                </a:path>
              </a:pathLst>
            </a:custGeom>
            <a:solidFill>
              <a:srgbClr val="F7D79F"/>
            </a:solidFill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11"/>
            <p:cNvSpPr/>
            <p:nvPr/>
          </p:nvSpPr>
          <p:spPr>
            <a:xfrm>
              <a:off x="2916255" y="3545685"/>
              <a:ext cx="18032" cy="28014"/>
            </a:xfrm>
            <a:custGeom>
              <a:avLst/>
              <a:gdLst/>
              <a:ahLst/>
              <a:cxnLst/>
              <a:rect l="l" t="t" r="r" b="b"/>
              <a:pathLst>
                <a:path w="560" h="870" extrusionOk="0">
                  <a:moveTo>
                    <a:pt x="59" y="1"/>
                  </a:moveTo>
                  <a:cubicBezTo>
                    <a:pt x="0" y="192"/>
                    <a:pt x="0" y="310"/>
                    <a:pt x="0" y="501"/>
                  </a:cubicBezTo>
                  <a:cubicBezTo>
                    <a:pt x="0" y="678"/>
                    <a:pt x="133" y="796"/>
                    <a:pt x="250" y="869"/>
                  </a:cubicBezTo>
                  <a:lnTo>
                    <a:pt x="368" y="869"/>
                  </a:lnTo>
                  <a:cubicBezTo>
                    <a:pt x="427" y="869"/>
                    <a:pt x="427" y="869"/>
                    <a:pt x="501" y="796"/>
                  </a:cubicBezTo>
                  <a:lnTo>
                    <a:pt x="501" y="737"/>
                  </a:lnTo>
                  <a:cubicBezTo>
                    <a:pt x="559" y="619"/>
                    <a:pt x="427" y="501"/>
                    <a:pt x="368" y="369"/>
                  </a:cubicBezTo>
                  <a:cubicBezTo>
                    <a:pt x="309" y="251"/>
                    <a:pt x="192" y="133"/>
                    <a:pt x="59" y="1"/>
                  </a:cubicBezTo>
                  <a:close/>
                </a:path>
              </a:pathLst>
            </a:custGeom>
            <a:solidFill>
              <a:srgbClr val="F7D79F"/>
            </a:solidFill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11"/>
            <p:cNvSpPr/>
            <p:nvPr/>
          </p:nvSpPr>
          <p:spPr>
            <a:xfrm>
              <a:off x="2833306" y="3575567"/>
              <a:ext cx="18064" cy="26855"/>
            </a:xfrm>
            <a:custGeom>
              <a:avLst/>
              <a:gdLst/>
              <a:ahLst/>
              <a:cxnLst/>
              <a:rect l="l" t="t" r="r" b="b"/>
              <a:pathLst>
                <a:path w="561" h="834" extrusionOk="0">
                  <a:moveTo>
                    <a:pt x="1" y="0"/>
                  </a:moveTo>
                  <a:cubicBezTo>
                    <a:pt x="60" y="118"/>
                    <a:pt x="1" y="236"/>
                    <a:pt x="1" y="427"/>
                  </a:cubicBezTo>
                  <a:cubicBezTo>
                    <a:pt x="1" y="545"/>
                    <a:pt x="60" y="677"/>
                    <a:pt x="192" y="795"/>
                  </a:cubicBezTo>
                  <a:cubicBezTo>
                    <a:pt x="217" y="819"/>
                    <a:pt x="261" y="833"/>
                    <a:pt x="310" y="833"/>
                  </a:cubicBezTo>
                  <a:cubicBezTo>
                    <a:pt x="380" y="833"/>
                    <a:pt x="458" y="805"/>
                    <a:pt x="501" y="736"/>
                  </a:cubicBezTo>
                  <a:cubicBezTo>
                    <a:pt x="560" y="677"/>
                    <a:pt x="501" y="545"/>
                    <a:pt x="501" y="486"/>
                  </a:cubicBezTo>
                  <a:cubicBezTo>
                    <a:pt x="428" y="309"/>
                    <a:pt x="310" y="177"/>
                    <a:pt x="192" y="59"/>
                  </a:cubicBezTo>
                  <a:cubicBezTo>
                    <a:pt x="133" y="59"/>
                    <a:pt x="60" y="0"/>
                    <a:pt x="1" y="0"/>
                  </a:cubicBezTo>
                  <a:close/>
                </a:path>
              </a:pathLst>
            </a:custGeom>
            <a:solidFill>
              <a:srgbClr val="F7D79F"/>
            </a:solidFill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11"/>
            <p:cNvSpPr/>
            <p:nvPr/>
          </p:nvSpPr>
          <p:spPr>
            <a:xfrm>
              <a:off x="2946105" y="3425319"/>
              <a:ext cx="13782" cy="29914"/>
            </a:xfrm>
            <a:custGeom>
              <a:avLst/>
              <a:gdLst/>
              <a:ahLst/>
              <a:cxnLst/>
              <a:rect l="l" t="t" r="r" b="b"/>
              <a:pathLst>
                <a:path w="428" h="929" extrusionOk="0">
                  <a:moveTo>
                    <a:pt x="0" y="1"/>
                  </a:moveTo>
                  <a:lnTo>
                    <a:pt x="0" y="369"/>
                  </a:lnTo>
                  <a:cubicBezTo>
                    <a:pt x="0" y="560"/>
                    <a:pt x="0" y="678"/>
                    <a:pt x="59" y="796"/>
                  </a:cubicBezTo>
                  <a:cubicBezTo>
                    <a:pt x="118" y="854"/>
                    <a:pt x="177" y="928"/>
                    <a:pt x="309" y="928"/>
                  </a:cubicBezTo>
                  <a:cubicBezTo>
                    <a:pt x="368" y="854"/>
                    <a:pt x="427" y="796"/>
                    <a:pt x="427" y="678"/>
                  </a:cubicBezTo>
                  <a:cubicBezTo>
                    <a:pt x="427" y="619"/>
                    <a:pt x="368" y="487"/>
                    <a:pt x="309" y="428"/>
                  </a:cubicBezTo>
                  <a:cubicBezTo>
                    <a:pt x="236" y="310"/>
                    <a:pt x="118" y="119"/>
                    <a:pt x="0" y="1"/>
                  </a:cubicBezTo>
                  <a:close/>
                </a:path>
              </a:pathLst>
            </a:custGeom>
            <a:solidFill>
              <a:srgbClr val="F7D79F"/>
            </a:solidFill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11"/>
            <p:cNvSpPr/>
            <p:nvPr/>
          </p:nvSpPr>
          <p:spPr>
            <a:xfrm>
              <a:off x="2716740" y="3541917"/>
              <a:ext cx="19932" cy="29399"/>
            </a:xfrm>
            <a:custGeom>
              <a:avLst/>
              <a:gdLst/>
              <a:ahLst/>
              <a:cxnLst/>
              <a:rect l="l" t="t" r="r" b="b"/>
              <a:pathLst>
                <a:path w="619" h="913" extrusionOk="0">
                  <a:moveTo>
                    <a:pt x="74" y="0"/>
                  </a:moveTo>
                  <a:cubicBezTo>
                    <a:pt x="1" y="118"/>
                    <a:pt x="1" y="250"/>
                    <a:pt x="1" y="368"/>
                  </a:cubicBezTo>
                  <a:cubicBezTo>
                    <a:pt x="1" y="545"/>
                    <a:pt x="74" y="795"/>
                    <a:pt x="251" y="854"/>
                  </a:cubicBezTo>
                  <a:cubicBezTo>
                    <a:pt x="310" y="913"/>
                    <a:pt x="310" y="913"/>
                    <a:pt x="369" y="913"/>
                  </a:cubicBezTo>
                  <a:lnTo>
                    <a:pt x="501" y="913"/>
                  </a:lnTo>
                  <a:cubicBezTo>
                    <a:pt x="501" y="854"/>
                    <a:pt x="501" y="854"/>
                    <a:pt x="560" y="795"/>
                  </a:cubicBezTo>
                  <a:cubicBezTo>
                    <a:pt x="619" y="677"/>
                    <a:pt x="501" y="545"/>
                    <a:pt x="369" y="427"/>
                  </a:cubicBezTo>
                  <a:cubicBezTo>
                    <a:pt x="251" y="309"/>
                    <a:pt x="192" y="177"/>
                    <a:pt x="74" y="0"/>
                  </a:cubicBezTo>
                  <a:close/>
                </a:path>
              </a:pathLst>
            </a:custGeom>
            <a:solidFill>
              <a:srgbClr val="F7D79F"/>
            </a:solidFill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11"/>
            <p:cNvSpPr/>
            <p:nvPr/>
          </p:nvSpPr>
          <p:spPr>
            <a:xfrm>
              <a:off x="2774089" y="3587385"/>
              <a:ext cx="19932" cy="29431"/>
            </a:xfrm>
            <a:custGeom>
              <a:avLst/>
              <a:gdLst/>
              <a:ahLst/>
              <a:cxnLst/>
              <a:rect l="l" t="t" r="r" b="b"/>
              <a:pathLst>
                <a:path w="619" h="914" extrusionOk="0">
                  <a:moveTo>
                    <a:pt x="59" y="1"/>
                  </a:moveTo>
                  <a:cubicBezTo>
                    <a:pt x="0" y="178"/>
                    <a:pt x="0" y="369"/>
                    <a:pt x="59" y="545"/>
                  </a:cubicBezTo>
                  <a:cubicBezTo>
                    <a:pt x="133" y="737"/>
                    <a:pt x="250" y="913"/>
                    <a:pt x="427" y="913"/>
                  </a:cubicBezTo>
                  <a:lnTo>
                    <a:pt x="560" y="913"/>
                  </a:lnTo>
                  <a:cubicBezTo>
                    <a:pt x="618" y="796"/>
                    <a:pt x="560" y="678"/>
                    <a:pt x="560" y="545"/>
                  </a:cubicBezTo>
                  <a:cubicBezTo>
                    <a:pt x="501" y="487"/>
                    <a:pt x="427" y="369"/>
                    <a:pt x="368" y="310"/>
                  </a:cubicBezTo>
                  <a:cubicBezTo>
                    <a:pt x="309" y="178"/>
                    <a:pt x="192" y="60"/>
                    <a:pt x="59" y="1"/>
                  </a:cubicBezTo>
                  <a:close/>
                </a:path>
              </a:pathLst>
            </a:custGeom>
            <a:solidFill>
              <a:srgbClr val="F7D79F"/>
            </a:solidFill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11"/>
            <p:cNvSpPr/>
            <p:nvPr/>
          </p:nvSpPr>
          <p:spPr>
            <a:xfrm>
              <a:off x="2884956" y="3604934"/>
              <a:ext cx="17581" cy="27982"/>
            </a:xfrm>
            <a:custGeom>
              <a:avLst/>
              <a:gdLst/>
              <a:ahLst/>
              <a:cxnLst/>
              <a:rect l="l" t="t" r="r" b="b"/>
              <a:pathLst>
                <a:path w="546" h="869" extrusionOk="0">
                  <a:moveTo>
                    <a:pt x="1" y="0"/>
                  </a:moveTo>
                  <a:lnTo>
                    <a:pt x="1" y="501"/>
                  </a:lnTo>
                  <a:cubicBezTo>
                    <a:pt x="60" y="677"/>
                    <a:pt x="178" y="869"/>
                    <a:pt x="369" y="869"/>
                  </a:cubicBezTo>
                  <a:lnTo>
                    <a:pt x="428" y="869"/>
                  </a:lnTo>
                  <a:lnTo>
                    <a:pt x="487" y="795"/>
                  </a:lnTo>
                  <a:cubicBezTo>
                    <a:pt x="545" y="619"/>
                    <a:pt x="428" y="427"/>
                    <a:pt x="369" y="310"/>
                  </a:cubicBezTo>
                  <a:cubicBezTo>
                    <a:pt x="236" y="192"/>
                    <a:pt x="119" y="59"/>
                    <a:pt x="1" y="0"/>
                  </a:cubicBezTo>
                  <a:close/>
                </a:path>
              </a:pathLst>
            </a:custGeom>
            <a:solidFill>
              <a:srgbClr val="F7D79F"/>
            </a:solidFill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11"/>
            <p:cNvSpPr/>
            <p:nvPr/>
          </p:nvSpPr>
          <p:spPr>
            <a:xfrm>
              <a:off x="2855106" y="3662284"/>
              <a:ext cx="18064" cy="25599"/>
            </a:xfrm>
            <a:custGeom>
              <a:avLst/>
              <a:gdLst/>
              <a:ahLst/>
              <a:cxnLst/>
              <a:rect l="l" t="t" r="r" b="b"/>
              <a:pathLst>
                <a:path w="561" h="795" extrusionOk="0">
                  <a:moveTo>
                    <a:pt x="60" y="0"/>
                  </a:moveTo>
                  <a:cubicBezTo>
                    <a:pt x="1" y="191"/>
                    <a:pt x="1" y="309"/>
                    <a:pt x="60" y="486"/>
                  </a:cubicBezTo>
                  <a:cubicBezTo>
                    <a:pt x="119" y="677"/>
                    <a:pt x="251" y="795"/>
                    <a:pt x="369" y="795"/>
                  </a:cubicBezTo>
                  <a:lnTo>
                    <a:pt x="486" y="795"/>
                  </a:lnTo>
                  <a:lnTo>
                    <a:pt x="486" y="736"/>
                  </a:lnTo>
                  <a:cubicBezTo>
                    <a:pt x="560" y="618"/>
                    <a:pt x="486" y="486"/>
                    <a:pt x="428" y="368"/>
                  </a:cubicBezTo>
                  <a:cubicBezTo>
                    <a:pt x="369" y="309"/>
                    <a:pt x="251" y="191"/>
                    <a:pt x="192" y="59"/>
                  </a:cubicBezTo>
                  <a:cubicBezTo>
                    <a:pt x="119" y="59"/>
                    <a:pt x="60" y="0"/>
                    <a:pt x="60" y="0"/>
                  </a:cubicBezTo>
                  <a:close/>
                </a:path>
              </a:pathLst>
            </a:custGeom>
            <a:solidFill>
              <a:srgbClr val="F7D79F"/>
            </a:solidFill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11"/>
            <p:cNvSpPr/>
            <p:nvPr/>
          </p:nvSpPr>
          <p:spPr>
            <a:xfrm>
              <a:off x="2985422" y="3526268"/>
              <a:ext cx="13782" cy="26565"/>
            </a:xfrm>
            <a:custGeom>
              <a:avLst/>
              <a:gdLst/>
              <a:ahLst/>
              <a:cxnLst/>
              <a:rect l="l" t="t" r="r" b="b"/>
              <a:pathLst>
                <a:path w="428" h="825" extrusionOk="0">
                  <a:moveTo>
                    <a:pt x="60" y="1"/>
                  </a:moveTo>
                  <a:cubicBezTo>
                    <a:pt x="60" y="118"/>
                    <a:pt x="1" y="236"/>
                    <a:pt x="1" y="368"/>
                  </a:cubicBezTo>
                  <a:cubicBezTo>
                    <a:pt x="1" y="486"/>
                    <a:pt x="1" y="663"/>
                    <a:pt x="60" y="736"/>
                  </a:cubicBezTo>
                  <a:cubicBezTo>
                    <a:pt x="89" y="795"/>
                    <a:pt x="152" y="825"/>
                    <a:pt x="214" y="825"/>
                  </a:cubicBezTo>
                  <a:cubicBezTo>
                    <a:pt x="277" y="825"/>
                    <a:pt x="339" y="795"/>
                    <a:pt x="369" y="736"/>
                  </a:cubicBezTo>
                  <a:cubicBezTo>
                    <a:pt x="428" y="736"/>
                    <a:pt x="428" y="663"/>
                    <a:pt x="428" y="604"/>
                  </a:cubicBezTo>
                  <a:cubicBezTo>
                    <a:pt x="369" y="486"/>
                    <a:pt x="369" y="427"/>
                    <a:pt x="310" y="368"/>
                  </a:cubicBezTo>
                  <a:cubicBezTo>
                    <a:pt x="251" y="236"/>
                    <a:pt x="119" y="118"/>
                    <a:pt x="60" y="1"/>
                  </a:cubicBezTo>
                  <a:close/>
                </a:path>
              </a:pathLst>
            </a:custGeom>
            <a:solidFill>
              <a:srgbClr val="F7D79F"/>
            </a:solidFill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67" name="Google Shape;1467;p11"/>
          <p:cNvSpPr/>
          <p:nvPr/>
        </p:nvSpPr>
        <p:spPr>
          <a:xfrm>
            <a:off x="9101022" y="5626711"/>
            <a:ext cx="63048" cy="57026"/>
          </a:xfrm>
          <a:custGeom>
            <a:avLst/>
            <a:gdLst/>
            <a:ahLst/>
            <a:cxnLst/>
            <a:rect l="l" t="t" r="r" b="b"/>
            <a:pathLst>
              <a:path w="1958" h="1771" extrusionOk="0">
                <a:moveTo>
                  <a:pt x="950" y="1"/>
                </a:moveTo>
                <a:cubicBezTo>
                  <a:pt x="553" y="1"/>
                  <a:pt x="218" y="277"/>
                  <a:pt x="118" y="703"/>
                </a:cubicBezTo>
                <a:cubicBezTo>
                  <a:pt x="0" y="1189"/>
                  <a:pt x="368" y="1616"/>
                  <a:pt x="795" y="1748"/>
                </a:cubicBezTo>
                <a:cubicBezTo>
                  <a:pt x="857" y="1763"/>
                  <a:pt x="920" y="1771"/>
                  <a:pt x="982" y="1771"/>
                </a:cubicBezTo>
                <a:cubicBezTo>
                  <a:pt x="1402" y="1771"/>
                  <a:pt x="1788" y="1443"/>
                  <a:pt x="1840" y="1071"/>
                </a:cubicBezTo>
                <a:cubicBezTo>
                  <a:pt x="1957" y="571"/>
                  <a:pt x="1648" y="85"/>
                  <a:pt x="1163" y="27"/>
                </a:cubicBezTo>
                <a:cubicBezTo>
                  <a:pt x="1091" y="9"/>
                  <a:pt x="1020" y="1"/>
                  <a:pt x="950" y="1"/>
                </a:cubicBezTo>
                <a:close/>
              </a:path>
            </a:pathLst>
          </a:custGeom>
          <a:solidFill>
            <a:srgbClr val="F7D79F"/>
          </a:solidFill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8" name="Google Shape;1468;p11"/>
          <p:cNvSpPr/>
          <p:nvPr/>
        </p:nvSpPr>
        <p:spPr>
          <a:xfrm>
            <a:off x="8845914" y="5519366"/>
            <a:ext cx="63048" cy="56994"/>
          </a:xfrm>
          <a:custGeom>
            <a:avLst/>
            <a:gdLst/>
            <a:ahLst/>
            <a:cxnLst/>
            <a:rect l="l" t="t" r="r" b="b"/>
            <a:pathLst>
              <a:path w="1958" h="1770" extrusionOk="0">
                <a:moveTo>
                  <a:pt x="935" y="0"/>
                </a:moveTo>
                <a:cubicBezTo>
                  <a:pt x="531" y="0"/>
                  <a:pt x="168" y="284"/>
                  <a:pt x="118" y="693"/>
                </a:cubicBezTo>
                <a:cubicBezTo>
                  <a:pt x="1" y="1194"/>
                  <a:pt x="310" y="1679"/>
                  <a:pt x="795" y="1738"/>
                </a:cubicBezTo>
                <a:cubicBezTo>
                  <a:pt x="872" y="1759"/>
                  <a:pt x="948" y="1769"/>
                  <a:pt x="1023" y="1769"/>
                </a:cubicBezTo>
                <a:cubicBezTo>
                  <a:pt x="1427" y="1769"/>
                  <a:pt x="1791" y="1483"/>
                  <a:pt x="1840" y="1061"/>
                </a:cubicBezTo>
                <a:cubicBezTo>
                  <a:pt x="1958" y="576"/>
                  <a:pt x="1649" y="90"/>
                  <a:pt x="1163" y="31"/>
                </a:cubicBezTo>
                <a:cubicBezTo>
                  <a:pt x="1087" y="10"/>
                  <a:pt x="1010" y="0"/>
                  <a:pt x="935" y="0"/>
                </a:cubicBezTo>
                <a:close/>
              </a:path>
            </a:pathLst>
          </a:custGeom>
          <a:solidFill>
            <a:srgbClr val="F7D79F"/>
          </a:solidFill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9" name="Google Shape;1469;p11"/>
          <p:cNvSpPr/>
          <p:nvPr/>
        </p:nvSpPr>
        <p:spPr>
          <a:xfrm>
            <a:off x="1976543" y="5500464"/>
            <a:ext cx="171562" cy="163995"/>
          </a:xfrm>
          <a:custGeom>
            <a:avLst/>
            <a:gdLst/>
            <a:ahLst/>
            <a:cxnLst/>
            <a:rect l="l" t="t" r="r" b="b"/>
            <a:pathLst>
              <a:path w="5328" h="5093" fill="none" extrusionOk="0">
                <a:moveTo>
                  <a:pt x="986" y="795"/>
                </a:moveTo>
                <a:cubicBezTo>
                  <a:pt x="368" y="1354"/>
                  <a:pt x="0" y="2208"/>
                  <a:pt x="0" y="3002"/>
                </a:cubicBezTo>
                <a:cubicBezTo>
                  <a:pt x="0" y="3252"/>
                  <a:pt x="0" y="3488"/>
                  <a:pt x="118" y="3679"/>
                </a:cubicBezTo>
                <a:cubicBezTo>
                  <a:pt x="251" y="3988"/>
                  <a:pt x="427" y="4165"/>
                  <a:pt x="677" y="4297"/>
                </a:cubicBezTo>
                <a:cubicBezTo>
                  <a:pt x="1281" y="4842"/>
                  <a:pt x="2149" y="5092"/>
                  <a:pt x="2944" y="5033"/>
                </a:cubicBezTo>
                <a:cubicBezTo>
                  <a:pt x="3194" y="5033"/>
                  <a:pt x="3429" y="5033"/>
                  <a:pt x="3680" y="4960"/>
                </a:cubicBezTo>
                <a:cubicBezTo>
                  <a:pt x="4592" y="4665"/>
                  <a:pt x="5328" y="3738"/>
                  <a:pt x="5328" y="2693"/>
                </a:cubicBezTo>
                <a:cubicBezTo>
                  <a:pt x="5328" y="1722"/>
                  <a:pt x="4724" y="795"/>
                  <a:pt x="3797" y="427"/>
                </a:cubicBezTo>
                <a:cubicBezTo>
                  <a:pt x="2885" y="0"/>
                  <a:pt x="1781" y="177"/>
                  <a:pt x="986" y="795"/>
                </a:cubicBezTo>
                <a:close/>
              </a:path>
            </a:pathLst>
          </a:custGeom>
          <a:noFill/>
          <a:ln w="6250" cap="flat" cmpd="sng">
            <a:solidFill>
              <a:srgbClr val="28481F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0" name="Google Shape;1470;p11"/>
          <p:cNvSpPr/>
          <p:nvPr/>
        </p:nvSpPr>
        <p:spPr>
          <a:xfrm>
            <a:off x="7038439" y="5165499"/>
            <a:ext cx="560634" cy="584333"/>
          </a:xfrm>
          <a:custGeom>
            <a:avLst/>
            <a:gdLst/>
            <a:ahLst/>
            <a:cxnLst/>
            <a:rect l="l" t="t" r="r" b="b"/>
            <a:pathLst>
              <a:path w="17411" h="18147" fill="none" extrusionOk="0">
                <a:moveTo>
                  <a:pt x="17234" y="11230"/>
                </a:moveTo>
                <a:cubicBezTo>
                  <a:pt x="17410" y="8463"/>
                  <a:pt x="16557" y="5637"/>
                  <a:pt x="14953" y="3430"/>
                </a:cubicBezTo>
                <a:cubicBezTo>
                  <a:pt x="13922" y="2032"/>
                  <a:pt x="12568" y="855"/>
                  <a:pt x="10847" y="428"/>
                </a:cubicBezTo>
                <a:cubicBezTo>
                  <a:pt x="9198" y="1"/>
                  <a:pt x="7226" y="560"/>
                  <a:pt x="6314" y="2032"/>
                </a:cubicBezTo>
                <a:cubicBezTo>
                  <a:pt x="5696" y="2944"/>
                  <a:pt x="5578" y="4107"/>
                  <a:pt x="5637" y="5211"/>
                </a:cubicBezTo>
                <a:cubicBezTo>
                  <a:pt x="5637" y="5637"/>
                  <a:pt x="5696" y="6005"/>
                  <a:pt x="5578" y="6373"/>
                </a:cubicBezTo>
                <a:cubicBezTo>
                  <a:pt x="5328" y="7300"/>
                  <a:pt x="4592" y="7109"/>
                  <a:pt x="3856" y="7050"/>
                </a:cubicBezTo>
                <a:cubicBezTo>
                  <a:pt x="3003" y="6991"/>
                  <a:pt x="2149" y="7050"/>
                  <a:pt x="1413" y="7551"/>
                </a:cubicBezTo>
                <a:cubicBezTo>
                  <a:pt x="486" y="8095"/>
                  <a:pt x="1" y="9258"/>
                  <a:pt x="59" y="10361"/>
                </a:cubicBezTo>
                <a:cubicBezTo>
                  <a:pt x="59" y="11465"/>
                  <a:pt x="486" y="12510"/>
                  <a:pt x="1104" y="13437"/>
                </a:cubicBezTo>
                <a:cubicBezTo>
                  <a:pt x="2811" y="16071"/>
                  <a:pt x="5828" y="17852"/>
                  <a:pt x="8948" y="18029"/>
                </a:cubicBezTo>
                <a:cubicBezTo>
                  <a:pt x="10302" y="18146"/>
                  <a:pt x="11774" y="17911"/>
                  <a:pt x="12686" y="16866"/>
                </a:cubicBezTo>
                <a:cubicBezTo>
                  <a:pt x="13422" y="16071"/>
                  <a:pt x="13613" y="14909"/>
                  <a:pt x="14467" y="14173"/>
                </a:cubicBezTo>
                <a:cubicBezTo>
                  <a:pt x="15203" y="13555"/>
                  <a:pt x="16365" y="13364"/>
                  <a:pt x="16866" y="12569"/>
                </a:cubicBezTo>
                <a:cubicBezTo>
                  <a:pt x="17101" y="12142"/>
                  <a:pt x="17160" y="11715"/>
                  <a:pt x="17234" y="11230"/>
                </a:cubicBezTo>
                <a:close/>
              </a:path>
            </a:pathLst>
          </a:custGeom>
          <a:noFill/>
          <a:ln w="6250" cap="flat" cmpd="sng">
            <a:solidFill>
              <a:srgbClr val="28481F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1" name="Google Shape;1471;p11"/>
          <p:cNvSpPr/>
          <p:nvPr/>
        </p:nvSpPr>
        <p:spPr>
          <a:xfrm>
            <a:off x="7208104" y="5339415"/>
            <a:ext cx="262559" cy="270609"/>
          </a:xfrm>
          <a:custGeom>
            <a:avLst/>
            <a:gdLst/>
            <a:ahLst/>
            <a:cxnLst/>
            <a:rect l="l" t="t" r="r" b="b"/>
            <a:pathLst>
              <a:path w="8154" h="8404" fill="none" extrusionOk="0">
                <a:moveTo>
                  <a:pt x="486" y="4475"/>
                </a:moveTo>
                <a:cubicBezTo>
                  <a:pt x="0" y="5269"/>
                  <a:pt x="118" y="6314"/>
                  <a:pt x="618" y="7050"/>
                </a:cubicBezTo>
                <a:cubicBezTo>
                  <a:pt x="1104" y="7727"/>
                  <a:pt x="1899" y="8095"/>
                  <a:pt x="2767" y="8272"/>
                </a:cubicBezTo>
                <a:cubicBezTo>
                  <a:pt x="3562" y="8404"/>
                  <a:pt x="4415" y="8330"/>
                  <a:pt x="5210" y="8272"/>
                </a:cubicBezTo>
                <a:cubicBezTo>
                  <a:pt x="5946" y="8154"/>
                  <a:pt x="6681" y="8095"/>
                  <a:pt x="7417" y="7963"/>
                </a:cubicBezTo>
                <a:cubicBezTo>
                  <a:pt x="7550" y="7904"/>
                  <a:pt x="7609" y="7904"/>
                  <a:pt x="7726" y="7845"/>
                </a:cubicBezTo>
                <a:cubicBezTo>
                  <a:pt x="7785" y="7845"/>
                  <a:pt x="7844" y="7727"/>
                  <a:pt x="7844" y="7668"/>
                </a:cubicBezTo>
                <a:cubicBezTo>
                  <a:pt x="8153" y="7300"/>
                  <a:pt x="8153" y="6741"/>
                  <a:pt x="8153" y="6255"/>
                </a:cubicBezTo>
                <a:cubicBezTo>
                  <a:pt x="8094" y="5152"/>
                  <a:pt x="7976" y="4107"/>
                  <a:pt x="7785" y="3062"/>
                </a:cubicBezTo>
                <a:cubicBezTo>
                  <a:pt x="7667" y="2517"/>
                  <a:pt x="7550" y="2017"/>
                  <a:pt x="7299" y="1531"/>
                </a:cubicBezTo>
                <a:cubicBezTo>
                  <a:pt x="6990" y="972"/>
                  <a:pt x="6505" y="487"/>
                  <a:pt x="5946" y="236"/>
                </a:cubicBezTo>
                <a:cubicBezTo>
                  <a:pt x="5342" y="1"/>
                  <a:pt x="4606" y="60"/>
                  <a:pt x="4047" y="369"/>
                </a:cubicBezTo>
                <a:cubicBezTo>
                  <a:pt x="3620" y="678"/>
                  <a:pt x="3311" y="1164"/>
                  <a:pt x="3135" y="1649"/>
                </a:cubicBezTo>
                <a:cubicBezTo>
                  <a:pt x="2943" y="2150"/>
                  <a:pt x="2885" y="2694"/>
                  <a:pt x="2885" y="3253"/>
                </a:cubicBezTo>
                <a:lnTo>
                  <a:pt x="2885" y="3371"/>
                </a:lnTo>
                <a:cubicBezTo>
                  <a:pt x="2826" y="3430"/>
                  <a:pt x="2399" y="3371"/>
                  <a:pt x="2266" y="3371"/>
                </a:cubicBezTo>
                <a:cubicBezTo>
                  <a:pt x="2031" y="3371"/>
                  <a:pt x="1781" y="3430"/>
                  <a:pt x="1531" y="3548"/>
                </a:cubicBezTo>
                <a:cubicBezTo>
                  <a:pt x="1104" y="3739"/>
                  <a:pt x="677" y="4048"/>
                  <a:pt x="486" y="4475"/>
                </a:cubicBezTo>
                <a:close/>
              </a:path>
            </a:pathLst>
          </a:custGeom>
          <a:noFill/>
          <a:ln w="6250" cap="flat" cmpd="sng">
            <a:solidFill>
              <a:srgbClr val="28481F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2" name="Google Shape;1472;p11"/>
          <p:cNvSpPr/>
          <p:nvPr/>
        </p:nvSpPr>
        <p:spPr>
          <a:xfrm>
            <a:off x="7085838" y="5313847"/>
            <a:ext cx="128446" cy="71098"/>
          </a:xfrm>
          <a:custGeom>
            <a:avLst/>
            <a:gdLst/>
            <a:ahLst/>
            <a:cxnLst/>
            <a:rect l="l" t="t" r="r" b="b"/>
            <a:pathLst>
              <a:path w="3989" h="2208" fill="none" extrusionOk="0">
                <a:moveTo>
                  <a:pt x="1281" y="854"/>
                </a:moveTo>
                <a:cubicBezTo>
                  <a:pt x="913" y="795"/>
                  <a:pt x="545" y="795"/>
                  <a:pt x="177" y="972"/>
                </a:cubicBezTo>
                <a:cubicBezTo>
                  <a:pt x="118" y="736"/>
                  <a:pt x="59" y="486"/>
                  <a:pt x="0" y="236"/>
                </a:cubicBezTo>
                <a:cubicBezTo>
                  <a:pt x="0" y="177"/>
                  <a:pt x="0" y="118"/>
                  <a:pt x="59" y="59"/>
                </a:cubicBezTo>
                <a:lnTo>
                  <a:pt x="118" y="59"/>
                </a:lnTo>
                <a:cubicBezTo>
                  <a:pt x="309" y="0"/>
                  <a:pt x="427" y="0"/>
                  <a:pt x="604" y="59"/>
                </a:cubicBezTo>
                <a:cubicBezTo>
                  <a:pt x="1707" y="368"/>
                  <a:pt x="2811" y="913"/>
                  <a:pt x="3679" y="1707"/>
                </a:cubicBezTo>
                <a:cubicBezTo>
                  <a:pt x="3856" y="1840"/>
                  <a:pt x="3988" y="2016"/>
                  <a:pt x="3797" y="2208"/>
                </a:cubicBezTo>
                <a:cubicBezTo>
                  <a:pt x="3061" y="1531"/>
                  <a:pt x="2325" y="1030"/>
                  <a:pt x="1281" y="854"/>
                </a:cubicBezTo>
                <a:close/>
              </a:path>
            </a:pathLst>
          </a:custGeom>
          <a:noFill/>
          <a:ln w="6250" cap="flat" cmpd="sng">
            <a:solidFill>
              <a:srgbClr val="28481F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3" name="Google Shape;1473;p11"/>
          <p:cNvSpPr/>
          <p:nvPr/>
        </p:nvSpPr>
        <p:spPr>
          <a:xfrm>
            <a:off x="7309021" y="5469731"/>
            <a:ext cx="53098" cy="66847"/>
          </a:xfrm>
          <a:custGeom>
            <a:avLst/>
            <a:gdLst/>
            <a:ahLst/>
            <a:cxnLst/>
            <a:rect l="l" t="t" r="r" b="b"/>
            <a:pathLst>
              <a:path w="1649" h="2076" fill="none" extrusionOk="0">
                <a:moveTo>
                  <a:pt x="795" y="1840"/>
                </a:moveTo>
                <a:cubicBezTo>
                  <a:pt x="972" y="1958"/>
                  <a:pt x="1222" y="2076"/>
                  <a:pt x="1399" y="1958"/>
                </a:cubicBezTo>
                <a:cubicBezTo>
                  <a:pt x="1590" y="1840"/>
                  <a:pt x="1649" y="1649"/>
                  <a:pt x="1590" y="1473"/>
                </a:cubicBezTo>
                <a:cubicBezTo>
                  <a:pt x="1590" y="1281"/>
                  <a:pt x="1472" y="1164"/>
                  <a:pt x="1340" y="1046"/>
                </a:cubicBezTo>
                <a:cubicBezTo>
                  <a:pt x="1163" y="796"/>
                  <a:pt x="913" y="604"/>
                  <a:pt x="663" y="428"/>
                </a:cubicBezTo>
                <a:cubicBezTo>
                  <a:pt x="1" y="1"/>
                  <a:pt x="486" y="1590"/>
                  <a:pt x="795" y="1840"/>
                </a:cubicBezTo>
                <a:close/>
              </a:path>
            </a:pathLst>
          </a:custGeom>
          <a:noFill/>
          <a:ln w="6250" cap="flat" cmpd="sng">
            <a:solidFill>
              <a:srgbClr val="28481F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4" name="Google Shape;1474;p11"/>
          <p:cNvSpPr/>
          <p:nvPr/>
        </p:nvSpPr>
        <p:spPr>
          <a:xfrm>
            <a:off x="7348370" y="5449831"/>
            <a:ext cx="53098" cy="37481"/>
          </a:xfrm>
          <a:custGeom>
            <a:avLst/>
            <a:gdLst/>
            <a:ahLst/>
            <a:cxnLst/>
            <a:rect l="l" t="t" r="r" b="b"/>
            <a:pathLst>
              <a:path w="1649" h="1164" fill="none" extrusionOk="0">
                <a:moveTo>
                  <a:pt x="854" y="1105"/>
                </a:moveTo>
                <a:cubicBezTo>
                  <a:pt x="1104" y="1163"/>
                  <a:pt x="1354" y="1163"/>
                  <a:pt x="1472" y="987"/>
                </a:cubicBezTo>
                <a:cubicBezTo>
                  <a:pt x="1648" y="854"/>
                  <a:pt x="1590" y="619"/>
                  <a:pt x="1472" y="428"/>
                </a:cubicBezTo>
                <a:cubicBezTo>
                  <a:pt x="1354" y="251"/>
                  <a:pt x="1163" y="119"/>
                  <a:pt x="986" y="60"/>
                </a:cubicBezTo>
                <a:cubicBezTo>
                  <a:pt x="736" y="1"/>
                  <a:pt x="427" y="1"/>
                  <a:pt x="177" y="1"/>
                </a:cubicBezTo>
                <a:cubicBezTo>
                  <a:pt x="59" y="60"/>
                  <a:pt x="0" y="119"/>
                  <a:pt x="59" y="192"/>
                </a:cubicBezTo>
                <a:cubicBezTo>
                  <a:pt x="118" y="619"/>
                  <a:pt x="427" y="928"/>
                  <a:pt x="854" y="1105"/>
                </a:cubicBezTo>
                <a:close/>
              </a:path>
            </a:pathLst>
          </a:custGeom>
          <a:noFill/>
          <a:ln w="6250" cap="flat" cmpd="sng">
            <a:solidFill>
              <a:srgbClr val="28481F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5" name="Google Shape;1475;p11"/>
          <p:cNvSpPr/>
          <p:nvPr/>
        </p:nvSpPr>
        <p:spPr>
          <a:xfrm>
            <a:off x="8355287" y="3993781"/>
            <a:ext cx="281814" cy="333367"/>
          </a:xfrm>
          <a:custGeom>
            <a:avLst/>
            <a:gdLst/>
            <a:ahLst/>
            <a:cxnLst/>
            <a:rect l="l" t="t" r="r" b="b"/>
            <a:pathLst>
              <a:path w="8752" h="10353" extrusionOk="0">
                <a:moveTo>
                  <a:pt x="7752" y="0"/>
                </a:moveTo>
                <a:cubicBezTo>
                  <a:pt x="7717" y="0"/>
                  <a:pt x="7682" y="7"/>
                  <a:pt x="7648" y="25"/>
                </a:cubicBezTo>
                <a:cubicBezTo>
                  <a:pt x="7457" y="142"/>
                  <a:pt x="7574" y="510"/>
                  <a:pt x="7515" y="702"/>
                </a:cubicBezTo>
                <a:cubicBezTo>
                  <a:pt x="7339" y="1437"/>
                  <a:pt x="5926" y="878"/>
                  <a:pt x="5617" y="1555"/>
                </a:cubicBezTo>
                <a:cubicBezTo>
                  <a:pt x="5440" y="1923"/>
                  <a:pt x="5926" y="2350"/>
                  <a:pt x="5985" y="2791"/>
                </a:cubicBezTo>
                <a:cubicBezTo>
                  <a:pt x="6044" y="3395"/>
                  <a:pt x="5367" y="3822"/>
                  <a:pt x="4822" y="4131"/>
                </a:cubicBezTo>
                <a:cubicBezTo>
                  <a:pt x="4513" y="4263"/>
                  <a:pt x="4204" y="4381"/>
                  <a:pt x="3895" y="4381"/>
                </a:cubicBezTo>
                <a:cubicBezTo>
                  <a:pt x="3527" y="4322"/>
                  <a:pt x="3233" y="4072"/>
                  <a:pt x="3233" y="3763"/>
                </a:cubicBezTo>
                <a:cubicBezTo>
                  <a:pt x="3233" y="3527"/>
                  <a:pt x="3410" y="3336"/>
                  <a:pt x="3292" y="3086"/>
                </a:cubicBezTo>
                <a:cubicBezTo>
                  <a:pt x="3233" y="2791"/>
                  <a:pt x="2791" y="2791"/>
                  <a:pt x="2556" y="2659"/>
                </a:cubicBezTo>
                <a:cubicBezTo>
                  <a:pt x="1879" y="2423"/>
                  <a:pt x="1879" y="1379"/>
                  <a:pt x="1202" y="1070"/>
                </a:cubicBezTo>
                <a:cubicBezTo>
                  <a:pt x="1120" y="1027"/>
                  <a:pt x="1031" y="1008"/>
                  <a:pt x="940" y="1008"/>
                </a:cubicBezTo>
                <a:cubicBezTo>
                  <a:pt x="492" y="1008"/>
                  <a:pt x="1" y="1471"/>
                  <a:pt x="98" y="1923"/>
                </a:cubicBezTo>
                <a:cubicBezTo>
                  <a:pt x="216" y="2541"/>
                  <a:pt x="1025" y="2850"/>
                  <a:pt x="1261" y="3395"/>
                </a:cubicBezTo>
                <a:cubicBezTo>
                  <a:pt x="1511" y="3822"/>
                  <a:pt x="1320" y="4381"/>
                  <a:pt x="1261" y="4866"/>
                </a:cubicBezTo>
                <a:cubicBezTo>
                  <a:pt x="1202" y="5293"/>
                  <a:pt x="1261" y="5911"/>
                  <a:pt x="1688" y="6161"/>
                </a:cubicBezTo>
                <a:cubicBezTo>
                  <a:pt x="1842" y="6220"/>
                  <a:pt x="2026" y="6220"/>
                  <a:pt x="2210" y="6220"/>
                </a:cubicBezTo>
                <a:cubicBezTo>
                  <a:pt x="2394" y="6220"/>
                  <a:pt x="2578" y="6220"/>
                  <a:pt x="2733" y="6279"/>
                </a:cubicBezTo>
                <a:cubicBezTo>
                  <a:pt x="3042" y="6470"/>
                  <a:pt x="3159" y="6838"/>
                  <a:pt x="3159" y="7133"/>
                </a:cubicBezTo>
                <a:cubicBezTo>
                  <a:pt x="3159" y="7442"/>
                  <a:pt x="3101" y="7810"/>
                  <a:pt x="3101" y="8119"/>
                </a:cubicBezTo>
                <a:cubicBezTo>
                  <a:pt x="3042" y="9046"/>
                  <a:pt x="3719" y="10017"/>
                  <a:pt x="4572" y="10326"/>
                </a:cubicBezTo>
                <a:cubicBezTo>
                  <a:pt x="4611" y="10326"/>
                  <a:pt x="4657" y="10352"/>
                  <a:pt x="4701" y="10352"/>
                </a:cubicBezTo>
                <a:cubicBezTo>
                  <a:pt x="4723" y="10352"/>
                  <a:pt x="4744" y="10346"/>
                  <a:pt x="4763" y="10326"/>
                </a:cubicBezTo>
                <a:cubicBezTo>
                  <a:pt x="4822" y="10326"/>
                  <a:pt x="4881" y="10208"/>
                  <a:pt x="4881" y="10076"/>
                </a:cubicBezTo>
                <a:cubicBezTo>
                  <a:pt x="4999" y="9708"/>
                  <a:pt x="5308" y="9414"/>
                  <a:pt x="5617" y="9281"/>
                </a:cubicBezTo>
                <a:cubicBezTo>
                  <a:pt x="5190" y="9164"/>
                  <a:pt x="5131" y="8487"/>
                  <a:pt x="5308" y="8060"/>
                </a:cubicBezTo>
                <a:cubicBezTo>
                  <a:pt x="5558" y="7633"/>
                  <a:pt x="5985" y="7265"/>
                  <a:pt x="6176" y="6838"/>
                </a:cubicBezTo>
                <a:cubicBezTo>
                  <a:pt x="6412" y="6220"/>
                  <a:pt x="6294" y="5426"/>
                  <a:pt x="6780" y="4999"/>
                </a:cubicBezTo>
                <a:cubicBezTo>
                  <a:pt x="7148" y="4631"/>
                  <a:pt x="7825" y="4690"/>
                  <a:pt x="8134" y="4263"/>
                </a:cubicBezTo>
                <a:cubicBezTo>
                  <a:pt x="8501" y="3763"/>
                  <a:pt x="8075" y="3086"/>
                  <a:pt x="8192" y="2482"/>
                </a:cubicBezTo>
                <a:cubicBezTo>
                  <a:pt x="8251" y="2114"/>
                  <a:pt x="8501" y="1805"/>
                  <a:pt x="8619" y="1496"/>
                </a:cubicBezTo>
                <a:cubicBezTo>
                  <a:pt x="8752" y="952"/>
                  <a:pt x="8501" y="334"/>
                  <a:pt x="8016" y="84"/>
                </a:cubicBezTo>
                <a:cubicBezTo>
                  <a:pt x="7922" y="42"/>
                  <a:pt x="7836" y="0"/>
                  <a:pt x="7752" y="0"/>
                </a:cubicBezTo>
                <a:close/>
              </a:path>
            </a:pathLst>
          </a:custGeom>
          <a:solidFill>
            <a:srgbClr val="F7D79F"/>
          </a:solidFill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6" name="Google Shape;1476;p11"/>
          <p:cNvSpPr/>
          <p:nvPr/>
        </p:nvSpPr>
        <p:spPr>
          <a:xfrm>
            <a:off x="8163210" y="3959938"/>
            <a:ext cx="286033" cy="443716"/>
          </a:xfrm>
          <a:custGeom>
            <a:avLst/>
            <a:gdLst/>
            <a:ahLst/>
            <a:cxnLst/>
            <a:rect l="l" t="t" r="r" b="b"/>
            <a:pathLst>
              <a:path w="8883" h="13780" extrusionOk="0">
                <a:moveTo>
                  <a:pt x="1049" y="1"/>
                </a:moveTo>
                <a:cubicBezTo>
                  <a:pt x="1003" y="1"/>
                  <a:pt x="957" y="10"/>
                  <a:pt x="913" y="31"/>
                </a:cubicBezTo>
                <a:cubicBezTo>
                  <a:pt x="236" y="399"/>
                  <a:pt x="0" y="1385"/>
                  <a:pt x="427" y="2062"/>
                </a:cubicBezTo>
                <a:cubicBezTo>
                  <a:pt x="795" y="2665"/>
                  <a:pt x="1648" y="2974"/>
                  <a:pt x="1707" y="3710"/>
                </a:cubicBezTo>
                <a:cubicBezTo>
                  <a:pt x="1707" y="4137"/>
                  <a:pt x="1339" y="4637"/>
                  <a:pt x="1531" y="5064"/>
                </a:cubicBezTo>
                <a:cubicBezTo>
                  <a:pt x="1840" y="5800"/>
                  <a:pt x="3061" y="5240"/>
                  <a:pt x="3606" y="5800"/>
                </a:cubicBezTo>
                <a:cubicBezTo>
                  <a:pt x="4224" y="6418"/>
                  <a:pt x="3429" y="7639"/>
                  <a:pt x="3974" y="8257"/>
                </a:cubicBezTo>
                <a:cubicBezTo>
                  <a:pt x="4283" y="8625"/>
                  <a:pt x="4783" y="8552"/>
                  <a:pt x="5210" y="8743"/>
                </a:cubicBezTo>
                <a:cubicBezTo>
                  <a:pt x="5813" y="8920"/>
                  <a:pt x="6255" y="9597"/>
                  <a:pt x="6255" y="10215"/>
                </a:cubicBezTo>
                <a:cubicBezTo>
                  <a:pt x="6181" y="10583"/>
                  <a:pt x="6063" y="11009"/>
                  <a:pt x="6181" y="11318"/>
                </a:cubicBezTo>
                <a:cubicBezTo>
                  <a:pt x="6372" y="11686"/>
                  <a:pt x="6799" y="11863"/>
                  <a:pt x="7167" y="12113"/>
                </a:cubicBezTo>
                <a:cubicBezTo>
                  <a:pt x="7653" y="12481"/>
                  <a:pt x="7903" y="13158"/>
                  <a:pt x="7785" y="13776"/>
                </a:cubicBezTo>
                <a:cubicBezTo>
                  <a:pt x="7809" y="13779"/>
                  <a:pt x="7834" y="13780"/>
                  <a:pt x="7858" y="13780"/>
                </a:cubicBezTo>
                <a:cubicBezTo>
                  <a:pt x="8378" y="13780"/>
                  <a:pt x="8883" y="13192"/>
                  <a:pt x="8756" y="12672"/>
                </a:cubicBezTo>
                <a:cubicBezTo>
                  <a:pt x="8580" y="11995"/>
                  <a:pt x="7653" y="11686"/>
                  <a:pt x="7653" y="11009"/>
                </a:cubicBezTo>
                <a:cubicBezTo>
                  <a:pt x="7594" y="10524"/>
                  <a:pt x="8094" y="9964"/>
                  <a:pt x="7844" y="9538"/>
                </a:cubicBezTo>
                <a:cubicBezTo>
                  <a:pt x="7594" y="9170"/>
                  <a:pt x="6917" y="9229"/>
                  <a:pt x="6549" y="8993"/>
                </a:cubicBezTo>
                <a:cubicBezTo>
                  <a:pt x="6122" y="8625"/>
                  <a:pt x="6255" y="7889"/>
                  <a:pt x="6549" y="7389"/>
                </a:cubicBezTo>
                <a:cubicBezTo>
                  <a:pt x="6799" y="6903"/>
                  <a:pt x="7167" y="6418"/>
                  <a:pt x="7108" y="5859"/>
                </a:cubicBezTo>
                <a:cubicBezTo>
                  <a:pt x="7004" y="5428"/>
                  <a:pt x="6553" y="5044"/>
                  <a:pt x="6114" y="5044"/>
                </a:cubicBezTo>
                <a:cubicBezTo>
                  <a:pt x="6057" y="5044"/>
                  <a:pt x="6001" y="5050"/>
                  <a:pt x="5946" y="5064"/>
                </a:cubicBezTo>
                <a:cubicBezTo>
                  <a:pt x="5745" y="5064"/>
                  <a:pt x="5592" y="5139"/>
                  <a:pt x="5441" y="5139"/>
                </a:cubicBezTo>
                <a:cubicBezTo>
                  <a:pt x="5403" y="5139"/>
                  <a:pt x="5366" y="5134"/>
                  <a:pt x="5328" y="5123"/>
                </a:cubicBezTo>
                <a:cubicBezTo>
                  <a:pt x="4901" y="5005"/>
                  <a:pt x="4901" y="4387"/>
                  <a:pt x="5077" y="4019"/>
                </a:cubicBezTo>
                <a:cubicBezTo>
                  <a:pt x="5328" y="3592"/>
                  <a:pt x="5578" y="3165"/>
                  <a:pt x="5386" y="2739"/>
                </a:cubicBezTo>
                <a:cubicBezTo>
                  <a:pt x="5257" y="2555"/>
                  <a:pt x="5024" y="2443"/>
                  <a:pt x="4787" y="2443"/>
                </a:cubicBezTo>
                <a:cubicBezTo>
                  <a:pt x="4701" y="2443"/>
                  <a:pt x="4615" y="2457"/>
                  <a:pt x="4533" y="2488"/>
                </a:cubicBezTo>
                <a:cubicBezTo>
                  <a:pt x="4224" y="2547"/>
                  <a:pt x="3974" y="2798"/>
                  <a:pt x="3679" y="2974"/>
                </a:cubicBezTo>
                <a:cubicBezTo>
                  <a:pt x="3429" y="2915"/>
                  <a:pt x="3311" y="2488"/>
                  <a:pt x="3370" y="2179"/>
                </a:cubicBezTo>
                <a:cubicBezTo>
                  <a:pt x="3488" y="1870"/>
                  <a:pt x="3606" y="1561"/>
                  <a:pt x="3606" y="1267"/>
                </a:cubicBezTo>
                <a:cubicBezTo>
                  <a:pt x="3606" y="1020"/>
                  <a:pt x="3372" y="774"/>
                  <a:pt x="3157" y="774"/>
                </a:cubicBezTo>
                <a:cubicBezTo>
                  <a:pt x="3103" y="774"/>
                  <a:pt x="3050" y="790"/>
                  <a:pt x="3002" y="826"/>
                </a:cubicBezTo>
                <a:cubicBezTo>
                  <a:pt x="2811" y="958"/>
                  <a:pt x="2811" y="1267"/>
                  <a:pt x="2634" y="1444"/>
                </a:cubicBezTo>
                <a:cubicBezTo>
                  <a:pt x="2563" y="1498"/>
                  <a:pt x="2483" y="1521"/>
                  <a:pt x="2401" y="1521"/>
                </a:cubicBezTo>
                <a:cubicBezTo>
                  <a:pt x="2195" y="1521"/>
                  <a:pt x="1983" y="1373"/>
                  <a:pt x="1899" y="1193"/>
                </a:cubicBezTo>
                <a:cubicBezTo>
                  <a:pt x="1707" y="958"/>
                  <a:pt x="1707" y="649"/>
                  <a:pt x="1590" y="399"/>
                </a:cubicBezTo>
                <a:cubicBezTo>
                  <a:pt x="1493" y="205"/>
                  <a:pt x="1266" y="1"/>
                  <a:pt x="1049" y="1"/>
                </a:cubicBezTo>
                <a:close/>
              </a:path>
            </a:pathLst>
          </a:custGeom>
          <a:solidFill>
            <a:srgbClr val="F7D79F"/>
          </a:solidFill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7" name="Google Shape;1477;p11"/>
          <p:cNvSpPr/>
          <p:nvPr/>
        </p:nvSpPr>
        <p:spPr>
          <a:xfrm>
            <a:off x="7983111" y="4176874"/>
            <a:ext cx="501869" cy="279754"/>
          </a:xfrm>
          <a:custGeom>
            <a:avLst/>
            <a:gdLst/>
            <a:ahLst/>
            <a:cxnLst/>
            <a:rect l="l" t="t" r="r" b="b"/>
            <a:pathLst>
              <a:path w="15586" h="8688" extrusionOk="0">
                <a:moveTo>
                  <a:pt x="3365" y="1"/>
                </a:moveTo>
                <a:cubicBezTo>
                  <a:pt x="3129" y="1"/>
                  <a:pt x="2901" y="110"/>
                  <a:pt x="2826" y="343"/>
                </a:cubicBezTo>
                <a:cubicBezTo>
                  <a:pt x="2400" y="1079"/>
                  <a:pt x="3871" y="1756"/>
                  <a:pt x="3562" y="2550"/>
                </a:cubicBezTo>
                <a:cubicBezTo>
                  <a:pt x="3503" y="2742"/>
                  <a:pt x="3312" y="2860"/>
                  <a:pt x="3136" y="2992"/>
                </a:cubicBezTo>
                <a:cubicBezTo>
                  <a:pt x="2963" y="3055"/>
                  <a:pt x="2781" y="3073"/>
                  <a:pt x="2597" y="3073"/>
                </a:cubicBezTo>
                <a:cubicBezTo>
                  <a:pt x="2343" y="3073"/>
                  <a:pt x="2083" y="3038"/>
                  <a:pt x="1836" y="3038"/>
                </a:cubicBezTo>
                <a:cubicBezTo>
                  <a:pt x="1757" y="3038"/>
                  <a:pt x="1680" y="3042"/>
                  <a:pt x="1605" y="3051"/>
                </a:cubicBezTo>
                <a:cubicBezTo>
                  <a:pt x="987" y="3169"/>
                  <a:pt x="442" y="3728"/>
                  <a:pt x="251" y="4331"/>
                </a:cubicBezTo>
                <a:cubicBezTo>
                  <a:pt x="1" y="5067"/>
                  <a:pt x="251" y="5994"/>
                  <a:pt x="737" y="6597"/>
                </a:cubicBezTo>
                <a:cubicBezTo>
                  <a:pt x="987" y="6848"/>
                  <a:pt x="1237" y="7039"/>
                  <a:pt x="1605" y="7039"/>
                </a:cubicBezTo>
                <a:cubicBezTo>
                  <a:pt x="1633" y="7041"/>
                  <a:pt x="1660" y="7042"/>
                  <a:pt x="1687" y="7042"/>
                </a:cubicBezTo>
                <a:cubicBezTo>
                  <a:pt x="2373" y="7042"/>
                  <a:pt x="2779" y="6339"/>
                  <a:pt x="3077" y="5744"/>
                </a:cubicBezTo>
                <a:cubicBezTo>
                  <a:pt x="3360" y="5245"/>
                  <a:pt x="3841" y="4684"/>
                  <a:pt x="4394" y="4684"/>
                </a:cubicBezTo>
                <a:cubicBezTo>
                  <a:pt x="4445" y="4684"/>
                  <a:pt x="4496" y="4689"/>
                  <a:pt x="4548" y="4699"/>
                </a:cubicBezTo>
                <a:cubicBezTo>
                  <a:pt x="5093" y="4758"/>
                  <a:pt x="5093" y="5567"/>
                  <a:pt x="4916" y="6053"/>
                </a:cubicBezTo>
                <a:cubicBezTo>
                  <a:pt x="4857" y="6230"/>
                  <a:pt x="4784" y="6421"/>
                  <a:pt x="4725" y="6597"/>
                </a:cubicBezTo>
                <a:cubicBezTo>
                  <a:pt x="4685" y="6899"/>
                  <a:pt x="4933" y="7132"/>
                  <a:pt x="5188" y="7132"/>
                </a:cubicBezTo>
                <a:cubicBezTo>
                  <a:pt x="5306" y="7132"/>
                  <a:pt x="5426" y="7082"/>
                  <a:pt x="5520" y="6965"/>
                </a:cubicBezTo>
                <a:lnTo>
                  <a:pt x="5887" y="6597"/>
                </a:lnTo>
                <a:cubicBezTo>
                  <a:pt x="5957" y="6512"/>
                  <a:pt x="6050" y="6473"/>
                  <a:pt x="6140" y="6473"/>
                </a:cubicBezTo>
                <a:cubicBezTo>
                  <a:pt x="6298" y="6473"/>
                  <a:pt x="6447" y="6592"/>
                  <a:pt x="6447" y="6789"/>
                </a:cubicBezTo>
                <a:cubicBezTo>
                  <a:pt x="6447" y="6965"/>
                  <a:pt x="6447" y="7216"/>
                  <a:pt x="6329" y="7333"/>
                </a:cubicBezTo>
                <a:cubicBezTo>
                  <a:pt x="6197" y="7525"/>
                  <a:pt x="6138" y="7775"/>
                  <a:pt x="6255" y="8010"/>
                </a:cubicBezTo>
                <a:cubicBezTo>
                  <a:pt x="6375" y="8161"/>
                  <a:pt x="6501" y="8222"/>
                  <a:pt x="6625" y="8222"/>
                </a:cubicBezTo>
                <a:cubicBezTo>
                  <a:pt x="6960" y="8222"/>
                  <a:pt x="7273" y="7777"/>
                  <a:pt x="7359" y="7466"/>
                </a:cubicBezTo>
                <a:cubicBezTo>
                  <a:pt x="7492" y="7157"/>
                  <a:pt x="7727" y="6965"/>
                  <a:pt x="8036" y="6965"/>
                </a:cubicBezTo>
                <a:cubicBezTo>
                  <a:pt x="8404" y="7039"/>
                  <a:pt x="8463" y="7525"/>
                  <a:pt x="8654" y="7834"/>
                </a:cubicBezTo>
                <a:cubicBezTo>
                  <a:pt x="8848" y="8059"/>
                  <a:pt x="9144" y="8132"/>
                  <a:pt x="9461" y="8132"/>
                </a:cubicBezTo>
                <a:cubicBezTo>
                  <a:pt x="9745" y="8132"/>
                  <a:pt x="10045" y="8073"/>
                  <a:pt x="10302" y="8010"/>
                </a:cubicBezTo>
                <a:cubicBezTo>
                  <a:pt x="10393" y="7991"/>
                  <a:pt x="10494" y="7982"/>
                  <a:pt x="10598" y="7982"/>
                </a:cubicBezTo>
                <a:cubicBezTo>
                  <a:pt x="11138" y="7982"/>
                  <a:pt x="11796" y="8231"/>
                  <a:pt x="11907" y="8687"/>
                </a:cubicBezTo>
                <a:cubicBezTo>
                  <a:pt x="12142" y="8260"/>
                  <a:pt x="12510" y="7834"/>
                  <a:pt x="12951" y="7642"/>
                </a:cubicBezTo>
                <a:cubicBezTo>
                  <a:pt x="12510" y="7333"/>
                  <a:pt x="12819" y="6789"/>
                  <a:pt x="13246" y="6597"/>
                </a:cubicBezTo>
                <a:cubicBezTo>
                  <a:pt x="13864" y="6421"/>
                  <a:pt x="14541" y="6597"/>
                  <a:pt x="15026" y="6171"/>
                </a:cubicBezTo>
                <a:cubicBezTo>
                  <a:pt x="15277" y="5994"/>
                  <a:pt x="15394" y="5626"/>
                  <a:pt x="15218" y="5376"/>
                </a:cubicBezTo>
                <a:cubicBezTo>
                  <a:pt x="14968" y="5008"/>
                  <a:pt x="14423" y="5376"/>
                  <a:pt x="14232" y="4832"/>
                </a:cubicBezTo>
                <a:cubicBezTo>
                  <a:pt x="14114" y="4640"/>
                  <a:pt x="14173" y="4390"/>
                  <a:pt x="14232" y="4213"/>
                </a:cubicBezTo>
                <a:cubicBezTo>
                  <a:pt x="14482" y="3728"/>
                  <a:pt x="15026" y="3478"/>
                  <a:pt x="15277" y="3110"/>
                </a:cubicBezTo>
                <a:cubicBezTo>
                  <a:pt x="15586" y="2683"/>
                  <a:pt x="15586" y="2065"/>
                  <a:pt x="15218" y="1756"/>
                </a:cubicBezTo>
                <a:cubicBezTo>
                  <a:pt x="15096" y="1644"/>
                  <a:pt x="14957" y="1603"/>
                  <a:pt x="14808" y="1603"/>
                </a:cubicBezTo>
                <a:cubicBezTo>
                  <a:pt x="14722" y="1603"/>
                  <a:pt x="14632" y="1616"/>
                  <a:pt x="14541" y="1638"/>
                </a:cubicBezTo>
                <a:cubicBezTo>
                  <a:pt x="13614" y="1888"/>
                  <a:pt x="14349" y="2742"/>
                  <a:pt x="13923" y="3110"/>
                </a:cubicBezTo>
                <a:cubicBezTo>
                  <a:pt x="13855" y="3181"/>
                  <a:pt x="13771" y="3212"/>
                  <a:pt x="13681" y="3212"/>
                </a:cubicBezTo>
                <a:cubicBezTo>
                  <a:pt x="13456" y="3212"/>
                  <a:pt x="13195" y="3021"/>
                  <a:pt x="13069" y="2801"/>
                </a:cubicBezTo>
                <a:cubicBezTo>
                  <a:pt x="12819" y="2492"/>
                  <a:pt x="12642" y="2124"/>
                  <a:pt x="12274" y="2124"/>
                </a:cubicBezTo>
                <a:cubicBezTo>
                  <a:pt x="11715" y="2256"/>
                  <a:pt x="11656" y="3110"/>
                  <a:pt x="12142" y="3360"/>
                </a:cubicBezTo>
                <a:cubicBezTo>
                  <a:pt x="12333" y="3478"/>
                  <a:pt x="12583" y="3478"/>
                  <a:pt x="12760" y="3536"/>
                </a:cubicBezTo>
                <a:cubicBezTo>
                  <a:pt x="13319" y="3846"/>
                  <a:pt x="13187" y="4758"/>
                  <a:pt x="12760" y="5258"/>
                </a:cubicBezTo>
                <a:cubicBezTo>
                  <a:pt x="12513" y="5505"/>
                  <a:pt x="12163" y="5713"/>
                  <a:pt x="11840" y="5713"/>
                </a:cubicBezTo>
                <a:cubicBezTo>
                  <a:pt x="11605" y="5713"/>
                  <a:pt x="11385" y="5602"/>
                  <a:pt x="11230" y="5317"/>
                </a:cubicBezTo>
                <a:cubicBezTo>
                  <a:pt x="11171" y="5067"/>
                  <a:pt x="11171" y="4832"/>
                  <a:pt x="11230" y="4581"/>
                </a:cubicBezTo>
                <a:cubicBezTo>
                  <a:pt x="11309" y="4165"/>
                  <a:pt x="11000" y="3862"/>
                  <a:pt x="10660" y="3862"/>
                </a:cubicBezTo>
                <a:cubicBezTo>
                  <a:pt x="10496" y="3862"/>
                  <a:pt x="10324" y="3933"/>
                  <a:pt x="10185" y="4096"/>
                </a:cubicBezTo>
                <a:lnTo>
                  <a:pt x="9449" y="4949"/>
                </a:lnTo>
                <a:cubicBezTo>
                  <a:pt x="9353" y="5081"/>
                  <a:pt x="9223" y="5137"/>
                  <a:pt x="9091" y="5137"/>
                </a:cubicBezTo>
                <a:cubicBezTo>
                  <a:pt x="8799" y="5137"/>
                  <a:pt x="8504" y="4858"/>
                  <a:pt x="8595" y="4522"/>
                </a:cubicBezTo>
                <a:cubicBezTo>
                  <a:pt x="8654" y="4464"/>
                  <a:pt x="8654" y="4331"/>
                  <a:pt x="8713" y="4272"/>
                </a:cubicBezTo>
                <a:cubicBezTo>
                  <a:pt x="8963" y="3787"/>
                  <a:pt x="9272" y="3286"/>
                  <a:pt x="9081" y="2801"/>
                </a:cubicBezTo>
                <a:cubicBezTo>
                  <a:pt x="9022" y="2742"/>
                  <a:pt x="8963" y="2624"/>
                  <a:pt x="8904" y="2550"/>
                </a:cubicBezTo>
                <a:cubicBezTo>
                  <a:pt x="8879" y="2545"/>
                  <a:pt x="8854" y="2542"/>
                  <a:pt x="8829" y="2542"/>
                </a:cubicBezTo>
                <a:cubicBezTo>
                  <a:pt x="8605" y="2542"/>
                  <a:pt x="8392" y="2767"/>
                  <a:pt x="8286" y="2992"/>
                </a:cubicBezTo>
                <a:lnTo>
                  <a:pt x="7668" y="4096"/>
                </a:lnTo>
                <a:cubicBezTo>
                  <a:pt x="7605" y="4222"/>
                  <a:pt x="7487" y="4280"/>
                  <a:pt x="7373" y="4280"/>
                </a:cubicBezTo>
                <a:cubicBezTo>
                  <a:pt x="7274" y="4280"/>
                  <a:pt x="7178" y="4237"/>
                  <a:pt x="7124" y="4155"/>
                </a:cubicBezTo>
                <a:cubicBezTo>
                  <a:pt x="6873" y="3904"/>
                  <a:pt x="6815" y="3478"/>
                  <a:pt x="6932" y="3169"/>
                </a:cubicBezTo>
                <a:cubicBezTo>
                  <a:pt x="7065" y="2492"/>
                  <a:pt x="7550" y="1888"/>
                  <a:pt x="7359" y="1211"/>
                </a:cubicBezTo>
                <a:cubicBezTo>
                  <a:pt x="7241" y="843"/>
                  <a:pt x="6932" y="593"/>
                  <a:pt x="6564" y="593"/>
                </a:cubicBezTo>
                <a:cubicBezTo>
                  <a:pt x="5829" y="652"/>
                  <a:pt x="5961" y="1815"/>
                  <a:pt x="5593" y="2492"/>
                </a:cubicBezTo>
                <a:cubicBezTo>
                  <a:pt x="5498" y="2617"/>
                  <a:pt x="5358" y="2679"/>
                  <a:pt x="5220" y="2679"/>
                </a:cubicBezTo>
                <a:cubicBezTo>
                  <a:pt x="5082" y="2679"/>
                  <a:pt x="4946" y="2617"/>
                  <a:pt x="4857" y="2492"/>
                </a:cubicBezTo>
                <a:cubicBezTo>
                  <a:pt x="4666" y="2256"/>
                  <a:pt x="4607" y="1947"/>
                  <a:pt x="4548" y="1638"/>
                </a:cubicBezTo>
                <a:cubicBezTo>
                  <a:pt x="4416" y="1079"/>
                  <a:pt x="4298" y="417"/>
                  <a:pt x="3754" y="108"/>
                </a:cubicBezTo>
                <a:cubicBezTo>
                  <a:pt x="3640" y="37"/>
                  <a:pt x="3501" y="1"/>
                  <a:pt x="3365" y="1"/>
                </a:cubicBezTo>
                <a:close/>
              </a:path>
            </a:pathLst>
          </a:custGeom>
          <a:solidFill>
            <a:srgbClr val="F7D79F"/>
          </a:solidFill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8" name="Google Shape;1478;p11"/>
          <p:cNvSpPr/>
          <p:nvPr/>
        </p:nvSpPr>
        <p:spPr>
          <a:xfrm>
            <a:off x="8445159" y="4258503"/>
            <a:ext cx="1013173" cy="762915"/>
          </a:xfrm>
          <a:custGeom>
            <a:avLst/>
            <a:gdLst/>
            <a:ahLst/>
            <a:cxnLst/>
            <a:rect l="l" t="t" r="r" b="b"/>
            <a:pathLst>
              <a:path w="31465" h="23693" extrusionOk="0">
                <a:moveTo>
                  <a:pt x="4193" y="0"/>
                </a:moveTo>
                <a:cubicBezTo>
                  <a:pt x="3064" y="0"/>
                  <a:pt x="1934" y="382"/>
                  <a:pt x="1178" y="1193"/>
                </a:cubicBezTo>
                <a:cubicBezTo>
                  <a:pt x="0" y="2473"/>
                  <a:pt x="74" y="4563"/>
                  <a:pt x="928" y="6093"/>
                </a:cubicBezTo>
                <a:cubicBezTo>
                  <a:pt x="1722" y="7624"/>
                  <a:pt x="3194" y="8786"/>
                  <a:pt x="4607" y="9772"/>
                </a:cubicBezTo>
                <a:cubicBezTo>
                  <a:pt x="8713" y="12775"/>
                  <a:pt x="13069" y="15409"/>
                  <a:pt x="17425" y="18117"/>
                </a:cubicBezTo>
                <a:cubicBezTo>
                  <a:pt x="21163" y="20324"/>
                  <a:pt x="24901" y="22590"/>
                  <a:pt x="29139" y="23562"/>
                </a:cubicBezTo>
                <a:cubicBezTo>
                  <a:pt x="29402" y="23638"/>
                  <a:pt x="29707" y="23693"/>
                  <a:pt x="30003" y="23693"/>
                </a:cubicBezTo>
                <a:cubicBezTo>
                  <a:pt x="30450" y="23693"/>
                  <a:pt x="30875" y="23566"/>
                  <a:pt x="31096" y="23194"/>
                </a:cubicBezTo>
                <a:cubicBezTo>
                  <a:pt x="31464" y="22532"/>
                  <a:pt x="30979" y="21722"/>
                  <a:pt x="30478" y="21178"/>
                </a:cubicBezTo>
                <a:cubicBezTo>
                  <a:pt x="24224" y="14070"/>
                  <a:pt x="17175" y="7683"/>
                  <a:pt x="9390" y="2223"/>
                </a:cubicBezTo>
                <a:cubicBezTo>
                  <a:pt x="8168" y="1369"/>
                  <a:pt x="6873" y="516"/>
                  <a:pt x="5401" y="148"/>
                </a:cubicBezTo>
                <a:cubicBezTo>
                  <a:pt x="5011" y="50"/>
                  <a:pt x="4602" y="0"/>
                  <a:pt x="4193" y="0"/>
                </a:cubicBezTo>
                <a:close/>
              </a:path>
            </a:pathLst>
          </a:custGeom>
          <a:solidFill>
            <a:srgbClr val="F7D79F"/>
          </a:solidFill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9" name="Google Shape;1479;p11"/>
          <p:cNvSpPr/>
          <p:nvPr/>
        </p:nvSpPr>
        <p:spPr>
          <a:xfrm>
            <a:off x="8605325" y="4361802"/>
            <a:ext cx="91029" cy="130346"/>
          </a:xfrm>
          <a:custGeom>
            <a:avLst/>
            <a:gdLst/>
            <a:ahLst/>
            <a:cxnLst/>
            <a:rect l="l" t="t" r="r" b="b"/>
            <a:pathLst>
              <a:path w="2827" h="4048" fill="none" extrusionOk="0">
                <a:moveTo>
                  <a:pt x="1" y="4048"/>
                </a:moveTo>
                <a:cubicBezTo>
                  <a:pt x="854" y="2635"/>
                  <a:pt x="1781" y="1296"/>
                  <a:pt x="2826" y="1"/>
                </a:cubicBezTo>
              </a:path>
            </a:pathLst>
          </a:custGeom>
          <a:noFill/>
          <a:ln w="4775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0" name="Google Shape;1480;p11"/>
          <p:cNvSpPr/>
          <p:nvPr/>
        </p:nvSpPr>
        <p:spPr>
          <a:xfrm>
            <a:off x="8781141" y="4446651"/>
            <a:ext cx="43148" cy="55448"/>
          </a:xfrm>
          <a:custGeom>
            <a:avLst/>
            <a:gdLst/>
            <a:ahLst/>
            <a:cxnLst/>
            <a:rect l="l" t="t" r="r" b="b"/>
            <a:pathLst>
              <a:path w="1340" h="1722" fill="none" extrusionOk="0">
                <a:moveTo>
                  <a:pt x="0" y="1722"/>
                </a:moveTo>
                <a:cubicBezTo>
                  <a:pt x="368" y="1104"/>
                  <a:pt x="854" y="501"/>
                  <a:pt x="1340" y="0"/>
                </a:cubicBezTo>
              </a:path>
            </a:pathLst>
          </a:custGeom>
          <a:noFill/>
          <a:ln w="4775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1" name="Google Shape;1481;p11"/>
          <p:cNvSpPr/>
          <p:nvPr/>
        </p:nvSpPr>
        <p:spPr>
          <a:xfrm>
            <a:off x="8952674" y="4596868"/>
            <a:ext cx="71130" cy="90997"/>
          </a:xfrm>
          <a:custGeom>
            <a:avLst/>
            <a:gdLst/>
            <a:ahLst/>
            <a:cxnLst/>
            <a:rect l="l" t="t" r="r" b="b"/>
            <a:pathLst>
              <a:path w="2209" h="2826" fill="none" extrusionOk="0">
                <a:moveTo>
                  <a:pt x="1" y="2826"/>
                </a:moveTo>
                <a:cubicBezTo>
                  <a:pt x="560" y="1958"/>
                  <a:pt x="1105" y="1045"/>
                  <a:pt x="1899" y="250"/>
                </a:cubicBezTo>
                <a:cubicBezTo>
                  <a:pt x="2032" y="177"/>
                  <a:pt x="2091" y="59"/>
                  <a:pt x="2208" y="0"/>
                </a:cubicBezTo>
              </a:path>
            </a:pathLst>
          </a:custGeom>
          <a:noFill/>
          <a:ln w="4775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2" name="Google Shape;1482;p11"/>
          <p:cNvSpPr/>
          <p:nvPr/>
        </p:nvSpPr>
        <p:spPr>
          <a:xfrm>
            <a:off x="9101022" y="4701584"/>
            <a:ext cx="43148" cy="61180"/>
          </a:xfrm>
          <a:custGeom>
            <a:avLst/>
            <a:gdLst/>
            <a:ahLst/>
            <a:cxnLst/>
            <a:rect l="l" t="t" r="r" b="b"/>
            <a:pathLst>
              <a:path w="1340" h="1900" fill="none" extrusionOk="0">
                <a:moveTo>
                  <a:pt x="0" y="1899"/>
                </a:moveTo>
                <a:cubicBezTo>
                  <a:pt x="427" y="1222"/>
                  <a:pt x="854" y="604"/>
                  <a:pt x="1339" y="1"/>
                </a:cubicBezTo>
              </a:path>
            </a:pathLst>
          </a:custGeom>
          <a:noFill/>
          <a:ln w="4775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3" name="Google Shape;1483;p11"/>
          <p:cNvSpPr/>
          <p:nvPr/>
        </p:nvSpPr>
        <p:spPr>
          <a:xfrm>
            <a:off x="9245056" y="4847550"/>
            <a:ext cx="29431" cy="39348"/>
          </a:xfrm>
          <a:custGeom>
            <a:avLst/>
            <a:gdLst/>
            <a:ahLst/>
            <a:cxnLst/>
            <a:rect l="l" t="t" r="r" b="b"/>
            <a:pathLst>
              <a:path w="914" h="1222" fill="none" extrusionOk="0">
                <a:moveTo>
                  <a:pt x="1" y="1222"/>
                </a:moveTo>
                <a:cubicBezTo>
                  <a:pt x="310" y="795"/>
                  <a:pt x="619" y="368"/>
                  <a:pt x="913" y="0"/>
                </a:cubicBezTo>
              </a:path>
            </a:pathLst>
          </a:custGeom>
          <a:noFill/>
          <a:ln w="4775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4" name="Google Shape;1484;p11"/>
          <p:cNvSpPr/>
          <p:nvPr/>
        </p:nvSpPr>
        <p:spPr>
          <a:xfrm>
            <a:off x="9041773" y="4729084"/>
            <a:ext cx="29399" cy="31781"/>
          </a:xfrm>
          <a:custGeom>
            <a:avLst/>
            <a:gdLst/>
            <a:ahLst/>
            <a:cxnLst/>
            <a:rect l="l" t="t" r="r" b="b"/>
            <a:pathLst>
              <a:path w="913" h="987" fill="none" extrusionOk="0">
                <a:moveTo>
                  <a:pt x="1" y="986"/>
                </a:moveTo>
                <a:cubicBezTo>
                  <a:pt x="236" y="618"/>
                  <a:pt x="545" y="309"/>
                  <a:pt x="913" y="0"/>
                </a:cubicBezTo>
              </a:path>
            </a:pathLst>
          </a:custGeom>
          <a:noFill/>
          <a:ln w="4775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5" name="Google Shape;1485;p11"/>
          <p:cNvSpPr/>
          <p:nvPr/>
        </p:nvSpPr>
        <p:spPr>
          <a:xfrm>
            <a:off x="8942724" y="4588817"/>
            <a:ext cx="28014" cy="41731"/>
          </a:xfrm>
          <a:custGeom>
            <a:avLst/>
            <a:gdLst/>
            <a:ahLst/>
            <a:cxnLst/>
            <a:rect l="l" t="t" r="r" b="b"/>
            <a:pathLst>
              <a:path w="870" h="1296" fill="none" extrusionOk="0">
                <a:moveTo>
                  <a:pt x="1" y="1295"/>
                </a:moveTo>
                <a:cubicBezTo>
                  <a:pt x="251" y="795"/>
                  <a:pt x="560" y="368"/>
                  <a:pt x="869" y="0"/>
                </a:cubicBezTo>
              </a:path>
            </a:pathLst>
          </a:custGeom>
          <a:noFill/>
          <a:ln w="4775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6" name="Google Shape;1486;p11"/>
          <p:cNvSpPr/>
          <p:nvPr/>
        </p:nvSpPr>
        <p:spPr>
          <a:xfrm>
            <a:off x="9229438" y="4803950"/>
            <a:ext cx="19449" cy="26082"/>
          </a:xfrm>
          <a:custGeom>
            <a:avLst/>
            <a:gdLst/>
            <a:ahLst/>
            <a:cxnLst/>
            <a:rect l="l" t="t" r="r" b="b"/>
            <a:pathLst>
              <a:path w="604" h="810" fill="none" extrusionOk="0">
                <a:moveTo>
                  <a:pt x="0" y="810"/>
                </a:moveTo>
                <a:cubicBezTo>
                  <a:pt x="177" y="560"/>
                  <a:pt x="368" y="309"/>
                  <a:pt x="604" y="0"/>
                </a:cubicBezTo>
              </a:path>
            </a:pathLst>
          </a:custGeom>
          <a:noFill/>
          <a:ln w="4775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7" name="Google Shape;1487;p11"/>
          <p:cNvSpPr/>
          <p:nvPr/>
        </p:nvSpPr>
        <p:spPr>
          <a:xfrm>
            <a:off x="8664574" y="4389302"/>
            <a:ext cx="98596" cy="124646"/>
          </a:xfrm>
          <a:custGeom>
            <a:avLst/>
            <a:gdLst/>
            <a:ahLst/>
            <a:cxnLst/>
            <a:rect l="l" t="t" r="r" b="b"/>
            <a:pathLst>
              <a:path w="3062" h="3871" fill="none" extrusionOk="0">
                <a:moveTo>
                  <a:pt x="0" y="3871"/>
                </a:moveTo>
                <a:cubicBezTo>
                  <a:pt x="913" y="2458"/>
                  <a:pt x="1840" y="1045"/>
                  <a:pt x="3061" y="0"/>
                </a:cubicBezTo>
              </a:path>
            </a:pathLst>
          </a:custGeom>
          <a:noFill/>
          <a:ln w="4775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8" name="Google Shape;1488;p11"/>
          <p:cNvSpPr/>
          <p:nvPr/>
        </p:nvSpPr>
        <p:spPr>
          <a:xfrm>
            <a:off x="8561725" y="4399252"/>
            <a:ext cx="63531" cy="87230"/>
          </a:xfrm>
          <a:custGeom>
            <a:avLst/>
            <a:gdLst/>
            <a:ahLst/>
            <a:cxnLst/>
            <a:rect l="l" t="t" r="r" b="b"/>
            <a:pathLst>
              <a:path w="1973" h="2709" fill="none" extrusionOk="0">
                <a:moveTo>
                  <a:pt x="1" y="2708"/>
                </a:moveTo>
                <a:cubicBezTo>
                  <a:pt x="501" y="1722"/>
                  <a:pt x="1163" y="795"/>
                  <a:pt x="1973" y="1"/>
                </a:cubicBezTo>
              </a:path>
            </a:pathLst>
          </a:custGeom>
          <a:noFill/>
          <a:ln w="4775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9" name="Google Shape;1489;p11"/>
          <p:cNvSpPr/>
          <p:nvPr/>
        </p:nvSpPr>
        <p:spPr>
          <a:xfrm>
            <a:off x="8330943" y="4422597"/>
            <a:ext cx="570584" cy="1110481"/>
          </a:xfrm>
          <a:custGeom>
            <a:avLst/>
            <a:gdLst/>
            <a:ahLst/>
            <a:cxnLst/>
            <a:rect l="l" t="t" r="r" b="b"/>
            <a:pathLst>
              <a:path w="17720" h="34487" extrusionOk="0">
                <a:moveTo>
                  <a:pt x="3803" y="0"/>
                </a:moveTo>
                <a:cubicBezTo>
                  <a:pt x="3470" y="0"/>
                  <a:pt x="3138" y="46"/>
                  <a:pt x="2812" y="144"/>
                </a:cubicBezTo>
                <a:cubicBezTo>
                  <a:pt x="1163" y="629"/>
                  <a:pt x="177" y="2410"/>
                  <a:pt x="60" y="4191"/>
                </a:cubicBezTo>
                <a:cubicBezTo>
                  <a:pt x="1" y="5957"/>
                  <a:pt x="604" y="7620"/>
                  <a:pt x="1281" y="9268"/>
                </a:cubicBezTo>
                <a:cubicBezTo>
                  <a:pt x="3312" y="13933"/>
                  <a:pt x="5637" y="18466"/>
                  <a:pt x="8036" y="23013"/>
                </a:cubicBezTo>
                <a:cubicBezTo>
                  <a:pt x="10052" y="26810"/>
                  <a:pt x="12083" y="30739"/>
                  <a:pt x="15203" y="33741"/>
                </a:cubicBezTo>
                <a:cubicBezTo>
                  <a:pt x="15571" y="34110"/>
                  <a:pt x="16084" y="34487"/>
                  <a:pt x="16579" y="34487"/>
                </a:cubicBezTo>
                <a:cubicBezTo>
                  <a:pt x="16737" y="34487"/>
                  <a:pt x="16893" y="34448"/>
                  <a:pt x="17042" y="34359"/>
                </a:cubicBezTo>
                <a:cubicBezTo>
                  <a:pt x="17719" y="34050"/>
                  <a:pt x="17719" y="33064"/>
                  <a:pt x="17602" y="32329"/>
                </a:cubicBezTo>
                <a:cubicBezTo>
                  <a:pt x="15939" y="23013"/>
                  <a:pt x="13113" y="13933"/>
                  <a:pt x="9316" y="5295"/>
                </a:cubicBezTo>
                <a:cubicBezTo>
                  <a:pt x="8698" y="3882"/>
                  <a:pt x="8095" y="2469"/>
                  <a:pt x="6991" y="1424"/>
                </a:cubicBezTo>
                <a:cubicBezTo>
                  <a:pt x="6132" y="565"/>
                  <a:pt x="4970" y="0"/>
                  <a:pt x="3803" y="0"/>
                </a:cubicBezTo>
                <a:close/>
              </a:path>
            </a:pathLst>
          </a:custGeom>
          <a:solidFill>
            <a:srgbClr val="F7D79F"/>
          </a:solidFill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0" name="Google Shape;1490;p11"/>
          <p:cNvSpPr/>
          <p:nvPr/>
        </p:nvSpPr>
        <p:spPr>
          <a:xfrm>
            <a:off x="8439459" y="4707284"/>
            <a:ext cx="145995" cy="65430"/>
          </a:xfrm>
          <a:custGeom>
            <a:avLst/>
            <a:gdLst/>
            <a:ahLst/>
            <a:cxnLst/>
            <a:rect l="l" t="t" r="r" b="b"/>
            <a:pathLst>
              <a:path w="4534" h="2032" fill="none" extrusionOk="0">
                <a:moveTo>
                  <a:pt x="1" y="2031"/>
                </a:moveTo>
                <a:cubicBezTo>
                  <a:pt x="1473" y="1236"/>
                  <a:pt x="2944" y="559"/>
                  <a:pt x="4534" y="0"/>
                </a:cubicBezTo>
              </a:path>
            </a:pathLst>
          </a:custGeom>
          <a:noFill/>
          <a:ln w="4775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1" name="Google Shape;1491;p11"/>
          <p:cNvSpPr/>
          <p:nvPr/>
        </p:nvSpPr>
        <p:spPr>
          <a:xfrm>
            <a:off x="8571675" y="4729084"/>
            <a:ext cx="65430" cy="25599"/>
          </a:xfrm>
          <a:custGeom>
            <a:avLst/>
            <a:gdLst/>
            <a:ahLst/>
            <a:cxnLst/>
            <a:rect l="l" t="t" r="r" b="b"/>
            <a:pathLst>
              <a:path w="2032" h="795" fill="none" extrusionOk="0">
                <a:moveTo>
                  <a:pt x="1" y="795"/>
                </a:moveTo>
                <a:cubicBezTo>
                  <a:pt x="619" y="486"/>
                  <a:pt x="1355" y="250"/>
                  <a:pt x="2032" y="0"/>
                </a:cubicBezTo>
              </a:path>
            </a:pathLst>
          </a:custGeom>
          <a:noFill/>
          <a:ln w="4775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2" name="Google Shape;1492;p11"/>
          <p:cNvSpPr/>
          <p:nvPr/>
        </p:nvSpPr>
        <p:spPr>
          <a:xfrm>
            <a:off x="8567908" y="4896817"/>
            <a:ext cx="108546" cy="43631"/>
          </a:xfrm>
          <a:custGeom>
            <a:avLst/>
            <a:gdLst/>
            <a:ahLst/>
            <a:cxnLst/>
            <a:rect l="l" t="t" r="r" b="b"/>
            <a:pathLst>
              <a:path w="3371" h="1355" fill="none" extrusionOk="0">
                <a:moveTo>
                  <a:pt x="0" y="1355"/>
                </a:moveTo>
                <a:cubicBezTo>
                  <a:pt x="912" y="869"/>
                  <a:pt x="1898" y="369"/>
                  <a:pt x="2943" y="133"/>
                </a:cubicBezTo>
                <a:cubicBezTo>
                  <a:pt x="3061" y="60"/>
                  <a:pt x="3252" y="60"/>
                  <a:pt x="3370" y="1"/>
                </a:cubicBezTo>
              </a:path>
            </a:pathLst>
          </a:custGeom>
          <a:noFill/>
          <a:ln w="4775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3" name="Google Shape;1493;p11"/>
          <p:cNvSpPr/>
          <p:nvPr/>
        </p:nvSpPr>
        <p:spPr>
          <a:xfrm>
            <a:off x="8710041" y="5114333"/>
            <a:ext cx="69230" cy="29431"/>
          </a:xfrm>
          <a:custGeom>
            <a:avLst/>
            <a:gdLst/>
            <a:ahLst/>
            <a:cxnLst/>
            <a:rect l="l" t="t" r="r" b="b"/>
            <a:pathLst>
              <a:path w="2150" h="914" fill="none" extrusionOk="0">
                <a:moveTo>
                  <a:pt x="1" y="913"/>
                </a:moveTo>
                <a:cubicBezTo>
                  <a:pt x="678" y="545"/>
                  <a:pt x="1414" y="236"/>
                  <a:pt x="2150" y="1"/>
                </a:cubicBezTo>
              </a:path>
            </a:pathLst>
          </a:custGeom>
          <a:noFill/>
          <a:ln w="4775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4" name="Google Shape;1494;p11"/>
          <p:cNvSpPr/>
          <p:nvPr/>
        </p:nvSpPr>
        <p:spPr>
          <a:xfrm>
            <a:off x="8769291" y="5307666"/>
            <a:ext cx="47431" cy="17581"/>
          </a:xfrm>
          <a:custGeom>
            <a:avLst/>
            <a:gdLst/>
            <a:ahLst/>
            <a:cxnLst/>
            <a:rect l="l" t="t" r="r" b="b"/>
            <a:pathLst>
              <a:path w="1473" h="546" fill="none" extrusionOk="0">
                <a:moveTo>
                  <a:pt x="1" y="545"/>
                </a:moveTo>
                <a:cubicBezTo>
                  <a:pt x="486" y="369"/>
                  <a:pt x="972" y="178"/>
                  <a:pt x="1472" y="1"/>
                </a:cubicBezTo>
              </a:path>
            </a:pathLst>
          </a:custGeom>
          <a:noFill/>
          <a:ln w="4775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5" name="Google Shape;1495;p11"/>
          <p:cNvSpPr/>
          <p:nvPr/>
        </p:nvSpPr>
        <p:spPr>
          <a:xfrm>
            <a:off x="8660774" y="5100133"/>
            <a:ext cx="41248" cy="11882"/>
          </a:xfrm>
          <a:custGeom>
            <a:avLst/>
            <a:gdLst/>
            <a:ahLst/>
            <a:cxnLst/>
            <a:rect l="l" t="t" r="r" b="b"/>
            <a:pathLst>
              <a:path w="1281" h="369" fill="none" extrusionOk="0">
                <a:moveTo>
                  <a:pt x="0" y="368"/>
                </a:moveTo>
                <a:cubicBezTo>
                  <a:pt x="427" y="191"/>
                  <a:pt x="854" y="74"/>
                  <a:pt x="1281" y="0"/>
                </a:cubicBezTo>
              </a:path>
            </a:pathLst>
          </a:custGeom>
          <a:noFill/>
          <a:ln w="4775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6" name="Google Shape;1496;p11"/>
          <p:cNvSpPr/>
          <p:nvPr/>
        </p:nvSpPr>
        <p:spPr>
          <a:xfrm>
            <a:off x="8642774" y="4928567"/>
            <a:ext cx="45531" cy="19932"/>
          </a:xfrm>
          <a:custGeom>
            <a:avLst/>
            <a:gdLst/>
            <a:ahLst/>
            <a:cxnLst/>
            <a:rect l="l" t="t" r="r" b="b"/>
            <a:pathLst>
              <a:path w="1414" h="619" fill="none" extrusionOk="0">
                <a:moveTo>
                  <a:pt x="0" y="619"/>
                </a:moveTo>
                <a:cubicBezTo>
                  <a:pt x="486" y="369"/>
                  <a:pt x="927" y="177"/>
                  <a:pt x="1413" y="1"/>
                </a:cubicBezTo>
              </a:path>
            </a:pathLst>
          </a:custGeom>
          <a:noFill/>
          <a:ln w="4775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7" name="Google Shape;1497;p11"/>
          <p:cNvSpPr/>
          <p:nvPr/>
        </p:nvSpPr>
        <p:spPr>
          <a:xfrm>
            <a:off x="8786840" y="5358865"/>
            <a:ext cx="29882" cy="9982"/>
          </a:xfrm>
          <a:custGeom>
            <a:avLst/>
            <a:gdLst/>
            <a:ahLst/>
            <a:cxnLst/>
            <a:rect l="l" t="t" r="r" b="b"/>
            <a:pathLst>
              <a:path w="928" h="310" fill="none" extrusionOk="0">
                <a:moveTo>
                  <a:pt x="0" y="309"/>
                </a:moveTo>
                <a:cubicBezTo>
                  <a:pt x="309" y="192"/>
                  <a:pt x="618" y="133"/>
                  <a:pt x="927" y="0"/>
                </a:cubicBezTo>
              </a:path>
            </a:pathLst>
          </a:custGeom>
          <a:noFill/>
          <a:ln w="4775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8" name="Google Shape;1498;p11"/>
          <p:cNvSpPr/>
          <p:nvPr/>
        </p:nvSpPr>
        <p:spPr>
          <a:xfrm>
            <a:off x="8559825" y="4972167"/>
            <a:ext cx="150245" cy="54998"/>
          </a:xfrm>
          <a:custGeom>
            <a:avLst/>
            <a:gdLst/>
            <a:ahLst/>
            <a:cxnLst/>
            <a:rect l="l" t="t" r="r" b="b"/>
            <a:pathLst>
              <a:path w="4666" h="1708" fill="none" extrusionOk="0">
                <a:moveTo>
                  <a:pt x="1" y="1708"/>
                </a:moveTo>
                <a:cubicBezTo>
                  <a:pt x="1473" y="972"/>
                  <a:pt x="3003" y="236"/>
                  <a:pt x="4666" y="1"/>
                </a:cubicBezTo>
              </a:path>
            </a:pathLst>
          </a:custGeom>
          <a:noFill/>
          <a:ln w="4775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9" name="Google Shape;1499;p11"/>
          <p:cNvSpPr/>
          <p:nvPr/>
        </p:nvSpPr>
        <p:spPr>
          <a:xfrm>
            <a:off x="8392092" y="4586918"/>
            <a:ext cx="98596" cy="43631"/>
          </a:xfrm>
          <a:custGeom>
            <a:avLst/>
            <a:gdLst/>
            <a:ahLst/>
            <a:cxnLst/>
            <a:rect l="l" t="t" r="r" b="b"/>
            <a:pathLst>
              <a:path w="3062" h="1355" fill="none" extrusionOk="0">
                <a:moveTo>
                  <a:pt x="0" y="1354"/>
                </a:moveTo>
                <a:cubicBezTo>
                  <a:pt x="913" y="736"/>
                  <a:pt x="1958" y="309"/>
                  <a:pt x="3061" y="0"/>
                </a:cubicBezTo>
              </a:path>
            </a:pathLst>
          </a:custGeom>
          <a:noFill/>
          <a:ln w="4775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0" name="Google Shape;1500;p11"/>
          <p:cNvSpPr/>
          <p:nvPr/>
        </p:nvSpPr>
        <p:spPr>
          <a:xfrm>
            <a:off x="8374060" y="4382765"/>
            <a:ext cx="845443" cy="943685"/>
          </a:xfrm>
          <a:custGeom>
            <a:avLst/>
            <a:gdLst/>
            <a:ahLst/>
            <a:cxnLst/>
            <a:rect l="l" t="t" r="r" b="b"/>
            <a:pathLst>
              <a:path w="26256" h="29307" extrusionOk="0">
                <a:moveTo>
                  <a:pt x="3898" y="1"/>
                </a:moveTo>
                <a:cubicBezTo>
                  <a:pt x="3182" y="1"/>
                  <a:pt x="2487" y="171"/>
                  <a:pt x="1914" y="571"/>
                </a:cubicBezTo>
                <a:cubicBezTo>
                  <a:pt x="442" y="1557"/>
                  <a:pt x="1" y="3588"/>
                  <a:pt x="442" y="5295"/>
                </a:cubicBezTo>
                <a:cubicBezTo>
                  <a:pt x="928" y="6958"/>
                  <a:pt x="2032" y="8430"/>
                  <a:pt x="3136" y="9710"/>
                </a:cubicBezTo>
                <a:cubicBezTo>
                  <a:pt x="6447" y="13640"/>
                  <a:pt x="10067" y="17260"/>
                  <a:pt x="13687" y="20880"/>
                </a:cubicBezTo>
                <a:cubicBezTo>
                  <a:pt x="16748" y="23882"/>
                  <a:pt x="19868" y="27002"/>
                  <a:pt x="23739" y="28974"/>
                </a:cubicBezTo>
                <a:cubicBezTo>
                  <a:pt x="24104" y="29148"/>
                  <a:pt x="24552" y="29307"/>
                  <a:pt x="24958" y="29307"/>
                </a:cubicBezTo>
                <a:cubicBezTo>
                  <a:pt x="25238" y="29307"/>
                  <a:pt x="25498" y="29231"/>
                  <a:pt x="25696" y="29033"/>
                </a:cubicBezTo>
                <a:cubicBezTo>
                  <a:pt x="26255" y="28474"/>
                  <a:pt x="25946" y="27620"/>
                  <a:pt x="25578" y="26943"/>
                </a:cubicBezTo>
                <a:cubicBezTo>
                  <a:pt x="21222" y="18540"/>
                  <a:pt x="15821" y="10696"/>
                  <a:pt x="9640" y="3515"/>
                </a:cubicBezTo>
                <a:cubicBezTo>
                  <a:pt x="8654" y="2411"/>
                  <a:pt x="7609" y="1248"/>
                  <a:pt x="6256" y="571"/>
                </a:cubicBezTo>
                <a:cubicBezTo>
                  <a:pt x="5544" y="220"/>
                  <a:pt x="4708" y="1"/>
                  <a:pt x="3898" y="1"/>
                </a:cubicBezTo>
                <a:close/>
              </a:path>
            </a:pathLst>
          </a:custGeom>
          <a:solidFill>
            <a:srgbClr val="F7D79F"/>
          </a:solidFill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1" name="Google Shape;1501;p11"/>
          <p:cNvSpPr/>
          <p:nvPr/>
        </p:nvSpPr>
        <p:spPr>
          <a:xfrm>
            <a:off x="8579725" y="4667935"/>
            <a:ext cx="120396" cy="104779"/>
          </a:xfrm>
          <a:custGeom>
            <a:avLst/>
            <a:gdLst/>
            <a:ahLst/>
            <a:cxnLst/>
            <a:rect l="l" t="t" r="r" b="b"/>
            <a:pathLst>
              <a:path w="3739" h="3254" fill="none" extrusionOk="0">
                <a:moveTo>
                  <a:pt x="1" y="3253"/>
                </a:moveTo>
                <a:cubicBezTo>
                  <a:pt x="1164" y="2090"/>
                  <a:pt x="2444" y="987"/>
                  <a:pt x="3739" y="1"/>
                </a:cubicBezTo>
              </a:path>
            </a:pathLst>
          </a:custGeom>
          <a:noFill/>
          <a:ln w="4775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2" name="Google Shape;1502;p11"/>
          <p:cNvSpPr/>
          <p:nvPr/>
        </p:nvSpPr>
        <p:spPr>
          <a:xfrm>
            <a:off x="8672624" y="4693534"/>
            <a:ext cx="54998" cy="43631"/>
          </a:xfrm>
          <a:custGeom>
            <a:avLst/>
            <a:gdLst/>
            <a:ahLst/>
            <a:cxnLst/>
            <a:rect l="l" t="t" r="r" b="b"/>
            <a:pathLst>
              <a:path w="1708" h="1355" fill="none" extrusionOk="0">
                <a:moveTo>
                  <a:pt x="0" y="1354"/>
                </a:moveTo>
                <a:cubicBezTo>
                  <a:pt x="545" y="854"/>
                  <a:pt x="1104" y="427"/>
                  <a:pt x="1708" y="0"/>
                </a:cubicBezTo>
              </a:path>
            </a:pathLst>
          </a:custGeom>
          <a:noFill/>
          <a:ln w="4775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3" name="Google Shape;1503;p11"/>
          <p:cNvSpPr/>
          <p:nvPr/>
        </p:nvSpPr>
        <p:spPr>
          <a:xfrm>
            <a:off x="8875907" y="4920517"/>
            <a:ext cx="90546" cy="72997"/>
          </a:xfrm>
          <a:custGeom>
            <a:avLst/>
            <a:gdLst/>
            <a:ahLst/>
            <a:cxnLst/>
            <a:rect l="l" t="t" r="r" b="b"/>
            <a:pathLst>
              <a:path w="2812" h="2267" fill="none" extrusionOk="0">
                <a:moveTo>
                  <a:pt x="1" y="2267"/>
                </a:moveTo>
                <a:cubicBezTo>
                  <a:pt x="737" y="1531"/>
                  <a:pt x="1531" y="795"/>
                  <a:pt x="2444" y="251"/>
                </a:cubicBezTo>
                <a:cubicBezTo>
                  <a:pt x="2576" y="192"/>
                  <a:pt x="2694" y="59"/>
                  <a:pt x="2812" y="1"/>
                </a:cubicBezTo>
              </a:path>
            </a:pathLst>
          </a:custGeom>
          <a:noFill/>
          <a:ln w="4775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4" name="Google Shape;1504;p11"/>
          <p:cNvSpPr/>
          <p:nvPr/>
        </p:nvSpPr>
        <p:spPr>
          <a:xfrm>
            <a:off x="8923307" y="4950367"/>
            <a:ext cx="57380" cy="51230"/>
          </a:xfrm>
          <a:custGeom>
            <a:avLst/>
            <a:gdLst/>
            <a:ahLst/>
            <a:cxnLst/>
            <a:rect l="l" t="t" r="r" b="b"/>
            <a:pathLst>
              <a:path w="1782" h="1591" fill="none" extrusionOk="0">
                <a:moveTo>
                  <a:pt x="0" y="1590"/>
                </a:moveTo>
                <a:cubicBezTo>
                  <a:pt x="545" y="972"/>
                  <a:pt x="1163" y="486"/>
                  <a:pt x="1781" y="1"/>
                </a:cubicBezTo>
              </a:path>
            </a:pathLst>
          </a:custGeom>
          <a:noFill/>
          <a:ln w="4775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5" name="Google Shape;1505;p11"/>
          <p:cNvSpPr/>
          <p:nvPr/>
        </p:nvSpPr>
        <p:spPr>
          <a:xfrm>
            <a:off x="9008123" y="5043266"/>
            <a:ext cx="37481" cy="31298"/>
          </a:xfrm>
          <a:custGeom>
            <a:avLst/>
            <a:gdLst/>
            <a:ahLst/>
            <a:cxnLst/>
            <a:rect l="l" t="t" r="r" b="b"/>
            <a:pathLst>
              <a:path w="1164" h="972" fill="none" extrusionOk="0">
                <a:moveTo>
                  <a:pt x="1" y="971"/>
                </a:moveTo>
                <a:cubicBezTo>
                  <a:pt x="369" y="604"/>
                  <a:pt x="795" y="294"/>
                  <a:pt x="1163" y="0"/>
                </a:cubicBezTo>
              </a:path>
            </a:pathLst>
          </a:custGeom>
          <a:noFill/>
          <a:ln w="4775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6" name="Google Shape;1506;p11"/>
          <p:cNvSpPr/>
          <p:nvPr/>
        </p:nvSpPr>
        <p:spPr>
          <a:xfrm>
            <a:off x="8887757" y="4871250"/>
            <a:ext cx="35581" cy="23699"/>
          </a:xfrm>
          <a:custGeom>
            <a:avLst/>
            <a:gdLst/>
            <a:ahLst/>
            <a:cxnLst/>
            <a:rect l="l" t="t" r="r" b="b"/>
            <a:pathLst>
              <a:path w="1105" h="736" fill="none" extrusionOk="0">
                <a:moveTo>
                  <a:pt x="1" y="736"/>
                </a:moveTo>
                <a:cubicBezTo>
                  <a:pt x="369" y="427"/>
                  <a:pt x="736" y="191"/>
                  <a:pt x="1104" y="0"/>
                </a:cubicBezTo>
              </a:path>
            </a:pathLst>
          </a:custGeom>
          <a:noFill/>
          <a:ln w="4775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7" name="Google Shape;1507;p11"/>
          <p:cNvSpPr/>
          <p:nvPr/>
        </p:nvSpPr>
        <p:spPr>
          <a:xfrm>
            <a:off x="8737541" y="4849450"/>
            <a:ext cx="37481" cy="33649"/>
          </a:xfrm>
          <a:custGeom>
            <a:avLst/>
            <a:gdLst/>
            <a:ahLst/>
            <a:cxnLst/>
            <a:rect l="l" t="t" r="r" b="b"/>
            <a:pathLst>
              <a:path w="1164" h="1045" fill="none" extrusionOk="0">
                <a:moveTo>
                  <a:pt x="1" y="1045"/>
                </a:moveTo>
                <a:cubicBezTo>
                  <a:pt x="368" y="677"/>
                  <a:pt x="736" y="309"/>
                  <a:pt x="1163" y="0"/>
                </a:cubicBezTo>
              </a:path>
            </a:pathLst>
          </a:custGeom>
          <a:noFill/>
          <a:ln w="4775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8" name="Google Shape;1508;p11"/>
          <p:cNvSpPr/>
          <p:nvPr/>
        </p:nvSpPr>
        <p:spPr>
          <a:xfrm>
            <a:off x="9043673" y="5191100"/>
            <a:ext cx="25631" cy="18032"/>
          </a:xfrm>
          <a:custGeom>
            <a:avLst/>
            <a:gdLst/>
            <a:ahLst/>
            <a:cxnLst/>
            <a:rect l="l" t="t" r="r" b="b"/>
            <a:pathLst>
              <a:path w="796" h="560" fill="none" extrusionOk="0">
                <a:moveTo>
                  <a:pt x="0" y="560"/>
                </a:moveTo>
                <a:cubicBezTo>
                  <a:pt x="309" y="369"/>
                  <a:pt x="545" y="192"/>
                  <a:pt x="795" y="1"/>
                </a:cubicBezTo>
              </a:path>
            </a:pathLst>
          </a:custGeom>
          <a:noFill/>
          <a:ln w="4775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9" name="Google Shape;1509;p11"/>
          <p:cNvSpPr/>
          <p:nvPr/>
        </p:nvSpPr>
        <p:spPr>
          <a:xfrm>
            <a:off x="8583525" y="4600667"/>
            <a:ext cx="126546" cy="99047"/>
          </a:xfrm>
          <a:custGeom>
            <a:avLst/>
            <a:gdLst/>
            <a:ahLst/>
            <a:cxnLst/>
            <a:rect l="l" t="t" r="r" b="b"/>
            <a:pathLst>
              <a:path w="3930" h="3076" fill="none" extrusionOk="0">
                <a:moveTo>
                  <a:pt x="1" y="3076"/>
                </a:moveTo>
                <a:cubicBezTo>
                  <a:pt x="1222" y="1898"/>
                  <a:pt x="2458" y="736"/>
                  <a:pt x="3930" y="0"/>
                </a:cubicBezTo>
              </a:path>
            </a:pathLst>
          </a:custGeom>
          <a:noFill/>
          <a:ln w="4775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0" name="Google Shape;1510;p11"/>
          <p:cNvSpPr/>
          <p:nvPr/>
        </p:nvSpPr>
        <p:spPr>
          <a:xfrm>
            <a:off x="8466959" y="4533819"/>
            <a:ext cx="81047" cy="71130"/>
          </a:xfrm>
          <a:custGeom>
            <a:avLst/>
            <a:gdLst/>
            <a:ahLst/>
            <a:cxnLst/>
            <a:rect l="l" t="t" r="r" b="b"/>
            <a:pathLst>
              <a:path w="2517" h="2209" fill="none" extrusionOk="0">
                <a:moveTo>
                  <a:pt x="0" y="2208"/>
                </a:moveTo>
                <a:cubicBezTo>
                  <a:pt x="677" y="1340"/>
                  <a:pt x="1531" y="604"/>
                  <a:pt x="2517" y="1"/>
                </a:cubicBezTo>
              </a:path>
            </a:pathLst>
          </a:custGeom>
          <a:noFill/>
          <a:ln w="4775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15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bg>
      <p:bgPr>
        <a:solidFill>
          <a:srgbClr val="F7D79F"/>
        </a:solidFill>
        <a:effectLst/>
      </p:bgPr>
    </p:bg>
    <p:spTree>
      <p:nvGrpSpPr>
        <p:cNvPr id="1" name="Shape 1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3" name="Google Shape;1513;p13"/>
          <p:cNvSpPr txBox="1">
            <a:spLocks noGrp="1"/>
          </p:cNvSpPr>
          <p:nvPr>
            <p:ph type="subTitle" idx="1"/>
          </p:nvPr>
        </p:nvSpPr>
        <p:spPr>
          <a:xfrm>
            <a:off x="1333692" y="1587926"/>
            <a:ext cx="15057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500">
                <a:solidFill>
                  <a:srgbClr val="3B5F31"/>
                </a:solidFill>
                <a:latin typeface="Signika"/>
                <a:ea typeface="Signika"/>
                <a:cs typeface="Signika"/>
                <a:sym typeface="Signika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9pPr>
          </a:lstStyle>
          <a:p>
            <a:endParaRPr/>
          </a:p>
        </p:txBody>
      </p:sp>
      <p:sp>
        <p:nvSpPr>
          <p:cNvPr id="1514" name="Google Shape;1514;p13"/>
          <p:cNvSpPr txBox="1">
            <a:spLocks noGrp="1"/>
          </p:cNvSpPr>
          <p:nvPr>
            <p:ph type="subTitle" idx="2"/>
          </p:nvPr>
        </p:nvSpPr>
        <p:spPr>
          <a:xfrm>
            <a:off x="1211142" y="2023341"/>
            <a:ext cx="1750800" cy="7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5" name="Google Shape;1515;p13"/>
          <p:cNvSpPr txBox="1">
            <a:spLocks noGrp="1"/>
          </p:cNvSpPr>
          <p:nvPr>
            <p:ph type="subTitle" idx="3"/>
          </p:nvPr>
        </p:nvSpPr>
        <p:spPr>
          <a:xfrm>
            <a:off x="3801300" y="1587926"/>
            <a:ext cx="15057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500">
                <a:solidFill>
                  <a:srgbClr val="3B5F31"/>
                </a:solidFill>
                <a:latin typeface="Signika"/>
                <a:ea typeface="Signika"/>
                <a:cs typeface="Signika"/>
                <a:sym typeface="Signika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9pPr>
          </a:lstStyle>
          <a:p>
            <a:endParaRPr/>
          </a:p>
        </p:txBody>
      </p:sp>
      <p:sp>
        <p:nvSpPr>
          <p:cNvPr id="1516" name="Google Shape;1516;p13"/>
          <p:cNvSpPr txBox="1">
            <a:spLocks noGrp="1"/>
          </p:cNvSpPr>
          <p:nvPr>
            <p:ph type="subTitle" idx="4"/>
          </p:nvPr>
        </p:nvSpPr>
        <p:spPr>
          <a:xfrm>
            <a:off x="3678750" y="2020364"/>
            <a:ext cx="1750800" cy="7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7" name="Google Shape;1517;p13"/>
          <p:cNvSpPr txBox="1">
            <a:spLocks noGrp="1"/>
          </p:cNvSpPr>
          <p:nvPr>
            <p:ph type="subTitle" idx="5"/>
          </p:nvPr>
        </p:nvSpPr>
        <p:spPr>
          <a:xfrm>
            <a:off x="6299200" y="1587926"/>
            <a:ext cx="15057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500">
                <a:solidFill>
                  <a:srgbClr val="3B5F31"/>
                </a:solidFill>
                <a:latin typeface="Signika"/>
                <a:ea typeface="Signika"/>
                <a:cs typeface="Signika"/>
                <a:sym typeface="Signika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9pPr>
          </a:lstStyle>
          <a:p>
            <a:endParaRPr/>
          </a:p>
        </p:txBody>
      </p:sp>
      <p:sp>
        <p:nvSpPr>
          <p:cNvPr id="1518" name="Google Shape;1518;p13"/>
          <p:cNvSpPr txBox="1">
            <a:spLocks noGrp="1"/>
          </p:cNvSpPr>
          <p:nvPr>
            <p:ph type="subTitle" idx="6"/>
          </p:nvPr>
        </p:nvSpPr>
        <p:spPr>
          <a:xfrm>
            <a:off x="6176650" y="2023341"/>
            <a:ext cx="1750800" cy="7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9" name="Google Shape;1519;p13"/>
          <p:cNvSpPr txBox="1">
            <a:spLocks noGrp="1"/>
          </p:cNvSpPr>
          <p:nvPr>
            <p:ph type="subTitle" idx="7"/>
          </p:nvPr>
        </p:nvSpPr>
        <p:spPr>
          <a:xfrm>
            <a:off x="1333692" y="3398857"/>
            <a:ext cx="1505700" cy="55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500">
                <a:solidFill>
                  <a:srgbClr val="3B5F31"/>
                </a:solidFill>
                <a:latin typeface="Signika"/>
                <a:ea typeface="Signika"/>
                <a:cs typeface="Signika"/>
                <a:sym typeface="Signika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9pPr>
          </a:lstStyle>
          <a:p>
            <a:endParaRPr/>
          </a:p>
        </p:txBody>
      </p:sp>
      <p:sp>
        <p:nvSpPr>
          <p:cNvPr id="1520" name="Google Shape;1520;p13"/>
          <p:cNvSpPr txBox="1">
            <a:spLocks noGrp="1"/>
          </p:cNvSpPr>
          <p:nvPr>
            <p:ph type="subTitle" idx="8"/>
          </p:nvPr>
        </p:nvSpPr>
        <p:spPr>
          <a:xfrm>
            <a:off x="1211142" y="3814269"/>
            <a:ext cx="1750800" cy="7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1" name="Google Shape;1521;p13"/>
          <p:cNvSpPr txBox="1">
            <a:spLocks noGrp="1"/>
          </p:cNvSpPr>
          <p:nvPr>
            <p:ph type="subTitle" idx="9"/>
          </p:nvPr>
        </p:nvSpPr>
        <p:spPr>
          <a:xfrm>
            <a:off x="3801300" y="3398857"/>
            <a:ext cx="1505700" cy="55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500">
                <a:solidFill>
                  <a:srgbClr val="3B5F31"/>
                </a:solidFill>
                <a:latin typeface="Signika"/>
                <a:ea typeface="Signika"/>
                <a:cs typeface="Signika"/>
                <a:sym typeface="Signika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9pPr>
          </a:lstStyle>
          <a:p>
            <a:endParaRPr/>
          </a:p>
        </p:txBody>
      </p:sp>
      <p:sp>
        <p:nvSpPr>
          <p:cNvPr id="1522" name="Google Shape;1522;p13"/>
          <p:cNvSpPr txBox="1">
            <a:spLocks noGrp="1"/>
          </p:cNvSpPr>
          <p:nvPr>
            <p:ph type="subTitle" idx="13"/>
          </p:nvPr>
        </p:nvSpPr>
        <p:spPr>
          <a:xfrm>
            <a:off x="3678750" y="3802958"/>
            <a:ext cx="1750800" cy="7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3" name="Google Shape;1523;p13"/>
          <p:cNvSpPr txBox="1">
            <a:spLocks noGrp="1"/>
          </p:cNvSpPr>
          <p:nvPr>
            <p:ph type="subTitle" idx="14"/>
          </p:nvPr>
        </p:nvSpPr>
        <p:spPr>
          <a:xfrm>
            <a:off x="6299200" y="3398857"/>
            <a:ext cx="1505700" cy="55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500">
                <a:solidFill>
                  <a:srgbClr val="3B5F31"/>
                </a:solidFill>
                <a:latin typeface="Signika"/>
                <a:ea typeface="Signika"/>
                <a:cs typeface="Signika"/>
                <a:sym typeface="Signika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9pPr>
          </a:lstStyle>
          <a:p>
            <a:endParaRPr/>
          </a:p>
        </p:txBody>
      </p:sp>
      <p:sp>
        <p:nvSpPr>
          <p:cNvPr id="1524" name="Google Shape;1524;p13"/>
          <p:cNvSpPr txBox="1">
            <a:spLocks noGrp="1"/>
          </p:cNvSpPr>
          <p:nvPr>
            <p:ph type="subTitle" idx="15"/>
          </p:nvPr>
        </p:nvSpPr>
        <p:spPr>
          <a:xfrm>
            <a:off x="6176650" y="3796409"/>
            <a:ext cx="1750800" cy="7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525" name="Google Shape;1525;p13"/>
          <p:cNvGrpSpPr/>
          <p:nvPr/>
        </p:nvGrpSpPr>
        <p:grpSpPr>
          <a:xfrm>
            <a:off x="-124622" y="195461"/>
            <a:ext cx="9380163" cy="4806301"/>
            <a:chOff x="-124622" y="195461"/>
            <a:chExt cx="9380163" cy="4806301"/>
          </a:xfrm>
        </p:grpSpPr>
        <p:sp>
          <p:nvSpPr>
            <p:cNvPr id="1526" name="Google Shape;1526;p13"/>
            <p:cNvSpPr/>
            <p:nvPr/>
          </p:nvSpPr>
          <p:spPr>
            <a:xfrm>
              <a:off x="5346" y="2026549"/>
              <a:ext cx="216943" cy="244374"/>
            </a:xfrm>
            <a:custGeom>
              <a:avLst/>
              <a:gdLst/>
              <a:ahLst/>
              <a:cxnLst/>
              <a:rect l="l" t="t" r="r" b="b"/>
              <a:pathLst>
                <a:path w="3290" h="3706" fill="none" extrusionOk="0">
                  <a:moveTo>
                    <a:pt x="2394" y="1169"/>
                  </a:moveTo>
                  <a:cubicBezTo>
                    <a:pt x="2215" y="1197"/>
                    <a:pt x="2301" y="932"/>
                    <a:pt x="2301" y="932"/>
                  </a:cubicBezTo>
                  <a:cubicBezTo>
                    <a:pt x="2301" y="932"/>
                    <a:pt x="2509" y="1"/>
                    <a:pt x="1943" y="65"/>
                  </a:cubicBezTo>
                  <a:cubicBezTo>
                    <a:pt x="1943" y="65"/>
                    <a:pt x="1018" y="273"/>
                    <a:pt x="509" y="990"/>
                  </a:cubicBezTo>
                  <a:cubicBezTo>
                    <a:pt x="1" y="1706"/>
                    <a:pt x="961" y="1706"/>
                    <a:pt x="961" y="1706"/>
                  </a:cubicBezTo>
                  <a:cubicBezTo>
                    <a:pt x="961" y="1706"/>
                    <a:pt x="1018" y="1678"/>
                    <a:pt x="1047" y="1857"/>
                  </a:cubicBezTo>
                  <a:cubicBezTo>
                    <a:pt x="1076" y="2036"/>
                    <a:pt x="896" y="2007"/>
                    <a:pt x="896" y="2007"/>
                  </a:cubicBezTo>
                  <a:cubicBezTo>
                    <a:pt x="273" y="2151"/>
                    <a:pt x="868" y="2867"/>
                    <a:pt x="868" y="2867"/>
                  </a:cubicBezTo>
                  <a:cubicBezTo>
                    <a:pt x="1706" y="3706"/>
                    <a:pt x="1914" y="2753"/>
                    <a:pt x="2036" y="2573"/>
                  </a:cubicBezTo>
                  <a:cubicBezTo>
                    <a:pt x="2150" y="2423"/>
                    <a:pt x="2423" y="2839"/>
                    <a:pt x="2752" y="2631"/>
                  </a:cubicBezTo>
                  <a:cubicBezTo>
                    <a:pt x="3082" y="2452"/>
                    <a:pt x="3290" y="2093"/>
                    <a:pt x="3111" y="1377"/>
                  </a:cubicBezTo>
                  <a:cubicBezTo>
                    <a:pt x="2932" y="660"/>
                    <a:pt x="2573" y="1111"/>
                    <a:pt x="2394" y="1169"/>
                  </a:cubicBezTo>
                  <a:close/>
                  <a:moveTo>
                    <a:pt x="2781" y="1470"/>
                  </a:moveTo>
                  <a:cubicBezTo>
                    <a:pt x="2960" y="2122"/>
                    <a:pt x="2724" y="2272"/>
                    <a:pt x="2573" y="2366"/>
                  </a:cubicBezTo>
                  <a:cubicBezTo>
                    <a:pt x="2573" y="2366"/>
                    <a:pt x="2509" y="2366"/>
                    <a:pt x="2423" y="2301"/>
                  </a:cubicBezTo>
                  <a:cubicBezTo>
                    <a:pt x="2272" y="2244"/>
                    <a:pt x="2093" y="2151"/>
                    <a:pt x="1885" y="2272"/>
                  </a:cubicBezTo>
                  <a:cubicBezTo>
                    <a:pt x="1828" y="2301"/>
                    <a:pt x="1792" y="2366"/>
                    <a:pt x="1763" y="2394"/>
                  </a:cubicBezTo>
                  <a:cubicBezTo>
                    <a:pt x="1706" y="2452"/>
                    <a:pt x="1706" y="2509"/>
                    <a:pt x="1677" y="2573"/>
                  </a:cubicBezTo>
                  <a:cubicBezTo>
                    <a:pt x="1613" y="2659"/>
                    <a:pt x="1556" y="2839"/>
                    <a:pt x="1470" y="2867"/>
                  </a:cubicBezTo>
                  <a:cubicBezTo>
                    <a:pt x="1434" y="2903"/>
                    <a:pt x="1319" y="2839"/>
                    <a:pt x="1111" y="2659"/>
                  </a:cubicBezTo>
                  <a:cubicBezTo>
                    <a:pt x="1018" y="2545"/>
                    <a:pt x="961" y="2423"/>
                    <a:pt x="932" y="2330"/>
                  </a:cubicBezTo>
                  <a:cubicBezTo>
                    <a:pt x="990" y="2330"/>
                    <a:pt x="1076" y="2301"/>
                    <a:pt x="1169" y="2272"/>
                  </a:cubicBezTo>
                  <a:lnTo>
                    <a:pt x="1169" y="2272"/>
                  </a:lnTo>
                  <a:cubicBezTo>
                    <a:pt x="1348" y="2151"/>
                    <a:pt x="1405" y="2007"/>
                    <a:pt x="1376" y="1792"/>
                  </a:cubicBezTo>
                  <a:cubicBezTo>
                    <a:pt x="1319" y="1498"/>
                    <a:pt x="1111" y="1377"/>
                    <a:pt x="932" y="1377"/>
                  </a:cubicBezTo>
                  <a:cubicBezTo>
                    <a:pt x="868" y="1377"/>
                    <a:pt x="753" y="1348"/>
                    <a:pt x="689" y="1319"/>
                  </a:cubicBezTo>
                  <a:cubicBezTo>
                    <a:pt x="717" y="1291"/>
                    <a:pt x="717" y="1255"/>
                    <a:pt x="782" y="1197"/>
                  </a:cubicBezTo>
                  <a:cubicBezTo>
                    <a:pt x="932" y="990"/>
                    <a:pt x="1111" y="810"/>
                    <a:pt x="1348" y="660"/>
                  </a:cubicBezTo>
                  <a:cubicBezTo>
                    <a:pt x="1649" y="481"/>
                    <a:pt x="1914" y="424"/>
                    <a:pt x="1971" y="395"/>
                  </a:cubicBezTo>
                  <a:lnTo>
                    <a:pt x="1971" y="395"/>
                  </a:lnTo>
                  <a:cubicBezTo>
                    <a:pt x="2036" y="452"/>
                    <a:pt x="2007" y="660"/>
                    <a:pt x="1971" y="839"/>
                  </a:cubicBezTo>
                  <a:cubicBezTo>
                    <a:pt x="1943" y="932"/>
                    <a:pt x="1914" y="1197"/>
                    <a:pt x="2064" y="1348"/>
                  </a:cubicBezTo>
                  <a:cubicBezTo>
                    <a:pt x="2150" y="1470"/>
                    <a:pt x="2301" y="1527"/>
                    <a:pt x="2451" y="1470"/>
                  </a:cubicBezTo>
                  <a:cubicBezTo>
                    <a:pt x="2545" y="1470"/>
                    <a:pt x="2602" y="1434"/>
                    <a:pt x="2659" y="1377"/>
                  </a:cubicBezTo>
                  <a:cubicBezTo>
                    <a:pt x="2688" y="1377"/>
                    <a:pt x="2688" y="1377"/>
                    <a:pt x="2724" y="1348"/>
                  </a:cubicBezTo>
                  <a:lnTo>
                    <a:pt x="2752" y="1348"/>
                  </a:lnTo>
                  <a:cubicBezTo>
                    <a:pt x="2781" y="1348"/>
                    <a:pt x="2781" y="1405"/>
                    <a:pt x="2781" y="1470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13"/>
            <p:cNvSpPr/>
            <p:nvPr/>
          </p:nvSpPr>
          <p:spPr>
            <a:xfrm>
              <a:off x="-77343" y="821562"/>
              <a:ext cx="85129" cy="21826"/>
            </a:xfrm>
            <a:custGeom>
              <a:avLst/>
              <a:gdLst/>
              <a:ahLst/>
              <a:cxnLst/>
              <a:rect l="l" t="t" r="r" b="b"/>
              <a:pathLst>
                <a:path w="1291" h="331" extrusionOk="0">
                  <a:moveTo>
                    <a:pt x="359" y="1"/>
                  </a:moveTo>
                  <a:cubicBezTo>
                    <a:pt x="215" y="1"/>
                    <a:pt x="0" y="94"/>
                    <a:pt x="0" y="244"/>
                  </a:cubicBezTo>
                  <a:cubicBezTo>
                    <a:pt x="106" y="237"/>
                    <a:pt x="210" y="233"/>
                    <a:pt x="312" y="233"/>
                  </a:cubicBezTo>
                  <a:cubicBezTo>
                    <a:pt x="619" y="233"/>
                    <a:pt x="914" y="266"/>
                    <a:pt x="1226" y="330"/>
                  </a:cubicBezTo>
                  <a:cubicBezTo>
                    <a:pt x="1226" y="244"/>
                    <a:pt x="1255" y="180"/>
                    <a:pt x="1290" y="122"/>
                  </a:cubicBezTo>
                  <a:cubicBezTo>
                    <a:pt x="989" y="36"/>
                    <a:pt x="688" y="1"/>
                    <a:pt x="359" y="1"/>
                  </a:cubicBezTo>
                  <a:close/>
                </a:path>
              </a:pathLst>
            </a:custGeom>
            <a:solidFill>
              <a:srgbClr val="F7D79F"/>
            </a:solidFill>
            <a:ln w="30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13"/>
            <p:cNvSpPr/>
            <p:nvPr/>
          </p:nvSpPr>
          <p:spPr>
            <a:xfrm>
              <a:off x="1587" y="825188"/>
              <a:ext cx="263760" cy="461448"/>
            </a:xfrm>
            <a:custGeom>
              <a:avLst/>
              <a:gdLst/>
              <a:ahLst/>
              <a:cxnLst/>
              <a:rect l="l" t="t" r="r" b="b"/>
              <a:pathLst>
                <a:path w="4000" h="6998" extrusionOk="0">
                  <a:moveTo>
                    <a:pt x="482" y="1"/>
                  </a:moveTo>
                  <a:cubicBezTo>
                    <a:pt x="280" y="1"/>
                    <a:pt x="81" y="57"/>
                    <a:pt x="29" y="247"/>
                  </a:cubicBezTo>
                  <a:cubicBezTo>
                    <a:pt x="0" y="397"/>
                    <a:pt x="122" y="576"/>
                    <a:pt x="237" y="662"/>
                  </a:cubicBezTo>
                  <a:cubicBezTo>
                    <a:pt x="660" y="1114"/>
                    <a:pt x="1104" y="1558"/>
                    <a:pt x="1433" y="2095"/>
                  </a:cubicBezTo>
                  <a:cubicBezTo>
                    <a:pt x="2329" y="3414"/>
                    <a:pt x="2508" y="5084"/>
                    <a:pt x="2745" y="6668"/>
                  </a:cubicBezTo>
                  <a:cubicBezTo>
                    <a:pt x="2781" y="6818"/>
                    <a:pt x="2838" y="6997"/>
                    <a:pt x="2989" y="6997"/>
                  </a:cubicBezTo>
                  <a:cubicBezTo>
                    <a:pt x="3046" y="6969"/>
                    <a:pt x="3075" y="6933"/>
                    <a:pt x="3139" y="6904"/>
                  </a:cubicBezTo>
                  <a:cubicBezTo>
                    <a:pt x="3583" y="6546"/>
                    <a:pt x="3763" y="5922"/>
                    <a:pt x="3856" y="5356"/>
                  </a:cubicBezTo>
                  <a:cubicBezTo>
                    <a:pt x="3999" y="4188"/>
                    <a:pt x="3856" y="2991"/>
                    <a:pt x="3282" y="2009"/>
                  </a:cubicBezTo>
                  <a:cubicBezTo>
                    <a:pt x="2745" y="992"/>
                    <a:pt x="1763" y="189"/>
                    <a:pt x="631" y="10"/>
                  </a:cubicBezTo>
                  <a:cubicBezTo>
                    <a:pt x="583" y="4"/>
                    <a:pt x="532" y="1"/>
                    <a:pt x="482" y="1"/>
                  </a:cubicBezTo>
                  <a:close/>
                </a:path>
              </a:pathLst>
            </a:custGeom>
            <a:solidFill>
              <a:srgbClr val="F7D79F"/>
            </a:solidFill>
            <a:ln w="30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13"/>
            <p:cNvSpPr/>
            <p:nvPr/>
          </p:nvSpPr>
          <p:spPr>
            <a:xfrm>
              <a:off x="119686" y="909723"/>
              <a:ext cx="69105" cy="77150"/>
            </a:xfrm>
            <a:custGeom>
              <a:avLst/>
              <a:gdLst/>
              <a:ahLst/>
              <a:cxnLst/>
              <a:rect l="l" t="t" r="r" b="b"/>
              <a:pathLst>
                <a:path w="1048" h="1170" extrusionOk="0">
                  <a:moveTo>
                    <a:pt x="449" y="0"/>
                  </a:moveTo>
                  <a:cubicBezTo>
                    <a:pt x="362" y="0"/>
                    <a:pt x="286" y="32"/>
                    <a:pt x="237" y="97"/>
                  </a:cubicBezTo>
                  <a:cubicBezTo>
                    <a:pt x="209" y="133"/>
                    <a:pt x="180" y="161"/>
                    <a:pt x="151" y="190"/>
                  </a:cubicBezTo>
                  <a:cubicBezTo>
                    <a:pt x="123" y="276"/>
                    <a:pt x="58" y="341"/>
                    <a:pt x="29" y="455"/>
                  </a:cubicBezTo>
                  <a:cubicBezTo>
                    <a:pt x="1" y="548"/>
                    <a:pt x="1" y="670"/>
                    <a:pt x="29" y="756"/>
                  </a:cubicBezTo>
                  <a:cubicBezTo>
                    <a:pt x="58" y="849"/>
                    <a:pt x="94" y="907"/>
                    <a:pt x="151" y="964"/>
                  </a:cubicBezTo>
                  <a:cubicBezTo>
                    <a:pt x="180" y="1028"/>
                    <a:pt x="237" y="1086"/>
                    <a:pt x="302" y="1114"/>
                  </a:cubicBezTo>
                  <a:cubicBezTo>
                    <a:pt x="364" y="1153"/>
                    <a:pt x="436" y="1169"/>
                    <a:pt x="510" y="1169"/>
                  </a:cubicBezTo>
                  <a:cubicBezTo>
                    <a:pt x="614" y="1169"/>
                    <a:pt x="722" y="1136"/>
                    <a:pt x="811" y="1086"/>
                  </a:cubicBezTo>
                  <a:cubicBezTo>
                    <a:pt x="954" y="964"/>
                    <a:pt x="1047" y="785"/>
                    <a:pt x="1047" y="606"/>
                  </a:cubicBezTo>
                  <a:cubicBezTo>
                    <a:pt x="1047" y="427"/>
                    <a:pt x="954" y="247"/>
                    <a:pt x="811" y="133"/>
                  </a:cubicBezTo>
                  <a:cubicBezTo>
                    <a:pt x="717" y="68"/>
                    <a:pt x="631" y="11"/>
                    <a:pt x="538" y="11"/>
                  </a:cubicBezTo>
                  <a:cubicBezTo>
                    <a:pt x="508" y="4"/>
                    <a:pt x="478" y="0"/>
                    <a:pt x="449" y="0"/>
                  </a:cubicBezTo>
                  <a:close/>
                </a:path>
              </a:pathLst>
            </a:custGeom>
            <a:solidFill>
              <a:srgbClr val="F7D79F"/>
            </a:solidFill>
            <a:ln w="30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13"/>
            <p:cNvSpPr/>
            <p:nvPr/>
          </p:nvSpPr>
          <p:spPr>
            <a:xfrm>
              <a:off x="60669" y="857037"/>
              <a:ext cx="69039" cy="66006"/>
            </a:xfrm>
            <a:custGeom>
              <a:avLst/>
              <a:gdLst/>
              <a:ahLst/>
              <a:cxnLst/>
              <a:rect l="l" t="t" r="r" b="b"/>
              <a:pathLst>
                <a:path w="1047" h="1001" extrusionOk="0">
                  <a:moveTo>
                    <a:pt x="358" y="0"/>
                  </a:moveTo>
                  <a:cubicBezTo>
                    <a:pt x="272" y="36"/>
                    <a:pt x="179" y="122"/>
                    <a:pt x="122" y="179"/>
                  </a:cubicBezTo>
                  <a:cubicBezTo>
                    <a:pt x="57" y="301"/>
                    <a:pt x="0" y="452"/>
                    <a:pt x="29" y="573"/>
                  </a:cubicBezTo>
                  <a:cubicBezTo>
                    <a:pt x="57" y="753"/>
                    <a:pt x="237" y="867"/>
                    <a:pt x="416" y="960"/>
                  </a:cubicBezTo>
                  <a:cubicBezTo>
                    <a:pt x="461" y="981"/>
                    <a:pt x="503" y="1001"/>
                    <a:pt x="534" y="1001"/>
                  </a:cubicBezTo>
                  <a:cubicBezTo>
                    <a:pt x="547" y="1001"/>
                    <a:pt x="558" y="997"/>
                    <a:pt x="566" y="989"/>
                  </a:cubicBezTo>
                  <a:cubicBezTo>
                    <a:pt x="659" y="989"/>
                    <a:pt x="717" y="960"/>
                    <a:pt x="774" y="896"/>
                  </a:cubicBezTo>
                  <a:cubicBezTo>
                    <a:pt x="924" y="753"/>
                    <a:pt x="1046" y="573"/>
                    <a:pt x="989" y="394"/>
                  </a:cubicBezTo>
                  <a:cubicBezTo>
                    <a:pt x="953" y="215"/>
                    <a:pt x="774" y="93"/>
                    <a:pt x="595" y="36"/>
                  </a:cubicBezTo>
                  <a:cubicBezTo>
                    <a:pt x="537" y="0"/>
                    <a:pt x="451" y="0"/>
                    <a:pt x="358" y="0"/>
                  </a:cubicBezTo>
                  <a:close/>
                </a:path>
              </a:pathLst>
            </a:custGeom>
            <a:solidFill>
              <a:srgbClr val="F7D79F"/>
            </a:solidFill>
            <a:ln w="30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13"/>
            <p:cNvSpPr/>
            <p:nvPr/>
          </p:nvSpPr>
          <p:spPr>
            <a:xfrm>
              <a:off x="170723" y="1085717"/>
              <a:ext cx="73325" cy="61720"/>
            </a:xfrm>
            <a:custGeom>
              <a:avLst/>
              <a:gdLst/>
              <a:ahLst/>
              <a:cxnLst/>
              <a:rect l="l" t="t" r="r" b="b"/>
              <a:pathLst>
                <a:path w="1112" h="936" extrusionOk="0">
                  <a:moveTo>
                    <a:pt x="538" y="1"/>
                  </a:moveTo>
                  <a:cubicBezTo>
                    <a:pt x="395" y="1"/>
                    <a:pt x="244" y="58"/>
                    <a:pt x="151" y="180"/>
                  </a:cubicBezTo>
                  <a:cubicBezTo>
                    <a:pt x="123" y="208"/>
                    <a:pt x="94" y="266"/>
                    <a:pt x="65" y="294"/>
                  </a:cubicBezTo>
                  <a:cubicBezTo>
                    <a:pt x="37" y="445"/>
                    <a:pt x="1" y="445"/>
                    <a:pt x="94" y="595"/>
                  </a:cubicBezTo>
                  <a:cubicBezTo>
                    <a:pt x="151" y="775"/>
                    <a:pt x="302" y="896"/>
                    <a:pt x="481" y="925"/>
                  </a:cubicBezTo>
                  <a:cubicBezTo>
                    <a:pt x="516" y="932"/>
                    <a:pt x="554" y="935"/>
                    <a:pt x="594" y="935"/>
                  </a:cubicBezTo>
                  <a:cubicBezTo>
                    <a:pt x="724" y="935"/>
                    <a:pt x="868" y="897"/>
                    <a:pt x="961" y="803"/>
                  </a:cubicBezTo>
                  <a:cubicBezTo>
                    <a:pt x="1076" y="653"/>
                    <a:pt x="1112" y="474"/>
                    <a:pt x="1047" y="294"/>
                  </a:cubicBezTo>
                  <a:cubicBezTo>
                    <a:pt x="1018" y="266"/>
                    <a:pt x="990" y="208"/>
                    <a:pt x="961" y="151"/>
                  </a:cubicBezTo>
                  <a:cubicBezTo>
                    <a:pt x="839" y="58"/>
                    <a:pt x="689" y="1"/>
                    <a:pt x="538" y="1"/>
                  </a:cubicBezTo>
                  <a:close/>
                </a:path>
              </a:pathLst>
            </a:custGeom>
            <a:solidFill>
              <a:srgbClr val="F7D79F"/>
            </a:solidFill>
            <a:ln w="30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13"/>
            <p:cNvSpPr/>
            <p:nvPr/>
          </p:nvSpPr>
          <p:spPr>
            <a:xfrm>
              <a:off x="161294" y="1001776"/>
              <a:ext cx="70951" cy="68841"/>
            </a:xfrm>
            <a:custGeom>
              <a:avLst/>
              <a:gdLst/>
              <a:ahLst/>
              <a:cxnLst/>
              <a:rect l="l" t="t" r="r" b="b"/>
              <a:pathLst>
                <a:path w="1076" h="1044" extrusionOk="0">
                  <a:moveTo>
                    <a:pt x="463" y="1"/>
                  </a:moveTo>
                  <a:cubicBezTo>
                    <a:pt x="395" y="1"/>
                    <a:pt x="328" y="8"/>
                    <a:pt x="266" y="19"/>
                  </a:cubicBezTo>
                  <a:cubicBezTo>
                    <a:pt x="237" y="48"/>
                    <a:pt x="180" y="77"/>
                    <a:pt x="144" y="105"/>
                  </a:cubicBezTo>
                  <a:cubicBezTo>
                    <a:pt x="29" y="227"/>
                    <a:pt x="0" y="227"/>
                    <a:pt x="0" y="406"/>
                  </a:cubicBezTo>
                  <a:cubicBezTo>
                    <a:pt x="0" y="586"/>
                    <a:pt x="58" y="765"/>
                    <a:pt x="208" y="915"/>
                  </a:cubicBezTo>
                  <a:cubicBezTo>
                    <a:pt x="295" y="1002"/>
                    <a:pt x="438" y="1043"/>
                    <a:pt x="580" y="1043"/>
                  </a:cubicBezTo>
                  <a:cubicBezTo>
                    <a:pt x="626" y="1043"/>
                    <a:pt x="673" y="1039"/>
                    <a:pt x="717" y="1030"/>
                  </a:cubicBezTo>
                  <a:cubicBezTo>
                    <a:pt x="896" y="973"/>
                    <a:pt x="1040" y="793"/>
                    <a:pt x="1075" y="614"/>
                  </a:cubicBezTo>
                  <a:cubicBezTo>
                    <a:pt x="1075" y="557"/>
                    <a:pt x="1075" y="492"/>
                    <a:pt x="1040" y="435"/>
                  </a:cubicBezTo>
                  <a:cubicBezTo>
                    <a:pt x="1011" y="256"/>
                    <a:pt x="896" y="134"/>
                    <a:pt x="746" y="48"/>
                  </a:cubicBezTo>
                  <a:cubicBezTo>
                    <a:pt x="658" y="15"/>
                    <a:pt x="560" y="1"/>
                    <a:pt x="463" y="1"/>
                  </a:cubicBezTo>
                  <a:close/>
                </a:path>
              </a:pathLst>
            </a:custGeom>
            <a:solidFill>
              <a:srgbClr val="F7D79F"/>
            </a:solidFill>
            <a:ln w="30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13"/>
            <p:cNvSpPr/>
            <p:nvPr/>
          </p:nvSpPr>
          <p:spPr>
            <a:xfrm>
              <a:off x="178768" y="1164515"/>
              <a:ext cx="61060" cy="56906"/>
            </a:xfrm>
            <a:custGeom>
              <a:avLst/>
              <a:gdLst/>
              <a:ahLst/>
              <a:cxnLst/>
              <a:rect l="l" t="t" r="r" b="b"/>
              <a:pathLst>
                <a:path w="926" h="863" extrusionOk="0">
                  <a:moveTo>
                    <a:pt x="417" y="0"/>
                  </a:moveTo>
                  <a:cubicBezTo>
                    <a:pt x="330" y="0"/>
                    <a:pt x="246" y="22"/>
                    <a:pt x="180" y="88"/>
                  </a:cubicBezTo>
                  <a:cubicBezTo>
                    <a:pt x="151" y="117"/>
                    <a:pt x="122" y="146"/>
                    <a:pt x="94" y="210"/>
                  </a:cubicBezTo>
                  <a:cubicBezTo>
                    <a:pt x="1" y="418"/>
                    <a:pt x="122" y="683"/>
                    <a:pt x="330" y="805"/>
                  </a:cubicBezTo>
                  <a:cubicBezTo>
                    <a:pt x="388" y="834"/>
                    <a:pt x="481" y="862"/>
                    <a:pt x="538" y="862"/>
                  </a:cubicBezTo>
                  <a:cubicBezTo>
                    <a:pt x="660" y="862"/>
                    <a:pt x="775" y="776"/>
                    <a:pt x="839" y="683"/>
                  </a:cubicBezTo>
                  <a:cubicBezTo>
                    <a:pt x="896" y="597"/>
                    <a:pt x="925" y="475"/>
                    <a:pt x="896" y="353"/>
                  </a:cubicBezTo>
                  <a:cubicBezTo>
                    <a:pt x="896" y="267"/>
                    <a:pt x="868" y="210"/>
                    <a:pt x="810" y="146"/>
                  </a:cubicBezTo>
                  <a:cubicBezTo>
                    <a:pt x="746" y="88"/>
                    <a:pt x="689" y="60"/>
                    <a:pt x="631" y="31"/>
                  </a:cubicBezTo>
                  <a:cubicBezTo>
                    <a:pt x="563" y="15"/>
                    <a:pt x="489" y="0"/>
                    <a:pt x="417" y="0"/>
                  </a:cubicBezTo>
                  <a:close/>
                </a:path>
              </a:pathLst>
            </a:custGeom>
            <a:solidFill>
              <a:srgbClr val="F7D79F"/>
            </a:solidFill>
            <a:ln w="30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13"/>
            <p:cNvSpPr/>
            <p:nvPr/>
          </p:nvSpPr>
          <p:spPr>
            <a:xfrm>
              <a:off x="214244" y="207265"/>
              <a:ext cx="401706" cy="744924"/>
            </a:xfrm>
            <a:custGeom>
              <a:avLst/>
              <a:gdLst/>
              <a:ahLst/>
              <a:cxnLst/>
              <a:rect l="l" t="t" r="r" b="b"/>
              <a:pathLst>
                <a:path w="6092" h="11297" extrusionOk="0">
                  <a:moveTo>
                    <a:pt x="151" y="0"/>
                  </a:moveTo>
                  <a:cubicBezTo>
                    <a:pt x="151" y="36"/>
                    <a:pt x="122" y="65"/>
                    <a:pt x="122" y="65"/>
                  </a:cubicBezTo>
                  <a:cubicBezTo>
                    <a:pt x="0" y="660"/>
                    <a:pt x="122" y="1254"/>
                    <a:pt x="480" y="1763"/>
                  </a:cubicBezTo>
                  <a:cubicBezTo>
                    <a:pt x="301" y="1971"/>
                    <a:pt x="208" y="2243"/>
                    <a:pt x="151" y="2480"/>
                  </a:cubicBezTo>
                  <a:cubicBezTo>
                    <a:pt x="29" y="3111"/>
                    <a:pt x="151" y="3705"/>
                    <a:pt x="272" y="4300"/>
                  </a:cubicBezTo>
                  <a:cubicBezTo>
                    <a:pt x="272" y="4339"/>
                    <a:pt x="283" y="4354"/>
                    <a:pt x="297" y="4354"/>
                  </a:cubicBezTo>
                  <a:cubicBezTo>
                    <a:pt x="307" y="4354"/>
                    <a:pt x="318" y="4347"/>
                    <a:pt x="330" y="4336"/>
                  </a:cubicBezTo>
                  <a:cubicBezTo>
                    <a:pt x="480" y="4214"/>
                    <a:pt x="595" y="4092"/>
                    <a:pt x="717" y="3913"/>
                  </a:cubicBezTo>
                  <a:cubicBezTo>
                    <a:pt x="896" y="4272"/>
                    <a:pt x="1104" y="4630"/>
                    <a:pt x="1283" y="4988"/>
                  </a:cubicBezTo>
                  <a:cubicBezTo>
                    <a:pt x="1584" y="5619"/>
                    <a:pt x="1734" y="6364"/>
                    <a:pt x="1706" y="7052"/>
                  </a:cubicBezTo>
                  <a:cubicBezTo>
                    <a:pt x="1641" y="8127"/>
                    <a:pt x="1226" y="9202"/>
                    <a:pt x="1641" y="10184"/>
                  </a:cubicBezTo>
                  <a:cubicBezTo>
                    <a:pt x="1913" y="10814"/>
                    <a:pt x="2566" y="11259"/>
                    <a:pt x="3254" y="11287"/>
                  </a:cubicBezTo>
                  <a:cubicBezTo>
                    <a:pt x="3310" y="11293"/>
                    <a:pt x="3368" y="11296"/>
                    <a:pt x="3426" y="11296"/>
                  </a:cubicBezTo>
                  <a:cubicBezTo>
                    <a:pt x="4283" y="11296"/>
                    <a:pt x="5251" y="10670"/>
                    <a:pt x="5647" y="9919"/>
                  </a:cubicBezTo>
                  <a:cubicBezTo>
                    <a:pt x="6063" y="9109"/>
                    <a:pt x="6091" y="8156"/>
                    <a:pt x="5970" y="7231"/>
                  </a:cubicBezTo>
                  <a:cubicBezTo>
                    <a:pt x="5676" y="5232"/>
                    <a:pt x="4357" y="3376"/>
                    <a:pt x="2781" y="2122"/>
                  </a:cubicBezTo>
                  <a:cubicBezTo>
                    <a:pt x="2659" y="2036"/>
                    <a:pt x="2537" y="1942"/>
                    <a:pt x="2386" y="1885"/>
                  </a:cubicBezTo>
                  <a:cubicBezTo>
                    <a:pt x="2566" y="1828"/>
                    <a:pt x="2716" y="1735"/>
                    <a:pt x="2838" y="1613"/>
                  </a:cubicBezTo>
                  <a:cubicBezTo>
                    <a:pt x="2867" y="1584"/>
                    <a:pt x="2867" y="1527"/>
                    <a:pt x="2809" y="1527"/>
                  </a:cubicBezTo>
                  <a:cubicBezTo>
                    <a:pt x="2349" y="1499"/>
                    <a:pt x="1889" y="1195"/>
                    <a:pt x="1435" y="1195"/>
                  </a:cubicBezTo>
                  <a:cubicBezTo>
                    <a:pt x="1415" y="1195"/>
                    <a:pt x="1396" y="1196"/>
                    <a:pt x="1376" y="1197"/>
                  </a:cubicBezTo>
                  <a:cubicBezTo>
                    <a:pt x="1104" y="1226"/>
                    <a:pt x="867" y="1348"/>
                    <a:pt x="688" y="1527"/>
                  </a:cubicBezTo>
                  <a:cubicBezTo>
                    <a:pt x="452" y="1047"/>
                    <a:pt x="452" y="481"/>
                    <a:pt x="595" y="0"/>
                  </a:cubicBezTo>
                  <a:close/>
                </a:path>
              </a:pathLst>
            </a:custGeom>
            <a:solidFill>
              <a:srgbClr val="F39D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13"/>
            <p:cNvSpPr/>
            <p:nvPr/>
          </p:nvSpPr>
          <p:spPr>
            <a:xfrm>
              <a:off x="216090" y="319692"/>
              <a:ext cx="354493" cy="626232"/>
            </a:xfrm>
            <a:custGeom>
              <a:avLst/>
              <a:gdLst/>
              <a:ahLst/>
              <a:cxnLst/>
              <a:rect l="l" t="t" r="r" b="b"/>
              <a:pathLst>
                <a:path w="5376" h="9497" fill="none" extrusionOk="0">
                  <a:moveTo>
                    <a:pt x="1" y="2058"/>
                  </a:moveTo>
                  <a:cubicBezTo>
                    <a:pt x="180" y="2416"/>
                    <a:pt x="388" y="2746"/>
                    <a:pt x="567" y="3104"/>
                  </a:cubicBezTo>
                  <a:cubicBezTo>
                    <a:pt x="868" y="3763"/>
                    <a:pt x="1018" y="4480"/>
                    <a:pt x="990" y="5197"/>
                  </a:cubicBezTo>
                  <a:cubicBezTo>
                    <a:pt x="925" y="6243"/>
                    <a:pt x="510" y="7346"/>
                    <a:pt x="925" y="8300"/>
                  </a:cubicBezTo>
                  <a:cubicBezTo>
                    <a:pt x="1226" y="8930"/>
                    <a:pt x="1857" y="9375"/>
                    <a:pt x="2538" y="9439"/>
                  </a:cubicBezTo>
                  <a:cubicBezTo>
                    <a:pt x="3433" y="9496"/>
                    <a:pt x="4508" y="8866"/>
                    <a:pt x="4931" y="8034"/>
                  </a:cubicBezTo>
                  <a:cubicBezTo>
                    <a:pt x="5347" y="7225"/>
                    <a:pt x="5375" y="6271"/>
                    <a:pt x="5261" y="5376"/>
                  </a:cubicBezTo>
                  <a:cubicBezTo>
                    <a:pt x="4960" y="3376"/>
                    <a:pt x="3677" y="1492"/>
                    <a:pt x="2065" y="237"/>
                  </a:cubicBezTo>
                  <a:cubicBezTo>
                    <a:pt x="1943" y="151"/>
                    <a:pt x="1821" y="87"/>
                    <a:pt x="1706" y="1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13"/>
            <p:cNvSpPr/>
            <p:nvPr/>
          </p:nvSpPr>
          <p:spPr>
            <a:xfrm>
              <a:off x="170723" y="274391"/>
              <a:ext cx="189116" cy="208898"/>
            </a:xfrm>
            <a:custGeom>
              <a:avLst/>
              <a:gdLst/>
              <a:ahLst/>
              <a:cxnLst/>
              <a:rect l="l" t="t" r="r" b="b"/>
              <a:pathLst>
                <a:path w="2868" h="3168" fill="none" extrusionOk="0">
                  <a:moveTo>
                    <a:pt x="452" y="566"/>
                  </a:moveTo>
                  <a:cubicBezTo>
                    <a:pt x="273" y="774"/>
                    <a:pt x="180" y="1046"/>
                    <a:pt x="123" y="1311"/>
                  </a:cubicBezTo>
                  <a:cubicBezTo>
                    <a:pt x="1" y="1913"/>
                    <a:pt x="151" y="2508"/>
                    <a:pt x="244" y="3103"/>
                  </a:cubicBezTo>
                  <a:cubicBezTo>
                    <a:pt x="244" y="3168"/>
                    <a:pt x="302" y="3168"/>
                    <a:pt x="330" y="3168"/>
                  </a:cubicBezTo>
                  <a:cubicBezTo>
                    <a:pt x="631" y="2895"/>
                    <a:pt x="868" y="2537"/>
                    <a:pt x="932" y="2121"/>
                  </a:cubicBezTo>
                  <a:cubicBezTo>
                    <a:pt x="932" y="2093"/>
                    <a:pt x="990" y="2064"/>
                    <a:pt x="1018" y="2121"/>
                  </a:cubicBezTo>
                  <a:cubicBezTo>
                    <a:pt x="1198" y="2300"/>
                    <a:pt x="1319" y="2508"/>
                    <a:pt x="1434" y="2745"/>
                  </a:cubicBezTo>
                  <a:cubicBezTo>
                    <a:pt x="1470" y="2781"/>
                    <a:pt x="1527" y="2781"/>
                    <a:pt x="1527" y="2716"/>
                  </a:cubicBezTo>
                  <a:cubicBezTo>
                    <a:pt x="1585" y="2272"/>
                    <a:pt x="1556" y="1820"/>
                    <a:pt x="1405" y="1405"/>
                  </a:cubicBezTo>
                  <a:cubicBezTo>
                    <a:pt x="1405" y="1376"/>
                    <a:pt x="1434" y="1311"/>
                    <a:pt x="1470" y="1347"/>
                  </a:cubicBezTo>
                  <a:cubicBezTo>
                    <a:pt x="1857" y="1405"/>
                    <a:pt x="2244" y="1641"/>
                    <a:pt x="2602" y="1555"/>
                  </a:cubicBezTo>
                  <a:cubicBezTo>
                    <a:pt x="2659" y="1555"/>
                    <a:pt x="2659" y="1491"/>
                    <a:pt x="2631" y="1462"/>
                  </a:cubicBezTo>
                  <a:lnTo>
                    <a:pt x="2007" y="838"/>
                  </a:lnTo>
                  <a:cubicBezTo>
                    <a:pt x="1972" y="810"/>
                    <a:pt x="1972" y="745"/>
                    <a:pt x="2036" y="745"/>
                  </a:cubicBezTo>
                  <a:cubicBezTo>
                    <a:pt x="2330" y="745"/>
                    <a:pt x="2602" y="631"/>
                    <a:pt x="2810" y="416"/>
                  </a:cubicBezTo>
                  <a:cubicBezTo>
                    <a:pt x="2867" y="387"/>
                    <a:pt x="2839" y="330"/>
                    <a:pt x="2781" y="330"/>
                  </a:cubicBezTo>
                  <a:cubicBezTo>
                    <a:pt x="2301" y="301"/>
                    <a:pt x="1857" y="0"/>
                    <a:pt x="1348" y="29"/>
                  </a:cubicBezTo>
                  <a:cubicBezTo>
                    <a:pt x="1076" y="29"/>
                    <a:pt x="839" y="150"/>
                    <a:pt x="660" y="330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13"/>
            <p:cNvSpPr/>
            <p:nvPr/>
          </p:nvSpPr>
          <p:spPr>
            <a:xfrm>
              <a:off x="168877" y="195461"/>
              <a:ext cx="51565" cy="126209"/>
            </a:xfrm>
            <a:custGeom>
              <a:avLst/>
              <a:gdLst/>
              <a:ahLst/>
              <a:cxnLst/>
              <a:rect l="l" t="t" r="r" b="b"/>
              <a:pathLst>
                <a:path w="782" h="1914" fill="none" extrusionOk="0">
                  <a:moveTo>
                    <a:pt x="151" y="36"/>
                  </a:moveTo>
                  <a:cubicBezTo>
                    <a:pt x="179" y="0"/>
                    <a:pt x="179" y="0"/>
                    <a:pt x="208" y="0"/>
                  </a:cubicBezTo>
                  <a:lnTo>
                    <a:pt x="602" y="0"/>
                  </a:lnTo>
                  <a:cubicBezTo>
                    <a:pt x="423" y="538"/>
                    <a:pt x="452" y="1197"/>
                    <a:pt x="781" y="1677"/>
                  </a:cubicBezTo>
                  <a:cubicBezTo>
                    <a:pt x="659" y="1706"/>
                    <a:pt x="631" y="1828"/>
                    <a:pt x="602" y="1914"/>
                  </a:cubicBezTo>
                  <a:cubicBezTo>
                    <a:pt x="179" y="1405"/>
                    <a:pt x="0" y="717"/>
                    <a:pt x="122" y="93"/>
                  </a:cubicBezTo>
                  <a:cubicBezTo>
                    <a:pt x="151" y="65"/>
                    <a:pt x="151" y="36"/>
                    <a:pt x="151" y="36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13"/>
            <p:cNvSpPr/>
            <p:nvPr/>
          </p:nvSpPr>
          <p:spPr>
            <a:xfrm>
              <a:off x="286975" y="770524"/>
              <a:ext cx="78996" cy="126275"/>
            </a:xfrm>
            <a:custGeom>
              <a:avLst/>
              <a:gdLst/>
              <a:ahLst/>
              <a:cxnLst/>
              <a:rect l="l" t="t" r="r" b="b"/>
              <a:pathLst>
                <a:path w="1198" h="1915" fill="none" extrusionOk="0">
                  <a:moveTo>
                    <a:pt x="567" y="180"/>
                  </a:moveTo>
                  <a:cubicBezTo>
                    <a:pt x="538" y="94"/>
                    <a:pt x="452" y="29"/>
                    <a:pt x="359" y="1"/>
                  </a:cubicBezTo>
                  <a:cubicBezTo>
                    <a:pt x="273" y="1"/>
                    <a:pt x="180" y="58"/>
                    <a:pt x="151" y="122"/>
                  </a:cubicBezTo>
                  <a:cubicBezTo>
                    <a:pt x="94" y="208"/>
                    <a:pt x="65" y="302"/>
                    <a:pt x="65" y="388"/>
                  </a:cubicBezTo>
                  <a:cubicBezTo>
                    <a:pt x="1" y="868"/>
                    <a:pt x="180" y="1405"/>
                    <a:pt x="538" y="1735"/>
                  </a:cubicBezTo>
                  <a:cubicBezTo>
                    <a:pt x="631" y="1821"/>
                    <a:pt x="746" y="1885"/>
                    <a:pt x="868" y="1914"/>
                  </a:cubicBezTo>
                  <a:cubicBezTo>
                    <a:pt x="961" y="1914"/>
                    <a:pt x="1104" y="1885"/>
                    <a:pt x="1140" y="1764"/>
                  </a:cubicBezTo>
                  <a:cubicBezTo>
                    <a:pt x="1197" y="1642"/>
                    <a:pt x="1104" y="1491"/>
                    <a:pt x="1047" y="1377"/>
                  </a:cubicBezTo>
                  <a:cubicBezTo>
                    <a:pt x="925" y="1226"/>
                    <a:pt x="810" y="1018"/>
                    <a:pt x="746" y="810"/>
                  </a:cubicBezTo>
                  <a:cubicBezTo>
                    <a:pt x="689" y="595"/>
                    <a:pt x="689" y="359"/>
                    <a:pt x="567" y="180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13"/>
            <p:cNvSpPr/>
            <p:nvPr/>
          </p:nvSpPr>
          <p:spPr>
            <a:xfrm>
              <a:off x="21435" y="1877261"/>
              <a:ext cx="724483" cy="1269807"/>
            </a:xfrm>
            <a:custGeom>
              <a:avLst/>
              <a:gdLst/>
              <a:ahLst/>
              <a:cxnLst/>
              <a:rect l="l" t="t" r="r" b="b"/>
              <a:pathLst>
                <a:path w="10987" h="19257" extrusionOk="0">
                  <a:moveTo>
                    <a:pt x="6092" y="5461"/>
                  </a:moveTo>
                  <a:lnTo>
                    <a:pt x="6016" y="5660"/>
                  </a:lnTo>
                  <a:lnTo>
                    <a:pt x="6016" y="5660"/>
                  </a:lnTo>
                  <a:cubicBezTo>
                    <a:pt x="6043" y="5596"/>
                    <a:pt x="6074" y="5535"/>
                    <a:pt x="6092" y="5461"/>
                  </a:cubicBezTo>
                  <a:close/>
                  <a:moveTo>
                    <a:pt x="6016" y="5660"/>
                  </a:moveTo>
                  <a:lnTo>
                    <a:pt x="6016" y="5660"/>
                  </a:lnTo>
                  <a:cubicBezTo>
                    <a:pt x="6010" y="5672"/>
                    <a:pt x="6005" y="5685"/>
                    <a:pt x="5999" y="5698"/>
                  </a:cubicBezTo>
                  <a:lnTo>
                    <a:pt x="5999" y="5698"/>
                  </a:lnTo>
                  <a:cubicBezTo>
                    <a:pt x="5999" y="5700"/>
                    <a:pt x="5999" y="5702"/>
                    <a:pt x="5998" y="5705"/>
                  </a:cubicBezTo>
                  <a:lnTo>
                    <a:pt x="6016" y="5660"/>
                  </a:lnTo>
                  <a:close/>
                  <a:moveTo>
                    <a:pt x="8356" y="0"/>
                  </a:moveTo>
                  <a:cubicBezTo>
                    <a:pt x="7432" y="1849"/>
                    <a:pt x="6715" y="3970"/>
                    <a:pt x="5970" y="5912"/>
                  </a:cubicBezTo>
                  <a:lnTo>
                    <a:pt x="5970" y="5791"/>
                  </a:lnTo>
                  <a:cubicBezTo>
                    <a:pt x="5977" y="5758"/>
                    <a:pt x="5988" y="5727"/>
                    <a:pt x="5999" y="5698"/>
                  </a:cubicBezTo>
                  <a:lnTo>
                    <a:pt x="5999" y="5698"/>
                  </a:lnTo>
                  <a:cubicBezTo>
                    <a:pt x="6207" y="4353"/>
                    <a:pt x="6328" y="2865"/>
                    <a:pt x="6450" y="1462"/>
                  </a:cubicBezTo>
                  <a:lnTo>
                    <a:pt x="6450" y="1462"/>
                  </a:lnTo>
                  <a:cubicBezTo>
                    <a:pt x="5848" y="1519"/>
                    <a:pt x="5282" y="1641"/>
                    <a:pt x="4716" y="1820"/>
                  </a:cubicBezTo>
                  <a:cubicBezTo>
                    <a:pt x="4866" y="3791"/>
                    <a:pt x="4952" y="5733"/>
                    <a:pt x="5045" y="7704"/>
                  </a:cubicBezTo>
                  <a:lnTo>
                    <a:pt x="5884" y="8062"/>
                  </a:lnTo>
                  <a:lnTo>
                    <a:pt x="6328" y="8270"/>
                  </a:lnTo>
                  <a:cubicBezTo>
                    <a:pt x="7432" y="6894"/>
                    <a:pt x="9044" y="5912"/>
                    <a:pt x="10778" y="5640"/>
                  </a:cubicBezTo>
                  <a:cubicBezTo>
                    <a:pt x="10986" y="5224"/>
                    <a:pt x="10778" y="4744"/>
                    <a:pt x="10599" y="4329"/>
                  </a:cubicBezTo>
                  <a:cubicBezTo>
                    <a:pt x="10571" y="4271"/>
                    <a:pt x="10506" y="4178"/>
                    <a:pt x="10449" y="4149"/>
                  </a:cubicBezTo>
                  <a:cubicBezTo>
                    <a:pt x="10426" y="4142"/>
                    <a:pt x="10402" y="4138"/>
                    <a:pt x="10378" y="4138"/>
                  </a:cubicBezTo>
                  <a:cubicBezTo>
                    <a:pt x="10313" y="4138"/>
                    <a:pt x="10247" y="4165"/>
                    <a:pt x="10184" y="4207"/>
                  </a:cubicBezTo>
                  <a:cubicBezTo>
                    <a:pt x="8929" y="4866"/>
                    <a:pt x="7969" y="5490"/>
                    <a:pt x="6837" y="6328"/>
                  </a:cubicBezTo>
                  <a:lnTo>
                    <a:pt x="7102" y="5791"/>
                  </a:lnTo>
                  <a:cubicBezTo>
                    <a:pt x="7969" y="4028"/>
                    <a:pt x="8686" y="2659"/>
                    <a:pt x="9524" y="688"/>
                  </a:cubicBezTo>
                  <a:cubicBezTo>
                    <a:pt x="9195" y="387"/>
                    <a:pt x="8779" y="151"/>
                    <a:pt x="8356" y="0"/>
                  </a:cubicBezTo>
                  <a:close/>
                  <a:moveTo>
                    <a:pt x="4837" y="7582"/>
                  </a:moveTo>
                  <a:cubicBezTo>
                    <a:pt x="3433" y="10986"/>
                    <a:pt x="1878" y="14304"/>
                    <a:pt x="237" y="17558"/>
                  </a:cubicBezTo>
                  <a:cubicBezTo>
                    <a:pt x="115" y="17765"/>
                    <a:pt x="0" y="17973"/>
                    <a:pt x="0" y="18210"/>
                  </a:cubicBezTo>
                  <a:cubicBezTo>
                    <a:pt x="0" y="18604"/>
                    <a:pt x="330" y="18962"/>
                    <a:pt x="688" y="19106"/>
                  </a:cubicBezTo>
                  <a:cubicBezTo>
                    <a:pt x="1075" y="19256"/>
                    <a:pt x="1491" y="19256"/>
                    <a:pt x="1878" y="19256"/>
                  </a:cubicBezTo>
                  <a:cubicBezTo>
                    <a:pt x="2028" y="19256"/>
                    <a:pt x="2179" y="19256"/>
                    <a:pt x="2301" y="19170"/>
                  </a:cubicBezTo>
                  <a:cubicBezTo>
                    <a:pt x="2358" y="19077"/>
                    <a:pt x="2387" y="18926"/>
                    <a:pt x="2415" y="18812"/>
                  </a:cubicBezTo>
                  <a:cubicBezTo>
                    <a:pt x="2659" y="16748"/>
                    <a:pt x="3519" y="14806"/>
                    <a:pt x="4386" y="12928"/>
                  </a:cubicBezTo>
                  <a:cubicBezTo>
                    <a:pt x="5074" y="11373"/>
                    <a:pt x="5762" y="9854"/>
                    <a:pt x="6479" y="8327"/>
                  </a:cubicBezTo>
                  <a:cubicBezTo>
                    <a:pt x="6421" y="8299"/>
                    <a:pt x="6385" y="8299"/>
                    <a:pt x="6328" y="8270"/>
                  </a:cubicBezTo>
                  <a:cubicBezTo>
                    <a:pt x="6178" y="8213"/>
                    <a:pt x="5998" y="8148"/>
                    <a:pt x="5848" y="8091"/>
                  </a:cubicBezTo>
                  <a:cubicBezTo>
                    <a:pt x="5490" y="7969"/>
                    <a:pt x="5167" y="7790"/>
                    <a:pt x="4837" y="7582"/>
                  </a:cubicBezTo>
                  <a:close/>
                </a:path>
              </a:pathLst>
            </a:custGeom>
            <a:solidFill>
              <a:srgbClr val="7FA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13"/>
            <p:cNvSpPr/>
            <p:nvPr/>
          </p:nvSpPr>
          <p:spPr>
            <a:xfrm>
              <a:off x="304977" y="1843697"/>
              <a:ext cx="413510" cy="545390"/>
            </a:xfrm>
            <a:custGeom>
              <a:avLst/>
              <a:gdLst/>
              <a:ahLst/>
              <a:cxnLst/>
              <a:rect l="l" t="t" r="r" b="b"/>
              <a:pathLst>
                <a:path w="6271" h="8271" fill="none" extrusionOk="0">
                  <a:moveTo>
                    <a:pt x="1641" y="8270"/>
                  </a:moveTo>
                  <a:cubicBezTo>
                    <a:pt x="2716" y="6866"/>
                    <a:pt x="4328" y="5913"/>
                    <a:pt x="6091" y="5640"/>
                  </a:cubicBezTo>
                  <a:cubicBezTo>
                    <a:pt x="6271" y="5225"/>
                    <a:pt x="6091" y="4744"/>
                    <a:pt x="5884" y="4329"/>
                  </a:cubicBezTo>
                  <a:cubicBezTo>
                    <a:pt x="5848" y="4271"/>
                    <a:pt x="5819" y="4178"/>
                    <a:pt x="5762" y="4150"/>
                  </a:cubicBezTo>
                  <a:cubicBezTo>
                    <a:pt x="5669" y="4121"/>
                    <a:pt x="5554" y="4150"/>
                    <a:pt x="5461" y="4207"/>
                  </a:cubicBezTo>
                  <a:cubicBezTo>
                    <a:pt x="4207" y="4866"/>
                    <a:pt x="3282" y="5497"/>
                    <a:pt x="2121" y="6328"/>
                  </a:cubicBezTo>
                  <a:cubicBezTo>
                    <a:pt x="3103" y="4300"/>
                    <a:pt x="3913" y="2867"/>
                    <a:pt x="4809" y="688"/>
                  </a:cubicBezTo>
                  <a:cubicBezTo>
                    <a:pt x="4479" y="387"/>
                    <a:pt x="4092" y="151"/>
                    <a:pt x="3669" y="0"/>
                  </a:cubicBezTo>
                  <a:cubicBezTo>
                    <a:pt x="2745" y="1849"/>
                    <a:pt x="1999" y="3970"/>
                    <a:pt x="1254" y="5913"/>
                  </a:cubicBezTo>
                  <a:cubicBezTo>
                    <a:pt x="1519" y="4508"/>
                    <a:pt x="1612" y="2924"/>
                    <a:pt x="1727" y="1462"/>
                  </a:cubicBezTo>
                  <a:cubicBezTo>
                    <a:pt x="1132" y="1520"/>
                    <a:pt x="566" y="1641"/>
                    <a:pt x="0" y="1821"/>
                  </a:cubicBezTo>
                  <a:cubicBezTo>
                    <a:pt x="150" y="3763"/>
                    <a:pt x="265" y="5733"/>
                    <a:pt x="330" y="7675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13"/>
            <p:cNvSpPr/>
            <p:nvPr/>
          </p:nvSpPr>
          <p:spPr>
            <a:xfrm>
              <a:off x="342299" y="2203796"/>
              <a:ext cx="52950" cy="153640"/>
            </a:xfrm>
            <a:custGeom>
              <a:avLst/>
              <a:gdLst/>
              <a:ahLst/>
              <a:cxnLst/>
              <a:rect l="l" t="t" r="r" b="b"/>
              <a:pathLst>
                <a:path w="803" h="2330" fill="none" extrusionOk="0">
                  <a:moveTo>
                    <a:pt x="803" y="0"/>
                  </a:moveTo>
                  <a:cubicBezTo>
                    <a:pt x="566" y="781"/>
                    <a:pt x="330" y="1555"/>
                    <a:pt x="0" y="2329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13"/>
            <p:cNvSpPr/>
            <p:nvPr/>
          </p:nvSpPr>
          <p:spPr>
            <a:xfrm>
              <a:off x="379621" y="2225490"/>
              <a:ext cx="82755" cy="151794"/>
            </a:xfrm>
            <a:custGeom>
              <a:avLst/>
              <a:gdLst/>
              <a:ahLst/>
              <a:cxnLst/>
              <a:rect l="l" t="t" r="r" b="b"/>
              <a:pathLst>
                <a:path w="1255" h="2302" fill="none" extrusionOk="0">
                  <a:moveTo>
                    <a:pt x="1254" y="1"/>
                  </a:moveTo>
                  <a:cubicBezTo>
                    <a:pt x="925" y="717"/>
                    <a:pt x="416" y="1613"/>
                    <a:pt x="0" y="2301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13"/>
            <p:cNvSpPr/>
            <p:nvPr/>
          </p:nvSpPr>
          <p:spPr>
            <a:xfrm>
              <a:off x="-4084" y="2343655"/>
              <a:ext cx="425313" cy="769849"/>
            </a:xfrm>
            <a:custGeom>
              <a:avLst/>
              <a:gdLst/>
              <a:ahLst/>
              <a:cxnLst/>
              <a:rect l="l" t="t" r="r" b="b"/>
              <a:pathLst>
                <a:path w="6450" h="11675" fill="none" extrusionOk="0">
                  <a:moveTo>
                    <a:pt x="2265" y="11560"/>
                  </a:moveTo>
                  <a:cubicBezTo>
                    <a:pt x="2179" y="11674"/>
                    <a:pt x="2000" y="11674"/>
                    <a:pt x="1849" y="11674"/>
                  </a:cubicBezTo>
                  <a:cubicBezTo>
                    <a:pt x="1462" y="11674"/>
                    <a:pt x="1039" y="11674"/>
                    <a:pt x="681" y="11531"/>
                  </a:cubicBezTo>
                  <a:cubicBezTo>
                    <a:pt x="294" y="11380"/>
                    <a:pt x="0" y="11022"/>
                    <a:pt x="0" y="10635"/>
                  </a:cubicBezTo>
                  <a:cubicBezTo>
                    <a:pt x="0" y="10391"/>
                    <a:pt x="115" y="10184"/>
                    <a:pt x="208" y="9976"/>
                  </a:cubicBezTo>
                  <a:cubicBezTo>
                    <a:pt x="1878" y="6722"/>
                    <a:pt x="3404" y="3376"/>
                    <a:pt x="4837" y="0"/>
                  </a:cubicBezTo>
                  <a:cubicBezTo>
                    <a:pt x="5339" y="330"/>
                    <a:pt x="5877" y="566"/>
                    <a:pt x="6450" y="717"/>
                  </a:cubicBezTo>
                  <a:cubicBezTo>
                    <a:pt x="5762" y="2272"/>
                    <a:pt x="5074" y="3791"/>
                    <a:pt x="4357" y="5318"/>
                  </a:cubicBezTo>
                  <a:cubicBezTo>
                    <a:pt x="3519" y="7231"/>
                    <a:pt x="2623" y="9166"/>
                    <a:pt x="2387" y="11230"/>
                  </a:cubicBezTo>
                  <a:cubicBezTo>
                    <a:pt x="2358" y="11352"/>
                    <a:pt x="2358" y="11466"/>
                    <a:pt x="2265" y="11560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13"/>
            <p:cNvSpPr/>
            <p:nvPr/>
          </p:nvSpPr>
          <p:spPr>
            <a:xfrm>
              <a:off x="111641" y="2385197"/>
              <a:ext cx="291653" cy="734440"/>
            </a:xfrm>
            <a:custGeom>
              <a:avLst/>
              <a:gdLst/>
              <a:ahLst/>
              <a:cxnLst/>
              <a:rect l="l" t="t" r="r" b="b"/>
              <a:pathLst>
                <a:path w="4423" h="11138" fill="none" extrusionOk="0">
                  <a:moveTo>
                    <a:pt x="4423" y="1"/>
                  </a:moveTo>
                  <a:cubicBezTo>
                    <a:pt x="3319" y="2445"/>
                    <a:pt x="2244" y="4810"/>
                    <a:pt x="1140" y="7253"/>
                  </a:cubicBezTo>
                  <a:cubicBezTo>
                    <a:pt x="603" y="8479"/>
                    <a:pt x="1" y="9790"/>
                    <a:pt x="37" y="11137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13"/>
            <p:cNvSpPr/>
            <p:nvPr/>
          </p:nvSpPr>
          <p:spPr>
            <a:xfrm>
              <a:off x="114015" y="2780771"/>
              <a:ext cx="84667" cy="187138"/>
            </a:xfrm>
            <a:custGeom>
              <a:avLst/>
              <a:gdLst/>
              <a:ahLst/>
              <a:cxnLst/>
              <a:rect l="l" t="t" r="r" b="b"/>
              <a:pathLst>
                <a:path w="1284" h="2838" fill="none" extrusionOk="0">
                  <a:moveTo>
                    <a:pt x="1284" y="0"/>
                  </a:moveTo>
                  <a:cubicBezTo>
                    <a:pt x="803" y="925"/>
                    <a:pt x="388" y="1885"/>
                    <a:pt x="1" y="2838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13"/>
            <p:cNvSpPr/>
            <p:nvPr/>
          </p:nvSpPr>
          <p:spPr>
            <a:xfrm>
              <a:off x="255786" y="2991515"/>
              <a:ext cx="373880" cy="357461"/>
            </a:xfrm>
            <a:custGeom>
              <a:avLst/>
              <a:gdLst/>
              <a:ahLst/>
              <a:cxnLst/>
              <a:rect l="l" t="t" r="r" b="b"/>
              <a:pathLst>
                <a:path w="5670" h="5421" extrusionOk="0">
                  <a:moveTo>
                    <a:pt x="3011" y="0"/>
                  </a:moveTo>
                  <a:cubicBezTo>
                    <a:pt x="2688" y="0"/>
                    <a:pt x="2237" y="93"/>
                    <a:pt x="2029" y="151"/>
                  </a:cubicBezTo>
                  <a:cubicBezTo>
                    <a:pt x="1642" y="273"/>
                    <a:pt x="1398" y="387"/>
                    <a:pt x="1104" y="631"/>
                  </a:cubicBezTo>
                  <a:cubicBezTo>
                    <a:pt x="896" y="746"/>
                    <a:pt x="746" y="925"/>
                    <a:pt x="596" y="1104"/>
                  </a:cubicBezTo>
                  <a:cubicBezTo>
                    <a:pt x="416" y="1312"/>
                    <a:pt x="295" y="1527"/>
                    <a:pt x="180" y="1849"/>
                  </a:cubicBezTo>
                  <a:cubicBezTo>
                    <a:pt x="1" y="2358"/>
                    <a:pt x="87" y="2781"/>
                    <a:pt x="180" y="3225"/>
                  </a:cubicBezTo>
                  <a:cubicBezTo>
                    <a:pt x="295" y="3677"/>
                    <a:pt x="502" y="4092"/>
                    <a:pt x="832" y="4422"/>
                  </a:cubicBezTo>
                  <a:cubicBezTo>
                    <a:pt x="1011" y="4630"/>
                    <a:pt x="1190" y="4809"/>
                    <a:pt x="1434" y="4959"/>
                  </a:cubicBezTo>
                  <a:cubicBezTo>
                    <a:pt x="1902" y="5267"/>
                    <a:pt x="2470" y="5420"/>
                    <a:pt x="3037" y="5420"/>
                  </a:cubicBezTo>
                  <a:cubicBezTo>
                    <a:pt x="3408" y="5420"/>
                    <a:pt x="3779" y="5355"/>
                    <a:pt x="4121" y="5225"/>
                  </a:cubicBezTo>
                  <a:cubicBezTo>
                    <a:pt x="4301" y="5139"/>
                    <a:pt x="4480" y="5045"/>
                    <a:pt x="4659" y="4931"/>
                  </a:cubicBezTo>
                  <a:cubicBezTo>
                    <a:pt x="5311" y="4451"/>
                    <a:pt x="5669" y="3526"/>
                    <a:pt x="5641" y="2745"/>
                  </a:cubicBezTo>
                  <a:cubicBezTo>
                    <a:pt x="5612" y="1971"/>
                    <a:pt x="5225" y="1254"/>
                    <a:pt x="4659" y="717"/>
                  </a:cubicBezTo>
                  <a:cubicBezTo>
                    <a:pt x="4179" y="273"/>
                    <a:pt x="3699" y="29"/>
                    <a:pt x="3011" y="0"/>
                  </a:cubicBezTo>
                  <a:close/>
                </a:path>
              </a:pathLst>
            </a:custGeom>
            <a:solidFill>
              <a:srgbClr val="FCC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13"/>
            <p:cNvSpPr/>
            <p:nvPr/>
          </p:nvSpPr>
          <p:spPr>
            <a:xfrm>
              <a:off x="232179" y="2965996"/>
              <a:ext cx="373814" cy="366297"/>
            </a:xfrm>
            <a:custGeom>
              <a:avLst/>
              <a:gdLst/>
              <a:ahLst/>
              <a:cxnLst/>
              <a:rect l="l" t="t" r="r" b="b"/>
              <a:pathLst>
                <a:path w="5669" h="5555" fill="none" extrusionOk="0">
                  <a:moveTo>
                    <a:pt x="1398" y="4959"/>
                  </a:moveTo>
                  <a:cubicBezTo>
                    <a:pt x="2179" y="5461"/>
                    <a:pt x="3225" y="5554"/>
                    <a:pt x="4085" y="5225"/>
                  </a:cubicBezTo>
                  <a:cubicBezTo>
                    <a:pt x="4264" y="5139"/>
                    <a:pt x="4479" y="5045"/>
                    <a:pt x="4623" y="4924"/>
                  </a:cubicBezTo>
                  <a:cubicBezTo>
                    <a:pt x="5282" y="4451"/>
                    <a:pt x="5669" y="3526"/>
                    <a:pt x="5612" y="2745"/>
                  </a:cubicBezTo>
                  <a:cubicBezTo>
                    <a:pt x="5583" y="1971"/>
                    <a:pt x="5196" y="1254"/>
                    <a:pt x="4623" y="717"/>
                  </a:cubicBezTo>
                  <a:cubicBezTo>
                    <a:pt x="4150" y="265"/>
                    <a:pt x="3670" y="29"/>
                    <a:pt x="2982" y="29"/>
                  </a:cubicBezTo>
                  <a:cubicBezTo>
                    <a:pt x="2652" y="0"/>
                    <a:pt x="2208" y="86"/>
                    <a:pt x="2000" y="151"/>
                  </a:cubicBezTo>
                  <a:cubicBezTo>
                    <a:pt x="1613" y="265"/>
                    <a:pt x="1369" y="387"/>
                    <a:pt x="1075" y="624"/>
                  </a:cubicBezTo>
                  <a:cubicBezTo>
                    <a:pt x="860" y="774"/>
                    <a:pt x="717" y="925"/>
                    <a:pt x="567" y="1104"/>
                  </a:cubicBezTo>
                  <a:cubicBezTo>
                    <a:pt x="416" y="1312"/>
                    <a:pt x="266" y="1520"/>
                    <a:pt x="144" y="1849"/>
                  </a:cubicBezTo>
                  <a:cubicBezTo>
                    <a:pt x="0" y="2358"/>
                    <a:pt x="58" y="2774"/>
                    <a:pt x="180" y="3225"/>
                  </a:cubicBezTo>
                  <a:cubicBezTo>
                    <a:pt x="266" y="3669"/>
                    <a:pt x="502" y="4092"/>
                    <a:pt x="803" y="4451"/>
                  </a:cubicBezTo>
                  <a:cubicBezTo>
                    <a:pt x="982" y="4630"/>
                    <a:pt x="1161" y="4809"/>
                    <a:pt x="1398" y="4959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13"/>
            <p:cNvSpPr/>
            <p:nvPr/>
          </p:nvSpPr>
          <p:spPr>
            <a:xfrm>
              <a:off x="257698" y="2997647"/>
              <a:ext cx="320930" cy="295411"/>
            </a:xfrm>
            <a:custGeom>
              <a:avLst/>
              <a:gdLst/>
              <a:ahLst/>
              <a:cxnLst/>
              <a:rect l="l" t="t" r="r" b="b"/>
              <a:pathLst>
                <a:path w="4867" h="4480" fill="none" extrusionOk="0">
                  <a:moveTo>
                    <a:pt x="2150" y="180"/>
                  </a:moveTo>
                  <a:cubicBezTo>
                    <a:pt x="2208" y="58"/>
                    <a:pt x="2329" y="29"/>
                    <a:pt x="2444" y="0"/>
                  </a:cubicBezTo>
                  <a:cubicBezTo>
                    <a:pt x="2716" y="0"/>
                    <a:pt x="2982" y="58"/>
                    <a:pt x="3161" y="208"/>
                  </a:cubicBezTo>
                  <a:cubicBezTo>
                    <a:pt x="3197" y="237"/>
                    <a:pt x="3225" y="266"/>
                    <a:pt x="3254" y="266"/>
                  </a:cubicBezTo>
                  <a:lnTo>
                    <a:pt x="3311" y="266"/>
                  </a:lnTo>
                  <a:cubicBezTo>
                    <a:pt x="3670" y="323"/>
                    <a:pt x="3999" y="567"/>
                    <a:pt x="4150" y="896"/>
                  </a:cubicBezTo>
                  <a:cubicBezTo>
                    <a:pt x="4565" y="1133"/>
                    <a:pt x="4773" y="1642"/>
                    <a:pt x="4658" y="2086"/>
                  </a:cubicBezTo>
                  <a:cubicBezTo>
                    <a:pt x="4809" y="2236"/>
                    <a:pt x="4866" y="2473"/>
                    <a:pt x="4866" y="2688"/>
                  </a:cubicBezTo>
                  <a:cubicBezTo>
                    <a:pt x="4838" y="2896"/>
                    <a:pt x="4716" y="3103"/>
                    <a:pt x="4537" y="3225"/>
                  </a:cubicBezTo>
                  <a:cubicBezTo>
                    <a:pt x="4508" y="3254"/>
                    <a:pt x="4508" y="3254"/>
                    <a:pt x="4479" y="3283"/>
                  </a:cubicBezTo>
                  <a:cubicBezTo>
                    <a:pt x="4451" y="3311"/>
                    <a:pt x="4451" y="3340"/>
                    <a:pt x="4415" y="3369"/>
                  </a:cubicBezTo>
                  <a:cubicBezTo>
                    <a:pt x="4300" y="3670"/>
                    <a:pt x="3999" y="3877"/>
                    <a:pt x="3670" y="3906"/>
                  </a:cubicBezTo>
                  <a:cubicBezTo>
                    <a:pt x="3641" y="4085"/>
                    <a:pt x="3490" y="4236"/>
                    <a:pt x="3311" y="4329"/>
                  </a:cubicBezTo>
                  <a:cubicBezTo>
                    <a:pt x="3161" y="4386"/>
                    <a:pt x="2953" y="4415"/>
                    <a:pt x="2774" y="4444"/>
                  </a:cubicBezTo>
                  <a:cubicBezTo>
                    <a:pt x="2566" y="4479"/>
                    <a:pt x="2329" y="4479"/>
                    <a:pt x="2208" y="4329"/>
                  </a:cubicBezTo>
                  <a:cubicBezTo>
                    <a:pt x="2150" y="4415"/>
                    <a:pt x="1971" y="4415"/>
                    <a:pt x="1849" y="4386"/>
                  </a:cubicBezTo>
                  <a:cubicBezTo>
                    <a:pt x="1520" y="4329"/>
                    <a:pt x="1226" y="4121"/>
                    <a:pt x="1011" y="3849"/>
                  </a:cubicBezTo>
                  <a:cubicBezTo>
                    <a:pt x="982" y="3820"/>
                    <a:pt x="982" y="3791"/>
                    <a:pt x="953" y="3791"/>
                  </a:cubicBezTo>
                  <a:cubicBezTo>
                    <a:pt x="925" y="3763"/>
                    <a:pt x="896" y="3727"/>
                    <a:pt x="832" y="3727"/>
                  </a:cubicBezTo>
                  <a:cubicBezTo>
                    <a:pt x="509" y="3548"/>
                    <a:pt x="330" y="3189"/>
                    <a:pt x="330" y="2802"/>
                  </a:cubicBezTo>
                  <a:cubicBezTo>
                    <a:pt x="208" y="2717"/>
                    <a:pt x="115" y="2595"/>
                    <a:pt x="86" y="2444"/>
                  </a:cubicBezTo>
                  <a:cubicBezTo>
                    <a:pt x="29" y="2265"/>
                    <a:pt x="0" y="2086"/>
                    <a:pt x="29" y="1935"/>
                  </a:cubicBezTo>
                  <a:cubicBezTo>
                    <a:pt x="86" y="1756"/>
                    <a:pt x="180" y="1577"/>
                    <a:pt x="330" y="1520"/>
                  </a:cubicBezTo>
                  <a:cubicBezTo>
                    <a:pt x="416" y="1462"/>
                    <a:pt x="359" y="1369"/>
                    <a:pt x="359" y="1283"/>
                  </a:cubicBezTo>
                  <a:cubicBezTo>
                    <a:pt x="330" y="1133"/>
                    <a:pt x="445" y="1011"/>
                    <a:pt x="538" y="925"/>
                  </a:cubicBezTo>
                  <a:cubicBezTo>
                    <a:pt x="595" y="832"/>
                    <a:pt x="688" y="746"/>
                    <a:pt x="774" y="681"/>
                  </a:cubicBezTo>
                  <a:cubicBezTo>
                    <a:pt x="867" y="624"/>
                    <a:pt x="982" y="595"/>
                    <a:pt x="1104" y="595"/>
                  </a:cubicBezTo>
                  <a:cubicBezTo>
                    <a:pt x="1161" y="624"/>
                    <a:pt x="1226" y="624"/>
                    <a:pt x="1254" y="595"/>
                  </a:cubicBezTo>
                  <a:lnTo>
                    <a:pt x="1254" y="473"/>
                  </a:lnTo>
                  <a:cubicBezTo>
                    <a:pt x="1254" y="359"/>
                    <a:pt x="1405" y="237"/>
                    <a:pt x="1520" y="208"/>
                  </a:cubicBezTo>
                  <a:cubicBezTo>
                    <a:pt x="1727" y="115"/>
                    <a:pt x="1971" y="58"/>
                    <a:pt x="2150" y="180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13"/>
            <p:cNvSpPr/>
            <p:nvPr/>
          </p:nvSpPr>
          <p:spPr>
            <a:xfrm>
              <a:off x="316780" y="3158805"/>
              <a:ext cx="102141" cy="124297"/>
            </a:xfrm>
            <a:custGeom>
              <a:avLst/>
              <a:gdLst/>
              <a:ahLst/>
              <a:cxnLst/>
              <a:rect l="l" t="t" r="r" b="b"/>
              <a:pathLst>
                <a:path w="1549" h="1885" fill="none" extrusionOk="0">
                  <a:moveTo>
                    <a:pt x="1312" y="1885"/>
                  </a:moveTo>
                  <a:cubicBezTo>
                    <a:pt x="1405" y="1462"/>
                    <a:pt x="1519" y="925"/>
                    <a:pt x="1519" y="509"/>
                  </a:cubicBezTo>
                  <a:cubicBezTo>
                    <a:pt x="1491" y="301"/>
                    <a:pt x="1548" y="151"/>
                    <a:pt x="1462" y="29"/>
                  </a:cubicBezTo>
                  <a:cubicBezTo>
                    <a:pt x="1433" y="0"/>
                    <a:pt x="1369" y="0"/>
                    <a:pt x="1312" y="0"/>
                  </a:cubicBezTo>
                  <a:cubicBezTo>
                    <a:pt x="1283" y="29"/>
                    <a:pt x="1161" y="151"/>
                    <a:pt x="1104" y="208"/>
                  </a:cubicBezTo>
                  <a:cubicBezTo>
                    <a:pt x="831" y="659"/>
                    <a:pt x="444" y="1018"/>
                    <a:pt x="0" y="1283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13"/>
            <p:cNvSpPr/>
            <p:nvPr/>
          </p:nvSpPr>
          <p:spPr>
            <a:xfrm>
              <a:off x="279458" y="3154980"/>
              <a:ext cx="123835" cy="27497"/>
            </a:xfrm>
            <a:custGeom>
              <a:avLst/>
              <a:gdLst/>
              <a:ahLst/>
              <a:cxnLst/>
              <a:rect l="l" t="t" r="r" b="b"/>
              <a:pathLst>
                <a:path w="1878" h="417" fill="none" extrusionOk="0">
                  <a:moveTo>
                    <a:pt x="1878" y="123"/>
                  </a:moveTo>
                  <a:lnTo>
                    <a:pt x="1878" y="58"/>
                  </a:lnTo>
                  <a:cubicBezTo>
                    <a:pt x="1878" y="30"/>
                    <a:pt x="1849" y="30"/>
                    <a:pt x="1849" y="30"/>
                  </a:cubicBezTo>
                  <a:cubicBezTo>
                    <a:pt x="1792" y="1"/>
                    <a:pt x="1698" y="1"/>
                    <a:pt x="1641" y="1"/>
                  </a:cubicBezTo>
                  <a:cubicBezTo>
                    <a:pt x="1311" y="1"/>
                    <a:pt x="860" y="123"/>
                    <a:pt x="566" y="237"/>
                  </a:cubicBezTo>
                  <a:cubicBezTo>
                    <a:pt x="358" y="302"/>
                    <a:pt x="179" y="359"/>
                    <a:pt x="0" y="416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13"/>
            <p:cNvSpPr/>
            <p:nvPr/>
          </p:nvSpPr>
          <p:spPr>
            <a:xfrm>
              <a:off x="283217" y="3094052"/>
              <a:ext cx="118164" cy="62907"/>
            </a:xfrm>
            <a:custGeom>
              <a:avLst/>
              <a:gdLst/>
              <a:ahLst/>
              <a:cxnLst/>
              <a:rect l="l" t="t" r="r" b="b"/>
              <a:pathLst>
                <a:path w="1792" h="954" fill="none" extrusionOk="0">
                  <a:moveTo>
                    <a:pt x="1792" y="954"/>
                  </a:moveTo>
                  <a:lnTo>
                    <a:pt x="1792" y="868"/>
                  </a:lnTo>
                  <a:cubicBezTo>
                    <a:pt x="1763" y="832"/>
                    <a:pt x="1763" y="803"/>
                    <a:pt x="1735" y="774"/>
                  </a:cubicBezTo>
                  <a:cubicBezTo>
                    <a:pt x="1133" y="473"/>
                    <a:pt x="595" y="237"/>
                    <a:pt x="0" y="0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13"/>
            <p:cNvSpPr/>
            <p:nvPr/>
          </p:nvSpPr>
          <p:spPr>
            <a:xfrm>
              <a:off x="334254" y="3038728"/>
              <a:ext cx="70951" cy="108339"/>
            </a:xfrm>
            <a:custGeom>
              <a:avLst/>
              <a:gdLst/>
              <a:ahLst/>
              <a:cxnLst/>
              <a:rect l="l" t="t" r="r" b="b"/>
              <a:pathLst>
                <a:path w="1076" h="1643" fill="none" extrusionOk="0">
                  <a:moveTo>
                    <a:pt x="1047" y="1642"/>
                  </a:moveTo>
                  <a:cubicBezTo>
                    <a:pt x="1075" y="1585"/>
                    <a:pt x="1047" y="1556"/>
                    <a:pt x="1047" y="1527"/>
                  </a:cubicBezTo>
                  <a:cubicBezTo>
                    <a:pt x="867" y="1105"/>
                    <a:pt x="566" y="660"/>
                    <a:pt x="330" y="302"/>
                  </a:cubicBezTo>
                  <a:cubicBezTo>
                    <a:pt x="244" y="180"/>
                    <a:pt x="151" y="58"/>
                    <a:pt x="0" y="1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13"/>
            <p:cNvSpPr/>
            <p:nvPr/>
          </p:nvSpPr>
          <p:spPr>
            <a:xfrm>
              <a:off x="411272" y="3156893"/>
              <a:ext cx="88426" cy="100690"/>
            </a:xfrm>
            <a:custGeom>
              <a:avLst/>
              <a:gdLst/>
              <a:ahLst/>
              <a:cxnLst/>
              <a:rect l="l" t="t" r="r" b="b"/>
              <a:pathLst>
                <a:path w="1341" h="1527" fill="none" extrusionOk="0">
                  <a:moveTo>
                    <a:pt x="1341" y="1527"/>
                  </a:moveTo>
                  <a:cubicBezTo>
                    <a:pt x="1283" y="1405"/>
                    <a:pt x="1226" y="1283"/>
                    <a:pt x="1133" y="1169"/>
                  </a:cubicBezTo>
                  <a:cubicBezTo>
                    <a:pt x="1075" y="1075"/>
                    <a:pt x="1011" y="1018"/>
                    <a:pt x="954" y="925"/>
                  </a:cubicBezTo>
                  <a:cubicBezTo>
                    <a:pt x="774" y="746"/>
                    <a:pt x="473" y="416"/>
                    <a:pt x="294" y="237"/>
                  </a:cubicBezTo>
                  <a:cubicBezTo>
                    <a:pt x="208" y="151"/>
                    <a:pt x="115" y="58"/>
                    <a:pt x="0" y="1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13"/>
            <p:cNvSpPr/>
            <p:nvPr/>
          </p:nvSpPr>
          <p:spPr>
            <a:xfrm>
              <a:off x="423076" y="3156893"/>
              <a:ext cx="128121" cy="59148"/>
            </a:xfrm>
            <a:custGeom>
              <a:avLst/>
              <a:gdLst/>
              <a:ahLst/>
              <a:cxnLst/>
              <a:rect l="l" t="t" r="r" b="b"/>
              <a:pathLst>
                <a:path w="1943" h="897" fill="none" extrusionOk="0">
                  <a:moveTo>
                    <a:pt x="1" y="58"/>
                  </a:moveTo>
                  <a:cubicBezTo>
                    <a:pt x="29" y="29"/>
                    <a:pt x="58" y="1"/>
                    <a:pt x="115" y="1"/>
                  </a:cubicBezTo>
                  <a:cubicBezTo>
                    <a:pt x="180" y="1"/>
                    <a:pt x="208" y="29"/>
                    <a:pt x="266" y="29"/>
                  </a:cubicBezTo>
                  <a:cubicBezTo>
                    <a:pt x="896" y="302"/>
                    <a:pt x="1341" y="595"/>
                    <a:pt x="1943" y="896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13"/>
            <p:cNvSpPr/>
            <p:nvPr/>
          </p:nvSpPr>
          <p:spPr>
            <a:xfrm>
              <a:off x="426834" y="3135132"/>
              <a:ext cx="138078" cy="18068"/>
            </a:xfrm>
            <a:custGeom>
              <a:avLst/>
              <a:gdLst/>
              <a:ahLst/>
              <a:cxnLst/>
              <a:rect l="l" t="t" r="r" b="b"/>
              <a:pathLst>
                <a:path w="2094" h="274" fill="none" extrusionOk="0">
                  <a:moveTo>
                    <a:pt x="1" y="273"/>
                  </a:moveTo>
                  <a:cubicBezTo>
                    <a:pt x="123" y="245"/>
                    <a:pt x="237" y="209"/>
                    <a:pt x="359" y="209"/>
                  </a:cubicBezTo>
                  <a:cubicBezTo>
                    <a:pt x="839" y="151"/>
                    <a:pt x="1585" y="30"/>
                    <a:pt x="2093" y="1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13"/>
            <p:cNvSpPr/>
            <p:nvPr/>
          </p:nvSpPr>
          <p:spPr>
            <a:xfrm>
              <a:off x="428746" y="3056730"/>
              <a:ext cx="102603" cy="84667"/>
            </a:xfrm>
            <a:custGeom>
              <a:avLst/>
              <a:gdLst/>
              <a:ahLst/>
              <a:cxnLst/>
              <a:rect l="l" t="t" r="r" b="b"/>
              <a:pathLst>
                <a:path w="1556" h="1284" fill="none" extrusionOk="0">
                  <a:moveTo>
                    <a:pt x="1" y="1283"/>
                  </a:moveTo>
                  <a:cubicBezTo>
                    <a:pt x="388" y="925"/>
                    <a:pt x="1255" y="237"/>
                    <a:pt x="1556" y="0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13"/>
            <p:cNvSpPr/>
            <p:nvPr/>
          </p:nvSpPr>
          <p:spPr>
            <a:xfrm>
              <a:off x="399469" y="3009451"/>
              <a:ext cx="15628" cy="127660"/>
            </a:xfrm>
            <a:custGeom>
              <a:avLst/>
              <a:gdLst/>
              <a:ahLst/>
              <a:cxnLst/>
              <a:rect l="l" t="t" r="r" b="b"/>
              <a:pathLst>
                <a:path w="237" h="1936" fill="none" extrusionOk="0">
                  <a:moveTo>
                    <a:pt x="151" y="1936"/>
                  </a:moveTo>
                  <a:cubicBezTo>
                    <a:pt x="208" y="1878"/>
                    <a:pt x="208" y="1792"/>
                    <a:pt x="208" y="1699"/>
                  </a:cubicBezTo>
                  <a:cubicBezTo>
                    <a:pt x="237" y="1491"/>
                    <a:pt x="237" y="1076"/>
                    <a:pt x="208" y="861"/>
                  </a:cubicBezTo>
                  <a:cubicBezTo>
                    <a:pt x="179" y="474"/>
                    <a:pt x="151" y="237"/>
                    <a:pt x="0" y="1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13"/>
            <p:cNvSpPr/>
            <p:nvPr/>
          </p:nvSpPr>
          <p:spPr>
            <a:xfrm>
              <a:off x="415031" y="3015122"/>
              <a:ext cx="59148" cy="121989"/>
            </a:xfrm>
            <a:custGeom>
              <a:avLst/>
              <a:gdLst/>
              <a:ahLst/>
              <a:cxnLst/>
              <a:rect l="l" t="t" r="r" b="b"/>
              <a:pathLst>
                <a:path w="897" h="1850" fill="none" extrusionOk="0">
                  <a:moveTo>
                    <a:pt x="1" y="1850"/>
                  </a:moveTo>
                  <a:cubicBezTo>
                    <a:pt x="29" y="1850"/>
                    <a:pt x="94" y="1850"/>
                    <a:pt x="123" y="1821"/>
                  </a:cubicBezTo>
                  <a:cubicBezTo>
                    <a:pt x="151" y="1792"/>
                    <a:pt x="180" y="1764"/>
                    <a:pt x="180" y="1706"/>
                  </a:cubicBezTo>
                  <a:cubicBezTo>
                    <a:pt x="273" y="1556"/>
                    <a:pt x="811" y="273"/>
                    <a:pt x="897" y="1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13"/>
            <p:cNvSpPr/>
            <p:nvPr/>
          </p:nvSpPr>
          <p:spPr>
            <a:xfrm>
              <a:off x="395183" y="3127615"/>
              <a:ext cx="35542" cy="35476"/>
            </a:xfrm>
            <a:custGeom>
              <a:avLst/>
              <a:gdLst/>
              <a:ahLst/>
              <a:cxnLst/>
              <a:rect l="l" t="t" r="r" b="b"/>
              <a:pathLst>
                <a:path w="539" h="538" fill="none" extrusionOk="0">
                  <a:moveTo>
                    <a:pt x="94" y="502"/>
                  </a:moveTo>
                  <a:lnTo>
                    <a:pt x="216" y="502"/>
                  </a:lnTo>
                  <a:cubicBezTo>
                    <a:pt x="216" y="502"/>
                    <a:pt x="244" y="502"/>
                    <a:pt x="244" y="538"/>
                  </a:cubicBezTo>
                  <a:lnTo>
                    <a:pt x="330" y="538"/>
                  </a:lnTo>
                  <a:cubicBezTo>
                    <a:pt x="395" y="538"/>
                    <a:pt x="452" y="502"/>
                    <a:pt x="481" y="445"/>
                  </a:cubicBezTo>
                  <a:cubicBezTo>
                    <a:pt x="510" y="387"/>
                    <a:pt x="538" y="323"/>
                    <a:pt x="538" y="265"/>
                  </a:cubicBezTo>
                  <a:lnTo>
                    <a:pt x="538" y="208"/>
                  </a:lnTo>
                  <a:cubicBezTo>
                    <a:pt x="510" y="179"/>
                    <a:pt x="510" y="179"/>
                    <a:pt x="481" y="179"/>
                  </a:cubicBezTo>
                  <a:cubicBezTo>
                    <a:pt x="452" y="144"/>
                    <a:pt x="424" y="115"/>
                    <a:pt x="395" y="58"/>
                  </a:cubicBezTo>
                  <a:cubicBezTo>
                    <a:pt x="395" y="29"/>
                    <a:pt x="359" y="0"/>
                    <a:pt x="330" y="0"/>
                  </a:cubicBezTo>
                  <a:lnTo>
                    <a:pt x="302" y="29"/>
                  </a:lnTo>
                  <a:cubicBezTo>
                    <a:pt x="302" y="58"/>
                    <a:pt x="273" y="58"/>
                    <a:pt x="273" y="86"/>
                  </a:cubicBezTo>
                  <a:cubicBezTo>
                    <a:pt x="244" y="115"/>
                    <a:pt x="151" y="115"/>
                    <a:pt x="123" y="144"/>
                  </a:cubicBezTo>
                  <a:lnTo>
                    <a:pt x="94" y="144"/>
                  </a:lnTo>
                  <a:cubicBezTo>
                    <a:pt x="94" y="179"/>
                    <a:pt x="94" y="179"/>
                    <a:pt x="123" y="179"/>
                  </a:cubicBezTo>
                  <a:cubicBezTo>
                    <a:pt x="151" y="265"/>
                    <a:pt x="65" y="265"/>
                    <a:pt x="37" y="323"/>
                  </a:cubicBezTo>
                  <a:cubicBezTo>
                    <a:pt x="1" y="387"/>
                    <a:pt x="65" y="473"/>
                    <a:pt x="94" y="502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13"/>
            <p:cNvSpPr/>
            <p:nvPr/>
          </p:nvSpPr>
          <p:spPr>
            <a:xfrm>
              <a:off x="409360" y="3147002"/>
              <a:ext cx="66" cy="66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13"/>
            <p:cNvSpPr/>
            <p:nvPr/>
          </p:nvSpPr>
          <p:spPr>
            <a:xfrm>
              <a:off x="50712" y="1589433"/>
              <a:ext cx="317171" cy="203293"/>
            </a:xfrm>
            <a:custGeom>
              <a:avLst/>
              <a:gdLst/>
              <a:ahLst/>
              <a:cxnLst/>
              <a:rect l="l" t="t" r="r" b="b"/>
              <a:pathLst>
                <a:path w="4810" h="3083" fill="none" extrusionOk="0">
                  <a:moveTo>
                    <a:pt x="1971" y="395"/>
                  </a:moveTo>
                  <a:cubicBezTo>
                    <a:pt x="2244" y="331"/>
                    <a:pt x="2423" y="1"/>
                    <a:pt x="2717" y="1"/>
                  </a:cubicBezTo>
                  <a:cubicBezTo>
                    <a:pt x="3018" y="1"/>
                    <a:pt x="3168" y="359"/>
                    <a:pt x="3433" y="481"/>
                  </a:cubicBezTo>
                  <a:cubicBezTo>
                    <a:pt x="3677" y="574"/>
                    <a:pt x="3913" y="510"/>
                    <a:pt x="4150" y="510"/>
                  </a:cubicBezTo>
                  <a:cubicBezTo>
                    <a:pt x="4393" y="481"/>
                    <a:pt x="4659" y="538"/>
                    <a:pt x="4752" y="753"/>
                  </a:cubicBezTo>
                  <a:cubicBezTo>
                    <a:pt x="4809" y="932"/>
                    <a:pt x="4752" y="1112"/>
                    <a:pt x="4630" y="1226"/>
                  </a:cubicBezTo>
                  <a:cubicBezTo>
                    <a:pt x="4544" y="1377"/>
                    <a:pt x="4422" y="1499"/>
                    <a:pt x="4329" y="1649"/>
                  </a:cubicBezTo>
                  <a:cubicBezTo>
                    <a:pt x="4272" y="1792"/>
                    <a:pt x="4272" y="1943"/>
                    <a:pt x="4186" y="2065"/>
                  </a:cubicBezTo>
                  <a:cubicBezTo>
                    <a:pt x="4064" y="2244"/>
                    <a:pt x="3856" y="2301"/>
                    <a:pt x="3677" y="2330"/>
                  </a:cubicBezTo>
                  <a:cubicBezTo>
                    <a:pt x="3469" y="2366"/>
                    <a:pt x="3254" y="2330"/>
                    <a:pt x="3046" y="2301"/>
                  </a:cubicBezTo>
                  <a:cubicBezTo>
                    <a:pt x="2989" y="2301"/>
                    <a:pt x="2896" y="2301"/>
                    <a:pt x="2838" y="2366"/>
                  </a:cubicBezTo>
                  <a:cubicBezTo>
                    <a:pt x="2717" y="2423"/>
                    <a:pt x="2717" y="2545"/>
                    <a:pt x="2631" y="2660"/>
                  </a:cubicBezTo>
                  <a:cubicBezTo>
                    <a:pt x="2451" y="2932"/>
                    <a:pt x="2000" y="2839"/>
                    <a:pt x="1677" y="2903"/>
                  </a:cubicBezTo>
                  <a:cubicBezTo>
                    <a:pt x="1527" y="2932"/>
                    <a:pt x="1376" y="3018"/>
                    <a:pt x="1197" y="3047"/>
                  </a:cubicBezTo>
                  <a:cubicBezTo>
                    <a:pt x="810" y="3082"/>
                    <a:pt x="481" y="2781"/>
                    <a:pt x="273" y="2452"/>
                  </a:cubicBezTo>
                  <a:cubicBezTo>
                    <a:pt x="122" y="2215"/>
                    <a:pt x="1" y="1943"/>
                    <a:pt x="1" y="1649"/>
                  </a:cubicBezTo>
                  <a:cubicBezTo>
                    <a:pt x="29" y="1348"/>
                    <a:pt x="180" y="1047"/>
                    <a:pt x="452" y="961"/>
                  </a:cubicBezTo>
                  <a:cubicBezTo>
                    <a:pt x="538" y="932"/>
                    <a:pt x="631" y="932"/>
                    <a:pt x="717" y="868"/>
                  </a:cubicBezTo>
                  <a:cubicBezTo>
                    <a:pt x="868" y="782"/>
                    <a:pt x="896" y="538"/>
                    <a:pt x="1018" y="424"/>
                  </a:cubicBezTo>
                  <a:cubicBezTo>
                    <a:pt x="1283" y="216"/>
                    <a:pt x="1677" y="481"/>
                    <a:pt x="1971" y="395"/>
                  </a:cubicBezTo>
                  <a:close/>
                </a:path>
              </a:pathLst>
            </a:custGeom>
            <a:noFill/>
            <a:ln w="30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13"/>
            <p:cNvSpPr/>
            <p:nvPr/>
          </p:nvSpPr>
          <p:spPr>
            <a:xfrm>
              <a:off x="54998" y="1654648"/>
              <a:ext cx="265606" cy="88426"/>
            </a:xfrm>
            <a:custGeom>
              <a:avLst/>
              <a:gdLst/>
              <a:ahLst/>
              <a:cxnLst/>
              <a:rect l="l" t="t" r="r" b="b"/>
              <a:pathLst>
                <a:path w="4028" h="1341" fill="none" extrusionOk="0">
                  <a:moveTo>
                    <a:pt x="4027" y="1"/>
                  </a:moveTo>
                  <a:cubicBezTo>
                    <a:pt x="3311" y="58"/>
                    <a:pt x="2594" y="151"/>
                    <a:pt x="1878" y="330"/>
                  </a:cubicBezTo>
                  <a:cubicBezTo>
                    <a:pt x="1190" y="538"/>
                    <a:pt x="537" y="839"/>
                    <a:pt x="0" y="1341"/>
                  </a:cubicBezTo>
                </a:path>
              </a:pathLst>
            </a:custGeom>
            <a:noFill/>
            <a:ln w="30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13"/>
            <p:cNvSpPr/>
            <p:nvPr/>
          </p:nvSpPr>
          <p:spPr>
            <a:xfrm>
              <a:off x="350278" y="1223202"/>
              <a:ext cx="378166" cy="360626"/>
            </a:xfrm>
            <a:custGeom>
              <a:avLst/>
              <a:gdLst/>
              <a:ahLst/>
              <a:cxnLst/>
              <a:rect l="l" t="t" r="r" b="b"/>
              <a:pathLst>
                <a:path w="5735" h="5469" fill="none" extrusionOk="0">
                  <a:moveTo>
                    <a:pt x="2896" y="5412"/>
                  </a:moveTo>
                  <a:cubicBezTo>
                    <a:pt x="3763" y="5261"/>
                    <a:pt x="4566" y="4810"/>
                    <a:pt x="5132" y="4122"/>
                  </a:cubicBezTo>
                  <a:cubicBezTo>
                    <a:pt x="5462" y="3706"/>
                    <a:pt x="5734" y="3197"/>
                    <a:pt x="5734" y="2660"/>
                  </a:cubicBezTo>
                  <a:cubicBezTo>
                    <a:pt x="5734" y="2094"/>
                    <a:pt x="5404" y="1556"/>
                    <a:pt x="4896" y="1377"/>
                  </a:cubicBezTo>
                  <a:cubicBezTo>
                    <a:pt x="4566" y="1255"/>
                    <a:pt x="4179" y="1320"/>
                    <a:pt x="3849" y="1406"/>
                  </a:cubicBezTo>
                  <a:cubicBezTo>
                    <a:pt x="3727" y="1470"/>
                    <a:pt x="3613" y="1499"/>
                    <a:pt x="3491" y="1499"/>
                  </a:cubicBezTo>
                  <a:cubicBezTo>
                    <a:pt x="3190" y="1470"/>
                    <a:pt x="3190" y="1255"/>
                    <a:pt x="3161" y="1019"/>
                  </a:cubicBezTo>
                  <a:cubicBezTo>
                    <a:pt x="3104" y="753"/>
                    <a:pt x="3011" y="481"/>
                    <a:pt x="2832" y="302"/>
                  </a:cubicBezTo>
                  <a:cubicBezTo>
                    <a:pt x="2567" y="65"/>
                    <a:pt x="2180" y="1"/>
                    <a:pt x="1850" y="94"/>
                  </a:cubicBezTo>
                  <a:cubicBezTo>
                    <a:pt x="1520" y="180"/>
                    <a:pt x="1219" y="424"/>
                    <a:pt x="983" y="660"/>
                  </a:cubicBezTo>
                  <a:cubicBezTo>
                    <a:pt x="323" y="1377"/>
                    <a:pt x="1" y="2452"/>
                    <a:pt x="180" y="3405"/>
                  </a:cubicBezTo>
                  <a:cubicBezTo>
                    <a:pt x="266" y="3828"/>
                    <a:pt x="445" y="4272"/>
                    <a:pt x="832" y="4451"/>
                  </a:cubicBezTo>
                  <a:cubicBezTo>
                    <a:pt x="1133" y="4630"/>
                    <a:pt x="1520" y="4602"/>
                    <a:pt x="1793" y="4810"/>
                  </a:cubicBezTo>
                  <a:cubicBezTo>
                    <a:pt x="2058" y="4989"/>
                    <a:pt x="2180" y="5318"/>
                    <a:pt x="2473" y="5412"/>
                  </a:cubicBezTo>
                  <a:cubicBezTo>
                    <a:pt x="2624" y="5469"/>
                    <a:pt x="2774" y="5440"/>
                    <a:pt x="2896" y="5412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13"/>
            <p:cNvSpPr/>
            <p:nvPr/>
          </p:nvSpPr>
          <p:spPr>
            <a:xfrm>
              <a:off x="444836" y="1337608"/>
              <a:ext cx="181005" cy="173488"/>
            </a:xfrm>
            <a:custGeom>
              <a:avLst/>
              <a:gdLst/>
              <a:ahLst/>
              <a:cxnLst/>
              <a:rect l="l" t="t" r="r" b="b"/>
              <a:pathLst>
                <a:path w="2745" h="2631" fill="none" extrusionOk="0">
                  <a:moveTo>
                    <a:pt x="1011" y="58"/>
                  </a:moveTo>
                  <a:cubicBezTo>
                    <a:pt x="746" y="0"/>
                    <a:pt x="416" y="93"/>
                    <a:pt x="237" y="330"/>
                  </a:cubicBezTo>
                  <a:cubicBezTo>
                    <a:pt x="58" y="509"/>
                    <a:pt x="0" y="810"/>
                    <a:pt x="29" y="1046"/>
                  </a:cubicBezTo>
                  <a:cubicBezTo>
                    <a:pt x="29" y="1312"/>
                    <a:pt x="115" y="1584"/>
                    <a:pt x="208" y="1820"/>
                  </a:cubicBezTo>
                  <a:cubicBezTo>
                    <a:pt x="294" y="2028"/>
                    <a:pt x="387" y="2243"/>
                    <a:pt x="473" y="2480"/>
                  </a:cubicBezTo>
                  <a:cubicBezTo>
                    <a:pt x="502" y="2508"/>
                    <a:pt x="502" y="2508"/>
                    <a:pt x="538" y="2537"/>
                  </a:cubicBezTo>
                  <a:cubicBezTo>
                    <a:pt x="538" y="2566"/>
                    <a:pt x="566" y="2566"/>
                    <a:pt x="595" y="2566"/>
                  </a:cubicBezTo>
                  <a:cubicBezTo>
                    <a:pt x="746" y="2630"/>
                    <a:pt x="896" y="2602"/>
                    <a:pt x="1075" y="2537"/>
                  </a:cubicBezTo>
                  <a:cubicBezTo>
                    <a:pt x="1369" y="2451"/>
                    <a:pt x="1699" y="2329"/>
                    <a:pt x="2000" y="2207"/>
                  </a:cubicBezTo>
                  <a:cubicBezTo>
                    <a:pt x="2150" y="2121"/>
                    <a:pt x="2293" y="2064"/>
                    <a:pt x="2444" y="1942"/>
                  </a:cubicBezTo>
                  <a:cubicBezTo>
                    <a:pt x="2594" y="1792"/>
                    <a:pt x="2688" y="1613"/>
                    <a:pt x="2716" y="1405"/>
                  </a:cubicBezTo>
                  <a:cubicBezTo>
                    <a:pt x="2745" y="1226"/>
                    <a:pt x="2688" y="989"/>
                    <a:pt x="2537" y="867"/>
                  </a:cubicBezTo>
                  <a:cubicBezTo>
                    <a:pt x="2415" y="746"/>
                    <a:pt x="2236" y="688"/>
                    <a:pt x="2086" y="660"/>
                  </a:cubicBezTo>
                  <a:cubicBezTo>
                    <a:pt x="1906" y="660"/>
                    <a:pt x="1727" y="688"/>
                    <a:pt x="1577" y="717"/>
                  </a:cubicBezTo>
                  <a:lnTo>
                    <a:pt x="1519" y="717"/>
                  </a:lnTo>
                  <a:cubicBezTo>
                    <a:pt x="1491" y="717"/>
                    <a:pt x="1491" y="566"/>
                    <a:pt x="1491" y="538"/>
                  </a:cubicBezTo>
                  <a:cubicBezTo>
                    <a:pt x="1462" y="452"/>
                    <a:pt x="1434" y="387"/>
                    <a:pt x="1369" y="330"/>
                  </a:cubicBezTo>
                  <a:cubicBezTo>
                    <a:pt x="1283" y="208"/>
                    <a:pt x="1161" y="122"/>
                    <a:pt x="1011" y="58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13"/>
            <p:cNvSpPr/>
            <p:nvPr/>
          </p:nvSpPr>
          <p:spPr>
            <a:xfrm>
              <a:off x="570517" y="1231247"/>
              <a:ext cx="27959" cy="88953"/>
            </a:xfrm>
            <a:custGeom>
              <a:avLst/>
              <a:gdLst/>
              <a:ahLst/>
              <a:cxnLst/>
              <a:rect l="l" t="t" r="r" b="b"/>
              <a:pathLst>
                <a:path w="424" h="1349" fill="none" extrusionOk="0">
                  <a:moveTo>
                    <a:pt x="208" y="452"/>
                  </a:moveTo>
                  <a:cubicBezTo>
                    <a:pt x="208" y="330"/>
                    <a:pt x="180" y="209"/>
                    <a:pt x="94" y="123"/>
                  </a:cubicBezTo>
                  <a:cubicBezTo>
                    <a:pt x="180" y="58"/>
                    <a:pt x="244" y="29"/>
                    <a:pt x="301" y="1"/>
                  </a:cubicBezTo>
                  <a:lnTo>
                    <a:pt x="359" y="1"/>
                  </a:lnTo>
                  <a:cubicBezTo>
                    <a:pt x="359" y="1"/>
                    <a:pt x="387" y="1"/>
                    <a:pt x="387" y="29"/>
                  </a:cubicBezTo>
                  <a:cubicBezTo>
                    <a:pt x="423" y="58"/>
                    <a:pt x="423" y="123"/>
                    <a:pt x="423" y="151"/>
                  </a:cubicBezTo>
                  <a:cubicBezTo>
                    <a:pt x="423" y="538"/>
                    <a:pt x="330" y="897"/>
                    <a:pt x="151" y="1226"/>
                  </a:cubicBezTo>
                  <a:cubicBezTo>
                    <a:pt x="122" y="1284"/>
                    <a:pt x="65" y="1348"/>
                    <a:pt x="0" y="1312"/>
                  </a:cubicBezTo>
                  <a:cubicBezTo>
                    <a:pt x="151" y="1047"/>
                    <a:pt x="244" y="746"/>
                    <a:pt x="208" y="452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13"/>
            <p:cNvSpPr/>
            <p:nvPr/>
          </p:nvSpPr>
          <p:spPr>
            <a:xfrm>
              <a:off x="497720" y="1392866"/>
              <a:ext cx="35542" cy="41213"/>
            </a:xfrm>
            <a:custGeom>
              <a:avLst/>
              <a:gdLst/>
              <a:ahLst/>
              <a:cxnLst/>
              <a:rect l="l" t="t" r="r" b="b"/>
              <a:pathLst>
                <a:path w="539" h="625" fill="none" extrusionOk="0">
                  <a:moveTo>
                    <a:pt x="30" y="388"/>
                  </a:moveTo>
                  <a:cubicBezTo>
                    <a:pt x="1" y="445"/>
                    <a:pt x="1" y="567"/>
                    <a:pt x="58" y="595"/>
                  </a:cubicBezTo>
                  <a:cubicBezTo>
                    <a:pt x="94" y="624"/>
                    <a:pt x="151" y="624"/>
                    <a:pt x="209" y="624"/>
                  </a:cubicBezTo>
                  <a:cubicBezTo>
                    <a:pt x="273" y="595"/>
                    <a:pt x="302" y="567"/>
                    <a:pt x="331" y="509"/>
                  </a:cubicBezTo>
                  <a:cubicBezTo>
                    <a:pt x="388" y="416"/>
                    <a:pt x="417" y="330"/>
                    <a:pt x="452" y="237"/>
                  </a:cubicBezTo>
                  <a:cubicBezTo>
                    <a:pt x="538" y="1"/>
                    <a:pt x="94" y="294"/>
                    <a:pt x="30" y="388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13"/>
            <p:cNvSpPr/>
            <p:nvPr/>
          </p:nvSpPr>
          <p:spPr>
            <a:xfrm>
              <a:off x="535108" y="1416472"/>
              <a:ext cx="19848" cy="35542"/>
            </a:xfrm>
            <a:custGeom>
              <a:avLst/>
              <a:gdLst/>
              <a:ahLst/>
              <a:cxnLst/>
              <a:rect l="l" t="t" r="r" b="b"/>
              <a:pathLst>
                <a:path w="301" h="539" fill="none" extrusionOk="0">
                  <a:moveTo>
                    <a:pt x="0" y="331"/>
                  </a:moveTo>
                  <a:cubicBezTo>
                    <a:pt x="0" y="417"/>
                    <a:pt x="0" y="474"/>
                    <a:pt x="65" y="510"/>
                  </a:cubicBezTo>
                  <a:cubicBezTo>
                    <a:pt x="122" y="538"/>
                    <a:pt x="208" y="538"/>
                    <a:pt x="244" y="474"/>
                  </a:cubicBezTo>
                  <a:cubicBezTo>
                    <a:pt x="301" y="417"/>
                    <a:pt x="301" y="359"/>
                    <a:pt x="301" y="295"/>
                  </a:cubicBezTo>
                  <a:cubicBezTo>
                    <a:pt x="301" y="209"/>
                    <a:pt x="301" y="116"/>
                    <a:pt x="272" y="30"/>
                  </a:cubicBezTo>
                  <a:cubicBezTo>
                    <a:pt x="244" y="1"/>
                    <a:pt x="208" y="1"/>
                    <a:pt x="208" y="1"/>
                  </a:cubicBezTo>
                  <a:cubicBezTo>
                    <a:pt x="65" y="58"/>
                    <a:pt x="0" y="209"/>
                    <a:pt x="0" y="331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13"/>
            <p:cNvSpPr/>
            <p:nvPr/>
          </p:nvSpPr>
          <p:spPr>
            <a:xfrm>
              <a:off x="46954" y="1414626"/>
              <a:ext cx="110120" cy="103987"/>
            </a:xfrm>
            <a:custGeom>
              <a:avLst/>
              <a:gdLst/>
              <a:ahLst/>
              <a:cxnLst/>
              <a:rect l="l" t="t" r="r" b="b"/>
              <a:pathLst>
                <a:path w="1670" h="1577" fill="none" extrusionOk="0">
                  <a:moveTo>
                    <a:pt x="301" y="265"/>
                  </a:moveTo>
                  <a:cubicBezTo>
                    <a:pt x="122" y="416"/>
                    <a:pt x="0" y="681"/>
                    <a:pt x="0" y="953"/>
                  </a:cubicBezTo>
                  <a:cubicBezTo>
                    <a:pt x="0" y="1011"/>
                    <a:pt x="0" y="1104"/>
                    <a:pt x="29" y="1161"/>
                  </a:cubicBezTo>
                  <a:cubicBezTo>
                    <a:pt x="58" y="1254"/>
                    <a:pt x="122" y="1312"/>
                    <a:pt x="208" y="1340"/>
                  </a:cubicBezTo>
                  <a:cubicBezTo>
                    <a:pt x="416" y="1520"/>
                    <a:pt x="659" y="1577"/>
                    <a:pt x="925" y="1577"/>
                  </a:cubicBezTo>
                  <a:cubicBezTo>
                    <a:pt x="1018" y="1577"/>
                    <a:pt x="1075" y="1577"/>
                    <a:pt x="1161" y="1548"/>
                  </a:cubicBezTo>
                  <a:cubicBezTo>
                    <a:pt x="1462" y="1462"/>
                    <a:pt x="1670" y="1161"/>
                    <a:pt x="1670" y="860"/>
                  </a:cubicBezTo>
                  <a:cubicBezTo>
                    <a:pt x="1670" y="538"/>
                    <a:pt x="1462" y="237"/>
                    <a:pt x="1197" y="115"/>
                  </a:cubicBezTo>
                  <a:cubicBezTo>
                    <a:pt x="896" y="0"/>
                    <a:pt x="538" y="58"/>
                    <a:pt x="301" y="265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13"/>
            <p:cNvSpPr/>
            <p:nvPr/>
          </p:nvSpPr>
          <p:spPr>
            <a:xfrm>
              <a:off x="-124622" y="4011277"/>
              <a:ext cx="85129" cy="21760"/>
            </a:xfrm>
            <a:custGeom>
              <a:avLst/>
              <a:gdLst/>
              <a:ahLst/>
              <a:cxnLst/>
              <a:rect l="l" t="t" r="r" b="b"/>
              <a:pathLst>
                <a:path w="1291" h="330" extrusionOk="0">
                  <a:moveTo>
                    <a:pt x="359" y="0"/>
                  </a:moveTo>
                  <a:cubicBezTo>
                    <a:pt x="216" y="0"/>
                    <a:pt x="1" y="65"/>
                    <a:pt x="1" y="244"/>
                  </a:cubicBezTo>
                  <a:cubicBezTo>
                    <a:pt x="107" y="237"/>
                    <a:pt x="210" y="233"/>
                    <a:pt x="312" y="233"/>
                  </a:cubicBezTo>
                  <a:cubicBezTo>
                    <a:pt x="619" y="233"/>
                    <a:pt x="915" y="265"/>
                    <a:pt x="1226" y="330"/>
                  </a:cubicBezTo>
                  <a:cubicBezTo>
                    <a:pt x="1226" y="244"/>
                    <a:pt x="1255" y="179"/>
                    <a:pt x="1291" y="122"/>
                  </a:cubicBezTo>
                  <a:cubicBezTo>
                    <a:pt x="990" y="36"/>
                    <a:pt x="689" y="0"/>
                    <a:pt x="359" y="0"/>
                  </a:cubicBezTo>
                  <a:close/>
                </a:path>
              </a:pathLst>
            </a:custGeom>
            <a:solidFill>
              <a:srgbClr val="F7D79F"/>
            </a:solidFill>
            <a:ln w="30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13"/>
            <p:cNvSpPr/>
            <p:nvPr/>
          </p:nvSpPr>
          <p:spPr>
            <a:xfrm>
              <a:off x="-45692" y="4014904"/>
              <a:ext cx="263760" cy="461382"/>
            </a:xfrm>
            <a:custGeom>
              <a:avLst/>
              <a:gdLst/>
              <a:ahLst/>
              <a:cxnLst/>
              <a:rect l="l" t="t" r="r" b="b"/>
              <a:pathLst>
                <a:path w="4000" h="6997" extrusionOk="0">
                  <a:moveTo>
                    <a:pt x="482" y="1"/>
                  </a:moveTo>
                  <a:cubicBezTo>
                    <a:pt x="280" y="1"/>
                    <a:pt x="81" y="57"/>
                    <a:pt x="29" y="246"/>
                  </a:cubicBezTo>
                  <a:cubicBezTo>
                    <a:pt x="1" y="397"/>
                    <a:pt x="122" y="547"/>
                    <a:pt x="237" y="662"/>
                  </a:cubicBezTo>
                  <a:cubicBezTo>
                    <a:pt x="660" y="1113"/>
                    <a:pt x="1104" y="1558"/>
                    <a:pt x="1434" y="2095"/>
                  </a:cubicBezTo>
                  <a:cubicBezTo>
                    <a:pt x="2330" y="3414"/>
                    <a:pt x="2509" y="5083"/>
                    <a:pt x="2745" y="6667"/>
                  </a:cubicBezTo>
                  <a:cubicBezTo>
                    <a:pt x="2781" y="6818"/>
                    <a:pt x="2838" y="6997"/>
                    <a:pt x="2989" y="6997"/>
                  </a:cubicBezTo>
                  <a:cubicBezTo>
                    <a:pt x="3046" y="6968"/>
                    <a:pt x="3075" y="6932"/>
                    <a:pt x="3139" y="6904"/>
                  </a:cubicBezTo>
                  <a:cubicBezTo>
                    <a:pt x="3584" y="6545"/>
                    <a:pt x="3763" y="5922"/>
                    <a:pt x="3856" y="5320"/>
                  </a:cubicBezTo>
                  <a:cubicBezTo>
                    <a:pt x="3999" y="4188"/>
                    <a:pt x="3856" y="2991"/>
                    <a:pt x="3283" y="1980"/>
                  </a:cubicBezTo>
                  <a:cubicBezTo>
                    <a:pt x="2745" y="991"/>
                    <a:pt x="1764" y="189"/>
                    <a:pt x="631" y="10"/>
                  </a:cubicBezTo>
                  <a:cubicBezTo>
                    <a:pt x="583" y="4"/>
                    <a:pt x="533" y="1"/>
                    <a:pt x="482" y="1"/>
                  </a:cubicBezTo>
                  <a:close/>
                </a:path>
              </a:pathLst>
            </a:custGeom>
            <a:solidFill>
              <a:srgbClr val="F7D79F"/>
            </a:solidFill>
            <a:ln w="30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13"/>
            <p:cNvSpPr/>
            <p:nvPr/>
          </p:nvSpPr>
          <p:spPr>
            <a:xfrm>
              <a:off x="72473" y="4099373"/>
              <a:ext cx="69039" cy="77216"/>
            </a:xfrm>
            <a:custGeom>
              <a:avLst/>
              <a:gdLst/>
              <a:ahLst/>
              <a:cxnLst/>
              <a:rect l="l" t="t" r="r" b="b"/>
              <a:pathLst>
                <a:path w="1047" h="1171" extrusionOk="0">
                  <a:moveTo>
                    <a:pt x="448" y="1"/>
                  </a:moveTo>
                  <a:cubicBezTo>
                    <a:pt x="362" y="1"/>
                    <a:pt x="285" y="33"/>
                    <a:pt x="237" y="97"/>
                  </a:cubicBezTo>
                  <a:cubicBezTo>
                    <a:pt x="208" y="133"/>
                    <a:pt x="179" y="162"/>
                    <a:pt x="151" y="191"/>
                  </a:cubicBezTo>
                  <a:cubicBezTo>
                    <a:pt x="122" y="277"/>
                    <a:pt x="58" y="341"/>
                    <a:pt x="29" y="427"/>
                  </a:cubicBezTo>
                  <a:cubicBezTo>
                    <a:pt x="0" y="549"/>
                    <a:pt x="0" y="671"/>
                    <a:pt x="29" y="757"/>
                  </a:cubicBezTo>
                  <a:cubicBezTo>
                    <a:pt x="58" y="850"/>
                    <a:pt x="93" y="907"/>
                    <a:pt x="151" y="965"/>
                  </a:cubicBezTo>
                  <a:cubicBezTo>
                    <a:pt x="179" y="1029"/>
                    <a:pt x="237" y="1086"/>
                    <a:pt x="301" y="1115"/>
                  </a:cubicBezTo>
                  <a:cubicBezTo>
                    <a:pt x="363" y="1154"/>
                    <a:pt x="435" y="1170"/>
                    <a:pt x="509" y="1170"/>
                  </a:cubicBezTo>
                  <a:cubicBezTo>
                    <a:pt x="614" y="1170"/>
                    <a:pt x="722" y="1137"/>
                    <a:pt x="810" y="1086"/>
                  </a:cubicBezTo>
                  <a:cubicBezTo>
                    <a:pt x="953" y="965"/>
                    <a:pt x="1046" y="785"/>
                    <a:pt x="1046" y="606"/>
                  </a:cubicBezTo>
                  <a:cubicBezTo>
                    <a:pt x="1046" y="427"/>
                    <a:pt x="953" y="248"/>
                    <a:pt x="810" y="133"/>
                  </a:cubicBezTo>
                  <a:cubicBezTo>
                    <a:pt x="717" y="69"/>
                    <a:pt x="631" y="11"/>
                    <a:pt x="538" y="11"/>
                  </a:cubicBezTo>
                  <a:cubicBezTo>
                    <a:pt x="507" y="4"/>
                    <a:pt x="477" y="1"/>
                    <a:pt x="448" y="1"/>
                  </a:cubicBezTo>
                  <a:close/>
                </a:path>
              </a:pathLst>
            </a:custGeom>
            <a:solidFill>
              <a:srgbClr val="F7D79F"/>
            </a:solidFill>
            <a:ln w="30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13"/>
            <p:cNvSpPr/>
            <p:nvPr/>
          </p:nvSpPr>
          <p:spPr>
            <a:xfrm>
              <a:off x="13390" y="4045896"/>
              <a:ext cx="69039" cy="66863"/>
            </a:xfrm>
            <a:custGeom>
              <a:avLst/>
              <a:gdLst/>
              <a:ahLst/>
              <a:cxnLst/>
              <a:rect l="l" t="t" r="r" b="b"/>
              <a:pathLst>
                <a:path w="1047" h="1014" extrusionOk="0">
                  <a:moveTo>
                    <a:pt x="436" y="1"/>
                  </a:moveTo>
                  <a:cubicBezTo>
                    <a:pt x="411" y="1"/>
                    <a:pt x="385" y="5"/>
                    <a:pt x="359" y="13"/>
                  </a:cubicBezTo>
                  <a:cubicBezTo>
                    <a:pt x="273" y="49"/>
                    <a:pt x="180" y="135"/>
                    <a:pt x="122" y="192"/>
                  </a:cubicBezTo>
                  <a:cubicBezTo>
                    <a:pt x="58" y="314"/>
                    <a:pt x="0" y="436"/>
                    <a:pt x="29" y="586"/>
                  </a:cubicBezTo>
                  <a:cubicBezTo>
                    <a:pt x="58" y="765"/>
                    <a:pt x="237" y="880"/>
                    <a:pt x="416" y="973"/>
                  </a:cubicBezTo>
                  <a:cubicBezTo>
                    <a:pt x="462" y="993"/>
                    <a:pt x="504" y="1014"/>
                    <a:pt x="534" y="1014"/>
                  </a:cubicBezTo>
                  <a:cubicBezTo>
                    <a:pt x="547" y="1014"/>
                    <a:pt x="558" y="1010"/>
                    <a:pt x="567" y="1002"/>
                  </a:cubicBezTo>
                  <a:cubicBezTo>
                    <a:pt x="660" y="1002"/>
                    <a:pt x="717" y="973"/>
                    <a:pt x="774" y="908"/>
                  </a:cubicBezTo>
                  <a:cubicBezTo>
                    <a:pt x="925" y="765"/>
                    <a:pt x="1047" y="586"/>
                    <a:pt x="989" y="407"/>
                  </a:cubicBezTo>
                  <a:cubicBezTo>
                    <a:pt x="954" y="228"/>
                    <a:pt x="774" y="106"/>
                    <a:pt x="595" y="49"/>
                  </a:cubicBezTo>
                  <a:cubicBezTo>
                    <a:pt x="554" y="23"/>
                    <a:pt x="499" y="1"/>
                    <a:pt x="436" y="1"/>
                  </a:cubicBezTo>
                  <a:close/>
                </a:path>
              </a:pathLst>
            </a:custGeom>
            <a:solidFill>
              <a:srgbClr val="F7D79F"/>
            </a:solidFill>
            <a:ln w="30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13"/>
            <p:cNvSpPr/>
            <p:nvPr/>
          </p:nvSpPr>
          <p:spPr>
            <a:xfrm>
              <a:off x="123510" y="4275433"/>
              <a:ext cx="73259" cy="61654"/>
            </a:xfrm>
            <a:custGeom>
              <a:avLst/>
              <a:gdLst/>
              <a:ahLst/>
              <a:cxnLst/>
              <a:rect l="l" t="t" r="r" b="b"/>
              <a:pathLst>
                <a:path w="1111" h="935" extrusionOk="0">
                  <a:moveTo>
                    <a:pt x="538" y="0"/>
                  </a:moveTo>
                  <a:cubicBezTo>
                    <a:pt x="394" y="0"/>
                    <a:pt x="244" y="58"/>
                    <a:pt x="151" y="179"/>
                  </a:cubicBezTo>
                  <a:cubicBezTo>
                    <a:pt x="122" y="208"/>
                    <a:pt x="93" y="265"/>
                    <a:pt x="65" y="294"/>
                  </a:cubicBezTo>
                  <a:cubicBezTo>
                    <a:pt x="36" y="444"/>
                    <a:pt x="0" y="444"/>
                    <a:pt x="93" y="595"/>
                  </a:cubicBezTo>
                  <a:cubicBezTo>
                    <a:pt x="151" y="774"/>
                    <a:pt x="301" y="896"/>
                    <a:pt x="480" y="925"/>
                  </a:cubicBezTo>
                  <a:cubicBezTo>
                    <a:pt x="515" y="931"/>
                    <a:pt x="554" y="935"/>
                    <a:pt x="593" y="935"/>
                  </a:cubicBezTo>
                  <a:cubicBezTo>
                    <a:pt x="723" y="935"/>
                    <a:pt x="867" y="896"/>
                    <a:pt x="960" y="803"/>
                  </a:cubicBezTo>
                  <a:cubicBezTo>
                    <a:pt x="1075" y="652"/>
                    <a:pt x="1111" y="473"/>
                    <a:pt x="1046" y="294"/>
                  </a:cubicBezTo>
                  <a:cubicBezTo>
                    <a:pt x="1018" y="237"/>
                    <a:pt x="989" y="208"/>
                    <a:pt x="960" y="151"/>
                  </a:cubicBezTo>
                  <a:cubicBezTo>
                    <a:pt x="839" y="58"/>
                    <a:pt x="688" y="0"/>
                    <a:pt x="538" y="0"/>
                  </a:cubicBezTo>
                  <a:close/>
                </a:path>
              </a:pathLst>
            </a:custGeom>
            <a:solidFill>
              <a:srgbClr val="F7D79F"/>
            </a:solidFill>
            <a:ln w="30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13"/>
            <p:cNvSpPr/>
            <p:nvPr/>
          </p:nvSpPr>
          <p:spPr>
            <a:xfrm>
              <a:off x="114015" y="4190436"/>
              <a:ext cx="70951" cy="69105"/>
            </a:xfrm>
            <a:custGeom>
              <a:avLst/>
              <a:gdLst/>
              <a:ahLst/>
              <a:cxnLst/>
              <a:rect l="l" t="t" r="r" b="b"/>
              <a:pathLst>
                <a:path w="1076" h="1048" extrusionOk="0">
                  <a:moveTo>
                    <a:pt x="446" y="1"/>
                  </a:moveTo>
                  <a:cubicBezTo>
                    <a:pt x="384" y="1"/>
                    <a:pt x="323" y="11"/>
                    <a:pt x="266" y="35"/>
                  </a:cubicBezTo>
                  <a:cubicBezTo>
                    <a:pt x="237" y="64"/>
                    <a:pt x="180" y="92"/>
                    <a:pt x="144" y="121"/>
                  </a:cubicBezTo>
                  <a:cubicBezTo>
                    <a:pt x="29" y="243"/>
                    <a:pt x="1" y="243"/>
                    <a:pt x="1" y="422"/>
                  </a:cubicBezTo>
                  <a:cubicBezTo>
                    <a:pt x="1" y="601"/>
                    <a:pt x="58" y="780"/>
                    <a:pt x="209" y="902"/>
                  </a:cubicBezTo>
                  <a:cubicBezTo>
                    <a:pt x="287" y="1000"/>
                    <a:pt x="412" y="1048"/>
                    <a:pt x="540" y="1048"/>
                  </a:cubicBezTo>
                  <a:cubicBezTo>
                    <a:pt x="600" y="1048"/>
                    <a:pt x="661" y="1037"/>
                    <a:pt x="717" y="1017"/>
                  </a:cubicBezTo>
                  <a:cubicBezTo>
                    <a:pt x="897" y="988"/>
                    <a:pt x="1040" y="809"/>
                    <a:pt x="1076" y="630"/>
                  </a:cubicBezTo>
                  <a:cubicBezTo>
                    <a:pt x="1076" y="573"/>
                    <a:pt x="1076" y="508"/>
                    <a:pt x="1040" y="451"/>
                  </a:cubicBezTo>
                  <a:cubicBezTo>
                    <a:pt x="1011" y="272"/>
                    <a:pt x="897" y="150"/>
                    <a:pt x="746" y="64"/>
                  </a:cubicBezTo>
                  <a:cubicBezTo>
                    <a:pt x="652" y="28"/>
                    <a:pt x="548" y="1"/>
                    <a:pt x="446" y="1"/>
                  </a:cubicBezTo>
                  <a:close/>
                </a:path>
              </a:pathLst>
            </a:custGeom>
            <a:solidFill>
              <a:srgbClr val="F7D79F"/>
            </a:solidFill>
            <a:ln w="30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13"/>
            <p:cNvSpPr/>
            <p:nvPr/>
          </p:nvSpPr>
          <p:spPr>
            <a:xfrm>
              <a:off x="131489" y="4354165"/>
              <a:ext cx="61060" cy="56906"/>
            </a:xfrm>
            <a:custGeom>
              <a:avLst/>
              <a:gdLst/>
              <a:ahLst/>
              <a:cxnLst/>
              <a:rect l="l" t="t" r="r" b="b"/>
              <a:pathLst>
                <a:path w="926" h="863" extrusionOk="0">
                  <a:moveTo>
                    <a:pt x="418" y="1"/>
                  </a:moveTo>
                  <a:cubicBezTo>
                    <a:pt x="331" y="1"/>
                    <a:pt x="247" y="22"/>
                    <a:pt x="180" y="89"/>
                  </a:cubicBezTo>
                  <a:cubicBezTo>
                    <a:pt x="151" y="118"/>
                    <a:pt x="123" y="146"/>
                    <a:pt x="94" y="175"/>
                  </a:cubicBezTo>
                  <a:cubicBezTo>
                    <a:pt x="1" y="419"/>
                    <a:pt x="123" y="684"/>
                    <a:pt x="331" y="806"/>
                  </a:cubicBezTo>
                  <a:cubicBezTo>
                    <a:pt x="388" y="834"/>
                    <a:pt x="481" y="863"/>
                    <a:pt x="538" y="863"/>
                  </a:cubicBezTo>
                  <a:cubicBezTo>
                    <a:pt x="660" y="863"/>
                    <a:pt x="775" y="777"/>
                    <a:pt x="839" y="684"/>
                  </a:cubicBezTo>
                  <a:cubicBezTo>
                    <a:pt x="897" y="598"/>
                    <a:pt x="925" y="476"/>
                    <a:pt x="897" y="354"/>
                  </a:cubicBezTo>
                  <a:cubicBezTo>
                    <a:pt x="897" y="268"/>
                    <a:pt x="868" y="211"/>
                    <a:pt x="811" y="146"/>
                  </a:cubicBezTo>
                  <a:cubicBezTo>
                    <a:pt x="746" y="89"/>
                    <a:pt x="689" y="60"/>
                    <a:pt x="632" y="32"/>
                  </a:cubicBezTo>
                  <a:cubicBezTo>
                    <a:pt x="564" y="15"/>
                    <a:pt x="490" y="1"/>
                    <a:pt x="418" y="1"/>
                  </a:cubicBezTo>
                  <a:close/>
                </a:path>
              </a:pathLst>
            </a:custGeom>
            <a:solidFill>
              <a:srgbClr val="F7D79F"/>
            </a:solidFill>
            <a:ln w="30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13"/>
            <p:cNvSpPr/>
            <p:nvPr/>
          </p:nvSpPr>
          <p:spPr>
            <a:xfrm>
              <a:off x="166965" y="3396980"/>
              <a:ext cx="401706" cy="744594"/>
            </a:xfrm>
            <a:custGeom>
              <a:avLst/>
              <a:gdLst/>
              <a:ahLst/>
              <a:cxnLst/>
              <a:rect l="l" t="t" r="r" b="b"/>
              <a:pathLst>
                <a:path w="6092" h="11292" extrusionOk="0">
                  <a:moveTo>
                    <a:pt x="151" y="0"/>
                  </a:moveTo>
                  <a:cubicBezTo>
                    <a:pt x="151" y="36"/>
                    <a:pt x="122" y="36"/>
                    <a:pt x="122" y="65"/>
                  </a:cubicBezTo>
                  <a:cubicBezTo>
                    <a:pt x="0" y="631"/>
                    <a:pt x="122" y="1254"/>
                    <a:pt x="481" y="1763"/>
                  </a:cubicBezTo>
                  <a:cubicBezTo>
                    <a:pt x="301" y="1971"/>
                    <a:pt x="208" y="2243"/>
                    <a:pt x="151" y="2480"/>
                  </a:cubicBezTo>
                  <a:cubicBezTo>
                    <a:pt x="29" y="3082"/>
                    <a:pt x="151" y="3705"/>
                    <a:pt x="273" y="4300"/>
                  </a:cubicBezTo>
                  <a:cubicBezTo>
                    <a:pt x="273" y="4325"/>
                    <a:pt x="287" y="4347"/>
                    <a:pt x="306" y="4347"/>
                  </a:cubicBezTo>
                  <a:cubicBezTo>
                    <a:pt x="314" y="4347"/>
                    <a:pt x="322" y="4344"/>
                    <a:pt x="330" y="4336"/>
                  </a:cubicBezTo>
                  <a:cubicBezTo>
                    <a:pt x="481" y="4214"/>
                    <a:pt x="595" y="4092"/>
                    <a:pt x="717" y="3913"/>
                  </a:cubicBezTo>
                  <a:cubicBezTo>
                    <a:pt x="896" y="4271"/>
                    <a:pt x="1104" y="4629"/>
                    <a:pt x="1283" y="4988"/>
                  </a:cubicBezTo>
                  <a:cubicBezTo>
                    <a:pt x="1584" y="5618"/>
                    <a:pt x="1735" y="6335"/>
                    <a:pt x="1706" y="7052"/>
                  </a:cubicBezTo>
                  <a:cubicBezTo>
                    <a:pt x="1642" y="8098"/>
                    <a:pt x="1226" y="9202"/>
                    <a:pt x="1642" y="10183"/>
                  </a:cubicBezTo>
                  <a:cubicBezTo>
                    <a:pt x="1914" y="10814"/>
                    <a:pt x="2566" y="11258"/>
                    <a:pt x="3254" y="11287"/>
                  </a:cubicBezTo>
                  <a:cubicBezTo>
                    <a:pt x="3296" y="11290"/>
                    <a:pt x="3339" y="11291"/>
                    <a:pt x="3382" y="11291"/>
                  </a:cubicBezTo>
                  <a:cubicBezTo>
                    <a:pt x="4250" y="11291"/>
                    <a:pt x="5245" y="10683"/>
                    <a:pt x="5648" y="9918"/>
                  </a:cubicBezTo>
                  <a:cubicBezTo>
                    <a:pt x="6063" y="9108"/>
                    <a:pt x="6092" y="8155"/>
                    <a:pt x="5970" y="7231"/>
                  </a:cubicBezTo>
                  <a:cubicBezTo>
                    <a:pt x="5676" y="5231"/>
                    <a:pt x="4358" y="3375"/>
                    <a:pt x="2781" y="2121"/>
                  </a:cubicBezTo>
                  <a:cubicBezTo>
                    <a:pt x="2659" y="2035"/>
                    <a:pt x="2537" y="1942"/>
                    <a:pt x="2387" y="1885"/>
                  </a:cubicBezTo>
                  <a:cubicBezTo>
                    <a:pt x="2566" y="1827"/>
                    <a:pt x="2716" y="1734"/>
                    <a:pt x="2838" y="1612"/>
                  </a:cubicBezTo>
                  <a:cubicBezTo>
                    <a:pt x="2867" y="1584"/>
                    <a:pt x="2867" y="1526"/>
                    <a:pt x="2810" y="1526"/>
                  </a:cubicBezTo>
                  <a:cubicBezTo>
                    <a:pt x="2349" y="1499"/>
                    <a:pt x="1889" y="1195"/>
                    <a:pt x="1435" y="1195"/>
                  </a:cubicBezTo>
                  <a:cubicBezTo>
                    <a:pt x="1416" y="1195"/>
                    <a:pt x="1396" y="1196"/>
                    <a:pt x="1376" y="1197"/>
                  </a:cubicBezTo>
                  <a:cubicBezTo>
                    <a:pt x="1104" y="1225"/>
                    <a:pt x="868" y="1347"/>
                    <a:pt x="688" y="1526"/>
                  </a:cubicBezTo>
                  <a:cubicBezTo>
                    <a:pt x="452" y="1046"/>
                    <a:pt x="452" y="480"/>
                    <a:pt x="595" y="0"/>
                  </a:cubicBezTo>
                  <a:close/>
                </a:path>
              </a:pathLst>
            </a:custGeom>
            <a:solidFill>
              <a:srgbClr val="F39D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13"/>
            <p:cNvSpPr/>
            <p:nvPr/>
          </p:nvSpPr>
          <p:spPr>
            <a:xfrm>
              <a:off x="168877" y="3509408"/>
              <a:ext cx="354428" cy="626166"/>
            </a:xfrm>
            <a:custGeom>
              <a:avLst/>
              <a:gdLst/>
              <a:ahLst/>
              <a:cxnLst/>
              <a:rect l="l" t="t" r="r" b="b"/>
              <a:pathLst>
                <a:path w="5375" h="9496" fill="none" extrusionOk="0">
                  <a:moveTo>
                    <a:pt x="0" y="2057"/>
                  </a:moveTo>
                  <a:cubicBezTo>
                    <a:pt x="179" y="2416"/>
                    <a:pt x="387" y="2745"/>
                    <a:pt x="566" y="3104"/>
                  </a:cubicBezTo>
                  <a:cubicBezTo>
                    <a:pt x="867" y="3763"/>
                    <a:pt x="1018" y="4480"/>
                    <a:pt x="989" y="5196"/>
                  </a:cubicBezTo>
                  <a:cubicBezTo>
                    <a:pt x="925" y="6242"/>
                    <a:pt x="509" y="7346"/>
                    <a:pt x="925" y="8299"/>
                  </a:cubicBezTo>
                  <a:cubicBezTo>
                    <a:pt x="1226" y="8930"/>
                    <a:pt x="1856" y="9374"/>
                    <a:pt x="2537" y="9439"/>
                  </a:cubicBezTo>
                  <a:cubicBezTo>
                    <a:pt x="3433" y="9496"/>
                    <a:pt x="4508" y="8865"/>
                    <a:pt x="4931" y="8034"/>
                  </a:cubicBezTo>
                  <a:cubicBezTo>
                    <a:pt x="5346" y="7224"/>
                    <a:pt x="5375" y="6271"/>
                    <a:pt x="5260" y="5375"/>
                  </a:cubicBezTo>
                  <a:cubicBezTo>
                    <a:pt x="4959" y="3347"/>
                    <a:pt x="3676" y="1491"/>
                    <a:pt x="2064" y="237"/>
                  </a:cubicBezTo>
                  <a:cubicBezTo>
                    <a:pt x="1942" y="151"/>
                    <a:pt x="1820" y="58"/>
                    <a:pt x="1706" y="1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13"/>
            <p:cNvSpPr/>
            <p:nvPr/>
          </p:nvSpPr>
          <p:spPr>
            <a:xfrm>
              <a:off x="123510" y="3464041"/>
              <a:ext cx="189050" cy="208964"/>
            </a:xfrm>
            <a:custGeom>
              <a:avLst/>
              <a:gdLst/>
              <a:ahLst/>
              <a:cxnLst/>
              <a:rect l="l" t="t" r="r" b="b"/>
              <a:pathLst>
                <a:path w="2867" h="3169" fill="none" extrusionOk="0">
                  <a:moveTo>
                    <a:pt x="452" y="567"/>
                  </a:moveTo>
                  <a:cubicBezTo>
                    <a:pt x="272" y="775"/>
                    <a:pt x="179" y="1047"/>
                    <a:pt x="122" y="1312"/>
                  </a:cubicBezTo>
                  <a:cubicBezTo>
                    <a:pt x="0" y="1914"/>
                    <a:pt x="151" y="2509"/>
                    <a:pt x="244" y="3104"/>
                  </a:cubicBezTo>
                  <a:cubicBezTo>
                    <a:pt x="244" y="3168"/>
                    <a:pt x="301" y="3168"/>
                    <a:pt x="330" y="3168"/>
                  </a:cubicBezTo>
                  <a:cubicBezTo>
                    <a:pt x="631" y="2896"/>
                    <a:pt x="867" y="2537"/>
                    <a:pt x="932" y="2122"/>
                  </a:cubicBezTo>
                  <a:cubicBezTo>
                    <a:pt x="932" y="2093"/>
                    <a:pt x="989" y="2065"/>
                    <a:pt x="1018" y="2093"/>
                  </a:cubicBezTo>
                  <a:cubicBezTo>
                    <a:pt x="1197" y="2301"/>
                    <a:pt x="1319" y="2509"/>
                    <a:pt x="1433" y="2745"/>
                  </a:cubicBezTo>
                  <a:cubicBezTo>
                    <a:pt x="1469" y="2781"/>
                    <a:pt x="1527" y="2781"/>
                    <a:pt x="1527" y="2717"/>
                  </a:cubicBezTo>
                  <a:cubicBezTo>
                    <a:pt x="1584" y="2272"/>
                    <a:pt x="1555" y="1821"/>
                    <a:pt x="1405" y="1405"/>
                  </a:cubicBezTo>
                  <a:cubicBezTo>
                    <a:pt x="1405" y="1377"/>
                    <a:pt x="1433" y="1312"/>
                    <a:pt x="1469" y="1348"/>
                  </a:cubicBezTo>
                  <a:cubicBezTo>
                    <a:pt x="1856" y="1405"/>
                    <a:pt x="2243" y="1642"/>
                    <a:pt x="2602" y="1556"/>
                  </a:cubicBezTo>
                  <a:cubicBezTo>
                    <a:pt x="2659" y="1556"/>
                    <a:pt x="2659" y="1491"/>
                    <a:pt x="2630" y="1463"/>
                  </a:cubicBezTo>
                  <a:lnTo>
                    <a:pt x="2007" y="839"/>
                  </a:lnTo>
                  <a:cubicBezTo>
                    <a:pt x="1971" y="810"/>
                    <a:pt x="1971" y="746"/>
                    <a:pt x="2035" y="746"/>
                  </a:cubicBezTo>
                  <a:cubicBezTo>
                    <a:pt x="2329" y="746"/>
                    <a:pt x="2602" y="631"/>
                    <a:pt x="2809" y="416"/>
                  </a:cubicBezTo>
                  <a:cubicBezTo>
                    <a:pt x="2867" y="388"/>
                    <a:pt x="2838" y="330"/>
                    <a:pt x="2781" y="330"/>
                  </a:cubicBezTo>
                  <a:cubicBezTo>
                    <a:pt x="2301" y="302"/>
                    <a:pt x="1856" y="1"/>
                    <a:pt x="1347" y="29"/>
                  </a:cubicBezTo>
                  <a:cubicBezTo>
                    <a:pt x="1075" y="29"/>
                    <a:pt x="839" y="151"/>
                    <a:pt x="659" y="330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13"/>
            <p:cNvSpPr/>
            <p:nvPr/>
          </p:nvSpPr>
          <p:spPr>
            <a:xfrm>
              <a:off x="121598" y="3385111"/>
              <a:ext cx="51565" cy="126275"/>
            </a:xfrm>
            <a:custGeom>
              <a:avLst/>
              <a:gdLst/>
              <a:ahLst/>
              <a:cxnLst/>
              <a:rect l="l" t="t" r="r" b="b"/>
              <a:pathLst>
                <a:path w="782" h="1915" fill="none" extrusionOk="0">
                  <a:moveTo>
                    <a:pt x="151" y="37"/>
                  </a:moveTo>
                  <a:cubicBezTo>
                    <a:pt x="180" y="1"/>
                    <a:pt x="180" y="1"/>
                    <a:pt x="208" y="1"/>
                  </a:cubicBezTo>
                  <a:lnTo>
                    <a:pt x="602" y="1"/>
                  </a:lnTo>
                  <a:cubicBezTo>
                    <a:pt x="423" y="538"/>
                    <a:pt x="452" y="1198"/>
                    <a:pt x="782" y="1649"/>
                  </a:cubicBezTo>
                  <a:cubicBezTo>
                    <a:pt x="660" y="1706"/>
                    <a:pt x="631" y="1828"/>
                    <a:pt x="602" y="1914"/>
                  </a:cubicBezTo>
                  <a:cubicBezTo>
                    <a:pt x="180" y="1405"/>
                    <a:pt x="0" y="717"/>
                    <a:pt x="122" y="65"/>
                  </a:cubicBezTo>
                  <a:cubicBezTo>
                    <a:pt x="151" y="65"/>
                    <a:pt x="151" y="37"/>
                    <a:pt x="151" y="37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13"/>
            <p:cNvSpPr/>
            <p:nvPr/>
          </p:nvSpPr>
          <p:spPr>
            <a:xfrm>
              <a:off x="239762" y="3960240"/>
              <a:ext cx="78930" cy="126209"/>
            </a:xfrm>
            <a:custGeom>
              <a:avLst/>
              <a:gdLst/>
              <a:ahLst/>
              <a:cxnLst/>
              <a:rect l="l" t="t" r="r" b="b"/>
              <a:pathLst>
                <a:path w="1197" h="1914" fill="none" extrusionOk="0">
                  <a:moveTo>
                    <a:pt x="566" y="179"/>
                  </a:moveTo>
                  <a:cubicBezTo>
                    <a:pt x="538" y="93"/>
                    <a:pt x="452" y="0"/>
                    <a:pt x="358" y="0"/>
                  </a:cubicBezTo>
                  <a:cubicBezTo>
                    <a:pt x="272" y="0"/>
                    <a:pt x="179" y="58"/>
                    <a:pt x="151" y="122"/>
                  </a:cubicBezTo>
                  <a:cubicBezTo>
                    <a:pt x="93" y="208"/>
                    <a:pt x="65" y="301"/>
                    <a:pt x="65" y="359"/>
                  </a:cubicBezTo>
                  <a:cubicBezTo>
                    <a:pt x="0" y="867"/>
                    <a:pt x="179" y="1376"/>
                    <a:pt x="538" y="1735"/>
                  </a:cubicBezTo>
                  <a:cubicBezTo>
                    <a:pt x="631" y="1820"/>
                    <a:pt x="745" y="1885"/>
                    <a:pt x="867" y="1914"/>
                  </a:cubicBezTo>
                  <a:cubicBezTo>
                    <a:pt x="960" y="1914"/>
                    <a:pt x="1104" y="1849"/>
                    <a:pt x="1139" y="1763"/>
                  </a:cubicBezTo>
                  <a:cubicBezTo>
                    <a:pt x="1197" y="1641"/>
                    <a:pt x="1104" y="1491"/>
                    <a:pt x="1046" y="1376"/>
                  </a:cubicBezTo>
                  <a:cubicBezTo>
                    <a:pt x="925" y="1197"/>
                    <a:pt x="810" y="1018"/>
                    <a:pt x="745" y="810"/>
                  </a:cubicBezTo>
                  <a:cubicBezTo>
                    <a:pt x="688" y="595"/>
                    <a:pt x="688" y="359"/>
                    <a:pt x="566" y="179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13"/>
            <p:cNvSpPr/>
            <p:nvPr/>
          </p:nvSpPr>
          <p:spPr>
            <a:xfrm>
              <a:off x="3433" y="4779148"/>
              <a:ext cx="317171" cy="203227"/>
            </a:xfrm>
            <a:custGeom>
              <a:avLst/>
              <a:gdLst/>
              <a:ahLst/>
              <a:cxnLst/>
              <a:rect l="l" t="t" r="r" b="b"/>
              <a:pathLst>
                <a:path w="4810" h="3082" fill="none" extrusionOk="0">
                  <a:moveTo>
                    <a:pt x="1972" y="395"/>
                  </a:moveTo>
                  <a:cubicBezTo>
                    <a:pt x="2244" y="330"/>
                    <a:pt x="2423" y="0"/>
                    <a:pt x="2717" y="0"/>
                  </a:cubicBezTo>
                  <a:cubicBezTo>
                    <a:pt x="3018" y="0"/>
                    <a:pt x="3168" y="359"/>
                    <a:pt x="3434" y="481"/>
                  </a:cubicBezTo>
                  <a:cubicBezTo>
                    <a:pt x="3677" y="574"/>
                    <a:pt x="3914" y="509"/>
                    <a:pt x="4150" y="509"/>
                  </a:cubicBezTo>
                  <a:cubicBezTo>
                    <a:pt x="4394" y="481"/>
                    <a:pt x="4659" y="538"/>
                    <a:pt x="4752" y="753"/>
                  </a:cubicBezTo>
                  <a:cubicBezTo>
                    <a:pt x="4809" y="932"/>
                    <a:pt x="4752" y="1111"/>
                    <a:pt x="4630" y="1226"/>
                  </a:cubicBezTo>
                  <a:cubicBezTo>
                    <a:pt x="4544" y="1376"/>
                    <a:pt x="4423" y="1498"/>
                    <a:pt x="4329" y="1649"/>
                  </a:cubicBezTo>
                  <a:cubicBezTo>
                    <a:pt x="4272" y="1763"/>
                    <a:pt x="4272" y="1943"/>
                    <a:pt x="4186" y="2064"/>
                  </a:cubicBezTo>
                  <a:cubicBezTo>
                    <a:pt x="4064" y="2215"/>
                    <a:pt x="3856" y="2301"/>
                    <a:pt x="3677" y="2330"/>
                  </a:cubicBezTo>
                  <a:cubicBezTo>
                    <a:pt x="3469" y="2365"/>
                    <a:pt x="3254" y="2330"/>
                    <a:pt x="3047" y="2301"/>
                  </a:cubicBezTo>
                  <a:cubicBezTo>
                    <a:pt x="2989" y="2301"/>
                    <a:pt x="2896" y="2301"/>
                    <a:pt x="2839" y="2365"/>
                  </a:cubicBezTo>
                  <a:cubicBezTo>
                    <a:pt x="2717" y="2423"/>
                    <a:pt x="2717" y="2545"/>
                    <a:pt x="2631" y="2659"/>
                  </a:cubicBezTo>
                  <a:cubicBezTo>
                    <a:pt x="2452" y="2931"/>
                    <a:pt x="2000" y="2838"/>
                    <a:pt x="1678" y="2903"/>
                  </a:cubicBezTo>
                  <a:cubicBezTo>
                    <a:pt x="1527" y="2931"/>
                    <a:pt x="1377" y="3017"/>
                    <a:pt x="1198" y="3046"/>
                  </a:cubicBezTo>
                  <a:cubicBezTo>
                    <a:pt x="811" y="3082"/>
                    <a:pt x="481" y="2781"/>
                    <a:pt x="273" y="2451"/>
                  </a:cubicBezTo>
                  <a:cubicBezTo>
                    <a:pt x="123" y="2215"/>
                    <a:pt x="1" y="1943"/>
                    <a:pt x="1" y="1649"/>
                  </a:cubicBezTo>
                  <a:cubicBezTo>
                    <a:pt x="30" y="1348"/>
                    <a:pt x="180" y="1047"/>
                    <a:pt x="452" y="961"/>
                  </a:cubicBezTo>
                  <a:cubicBezTo>
                    <a:pt x="538" y="932"/>
                    <a:pt x="632" y="932"/>
                    <a:pt x="718" y="868"/>
                  </a:cubicBezTo>
                  <a:cubicBezTo>
                    <a:pt x="868" y="782"/>
                    <a:pt x="897" y="538"/>
                    <a:pt x="1019" y="423"/>
                  </a:cubicBezTo>
                  <a:cubicBezTo>
                    <a:pt x="1284" y="215"/>
                    <a:pt x="1678" y="481"/>
                    <a:pt x="1972" y="395"/>
                  </a:cubicBezTo>
                  <a:close/>
                </a:path>
              </a:pathLst>
            </a:custGeom>
            <a:noFill/>
            <a:ln w="30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13"/>
            <p:cNvSpPr/>
            <p:nvPr/>
          </p:nvSpPr>
          <p:spPr>
            <a:xfrm>
              <a:off x="7719" y="4844363"/>
              <a:ext cx="265606" cy="88426"/>
            </a:xfrm>
            <a:custGeom>
              <a:avLst/>
              <a:gdLst/>
              <a:ahLst/>
              <a:cxnLst/>
              <a:rect l="l" t="t" r="r" b="b"/>
              <a:pathLst>
                <a:path w="4028" h="1341" fill="none" extrusionOk="0">
                  <a:moveTo>
                    <a:pt x="4028" y="0"/>
                  </a:moveTo>
                  <a:cubicBezTo>
                    <a:pt x="3311" y="58"/>
                    <a:pt x="2595" y="151"/>
                    <a:pt x="1878" y="330"/>
                  </a:cubicBezTo>
                  <a:cubicBezTo>
                    <a:pt x="1190" y="538"/>
                    <a:pt x="538" y="839"/>
                    <a:pt x="0" y="1341"/>
                  </a:cubicBezTo>
                </a:path>
              </a:pathLst>
            </a:custGeom>
            <a:noFill/>
            <a:ln w="30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13"/>
            <p:cNvSpPr/>
            <p:nvPr/>
          </p:nvSpPr>
          <p:spPr>
            <a:xfrm>
              <a:off x="303065" y="4412918"/>
              <a:ext cx="378100" cy="360626"/>
            </a:xfrm>
            <a:custGeom>
              <a:avLst/>
              <a:gdLst/>
              <a:ahLst/>
              <a:cxnLst/>
              <a:rect l="l" t="t" r="r" b="b"/>
              <a:pathLst>
                <a:path w="5734" h="5469" fill="none" extrusionOk="0">
                  <a:moveTo>
                    <a:pt x="2896" y="5411"/>
                  </a:moveTo>
                  <a:cubicBezTo>
                    <a:pt x="3763" y="5261"/>
                    <a:pt x="4565" y="4781"/>
                    <a:pt x="5131" y="4121"/>
                  </a:cubicBezTo>
                  <a:cubicBezTo>
                    <a:pt x="5461" y="3706"/>
                    <a:pt x="5733" y="3197"/>
                    <a:pt x="5733" y="2659"/>
                  </a:cubicBezTo>
                  <a:cubicBezTo>
                    <a:pt x="5733" y="2093"/>
                    <a:pt x="5404" y="1556"/>
                    <a:pt x="4895" y="1377"/>
                  </a:cubicBezTo>
                  <a:cubicBezTo>
                    <a:pt x="4565" y="1255"/>
                    <a:pt x="4178" y="1319"/>
                    <a:pt x="3849" y="1405"/>
                  </a:cubicBezTo>
                  <a:cubicBezTo>
                    <a:pt x="3727" y="1434"/>
                    <a:pt x="3612" y="1498"/>
                    <a:pt x="3490" y="1498"/>
                  </a:cubicBezTo>
                  <a:cubicBezTo>
                    <a:pt x="3189" y="1470"/>
                    <a:pt x="3189" y="1226"/>
                    <a:pt x="3161" y="1018"/>
                  </a:cubicBezTo>
                  <a:cubicBezTo>
                    <a:pt x="3103" y="753"/>
                    <a:pt x="3010" y="481"/>
                    <a:pt x="2831" y="302"/>
                  </a:cubicBezTo>
                  <a:cubicBezTo>
                    <a:pt x="2566" y="65"/>
                    <a:pt x="2179" y="1"/>
                    <a:pt x="1849" y="94"/>
                  </a:cubicBezTo>
                  <a:cubicBezTo>
                    <a:pt x="1520" y="180"/>
                    <a:pt x="1219" y="423"/>
                    <a:pt x="982" y="660"/>
                  </a:cubicBezTo>
                  <a:cubicBezTo>
                    <a:pt x="323" y="1377"/>
                    <a:pt x="0" y="2451"/>
                    <a:pt x="179" y="3405"/>
                  </a:cubicBezTo>
                  <a:cubicBezTo>
                    <a:pt x="265" y="3827"/>
                    <a:pt x="445" y="4272"/>
                    <a:pt x="832" y="4451"/>
                  </a:cubicBezTo>
                  <a:cubicBezTo>
                    <a:pt x="1133" y="4630"/>
                    <a:pt x="1520" y="4601"/>
                    <a:pt x="1792" y="4809"/>
                  </a:cubicBezTo>
                  <a:cubicBezTo>
                    <a:pt x="2057" y="4988"/>
                    <a:pt x="2179" y="5318"/>
                    <a:pt x="2473" y="5411"/>
                  </a:cubicBezTo>
                  <a:cubicBezTo>
                    <a:pt x="2623" y="5468"/>
                    <a:pt x="2774" y="5440"/>
                    <a:pt x="2896" y="5411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13"/>
            <p:cNvSpPr/>
            <p:nvPr/>
          </p:nvSpPr>
          <p:spPr>
            <a:xfrm>
              <a:off x="397557" y="4527258"/>
              <a:ext cx="181071" cy="173488"/>
            </a:xfrm>
            <a:custGeom>
              <a:avLst/>
              <a:gdLst/>
              <a:ahLst/>
              <a:cxnLst/>
              <a:rect l="l" t="t" r="r" b="b"/>
              <a:pathLst>
                <a:path w="2746" h="2631" fill="none" extrusionOk="0">
                  <a:moveTo>
                    <a:pt x="1011" y="58"/>
                  </a:moveTo>
                  <a:cubicBezTo>
                    <a:pt x="746" y="1"/>
                    <a:pt x="416" y="94"/>
                    <a:pt x="237" y="330"/>
                  </a:cubicBezTo>
                  <a:cubicBezTo>
                    <a:pt x="58" y="510"/>
                    <a:pt x="1" y="811"/>
                    <a:pt x="29" y="1047"/>
                  </a:cubicBezTo>
                  <a:cubicBezTo>
                    <a:pt x="29" y="1312"/>
                    <a:pt x="115" y="1585"/>
                    <a:pt x="208" y="1821"/>
                  </a:cubicBezTo>
                  <a:cubicBezTo>
                    <a:pt x="294" y="2029"/>
                    <a:pt x="388" y="2244"/>
                    <a:pt x="474" y="2452"/>
                  </a:cubicBezTo>
                  <a:cubicBezTo>
                    <a:pt x="502" y="2480"/>
                    <a:pt x="502" y="2509"/>
                    <a:pt x="538" y="2538"/>
                  </a:cubicBezTo>
                  <a:cubicBezTo>
                    <a:pt x="538" y="2566"/>
                    <a:pt x="567" y="2566"/>
                    <a:pt x="595" y="2566"/>
                  </a:cubicBezTo>
                  <a:cubicBezTo>
                    <a:pt x="746" y="2631"/>
                    <a:pt x="896" y="2602"/>
                    <a:pt x="1076" y="2538"/>
                  </a:cubicBezTo>
                  <a:cubicBezTo>
                    <a:pt x="1369" y="2452"/>
                    <a:pt x="1699" y="2330"/>
                    <a:pt x="2000" y="2179"/>
                  </a:cubicBezTo>
                  <a:cubicBezTo>
                    <a:pt x="2151" y="2122"/>
                    <a:pt x="2294" y="2065"/>
                    <a:pt x="2444" y="1943"/>
                  </a:cubicBezTo>
                  <a:cubicBezTo>
                    <a:pt x="2595" y="1792"/>
                    <a:pt x="2688" y="1613"/>
                    <a:pt x="2717" y="1405"/>
                  </a:cubicBezTo>
                  <a:cubicBezTo>
                    <a:pt x="2745" y="1226"/>
                    <a:pt x="2688" y="990"/>
                    <a:pt x="2537" y="868"/>
                  </a:cubicBezTo>
                  <a:cubicBezTo>
                    <a:pt x="2416" y="746"/>
                    <a:pt x="2236" y="689"/>
                    <a:pt x="2086" y="660"/>
                  </a:cubicBezTo>
                  <a:cubicBezTo>
                    <a:pt x="1907" y="660"/>
                    <a:pt x="1728" y="689"/>
                    <a:pt x="1577" y="717"/>
                  </a:cubicBezTo>
                  <a:lnTo>
                    <a:pt x="1520" y="717"/>
                  </a:lnTo>
                  <a:cubicBezTo>
                    <a:pt x="1491" y="717"/>
                    <a:pt x="1491" y="567"/>
                    <a:pt x="1491" y="538"/>
                  </a:cubicBezTo>
                  <a:cubicBezTo>
                    <a:pt x="1463" y="452"/>
                    <a:pt x="1434" y="388"/>
                    <a:pt x="1369" y="330"/>
                  </a:cubicBezTo>
                  <a:cubicBezTo>
                    <a:pt x="1283" y="209"/>
                    <a:pt x="1162" y="123"/>
                    <a:pt x="1011" y="58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13"/>
            <p:cNvSpPr/>
            <p:nvPr/>
          </p:nvSpPr>
          <p:spPr>
            <a:xfrm>
              <a:off x="523238" y="4420962"/>
              <a:ext cx="27959" cy="88887"/>
            </a:xfrm>
            <a:custGeom>
              <a:avLst/>
              <a:gdLst/>
              <a:ahLst/>
              <a:cxnLst/>
              <a:rect l="l" t="t" r="r" b="b"/>
              <a:pathLst>
                <a:path w="424" h="1348" fill="none" extrusionOk="0">
                  <a:moveTo>
                    <a:pt x="209" y="416"/>
                  </a:moveTo>
                  <a:cubicBezTo>
                    <a:pt x="209" y="330"/>
                    <a:pt x="180" y="208"/>
                    <a:pt x="94" y="122"/>
                  </a:cubicBezTo>
                  <a:cubicBezTo>
                    <a:pt x="180" y="58"/>
                    <a:pt x="245" y="29"/>
                    <a:pt x="302" y="0"/>
                  </a:cubicBezTo>
                  <a:lnTo>
                    <a:pt x="359" y="0"/>
                  </a:lnTo>
                  <a:lnTo>
                    <a:pt x="388" y="0"/>
                  </a:lnTo>
                  <a:cubicBezTo>
                    <a:pt x="424" y="58"/>
                    <a:pt x="424" y="94"/>
                    <a:pt x="424" y="151"/>
                  </a:cubicBezTo>
                  <a:cubicBezTo>
                    <a:pt x="424" y="538"/>
                    <a:pt x="330" y="896"/>
                    <a:pt x="151" y="1226"/>
                  </a:cubicBezTo>
                  <a:cubicBezTo>
                    <a:pt x="123" y="1283"/>
                    <a:pt x="65" y="1348"/>
                    <a:pt x="1" y="1312"/>
                  </a:cubicBezTo>
                  <a:cubicBezTo>
                    <a:pt x="151" y="1047"/>
                    <a:pt x="245" y="746"/>
                    <a:pt x="209" y="416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13"/>
            <p:cNvSpPr/>
            <p:nvPr/>
          </p:nvSpPr>
          <p:spPr>
            <a:xfrm>
              <a:off x="450507" y="4582581"/>
              <a:ext cx="35476" cy="41147"/>
            </a:xfrm>
            <a:custGeom>
              <a:avLst/>
              <a:gdLst/>
              <a:ahLst/>
              <a:cxnLst/>
              <a:rect l="l" t="t" r="r" b="b"/>
              <a:pathLst>
                <a:path w="538" h="624" fill="none" extrusionOk="0">
                  <a:moveTo>
                    <a:pt x="29" y="387"/>
                  </a:moveTo>
                  <a:cubicBezTo>
                    <a:pt x="0" y="445"/>
                    <a:pt x="0" y="538"/>
                    <a:pt x="58" y="595"/>
                  </a:cubicBezTo>
                  <a:cubicBezTo>
                    <a:pt x="93" y="624"/>
                    <a:pt x="151" y="624"/>
                    <a:pt x="208" y="624"/>
                  </a:cubicBezTo>
                  <a:cubicBezTo>
                    <a:pt x="273" y="595"/>
                    <a:pt x="301" y="566"/>
                    <a:pt x="330" y="509"/>
                  </a:cubicBezTo>
                  <a:cubicBezTo>
                    <a:pt x="387" y="416"/>
                    <a:pt x="416" y="330"/>
                    <a:pt x="452" y="237"/>
                  </a:cubicBezTo>
                  <a:cubicBezTo>
                    <a:pt x="538" y="0"/>
                    <a:pt x="93" y="294"/>
                    <a:pt x="29" y="387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13"/>
            <p:cNvSpPr/>
            <p:nvPr/>
          </p:nvSpPr>
          <p:spPr>
            <a:xfrm>
              <a:off x="487829" y="4606188"/>
              <a:ext cx="19914" cy="35542"/>
            </a:xfrm>
            <a:custGeom>
              <a:avLst/>
              <a:gdLst/>
              <a:ahLst/>
              <a:cxnLst/>
              <a:rect l="l" t="t" r="r" b="b"/>
              <a:pathLst>
                <a:path w="302" h="539" fill="none" extrusionOk="0">
                  <a:moveTo>
                    <a:pt x="0" y="330"/>
                  </a:moveTo>
                  <a:cubicBezTo>
                    <a:pt x="0" y="388"/>
                    <a:pt x="0" y="474"/>
                    <a:pt x="65" y="509"/>
                  </a:cubicBezTo>
                  <a:cubicBezTo>
                    <a:pt x="122" y="538"/>
                    <a:pt x="208" y="509"/>
                    <a:pt x="244" y="474"/>
                  </a:cubicBezTo>
                  <a:cubicBezTo>
                    <a:pt x="301" y="416"/>
                    <a:pt x="301" y="359"/>
                    <a:pt x="301" y="266"/>
                  </a:cubicBezTo>
                  <a:cubicBezTo>
                    <a:pt x="301" y="208"/>
                    <a:pt x="301" y="115"/>
                    <a:pt x="273" y="29"/>
                  </a:cubicBezTo>
                  <a:cubicBezTo>
                    <a:pt x="244" y="1"/>
                    <a:pt x="208" y="1"/>
                    <a:pt x="208" y="1"/>
                  </a:cubicBezTo>
                  <a:cubicBezTo>
                    <a:pt x="65" y="58"/>
                    <a:pt x="0" y="180"/>
                    <a:pt x="0" y="330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13"/>
            <p:cNvSpPr/>
            <p:nvPr/>
          </p:nvSpPr>
          <p:spPr>
            <a:xfrm>
              <a:off x="-325" y="4604276"/>
              <a:ext cx="110186" cy="104053"/>
            </a:xfrm>
            <a:custGeom>
              <a:avLst/>
              <a:gdLst/>
              <a:ahLst/>
              <a:cxnLst/>
              <a:rect l="l" t="t" r="r" b="b"/>
              <a:pathLst>
                <a:path w="1671" h="1578" fill="none" extrusionOk="0">
                  <a:moveTo>
                    <a:pt x="302" y="237"/>
                  </a:moveTo>
                  <a:cubicBezTo>
                    <a:pt x="122" y="417"/>
                    <a:pt x="1" y="682"/>
                    <a:pt x="1" y="954"/>
                  </a:cubicBezTo>
                  <a:cubicBezTo>
                    <a:pt x="1" y="1011"/>
                    <a:pt x="1" y="1105"/>
                    <a:pt x="29" y="1162"/>
                  </a:cubicBezTo>
                  <a:cubicBezTo>
                    <a:pt x="58" y="1255"/>
                    <a:pt x="122" y="1312"/>
                    <a:pt x="208" y="1341"/>
                  </a:cubicBezTo>
                  <a:cubicBezTo>
                    <a:pt x="416" y="1520"/>
                    <a:pt x="660" y="1578"/>
                    <a:pt x="925" y="1578"/>
                  </a:cubicBezTo>
                  <a:cubicBezTo>
                    <a:pt x="1018" y="1578"/>
                    <a:pt x="1076" y="1578"/>
                    <a:pt x="1162" y="1549"/>
                  </a:cubicBezTo>
                  <a:cubicBezTo>
                    <a:pt x="1462" y="1463"/>
                    <a:pt x="1670" y="1162"/>
                    <a:pt x="1670" y="861"/>
                  </a:cubicBezTo>
                  <a:cubicBezTo>
                    <a:pt x="1670" y="538"/>
                    <a:pt x="1462" y="237"/>
                    <a:pt x="1197" y="116"/>
                  </a:cubicBezTo>
                  <a:cubicBezTo>
                    <a:pt x="896" y="1"/>
                    <a:pt x="538" y="58"/>
                    <a:pt x="302" y="237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13"/>
            <p:cNvSpPr/>
            <p:nvPr/>
          </p:nvSpPr>
          <p:spPr>
            <a:xfrm>
              <a:off x="8909092" y="2046397"/>
              <a:ext cx="216481" cy="244374"/>
            </a:xfrm>
            <a:custGeom>
              <a:avLst/>
              <a:gdLst/>
              <a:ahLst/>
              <a:cxnLst/>
              <a:rect l="l" t="t" r="r" b="b"/>
              <a:pathLst>
                <a:path w="3283" h="3706" fill="none" extrusionOk="0">
                  <a:moveTo>
                    <a:pt x="180" y="1377"/>
                  </a:moveTo>
                  <a:cubicBezTo>
                    <a:pt x="0" y="2093"/>
                    <a:pt x="208" y="2452"/>
                    <a:pt x="538" y="2631"/>
                  </a:cubicBezTo>
                  <a:cubicBezTo>
                    <a:pt x="868" y="2839"/>
                    <a:pt x="1169" y="2423"/>
                    <a:pt x="1283" y="2566"/>
                  </a:cubicBezTo>
                  <a:cubicBezTo>
                    <a:pt x="1405" y="2745"/>
                    <a:pt x="1584" y="3706"/>
                    <a:pt x="2451" y="2867"/>
                  </a:cubicBezTo>
                  <a:cubicBezTo>
                    <a:pt x="2451" y="2867"/>
                    <a:pt x="3017" y="2151"/>
                    <a:pt x="2423" y="2000"/>
                  </a:cubicBezTo>
                  <a:cubicBezTo>
                    <a:pt x="2423" y="2000"/>
                    <a:pt x="2208" y="2029"/>
                    <a:pt x="2243" y="1850"/>
                  </a:cubicBezTo>
                  <a:cubicBezTo>
                    <a:pt x="2272" y="1670"/>
                    <a:pt x="2358" y="1706"/>
                    <a:pt x="2358" y="1706"/>
                  </a:cubicBezTo>
                  <a:cubicBezTo>
                    <a:pt x="2358" y="1706"/>
                    <a:pt x="3283" y="1706"/>
                    <a:pt x="2781" y="990"/>
                  </a:cubicBezTo>
                  <a:cubicBezTo>
                    <a:pt x="2272" y="273"/>
                    <a:pt x="1376" y="58"/>
                    <a:pt x="1376" y="58"/>
                  </a:cubicBezTo>
                  <a:cubicBezTo>
                    <a:pt x="774" y="1"/>
                    <a:pt x="1018" y="925"/>
                    <a:pt x="1018" y="925"/>
                  </a:cubicBezTo>
                  <a:cubicBezTo>
                    <a:pt x="1018" y="925"/>
                    <a:pt x="1075" y="1197"/>
                    <a:pt x="896" y="1169"/>
                  </a:cubicBezTo>
                  <a:cubicBezTo>
                    <a:pt x="717" y="1104"/>
                    <a:pt x="387" y="660"/>
                    <a:pt x="180" y="1377"/>
                  </a:cubicBezTo>
                  <a:close/>
                  <a:moveTo>
                    <a:pt x="538" y="1348"/>
                  </a:moveTo>
                  <a:lnTo>
                    <a:pt x="567" y="1348"/>
                  </a:lnTo>
                  <a:cubicBezTo>
                    <a:pt x="595" y="1377"/>
                    <a:pt x="631" y="1377"/>
                    <a:pt x="631" y="1377"/>
                  </a:cubicBezTo>
                  <a:cubicBezTo>
                    <a:pt x="688" y="1434"/>
                    <a:pt x="746" y="1463"/>
                    <a:pt x="839" y="1463"/>
                  </a:cubicBezTo>
                  <a:cubicBezTo>
                    <a:pt x="989" y="1527"/>
                    <a:pt x="1133" y="1463"/>
                    <a:pt x="1226" y="1348"/>
                  </a:cubicBezTo>
                  <a:cubicBezTo>
                    <a:pt x="1405" y="1197"/>
                    <a:pt x="1348" y="925"/>
                    <a:pt x="1312" y="839"/>
                  </a:cubicBezTo>
                  <a:cubicBezTo>
                    <a:pt x="1283" y="660"/>
                    <a:pt x="1283" y="452"/>
                    <a:pt x="1312" y="388"/>
                  </a:cubicBezTo>
                  <a:lnTo>
                    <a:pt x="1312" y="388"/>
                  </a:lnTo>
                  <a:cubicBezTo>
                    <a:pt x="1405" y="416"/>
                    <a:pt x="1642" y="481"/>
                    <a:pt x="1943" y="660"/>
                  </a:cubicBezTo>
                  <a:cubicBezTo>
                    <a:pt x="2179" y="810"/>
                    <a:pt x="2387" y="990"/>
                    <a:pt x="2509" y="1197"/>
                  </a:cubicBezTo>
                  <a:cubicBezTo>
                    <a:pt x="2566" y="1255"/>
                    <a:pt x="2602" y="1283"/>
                    <a:pt x="2602" y="1312"/>
                  </a:cubicBezTo>
                  <a:cubicBezTo>
                    <a:pt x="2537" y="1348"/>
                    <a:pt x="2451" y="1377"/>
                    <a:pt x="2358" y="1377"/>
                  </a:cubicBezTo>
                  <a:cubicBezTo>
                    <a:pt x="2179" y="1377"/>
                    <a:pt x="1971" y="1491"/>
                    <a:pt x="1914" y="1792"/>
                  </a:cubicBezTo>
                  <a:cubicBezTo>
                    <a:pt x="1885" y="2000"/>
                    <a:pt x="1971" y="2151"/>
                    <a:pt x="2122" y="2272"/>
                  </a:cubicBezTo>
                  <a:lnTo>
                    <a:pt x="2122" y="2272"/>
                  </a:lnTo>
                  <a:cubicBezTo>
                    <a:pt x="2208" y="2301"/>
                    <a:pt x="2301" y="2330"/>
                    <a:pt x="2358" y="2330"/>
                  </a:cubicBezTo>
                  <a:cubicBezTo>
                    <a:pt x="2329" y="2423"/>
                    <a:pt x="2272" y="2538"/>
                    <a:pt x="2179" y="2659"/>
                  </a:cubicBezTo>
                  <a:cubicBezTo>
                    <a:pt x="1971" y="2839"/>
                    <a:pt x="1849" y="2896"/>
                    <a:pt x="1821" y="2867"/>
                  </a:cubicBezTo>
                  <a:cubicBezTo>
                    <a:pt x="1735" y="2839"/>
                    <a:pt x="1670" y="2659"/>
                    <a:pt x="1642" y="2566"/>
                  </a:cubicBezTo>
                  <a:cubicBezTo>
                    <a:pt x="1613" y="2509"/>
                    <a:pt x="1584" y="2452"/>
                    <a:pt x="1556" y="2387"/>
                  </a:cubicBezTo>
                  <a:cubicBezTo>
                    <a:pt x="1491" y="2358"/>
                    <a:pt x="1462" y="2301"/>
                    <a:pt x="1405" y="2272"/>
                  </a:cubicBezTo>
                  <a:cubicBezTo>
                    <a:pt x="1226" y="2151"/>
                    <a:pt x="1018" y="2244"/>
                    <a:pt x="896" y="2301"/>
                  </a:cubicBezTo>
                  <a:cubicBezTo>
                    <a:pt x="774" y="2358"/>
                    <a:pt x="746" y="2358"/>
                    <a:pt x="717" y="2358"/>
                  </a:cubicBezTo>
                  <a:cubicBezTo>
                    <a:pt x="595" y="2272"/>
                    <a:pt x="330" y="2122"/>
                    <a:pt x="509" y="1463"/>
                  </a:cubicBezTo>
                  <a:cubicBezTo>
                    <a:pt x="509" y="1405"/>
                    <a:pt x="538" y="1348"/>
                    <a:pt x="538" y="1348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13"/>
            <p:cNvSpPr/>
            <p:nvPr/>
          </p:nvSpPr>
          <p:spPr>
            <a:xfrm>
              <a:off x="9123595" y="841409"/>
              <a:ext cx="84667" cy="21826"/>
            </a:xfrm>
            <a:custGeom>
              <a:avLst/>
              <a:gdLst/>
              <a:ahLst/>
              <a:cxnLst/>
              <a:rect l="l" t="t" r="r" b="b"/>
              <a:pathLst>
                <a:path w="1284" h="331" extrusionOk="0">
                  <a:moveTo>
                    <a:pt x="925" y="1"/>
                  </a:moveTo>
                  <a:cubicBezTo>
                    <a:pt x="632" y="1"/>
                    <a:pt x="302" y="29"/>
                    <a:pt x="1" y="122"/>
                  </a:cubicBezTo>
                  <a:cubicBezTo>
                    <a:pt x="30" y="180"/>
                    <a:pt x="65" y="237"/>
                    <a:pt x="94" y="330"/>
                  </a:cubicBezTo>
                  <a:cubicBezTo>
                    <a:pt x="386" y="260"/>
                    <a:pt x="678" y="226"/>
                    <a:pt x="981" y="226"/>
                  </a:cubicBezTo>
                  <a:cubicBezTo>
                    <a:pt x="1081" y="226"/>
                    <a:pt x="1181" y="230"/>
                    <a:pt x="1284" y="237"/>
                  </a:cubicBezTo>
                  <a:cubicBezTo>
                    <a:pt x="1284" y="94"/>
                    <a:pt x="1076" y="1"/>
                    <a:pt x="925" y="1"/>
                  </a:cubicBezTo>
                  <a:close/>
                </a:path>
              </a:pathLst>
            </a:custGeom>
            <a:solidFill>
              <a:srgbClr val="F7D79F"/>
            </a:solidFill>
            <a:ln w="30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13"/>
            <p:cNvSpPr/>
            <p:nvPr/>
          </p:nvSpPr>
          <p:spPr>
            <a:xfrm>
              <a:off x="8865637" y="844575"/>
              <a:ext cx="266068" cy="461448"/>
            </a:xfrm>
            <a:custGeom>
              <a:avLst/>
              <a:gdLst/>
              <a:ahLst/>
              <a:cxnLst/>
              <a:rect l="l" t="t" r="r" b="b"/>
              <a:pathLst>
                <a:path w="4035" h="6998" extrusionOk="0">
                  <a:moveTo>
                    <a:pt x="3526" y="1"/>
                  </a:moveTo>
                  <a:cubicBezTo>
                    <a:pt x="3474" y="1"/>
                    <a:pt x="3423" y="4"/>
                    <a:pt x="3375" y="10"/>
                  </a:cubicBezTo>
                  <a:cubicBezTo>
                    <a:pt x="2243" y="189"/>
                    <a:pt x="1254" y="999"/>
                    <a:pt x="717" y="2016"/>
                  </a:cubicBezTo>
                  <a:cubicBezTo>
                    <a:pt x="151" y="2998"/>
                    <a:pt x="0" y="4195"/>
                    <a:pt x="179" y="5356"/>
                  </a:cubicBezTo>
                  <a:cubicBezTo>
                    <a:pt x="244" y="5922"/>
                    <a:pt x="423" y="6553"/>
                    <a:pt x="896" y="6911"/>
                  </a:cubicBezTo>
                  <a:cubicBezTo>
                    <a:pt x="932" y="6940"/>
                    <a:pt x="960" y="6968"/>
                    <a:pt x="1018" y="6997"/>
                  </a:cubicBezTo>
                  <a:cubicBezTo>
                    <a:pt x="1168" y="6997"/>
                    <a:pt x="1254" y="6818"/>
                    <a:pt x="1254" y="6675"/>
                  </a:cubicBezTo>
                  <a:cubicBezTo>
                    <a:pt x="1498" y="5091"/>
                    <a:pt x="1677" y="3414"/>
                    <a:pt x="2573" y="2102"/>
                  </a:cubicBezTo>
                  <a:cubicBezTo>
                    <a:pt x="2902" y="1565"/>
                    <a:pt x="3347" y="1121"/>
                    <a:pt x="3762" y="669"/>
                  </a:cubicBezTo>
                  <a:cubicBezTo>
                    <a:pt x="3884" y="583"/>
                    <a:pt x="4035" y="404"/>
                    <a:pt x="3977" y="254"/>
                  </a:cubicBezTo>
                  <a:cubicBezTo>
                    <a:pt x="3949" y="58"/>
                    <a:pt x="3735" y="1"/>
                    <a:pt x="3526" y="1"/>
                  </a:cubicBezTo>
                  <a:close/>
                </a:path>
              </a:pathLst>
            </a:custGeom>
            <a:solidFill>
              <a:srgbClr val="F7D79F"/>
            </a:solidFill>
            <a:ln w="30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13"/>
            <p:cNvSpPr/>
            <p:nvPr/>
          </p:nvSpPr>
          <p:spPr>
            <a:xfrm>
              <a:off x="8942655" y="929373"/>
              <a:ext cx="70951" cy="77150"/>
            </a:xfrm>
            <a:custGeom>
              <a:avLst/>
              <a:gdLst/>
              <a:ahLst/>
              <a:cxnLst/>
              <a:rect l="l" t="t" r="r" b="b"/>
              <a:pathLst>
                <a:path w="1076" h="1170" extrusionOk="0">
                  <a:moveTo>
                    <a:pt x="599" y="0"/>
                  </a:moveTo>
                  <a:cubicBezTo>
                    <a:pt x="569" y="0"/>
                    <a:pt x="539" y="5"/>
                    <a:pt x="509" y="14"/>
                  </a:cubicBezTo>
                  <a:cubicBezTo>
                    <a:pt x="416" y="14"/>
                    <a:pt x="330" y="71"/>
                    <a:pt x="237" y="129"/>
                  </a:cubicBezTo>
                  <a:cubicBezTo>
                    <a:pt x="122" y="250"/>
                    <a:pt x="29" y="429"/>
                    <a:pt x="29" y="609"/>
                  </a:cubicBezTo>
                  <a:cubicBezTo>
                    <a:pt x="0" y="788"/>
                    <a:pt x="86" y="967"/>
                    <a:pt x="237" y="1089"/>
                  </a:cubicBezTo>
                  <a:cubicBezTo>
                    <a:pt x="324" y="1139"/>
                    <a:pt x="431" y="1169"/>
                    <a:pt x="535" y="1169"/>
                  </a:cubicBezTo>
                  <a:cubicBezTo>
                    <a:pt x="609" y="1169"/>
                    <a:pt x="683" y="1153"/>
                    <a:pt x="746" y="1117"/>
                  </a:cubicBezTo>
                  <a:cubicBezTo>
                    <a:pt x="803" y="1089"/>
                    <a:pt x="867" y="1024"/>
                    <a:pt x="896" y="967"/>
                  </a:cubicBezTo>
                  <a:cubicBezTo>
                    <a:pt x="953" y="910"/>
                    <a:pt x="1018" y="845"/>
                    <a:pt x="1047" y="759"/>
                  </a:cubicBezTo>
                  <a:cubicBezTo>
                    <a:pt x="1075" y="666"/>
                    <a:pt x="1075" y="551"/>
                    <a:pt x="1047" y="458"/>
                  </a:cubicBezTo>
                  <a:cubicBezTo>
                    <a:pt x="1018" y="336"/>
                    <a:pt x="953" y="279"/>
                    <a:pt x="896" y="193"/>
                  </a:cubicBezTo>
                  <a:cubicBezTo>
                    <a:pt x="867" y="157"/>
                    <a:pt x="839" y="129"/>
                    <a:pt x="803" y="100"/>
                  </a:cubicBezTo>
                  <a:cubicBezTo>
                    <a:pt x="760" y="36"/>
                    <a:pt x="683" y="0"/>
                    <a:pt x="599" y="0"/>
                  </a:cubicBezTo>
                  <a:close/>
                </a:path>
              </a:pathLst>
            </a:custGeom>
            <a:solidFill>
              <a:srgbClr val="F7D79F"/>
            </a:solidFill>
            <a:ln w="30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13"/>
            <p:cNvSpPr/>
            <p:nvPr/>
          </p:nvSpPr>
          <p:spPr>
            <a:xfrm>
              <a:off x="9003584" y="876885"/>
              <a:ext cx="67193" cy="66006"/>
            </a:xfrm>
            <a:custGeom>
              <a:avLst/>
              <a:gdLst/>
              <a:ahLst/>
              <a:cxnLst/>
              <a:rect l="l" t="t" r="r" b="b"/>
              <a:pathLst>
                <a:path w="1019" h="1001" extrusionOk="0">
                  <a:moveTo>
                    <a:pt x="660" y="0"/>
                  </a:moveTo>
                  <a:cubicBezTo>
                    <a:pt x="596" y="0"/>
                    <a:pt x="510" y="0"/>
                    <a:pt x="416" y="29"/>
                  </a:cubicBezTo>
                  <a:cubicBezTo>
                    <a:pt x="237" y="93"/>
                    <a:pt x="58" y="208"/>
                    <a:pt x="29" y="387"/>
                  </a:cubicBezTo>
                  <a:cubicBezTo>
                    <a:pt x="1" y="566"/>
                    <a:pt x="94" y="745"/>
                    <a:pt x="237" y="896"/>
                  </a:cubicBezTo>
                  <a:cubicBezTo>
                    <a:pt x="302" y="953"/>
                    <a:pt x="359" y="989"/>
                    <a:pt x="452" y="989"/>
                  </a:cubicBezTo>
                  <a:cubicBezTo>
                    <a:pt x="469" y="997"/>
                    <a:pt x="485" y="1001"/>
                    <a:pt x="501" y="1001"/>
                  </a:cubicBezTo>
                  <a:cubicBezTo>
                    <a:pt x="540" y="1001"/>
                    <a:pt x="575" y="979"/>
                    <a:pt x="596" y="953"/>
                  </a:cubicBezTo>
                  <a:cubicBezTo>
                    <a:pt x="775" y="867"/>
                    <a:pt x="954" y="745"/>
                    <a:pt x="990" y="566"/>
                  </a:cubicBezTo>
                  <a:cubicBezTo>
                    <a:pt x="1018" y="452"/>
                    <a:pt x="954" y="301"/>
                    <a:pt x="896" y="179"/>
                  </a:cubicBezTo>
                  <a:cubicBezTo>
                    <a:pt x="839" y="122"/>
                    <a:pt x="775" y="29"/>
                    <a:pt x="660" y="0"/>
                  </a:cubicBezTo>
                  <a:close/>
                </a:path>
              </a:pathLst>
            </a:custGeom>
            <a:solidFill>
              <a:srgbClr val="F7D79F"/>
            </a:solidFill>
            <a:ln w="30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13"/>
            <p:cNvSpPr/>
            <p:nvPr/>
          </p:nvSpPr>
          <p:spPr>
            <a:xfrm>
              <a:off x="8887332" y="1105104"/>
              <a:ext cx="72864" cy="62181"/>
            </a:xfrm>
            <a:custGeom>
              <a:avLst/>
              <a:gdLst/>
              <a:ahLst/>
              <a:cxnLst/>
              <a:rect l="l" t="t" r="r" b="b"/>
              <a:pathLst>
                <a:path w="1105" h="943" extrusionOk="0">
                  <a:moveTo>
                    <a:pt x="567" y="0"/>
                  </a:moveTo>
                  <a:cubicBezTo>
                    <a:pt x="424" y="0"/>
                    <a:pt x="273" y="65"/>
                    <a:pt x="151" y="151"/>
                  </a:cubicBezTo>
                  <a:cubicBezTo>
                    <a:pt x="123" y="215"/>
                    <a:pt x="94" y="273"/>
                    <a:pt x="65" y="301"/>
                  </a:cubicBezTo>
                  <a:cubicBezTo>
                    <a:pt x="1" y="481"/>
                    <a:pt x="29" y="660"/>
                    <a:pt x="151" y="810"/>
                  </a:cubicBezTo>
                  <a:cubicBezTo>
                    <a:pt x="267" y="904"/>
                    <a:pt x="399" y="942"/>
                    <a:pt x="535" y="942"/>
                  </a:cubicBezTo>
                  <a:cubicBezTo>
                    <a:pt x="577" y="942"/>
                    <a:pt x="618" y="939"/>
                    <a:pt x="660" y="932"/>
                  </a:cubicBezTo>
                  <a:cubicBezTo>
                    <a:pt x="811" y="896"/>
                    <a:pt x="961" y="782"/>
                    <a:pt x="1047" y="602"/>
                  </a:cubicBezTo>
                  <a:cubicBezTo>
                    <a:pt x="1104" y="452"/>
                    <a:pt x="1104" y="452"/>
                    <a:pt x="1047" y="301"/>
                  </a:cubicBezTo>
                  <a:cubicBezTo>
                    <a:pt x="1018" y="273"/>
                    <a:pt x="1018" y="215"/>
                    <a:pt x="990" y="180"/>
                  </a:cubicBezTo>
                  <a:cubicBezTo>
                    <a:pt x="868" y="65"/>
                    <a:pt x="717" y="0"/>
                    <a:pt x="567" y="0"/>
                  </a:cubicBezTo>
                  <a:close/>
                </a:path>
              </a:pathLst>
            </a:custGeom>
            <a:solidFill>
              <a:srgbClr val="F7D79F"/>
            </a:solidFill>
            <a:ln w="30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13"/>
            <p:cNvSpPr/>
            <p:nvPr/>
          </p:nvSpPr>
          <p:spPr>
            <a:xfrm>
              <a:off x="8899135" y="1021162"/>
              <a:ext cx="72864" cy="69105"/>
            </a:xfrm>
            <a:custGeom>
              <a:avLst/>
              <a:gdLst/>
              <a:ahLst/>
              <a:cxnLst/>
              <a:rect l="l" t="t" r="r" b="b"/>
              <a:pathLst>
                <a:path w="1105" h="1048" extrusionOk="0">
                  <a:moveTo>
                    <a:pt x="620" y="1"/>
                  </a:moveTo>
                  <a:cubicBezTo>
                    <a:pt x="522" y="1"/>
                    <a:pt x="421" y="16"/>
                    <a:pt x="331" y="55"/>
                  </a:cubicBezTo>
                  <a:cubicBezTo>
                    <a:pt x="180" y="141"/>
                    <a:pt x="94" y="263"/>
                    <a:pt x="30" y="442"/>
                  </a:cubicBezTo>
                  <a:cubicBezTo>
                    <a:pt x="30" y="499"/>
                    <a:pt x="1" y="557"/>
                    <a:pt x="30" y="621"/>
                  </a:cubicBezTo>
                  <a:cubicBezTo>
                    <a:pt x="30" y="800"/>
                    <a:pt x="180" y="980"/>
                    <a:pt x="359" y="1037"/>
                  </a:cubicBezTo>
                  <a:cubicBezTo>
                    <a:pt x="401" y="1044"/>
                    <a:pt x="444" y="1047"/>
                    <a:pt x="488" y="1047"/>
                  </a:cubicBezTo>
                  <a:cubicBezTo>
                    <a:pt x="631" y="1047"/>
                    <a:pt x="775" y="1009"/>
                    <a:pt x="868" y="915"/>
                  </a:cubicBezTo>
                  <a:cubicBezTo>
                    <a:pt x="1019" y="772"/>
                    <a:pt x="1105" y="593"/>
                    <a:pt x="1076" y="413"/>
                  </a:cubicBezTo>
                  <a:cubicBezTo>
                    <a:pt x="1076" y="234"/>
                    <a:pt x="1076" y="234"/>
                    <a:pt x="925" y="112"/>
                  </a:cubicBezTo>
                  <a:cubicBezTo>
                    <a:pt x="897" y="84"/>
                    <a:pt x="868" y="55"/>
                    <a:pt x="811" y="19"/>
                  </a:cubicBezTo>
                  <a:cubicBezTo>
                    <a:pt x="751" y="8"/>
                    <a:pt x="686" y="1"/>
                    <a:pt x="620" y="1"/>
                  </a:cubicBezTo>
                  <a:close/>
                </a:path>
              </a:pathLst>
            </a:custGeom>
            <a:solidFill>
              <a:srgbClr val="F7D79F"/>
            </a:solidFill>
            <a:ln w="30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13"/>
            <p:cNvSpPr/>
            <p:nvPr/>
          </p:nvSpPr>
          <p:spPr>
            <a:xfrm>
              <a:off x="8891618" y="1184232"/>
              <a:ext cx="60995" cy="57038"/>
            </a:xfrm>
            <a:custGeom>
              <a:avLst/>
              <a:gdLst/>
              <a:ahLst/>
              <a:cxnLst/>
              <a:rect l="l" t="t" r="r" b="b"/>
              <a:pathLst>
                <a:path w="925" h="865" extrusionOk="0">
                  <a:moveTo>
                    <a:pt x="506" y="1"/>
                  </a:moveTo>
                  <a:cubicBezTo>
                    <a:pt x="440" y="1"/>
                    <a:pt x="376" y="13"/>
                    <a:pt x="323" y="26"/>
                  </a:cubicBezTo>
                  <a:cubicBezTo>
                    <a:pt x="237" y="54"/>
                    <a:pt x="179" y="90"/>
                    <a:pt x="115" y="148"/>
                  </a:cubicBezTo>
                  <a:cubicBezTo>
                    <a:pt x="58" y="205"/>
                    <a:pt x="29" y="269"/>
                    <a:pt x="29" y="355"/>
                  </a:cubicBezTo>
                  <a:cubicBezTo>
                    <a:pt x="0" y="477"/>
                    <a:pt x="29" y="592"/>
                    <a:pt x="86" y="685"/>
                  </a:cubicBezTo>
                  <a:cubicBezTo>
                    <a:pt x="144" y="771"/>
                    <a:pt x="265" y="864"/>
                    <a:pt x="387" y="864"/>
                  </a:cubicBezTo>
                  <a:cubicBezTo>
                    <a:pt x="473" y="864"/>
                    <a:pt x="538" y="836"/>
                    <a:pt x="595" y="807"/>
                  </a:cubicBezTo>
                  <a:cubicBezTo>
                    <a:pt x="803" y="685"/>
                    <a:pt x="925" y="413"/>
                    <a:pt x="832" y="205"/>
                  </a:cubicBezTo>
                  <a:cubicBezTo>
                    <a:pt x="803" y="148"/>
                    <a:pt x="774" y="119"/>
                    <a:pt x="746" y="90"/>
                  </a:cubicBezTo>
                  <a:cubicBezTo>
                    <a:pt x="677" y="22"/>
                    <a:pt x="590" y="1"/>
                    <a:pt x="506" y="1"/>
                  </a:cubicBezTo>
                  <a:close/>
                </a:path>
              </a:pathLst>
            </a:custGeom>
            <a:solidFill>
              <a:srgbClr val="F7D79F"/>
            </a:solidFill>
            <a:ln w="30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13"/>
            <p:cNvSpPr/>
            <p:nvPr/>
          </p:nvSpPr>
          <p:spPr>
            <a:xfrm>
              <a:off x="8515430" y="227112"/>
              <a:ext cx="401772" cy="744924"/>
            </a:xfrm>
            <a:custGeom>
              <a:avLst/>
              <a:gdLst/>
              <a:ahLst/>
              <a:cxnLst/>
              <a:rect l="l" t="t" r="r" b="b"/>
              <a:pathLst>
                <a:path w="6093" h="11297" extrusionOk="0">
                  <a:moveTo>
                    <a:pt x="5490" y="0"/>
                  </a:moveTo>
                  <a:cubicBezTo>
                    <a:pt x="5669" y="481"/>
                    <a:pt x="5669" y="1047"/>
                    <a:pt x="5433" y="1527"/>
                  </a:cubicBezTo>
                  <a:cubicBezTo>
                    <a:pt x="5225" y="1348"/>
                    <a:pt x="4989" y="1226"/>
                    <a:pt x="4716" y="1197"/>
                  </a:cubicBezTo>
                  <a:cubicBezTo>
                    <a:pt x="4696" y="1196"/>
                    <a:pt x="4676" y="1195"/>
                    <a:pt x="4655" y="1195"/>
                  </a:cubicBezTo>
                  <a:cubicBezTo>
                    <a:pt x="4196" y="1195"/>
                    <a:pt x="3743" y="1492"/>
                    <a:pt x="3283" y="1527"/>
                  </a:cubicBezTo>
                  <a:cubicBezTo>
                    <a:pt x="3254" y="1527"/>
                    <a:pt x="3226" y="1584"/>
                    <a:pt x="3254" y="1613"/>
                  </a:cubicBezTo>
                  <a:cubicBezTo>
                    <a:pt x="3376" y="1735"/>
                    <a:pt x="3520" y="1821"/>
                    <a:pt x="3699" y="1885"/>
                  </a:cubicBezTo>
                  <a:cubicBezTo>
                    <a:pt x="3555" y="1942"/>
                    <a:pt x="3434" y="2028"/>
                    <a:pt x="3312" y="2122"/>
                  </a:cubicBezTo>
                  <a:cubicBezTo>
                    <a:pt x="1728" y="3376"/>
                    <a:pt x="445" y="5225"/>
                    <a:pt x="151" y="7224"/>
                  </a:cubicBezTo>
                  <a:cubicBezTo>
                    <a:pt x="1" y="8156"/>
                    <a:pt x="30" y="9109"/>
                    <a:pt x="445" y="9911"/>
                  </a:cubicBezTo>
                  <a:cubicBezTo>
                    <a:pt x="841" y="10670"/>
                    <a:pt x="1809" y="11296"/>
                    <a:pt x="2690" y="11296"/>
                  </a:cubicBezTo>
                  <a:cubicBezTo>
                    <a:pt x="2749" y="11296"/>
                    <a:pt x="2809" y="11293"/>
                    <a:pt x="2867" y="11287"/>
                  </a:cubicBezTo>
                  <a:cubicBezTo>
                    <a:pt x="3520" y="11259"/>
                    <a:pt x="4179" y="10807"/>
                    <a:pt x="4451" y="10184"/>
                  </a:cubicBezTo>
                  <a:cubicBezTo>
                    <a:pt x="4867" y="9195"/>
                    <a:pt x="4451" y="8120"/>
                    <a:pt x="4387" y="7045"/>
                  </a:cubicBezTo>
                  <a:cubicBezTo>
                    <a:pt x="4358" y="6364"/>
                    <a:pt x="4509" y="5612"/>
                    <a:pt x="4809" y="4988"/>
                  </a:cubicBezTo>
                  <a:cubicBezTo>
                    <a:pt x="4989" y="4630"/>
                    <a:pt x="5196" y="4271"/>
                    <a:pt x="5376" y="3942"/>
                  </a:cubicBezTo>
                  <a:cubicBezTo>
                    <a:pt x="5490" y="4092"/>
                    <a:pt x="5612" y="4214"/>
                    <a:pt x="5763" y="4329"/>
                  </a:cubicBezTo>
                  <a:cubicBezTo>
                    <a:pt x="5774" y="4341"/>
                    <a:pt x="5786" y="4348"/>
                    <a:pt x="5798" y="4348"/>
                  </a:cubicBezTo>
                  <a:cubicBezTo>
                    <a:pt x="5815" y="4348"/>
                    <a:pt x="5832" y="4334"/>
                    <a:pt x="5849" y="4300"/>
                  </a:cubicBezTo>
                  <a:cubicBezTo>
                    <a:pt x="5942" y="3705"/>
                    <a:pt x="6064" y="3103"/>
                    <a:pt x="5942" y="2480"/>
                  </a:cubicBezTo>
                  <a:cubicBezTo>
                    <a:pt x="5913" y="2243"/>
                    <a:pt x="5791" y="1971"/>
                    <a:pt x="5641" y="1763"/>
                  </a:cubicBezTo>
                  <a:cubicBezTo>
                    <a:pt x="5970" y="1254"/>
                    <a:pt x="6092" y="660"/>
                    <a:pt x="5970" y="58"/>
                  </a:cubicBezTo>
                  <a:cubicBezTo>
                    <a:pt x="5970" y="58"/>
                    <a:pt x="5970" y="29"/>
                    <a:pt x="5942" y="0"/>
                  </a:cubicBezTo>
                  <a:close/>
                </a:path>
              </a:pathLst>
            </a:custGeom>
            <a:solidFill>
              <a:srgbClr val="F39D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13"/>
            <p:cNvSpPr/>
            <p:nvPr/>
          </p:nvSpPr>
          <p:spPr>
            <a:xfrm>
              <a:off x="8560797" y="339540"/>
              <a:ext cx="354493" cy="626232"/>
            </a:xfrm>
            <a:custGeom>
              <a:avLst/>
              <a:gdLst/>
              <a:ahLst/>
              <a:cxnLst/>
              <a:rect l="l" t="t" r="r" b="b"/>
              <a:pathLst>
                <a:path w="5376" h="9497" fill="none" extrusionOk="0">
                  <a:moveTo>
                    <a:pt x="5376" y="2058"/>
                  </a:moveTo>
                  <a:cubicBezTo>
                    <a:pt x="5196" y="2416"/>
                    <a:pt x="4981" y="2746"/>
                    <a:pt x="4802" y="3104"/>
                  </a:cubicBezTo>
                  <a:cubicBezTo>
                    <a:pt x="4508" y="3763"/>
                    <a:pt x="4358" y="4480"/>
                    <a:pt x="4387" y="5197"/>
                  </a:cubicBezTo>
                  <a:cubicBezTo>
                    <a:pt x="4444" y="6236"/>
                    <a:pt x="4867" y="7346"/>
                    <a:pt x="4444" y="8300"/>
                  </a:cubicBezTo>
                  <a:cubicBezTo>
                    <a:pt x="4179" y="8923"/>
                    <a:pt x="3520" y="9374"/>
                    <a:pt x="2832" y="9432"/>
                  </a:cubicBezTo>
                  <a:cubicBezTo>
                    <a:pt x="1936" y="9496"/>
                    <a:pt x="861" y="8866"/>
                    <a:pt x="445" y="8027"/>
                  </a:cubicBezTo>
                  <a:cubicBezTo>
                    <a:pt x="30" y="7225"/>
                    <a:pt x="1" y="6271"/>
                    <a:pt x="144" y="5376"/>
                  </a:cubicBezTo>
                  <a:cubicBezTo>
                    <a:pt x="417" y="3369"/>
                    <a:pt x="1728" y="1492"/>
                    <a:pt x="3312" y="237"/>
                  </a:cubicBezTo>
                  <a:cubicBezTo>
                    <a:pt x="3434" y="144"/>
                    <a:pt x="3548" y="87"/>
                    <a:pt x="3699" y="1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13"/>
            <p:cNvSpPr/>
            <p:nvPr/>
          </p:nvSpPr>
          <p:spPr>
            <a:xfrm>
              <a:off x="8773453" y="294173"/>
              <a:ext cx="186742" cy="208502"/>
            </a:xfrm>
            <a:custGeom>
              <a:avLst/>
              <a:gdLst/>
              <a:ahLst/>
              <a:cxnLst/>
              <a:rect l="l" t="t" r="r" b="b"/>
              <a:pathLst>
                <a:path w="2832" h="3162" fill="none" extrusionOk="0">
                  <a:moveTo>
                    <a:pt x="2387" y="567"/>
                  </a:moveTo>
                  <a:cubicBezTo>
                    <a:pt x="2566" y="775"/>
                    <a:pt x="2688" y="1047"/>
                    <a:pt x="2717" y="1312"/>
                  </a:cubicBezTo>
                  <a:cubicBezTo>
                    <a:pt x="2831" y="1907"/>
                    <a:pt x="2717" y="2509"/>
                    <a:pt x="2595" y="3104"/>
                  </a:cubicBezTo>
                  <a:cubicBezTo>
                    <a:pt x="2595" y="3161"/>
                    <a:pt x="2566" y="3161"/>
                    <a:pt x="2538" y="3161"/>
                  </a:cubicBezTo>
                  <a:cubicBezTo>
                    <a:pt x="2208" y="2896"/>
                    <a:pt x="2000" y="2538"/>
                    <a:pt x="1907" y="2122"/>
                  </a:cubicBezTo>
                  <a:cubicBezTo>
                    <a:pt x="1907" y="2086"/>
                    <a:pt x="1850" y="2058"/>
                    <a:pt x="1821" y="2122"/>
                  </a:cubicBezTo>
                  <a:cubicBezTo>
                    <a:pt x="1670" y="2301"/>
                    <a:pt x="1520" y="2509"/>
                    <a:pt x="1398" y="2746"/>
                  </a:cubicBezTo>
                  <a:cubicBezTo>
                    <a:pt x="1369" y="2774"/>
                    <a:pt x="1312" y="2774"/>
                    <a:pt x="1312" y="2717"/>
                  </a:cubicBezTo>
                  <a:cubicBezTo>
                    <a:pt x="1255" y="2266"/>
                    <a:pt x="1312" y="1821"/>
                    <a:pt x="1434" y="1406"/>
                  </a:cubicBezTo>
                  <a:cubicBezTo>
                    <a:pt x="1463" y="1370"/>
                    <a:pt x="1398" y="1312"/>
                    <a:pt x="1369" y="1341"/>
                  </a:cubicBezTo>
                  <a:cubicBezTo>
                    <a:pt x="982" y="1406"/>
                    <a:pt x="596" y="1642"/>
                    <a:pt x="237" y="1549"/>
                  </a:cubicBezTo>
                  <a:cubicBezTo>
                    <a:pt x="209" y="1549"/>
                    <a:pt x="180" y="1492"/>
                    <a:pt x="209" y="1463"/>
                  </a:cubicBezTo>
                  <a:lnTo>
                    <a:pt x="861" y="832"/>
                  </a:lnTo>
                  <a:cubicBezTo>
                    <a:pt x="896" y="804"/>
                    <a:pt x="861" y="746"/>
                    <a:pt x="803" y="746"/>
                  </a:cubicBezTo>
                  <a:cubicBezTo>
                    <a:pt x="538" y="746"/>
                    <a:pt x="237" y="624"/>
                    <a:pt x="29" y="417"/>
                  </a:cubicBezTo>
                  <a:cubicBezTo>
                    <a:pt x="1" y="388"/>
                    <a:pt x="1" y="331"/>
                    <a:pt x="58" y="331"/>
                  </a:cubicBezTo>
                  <a:cubicBezTo>
                    <a:pt x="538" y="295"/>
                    <a:pt x="1011" y="1"/>
                    <a:pt x="1491" y="30"/>
                  </a:cubicBezTo>
                  <a:cubicBezTo>
                    <a:pt x="1756" y="30"/>
                    <a:pt x="2000" y="151"/>
                    <a:pt x="2179" y="331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13"/>
            <p:cNvSpPr/>
            <p:nvPr/>
          </p:nvSpPr>
          <p:spPr>
            <a:xfrm>
              <a:off x="8912851" y="215309"/>
              <a:ext cx="49719" cy="126209"/>
            </a:xfrm>
            <a:custGeom>
              <a:avLst/>
              <a:gdLst/>
              <a:ahLst/>
              <a:cxnLst/>
              <a:rect l="l" t="t" r="r" b="b"/>
              <a:pathLst>
                <a:path w="754" h="1914" fill="none" extrusionOk="0">
                  <a:moveTo>
                    <a:pt x="603" y="29"/>
                  </a:moveTo>
                  <a:cubicBezTo>
                    <a:pt x="574" y="0"/>
                    <a:pt x="574" y="0"/>
                    <a:pt x="538" y="0"/>
                  </a:cubicBezTo>
                  <a:lnTo>
                    <a:pt x="151" y="0"/>
                  </a:lnTo>
                  <a:cubicBezTo>
                    <a:pt x="330" y="538"/>
                    <a:pt x="330" y="1197"/>
                    <a:pt x="1" y="1670"/>
                  </a:cubicBezTo>
                  <a:cubicBezTo>
                    <a:pt x="94" y="1706"/>
                    <a:pt x="123" y="1820"/>
                    <a:pt x="180" y="1914"/>
                  </a:cubicBezTo>
                  <a:cubicBezTo>
                    <a:pt x="603" y="1405"/>
                    <a:pt x="753" y="717"/>
                    <a:pt x="631" y="93"/>
                  </a:cubicBezTo>
                  <a:cubicBezTo>
                    <a:pt x="631" y="58"/>
                    <a:pt x="631" y="29"/>
                    <a:pt x="603" y="29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13"/>
            <p:cNvSpPr/>
            <p:nvPr/>
          </p:nvSpPr>
          <p:spPr>
            <a:xfrm>
              <a:off x="8765409" y="790372"/>
              <a:ext cx="78996" cy="125748"/>
            </a:xfrm>
            <a:custGeom>
              <a:avLst/>
              <a:gdLst/>
              <a:ahLst/>
              <a:cxnLst/>
              <a:rect l="l" t="t" r="r" b="b"/>
              <a:pathLst>
                <a:path w="1198" h="1907" fill="none" extrusionOk="0">
                  <a:moveTo>
                    <a:pt x="624" y="180"/>
                  </a:moveTo>
                  <a:cubicBezTo>
                    <a:pt x="689" y="87"/>
                    <a:pt x="746" y="29"/>
                    <a:pt x="868" y="1"/>
                  </a:cubicBezTo>
                  <a:cubicBezTo>
                    <a:pt x="925" y="1"/>
                    <a:pt x="1018" y="58"/>
                    <a:pt x="1076" y="115"/>
                  </a:cubicBezTo>
                  <a:cubicBezTo>
                    <a:pt x="1104" y="208"/>
                    <a:pt x="1133" y="294"/>
                    <a:pt x="1133" y="388"/>
                  </a:cubicBezTo>
                  <a:cubicBezTo>
                    <a:pt x="1198" y="868"/>
                    <a:pt x="1018" y="1405"/>
                    <a:pt x="660" y="1728"/>
                  </a:cubicBezTo>
                  <a:cubicBezTo>
                    <a:pt x="567" y="1821"/>
                    <a:pt x="481" y="1878"/>
                    <a:pt x="359" y="1907"/>
                  </a:cubicBezTo>
                  <a:cubicBezTo>
                    <a:pt x="237" y="1907"/>
                    <a:pt x="87" y="1878"/>
                    <a:pt x="58" y="1764"/>
                  </a:cubicBezTo>
                  <a:cubicBezTo>
                    <a:pt x="1" y="1642"/>
                    <a:pt x="87" y="1491"/>
                    <a:pt x="180" y="1369"/>
                  </a:cubicBezTo>
                  <a:cubicBezTo>
                    <a:pt x="302" y="1226"/>
                    <a:pt x="417" y="1011"/>
                    <a:pt x="481" y="803"/>
                  </a:cubicBezTo>
                  <a:cubicBezTo>
                    <a:pt x="538" y="595"/>
                    <a:pt x="510" y="359"/>
                    <a:pt x="624" y="180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13"/>
            <p:cNvSpPr/>
            <p:nvPr/>
          </p:nvSpPr>
          <p:spPr>
            <a:xfrm>
              <a:off x="8387375" y="1896581"/>
              <a:ext cx="722636" cy="1270334"/>
            </a:xfrm>
            <a:custGeom>
              <a:avLst/>
              <a:gdLst/>
              <a:ahLst/>
              <a:cxnLst/>
              <a:rect l="l" t="t" r="r" b="b"/>
              <a:pathLst>
                <a:path w="10959" h="19265" extrusionOk="0">
                  <a:moveTo>
                    <a:pt x="2595" y="1"/>
                  </a:moveTo>
                  <a:cubicBezTo>
                    <a:pt x="2179" y="151"/>
                    <a:pt x="1792" y="395"/>
                    <a:pt x="1434" y="689"/>
                  </a:cubicBezTo>
                  <a:cubicBezTo>
                    <a:pt x="2273" y="2660"/>
                    <a:pt x="3018" y="4036"/>
                    <a:pt x="3849" y="5799"/>
                  </a:cubicBezTo>
                  <a:lnTo>
                    <a:pt x="4121" y="6336"/>
                  </a:lnTo>
                  <a:cubicBezTo>
                    <a:pt x="2989" y="5498"/>
                    <a:pt x="2058" y="4874"/>
                    <a:pt x="803" y="4215"/>
                  </a:cubicBezTo>
                  <a:cubicBezTo>
                    <a:pt x="741" y="4173"/>
                    <a:pt x="660" y="4143"/>
                    <a:pt x="588" y="4143"/>
                  </a:cubicBezTo>
                  <a:cubicBezTo>
                    <a:pt x="560" y="4143"/>
                    <a:pt x="533" y="4148"/>
                    <a:pt x="510" y="4157"/>
                  </a:cubicBezTo>
                  <a:cubicBezTo>
                    <a:pt x="445" y="4186"/>
                    <a:pt x="416" y="4272"/>
                    <a:pt x="359" y="4337"/>
                  </a:cubicBezTo>
                  <a:cubicBezTo>
                    <a:pt x="180" y="4752"/>
                    <a:pt x="1" y="5232"/>
                    <a:pt x="180" y="5648"/>
                  </a:cubicBezTo>
                  <a:cubicBezTo>
                    <a:pt x="1914" y="5913"/>
                    <a:pt x="3555" y="6902"/>
                    <a:pt x="4630" y="8278"/>
                  </a:cubicBezTo>
                  <a:lnTo>
                    <a:pt x="5103" y="8063"/>
                  </a:lnTo>
                  <a:lnTo>
                    <a:pt x="5913" y="7705"/>
                  </a:lnTo>
                  <a:cubicBezTo>
                    <a:pt x="5999" y="5734"/>
                    <a:pt x="6121" y="3799"/>
                    <a:pt x="6243" y="1828"/>
                  </a:cubicBezTo>
                  <a:cubicBezTo>
                    <a:pt x="5705" y="1649"/>
                    <a:pt x="5103" y="1527"/>
                    <a:pt x="4537" y="1470"/>
                  </a:cubicBezTo>
                  <a:lnTo>
                    <a:pt x="4537" y="1470"/>
                  </a:lnTo>
                  <a:cubicBezTo>
                    <a:pt x="4630" y="2867"/>
                    <a:pt x="4745" y="4365"/>
                    <a:pt x="4989" y="5705"/>
                  </a:cubicBezTo>
                  <a:lnTo>
                    <a:pt x="4895" y="5469"/>
                  </a:lnTo>
                  <a:lnTo>
                    <a:pt x="4895" y="5469"/>
                  </a:lnTo>
                  <a:cubicBezTo>
                    <a:pt x="4924" y="5591"/>
                    <a:pt x="4960" y="5677"/>
                    <a:pt x="4989" y="5799"/>
                  </a:cubicBezTo>
                  <a:cubicBezTo>
                    <a:pt x="4989" y="5815"/>
                    <a:pt x="4989" y="5831"/>
                    <a:pt x="4994" y="5852"/>
                  </a:cubicBezTo>
                  <a:lnTo>
                    <a:pt x="4994" y="5852"/>
                  </a:lnTo>
                  <a:cubicBezTo>
                    <a:pt x="4256" y="3934"/>
                    <a:pt x="3517" y="1837"/>
                    <a:pt x="2595" y="1"/>
                  </a:cubicBezTo>
                  <a:close/>
                  <a:moveTo>
                    <a:pt x="6121" y="7590"/>
                  </a:moveTo>
                  <a:cubicBezTo>
                    <a:pt x="5791" y="7798"/>
                    <a:pt x="5462" y="7977"/>
                    <a:pt x="5103" y="8099"/>
                  </a:cubicBezTo>
                  <a:cubicBezTo>
                    <a:pt x="4960" y="8156"/>
                    <a:pt x="4809" y="8214"/>
                    <a:pt x="4630" y="8278"/>
                  </a:cubicBezTo>
                  <a:cubicBezTo>
                    <a:pt x="4566" y="8307"/>
                    <a:pt x="4537" y="8307"/>
                    <a:pt x="4508" y="8335"/>
                  </a:cubicBezTo>
                  <a:cubicBezTo>
                    <a:pt x="5196" y="9855"/>
                    <a:pt x="5884" y="11381"/>
                    <a:pt x="6572" y="12936"/>
                  </a:cubicBezTo>
                  <a:cubicBezTo>
                    <a:pt x="7432" y="14814"/>
                    <a:pt x="8299" y="16756"/>
                    <a:pt x="8572" y="18813"/>
                  </a:cubicBezTo>
                  <a:cubicBezTo>
                    <a:pt x="8572" y="18934"/>
                    <a:pt x="8600" y="19085"/>
                    <a:pt x="8686" y="19171"/>
                  </a:cubicBezTo>
                  <a:cubicBezTo>
                    <a:pt x="8780" y="19264"/>
                    <a:pt x="8930" y="19264"/>
                    <a:pt x="9081" y="19264"/>
                  </a:cubicBezTo>
                  <a:cubicBezTo>
                    <a:pt x="9496" y="19264"/>
                    <a:pt x="9912" y="19264"/>
                    <a:pt x="10270" y="19114"/>
                  </a:cubicBezTo>
                  <a:cubicBezTo>
                    <a:pt x="10628" y="18963"/>
                    <a:pt x="10958" y="18605"/>
                    <a:pt x="10958" y="18218"/>
                  </a:cubicBezTo>
                  <a:cubicBezTo>
                    <a:pt x="10958" y="17981"/>
                    <a:pt x="10836" y="17773"/>
                    <a:pt x="10750" y="17558"/>
                  </a:cubicBezTo>
                  <a:cubicBezTo>
                    <a:pt x="9081" y="14305"/>
                    <a:pt x="7525" y="10994"/>
                    <a:pt x="6121" y="7590"/>
                  </a:cubicBezTo>
                  <a:close/>
                </a:path>
              </a:pathLst>
            </a:custGeom>
            <a:solidFill>
              <a:srgbClr val="7FA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13"/>
            <p:cNvSpPr/>
            <p:nvPr/>
          </p:nvSpPr>
          <p:spPr>
            <a:xfrm>
              <a:off x="8412893" y="1863545"/>
              <a:ext cx="413576" cy="545390"/>
            </a:xfrm>
            <a:custGeom>
              <a:avLst/>
              <a:gdLst/>
              <a:ahLst/>
              <a:cxnLst/>
              <a:rect l="l" t="t" r="r" b="b"/>
              <a:pathLst>
                <a:path w="6272" h="8271" fill="none" extrusionOk="0">
                  <a:moveTo>
                    <a:pt x="4630" y="8270"/>
                  </a:moveTo>
                  <a:cubicBezTo>
                    <a:pt x="3555" y="6866"/>
                    <a:pt x="1943" y="5913"/>
                    <a:pt x="180" y="5640"/>
                  </a:cubicBezTo>
                  <a:cubicBezTo>
                    <a:pt x="1" y="5225"/>
                    <a:pt x="209" y="4744"/>
                    <a:pt x="388" y="4329"/>
                  </a:cubicBezTo>
                  <a:cubicBezTo>
                    <a:pt x="416" y="4264"/>
                    <a:pt x="452" y="4178"/>
                    <a:pt x="538" y="4150"/>
                  </a:cubicBezTo>
                  <a:cubicBezTo>
                    <a:pt x="631" y="4121"/>
                    <a:pt x="717" y="4150"/>
                    <a:pt x="811" y="4207"/>
                  </a:cubicBezTo>
                  <a:cubicBezTo>
                    <a:pt x="2065" y="4866"/>
                    <a:pt x="3018" y="5490"/>
                    <a:pt x="4150" y="6328"/>
                  </a:cubicBezTo>
                  <a:cubicBezTo>
                    <a:pt x="3168" y="4300"/>
                    <a:pt x="2359" y="2867"/>
                    <a:pt x="1463" y="681"/>
                  </a:cubicBezTo>
                  <a:cubicBezTo>
                    <a:pt x="1792" y="387"/>
                    <a:pt x="2179" y="144"/>
                    <a:pt x="2602" y="0"/>
                  </a:cubicBezTo>
                  <a:cubicBezTo>
                    <a:pt x="3527" y="1849"/>
                    <a:pt x="4272" y="3970"/>
                    <a:pt x="5017" y="5913"/>
                  </a:cubicBezTo>
                  <a:cubicBezTo>
                    <a:pt x="4781" y="4508"/>
                    <a:pt x="4659" y="2924"/>
                    <a:pt x="4537" y="1462"/>
                  </a:cubicBezTo>
                  <a:cubicBezTo>
                    <a:pt x="5139" y="1520"/>
                    <a:pt x="5705" y="1641"/>
                    <a:pt x="6271" y="1821"/>
                  </a:cubicBezTo>
                  <a:cubicBezTo>
                    <a:pt x="6121" y="3763"/>
                    <a:pt x="6035" y="5733"/>
                    <a:pt x="5942" y="7668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13"/>
            <p:cNvSpPr/>
            <p:nvPr/>
          </p:nvSpPr>
          <p:spPr>
            <a:xfrm>
              <a:off x="8735670" y="2223644"/>
              <a:ext cx="53477" cy="153640"/>
            </a:xfrm>
            <a:custGeom>
              <a:avLst/>
              <a:gdLst/>
              <a:ahLst/>
              <a:cxnLst/>
              <a:rect l="l" t="t" r="r" b="b"/>
              <a:pathLst>
                <a:path w="811" h="2330" fill="none" extrusionOk="0">
                  <a:moveTo>
                    <a:pt x="0" y="0"/>
                  </a:moveTo>
                  <a:cubicBezTo>
                    <a:pt x="244" y="774"/>
                    <a:pt x="509" y="1555"/>
                    <a:pt x="810" y="2329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13"/>
            <p:cNvSpPr/>
            <p:nvPr/>
          </p:nvSpPr>
          <p:spPr>
            <a:xfrm>
              <a:off x="8669004" y="2245338"/>
              <a:ext cx="82821" cy="151794"/>
            </a:xfrm>
            <a:custGeom>
              <a:avLst/>
              <a:gdLst/>
              <a:ahLst/>
              <a:cxnLst/>
              <a:rect l="l" t="t" r="r" b="b"/>
              <a:pathLst>
                <a:path w="1256" h="2302" fill="none" extrusionOk="0">
                  <a:moveTo>
                    <a:pt x="1" y="1"/>
                  </a:moveTo>
                  <a:cubicBezTo>
                    <a:pt x="331" y="717"/>
                    <a:pt x="832" y="1613"/>
                    <a:pt x="1255" y="2301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13"/>
            <p:cNvSpPr/>
            <p:nvPr/>
          </p:nvSpPr>
          <p:spPr>
            <a:xfrm>
              <a:off x="8710151" y="2363503"/>
              <a:ext cx="427225" cy="769849"/>
            </a:xfrm>
            <a:custGeom>
              <a:avLst/>
              <a:gdLst/>
              <a:ahLst/>
              <a:cxnLst/>
              <a:rect l="l" t="t" r="r" b="b"/>
              <a:pathLst>
                <a:path w="6479" h="11675" fill="none" extrusionOk="0">
                  <a:moveTo>
                    <a:pt x="4186" y="11552"/>
                  </a:moveTo>
                  <a:cubicBezTo>
                    <a:pt x="4300" y="11674"/>
                    <a:pt x="4451" y="11674"/>
                    <a:pt x="4601" y="11674"/>
                  </a:cubicBezTo>
                  <a:cubicBezTo>
                    <a:pt x="4988" y="11674"/>
                    <a:pt x="5404" y="11674"/>
                    <a:pt x="5798" y="11524"/>
                  </a:cubicBezTo>
                  <a:cubicBezTo>
                    <a:pt x="6156" y="11373"/>
                    <a:pt x="6479" y="11015"/>
                    <a:pt x="6450" y="10628"/>
                  </a:cubicBezTo>
                  <a:cubicBezTo>
                    <a:pt x="6450" y="10391"/>
                    <a:pt x="6364" y="10184"/>
                    <a:pt x="6242" y="9976"/>
                  </a:cubicBezTo>
                  <a:cubicBezTo>
                    <a:pt x="4601" y="6715"/>
                    <a:pt x="3046" y="3376"/>
                    <a:pt x="1642" y="0"/>
                  </a:cubicBezTo>
                  <a:cubicBezTo>
                    <a:pt x="1140" y="330"/>
                    <a:pt x="567" y="566"/>
                    <a:pt x="0" y="717"/>
                  </a:cubicBezTo>
                  <a:cubicBezTo>
                    <a:pt x="688" y="2272"/>
                    <a:pt x="1405" y="3791"/>
                    <a:pt x="2093" y="5318"/>
                  </a:cubicBezTo>
                  <a:cubicBezTo>
                    <a:pt x="2960" y="7224"/>
                    <a:pt x="3827" y="9166"/>
                    <a:pt x="4064" y="11230"/>
                  </a:cubicBezTo>
                  <a:cubicBezTo>
                    <a:pt x="4092" y="11345"/>
                    <a:pt x="4092" y="11466"/>
                    <a:pt x="4186" y="11552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13"/>
            <p:cNvSpPr/>
            <p:nvPr/>
          </p:nvSpPr>
          <p:spPr>
            <a:xfrm>
              <a:off x="8728087" y="2404583"/>
              <a:ext cx="291191" cy="734901"/>
            </a:xfrm>
            <a:custGeom>
              <a:avLst/>
              <a:gdLst/>
              <a:ahLst/>
              <a:cxnLst/>
              <a:rect l="l" t="t" r="r" b="b"/>
              <a:pathLst>
                <a:path w="4416" h="11145" fill="none" extrusionOk="0">
                  <a:moveTo>
                    <a:pt x="1" y="1"/>
                  </a:moveTo>
                  <a:cubicBezTo>
                    <a:pt x="1133" y="2452"/>
                    <a:pt x="2179" y="4809"/>
                    <a:pt x="3283" y="7260"/>
                  </a:cubicBezTo>
                  <a:cubicBezTo>
                    <a:pt x="3849" y="8486"/>
                    <a:pt x="4415" y="9797"/>
                    <a:pt x="4387" y="11144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13"/>
            <p:cNvSpPr/>
            <p:nvPr/>
          </p:nvSpPr>
          <p:spPr>
            <a:xfrm>
              <a:off x="8932698" y="2800619"/>
              <a:ext cx="84667" cy="187138"/>
            </a:xfrm>
            <a:custGeom>
              <a:avLst/>
              <a:gdLst/>
              <a:ahLst/>
              <a:cxnLst/>
              <a:rect l="l" t="t" r="r" b="b"/>
              <a:pathLst>
                <a:path w="1284" h="2838" fill="none" extrusionOk="0">
                  <a:moveTo>
                    <a:pt x="1" y="0"/>
                  </a:moveTo>
                  <a:cubicBezTo>
                    <a:pt x="481" y="925"/>
                    <a:pt x="897" y="1878"/>
                    <a:pt x="1284" y="2838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13"/>
            <p:cNvSpPr/>
            <p:nvPr/>
          </p:nvSpPr>
          <p:spPr>
            <a:xfrm>
              <a:off x="8501781" y="3011363"/>
              <a:ext cx="373814" cy="357263"/>
            </a:xfrm>
            <a:custGeom>
              <a:avLst/>
              <a:gdLst/>
              <a:ahLst/>
              <a:cxnLst/>
              <a:rect l="l" t="t" r="r" b="b"/>
              <a:pathLst>
                <a:path w="5669" h="5418" extrusionOk="0">
                  <a:moveTo>
                    <a:pt x="2652" y="0"/>
                  </a:moveTo>
                  <a:cubicBezTo>
                    <a:pt x="1971" y="29"/>
                    <a:pt x="1491" y="265"/>
                    <a:pt x="1011" y="717"/>
                  </a:cubicBezTo>
                  <a:cubicBezTo>
                    <a:pt x="444" y="1254"/>
                    <a:pt x="86" y="1971"/>
                    <a:pt x="29" y="2745"/>
                  </a:cubicBezTo>
                  <a:cubicBezTo>
                    <a:pt x="0" y="3519"/>
                    <a:pt x="387" y="4451"/>
                    <a:pt x="1011" y="4924"/>
                  </a:cubicBezTo>
                  <a:cubicBezTo>
                    <a:pt x="1190" y="5045"/>
                    <a:pt x="1369" y="5131"/>
                    <a:pt x="1548" y="5225"/>
                  </a:cubicBezTo>
                  <a:cubicBezTo>
                    <a:pt x="1898" y="5353"/>
                    <a:pt x="2267" y="5418"/>
                    <a:pt x="2633" y="5418"/>
                  </a:cubicBezTo>
                  <a:cubicBezTo>
                    <a:pt x="3203" y="5418"/>
                    <a:pt x="3764" y="5262"/>
                    <a:pt x="4235" y="4952"/>
                  </a:cubicBezTo>
                  <a:cubicBezTo>
                    <a:pt x="4479" y="4809"/>
                    <a:pt x="4687" y="4630"/>
                    <a:pt x="4866" y="4415"/>
                  </a:cubicBezTo>
                  <a:cubicBezTo>
                    <a:pt x="5160" y="4092"/>
                    <a:pt x="5375" y="3669"/>
                    <a:pt x="5489" y="3225"/>
                  </a:cubicBezTo>
                  <a:cubicBezTo>
                    <a:pt x="5583" y="2774"/>
                    <a:pt x="5669" y="2358"/>
                    <a:pt x="5489" y="1849"/>
                  </a:cubicBezTo>
                  <a:cubicBezTo>
                    <a:pt x="5375" y="1520"/>
                    <a:pt x="5253" y="1312"/>
                    <a:pt x="5074" y="1104"/>
                  </a:cubicBezTo>
                  <a:cubicBezTo>
                    <a:pt x="4923" y="925"/>
                    <a:pt x="4773" y="746"/>
                    <a:pt x="4594" y="624"/>
                  </a:cubicBezTo>
                  <a:cubicBezTo>
                    <a:pt x="4264" y="387"/>
                    <a:pt x="4028" y="265"/>
                    <a:pt x="3641" y="151"/>
                  </a:cubicBezTo>
                  <a:cubicBezTo>
                    <a:pt x="3461" y="86"/>
                    <a:pt x="3010" y="0"/>
                    <a:pt x="2652" y="0"/>
                  </a:cubicBezTo>
                  <a:close/>
                </a:path>
              </a:pathLst>
            </a:custGeom>
            <a:solidFill>
              <a:srgbClr val="FCC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13"/>
            <p:cNvSpPr/>
            <p:nvPr/>
          </p:nvSpPr>
          <p:spPr>
            <a:xfrm>
              <a:off x="8527299" y="2985844"/>
              <a:ext cx="373814" cy="366297"/>
            </a:xfrm>
            <a:custGeom>
              <a:avLst/>
              <a:gdLst/>
              <a:ahLst/>
              <a:cxnLst/>
              <a:rect l="l" t="t" r="r" b="b"/>
              <a:pathLst>
                <a:path w="5669" h="5555" fill="none" extrusionOk="0">
                  <a:moveTo>
                    <a:pt x="4235" y="4952"/>
                  </a:moveTo>
                  <a:cubicBezTo>
                    <a:pt x="3461" y="5461"/>
                    <a:pt x="2415" y="5554"/>
                    <a:pt x="1548" y="5225"/>
                  </a:cubicBezTo>
                  <a:cubicBezTo>
                    <a:pt x="1369" y="5131"/>
                    <a:pt x="1190" y="5045"/>
                    <a:pt x="1011" y="4924"/>
                  </a:cubicBezTo>
                  <a:cubicBezTo>
                    <a:pt x="358" y="4443"/>
                    <a:pt x="0" y="3519"/>
                    <a:pt x="29" y="2745"/>
                  </a:cubicBezTo>
                  <a:cubicBezTo>
                    <a:pt x="57" y="1971"/>
                    <a:pt x="444" y="1254"/>
                    <a:pt x="1011" y="717"/>
                  </a:cubicBezTo>
                  <a:cubicBezTo>
                    <a:pt x="1491" y="265"/>
                    <a:pt x="1971" y="29"/>
                    <a:pt x="2659" y="29"/>
                  </a:cubicBezTo>
                  <a:cubicBezTo>
                    <a:pt x="2981" y="0"/>
                    <a:pt x="3461" y="86"/>
                    <a:pt x="3641" y="144"/>
                  </a:cubicBezTo>
                  <a:cubicBezTo>
                    <a:pt x="4028" y="265"/>
                    <a:pt x="4271" y="387"/>
                    <a:pt x="4594" y="624"/>
                  </a:cubicBezTo>
                  <a:cubicBezTo>
                    <a:pt x="4773" y="774"/>
                    <a:pt x="4923" y="925"/>
                    <a:pt x="5074" y="1104"/>
                  </a:cubicBezTo>
                  <a:cubicBezTo>
                    <a:pt x="5253" y="1312"/>
                    <a:pt x="5375" y="1520"/>
                    <a:pt x="5489" y="1849"/>
                  </a:cubicBezTo>
                  <a:cubicBezTo>
                    <a:pt x="5669" y="2358"/>
                    <a:pt x="5583" y="2774"/>
                    <a:pt x="5489" y="3225"/>
                  </a:cubicBezTo>
                  <a:cubicBezTo>
                    <a:pt x="5375" y="3669"/>
                    <a:pt x="5167" y="4085"/>
                    <a:pt x="4837" y="4443"/>
                  </a:cubicBezTo>
                  <a:cubicBezTo>
                    <a:pt x="4687" y="4623"/>
                    <a:pt x="4479" y="4802"/>
                    <a:pt x="4235" y="4952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13"/>
            <p:cNvSpPr/>
            <p:nvPr/>
          </p:nvSpPr>
          <p:spPr>
            <a:xfrm>
              <a:off x="8552818" y="3017034"/>
              <a:ext cx="320864" cy="295411"/>
            </a:xfrm>
            <a:custGeom>
              <a:avLst/>
              <a:gdLst/>
              <a:ahLst/>
              <a:cxnLst/>
              <a:rect l="l" t="t" r="r" b="b"/>
              <a:pathLst>
                <a:path w="4866" h="4480" fill="none" extrusionOk="0">
                  <a:moveTo>
                    <a:pt x="2716" y="179"/>
                  </a:moveTo>
                  <a:cubicBezTo>
                    <a:pt x="2687" y="65"/>
                    <a:pt x="2537" y="29"/>
                    <a:pt x="2415" y="0"/>
                  </a:cubicBezTo>
                  <a:cubicBezTo>
                    <a:pt x="2150" y="0"/>
                    <a:pt x="1913" y="65"/>
                    <a:pt x="1698" y="208"/>
                  </a:cubicBezTo>
                  <a:cubicBezTo>
                    <a:pt x="1670" y="244"/>
                    <a:pt x="1641" y="273"/>
                    <a:pt x="1641" y="273"/>
                  </a:cubicBezTo>
                  <a:lnTo>
                    <a:pt x="1555" y="273"/>
                  </a:lnTo>
                  <a:cubicBezTo>
                    <a:pt x="1197" y="330"/>
                    <a:pt x="867" y="566"/>
                    <a:pt x="717" y="896"/>
                  </a:cubicBezTo>
                  <a:cubicBezTo>
                    <a:pt x="330" y="1140"/>
                    <a:pt x="86" y="1641"/>
                    <a:pt x="208" y="2093"/>
                  </a:cubicBezTo>
                  <a:cubicBezTo>
                    <a:pt x="57" y="2243"/>
                    <a:pt x="0" y="2480"/>
                    <a:pt x="29" y="2688"/>
                  </a:cubicBezTo>
                  <a:cubicBezTo>
                    <a:pt x="29" y="2895"/>
                    <a:pt x="151" y="3110"/>
                    <a:pt x="330" y="3225"/>
                  </a:cubicBezTo>
                  <a:cubicBezTo>
                    <a:pt x="358" y="3254"/>
                    <a:pt x="387" y="3254"/>
                    <a:pt x="387" y="3290"/>
                  </a:cubicBezTo>
                  <a:cubicBezTo>
                    <a:pt x="416" y="3318"/>
                    <a:pt x="416" y="3347"/>
                    <a:pt x="444" y="3376"/>
                  </a:cubicBezTo>
                  <a:cubicBezTo>
                    <a:pt x="566" y="3677"/>
                    <a:pt x="867" y="3884"/>
                    <a:pt x="1197" y="3913"/>
                  </a:cubicBezTo>
                  <a:cubicBezTo>
                    <a:pt x="1225" y="4092"/>
                    <a:pt x="1376" y="4243"/>
                    <a:pt x="1555" y="4329"/>
                  </a:cubicBezTo>
                  <a:cubicBezTo>
                    <a:pt x="1734" y="4393"/>
                    <a:pt x="1913" y="4422"/>
                    <a:pt x="2093" y="4451"/>
                  </a:cubicBezTo>
                  <a:cubicBezTo>
                    <a:pt x="2300" y="4479"/>
                    <a:pt x="2537" y="4479"/>
                    <a:pt x="2659" y="4329"/>
                  </a:cubicBezTo>
                  <a:cubicBezTo>
                    <a:pt x="2716" y="4422"/>
                    <a:pt x="2895" y="4422"/>
                    <a:pt x="3017" y="4393"/>
                  </a:cubicBezTo>
                  <a:cubicBezTo>
                    <a:pt x="3347" y="4329"/>
                    <a:pt x="3641" y="4121"/>
                    <a:pt x="3848" y="3856"/>
                  </a:cubicBezTo>
                  <a:lnTo>
                    <a:pt x="3913" y="3791"/>
                  </a:lnTo>
                  <a:cubicBezTo>
                    <a:pt x="3942" y="3763"/>
                    <a:pt x="3999" y="3734"/>
                    <a:pt x="4028" y="3734"/>
                  </a:cubicBezTo>
                  <a:cubicBezTo>
                    <a:pt x="4357" y="3555"/>
                    <a:pt x="4565" y="3196"/>
                    <a:pt x="4565" y="2809"/>
                  </a:cubicBezTo>
                  <a:cubicBezTo>
                    <a:pt x="4687" y="2716"/>
                    <a:pt x="4744" y="2602"/>
                    <a:pt x="4780" y="2451"/>
                  </a:cubicBezTo>
                  <a:cubicBezTo>
                    <a:pt x="4837" y="2272"/>
                    <a:pt x="4866" y="2093"/>
                    <a:pt x="4837" y="1942"/>
                  </a:cubicBezTo>
                  <a:cubicBezTo>
                    <a:pt x="4809" y="1763"/>
                    <a:pt x="4687" y="1584"/>
                    <a:pt x="4536" y="1527"/>
                  </a:cubicBezTo>
                  <a:cubicBezTo>
                    <a:pt x="4450" y="1462"/>
                    <a:pt x="4508" y="1376"/>
                    <a:pt x="4508" y="1283"/>
                  </a:cubicBezTo>
                  <a:cubicBezTo>
                    <a:pt x="4536" y="1140"/>
                    <a:pt x="4450" y="1018"/>
                    <a:pt x="4357" y="925"/>
                  </a:cubicBezTo>
                  <a:cubicBezTo>
                    <a:pt x="4271" y="839"/>
                    <a:pt x="4178" y="746"/>
                    <a:pt x="4092" y="688"/>
                  </a:cubicBezTo>
                  <a:cubicBezTo>
                    <a:pt x="3999" y="631"/>
                    <a:pt x="3884" y="602"/>
                    <a:pt x="3762" y="602"/>
                  </a:cubicBezTo>
                  <a:cubicBezTo>
                    <a:pt x="3734" y="631"/>
                    <a:pt x="3669" y="631"/>
                    <a:pt x="3641" y="602"/>
                  </a:cubicBezTo>
                  <a:cubicBezTo>
                    <a:pt x="3612" y="566"/>
                    <a:pt x="3612" y="509"/>
                    <a:pt x="3612" y="480"/>
                  </a:cubicBezTo>
                  <a:cubicBezTo>
                    <a:pt x="3612" y="359"/>
                    <a:pt x="3461" y="244"/>
                    <a:pt x="3347" y="208"/>
                  </a:cubicBezTo>
                  <a:cubicBezTo>
                    <a:pt x="3168" y="122"/>
                    <a:pt x="2895" y="65"/>
                    <a:pt x="2716" y="179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13"/>
            <p:cNvSpPr/>
            <p:nvPr/>
          </p:nvSpPr>
          <p:spPr>
            <a:xfrm>
              <a:off x="8712063" y="3178653"/>
              <a:ext cx="102603" cy="123835"/>
            </a:xfrm>
            <a:custGeom>
              <a:avLst/>
              <a:gdLst/>
              <a:ahLst/>
              <a:cxnLst/>
              <a:rect l="l" t="t" r="r" b="b"/>
              <a:pathLst>
                <a:path w="1556" h="1878" fill="none" extrusionOk="0">
                  <a:moveTo>
                    <a:pt x="272" y="1878"/>
                  </a:moveTo>
                  <a:cubicBezTo>
                    <a:pt x="151" y="1462"/>
                    <a:pt x="36" y="925"/>
                    <a:pt x="65" y="509"/>
                  </a:cubicBezTo>
                  <a:cubicBezTo>
                    <a:pt x="65" y="301"/>
                    <a:pt x="0" y="151"/>
                    <a:pt x="93" y="29"/>
                  </a:cubicBezTo>
                  <a:cubicBezTo>
                    <a:pt x="122" y="0"/>
                    <a:pt x="179" y="0"/>
                    <a:pt x="244" y="0"/>
                  </a:cubicBezTo>
                  <a:cubicBezTo>
                    <a:pt x="301" y="29"/>
                    <a:pt x="423" y="151"/>
                    <a:pt x="452" y="208"/>
                  </a:cubicBezTo>
                  <a:cubicBezTo>
                    <a:pt x="717" y="659"/>
                    <a:pt x="1140" y="1018"/>
                    <a:pt x="1555" y="1283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13"/>
            <p:cNvSpPr/>
            <p:nvPr/>
          </p:nvSpPr>
          <p:spPr>
            <a:xfrm>
              <a:off x="8728087" y="3174828"/>
              <a:ext cx="125748" cy="27497"/>
            </a:xfrm>
            <a:custGeom>
              <a:avLst/>
              <a:gdLst/>
              <a:ahLst/>
              <a:cxnLst/>
              <a:rect l="l" t="t" r="r" b="b"/>
              <a:pathLst>
                <a:path w="1907" h="417" fill="none" extrusionOk="0">
                  <a:moveTo>
                    <a:pt x="29" y="115"/>
                  </a:moveTo>
                  <a:cubicBezTo>
                    <a:pt x="1" y="87"/>
                    <a:pt x="1" y="58"/>
                    <a:pt x="1" y="58"/>
                  </a:cubicBezTo>
                  <a:cubicBezTo>
                    <a:pt x="1" y="30"/>
                    <a:pt x="29" y="30"/>
                    <a:pt x="29" y="30"/>
                  </a:cubicBezTo>
                  <a:cubicBezTo>
                    <a:pt x="87" y="1"/>
                    <a:pt x="180" y="1"/>
                    <a:pt x="237" y="1"/>
                  </a:cubicBezTo>
                  <a:cubicBezTo>
                    <a:pt x="567" y="1"/>
                    <a:pt x="1011" y="115"/>
                    <a:pt x="1312" y="237"/>
                  </a:cubicBezTo>
                  <a:cubicBezTo>
                    <a:pt x="1520" y="295"/>
                    <a:pt x="1699" y="359"/>
                    <a:pt x="1907" y="416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13"/>
            <p:cNvSpPr/>
            <p:nvPr/>
          </p:nvSpPr>
          <p:spPr>
            <a:xfrm>
              <a:off x="8729999" y="3113438"/>
              <a:ext cx="120077" cy="63368"/>
            </a:xfrm>
            <a:custGeom>
              <a:avLst/>
              <a:gdLst/>
              <a:ahLst/>
              <a:cxnLst/>
              <a:rect l="l" t="t" r="r" b="b"/>
              <a:pathLst>
                <a:path w="1821" h="961" fill="none" extrusionOk="0">
                  <a:moveTo>
                    <a:pt x="0" y="961"/>
                  </a:moveTo>
                  <a:lnTo>
                    <a:pt x="0" y="867"/>
                  </a:lnTo>
                  <a:cubicBezTo>
                    <a:pt x="29" y="839"/>
                    <a:pt x="58" y="810"/>
                    <a:pt x="58" y="781"/>
                  </a:cubicBezTo>
                  <a:cubicBezTo>
                    <a:pt x="660" y="480"/>
                    <a:pt x="1226" y="244"/>
                    <a:pt x="1821" y="0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13"/>
            <p:cNvSpPr/>
            <p:nvPr/>
          </p:nvSpPr>
          <p:spPr>
            <a:xfrm>
              <a:off x="8728087" y="3058576"/>
              <a:ext cx="69039" cy="108339"/>
            </a:xfrm>
            <a:custGeom>
              <a:avLst/>
              <a:gdLst/>
              <a:ahLst/>
              <a:cxnLst/>
              <a:rect l="l" t="t" r="r" b="b"/>
              <a:pathLst>
                <a:path w="1047" h="1643" fill="none" extrusionOk="0">
                  <a:moveTo>
                    <a:pt x="1" y="1642"/>
                  </a:moveTo>
                  <a:cubicBezTo>
                    <a:pt x="1" y="1585"/>
                    <a:pt x="1" y="1549"/>
                    <a:pt x="29" y="1520"/>
                  </a:cubicBezTo>
                  <a:cubicBezTo>
                    <a:pt x="180" y="1105"/>
                    <a:pt x="474" y="653"/>
                    <a:pt x="746" y="295"/>
                  </a:cubicBezTo>
                  <a:cubicBezTo>
                    <a:pt x="803" y="180"/>
                    <a:pt x="897" y="58"/>
                    <a:pt x="1047" y="1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13"/>
            <p:cNvSpPr/>
            <p:nvPr/>
          </p:nvSpPr>
          <p:spPr>
            <a:xfrm>
              <a:off x="8631682" y="3176741"/>
              <a:ext cx="88426" cy="100229"/>
            </a:xfrm>
            <a:custGeom>
              <a:avLst/>
              <a:gdLst/>
              <a:ahLst/>
              <a:cxnLst/>
              <a:rect l="l" t="t" r="r" b="b"/>
              <a:pathLst>
                <a:path w="1341" h="1520" fill="none" extrusionOk="0">
                  <a:moveTo>
                    <a:pt x="1" y="1520"/>
                  </a:moveTo>
                  <a:cubicBezTo>
                    <a:pt x="58" y="1405"/>
                    <a:pt x="144" y="1283"/>
                    <a:pt x="209" y="1161"/>
                  </a:cubicBezTo>
                  <a:cubicBezTo>
                    <a:pt x="266" y="1075"/>
                    <a:pt x="323" y="1011"/>
                    <a:pt x="416" y="925"/>
                  </a:cubicBezTo>
                  <a:cubicBezTo>
                    <a:pt x="567" y="746"/>
                    <a:pt x="861" y="416"/>
                    <a:pt x="1040" y="237"/>
                  </a:cubicBezTo>
                  <a:cubicBezTo>
                    <a:pt x="1133" y="151"/>
                    <a:pt x="1219" y="58"/>
                    <a:pt x="1341" y="1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13"/>
            <p:cNvSpPr/>
            <p:nvPr/>
          </p:nvSpPr>
          <p:spPr>
            <a:xfrm>
              <a:off x="8580183" y="3176741"/>
              <a:ext cx="128121" cy="59148"/>
            </a:xfrm>
            <a:custGeom>
              <a:avLst/>
              <a:gdLst/>
              <a:ahLst/>
              <a:cxnLst/>
              <a:rect l="l" t="t" r="r" b="b"/>
              <a:pathLst>
                <a:path w="1943" h="897" fill="none" extrusionOk="0">
                  <a:moveTo>
                    <a:pt x="1943" y="58"/>
                  </a:moveTo>
                  <a:cubicBezTo>
                    <a:pt x="1914" y="29"/>
                    <a:pt x="1885" y="1"/>
                    <a:pt x="1821" y="1"/>
                  </a:cubicBezTo>
                  <a:cubicBezTo>
                    <a:pt x="1792" y="1"/>
                    <a:pt x="1735" y="29"/>
                    <a:pt x="1678" y="29"/>
                  </a:cubicBezTo>
                  <a:cubicBezTo>
                    <a:pt x="1047" y="294"/>
                    <a:pt x="603" y="595"/>
                    <a:pt x="1" y="896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13"/>
            <p:cNvSpPr/>
            <p:nvPr/>
          </p:nvSpPr>
          <p:spPr>
            <a:xfrm>
              <a:off x="8566468" y="3154980"/>
              <a:ext cx="138078" cy="17540"/>
            </a:xfrm>
            <a:custGeom>
              <a:avLst/>
              <a:gdLst/>
              <a:ahLst/>
              <a:cxnLst/>
              <a:rect l="l" t="t" r="r" b="b"/>
              <a:pathLst>
                <a:path w="2094" h="266" fill="none" extrusionOk="0">
                  <a:moveTo>
                    <a:pt x="2093" y="266"/>
                  </a:moveTo>
                  <a:cubicBezTo>
                    <a:pt x="1972" y="237"/>
                    <a:pt x="1886" y="209"/>
                    <a:pt x="1764" y="209"/>
                  </a:cubicBezTo>
                  <a:cubicBezTo>
                    <a:pt x="1255" y="151"/>
                    <a:pt x="510" y="30"/>
                    <a:pt x="1" y="1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13"/>
            <p:cNvSpPr/>
            <p:nvPr/>
          </p:nvSpPr>
          <p:spPr>
            <a:xfrm>
              <a:off x="8600031" y="3076116"/>
              <a:ext cx="104515" cy="84601"/>
            </a:xfrm>
            <a:custGeom>
              <a:avLst/>
              <a:gdLst/>
              <a:ahLst/>
              <a:cxnLst/>
              <a:rect l="l" t="t" r="r" b="b"/>
              <a:pathLst>
                <a:path w="1585" h="1283" fill="none" extrusionOk="0">
                  <a:moveTo>
                    <a:pt x="1584" y="1283"/>
                  </a:moveTo>
                  <a:cubicBezTo>
                    <a:pt x="1162" y="925"/>
                    <a:pt x="302" y="244"/>
                    <a:pt x="1" y="0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13"/>
            <p:cNvSpPr/>
            <p:nvPr/>
          </p:nvSpPr>
          <p:spPr>
            <a:xfrm>
              <a:off x="8716283" y="3028837"/>
              <a:ext cx="17540" cy="128121"/>
            </a:xfrm>
            <a:custGeom>
              <a:avLst/>
              <a:gdLst/>
              <a:ahLst/>
              <a:cxnLst/>
              <a:rect l="l" t="t" r="r" b="b"/>
              <a:pathLst>
                <a:path w="266" h="1943" fill="none" extrusionOk="0">
                  <a:moveTo>
                    <a:pt x="87" y="1943"/>
                  </a:moveTo>
                  <a:cubicBezTo>
                    <a:pt x="29" y="1885"/>
                    <a:pt x="29" y="1792"/>
                    <a:pt x="29" y="1706"/>
                  </a:cubicBezTo>
                  <a:cubicBezTo>
                    <a:pt x="1" y="1498"/>
                    <a:pt x="1" y="1075"/>
                    <a:pt x="29" y="868"/>
                  </a:cubicBezTo>
                  <a:cubicBezTo>
                    <a:pt x="87" y="481"/>
                    <a:pt x="115" y="244"/>
                    <a:pt x="266" y="0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13"/>
            <p:cNvSpPr/>
            <p:nvPr/>
          </p:nvSpPr>
          <p:spPr>
            <a:xfrm>
              <a:off x="8659113" y="3034970"/>
              <a:ext cx="57236" cy="121989"/>
            </a:xfrm>
            <a:custGeom>
              <a:avLst/>
              <a:gdLst/>
              <a:ahLst/>
              <a:cxnLst/>
              <a:rect l="l" t="t" r="r" b="b"/>
              <a:pathLst>
                <a:path w="868" h="1850" fill="none" extrusionOk="0">
                  <a:moveTo>
                    <a:pt x="868" y="1850"/>
                  </a:moveTo>
                  <a:cubicBezTo>
                    <a:pt x="839" y="1850"/>
                    <a:pt x="774" y="1850"/>
                    <a:pt x="746" y="1821"/>
                  </a:cubicBezTo>
                  <a:cubicBezTo>
                    <a:pt x="717" y="1792"/>
                    <a:pt x="717" y="1764"/>
                    <a:pt x="688" y="1699"/>
                  </a:cubicBezTo>
                  <a:cubicBezTo>
                    <a:pt x="624" y="1549"/>
                    <a:pt x="86" y="266"/>
                    <a:pt x="0" y="1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13"/>
            <p:cNvSpPr/>
            <p:nvPr/>
          </p:nvSpPr>
          <p:spPr>
            <a:xfrm>
              <a:off x="8700194" y="3147002"/>
              <a:ext cx="35542" cy="35476"/>
            </a:xfrm>
            <a:custGeom>
              <a:avLst/>
              <a:gdLst/>
              <a:ahLst/>
              <a:cxnLst/>
              <a:rect l="l" t="t" r="r" b="b"/>
              <a:pathLst>
                <a:path w="539" h="538" fill="none" extrusionOk="0">
                  <a:moveTo>
                    <a:pt x="452" y="509"/>
                  </a:moveTo>
                  <a:lnTo>
                    <a:pt x="331" y="509"/>
                  </a:lnTo>
                  <a:cubicBezTo>
                    <a:pt x="331" y="509"/>
                    <a:pt x="302" y="509"/>
                    <a:pt x="302" y="537"/>
                  </a:cubicBezTo>
                  <a:lnTo>
                    <a:pt x="216" y="537"/>
                  </a:lnTo>
                  <a:cubicBezTo>
                    <a:pt x="151" y="537"/>
                    <a:pt x="94" y="509"/>
                    <a:pt x="65" y="452"/>
                  </a:cubicBezTo>
                  <a:cubicBezTo>
                    <a:pt x="37" y="387"/>
                    <a:pt x="1" y="330"/>
                    <a:pt x="1" y="272"/>
                  </a:cubicBezTo>
                  <a:lnTo>
                    <a:pt x="1" y="208"/>
                  </a:lnTo>
                  <a:cubicBezTo>
                    <a:pt x="37" y="179"/>
                    <a:pt x="37" y="179"/>
                    <a:pt x="65" y="179"/>
                  </a:cubicBezTo>
                  <a:cubicBezTo>
                    <a:pt x="94" y="151"/>
                    <a:pt x="123" y="122"/>
                    <a:pt x="151" y="65"/>
                  </a:cubicBezTo>
                  <a:cubicBezTo>
                    <a:pt x="180" y="29"/>
                    <a:pt x="180" y="0"/>
                    <a:pt x="216" y="0"/>
                  </a:cubicBezTo>
                  <a:cubicBezTo>
                    <a:pt x="245" y="0"/>
                    <a:pt x="245" y="29"/>
                    <a:pt x="245" y="29"/>
                  </a:cubicBezTo>
                  <a:cubicBezTo>
                    <a:pt x="273" y="65"/>
                    <a:pt x="273" y="65"/>
                    <a:pt x="273" y="93"/>
                  </a:cubicBezTo>
                  <a:cubicBezTo>
                    <a:pt x="302" y="122"/>
                    <a:pt x="395" y="122"/>
                    <a:pt x="424" y="151"/>
                  </a:cubicBezTo>
                  <a:lnTo>
                    <a:pt x="452" y="151"/>
                  </a:lnTo>
                  <a:lnTo>
                    <a:pt x="452" y="179"/>
                  </a:lnTo>
                  <a:cubicBezTo>
                    <a:pt x="395" y="272"/>
                    <a:pt x="510" y="272"/>
                    <a:pt x="510" y="330"/>
                  </a:cubicBezTo>
                  <a:cubicBezTo>
                    <a:pt x="538" y="387"/>
                    <a:pt x="510" y="480"/>
                    <a:pt x="452" y="509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13"/>
            <p:cNvSpPr/>
            <p:nvPr/>
          </p:nvSpPr>
          <p:spPr>
            <a:xfrm>
              <a:off x="8721954" y="3166850"/>
              <a:ext cx="66" cy="66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13"/>
            <p:cNvSpPr/>
            <p:nvPr/>
          </p:nvSpPr>
          <p:spPr>
            <a:xfrm>
              <a:off x="8763562" y="1609281"/>
              <a:ext cx="317105" cy="202831"/>
            </a:xfrm>
            <a:custGeom>
              <a:avLst/>
              <a:gdLst/>
              <a:ahLst/>
              <a:cxnLst/>
              <a:rect l="l" t="t" r="r" b="b"/>
              <a:pathLst>
                <a:path w="4809" h="3076" fill="none" extrusionOk="0">
                  <a:moveTo>
                    <a:pt x="2838" y="388"/>
                  </a:moveTo>
                  <a:cubicBezTo>
                    <a:pt x="2566" y="330"/>
                    <a:pt x="2387" y="1"/>
                    <a:pt x="2121" y="1"/>
                  </a:cubicBezTo>
                  <a:cubicBezTo>
                    <a:pt x="1792" y="1"/>
                    <a:pt x="1641" y="359"/>
                    <a:pt x="1369" y="481"/>
                  </a:cubicBezTo>
                  <a:cubicBezTo>
                    <a:pt x="1161" y="567"/>
                    <a:pt x="896" y="510"/>
                    <a:pt x="652" y="510"/>
                  </a:cubicBezTo>
                  <a:cubicBezTo>
                    <a:pt x="445" y="481"/>
                    <a:pt x="151" y="538"/>
                    <a:pt x="58" y="746"/>
                  </a:cubicBezTo>
                  <a:cubicBezTo>
                    <a:pt x="0" y="925"/>
                    <a:pt x="86" y="1104"/>
                    <a:pt x="179" y="1226"/>
                  </a:cubicBezTo>
                  <a:cubicBezTo>
                    <a:pt x="265" y="1377"/>
                    <a:pt x="387" y="1491"/>
                    <a:pt x="473" y="1642"/>
                  </a:cubicBezTo>
                  <a:cubicBezTo>
                    <a:pt x="538" y="1792"/>
                    <a:pt x="566" y="1943"/>
                    <a:pt x="624" y="2065"/>
                  </a:cubicBezTo>
                  <a:cubicBezTo>
                    <a:pt x="746" y="2244"/>
                    <a:pt x="953" y="2301"/>
                    <a:pt x="1161" y="2330"/>
                  </a:cubicBezTo>
                  <a:cubicBezTo>
                    <a:pt x="1340" y="2359"/>
                    <a:pt x="1548" y="2330"/>
                    <a:pt x="1763" y="2301"/>
                  </a:cubicBezTo>
                  <a:cubicBezTo>
                    <a:pt x="1820" y="2301"/>
                    <a:pt x="1906" y="2301"/>
                    <a:pt x="1971" y="2359"/>
                  </a:cubicBezTo>
                  <a:cubicBezTo>
                    <a:pt x="2086" y="2423"/>
                    <a:pt x="2121" y="2538"/>
                    <a:pt x="2179" y="2660"/>
                  </a:cubicBezTo>
                  <a:cubicBezTo>
                    <a:pt x="2387" y="2925"/>
                    <a:pt x="2802" y="2839"/>
                    <a:pt x="3132" y="2896"/>
                  </a:cubicBezTo>
                  <a:cubicBezTo>
                    <a:pt x="3311" y="2925"/>
                    <a:pt x="3462" y="3018"/>
                    <a:pt x="3612" y="3047"/>
                  </a:cubicBezTo>
                  <a:cubicBezTo>
                    <a:pt x="3999" y="3075"/>
                    <a:pt x="4329" y="2781"/>
                    <a:pt x="4536" y="2452"/>
                  </a:cubicBezTo>
                  <a:cubicBezTo>
                    <a:pt x="4687" y="2208"/>
                    <a:pt x="4809" y="1943"/>
                    <a:pt x="4809" y="1642"/>
                  </a:cubicBezTo>
                  <a:cubicBezTo>
                    <a:pt x="4809" y="1348"/>
                    <a:pt x="4630" y="1047"/>
                    <a:pt x="4357" y="954"/>
                  </a:cubicBezTo>
                  <a:cubicBezTo>
                    <a:pt x="4271" y="925"/>
                    <a:pt x="4178" y="925"/>
                    <a:pt x="4121" y="868"/>
                  </a:cubicBezTo>
                  <a:cubicBezTo>
                    <a:pt x="3970" y="775"/>
                    <a:pt x="3942" y="538"/>
                    <a:pt x="3791" y="416"/>
                  </a:cubicBezTo>
                  <a:cubicBezTo>
                    <a:pt x="3519" y="209"/>
                    <a:pt x="3161" y="481"/>
                    <a:pt x="2838" y="388"/>
                  </a:cubicBezTo>
                  <a:close/>
                </a:path>
              </a:pathLst>
            </a:custGeom>
            <a:noFill/>
            <a:ln w="30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13"/>
            <p:cNvSpPr/>
            <p:nvPr/>
          </p:nvSpPr>
          <p:spPr>
            <a:xfrm>
              <a:off x="8810775" y="1674495"/>
              <a:ext cx="265672" cy="88426"/>
            </a:xfrm>
            <a:custGeom>
              <a:avLst/>
              <a:gdLst/>
              <a:ahLst/>
              <a:cxnLst/>
              <a:rect l="l" t="t" r="r" b="b"/>
              <a:pathLst>
                <a:path w="4029" h="1341" fill="none" extrusionOk="0">
                  <a:moveTo>
                    <a:pt x="1" y="1"/>
                  </a:moveTo>
                  <a:cubicBezTo>
                    <a:pt x="717" y="58"/>
                    <a:pt x="1463" y="144"/>
                    <a:pt x="2151" y="323"/>
                  </a:cubicBezTo>
                  <a:cubicBezTo>
                    <a:pt x="2839" y="538"/>
                    <a:pt x="3520" y="832"/>
                    <a:pt x="4028" y="1341"/>
                  </a:cubicBezTo>
                </a:path>
              </a:pathLst>
            </a:custGeom>
            <a:noFill/>
            <a:ln w="30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13"/>
            <p:cNvSpPr/>
            <p:nvPr/>
          </p:nvSpPr>
          <p:spPr>
            <a:xfrm>
              <a:off x="8403002" y="1243050"/>
              <a:ext cx="378100" cy="360626"/>
            </a:xfrm>
            <a:custGeom>
              <a:avLst/>
              <a:gdLst/>
              <a:ahLst/>
              <a:cxnLst/>
              <a:rect l="l" t="t" r="r" b="b"/>
              <a:pathLst>
                <a:path w="5734" h="5469" fill="none" extrusionOk="0">
                  <a:moveTo>
                    <a:pt x="2838" y="5404"/>
                  </a:moveTo>
                  <a:cubicBezTo>
                    <a:pt x="1971" y="5254"/>
                    <a:pt x="1168" y="4810"/>
                    <a:pt x="631" y="4122"/>
                  </a:cubicBezTo>
                  <a:cubicBezTo>
                    <a:pt x="273" y="3706"/>
                    <a:pt x="0" y="3197"/>
                    <a:pt x="0" y="2660"/>
                  </a:cubicBezTo>
                  <a:cubicBezTo>
                    <a:pt x="29" y="2094"/>
                    <a:pt x="330" y="1556"/>
                    <a:pt x="839" y="1377"/>
                  </a:cubicBezTo>
                  <a:cubicBezTo>
                    <a:pt x="1197" y="1255"/>
                    <a:pt x="1555" y="1312"/>
                    <a:pt x="1885" y="1406"/>
                  </a:cubicBezTo>
                  <a:cubicBezTo>
                    <a:pt x="2000" y="1463"/>
                    <a:pt x="2122" y="1492"/>
                    <a:pt x="2243" y="1492"/>
                  </a:cubicBezTo>
                  <a:cubicBezTo>
                    <a:pt x="2537" y="1463"/>
                    <a:pt x="2537" y="1255"/>
                    <a:pt x="2602" y="1019"/>
                  </a:cubicBezTo>
                  <a:cubicBezTo>
                    <a:pt x="2630" y="746"/>
                    <a:pt x="2716" y="481"/>
                    <a:pt x="2931" y="302"/>
                  </a:cubicBezTo>
                  <a:cubicBezTo>
                    <a:pt x="3168" y="58"/>
                    <a:pt x="3555" y="1"/>
                    <a:pt x="3884" y="94"/>
                  </a:cubicBezTo>
                  <a:cubicBezTo>
                    <a:pt x="4214" y="180"/>
                    <a:pt x="4508" y="417"/>
                    <a:pt x="4752" y="660"/>
                  </a:cubicBezTo>
                  <a:cubicBezTo>
                    <a:pt x="5440" y="1377"/>
                    <a:pt x="5733" y="2452"/>
                    <a:pt x="5554" y="3405"/>
                  </a:cubicBezTo>
                  <a:cubicBezTo>
                    <a:pt x="5468" y="3821"/>
                    <a:pt x="5289" y="4272"/>
                    <a:pt x="4902" y="4451"/>
                  </a:cubicBezTo>
                  <a:cubicBezTo>
                    <a:pt x="4601" y="4630"/>
                    <a:pt x="4214" y="4602"/>
                    <a:pt x="3942" y="4810"/>
                  </a:cubicBezTo>
                  <a:cubicBezTo>
                    <a:pt x="3705" y="4989"/>
                    <a:pt x="3555" y="5318"/>
                    <a:pt x="3254" y="5404"/>
                  </a:cubicBezTo>
                  <a:cubicBezTo>
                    <a:pt x="3139" y="5469"/>
                    <a:pt x="2989" y="5433"/>
                    <a:pt x="2838" y="5404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13"/>
            <p:cNvSpPr/>
            <p:nvPr/>
          </p:nvSpPr>
          <p:spPr>
            <a:xfrm>
              <a:off x="8505539" y="1357456"/>
              <a:ext cx="181071" cy="173027"/>
            </a:xfrm>
            <a:custGeom>
              <a:avLst/>
              <a:gdLst/>
              <a:ahLst/>
              <a:cxnLst/>
              <a:rect l="l" t="t" r="r" b="b"/>
              <a:pathLst>
                <a:path w="2746" h="2624" fill="none" extrusionOk="0">
                  <a:moveTo>
                    <a:pt x="1735" y="58"/>
                  </a:moveTo>
                  <a:cubicBezTo>
                    <a:pt x="2028" y="0"/>
                    <a:pt x="2329" y="86"/>
                    <a:pt x="2509" y="330"/>
                  </a:cubicBezTo>
                  <a:cubicBezTo>
                    <a:pt x="2688" y="509"/>
                    <a:pt x="2745" y="803"/>
                    <a:pt x="2716" y="1046"/>
                  </a:cubicBezTo>
                  <a:cubicBezTo>
                    <a:pt x="2716" y="1312"/>
                    <a:pt x="2630" y="1584"/>
                    <a:pt x="2537" y="1820"/>
                  </a:cubicBezTo>
                  <a:cubicBezTo>
                    <a:pt x="2451" y="2028"/>
                    <a:pt x="2358" y="2236"/>
                    <a:pt x="2272" y="2480"/>
                  </a:cubicBezTo>
                  <a:cubicBezTo>
                    <a:pt x="2272" y="2508"/>
                    <a:pt x="2236" y="2508"/>
                    <a:pt x="2236" y="2537"/>
                  </a:cubicBezTo>
                  <a:cubicBezTo>
                    <a:pt x="2208" y="2566"/>
                    <a:pt x="2179" y="2566"/>
                    <a:pt x="2150" y="2566"/>
                  </a:cubicBezTo>
                  <a:cubicBezTo>
                    <a:pt x="2000" y="2623"/>
                    <a:pt x="1849" y="2594"/>
                    <a:pt x="1699" y="2537"/>
                  </a:cubicBezTo>
                  <a:cubicBezTo>
                    <a:pt x="1376" y="2444"/>
                    <a:pt x="1047" y="2329"/>
                    <a:pt x="746" y="2207"/>
                  </a:cubicBezTo>
                  <a:cubicBezTo>
                    <a:pt x="595" y="2121"/>
                    <a:pt x="445" y="2057"/>
                    <a:pt x="330" y="1942"/>
                  </a:cubicBezTo>
                  <a:cubicBezTo>
                    <a:pt x="180" y="1792"/>
                    <a:pt x="58" y="1613"/>
                    <a:pt x="29" y="1405"/>
                  </a:cubicBezTo>
                  <a:cubicBezTo>
                    <a:pt x="0" y="1226"/>
                    <a:pt x="86" y="982"/>
                    <a:pt x="208" y="867"/>
                  </a:cubicBezTo>
                  <a:cubicBezTo>
                    <a:pt x="330" y="745"/>
                    <a:pt x="509" y="688"/>
                    <a:pt x="688" y="652"/>
                  </a:cubicBezTo>
                  <a:cubicBezTo>
                    <a:pt x="839" y="652"/>
                    <a:pt x="1018" y="688"/>
                    <a:pt x="1161" y="717"/>
                  </a:cubicBezTo>
                  <a:lnTo>
                    <a:pt x="1226" y="717"/>
                  </a:lnTo>
                  <a:cubicBezTo>
                    <a:pt x="1255" y="717"/>
                    <a:pt x="1255" y="566"/>
                    <a:pt x="1255" y="538"/>
                  </a:cubicBezTo>
                  <a:cubicBezTo>
                    <a:pt x="1283" y="445"/>
                    <a:pt x="1312" y="387"/>
                    <a:pt x="1376" y="330"/>
                  </a:cubicBezTo>
                  <a:cubicBezTo>
                    <a:pt x="1462" y="208"/>
                    <a:pt x="1584" y="115"/>
                    <a:pt x="1735" y="58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13"/>
            <p:cNvSpPr/>
            <p:nvPr/>
          </p:nvSpPr>
          <p:spPr>
            <a:xfrm>
              <a:off x="8532970" y="1251095"/>
              <a:ext cx="27893" cy="88426"/>
            </a:xfrm>
            <a:custGeom>
              <a:avLst/>
              <a:gdLst/>
              <a:ahLst/>
              <a:cxnLst/>
              <a:rect l="l" t="t" r="r" b="b"/>
              <a:pathLst>
                <a:path w="423" h="1341" fill="none" extrusionOk="0">
                  <a:moveTo>
                    <a:pt x="208" y="445"/>
                  </a:moveTo>
                  <a:cubicBezTo>
                    <a:pt x="208" y="330"/>
                    <a:pt x="244" y="209"/>
                    <a:pt x="330" y="115"/>
                  </a:cubicBezTo>
                  <a:cubicBezTo>
                    <a:pt x="272" y="58"/>
                    <a:pt x="179" y="29"/>
                    <a:pt x="122" y="1"/>
                  </a:cubicBezTo>
                  <a:lnTo>
                    <a:pt x="65" y="1"/>
                  </a:lnTo>
                  <a:lnTo>
                    <a:pt x="29" y="29"/>
                  </a:lnTo>
                  <a:cubicBezTo>
                    <a:pt x="0" y="58"/>
                    <a:pt x="0" y="115"/>
                    <a:pt x="0" y="151"/>
                  </a:cubicBezTo>
                  <a:cubicBezTo>
                    <a:pt x="0" y="538"/>
                    <a:pt x="122" y="897"/>
                    <a:pt x="272" y="1226"/>
                  </a:cubicBezTo>
                  <a:cubicBezTo>
                    <a:pt x="301" y="1284"/>
                    <a:pt x="358" y="1341"/>
                    <a:pt x="423" y="1312"/>
                  </a:cubicBezTo>
                  <a:cubicBezTo>
                    <a:pt x="272" y="1047"/>
                    <a:pt x="179" y="746"/>
                    <a:pt x="208" y="445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13"/>
            <p:cNvSpPr/>
            <p:nvPr/>
          </p:nvSpPr>
          <p:spPr>
            <a:xfrm>
              <a:off x="8598119" y="1412252"/>
              <a:ext cx="35542" cy="41674"/>
            </a:xfrm>
            <a:custGeom>
              <a:avLst/>
              <a:gdLst/>
              <a:ahLst/>
              <a:cxnLst/>
              <a:rect l="l" t="t" r="r" b="b"/>
              <a:pathLst>
                <a:path w="539" h="632" fill="none" extrusionOk="0">
                  <a:moveTo>
                    <a:pt x="510" y="395"/>
                  </a:moveTo>
                  <a:cubicBezTo>
                    <a:pt x="538" y="452"/>
                    <a:pt x="538" y="574"/>
                    <a:pt x="474" y="602"/>
                  </a:cubicBezTo>
                  <a:cubicBezTo>
                    <a:pt x="445" y="631"/>
                    <a:pt x="388" y="631"/>
                    <a:pt x="331" y="631"/>
                  </a:cubicBezTo>
                  <a:cubicBezTo>
                    <a:pt x="295" y="602"/>
                    <a:pt x="237" y="574"/>
                    <a:pt x="209" y="509"/>
                  </a:cubicBezTo>
                  <a:cubicBezTo>
                    <a:pt x="151" y="423"/>
                    <a:pt x="116" y="330"/>
                    <a:pt x="87" y="244"/>
                  </a:cubicBezTo>
                  <a:cubicBezTo>
                    <a:pt x="1" y="0"/>
                    <a:pt x="445" y="301"/>
                    <a:pt x="510" y="395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13"/>
            <p:cNvSpPr/>
            <p:nvPr/>
          </p:nvSpPr>
          <p:spPr>
            <a:xfrm>
              <a:off x="8576425" y="1435859"/>
              <a:ext cx="21760" cy="35542"/>
            </a:xfrm>
            <a:custGeom>
              <a:avLst/>
              <a:gdLst/>
              <a:ahLst/>
              <a:cxnLst/>
              <a:rect l="l" t="t" r="r" b="b"/>
              <a:pathLst>
                <a:path w="330" h="539" fill="none" extrusionOk="0">
                  <a:moveTo>
                    <a:pt x="330" y="330"/>
                  </a:moveTo>
                  <a:cubicBezTo>
                    <a:pt x="330" y="424"/>
                    <a:pt x="301" y="481"/>
                    <a:pt x="237" y="510"/>
                  </a:cubicBezTo>
                  <a:cubicBezTo>
                    <a:pt x="180" y="538"/>
                    <a:pt x="122" y="538"/>
                    <a:pt x="58" y="481"/>
                  </a:cubicBezTo>
                  <a:cubicBezTo>
                    <a:pt x="29" y="424"/>
                    <a:pt x="0" y="359"/>
                    <a:pt x="0" y="302"/>
                  </a:cubicBezTo>
                  <a:cubicBezTo>
                    <a:pt x="0" y="216"/>
                    <a:pt x="0" y="123"/>
                    <a:pt x="58" y="37"/>
                  </a:cubicBezTo>
                  <a:cubicBezTo>
                    <a:pt x="58" y="1"/>
                    <a:pt x="86" y="1"/>
                    <a:pt x="122" y="1"/>
                  </a:cubicBezTo>
                  <a:cubicBezTo>
                    <a:pt x="237" y="65"/>
                    <a:pt x="301" y="216"/>
                    <a:pt x="330" y="330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13"/>
            <p:cNvSpPr/>
            <p:nvPr/>
          </p:nvSpPr>
          <p:spPr>
            <a:xfrm>
              <a:off x="8974307" y="1434012"/>
              <a:ext cx="112032" cy="104449"/>
            </a:xfrm>
            <a:custGeom>
              <a:avLst/>
              <a:gdLst/>
              <a:ahLst/>
              <a:cxnLst/>
              <a:rect l="l" t="t" r="r" b="b"/>
              <a:pathLst>
                <a:path w="1699" h="1584" fill="none" extrusionOk="0">
                  <a:moveTo>
                    <a:pt x="1369" y="272"/>
                  </a:moveTo>
                  <a:cubicBezTo>
                    <a:pt x="1577" y="423"/>
                    <a:pt x="1699" y="688"/>
                    <a:pt x="1699" y="960"/>
                  </a:cubicBezTo>
                  <a:cubicBezTo>
                    <a:pt x="1699" y="1018"/>
                    <a:pt x="1670" y="1104"/>
                    <a:pt x="1641" y="1168"/>
                  </a:cubicBezTo>
                  <a:cubicBezTo>
                    <a:pt x="1613" y="1254"/>
                    <a:pt x="1548" y="1319"/>
                    <a:pt x="1462" y="1347"/>
                  </a:cubicBezTo>
                  <a:cubicBezTo>
                    <a:pt x="1283" y="1527"/>
                    <a:pt x="1011" y="1584"/>
                    <a:pt x="746" y="1584"/>
                  </a:cubicBezTo>
                  <a:cubicBezTo>
                    <a:pt x="681" y="1584"/>
                    <a:pt x="595" y="1584"/>
                    <a:pt x="538" y="1555"/>
                  </a:cubicBezTo>
                  <a:cubicBezTo>
                    <a:pt x="237" y="1462"/>
                    <a:pt x="0" y="1168"/>
                    <a:pt x="0" y="867"/>
                  </a:cubicBezTo>
                  <a:cubicBezTo>
                    <a:pt x="0" y="538"/>
                    <a:pt x="208" y="244"/>
                    <a:pt x="473" y="122"/>
                  </a:cubicBezTo>
                  <a:cubicBezTo>
                    <a:pt x="774" y="0"/>
                    <a:pt x="1133" y="65"/>
                    <a:pt x="1369" y="272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13"/>
            <p:cNvSpPr/>
            <p:nvPr/>
          </p:nvSpPr>
          <p:spPr>
            <a:xfrm>
              <a:off x="9170874" y="4031125"/>
              <a:ext cx="84667" cy="21760"/>
            </a:xfrm>
            <a:custGeom>
              <a:avLst/>
              <a:gdLst/>
              <a:ahLst/>
              <a:cxnLst/>
              <a:rect l="l" t="t" r="r" b="b"/>
              <a:pathLst>
                <a:path w="1284" h="330" extrusionOk="0">
                  <a:moveTo>
                    <a:pt x="925" y="0"/>
                  </a:moveTo>
                  <a:cubicBezTo>
                    <a:pt x="631" y="0"/>
                    <a:pt x="302" y="29"/>
                    <a:pt x="1" y="122"/>
                  </a:cubicBezTo>
                  <a:cubicBezTo>
                    <a:pt x="29" y="179"/>
                    <a:pt x="65" y="237"/>
                    <a:pt x="94" y="330"/>
                  </a:cubicBezTo>
                  <a:cubicBezTo>
                    <a:pt x="385" y="260"/>
                    <a:pt x="677" y="226"/>
                    <a:pt x="981" y="226"/>
                  </a:cubicBezTo>
                  <a:cubicBezTo>
                    <a:pt x="1080" y="226"/>
                    <a:pt x="1181" y="230"/>
                    <a:pt x="1283" y="237"/>
                  </a:cubicBezTo>
                  <a:cubicBezTo>
                    <a:pt x="1283" y="58"/>
                    <a:pt x="1076" y="0"/>
                    <a:pt x="925" y="0"/>
                  </a:cubicBezTo>
                  <a:close/>
                </a:path>
              </a:pathLst>
            </a:custGeom>
            <a:solidFill>
              <a:srgbClr val="F7D79F"/>
            </a:solidFill>
            <a:ln w="30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13"/>
            <p:cNvSpPr/>
            <p:nvPr/>
          </p:nvSpPr>
          <p:spPr>
            <a:xfrm>
              <a:off x="8912851" y="4034290"/>
              <a:ext cx="266134" cy="461382"/>
            </a:xfrm>
            <a:custGeom>
              <a:avLst/>
              <a:gdLst/>
              <a:ahLst/>
              <a:cxnLst/>
              <a:rect l="l" t="t" r="r" b="b"/>
              <a:pathLst>
                <a:path w="4036" h="6997" extrusionOk="0">
                  <a:moveTo>
                    <a:pt x="3526" y="0"/>
                  </a:moveTo>
                  <a:cubicBezTo>
                    <a:pt x="3475" y="0"/>
                    <a:pt x="3424" y="4"/>
                    <a:pt x="3376" y="10"/>
                  </a:cubicBezTo>
                  <a:cubicBezTo>
                    <a:pt x="2244" y="189"/>
                    <a:pt x="1255" y="998"/>
                    <a:pt x="717" y="1980"/>
                  </a:cubicBezTo>
                  <a:cubicBezTo>
                    <a:pt x="151" y="2998"/>
                    <a:pt x="1" y="4195"/>
                    <a:pt x="180" y="5327"/>
                  </a:cubicBezTo>
                  <a:cubicBezTo>
                    <a:pt x="244" y="5922"/>
                    <a:pt x="424" y="6552"/>
                    <a:pt x="897" y="6911"/>
                  </a:cubicBezTo>
                  <a:cubicBezTo>
                    <a:pt x="932" y="6939"/>
                    <a:pt x="961" y="6968"/>
                    <a:pt x="1018" y="6997"/>
                  </a:cubicBezTo>
                  <a:cubicBezTo>
                    <a:pt x="1169" y="6997"/>
                    <a:pt x="1255" y="6818"/>
                    <a:pt x="1255" y="6674"/>
                  </a:cubicBezTo>
                  <a:cubicBezTo>
                    <a:pt x="1499" y="5090"/>
                    <a:pt x="1678" y="3414"/>
                    <a:pt x="2573" y="2102"/>
                  </a:cubicBezTo>
                  <a:cubicBezTo>
                    <a:pt x="2903" y="1565"/>
                    <a:pt x="3347" y="1120"/>
                    <a:pt x="3763" y="669"/>
                  </a:cubicBezTo>
                  <a:cubicBezTo>
                    <a:pt x="3885" y="547"/>
                    <a:pt x="4035" y="404"/>
                    <a:pt x="3978" y="253"/>
                  </a:cubicBezTo>
                  <a:cubicBezTo>
                    <a:pt x="3949" y="57"/>
                    <a:pt x="3736" y="0"/>
                    <a:pt x="3526" y="0"/>
                  </a:cubicBezTo>
                  <a:close/>
                </a:path>
              </a:pathLst>
            </a:custGeom>
            <a:solidFill>
              <a:srgbClr val="F7D79F"/>
            </a:solidFill>
            <a:ln w="30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13"/>
            <p:cNvSpPr/>
            <p:nvPr/>
          </p:nvSpPr>
          <p:spPr>
            <a:xfrm>
              <a:off x="8989868" y="4119023"/>
              <a:ext cx="70951" cy="77150"/>
            </a:xfrm>
            <a:custGeom>
              <a:avLst/>
              <a:gdLst/>
              <a:ahLst/>
              <a:cxnLst/>
              <a:rect l="l" t="t" r="r" b="b"/>
              <a:pathLst>
                <a:path w="1076" h="1170" extrusionOk="0">
                  <a:moveTo>
                    <a:pt x="599" y="1"/>
                  </a:moveTo>
                  <a:cubicBezTo>
                    <a:pt x="570" y="1"/>
                    <a:pt x="540" y="5"/>
                    <a:pt x="510" y="14"/>
                  </a:cubicBezTo>
                  <a:cubicBezTo>
                    <a:pt x="417" y="14"/>
                    <a:pt x="331" y="72"/>
                    <a:pt x="237" y="129"/>
                  </a:cubicBezTo>
                  <a:cubicBezTo>
                    <a:pt x="123" y="251"/>
                    <a:pt x="30" y="430"/>
                    <a:pt x="30" y="609"/>
                  </a:cubicBezTo>
                  <a:cubicBezTo>
                    <a:pt x="1" y="788"/>
                    <a:pt x="87" y="968"/>
                    <a:pt x="237" y="1089"/>
                  </a:cubicBezTo>
                  <a:cubicBezTo>
                    <a:pt x="325" y="1139"/>
                    <a:pt x="432" y="1170"/>
                    <a:pt x="535" y="1170"/>
                  </a:cubicBezTo>
                  <a:cubicBezTo>
                    <a:pt x="610" y="1170"/>
                    <a:pt x="683" y="1154"/>
                    <a:pt x="746" y="1118"/>
                  </a:cubicBezTo>
                  <a:cubicBezTo>
                    <a:pt x="804" y="1089"/>
                    <a:pt x="868" y="1025"/>
                    <a:pt x="897" y="968"/>
                  </a:cubicBezTo>
                  <a:cubicBezTo>
                    <a:pt x="954" y="910"/>
                    <a:pt x="1018" y="846"/>
                    <a:pt x="1047" y="760"/>
                  </a:cubicBezTo>
                  <a:cubicBezTo>
                    <a:pt x="1076" y="667"/>
                    <a:pt x="1076" y="552"/>
                    <a:pt x="1047" y="430"/>
                  </a:cubicBezTo>
                  <a:cubicBezTo>
                    <a:pt x="1018" y="337"/>
                    <a:pt x="954" y="280"/>
                    <a:pt x="897" y="194"/>
                  </a:cubicBezTo>
                  <a:cubicBezTo>
                    <a:pt x="868" y="158"/>
                    <a:pt x="839" y="129"/>
                    <a:pt x="804" y="100"/>
                  </a:cubicBezTo>
                  <a:cubicBezTo>
                    <a:pt x="761" y="37"/>
                    <a:pt x="683" y="1"/>
                    <a:pt x="599" y="1"/>
                  </a:cubicBezTo>
                  <a:close/>
                </a:path>
              </a:pathLst>
            </a:custGeom>
            <a:solidFill>
              <a:srgbClr val="F7D79F"/>
            </a:solidFill>
            <a:ln w="30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13"/>
            <p:cNvSpPr/>
            <p:nvPr/>
          </p:nvSpPr>
          <p:spPr>
            <a:xfrm>
              <a:off x="9050863" y="4065744"/>
              <a:ext cx="67127" cy="66863"/>
            </a:xfrm>
            <a:custGeom>
              <a:avLst/>
              <a:gdLst/>
              <a:ahLst/>
              <a:cxnLst/>
              <a:rect l="l" t="t" r="r" b="b"/>
              <a:pathLst>
                <a:path w="1018" h="1014" extrusionOk="0">
                  <a:moveTo>
                    <a:pt x="598" y="1"/>
                  </a:moveTo>
                  <a:cubicBezTo>
                    <a:pt x="544" y="1"/>
                    <a:pt x="482" y="21"/>
                    <a:pt x="416" y="41"/>
                  </a:cubicBezTo>
                  <a:cubicBezTo>
                    <a:pt x="237" y="106"/>
                    <a:pt x="58" y="220"/>
                    <a:pt x="29" y="400"/>
                  </a:cubicBezTo>
                  <a:cubicBezTo>
                    <a:pt x="0" y="579"/>
                    <a:pt x="93" y="758"/>
                    <a:pt x="237" y="908"/>
                  </a:cubicBezTo>
                  <a:cubicBezTo>
                    <a:pt x="301" y="966"/>
                    <a:pt x="359" y="1002"/>
                    <a:pt x="452" y="1002"/>
                  </a:cubicBezTo>
                  <a:cubicBezTo>
                    <a:pt x="468" y="1010"/>
                    <a:pt x="485" y="1013"/>
                    <a:pt x="500" y="1013"/>
                  </a:cubicBezTo>
                  <a:cubicBezTo>
                    <a:pt x="540" y="1013"/>
                    <a:pt x="575" y="991"/>
                    <a:pt x="595" y="966"/>
                  </a:cubicBezTo>
                  <a:cubicBezTo>
                    <a:pt x="774" y="880"/>
                    <a:pt x="953" y="758"/>
                    <a:pt x="989" y="579"/>
                  </a:cubicBezTo>
                  <a:cubicBezTo>
                    <a:pt x="1018" y="428"/>
                    <a:pt x="953" y="314"/>
                    <a:pt x="896" y="192"/>
                  </a:cubicBezTo>
                  <a:cubicBezTo>
                    <a:pt x="839" y="135"/>
                    <a:pt x="746" y="41"/>
                    <a:pt x="660" y="13"/>
                  </a:cubicBezTo>
                  <a:cubicBezTo>
                    <a:pt x="641" y="4"/>
                    <a:pt x="620" y="1"/>
                    <a:pt x="598" y="1"/>
                  </a:cubicBezTo>
                  <a:close/>
                </a:path>
              </a:pathLst>
            </a:custGeom>
            <a:solidFill>
              <a:srgbClr val="F7D79F"/>
            </a:solidFill>
            <a:ln w="30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13"/>
            <p:cNvSpPr/>
            <p:nvPr/>
          </p:nvSpPr>
          <p:spPr>
            <a:xfrm>
              <a:off x="8934611" y="4294819"/>
              <a:ext cx="72864" cy="62115"/>
            </a:xfrm>
            <a:custGeom>
              <a:avLst/>
              <a:gdLst/>
              <a:ahLst/>
              <a:cxnLst/>
              <a:rect l="l" t="t" r="r" b="b"/>
              <a:pathLst>
                <a:path w="1105" h="942" extrusionOk="0">
                  <a:moveTo>
                    <a:pt x="567" y="0"/>
                  </a:moveTo>
                  <a:cubicBezTo>
                    <a:pt x="423" y="0"/>
                    <a:pt x="273" y="65"/>
                    <a:pt x="151" y="150"/>
                  </a:cubicBezTo>
                  <a:cubicBezTo>
                    <a:pt x="122" y="215"/>
                    <a:pt x="94" y="244"/>
                    <a:pt x="65" y="301"/>
                  </a:cubicBezTo>
                  <a:cubicBezTo>
                    <a:pt x="0" y="480"/>
                    <a:pt x="29" y="659"/>
                    <a:pt x="151" y="810"/>
                  </a:cubicBezTo>
                  <a:cubicBezTo>
                    <a:pt x="266" y="903"/>
                    <a:pt x="399" y="942"/>
                    <a:pt x="535" y="942"/>
                  </a:cubicBezTo>
                  <a:cubicBezTo>
                    <a:pt x="576" y="942"/>
                    <a:pt x="618" y="938"/>
                    <a:pt x="660" y="932"/>
                  </a:cubicBezTo>
                  <a:cubicBezTo>
                    <a:pt x="810" y="896"/>
                    <a:pt x="961" y="781"/>
                    <a:pt x="1047" y="602"/>
                  </a:cubicBezTo>
                  <a:cubicBezTo>
                    <a:pt x="1104" y="451"/>
                    <a:pt x="1104" y="451"/>
                    <a:pt x="1047" y="301"/>
                  </a:cubicBezTo>
                  <a:cubicBezTo>
                    <a:pt x="1018" y="272"/>
                    <a:pt x="1018" y="215"/>
                    <a:pt x="989" y="179"/>
                  </a:cubicBezTo>
                  <a:cubicBezTo>
                    <a:pt x="868" y="65"/>
                    <a:pt x="717" y="0"/>
                    <a:pt x="567" y="0"/>
                  </a:cubicBezTo>
                  <a:close/>
                </a:path>
              </a:pathLst>
            </a:custGeom>
            <a:solidFill>
              <a:srgbClr val="F7D79F"/>
            </a:solidFill>
            <a:ln w="30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13"/>
            <p:cNvSpPr/>
            <p:nvPr/>
          </p:nvSpPr>
          <p:spPr>
            <a:xfrm>
              <a:off x="8946414" y="4210086"/>
              <a:ext cx="72864" cy="69105"/>
            </a:xfrm>
            <a:custGeom>
              <a:avLst/>
              <a:gdLst/>
              <a:ahLst/>
              <a:cxnLst/>
              <a:rect l="l" t="t" r="r" b="b"/>
              <a:pathLst>
                <a:path w="1105" h="1048" extrusionOk="0">
                  <a:moveTo>
                    <a:pt x="632" y="0"/>
                  </a:moveTo>
                  <a:cubicBezTo>
                    <a:pt x="530" y="0"/>
                    <a:pt x="424" y="26"/>
                    <a:pt x="330" y="67"/>
                  </a:cubicBezTo>
                  <a:cubicBezTo>
                    <a:pt x="180" y="153"/>
                    <a:pt x="94" y="275"/>
                    <a:pt x="29" y="454"/>
                  </a:cubicBezTo>
                  <a:cubicBezTo>
                    <a:pt x="29" y="511"/>
                    <a:pt x="1" y="568"/>
                    <a:pt x="29" y="633"/>
                  </a:cubicBezTo>
                  <a:cubicBezTo>
                    <a:pt x="29" y="812"/>
                    <a:pt x="180" y="991"/>
                    <a:pt x="359" y="1020"/>
                  </a:cubicBezTo>
                  <a:cubicBezTo>
                    <a:pt x="415" y="1038"/>
                    <a:pt x="474" y="1047"/>
                    <a:pt x="532" y="1047"/>
                  </a:cubicBezTo>
                  <a:cubicBezTo>
                    <a:pt x="660" y="1047"/>
                    <a:pt x="784" y="1001"/>
                    <a:pt x="868" y="898"/>
                  </a:cubicBezTo>
                  <a:cubicBezTo>
                    <a:pt x="1018" y="783"/>
                    <a:pt x="1104" y="604"/>
                    <a:pt x="1076" y="425"/>
                  </a:cubicBezTo>
                  <a:cubicBezTo>
                    <a:pt x="1076" y="246"/>
                    <a:pt x="1076" y="246"/>
                    <a:pt x="925" y="124"/>
                  </a:cubicBezTo>
                  <a:cubicBezTo>
                    <a:pt x="896" y="95"/>
                    <a:pt x="868" y="67"/>
                    <a:pt x="810" y="31"/>
                  </a:cubicBezTo>
                  <a:cubicBezTo>
                    <a:pt x="754" y="9"/>
                    <a:pt x="694" y="0"/>
                    <a:pt x="632" y="0"/>
                  </a:cubicBezTo>
                  <a:close/>
                </a:path>
              </a:pathLst>
            </a:custGeom>
            <a:solidFill>
              <a:srgbClr val="F7D79F"/>
            </a:solidFill>
            <a:ln w="30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13"/>
            <p:cNvSpPr/>
            <p:nvPr/>
          </p:nvSpPr>
          <p:spPr>
            <a:xfrm>
              <a:off x="8938831" y="4373947"/>
              <a:ext cx="61060" cy="56972"/>
            </a:xfrm>
            <a:custGeom>
              <a:avLst/>
              <a:gdLst/>
              <a:ahLst/>
              <a:cxnLst/>
              <a:rect l="l" t="t" r="r" b="b"/>
              <a:pathLst>
                <a:path w="926" h="864" extrusionOk="0">
                  <a:moveTo>
                    <a:pt x="506" y="0"/>
                  </a:moveTo>
                  <a:cubicBezTo>
                    <a:pt x="441" y="0"/>
                    <a:pt x="377" y="13"/>
                    <a:pt x="323" y="25"/>
                  </a:cubicBezTo>
                  <a:cubicBezTo>
                    <a:pt x="237" y="54"/>
                    <a:pt x="180" y="90"/>
                    <a:pt x="116" y="147"/>
                  </a:cubicBezTo>
                  <a:cubicBezTo>
                    <a:pt x="58" y="205"/>
                    <a:pt x="30" y="269"/>
                    <a:pt x="30" y="355"/>
                  </a:cubicBezTo>
                  <a:cubicBezTo>
                    <a:pt x="1" y="477"/>
                    <a:pt x="30" y="592"/>
                    <a:pt x="87" y="685"/>
                  </a:cubicBezTo>
                  <a:cubicBezTo>
                    <a:pt x="144" y="771"/>
                    <a:pt x="266" y="864"/>
                    <a:pt x="388" y="864"/>
                  </a:cubicBezTo>
                  <a:cubicBezTo>
                    <a:pt x="474" y="864"/>
                    <a:pt x="538" y="835"/>
                    <a:pt x="596" y="807"/>
                  </a:cubicBezTo>
                  <a:cubicBezTo>
                    <a:pt x="804" y="685"/>
                    <a:pt x="925" y="412"/>
                    <a:pt x="832" y="176"/>
                  </a:cubicBezTo>
                  <a:cubicBezTo>
                    <a:pt x="804" y="147"/>
                    <a:pt x="775" y="119"/>
                    <a:pt x="746" y="90"/>
                  </a:cubicBezTo>
                  <a:cubicBezTo>
                    <a:pt x="678" y="21"/>
                    <a:pt x="591" y="0"/>
                    <a:pt x="506" y="0"/>
                  </a:cubicBezTo>
                  <a:close/>
                </a:path>
              </a:pathLst>
            </a:custGeom>
            <a:solidFill>
              <a:srgbClr val="F7D79F"/>
            </a:solidFill>
            <a:ln w="30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13"/>
            <p:cNvSpPr/>
            <p:nvPr/>
          </p:nvSpPr>
          <p:spPr>
            <a:xfrm>
              <a:off x="8562709" y="3416762"/>
              <a:ext cx="401706" cy="744594"/>
            </a:xfrm>
            <a:custGeom>
              <a:avLst/>
              <a:gdLst/>
              <a:ahLst/>
              <a:cxnLst/>
              <a:rect l="l" t="t" r="r" b="b"/>
              <a:pathLst>
                <a:path w="6092" h="11292" extrusionOk="0">
                  <a:moveTo>
                    <a:pt x="5490" y="1"/>
                  </a:moveTo>
                  <a:cubicBezTo>
                    <a:pt x="5669" y="481"/>
                    <a:pt x="5669" y="1047"/>
                    <a:pt x="5433" y="1527"/>
                  </a:cubicBezTo>
                  <a:cubicBezTo>
                    <a:pt x="5225" y="1348"/>
                    <a:pt x="4988" y="1226"/>
                    <a:pt x="4716" y="1198"/>
                  </a:cubicBezTo>
                  <a:cubicBezTo>
                    <a:pt x="4696" y="1197"/>
                    <a:pt x="4675" y="1196"/>
                    <a:pt x="4655" y="1196"/>
                  </a:cubicBezTo>
                  <a:cubicBezTo>
                    <a:pt x="4196" y="1196"/>
                    <a:pt x="3742" y="1493"/>
                    <a:pt x="3283" y="1527"/>
                  </a:cubicBezTo>
                  <a:cubicBezTo>
                    <a:pt x="3254" y="1527"/>
                    <a:pt x="3225" y="1585"/>
                    <a:pt x="3254" y="1613"/>
                  </a:cubicBezTo>
                  <a:cubicBezTo>
                    <a:pt x="3376" y="1735"/>
                    <a:pt x="3519" y="1821"/>
                    <a:pt x="3698" y="1886"/>
                  </a:cubicBezTo>
                  <a:cubicBezTo>
                    <a:pt x="3555" y="1943"/>
                    <a:pt x="3433" y="2029"/>
                    <a:pt x="3311" y="2122"/>
                  </a:cubicBezTo>
                  <a:cubicBezTo>
                    <a:pt x="1728" y="3376"/>
                    <a:pt x="445" y="5225"/>
                    <a:pt x="151" y="7225"/>
                  </a:cubicBezTo>
                  <a:cubicBezTo>
                    <a:pt x="1" y="8156"/>
                    <a:pt x="29" y="9109"/>
                    <a:pt x="445" y="9912"/>
                  </a:cubicBezTo>
                  <a:cubicBezTo>
                    <a:pt x="850" y="10687"/>
                    <a:pt x="1852" y="11292"/>
                    <a:pt x="2748" y="11292"/>
                  </a:cubicBezTo>
                  <a:cubicBezTo>
                    <a:pt x="2788" y="11292"/>
                    <a:pt x="2828" y="11290"/>
                    <a:pt x="2867" y="11288"/>
                  </a:cubicBezTo>
                  <a:cubicBezTo>
                    <a:pt x="3519" y="11259"/>
                    <a:pt x="4178" y="10808"/>
                    <a:pt x="4451" y="10184"/>
                  </a:cubicBezTo>
                  <a:cubicBezTo>
                    <a:pt x="4866" y="9195"/>
                    <a:pt x="4451" y="8092"/>
                    <a:pt x="4386" y="7045"/>
                  </a:cubicBezTo>
                  <a:cubicBezTo>
                    <a:pt x="4358" y="6329"/>
                    <a:pt x="4508" y="5612"/>
                    <a:pt x="4809" y="4989"/>
                  </a:cubicBezTo>
                  <a:cubicBezTo>
                    <a:pt x="4988" y="4630"/>
                    <a:pt x="5196" y="4272"/>
                    <a:pt x="5375" y="3914"/>
                  </a:cubicBezTo>
                  <a:cubicBezTo>
                    <a:pt x="5490" y="4093"/>
                    <a:pt x="5612" y="4215"/>
                    <a:pt x="5762" y="4329"/>
                  </a:cubicBezTo>
                  <a:cubicBezTo>
                    <a:pt x="5771" y="4338"/>
                    <a:pt x="5779" y="4341"/>
                    <a:pt x="5787" y="4341"/>
                  </a:cubicBezTo>
                  <a:cubicBezTo>
                    <a:pt x="5808" y="4341"/>
                    <a:pt x="5828" y="4321"/>
                    <a:pt x="5848" y="4301"/>
                  </a:cubicBezTo>
                  <a:cubicBezTo>
                    <a:pt x="5941" y="3706"/>
                    <a:pt x="6063" y="3075"/>
                    <a:pt x="5941" y="2481"/>
                  </a:cubicBezTo>
                  <a:cubicBezTo>
                    <a:pt x="5913" y="2244"/>
                    <a:pt x="5791" y="1972"/>
                    <a:pt x="5640" y="1764"/>
                  </a:cubicBezTo>
                  <a:cubicBezTo>
                    <a:pt x="5970" y="1255"/>
                    <a:pt x="6092" y="632"/>
                    <a:pt x="5970" y="58"/>
                  </a:cubicBezTo>
                  <a:cubicBezTo>
                    <a:pt x="5970" y="30"/>
                    <a:pt x="5970" y="30"/>
                    <a:pt x="5941" y="1"/>
                  </a:cubicBezTo>
                  <a:close/>
                </a:path>
              </a:pathLst>
            </a:custGeom>
            <a:solidFill>
              <a:srgbClr val="F39D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13"/>
            <p:cNvSpPr/>
            <p:nvPr/>
          </p:nvSpPr>
          <p:spPr>
            <a:xfrm>
              <a:off x="8608076" y="3529256"/>
              <a:ext cx="354493" cy="626166"/>
            </a:xfrm>
            <a:custGeom>
              <a:avLst/>
              <a:gdLst/>
              <a:ahLst/>
              <a:cxnLst/>
              <a:rect l="l" t="t" r="r" b="b"/>
              <a:pathLst>
                <a:path w="5376" h="9496" fill="none" extrusionOk="0">
                  <a:moveTo>
                    <a:pt x="5375" y="2057"/>
                  </a:moveTo>
                  <a:cubicBezTo>
                    <a:pt x="5196" y="2416"/>
                    <a:pt x="4981" y="2745"/>
                    <a:pt x="4802" y="3104"/>
                  </a:cubicBezTo>
                  <a:cubicBezTo>
                    <a:pt x="4508" y="3763"/>
                    <a:pt x="4358" y="4480"/>
                    <a:pt x="4386" y="5196"/>
                  </a:cubicBezTo>
                  <a:cubicBezTo>
                    <a:pt x="4444" y="6235"/>
                    <a:pt x="4866" y="7346"/>
                    <a:pt x="4444" y="8299"/>
                  </a:cubicBezTo>
                  <a:cubicBezTo>
                    <a:pt x="4178" y="8923"/>
                    <a:pt x="3519" y="9374"/>
                    <a:pt x="2831" y="9431"/>
                  </a:cubicBezTo>
                  <a:cubicBezTo>
                    <a:pt x="1935" y="9496"/>
                    <a:pt x="860" y="8865"/>
                    <a:pt x="445" y="8027"/>
                  </a:cubicBezTo>
                  <a:cubicBezTo>
                    <a:pt x="29" y="7224"/>
                    <a:pt x="0" y="6271"/>
                    <a:pt x="144" y="5375"/>
                  </a:cubicBezTo>
                  <a:cubicBezTo>
                    <a:pt x="416" y="3340"/>
                    <a:pt x="1728" y="1491"/>
                    <a:pt x="3311" y="237"/>
                  </a:cubicBezTo>
                  <a:cubicBezTo>
                    <a:pt x="3433" y="144"/>
                    <a:pt x="3548" y="58"/>
                    <a:pt x="3698" y="1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13"/>
            <p:cNvSpPr/>
            <p:nvPr/>
          </p:nvSpPr>
          <p:spPr>
            <a:xfrm>
              <a:off x="8820732" y="3483889"/>
              <a:ext cx="186742" cy="208436"/>
            </a:xfrm>
            <a:custGeom>
              <a:avLst/>
              <a:gdLst/>
              <a:ahLst/>
              <a:cxnLst/>
              <a:rect l="l" t="t" r="r" b="b"/>
              <a:pathLst>
                <a:path w="2832" h="3161" fill="none" extrusionOk="0">
                  <a:moveTo>
                    <a:pt x="2387" y="567"/>
                  </a:moveTo>
                  <a:cubicBezTo>
                    <a:pt x="2566" y="775"/>
                    <a:pt x="2688" y="1047"/>
                    <a:pt x="2716" y="1312"/>
                  </a:cubicBezTo>
                  <a:cubicBezTo>
                    <a:pt x="2831" y="1907"/>
                    <a:pt x="2716" y="2509"/>
                    <a:pt x="2595" y="3104"/>
                  </a:cubicBezTo>
                  <a:cubicBezTo>
                    <a:pt x="2595" y="3161"/>
                    <a:pt x="2566" y="3161"/>
                    <a:pt x="2537" y="3161"/>
                  </a:cubicBezTo>
                  <a:cubicBezTo>
                    <a:pt x="2208" y="2896"/>
                    <a:pt x="2000" y="2537"/>
                    <a:pt x="1907" y="2122"/>
                  </a:cubicBezTo>
                  <a:cubicBezTo>
                    <a:pt x="1907" y="2086"/>
                    <a:pt x="1849" y="2057"/>
                    <a:pt x="1821" y="2086"/>
                  </a:cubicBezTo>
                  <a:cubicBezTo>
                    <a:pt x="1670" y="2301"/>
                    <a:pt x="1520" y="2509"/>
                    <a:pt x="1398" y="2745"/>
                  </a:cubicBezTo>
                  <a:cubicBezTo>
                    <a:pt x="1369" y="2774"/>
                    <a:pt x="1312" y="2774"/>
                    <a:pt x="1312" y="2717"/>
                  </a:cubicBezTo>
                  <a:cubicBezTo>
                    <a:pt x="1254" y="2265"/>
                    <a:pt x="1312" y="1821"/>
                    <a:pt x="1434" y="1405"/>
                  </a:cubicBezTo>
                  <a:cubicBezTo>
                    <a:pt x="1462" y="1369"/>
                    <a:pt x="1398" y="1312"/>
                    <a:pt x="1369" y="1341"/>
                  </a:cubicBezTo>
                  <a:cubicBezTo>
                    <a:pt x="982" y="1405"/>
                    <a:pt x="595" y="1642"/>
                    <a:pt x="237" y="1549"/>
                  </a:cubicBezTo>
                  <a:cubicBezTo>
                    <a:pt x="208" y="1549"/>
                    <a:pt x="179" y="1491"/>
                    <a:pt x="208" y="1463"/>
                  </a:cubicBezTo>
                  <a:lnTo>
                    <a:pt x="860" y="832"/>
                  </a:lnTo>
                  <a:cubicBezTo>
                    <a:pt x="896" y="803"/>
                    <a:pt x="860" y="746"/>
                    <a:pt x="803" y="746"/>
                  </a:cubicBezTo>
                  <a:cubicBezTo>
                    <a:pt x="538" y="746"/>
                    <a:pt x="237" y="624"/>
                    <a:pt x="29" y="416"/>
                  </a:cubicBezTo>
                  <a:cubicBezTo>
                    <a:pt x="0" y="388"/>
                    <a:pt x="0" y="330"/>
                    <a:pt x="58" y="330"/>
                  </a:cubicBezTo>
                  <a:cubicBezTo>
                    <a:pt x="538" y="294"/>
                    <a:pt x="1011" y="1"/>
                    <a:pt x="1491" y="29"/>
                  </a:cubicBezTo>
                  <a:cubicBezTo>
                    <a:pt x="1756" y="29"/>
                    <a:pt x="2000" y="151"/>
                    <a:pt x="2179" y="330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13"/>
            <p:cNvSpPr/>
            <p:nvPr/>
          </p:nvSpPr>
          <p:spPr>
            <a:xfrm>
              <a:off x="8960129" y="3404959"/>
              <a:ext cx="49653" cy="126275"/>
            </a:xfrm>
            <a:custGeom>
              <a:avLst/>
              <a:gdLst/>
              <a:ahLst/>
              <a:cxnLst/>
              <a:rect l="l" t="t" r="r" b="b"/>
              <a:pathLst>
                <a:path w="753" h="1915" fill="none" extrusionOk="0">
                  <a:moveTo>
                    <a:pt x="602" y="29"/>
                  </a:moveTo>
                  <a:cubicBezTo>
                    <a:pt x="574" y="1"/>
                    <a:pt x="574" y="1"/>
                    <a:pt x="538" y="1"/>
                  </a:cubicBezTo>
                  <a:lnTo>
                    <a:pt x="151" y="1"/>
                  </a:lnTo>
                  <a:cubicBezTo>
                    <a:pt x="330" y="538"/>
                    <a:pt x="330" y="1198"/>
                    <a:pt x="0" y="1642"/>
                  </a:cubicBezTo>
                  <a:cubicBezTo>
                    <a:pt x="94" y="1706"/>
                    <a:pt x="122" y="1821"/>
                    <a:pt x="180" y="1914"/>
                  </a:cubicBezTo>
                  <a:cubicBezTo>
                    <a:pt x="602" y="1405"/>
                    <a:pt x="753" y="717"/>
                    <a:pt x="631" y="58"/>
                  </a:cubicBezTo>
                  <a:cubicBezTo>
                    <a:pt x="631" y="58"/>
                    <a:pt x="631" y="29"/>
                    <a:pt x="602" y="29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13"/>
            <p:cNvSpPr/>
            <p:nvPr/>
          </p:nvSpPr>
          <p:spPr>
            <a:xfrm>
              <a:off x="8812688" y="3980088"/>
              <a:ext cx="78996" cy="125748"/>
            </a:xfrm>
            <a:custGeom>
              <a:avLst/>
              <a:gdLst/>
              <a:ahLst/>
              <a:cxnLst/>
              <a:rect l="l" t="t" r="r" b="b"/>
              <a:pathLst>
                <a:path w="1198" h="1907" fill="none" extrusionOk="0">
                  <a:moveTo>
                    <a:pt x="624" y="179"/>
                  </a:moveTo>
                  <a:cubicBezTo>
                    <a:pt x="688" y="86"/>
                    <a:pt x="746" y="0"/>
                    <a:pt x="868" y="0"/>
                  </a:cubicBezTo>
                  <a:cubicBezTo>
                    <a:pt x="925" y="0"/>
                    <a:pt x="1018" y="58"/>
                    <a:pt x="1075" y="115"/>
                  </a:cubicBezTo>
                  <a:cubicBezTo>
                    <a:pt x="1104" y="208"/>
                    <a:pt x="1133" y="294"/>
                    <a:pt x="1133" y="359"/>
                  </a:cubicBezTo>
                  <a:cubicBezTo>
                    <a:pt x="1197" y="867"/>
                    <a:pt x="1018" y="1369"/>
                    <a:pt x="660" y="1727"/>
                  </a:cubicBezTo>
                  <a:cubicBezTo>
                    <a:pt x="567" y="1820"/>
                    <a:pt x="481" y="1878"/>
                    <a:pt x="359" y="1906"/>
                  </a:cubicBezTo>
                  <a:cubicBezTo>
                    <a:pt x="237" y="1906"/>
                    <a:pt x="87" y="1849"/>
                    <a:pt x="58" y="1763"/>
                  </a:cubicBezTo>
                  <a:cubicBezTo>
                    <a:pt x="1" y="1641"/>
                    <a:pt x="87" y="1491"/>
                    <a:pt x="180" y="1369"/>
                  </a:cubicBezTo>
                  <a:cubicBezTo>
                    <a:pt x="301" y="1190"/>
                    <a:pt x="416" y="1011"/>
                    <a:pt x="481" y="803"/>
                  </a:cubicBezTo>
                  <a:cubicBezTo>
                    <a:pt x="538" y="595"/>
                    <a:pt x="509" y="359"/>
                    <a:pt x="624" y="179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13"/>
            <p:cNvSpPr/>
            <p:nvPr/>
          </p:nvSpPr>
          <p:spPr>
            <a:xfrm>
              <a:off x="8810775" y="4798996"/>
              <a:ext cx="317171" cy="202765"/>
            </a:xfrm>
            <a:custGeom>
              <a:avLst/>
              <a:gdLst/>
              <a:ahLst/>
              <a:cxnLst/>
              <a:rect l="l" t="t" r="r" b="b"/>
              <a:pathLst>
                <a:path w="4810" h="3075" fill="none" extrusionOk="0">
                  <a:moveTo>
                    <a:pt x="2839" y="387"/>
                  </a:moveTo>
                  <a:cubicBezTo>
                    <a:pt x="2566" y="330"/>
                    <a:pt x="2387" y="0"/>
                    <a:pt x="2122" y="0"/>
                  </a:cubicBezTo>
                  <a:cubicBezTo>
                    <a:pt x="1792" y="0"/>
                    <a:pt x="1642" y="359"/>
                    <a:pt x="1370" y="481"/>
                  </a:cubicBezTo>
                  <a:cubicBezTo>
                    <a:pt x="1162" y="567"/>
                    <a:pt x="897" y="509"/>
                    <a:pt x="653" y="509"/>
                  </a:cubicBezTo>
                  <a:cubicBezTo>
                    <a:pt x="445" y="481"/>
                    <a:pt x="151" y="538"/>
                    <a:pt x="58" y="746"/>
                  </a:cubicBezTo>
                  <a:cubicBezTo>
                    <a:pt x="1" y="925"/>
                    <a:pt x="87" y="1104"/>
                    <a:pt x="180" y="1226"/>
                  </a:cubicBezTo>
                  <a:cubicBezTo>
                    <a:pt x="266" y="1376"/>
                    <a:pt x="388" y="1491"/>
                    <a:pt x="474" y="1642"/>
                  </a:cubicBezTo>
                  <a:cubicBezTo>
                    <a:pt x="538" y="1763"/>
                    <a:pt x="567" y="1943"/>
                    <a:pt x="624" y="2064"/>
                  </a:cubicBezTo>
                  <a:cubicBezTo>
                    <a:pt x="746" y="2208"/>
                    <a:pt x="954" y="2301"/>
                    <a:pt x="1162" y="2330"/>
                  </a:cubicBezTo>
                  <a:cubicBezTo>
                    <a:pt x="1341" y="2358"/>
                    <a:pt x="1549" y="2330"/>
                    <a:pt x="1764" y="2301"/>
                  </a:cubicBezTo>
                  <a:cubicBezTo>
                    <a:pt x="1821" y="2301"/>
                    <a:pt x="1907" y="2301"/>
                    <a:pt x="1972" y="2358"/>
                  </a:cubicBezTo>
                  <a:cubicBezTo>
                    <a:pt x="2086" y="2423"/>
                    <a:pt x="2122" y="2537"/>
                    <a:pt x="2179" y="2659"/>
                  </a:cubicBezTo>
                  <a:cubicBezTo>
                    <a:pt x="2387" y="2924"/>
                    <a:pt x="2803" y="2838"/>
                    <a:pt x="3133" y="2896"/>
                  </a:cubicBezTo>
                  <a:cubicBezTo>
                    <a:pt x="3312" y="2924"/>
                    <a:pt x="3462" y="3017"/>
                    <a:pt x="3613" y="3046"/>
                  </a:cubicBezTo>
                  <a:cubicBezTo>
                    <a:pt x="4000" y="3075"/>
                    <a:pt x="4329" y="2781"/>
                    <a:pt x="4537" y="2451"/>
                  </a:cubicBezTo>
                  <a:cubicBezTo>
                    <a:pt x="4688" y="2208"/>
                    <a:pt x="4809" y="1943"/>
                    <a:pt x="4809" y="1642"/>
                  </a:cubicBezTo>
                  <a:cubicBezTo>
                    <a:pt x="4809" y="1348"/>
                    <a:pt x="4630" y="1047"/>
                    <a:pt x="4358" y="954"/>
                  </a:cubicBezTo>
                  <a:cubicBezTo>
                    <a:pt x="4272" y="925"/>
                    <a:pt x="4179" y="925"/>
                    <a:pt x="4121" y="868"/>
                  </a:cubicBezTo>
                  <a:cubicBezTo>
                    <a:pt x="3971" y="774"/>
                    <a:pt x="3942" y="538"/>
                    <a:pt x="3792" y="416"/>
                  </a:cubicBezTo>
                  <a:cubicBezTo>
                    <a:pt x="3520" y="208"/>
                    <a:pt x="3161" y="481"/>
                    <a:pt x="2839" y="387"/>
                  </a:cubicBezTo>
                  <a:close/>
                </a:path>
              </a:pathLst>
            </a:custGeom>
            <a:noFill/>
            <a:ln w="30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13"/>
            <p:cNvSpPr/>
            <p:nvPr/>
          </p:nvSpPr>
          <p:spPr>
            <a:xfrm>
              <a:off x="8858054" y="4864211"/>
              <a:ext cx="265606" cy="88426"/>
            </a:xfrm>
            <a:custGeom>
              <a:avLst/>
              <a:gdLst/>
              <a:ahLst/>
              <a:cxnLst/>
              <a:rect l="l" t="t" r="r" b="b"/>
              <a:pathLst>
                <a:path w="4028" h="1341" fill="none" extrusionOk="0">
                  <a:moveTo>
                    <a:pt x="0" y="0"/>
                  </a:moveTo>
                  <a:cubicBezTo>
                    <a:pt x="717" y="58"/>
                    <a:pt x="1462" y="144"/>
                    <a:pt x="2150" y="323"/>
                  </a:cubicBezTo>
                  <a:cubicBezTo>
                    <a:pt x="2838" y="538"/>
                    <a:pt x="3519" y="832"/>
                    <a:pt x="4028" y="1341"/>
                  </a:cubicBezTo>
                </a:path>
              </a:pathLst>
            </a:custGeom>
            <a:noFill/>
            <a:ln w="30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13"/>
            <p:cNvSpPr/>
            <p:nvPr/>
          </p:nvSpPr>
          <p:spPr>
            <a:xfrm>
              <a:off x="8450215" y="4432766"/>
              <a:ext cx="378100" cy="360626"/>
            </a:xfrm>
            <a:custGeom>
              <a:avLst/>
              <a:gdLst/>
              <a:ahLst/>
              <a:cxnLst/>
              <a:rect l="l" t="t" r="r" b="b"/>
              <a:pathLst>
                <a:path w="5734" h="5469" fill="none" extrusionOk="0">
                  <a:moveTo>
                    <a:pt x="2839" y="5404"/>
                  </a:moveTo>
                  <a:cubicBezTo>
                    <a:pt x="1972" y="5253"/>
                    <a:pt x="1169" y="4781"/>
                    <a:pt x="632" y="4121"/>
                  </a:cubicBezTo>
                  <a:cubicBezTo>
                    <a:pt x="273" y="3706"/>
                    <a:pt x="1" y="3197"/>
                    <a:pt x="1" y="2659"/>
                  </a:cubicBezTo>
                  <a:cubicBezTo>
                    <a:pt x="30" y="2093"/>
                    <a:pt x="331" y="1556"/>
                    <a:pt x="839" y="1377"/>
                  </a:cubicBezTo>
                  <a:cubicBezTo>
                    <a:pt x="1198" y="1255"/>
                    <a:pt x="1556" y="1312"/>
                    <a:pt x="1886" y="1405"/>
                  </a:cubicBezTo>
                  <a:cubicBezTo>
                    <a:pt x="2000" y="1434"/>
                    <a:pt x="2122" y="1491"/>
                    <a:pt x="2244" y="1491"/>
                  </a:cubicBezTo>
                  <a:cubicBezTo>
                    <a:pt x="2538" y="1462"/>
                    <a:pt x="2538" y="1226"/>
                    <a:pt x="2602" y="1018"/>
                  </a:cubicBezTo>
                  <a:cubicBezTo>
                    <a:pt x="2631" y="746"/>
                    <a:pt x="2717" y="481"/>
                    <a:pt x="2932" y="302"/>
                  </a:cubicBezTo>
                  <a:cubicBezTo>
                    <a:pt x="3168" y="58"/>
                    <a:pt x="3555" y="1"/>
                    <a:pt x="3885" y="94"/>
                  </a:cubicBezTo>
                  <a:cubicBezTo>
                    <a:pt x="4215" y="180"/>
                    <a:pt x="4509" y="416"/>
                    <a:pt x="4752" y="660"/>
                  </a:cubicBezTo>
                  <a:cubicBezTo>
                    <a:pt x="5440" y="1377"/>
                    <a:pt x="5734" y="2451"/>
                    <a:pt x="5555" y="3405"/>
                  </a:cubicBezTo>
                  <a:cubicBezTo>
                    <a:pt x="5469" y="3820"/>
                    <a:pt x="5290" y="4272"/>
                    <a:pt x="4903" y="4451"/>
                  </a:cubicBezTo>
                  <a:cubicBezTo>
                    <a:pt x="4602" y="4630"/>
                    <a:pt x="4215" y="4601"/>
                    <a:pt x="3942" y="4809"/>
                  </a:cubicBezTo>
                  <a:cubicBezTo>
                    <a:pt x="3706" y="4988"/>
                    <a:pt x="3555" y="5318"/>
                    <a:pt x="3254" y="5404"/>
                  </a:cubicBezTo>
                  <a:cubicBezTo>
                    <a:pt x="3140" y="5468"/>
                    <a:pt x="2989" y="5433"/>
                    <a:pt x="2839" y="5404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13"/>
            <p:cNvSpPr/>
            <p:nvPr/>
          </p:nvSpPr>
          <p:spPr>
            <a:xfrm>
              <a:off x="8552818" y="4547106"/>
              <a:ext cx="181005" cy="173027"/>
            </a:xfrm>
            <a:custGeom>
              <a:avLst/>
              <a:gdLst/>
              <a:ahLst/>
              <a:cxnLst/>
              <a:rect l="l" t="t" r="r" b="b"/>
              <a:pathLst>
                <a:path w="2745" h="2624" fill="none" extrusionOk="0">
                  <a:moveTo>
                    <a:pt x="1734" y="58"/>
                  </a:moveTo>
                  <a:cubicBezTo>
                    <a:pt x="2028" y="1"/>
                    <a:pt x="2329" y="87"/>
                    <a:pt x="2508" y="330"/>
                  </a:cubicBezTo>
                  <a:cubicBezTo>
                    <a:pt x="2687" y="510"/>
                    <a:pt x="2745" y="803"/>
                    <a:pt x="2716" y="1047"/>
                  </a:cubicBezTo>
                  <a:cubicBezTo>
                    <a:pt x="2716" y="1312"/>
                    <a:pt x="2630" y="1585"/>
                    <a:pt x="2537" y="1821"/>
                  </a:cubicBezTo>
                  <a:cubicBezTo>
                    <a:pt x="2451" y="2029"/>
                    <a:pt x="2358" y="2237"/>
                    <a:pt x="2272" y="2445"/>
                  </a:cubicBezTo>
                  <a:cubicBezTo>
                    <a:pt x="2272" y="2480"/>
                    <a:pt x="2236" y="2509"/>
                    <a:pt x="2236" y="2538"/>
                  </a:cubicBezTo>
                  <a:cubicBezTo>
                    <a:pt x="2207" y="2566"/>
                    <a:pt x="2179" y="2566"/>
                    <a:pt x="2150" y="2566"/>
                  </a:cubicBezTo>
                  <a:cubicBezTo>
                    <a:pt x="1999" y="2624"/>
                    <a:pt x="1849" y="2595"/>
                    <a:pt x="1698" y="2538"/>
                  </a:cubicBezTo>
                  <a:cubicBezTo>
                    <a:pt x="1376" y="2445"/>
                    <a:pt x="1046" y="2330"/>
                    <a:pt x="745" y="2179"/>
                  </a:cubicBezTo>
                  <a:cubicBezTo>
                    <a:pt x="595" y="2122"/>
                    <a:pt x="444" y="2058"/>
                    <a:pt x="330" y="1943"/>
                  </a:cubicBezTo>
                  <a:cubicBezTo>
                    <a:pt x="179" y="1792"/>
                    <a:pt x="57" y="1613"/>
                    <a:pt x="29" y="1405"/>
                  </a:cubicBezTo>
                  <a:cubicBezTo>
                    <a:pt x="0" y="1226"/>
                    <a:pt x="86" y="983"/>
                    <a:pt x="208" y="868"/>
                  </a:cubicBezTo>
                  <a:cubicBezTo>
                    <a:pt x="330" y="746"/>
                    <a:pt x="509" y="689"/>
                    <a:pt x="688" y="653"/>
                  </a:cubicBezTo>
                  <a:cubicBezTo>
                    <a:pt x="838" y="653"/>
                    <a:pt x="1018" y="689"/>
                    <a:pt x="1161" y="717"/>
                  </a:cubicBezTo>
                  <a:lnTo>
                    <a:pt x="1225" y="717"/>
                  </a:lnTo>
                  <a:cubicBezTo>
                    <a:pt x="1254" y="717"/>
                    <a:pt x="1254" y="567"/>
                    <a:pt x="1254" y="538"/>
                  </a:cubicBezTo>
                  <a:cubicBezTo>
                    <a:pt x="1283" y="445"/>
                    <a:pt x="1311" y="388"/>
                    <a:pt x="1376" y="330"/>
                  </a:cubicBezTo>
                  <a:cubicBezTo>
                    <a:pt x="1462" y="209"/>
                    <a:pt x="1584" y="115"/>
                    <a:pt x="1734" y="58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13"/>
            <p:cNvSpPr/>
            <p:nvPr/>
          </p:nvSpPr>
          <p:spPr>
            <a:xfrm>
              <a:off x="8580183" y="4440810"/>
              <a:ext cx="27959" cy="88426"/>
            </a:xfrm>
            <a:custGeom>
              <a:avLst/>
              <a:gdLst/>
              <a:ahLst/>
              <a:cxnLst/>
              <a:rect l="l" t="t" r="r" b="b"/>
              <a:pathLst>
                <a:path w="424" h="1341" fill="none" extrusionOk="0">
                  <a:moveTo>
                    <a:pt x="209" y="416"/>
                  </a:moveTo>
                  <a:cubicBezTo>
                    <a:pt x="209" y="330"/>
                    <a:pt x="244" y="208"/>
                    <a:pt x="330" y="115"/>
                  </a:cubicBezTo>
                  <a:cubicBezTo>
                    <a:pt x="273" y="58"/>
                    <a:pt x="180" y="29"/>
                    <a:pt x="123" y="0"/>
                  </a:cubicBezTo>
                  <a:lnTo>
                    <a:pt x="65" y="0"/>
                  </a:lnTo>
                  <a:lnTo>
                    <a:pt x="29" y="0"/>
                  </a:lnTo>
                  <a:cubicBezTo>
                    <a:pt x="1" y="58"/>
                    <a:pt x="1" y="86"/>
                    <a:pt x="1" y="151"/>
                  </a:cubicBezTo>
                  <a:cubicBezTo>
                    <a:pt x="1" y="538"/>
                    <a:pt x="123" y="896"/>
                    <a:pt x="273" y="1226"/>
                  </a:cubicBezTo>
                  <a:cubicBezTo>
                    <a:pt x="302" y="1283"/>
                    <a:pt x="359" y="1340"/>
                    <a:pt x="423" y="1312"/>
                  </a:cubicBezTo>
                  <a:cubicBezTo>
                    <a:pt x="273" y="1047"/>
                    <a:pt x="180" y="746"/>
                    <a:pt x="209" y="416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13"/>
            <p:cNvSpPr/>
            <p:nvPr/>
          </p:nvSpPr>
          <p:spPr>
            <a:xfrm>
              <a:off x="8645398" y="4601968"/>
              <a:ext cx="35542" cy="41608"/>
            </a:xfrm>
            <a:custGeom>
              <a:avLst/>
              <a:gdLst/>
              <a:ahLst/>
              <a:cxnLst/>
              <a:rect l="l" t="t" r="r" b="b"/>
              <a:pathLst>
                <a:path w="539" h="631" fill="none" extrusionOk="0">
                  <a:moveTo>
                    <a:pt x="509" y="394"/>
                  </a:moveTo>
                  <a:cubicBezTo>
                    <a:pt x="538" y="452"/>
                    <a:pt x="538" y="538"/>
                    <a:pt x="474" y="602"/>
                  </a:cubicBezTo>
                  <a:cubicBezTo>
                    <a:pt x="445" y="631"/>
                    <a:pt x="388" y="631"/>
                    <a:pt x="330" y="631"/>
                  </a:cubicBezTo>
                  <a:cubicBezTo>
                    <a:pt x="294" y="602"/>
                    <a:pt x="237" y="573"/>
                    <a:pt x="208" y="509"/>
                  </a:cubicBezTo>
                  <a:cubicBezTo>
                    <a:pt x="151" y="423"/>
                    <a:pt x="115" y="330"/>
                    <a:pt x="87" y="244"/>
                  </a:cubicBezTo>
                  <a:cubicBezTo>
                    <a:pt x="1" y="0"/>
                    <a:pt x="445" y="301"/>
                    <a:pt x="509" y="394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13"/>
            <p:cNvSpPr/>
            <p:nvPr/>
          </p:nvSpPr>
          <p:spPr>
            <a:xfrm>
              <a:off x="8623638" y="4625574"/>
              <a:ext cx="21826" cy="35476"/>
            </a:xfrm>
            <a:custGeom>
              <a:avLst/>
              <a:gdLst/>
              <a:ahLst/>
              <a:cxnLst/>
              <a:rect l="l" t="t" r="r" b="b"/>
              <a:pathLst>
                <a:path w="331" h="538" fill="none" extrusionOk="0">
                  <a:moveTo>
                    <a:pt x="331" y="330"/>
                  </a:moveTo>
                  <a:cubicBezTo>
                    <a:pt x="331" y="395"/>
                    <a:pt x="302" y="481"/>
                    <a:pt x="237" y="509"/>
                  </a:cubicBezTo>
                  <a:cubicBezTo>
                    <a:pt x="180" y="538"/>
                    <a:pt x="123" y="509"/>
                    <a:pt x="58" y="481"/>
                  </a:cubicBezTo>
                  <a:cubicBezTo>
                    <a:pt x="30" y="423"/>
                    <a:pt x="1" y="359"/>
                    <a:pt x="1" y="273"/>
                  </a:cubicBezTo>
                  <a:cubicBezTo>
                    <a:pt x="1" y="215"/>
                    <a:pt x="1" y="122"/>
                    <a:pt x="58" y="36"/>
                  </a:cubicBezTo>
                  <a:cubicBezTo>
                    <a:pt x="58" y="0"/>
                    <a:pt x="87" y="0"/>
                    <a:pt x="123" y="0"/>
                  </a:cubicBezTo>
                  <a:cubicBezTo>
                    <a:pt x="237" y="65"/>
                    <a:pt x="302" y="180"/>
                    <a:pt x="331" y="330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13"/>
            <p:cNvSpPr/>
            <p:nvPr/>
          </p:nvSpPr>
          <p:spPr>
            <a:xfrm>
              <a:off x="9021586" y="4623662"/>
              <a:ext cx="112032" cy="104515"/>
            </a:xfrm>
            <a:custGeom>
              <a:avLst/>
              <a:gdLst/>
              <a:ahLst/>
              <a:cxnLst/>
              <a:rect l="l" t="t" r="r" b="b"/>
              <a:pathLst>
                <a:path w="1699" h="1585" fill="none" extrusionOk="0">
                  <a:moveTo>
                    <a:pt x="1369" y="244"/>
                  </a:moveTo>
                  <a:cubicBezTo>
                    <a:pt x="1577" y="424"/>
                    <a:pt x="1698" y="689"/>
                    <a:pt x="1698" y="961"/>
                  </a:cubicBezTo>
                  <a:cubicBezTo>
                    <a:pt x="1698" y="1018"/>
                    <a:pt x="1670" y="1104"/>
                    <a:pt x="1641" y="1169"/>
                  </a:cubicBezTo>
                  <a:cubicBezTo>
                    <a:pt x="1612" y="1255"/>
                    <a:pt x="1548" y="1319"/>
                    <a:pt x="1462" y="1348"/>
                  </a:cubicBezTo>
                  <a:cubicBezTo>
                    <a:pt x="1283" y="1527"/>
                    <a:pt x="1010" y="1585"/>
                    <a:pt x="745" y="1585"/>
                  </a:cubicBezTo>
                  <a:cubicBezTo>
                    <a:pt x="681" y="1585"/>
                    <a:pt x="595" y="1585"/>
                    <a:pt x="537" y="1556"/>
                  </a:cubicBezTo>
                  <a:cubicBezTo>
                    <a:pt x="237" y="1463"/>
                    <a:pt x="0" y="1169"/>
                    <a:pt x="0" y="868"/>
                  </a:cubicBezTo>
                  <a:cubicBezTo>
                    <a:pt x="0" y="538"/>
                    <a:pt x="208" y="244"/>
                    <a:pt x="473" y="123"/>
                  </a:cubicBezTo>
                  <a:cubicBezTo>
                    <a:pt x="774" y="1"/>
                    <a:pt x="1132" y="65"/>
                    <a:pt x="1369" y="244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52" name="Google Shape;1652;p13"/>
          <p:cNvSpPr txBox="1">
            <a:spLocks noGrp="1"/>
          </p:cNvSpPr>
          <p:nvPr>
            <p:ph type="title"/>
          </p:nvPr>
        </p:nvSpPr>
        <p:spPr>
          <a:xfrm>
            <a:off x="727550" y="368825"/>
            <a:ext cx="7691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53" name="Google Shape;1653;p13"/>
          <p:cNvSpPr txBox="1">
            <a:spLocks noGrp="1"/>
          </p:cNvSpPr>
          <p:nvPr>
            <p:ph type="title" idx="16" hasCustomPrompt="1"/>
          </p:nvPr>
        </p:nvSpPr>
        <p:spPr>
          <a:xfrm>
            <a:off x="1531692" y="1196909"/>
            <a:ext cx="11097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r>
              <a:t>xx%</a:t>
            </a:r>
          </a:p>
        </p:txBody>
      </p:sp>
      <p:sp>
        <p:nvSpPr>
          <p:cNvPr id="1654" name="Google Shape;1654;p13"/>
          <p:cNvSpPr txBox="1">
            <a:spLocks noGrp="1"/>
          </p:cNvSpPr>
          <p:nvPr>
            <p:ph type="title" idx="17" hasCustomPrompt="1"/>
          </p:nvPr>
        </p:nvSpPr>
        <p:spPr>
          <a:xfrm>
            <a:off x="3999300" y="1196909"/>
            <a:ext cx="11097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r>
              <a:t>xx%</a:t>
            </a:r>
          </a:p>
        </p:txBody>
      </p:sp>
      <p:sp>
        <p:nvSpPr>
          <p:cNvPr id="1655" name="Google Shape;1655;p13"/>
          <p:cNvSpPr txBox="1">
            <a:spLocks noGrp="1"/>
          </p:cNvSpPr>
          <p:nvPr>
            <p:ph type="title" idx="18" hasCustomPrompt="1"/>
          </p:nvPr>
        </p:nvSpPr>
        <p:spPr>
          <a:xfrm>
            <a:off x="6497200" y="1196909"/>
            <a:ext cx="11097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r>
              <a:t>xx%</a:t>
            </a:r>
          </a:p>
        </p:txBody>
      </p:sp>
      <p:sp>
        <p:nvSpPr>
          <p:cNvPr id="1656" name="Google Shape;1656;p13"/>
          <p:cNvSpPr txBox="1">
            <a:spLocks noGrp="1"/>
          </p:cNvSpPr>
          <p:nvPr>
            <p:ph type="title" idx="19" hasCustomPrompt="1"/>
          </p:nvPr>
        </p:nvSpPr>
        <p:spPr>
          <a:xfrm>
            <a:off x="1531692" y="2987613"/>
            <a:ext cx="11097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r>
              <a:t>xx%</a:t>
            </a:r>
          </a:p>
        </p:txBody>
      </p:sp>
      <p:sp>
        <p:nvSpPr>
          <p:cNvPr id="1657" name="Google Shape;1657;p13"/>
          <p:cNvSpPr txBox="1">
            <a:spLocks noGrp="1"/>
          </p:cNvSpPr>
          <p:nvPr>
            <p:ph type="title" idx="20" hasCustomPrompt="1"/>
          </p:nvPr>
        </p:nvSpPr>
        <p:spPr>
          <a:xfrm>
            <a:off x="3999300" y="2987613"/>
            <a:ext cx="11097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r>
              <a:t>xx%</a:t>
            </a:r>
          </a:p>
        </p:txBody>
      </p:sp>
      <p:sp>
        <p:nvSpPr>
          <p:cNvPr id="1658" name="Google Shape;1658;p13"/>
          <p:cNvSpPr txBox="1">
            <a:spLocks noGrp="1"/>
          </p:cNvSpPr>
          <p:nvPr>
            <p:ph type="title" idx="21" hasCustomPrompt="1"/>
          </p:nvPr>
        </p:nvSpPr>
        <p:spPr>
          <a:xfrm>
            <a:off x="6497200" y="2987613"/>
            <a:ext cx="11097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3">
    <p:spTree>
      <p:nvGrpSpPr>
        <p:cNvPr id="1" name="Shape 1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0" name="Google Shape;1660;p14"/>
          <p:cNvGrpSpPr/>
          <p:nvPr/>
        </p:nvGrpSpPr>
        <p:grpSpPr>
          <a:xfrm>
            <a:off x="-267497" y="195461"/>
            <a:ext cx="870540" cy="4786914"/>
            <a:chOff x="-124622" y="195461"/>
            <a:chExt cx="870540" cy="4786914"/>
          </a:xfrm>
        </p:grpSpPr>
        <p:sp>
          <p:nvSpPr>
            <p:cNvPr id="1661" name="Google Shape;1661;p14"/>
            <p:cNvSpPr/>
            <p:nvPr/>
          </p:nvSpPr>
          <p:spPr>
            <a:xfrm>
              <a:off x="5346" y="2026549"/>
              <a:ext cx="216943" cy="244374"/>
            </a:xfrm>
            <a:custGeom>
              <a:avLst/>
              <a:gdLst/>
              <a:ahLst/>
              <a:cxnLst/>
              <a:rect l="l" t="t" r="r" b="b"/>
              <a:pathLst>
                <a:path w="3290" h="3706" fill="none" extrusionOk="0">
                  <a:moveTo>
                    <a:pt x="2394" y="1169"/>
                  </a:moveTo>
                  <a:cubicBezTo>
                    <a:pt x="2215" y="1197"/>
                    <a:pt x="2301" y="932"/>
                    <a:pt x="2301" y="932"/>
                  </a:cubicBezTo>
                  <a:cubicBezTo>
                    <a:pt x="2301" y="932"/>
                    <a:pt x="2509" y="1"/>
                    <a:pt x="1943" y="65"/>
                  </a:cubicBezTo>
                  <a:cubicBezTo>
                    <a:pt x="1943" y="65"/>
                    <a:pt x="1018" y="273"/>
                    <a:pt x="509" y="990"/>
                  </a:cubicBezTo>
                  <a:cubicBezTo>
                    <a:pt x="1" y="1706"/>
                    <a:pt x="961" y="1706"/>
                    <a:pt x="961" y="1706"/>
                  </a:cubicBezTo>
                  <a:cubicBezTo>
                    <a:pt x="961" y="1706"/>
                    <a:pt x="1018" y="1678"/>
                    <a:pt x="1047" y="1857"/>
                  </a:cubicBezTo>
                  <a:cubicBezTo>
                    <a:pt x="1076" y="2036"/>
                    <a:pt x="896" y="2007"/>
                    <a:pt x="896" y="2007"/>
                  </a:cubicBezTo>
                  <a:cubicBezTo>
                    <a:pt x="273" y="2151"/>
                    <a:pt x="868" y="2867"/>
                    <a:pt x="868" y="2867"/>
                  </a:cubicBezTo>
                  <a:cubicBezTo>
                    <a:pt x="1706" y="3706"/>
                    <a:pt x="1914" y="2753"/>
                    <a:pt x="2036" y="2573"/>
                  </a:cubicBezTo>
                  <a:cubicBezTo>
                    <a:pt x="2150" y="2423"/>
                    <a:pt x="2423" y="2839"/>
                    <a:pt x="2752" y="2631"/>
                  </a:cubicBezTo>
                  <a:cubicBezTo>
                    <a:pt x="3082" y="2452"/>
                    <a:pt x="3290" y="2093"/>
                    <a:pt x="3111" y="1377"/>
                  </a:cubicBezTo>
                  <a:cubicBezTo>
                    <a:pt x="2932" y="660"/>
                    <a:pt x="2573" y="1111"/>
                    <a:pt x="2394" y="1169"/>
                  </a:cubicBezTo>
                  <a:close/>
                  <a:moveTo>
                    <a:pt x="2781" y="1470"/>
                  </a:moveTo>
                  <a:cubicBezTo>
                    <a:pt x="2960" y="2122"/>
                    <a:pt x="2724" y="2272"/>
                    <a:pt x="2573" y="2366"/>
                  </a:cubicBezTo>
                  <a:cubicBezTo>
                    <a:pt x="2573" y="2366"/>
                    <a:pt x="2509" y="2366"/>
                    <a:pt x="2423" y="2301"/>
                  </a:cubicBezTo>
                  <a:cubicBezTo>
                    <a:pt x="2272" y="2244"/>
                    <a:pt x="2093" y="2151"/>
                    <a:pt x="1885" y="2272"/>
                  </a:cubicBezTo>
                  <a:cubicBezTo>
                    <a:pt x="1828" y="2301"/>
                    <a:pt x="1792" y="2366"/>
                    <a:pt x="1763" y="2394"/>
                  </a:cubicBezTo>
                  <a:cubicBezTo>
                    <a:pt x="1706" y="2452"/>
                    <a:pt x="1706" y="2509"/>
                    <a:pt x="1677" y="2573"/>
                  </a:cubicBezTo>
                  <a:cubicBezTo>
                    <a:pt x="1613" y="2659"/>
                    <a:pt x="1556" y="2839"/>
                    <a:pt x="1470" y="2867"/>
                  </a:cubicBezTo>
                  <a:cubicBezTo>
                    <a:pt x="1434" y="2903"/>
                    <a:pt x="1319" y="2839"/>
                    <a:pt x="1111" y="2659"/>
                  </a:cubicBezTo>
                  <a:cubicBezTo>
                    <a:pt x="1018" y="2545"/>
                    <a:pt x="961" y="2423"/>
                    <a:pt x="932" y="2330"/>
                  </a:cubicBezTo>
                  <a:cubicBezTo>
                    <a:pt x="990" y="2330"/>
                    <a:pt x="1076" y="2301"/>
                    <a:pt x="1169" y="2272"/>
                  </a:cubicBezTo>
                  <a:lnTo>
                    <a:pt x="1169" y="2272"/>
                  </a:lnTo>
                  <a:cubicBezTo>
                    <a:pt x="1348" y="2151"/>
                    <a:pt x="1405" y="2007"/>
                    <a:pt x="1376" y="1792"/>
                  </a:cubicBezTo>
                  <a:cubicBezTo>
                    <a:pt x="1319" y="1498"/>
                    <a:pt x="1111" y="1377"/>
                    <a:pt x="932" y="1377"/>
                  </a:cubicBezTo>
                  <a:cubicBezTo>
                    <a:pt x="868" y="1377"/>
                    <a:pt x="753" y="1348"/>
                    <a:pt x="689" y="1319"/>
                  </a:cubicBezTo>
                  <a:cubicBezTo>
                    <a:pt x="717" y="1291"/>
                    <a:pt x="717" y="1255"/>
                    <a:pt x="782" y="1197"/>
                  </a:cubicBezTo>
                  <a:cubicBezTo>
                    <a:pt x="932" y="990"/>
                    <a:pt x="1111" y="810"/>
                    <a:pt x="1348" y="660"/>
                  </a:cubicBezTo>
                  <a:cubicBezTo>
                    <a:pt x="1649" y="481"/>
                    <a:pt x="1914" y="424"/>
                    <a:pt x="1971" y="395"/>
                  </a:cubicBezTo>
                  <a:lnTo>
                    <a:pt x="1971" y="395"/>
                  </a:lnTo>
                  <a:cubicBezTo>
                    <a:pt x="2036" y="452"/>
                    <a:pt x="2007" y="660"/>
                    <a:pt x="1971" y="839"/>
                  </a:cubicBezTo>
                  <a:cubicBezTo>
                    <a:pt x="1943" y="932"/>
                    <a:pt x="1914" y="1197"/>
                    <a:pt x="2064" y="1348"/>
                  </a:cubicBezTo>
                  <a:cubicBezTo>
                    <a:pt x="2150" y="1470"/>
                    <a:pt x="2301" y="1527"/>
                    <a:pt x="2451" y="1470"/>
                  </a:cubicBezTo>
                  <a:cubicBezTo>
                    <a:pt x="2545" y="1470"/>
                    <a:pt x="2602" y="1434"/>
                    <a:pt x="2659" y="1377"/>
                  </a:cubicBezTo>
                  <a:cubicBezTo>
                    <a:pt x="2688" y="1377"/>
                    <a:pt x="2688" y="1377"/>
                    <a:pt x="2724" y="1348"/>
                  </a:cubicBezTo>
                  <a:lnTo>
                    <a:pt x="2752" y="1348"/>
                  </a:lnTo>
                  <a:cubicBezTo>
                    <a:pt x="2781" y="1348"/>
                    <a:pt x="2781" y="1405"/>
                    <a:pt x="2781" y="1470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14"/>
            <p:cNvSpPr/>
            <p:nvPr/>
          </p:nvSpPr>
          <p:spPr>
            <a:xfrm>
              <a:off x="-77343" y="821562"/>
              <a:ext cx="85129" cy="21826"/>
            </a:xfrm>
            <a:custGeom>
              <a:avLst/>
              <a:gdLst/>
              <a:ahLst/>
              <a:cxnLst/>
              <a:rect l="l" t="t" r="r" b="b"/>
              <a:pathLst>
                <a:path w="1291" h="331" extrusionOk="0">
                  <a:moveTo>
                    <a:pt x="359" y="1"/>
                  </a:moveTo>
                  <a:cubicBezTo>
                    <a:pt x="215" y="1"/>
                    <a:pt x="0" y="94"/>
                    <a:pt x="0" y="244"/>
                  </a:cubicBezTo>
                  <a:cubicBezTo>
                    <a:pt x="106" y="237"/>
                    <a:pt x="210" y="233"/>
                    <a:pt x="312" y="233"/>
                  </a:cubicBezTo>
                  <a:cubicBezTo>
                    <a:pt x="619" y="233"/>
                    <a:pt x="914" y="266"/>
                    <a:pt x="1226" y="330"/>
                  </a:cubicBezTo>
                  <a:cubicBezTo>
                    <a:pt x="1226" y="244"/>
                    <a:pt x="1255" y="180"/>
                    <a:pt x="1290" y="122"/>
                  </a:cubicBezTo>
                  <a:cubicBezTo>
                    <a:pt x="989" y="36"/>
                    <a:pt x="688" y="1"/>
                    <a:pt x="359" y="1"/>
                  </a:cubicBezTo>
                  <a:close/>
                </a:path>
              </a:pathLst>
            </a:custGeom>
            <a:solidFill>
              <a:srgbClr val="F7D79F"/>
            </a:solidFill>
            <a:ln w="30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14"/>
            <p:cNvSpPr/>
            <p:nvPr/>
          </p:nvSpPr>
          <p:spPr>
            <a:xfrm>
              <a:off x="1587" y="825188"/>
              <a:ext cx="263760" cy="461448"/>
            </a:xfrm>
            <a:custGeom>
              <a:avLst/>
              <a:gdLst/>
              <a:ahLst/>
              <a:cxnLst/>
              <a:rect l="l" t="t" r="r" b="b"/>
              <a:pathLst>
                <a:path w="4000" h="6998" extrusionOk="0">
                  <a:moveTo>
                    <a:pt x="482" y="1"/>
                  </a:moveTo>
                  <a:cubicBezTo>
                    <a:pt x="280" y="1"/>
                    <a:pt x="81" y="57"/>
                    <a:pt x="29" y="247"/>
                  </a:cubicBezTo>
                  <a:cubicBezTo>
                    <a:pt x="0" y="397"/>
                    <a:pt x="122" y="576"/>
                    <a:pt x="237" y="662"/>
                  </a:cubicBezTo>
                  <a:cubicBezTo>
                    <a:pt x="660" y="1114"/>
                    <a:pt x="1104" y="1558"/>
                    <a:pt x="1433" y="2095"/>
                  </a:cubicBezTo>
                  <a:cubicBezTo>
                    <a:pt x="2329" y="3414"/>
                    <a:pt x="2508" y="5084"/>
                    <a:pt x="2745" y="6668"/>
                  </a:cubicBezTo>
                  <a:cubicBezTo>
                    <a:pt x="2781" y="6818"/>
                    <a:pt x="2838" y="6997"/>
                    <a:pt x="2989" y="6997"/>
                  </a:cubicBezTo>
                  <a:cubicBezTo>
                    <a:pt x="3046" y="6969"/>
                    <a:pt x="3075" y="6933"/>
                    <a:pt x="3139" y="6904"/>
                  </a:cubicBezTo>
                  <a:cubicBezTo>
                    <a:pt x="3583" y="6546"/>
                    <a:pt x="3763" y="5922"/>
                    <a:pt x="3856" y="5356"/>
                  </a:cubicBezTo>
                  <a:cubicBezTo>
                    <a:pt x="3999" y="4188"/>
                    <a:pt x="3856" y="2991"/>
                    <a:pt x="3282" y="2009"/>
                  </a:cubicBezTo>
                  <a:cubicBezTo>
                    <a:pt x="2745" y="992"/>
                    <a:pt x="1763" y="189"/>
                    <a:pt x="631" y="10"/>
                  </a:cubicBezTo>
                  <a:cubicBezTo>
                    <a:pt x="583" y="4"/>
                    <a:pt x="532" y="1"/>
                    <a:pt x="482" y="1"/>
                  </a:cubicBezTo>
                  <a:close/>
                </a:path>
              </a:pathLst>
            </a:custGeom>
            <a:solidFill>
              <a:srgbClr val="F7D79F"/>
            </a:solidFill>
            <a:ln w="30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14"/>
            <p:cNvSpPr/>
            <p:nvPr/>
          </p:nvSpPr>
          <p:spPr>
            <a:xfrm>
              <a:off x="119686" y="909723"/>
              <a:ext cx="69105" cy="77150"/>
            </a:xfrm>
            <a:custGeom>
              <a:avLst/>
              <a:gdLst/>
              <a:ahLst/>
              <a:cxnLst/>
              <a:rect l="l" t="t" r="r" b="b"/>
              <a:pathLst>
                <a:path w="1048" h="1170" extrusionOk="0">
                  <a:moveTo>
                    <a:pt x="449" y="0"/>
                  </a:moveTo>
                  <a:cubicBezTo>
                    <a:pt x="362" y="0"/>
                    <a:pt x="286" y="32"/>
                    <a:pt x="237" y="97"/>
                  </a:cubicBezTo>
                  <a:cubicBezTo>
                    <a:pt x="209" y="133"/>
                    <a:pt x="180" y="161"/>
                    <a:pt x="151" y="190"/>
                  </a:cubicBezTo>
                  <a:cubicBezTo>
                    <a:pt x="123" y="276"/>
                    <a:pt x="58" y="341"/>
                    <a:pt x="29" y="455"/>
                  </a:cubicBezTo>
                  <a:cubicBezTo>
                    <a:pt x="1" y="548"/>
                    <a:pt x="1" y="670"/>
                    <a:pt x="29" y="756"/>
                  </a:cubicBezTo>
                  <a:cubicBezTo>
                    <a:pt x="58" y="849"/>
                    <a:pt x="94" y="907"/>
                    <a:pt x="151" y="964"/>
                  </a:cubicBezTo>
                  <a:cubicBezTo>
                    <a:pt x="180" y="1028"/>
                    <a:pt x="237" y="1086"/>
                    <a:pt x="302" y="1114"/>
                  </a:cubicBezTo>
                  <a:cubicBezTo>
                    <a:pt x="364" y="1153"/>
                    <a:pt x="436" y="1169"/>
                    <a:pt x="510" y="1169"/>
                  </a:cubicBezTo>
                  <a:cubicBezTo>
                    <a:pt x="614" y="1169"/>
                    <a:pt x="722" y="1136"/>
                    <a:pt x="811" y="1086"/>
                  </a:cubicBezTo>
                  <a:cubicBezTo>
                    <a:pt x="954" y="964"/>
                    <a:pt x="1047" y="785"/>
                    <a:pt x="1047" y="606"/>
                  </a:cubicBezTo>
                  <a:cubicBezTo>
                    <a:pt x="1047" y="427"/>
                    <a:pt x="954" y="247"/>
                    <a:pt x="811" y="133"/>
                  </a:cubicBezTo>
                  <a:cubicBezTo>
                    <a:pt x="717" y="68"/>
                    <a:pt x="631" y="11"/>
                    <a:pt x="538" y="11"/>
                  </a:cubicBezTo>
                  <a:cubicBezTo>
                    <a:pt x="508" y="4"/>
                    <a:pt x="478" y="0"/>
                    <a:pt x="449" y="0"/>
                  </a:cubicBezTo>
                  <a:close/>
                </a:path>
              </a:pathLst>
            </a:custGeom>
            <a:solidFill>
              <a:srgbClr val="F7D79F"/>
            </a:solidFill>
            <a:ln w="30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14"/>
            <p:cNvSpPr/>
            <p:nvPr/>
          </p:nvSpPr>
          <p:spPr>
            <a:xfrm>
              <a:off x="60669" y="857037"/>
              <a:ext cx="69039" cy="66006"/>
            </a:xfrm>
            <a:custGeom>
              <a:avLst/>
              <a:gdLst/>
              <a:ahLst/>
              <a:cxnLst/>
              <a:rect l="l" t="t" r="r" b="b"/>
              <a:pathLst>
                <a:path w="1047" h="1001" extrusionOk="0">
                  <a:moveTo>
                    <a:pt x="358" y="0"/>
                  </a:moveTo>
                  <a:cubicBezTo>
                    <a:pt x="272" y="36"/>
                    <a:pt x="179" y="122"/>
                    <a:pt x="122" y="179"/>
                  </a:cubicBezTo>
                  <a:cubicBezTo>
                    <a:pt x="57" y="301"/>
                    <a:pt x="0" y="452"/>
                    <a:pt x="29" y="573"/>
                  </a:cubicBezTo>
                  <a:cubicBezTo>
                    <a:pt x="57" y="753"/>
                    <a:pt x="237" y="867"/>
                    <a:pt x="416" y="960"/>
                  </a:cubicBezTo>
                  <a:cubicBezTo>
                    <a:pt x="461" y="981"/>
                    <a:pt x="503" y="1001"/>
                    <a:pt x="534" y="1001"/>
                  </a:cubicBezTo>
                  <a:cubicBezTo>
                    <a:pt x="547" y="1001"/>
                    <a:pt x="558" y="997"/>
                    <a:pt x="566" y="989"/>
                  </a:cubicBezTo>
                  <a:cubicBezTo>
                    <a:pt x="659" y="989"/>
                    <a:pt x="717" y="960"/>
                    <a:pt x="774" y="896"/>
                  </a:cubicBezTo>
                  <a:cubicBezTo>
                    <a:pt x="924" y="753"/>
                    <a:pt x="1046" y="573"/>
                    <a:pt x="989" y="394"/>
                  </a:cubicBezTo>
                  <a:cubicBezTo>
                    <a:pt x="953" y="215"/>
                    <a:pt x="774" y="93"/>
                    <a:pt x="595" y="36"/>
                  </a:cubicBezTo>
                  <a:cubicBezTo>
                    <a:pt x="537" y="0"/>
                    <a:pt x="451" y="0"/>
                    <a:pt x="358" y="0"/>
                  </a:cubicBezTo>
                  <a:close/>
                </a:path>
              </a:pathLst>
            </a:custGeom>
            <a:solidFill>
              <a:srgbClr val="F7D79F"/>
            </a:solidFill>
            <a:ln w="30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14"/>
            <p:cNvSpPr/>
            <p:nvPr/>
          </p:nvSpPr>
          <p:spPr>
            <a:xfrm>
              <a:off x="170723" y="1085717"/>
              <a:ext cx="73325" cy="61720"/>
            </a:xfrm>
            <a:custGeom>
              <a:avLst/>
              <a:gdLst/>
              <a:ahLst/>
              <a:cxnLst/>
              <a:rect l="l" t="t" r="r" b="b"/>
              <a:pathLst>
                <a:path w="1112" h="936" extrusionOk="0">
                  <a:moveTo>
                    <a:pt x="538" y="1"/>
                  </a:moveTo>
                  <a:cubicBezTo>
                    <a:pt x="395" y="1"/>
                    <a:pt x="244" y="58"/>
                    <a:pt x="151" y="180"/>
                  </a:cubicBezTo>
                  <a:cubicBezTo>
                    <a:pt x="123" y="208"/>
                    <a:pt x="94" y="266"/>
                    <a:pt x="65" y="294"/>
                  </a:cubicBezTo>
                  <a:cubicBezTo>
                    <a:pt x="37" y="445"/>
                    <a:pt x="1" y="445"/>
                    <a:pt x="94" y="595"/>
                  </a:cubicBezTo>
                  <a:cubicBezTo>
                    <a:pt x="151" y="775"/>
                    <a:pt x="302" y="896"/>
                    <a:pt x="481" y="925"/>
                  </a:cubicBezTo>
                  <a:cubicBezTo>
                    <a:pt x="516" y="932"/>
                    <a:pt x="554" y="935"/>
                    <a:pt x="594" y="935"/>
                  </a:cubicBezTo>
                  <a:cubicBezTo>
                    <a:pt x="724" y="935"/>
                    <a:pt x="868" y="897"/>
                    <a:pt x="961" y="803"/>
                  </a:cubicBezTo>
                  <a:cubicBezTo>
                    <a:pt x="1076" y="653"/>
                    <a:pt x="1112" y="474"/>
                    <a:pt x="1047" y="294"/>
                  </a:cubicBezTo>
                  <a:cubicBezTo>
                    <a:pt x="1018" y="266"/>
                    <a:pt x="990" y="208"/>
                    <a:pt x="961" y="151"/>
                  </a:cubicBezTo>
                  <a:cubicBezTo>
                    <a:pt x="839" y="58"/>
                    <a:pt x="689" y="1"/>
                    <a:pt x="538" y="1"/>
                  </a:cubicBezTo>
                  <a:close/>
                </a:path>
              </a:pathLst>
            </a:custGeom>
            <a:solidFill>
              <a:srgbClr val="F7D79F"/>
            </a:solidFill>
            <a:ln w="30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14"/>
            <p:cNvSpPr/>
            <p:nvPr/>
          </p:nvSpPr>
          <p:spPr>
            <a:xfrm>
              <a:off x="161294" y="1001776"/>
              <a:ext cx="70951" cy="68841"/>
            </a:xfrm>
            <a:custGeom>
              <a:avLst/>
              <a:gdLst/>
              <a:ahLst/>
              <a:cxnLst/>
              <a:rect l="l" t="t" r="r" b="b"/>
              <a:pathLst>
                <a:path w="1076" h="1044" extrusionOk="0">
                  <a:moveTo>
                    <a:pt x="463" y="1"/>
                  </a:moveTo>
                  <a:cubicBezTo>
                    <a:pt x="395" y="1"/>
                    <a:pt x="328" y="8"/>
                    <a:pt x="266" y="19"/>
                  </a:cubicBezTo>
                  <a:cubicBezTo>
                    <a:pt x="237" y="48"/>
                    <a:pt x="180" y="77"/>
                    <a:pt x="144" y="105"/>
                  </a:cubicBezTo>
                  <a:cubicBezTo>
                    <a:pt x="29" y="227"/>
                    <a:pt x="0" y="227"/>
                    <a:pt x="0" y="406"/>
                  </a:cubicBezTo>
                  <a:cubicBezTo>
                    <a:pt x="0" y="586"/>
                    <a:pt x="58" y="765"/>
                    <a:pt x="208" y="915"/>
                  </a:cubicBezTo>
                  <a:cubicBezTo>
                    <a:pt x="295" y="1002"/>
                    <a:pt x="438" y="1043"/>
                    <a:pt x="580" y="1043"/>
                  </a:cubicBezTo>
                  <a:cubicBezTo>
                    <a:pt x="626" y="1043"/>
                    <a:pt x="673" y="1039"/>
                    <a:pt x="717" y="1030"/>
                  </a:cubicBezTo>
                  <a:cubicBezTo>
                    <a:pt x="896" y="973"/>
                    <a:pt x="1040" y="793"/>
                    <a:pt x="1075" y="614"/>
                  </a:cubicBezTo>
                  <a:cubicBezTo>
                    <a:pt x="1075" y="557"/>
                    <a:pt x="1075" y="492"/>
                    <a:pt x="1040" y="435"/>
                  </a:cubicBezTo>
                  <a:cubicBezTo>
                    <a:pt x="1011" y="256"/>
                    <a:pt x="896" y="134"/>
                    <a:pt x="746" y="48"/>
                  </a:cubicBezTo>
                  <a:cubicBezTo>
                    <a:pt x="658" y="15"/>
                    <a:pt x="560" y="1"/>
                    <a:pt x="463" y="1"/>
                  </a:cubicBezTo>
                  <a:close/>
                </a:path>
              </a:pathLst>
            </a:custGeom>
            <a:solidFill>
              <a:srgbClr val="F7D79F"/>
            </a:solidFill>
            <a:ln w="30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14"/>
            <p:cNvSpPr/>
            <p:nvPr/>
          </p:nvSpPr>
          <p:spPr>
            <a:xfrm>
              <a:off x="178768" y="1164515"/>
              <a:ext cx="61060" cy="56906"/>
            </a:xfrm>
            <a:custGeom>
              <a:avLst/>
              <a:gdLst/>
              <a:ahLst/>
              <a:cxnLst/>
              <a:rect l="l" t="t" r="r" b="b"/>
              <a:pathLst>
                <a:path w="926" h="863" extrusionOk="0">
                  <a:moveTo>
                    <a:pt x="417" y="0"/>
                  </a:moveTo>
                  <a:cubicBezTo>
                    <a:pt x="330" y="0"/>
                    <a:pt x="246" y="22"/>
                    <a:pt x="180" y="88"/>
                  </a:cubicBezTo>
                  <a:cubicBezTo>
                    <a:pt x="151" y="117"/>
                    <a:pt x="122" y="146"/>
                    <a:pt x="94" y="210"/>
                  </a:cubicBezTo>
                  <a:cubicBezTo>
                    <a:pt x="1" y="418"/>
                    <a:pt x="122" y="683"/>
                    <a:pt x="330" y="805"/>
                  </a:cubicBezTo>
                  <a:cubicBezTo>
                    <a:pt x="388" y="834"/>
                    <a:pt x="481" y="862"/>
                    <a:pt x="538" y="862"/>
                  </a:cubicBezTo>
                  <a:cubicBezTo>
                    <a:pt x="660" y="862"/>
                    <a:pt x="775" y="776"/>
                    <a:pt x="839" y="683"/>
                  </a:cubicBezTo>
                  <a:cubicBezTo>
                    <a:pt x="896" y="597"/>
                    <a:pt x="925" y="475"/>
                    <a:pt x="896" y="353"/>
                  </a:cubicBezTo>
                  <a:cubicBezTo>
                    <a:pt x="896" y="267"/>
                    <a:pt x="868" y="210"/>
                    <a:pt x="810" y="146"/>
                  </a:cubicBezTo>
                  <a:cubicBezTo>
                    <a:pt x="746" y="88"/>
                    <a:pt x="689" y="60"/>
                    <a:pt x="631" y="31"/>
                  </a:cubicBezTo>
                  <a:cubicBezTo>
                    <a:pt x="563" y="15"/>
                    <a:pt x="489" y="0"/>
                    <a:pt x="417" y="0"/>
                  </a:cubicBezTo>
                  <a:close/>
                </a:path>
              </a:pathLst>
            </a:custGeom>
            <a:solidFill>
              <a:srgbClr val="F7D79F"/>
            </a:solidFill>
            <a:ln w="30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14"/>
            <p:cNvSpPr/>
            <p:nvPr/>
          </p:nvSpPr>
          <p:spPr>
            <a:xfrm>
              <a:off x="214244" y="207265"/>
              <a:ext cx="401706" cy="744924"/>
            </a:xfrm>
            <a:custGeom>
              <a:avLst/>
              <a:gdLst/>
              <a:ahLst/>
              <a:cxnLst/>
              <a:rect l="l" t="t" r="r" b="b"/>
              <a:pathLst>
                <a:path w="6092" h="11297" extrusionOk="0">
                  <a:moveTo>
                    <a:pt x="151" y="0"/>
                  </a:moveTo>
                  <a:cubicBezTo>
                    <a:pt x="151" y="36"/>
                    <a:pt x="122" y="65"/>
                    <a:pt x="122" y="65"/>
                  </a:cubicBezTo>
                  <a:cubicBezTo>
                    <a:pt x="0" y="660"/>
                    <a:pt x="122" y="1254"/>
                    <a:pt x="480" y="1763"/>
                  </a:cubicBezTo>
                  <a:cubicBezTo>
                    <a:pt x="301" y="1971"/>
                    <a:pt x="208" y="2243"/>
                    <a:pt x="151" y="2480"/>
                  </a:cubicBezTo>
                  <a:cubicBezTo>
                    <a:pt x="29" y="3111"/>
                    <a:pt x="151" y="3705"/>
                    <a:pt x="272" y="4300"/>
                  </a:cubicBezTo>
                  <a:cubicBezTo>
                    <a:pt x="272" y="4339"/>
                    <a:pt x="283" y="4354"/>
                    <a:pt x="297" y="4354"/>
                  </a:cubicBezTo>
                  <a:cubicBezTo>
                    <a:pt x="307" y="4354"/>
                    <a:pt x="318" y="4347"/>
                    <a:pt x="330" y="4336"/>
                  </a:cubicBezTo>
                  <a:cubicBezTo>
                    <a:pt x="480" y="4214"/>
                    <a:pt x="595" y="4092"/>
                    <a:pt x="717" y="3913"/>
                  </a:cubicBezTo>
                  <a:cubicBezTo>
                    <a:pt x="896" y="4272"/>
                    <a:pt x="1104" y="4630"/>
                    <a:pt x="1283" y="4988"/>
                  </a:cubicBezTo>
                  <a:cubicBezTo>
                    <a:pt x="1584" y="5619"/>
                    <a:pt x="1734" y="6364"/>
                    <a:pt x="1706" y="7052"/>
                  </a:cubicBezTo>
                  <a:cubicBezTo>
                    <a:pt x="1641" y="8127"/>
                    <a:pt x="1226" y="9202"/>
                    <a:pt x="1641" y="10184"/>
                  </a:cubicBezTo>
                  <a:cubicBezTo>
                    <a:pt x="1913" y="10814"/>
                    <a:pt x="2566" y="11259"/>
                    <a:pt x="3254" y="11287"/>
                  </a:cubicBezTo>
                  <a:cubicBezTo>
                    <a:pt x="3310" y="11293"/>
                    <a:pt x="3368" y="11296"/>
                    <a:pt x="3426" y="11296"/>
                  </a:cubicBezTo>
                  <a:cubicBezTo>
                    <a:pt x="4283" y="11296"/>
                    <a:pt x="5251" y="10670"/>
                    <a:pt x="5647" y="9919"/>
                  </a:cubicBezTo>
                  <a:cubicBezTo>
                    <a:pt x="6063" y="9109"/>
                    <a:pt x="6091" y="8156"/>
                    <a:pt x="5970" y="7231"/>
                  </a:cubicBezTo>
                  <a:cubicBezTo>
                    <a:pt x="5676" y="5232"/>
                    <a:pt x="4357" y="3376"/>
                    <a:pt x="2781" y="2122"/>
                  </a:cubicBezTo>
                  <a:cubicBezTo>
                    <a:pt x="2659" y="2036"/>
                    <a:pt x="2537" y="1942"/>
                    <a:pt x="2386" y="1885"/>
                  </a:cubicBezTo>
                  <a:cubicBezTo>
                    <a:pt x="2566" y="1828"/>
                    <a:pt x="2716" y="1735"/>
                    <a:pt x="2838" y="1613"/>
                  </a:cubicBezTo>
                  <a:cubicBezTo>
                    <a:pt x="2867" y="1584"/>
                    <a:pt x="2867" y="1527"/>
                    <a:pt x="2809" y="1527"/>
                  </a:cubicBezTo>
                  <a:cubicBezTo>
                    <a:pt x="2349" y="1499"/>
                    <a:pt x="1889" y="1195"/>
                    <a:pt x="1435" y="1195"/>
                  </a:cubicBezTo>
                  <a:cubicBezTo>
                    <a:pt x="1415" y="1195"/>
                    <a:pt x="1396" y="1196"/>
                    <a:pt x="1376" y="1197"/>
                  </a:cubicBezTo>
                  <a:cubicBezTo>
                    <a:pt x="1104" y="1226"/>
                    <a:pt x="867" y="1348"/>
                    <a:pt x="688" y="1527"/>
                  </a:cubicBezTo>
                  <a:cubicBezTo>
                    <a:pt x="452" y="1047"/>
                    <a:pt x="452" y="481"/>
                    <a:pt x="595" y="0"/>
                  </a:cubicBezTo>
                  <a:close/>
                </a:path>
              </a:pathLst>
            </a:custGeom>
            <a:solidFill>
              <a:srgbClr val="F39D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14"/>
            <p:cNvSpPr/>
            <p:nvPr/>
          </p:nvSpPr>
          <p:spPr>
            <a:xfrm>
              <a:off x="216090" y="319692"/>
              <a:ext cx="354493" cy="626232"/>
            </a:xfrm>
            <a:custGeom>
              <a:avLst/>
              <a:gdLst/>
              <a:ahLst/>
              <a:cxnLst/>
              <a:rect l="l" t="t" r="r" b="b"/>
              <a:pathLst>
                <a:path w="5376" h="9497" fill="none" extrusionOk="0">
                  <a:moveTo>
                    <a:pt x="1" y="2058"/>
                  </a:moveTo>
                  <a:cubicBezTo>
                    <a:pt x="180" y="2416"/>
                    <a:pt x="388" y="2746"/>
                    <a:pt x="567" y="3104"/>
                  </a:cubicBezTo>
                  <a:cubicBezTo>
                    <a:pt x="868" y="3763"/>
                    <a:pt x="1018" y="4480"/>
                    <a:pt x="990" y="5197"/>
                  </a:cubicBezTo>
                  <a:cubicBezTo>
                    <a:pt x="925" y="6243"/>
                    <a:pt x="510" y="7346"/>
                    <a:pt x="925" y="8300"/>
                  </a:cubicBezTo>
                  <a:cubicBezTo>
                    <a:pt x="1226" y="8930"/>
                    <a:pt x="1857" y="9375"/>
                    <a:pt x="2538" y="9439"/>
                  </a:cubicBezTo>
                  <a:cubicBezTo>
                    <a:pt x="3433" y="9496"/>
                    <a:pt x="4508" y="8866"/>
                    <a:pt x="4931" y="8034"/>
                  </a:cubicBezTo>
                  <a:cubicBezTo>
                    <a:pt x="5347" y="7225"/>
                    <a:pt x="5375" y="6271"/>
                    <a:pt x="5261" y="5376"/>
                  </a:cubicBezTo>
                  <a:cubicBezTo>
                    <a:pt x="4960" y="3376"/>
                    <a:pt x="3677" y="1492"/>
                    <a:pt x="2065" y="237"/>
                  </a:cubicBezTo>
                  <a:cubicBezTo>
                    <a:pt x="1943" y="151"/>
                    <a:pt x="1821" y="87"/>
                    <a:pt x="1706" y="1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14"/>
            <p:cNvSpPr/>
            <p:nvPr/>
          </p:nvSpPr>
          <p:spPr>
            <a:xfrm>
              <a:off x="170723" y="274391"/>
              <a:ext cx="189116" cy="208898"/>
            </a:xfrm>
            <a:custGeom>
              <a:avLst/>
              <a:gdLst/>
              <a:ahLst/>
              <a:cxnLst/>
              <a:rect l="l" t="t" r="r" b="b"/>
              <a:pathLst>
                <a:path w="2868" h="3168" fill="none" extrusionOk="0">
                  <a:moveTo>
                    <a:pt x="452" y="566"/>
                  </a:moveTo>
                  <a:cubicBezTo>
                    <a:pt x="273" y="774"/>
                    <a:pt x="180" y="1046"/>
                    <a:pt x="123" y="1311"/>
                  </a:cubicBezTo>
                  <a:cubicBezTo>
                    <a:pt x="1" y="1913"/>
                    <a:pt x="151" y="2508"/>
                    <a:pt x="244" y="3103"/>
                  </a:cubicBezTo>
                  <a:cubicBezTo>
                    <a:pt x="244" y="3168"/>
                    <a:pt x="302" y="3168"/>
                    <a:pt x="330" y="3168"/>
                  </a:cubicBezTo>
                  <a:cubicBezTo>
                    <a:pt x="631" y="2895"/>
                    <a:pt x="868" y="2537"/>
                    <a:pt x="932" y="2121"/>
                  </a:cubicBezTo>
                  <a:cubicBezTo>
                    <a:pt x="932" y="2093"/>
                    <a:pt x="990" y="2064"/>
                    <a:pt x="1018" y="2121"/>
                  </a:cubicBezTo>
                  <a:cubicBezTo>
                    <a:pt x="1198" y="2300"/>
                    <a:pt x="1319" y="2508"/>
                    <a:pt x="1434" y="2745"/>
                  </a:cubicBezTo>
                  <a:cubicBezTo>
                    <a:pt x="1470" y="2781"/>
                    <a:pt x="1527" y="2781"/>
                    <a:pt x="1527" y="2716"/>
                  </a:cubicBezTo>
                  <a:cubicBezTo>
                    <a:pt x="1585" y="2272"/>
                    <a:pt x="1556" y="1820"/>
                    <a:pt x="1405" y="1405"/>
                  </a:cubicBezTo>
                  <a:cubicBezTo>
                    <a:pt x="1405" y="1376"/>
                    <a:pt x="1434" y="1311"/>
                    <a:pt x="1470" y="1347"/>
                  </a:cubicBezTo>
                  <a:cubicBezTo>
                    <a:pt x="1857" y="1405"/>
                    <a:pt x="2244" y="1641"/>
                    <a:pt x="2602" y="1555"/>
                  </a:cubicBezTo>
                  <a:cubicBezTo>
                    <a:pt x="2659" y="1555"/>
                    <a:pt x="2659" y="1491"/>
                    <a:pt x="2631" y="1462"/>
                  </a:cubicBezTo>
                  <a:lnTo>
                    <a:pt x="2007" y="838"/>
                  </a:lnTo>
                  <a:cubicBezTo>
                    <a:pt x="1972" y="810"/>
                    <a:pt x="1972" y="745"/>
                    <a:pt x="2036" y="745"/>
                  </a:cubicBezTo>
                  <a:cubicBezTo>
                    <a:pt x="2330" y="745"/>
                    <a:pt x="2602" y="631"/>
                    <a:pt x="2810" y="416"/>
                  </a:cubicBezTo>
                  <a:cubicBezTo>
                    <a:pt x="2867" y="387"/>
                    <a:pt x="2839" y="330"/>
                    <a:pt x="2781" y="330"/>
                  </a:cubicBezTo>
                  <a:cubicBezTo>
                    <a:pt x="2301" y="301"/>
                    <a:pt x="1857" y="0"/>
                    <a:pt x="1348" y="29"/>
                  </a:cubicBezTo>
                  <a:cubicBezTo>
                    <a:pt x="1076" y="29"/>
                    <a:pt x="839" y="150"/>
                    <a:pt x="660" y="330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14"/>
            <p:cNvSpPr/>
            <p:nvPr/>
          </p:nvSpPr>
          <p:spPr>
            <a:xfrm>
              <a:off x="168877" y="195461"/>
              <a:ext cx="51565" cy="126209"/>
            </a:xfrm>
            <a:custGeom>
              <a:avLst/>
              <a:gdLst/>
              <a:ahLst/>
              <a:cxnLst/>
              <a:rect l="l" t="t" r="r" b="b"/>
              <a:pathLst>
                <a:path w="782" h="1914" fill="none" extrusionOk="0">
                  <a:moveTo>
                    <a:pt x="151" y="36"/>
                  </a:moveTo>
                  <a:cubicBezTo>
                    <a:pt x="179" y="0"/>
                    <a:pt x="179" y="0"/>
                    <a:pt x="208" y="0"/>
                  </a:cubicBezTo>
                  <a:lnTo>
                    <a:pt x="602" y="0"/>
                  </a:lnTo>
                  <a:cubicBezTo>
                    <a:pt x="423" y="538"/>
                    <a:pt x="452" y="1197"/>
                    <a:pt x="781" y="1677"/>
                  </a:cubicBezTo>
                  <a:cubicBezTo>
                    <a:pt x="659" y="1706"/>
                    <a:pt x="631" y="1828"/>
                    <a:pt x="602" y="1914"/>
                  </a:cubicBezTo>
                  <a:cubicBezTo>
                    <a:pt x="179" y="1405"/>
                    <a:pt x="0" y="717"/>
                    <a:pt x="122" y="93"/>
                  </a:cubicBezTo>
                  <a:cubicBezTo>
                    <a:pt x="151" y="65"/>
                    <a:pt x="151" y="36"/>
                    <a:pt x="151" y="36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14"/>
            <p:cNvSpPr/>
            <p:nvPr/>
          </p:nvSpPr>
          <p:spPr>
            <a:xfrm>
              <a:off x="286975" y="770524"/>
              <a:ext cx="78996" cy="126275"/>
            </a:xfrm>
            <a:custGeom>
              <a:avLst/>
              <a:gdLst/>
              <a:ahLst/>
              <a:cxnLst/>
              <a:rect l="l" t="t" r="r" b="b"/>
              <a:pathLst>
                <a:path w="1198" h="1915" fill="none" extrusionOk="0">
                  <a:moveTo>
                    <a:pt x="567" y="180"/>
                  </a:moveTo>
                  <a:cubicBezTo>
                    <a:pt x="538" y="94"/>
                    <a:pt x="452" y="29"/>
                    <a:pt x="359" y="1"/>
                  </a:cubicBezTo>
                  <a:cubicBezTo>
                    <a:pt x="273" y="1"/>
                    <a:pt x="180" y="58"/>
                    <a:pt x="151" y="122"/>
                  </a:cubicBezTo>
                  <a:cubicBezTo>
                    <a:pt x="94" y="208"/>
                    <a:pt x="65" y="302"/>
                    <a:pt x="65" y="388"/>
                  </a:cubicBezTo>
                  <a:cubicBezTo>
                    <a:pt x="1" y="868"/>
                    <a:pt x="180" y="1405"/>
                    <a:pt x="538" y="1735"/>
                  </a:cubicBezTo>
                  <a:cubicBezTo>
                    <a:pt x="631" y="1821"/>
                    <a:pt x="746" y="1885"/>
                    <a:pt x="868" y="1914"/>
                  </a:cubicBezTo>
                  <a:cubicBezTo>
                    <a:pt x="961" y="1914"/>
                    <a:pt x="1104" y="1885"/>
                    <a:pt x="1140" y="1764"/>
                  </a:cubicBezTo>
                  <a:cubicBezTo>
                    <a:pt x="1197" y="1642"/>
                    <a:pt x="1104" y="1491"/>
                    <a:pt x="1047" y="1377"/>
                  </a:cubicBezTo>
                  <a:cubicBezTo>
                    <a:pt x="925" y="1226"/>
                    <a:pt x="810" y="1018"/>
                    <a:pt x="746" y="810"/>
                  </a:cubicBezTo>
                  <a:cubicBezTo>
                    <a:pt x="689" y="595"/>
                    <a:pt x="689" y="359"/>
                    <a:pt x="567" y="180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14"/>
            <p:cNvSpPr/>
            <p:nvPr/>
          </p:nvSpPr>
          <p:spPr>
            <a:xfrm>
              <a:off x="21435" y="1877261"/>
              <a:ext cx="724483" cy="1269807"/>
            </a:xfrm>
            <a:custGeom>
              <a:avLst/>
              <a:gdLst/>
              <a:ahLst/>
              <a:cxnLst/>
              <a:rect l="l" t="t" r="r" b="b"/>
              <a:pathLst>
                <a:path w="10987" h="19257" extrusionOk="0">
                  <a:moveTo>
                    <a:pt x="6092" y="5461"/>
                  </a:moveTo>
                  <a:lnTo>
                    <a:pt x="6016" y="5660"/>
                  </a:lnTo>
                  <a:lnTo>
                    <a:pt x="6016" y="5660"/>
                  </a:lnTo>
                  <a:cubicBezTo>
                    <a:pt x="6043" y="5596"/>
                    <a:pt x="6074" y="5535"/>
                    <a:pt x="6092" y="5461"/>
                  </a:cubicBezTo>
                  <a:close/>
                  <a:moveTo>
                    <a:pt x="6016" y="5660"/>
                  </a:moveTo>
                  <a:lnTo>
                    <a:pt x="6016" y="5660"/>
                  </a:lnTo>
                  <a:cubicBezTo>
                    <a:pt x="6010" y="5672"/>
                    <a:pt x="6005" y="5685"/>
                    <a:pt x="5999" y="5698"/>
                  </a:cubicBezTo>
                  <a:lnTo>
                    <a:pt x="5999" y="5698"/>
                  </a:lnTo>
                  <a:cubicBezTo>
                    <a:pt x="5999" y="5700"/>
                    <a:pt x="5999" y="5702"/>
                    <a:pt x="5998" y="5705"/>
                  </a:cubicBezTo>
                  <a:lnTo>
                    <a:pt x="6016" y="5660"/>
                  </a:lnTo>
                  <a:close/>
                  <a:moveTo>
                    <a:pt x="8356" y="0"/>
                  </a:moveTo>
                  <a:cubicBezTo>
                    <a:pt x="7432" y="1849"/>
                    <a:pt x="6715" y="3970"/>
                    <a:pt x="5970" y="5912"/>
                  </a:cubicBezTo>
                  <a:lnTo>
                    <a:pt x="5970" y="5791"/>
                  </a:lnTo>
                  <a:cubicBezTo>
                    <a:pt x="5977" y="5758"/>
                    <a:pt x="5988" y="5727"/>
                    <a:pt x="5999" y="5698"/>
                  </a:cubicBezTo>
                  <a:lnTo>
                    <a:pt x="5999" y="5698"/>
                  </a:lnTo>
                  <a:cubicBezTo>
                    <a:pt x="6207" y="4353"/>
                    <a:pt x="6328" y="2865"/>
                    <a:pt x="6450" y="1462"/>
                  </a:cubicBezTo>
                  <a:lnTo>
                    <a:pt x="6450" y="1462"/>
                  </a:lnTo>
                  <a:cubicBezTo>
                    <a:pt x="5848" y="1519"/>
                    <a:pt x="5282" y="1641"/>
                    <a:pt x="4716" y="1820"/>
                  </a:cubicBezTo>
                  <a:cubicBezTo>
                    <a:pt x="4866" y="3791"/>
                    <a:pt x="4952" y="5733"/>
                    <a:pt x="5045" y="7704"/>
                  </a:cubicBezTo>
                  <a:lnTo>
                    <a:pt x="5884" y="8062"/>
                  </a:lnTo>
                  <a:lnTo>
                    <a:pt x="6328" y="8270"/>
                  </a:lnTo>
                  <a:cubicBezTo>
                    <a:pt x="7432" y="6894"/>
                    <a:pt x="9044" y="5912"/>
                    <a:pt x="10778" y="5640"/>
                  </a:cubicBezTo>
                  <a:cubicBezTo>
                    <a:pt x="10986" y="5224"/>
                    <a:pt x="10778" y="4744"/>
                    <a:pt x="10599" y="4329"/>
                  </a:cubicBezTo>
                  <a:cubicBezTo>
                    <a:pt x="10571" y="4271"/>
                    <a:pt x="10506" y="4178"/>
                    <a:pt x="10449" y="4149"/>
                  </a:cubicBezTo>
                  <a:cubicBezTo>
                    <a:pt x="10426" y="4142"/>
                    <a:pt x="10402" y="4138"/>
                    <a:pt x="10378" y="4138"/>
                  </a:cubicBezTo>
                  <a:cubicBezTo>
                    <a:pt x="10313" y="4138"/>
                    <a:pt x="10247" y="4165"/>
                    <a:pt x="10184" y="4207"/>
                  </a:cubicBezTo>
                  <a:cubicBezTo>
                    <a:pt x="8929" y="4866"/>
                    <a:pt x="7969" y="5490"/>
                    <a:pt x="6837" y="6328"/>
                  </a:cubicBezTo>
                  <a:lnTo>
                    <a:pt x="7102" y="5791"/>
                  </a:lnTo>
                  <a:cubicBezTo>
                    <a:pt x="7969" y="4028"/>
                    <a:pt x="8686" y="2659"/>
                    <a:pt x="9524" y="688"/>
                  </a:cubicBezTo>
                  <a:cubicBezTo>
                    <a:pt x="9195" y="387"/>
                    <a:pt x="8779" y="151"/>
                    <a:pt x="8356" y="0"/>
                  </a:cubicBezTo>
                  <a:close/>
                  <a:moveTo>
                    <a:pt x="4837" y="7582"/>
                  </a:moveTo>
                  <a:cubicBezTo>
                    <a:pt x="3433" y="10986"/>
                    <a:pt x="1878" y="14304"/>
                    <a:pt x="237" y="17558"/>
                  </a:cubicBezTo>
                  <a:cubicBezTo>
                    <a:pt x="115" y="17765"/>
                    <a:pt x="0" y="17973"/>
                    <a:pt x="0" y="18210"/>
                  </a:cubicBezTo>
                  <a:cubicBezTo>
                    <a:pt x="0" y="18604"/>
                    <a:pt x="330" y="18962"/>
                    <a:pt x="688" y="19106"/>
                  </a:cubicBezTo>
                  <a:cubicBezTo>
                    <a:pt x="1075" y="19256"/>
                    <a:pt x="1491" y="19256"/>
                    <a:pt x="1878" y="19256"/>
                  </a:cubicBezTo>
                  <a:cubicBezTo>
                    <a:pt x="2028" y="19256"/>
                    <a:pt x="2179" y="19256"/>
                    <a:pt x="2301" y="19170"/>
                  </a:cubicBezTo>
                  <a:cubicBezTo>
                    <a:pt x="2358" y="19077"/>
                    <a:pt x="2387" y="18926"/>
                    <a:pt x="2415" y="18812"/>
                  </a:cubicBezTo>
                  <a:cubicBezTo>
                    <a:pt x="2659" y="16748"/>
                    <a:pt x="3519" y="14806"/>
                    <a:pt x="4386" y="12928"/>
                  </a:cubicBezTo>
                  <a:cubicBezTo>
                    <a:pt x="5074" y="11373"/>
                    <a:pt x="5762" y="9854"/>
                    <a:pt x="6479" y="8327"/>
                  </a:cubicBezTo>
                  <a:cubicBezTo>
                    <a:pt x="6421" y="8299"/>
                    <a:pt x="6385" y="8299"/>
                    <a:pt x="6328" y="8270"/>
                  </a:cubicBezTo>
                  <a:cubicBezTo>
                    <a:pt x="6178" y="8213"/>
                    <a:pt x="5998" y="8148"/>
                    <a:pt x="5848" y="8091"/>
                  </a:cubicBezTo>
                  <a:cubicBezTo>
                    <a:pt x="5490" y="7969"/>
                    <a:pt x="5167" y="7790"/>
                    <a:pt x="4837" y="7582"/>
                  </a:cubicBezTo>
                  <a:close/>
                </a:path>
              </a:pathLst>
            </a:custGeom>
            <a:solidFill>
              <a:srgbClr val="7FA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14"/>
            <p:cNvSpPr/>
            <p:nvPr/>
          </p:nvSpPr>
          <p:spPr>
            <a:xfrm>
              <a:off x="304977" y="1843697"/>
              <a:ext cx="413510" cy="545390"/>
            </a:xfrm>
            <a:custGeom>
              <a:avLst/>
              <a:gdLst/>
              <a:ahLst/>
              <a:cxnLst/>
              <a:rect l="l" t="t" r="r" b="b"/>
              <a:pathLst>
                <a:path w="6271" h="8271" fill="none" extrusionOk="0">
                  <a:moveTo>
                    <a:pt x="1641" y="8270"/>
                  </a:moveTo>
                  <a:cubicBezTo>
                    <a:pt x="2716" y="6866"/>
                    <a:pt x="4328" y="5913"/>
                    <a:pt x="6091" y="5640"/>
                  </a:cubicBezTo>
                  <a:cubicBezTo>
                    <a:pt x="6271" y="5225"/>
                    <a:pt x="6091" y="4744"/>
                    <a:pt x="5884" y="4329"/>
                  </a:cubicBezTo>
                  <a:cubicBezTo>
                    <a:pt x="5848" y="4271"/>
                    <a:pt x="5819" y="4178"/>
                    <a:pt x="5762" y="4150"/>
                  </a:cubicBezTo>
                  <a:cubicBezTo>
                    <a:pt x="5669" y="4121"/>
                    <a:pt x="5554" y="4150"/>
                    <a:pt x="5461" y="4207"/>
                  </a:cubicBezTo>
                  <a:cubicBezTo>
                    <a:pt x="4207" y="4866"/>
                    <a:pt x="3282" y="5497"/>
                    <a:pt x="2121" y="6328"/>
                  </a:cubicBezTo>
                  <a:cubicBezTo>
                    <a:pt x="3103" y="4300"/>
                    <a:pt x="3913" y="2867"/>
                    <a:pt x="4809" y="688"/>
                  </a:cubicBezTo>
                  <a:cubicBezTo>
                    <a:pt x="4479" y="387"/>
                    <a:pt x="4092" y="151"/>
                    <a:pt x="3669" y="0"/>
                  </a:cubicBezTo>
                  <a:cubicBezTo>
                    <a:pt x="2745" y="1849"/>
                    <a:pt x="1999" y="3970"/>
                    <a:pt x="1254" y="5913"/>
                  </a:cubicBezTo>
                  <a:cubicBezTo>
                    <a:pt x="1519" y="4508"/>
                    <a:pt x="1612" y="2924"/>
                    <a:pt x="1727" y="1462"/>
                  </a:cubicBezTo>
                  <a:cubicBezTo>
                    <a:pt x="1132" y="1520"/>
                    <a:pt x="566" y="1641"/>
                    <a:pt x="0" y="1821"/>
                  </a:cubicBezTo>
                  <a:cubicBezTo>
                    <a:pt x="150" y="3763"/>
                    <a:pt x="265" y="5733"/>
                    <a:pt x="330" y="7675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14"/>
            <p:cNvSpPr/>
            <p:nvPr/>
          </p:nvSpPr>
          <p:spPr>
            <a:xfrm>
              <a:off x="342299" y="2203796"/>
              <a:ext cx="52950" cy="153640"/>
            </a:xfrm>
            <a:custGeom>
              <a:avLst/>
              <a:gdLst/>
              <a:ahLst/>
              <a:cxnLst/>
              <a:rect l="l" t="t" r="r" b="b"/>
              <a:pathLst>
                <a:path w="803" h="2330" fill="none" extrusionOk="0">
                  <a:moveTo>
                    <a:pt x="803" y="0"/>
                  </a:moveTo>
                  <a:cubicBezTo>
                    <a:pt x="566" y="781"/>
                    <a:pt x="330" y="1555"/>
                    <a:pt x="0" y="2329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14"/>
            <p:cNvSpPr/>
            <p:nvPr/>
          </p:nvSpPr>
          <p:spPr>
            <a:xfrm>
              <a:off x="379621" y="2225490"/>
              <a:ext cx="82755" cy="151794"/>
            </a:xfrm>
            <a:custGeom>
              <a:avLst/>
              <a:gdLst/>
              <a:ahLst/>
              <a:cxnLst/>
              <a:rect l="l" t="t" r="r" b="b"/>
              <a:pathLst>
                <a:path w="1255" h="2302" fill="none" extrusionOk="0">
                  <a:moveTo>
                    <a:pt x="1254" y="1"/>
                  </a:moveTo>
                  <a:cubicBezTo>
                    <a:pt x="925" y="717"/>
                    <a:pt x="416" y="1613"/>
                    <a:pt x="0" y="2301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14"/>
            <p:cNvSpPr/>
            <p:nvPr/>
          </p:nvSpPr>
          <p:spPr>
            <a:xfrm>
              <a:off x="-4084" y="2343655"/>
              <a:ext cx="425313" cy="769849"/>
            </a:xfrm>
            <a:custGeom>
              <a:avLst/>
              <a:gdLst/>
              <a:ahLst/>
              <a:cxnLst/>
              <a:rect l="l" t="t" r="r" b="b"/>
              <a:pathLst>
                <a:path w="6450" h="11675" fill="none" extrusionOk="0">
                  <a:moveTo>
                    <a:pt x="2265" y="11560"/>
                  </a:moveTo>
                  <a:cubicBezTo>
                    <a:pt x="2179" y="11674"/>
                    <a:pt x="2000" y="11674"/>
                    <a:pt x="1849" y="11674"/>
                  </a:cubicBezTo>
                  <a:cubicBezTo>
                    <a:pt x="1462" y="11674"/>
                    <a:pt x="1039" y="11674"/>
                    <a:pt x="681" y="11531"/>
                  </a:cubicBezTo>
                  <a:cubicBezTo>
                    <a:pt x="294" y="11380"/>
                    <a:pt x="0" y="11022"/>
                    <a:pt x="0" y="10635"/>
                  </a:cubicBezTo>
                  <a:cubicBezTo>
                    <a:pt x="0" y="10391"/>
                    <a:pt x="115" y="10184"/>
                    <a:pt x="208" y="9976"/>
                  </a:cubicBezTo>
                  <a:cubicBezTo>
                    <a:pt x="1878" y="6722"/>
                    <a:pt x="3404" y="3376"/>
                    <a:pt x="4837" y="0"/>
                  </a:cubicBezTo>
                  <a:cubicBezTo>
                    <a:pt x="5339" y="330"/>
                    <a:pt x="5877" y="566"/>
                    <a:pt x="6450" y="717"/>
                  </a:cubicBezTo>
                  <a:cubicBezTo>
                    <a:pt x="5762" y="2272"/>
                    <a:pt x="5074" y="3791"/>
                    <a:pt x="4357" y="5318"/>
                  </a:cubicBezTo>
                  <a:cubicBezTo>
                    <a:pt x="3519" y="7231"/>
                    <a:pt x="2623" y="9166"/>
                    <a:pt x="2387" y="11230"/>
                  </a:cubicBezTo>
                  <a:cubicBezTo>
                    <a:pt x="2358" y="11352"/>
                    <a:pt x="2358" y="11466"/>
                    <a:pt x="2265" y="11560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14"/>
            <p:cNvSpPr/>
            <p:nvPr/>
          </p:nvSpPr>
          <p:spPr>
            <a:xfrm>
              <a:off x="111641" y="2385197"/>
              <a:ext cx="291653" cy="734440"/>
            </a:xfrm>
            <a:custGeom>
              <a:avLst/>
              <a:gdLst/>
              <a:ahLst/>
              <a:cxnLst/>
              <a:rect l="l" t="t" r="r" b="b"/>
              <a:pathLst>
                <a:path w="4423" h="11138" fill="none" extrusionOk="0">
                  <a:moveTo>
                    <a:pt x="4423" y="1"/>
                  </a:moveTo>
                  <a:cubicBezTo>
                    <a:pt x="3319" y="2445"/>
                    <a:pt x="2244" y="4810"/>
                    <a:pt x="1140" y="7253"/>
                  </a:cubicBezTo>
                  <a:cubicBezTo>
                    <a:pt x="603" y="8479"/>
                    <a:pt x="1" y="9790"/>
                    <a:pt x="37" y="11137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14"/>
            <p:cNvSpPr/>
            <p:nvPr/>
          </p:nvSpPr>
          <p:spPr>
            <a:xfrm>
              <a:off x="114015" y="2780771"/>
              <a:ext cx="84667" cy="187138"/>
            </a:xfrm>
            <a:custGeom>
              <a:avLst/>
              <a:gdLst/>
              <a:ahLst/>
              <a:cxnLst/>
              <a:rect l="l" t="t" r="r" b="b"/>
              <a:pathLst>
                <a:path w="1284" h="2838" fill="none" extrusionOk="0">
                  <a:moveTo>
                    <a:pt x="1284" y="0"/>
                  </a:moveTo>
                  <a:cubicBezTo>
                    <a:pt x="803" y="925"/>
                    <a:pt x="388" y="1885"/>
                    <a:pt x="1" y="2838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14"/>
            <p:cNvSpPr/>
            <p:nvPr/>
          </p:nvSpPr>
          <p:spPr>
            <a:xfrm>
              <a:off x="255786" y="2991515"/>
              <a:ext cx="373880" cy="357461"/>
            </a:xfrm>
            <a:custGeom>
              <a:avLst/>
              <a:gdLst/>
              <a:ahLst/>
              <a:cxnLst/>
              <a:rect l="l" t="t" r="r" b="b"/>
              <a:pathLst>
                <a:path w="5670" h="5421" extrusionOk="0">
                  <a:moveTo>
                    <a:pt x="3011" y="0"/>
                  </a:moveTo>
                  <a:cubicBezTo>
                    <a:pt x="2688" y="0"/>
                    <a:pt x="2237" y="93"/>
                    <a:pt x="2029" y="151"/>
                  </a:cubicBezTo>
                  <a:cubicBezTo>
                    <a:pt x="1642" y="273"/>
                    <a:pt x="1398" y="387"/>
                    <a:pt x="1104" y="631"/>
                  </a:cubicBezTo>
                  <a:cubicBezTo>
                    <a:pt x="896" y="746"/>
                    <a:pt x="746" y="925"/>
                    <a:pt x="596" y="1104"/>
                  </a:cubicBezTo>
                  <a:cubicBezTo>
                    <a:pt x="416" y="1312"/>
                    <a:pt x="295" y="1527"/>
                    <a:pt x="180" y="1849"/>
                  </a:cubicBezTo>
                  <a:cubicBezTo>
                    <a:pt x="1" y="2358"/>
                    <a:pt x="87" y="2781"/>
                    <a:pt x="180" y="3225"/>
                  </a:cubicBezTo>
                  <a:cubicBezTo>
                    <a:pt x="295" y="3677"/>
                    <a:pt x="502" y="4092"/>
                    <a:pt x="832" y="4422"/>
                  </a:cubicBezTo>
                  <a:cubicBezTo>
                    <a:pt x="1011" y="4630"/>
                    <a:pt x="1190" y="4809"/>
                    <a:pt x="1434" y="4959"/>
                  </a:cubicBezTo>
                  <a:cubicBezTo>
                    <a:pt x="1902" y="5267"/>
                    <a:pt x="2470" y="5420"/>
                    <a:pt x="3037" y="5420"/>
                  </a:cubicBezTo>
                  <a:cubicBezTo>
                    <a:pt x="3408" y="5420"/>
                    <a:pt x="3779" y="5355"/>
                    <a:pt x="4121" y="5225"/>
                  </a:cubicBezTo>
                  <a:cubicBezTo>
                    <a:pt x="4301" y="5139"/>
                    <a:pt x="4480" y="5045"/>
                    <a:pt x="4659" y="4931"/>
                  </a:cubicBezTo>
                  <a:cubicBezTo>
                    <a:pt x="5311" y="4451"/>
                    <a:pt x="5669" y="3526"/>
                    <a:pt x="5641" y="2745"/>
                  </a:cubicBezTo>
                  <a:cubicBezTo>
                    <a:pt x="5612" y="1971"/>
                    <a:pt x="5225" y="1254"/>
                    <a:pt x="4659" y="717"/>
                  </a:cubicBezTo>
                  <a:cubicBezTo>
                    <a:pt x="4179" y="273"/>
                    <a:pt x="3699" y="29"/>
                    <a:pt x="3011" y="0"/>
                  </a:cubicBezTo>
                  <a:close/>
                </a:path>
              </a:pathLst>
            </a:custGeom>
            <a:solidFill>
              <a:srgbClr val="FCC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14"/>
            <p:cNvSpPr/>
            <p:nvPr/>
          </p:nvSpPr>
          <p:spPr>
            <a:xfrm>
              <a:off x="232179" y="2965996"/>
              <a:ext cx="373814" cy="366297"/>
            </a:xfrm>
            <a:custGeom>
              <a:avLst/>
              <a:gdLst/>
              <a:ahLst/>
              <a:cxnLst/>
              <a:rect l="l" t="t" r="r" b="b"/>
              <a:pathLst>
                <a:path w="5669" h="5555" fill="none" extrusionOk="0">
                  <a:moveTo>
                    <a:pt x="1398" y="4959"/>
                  </a:moveTo>
                  <a:cubicBezTo>
                    <a:pt x="2179" y="5461"/>
                    <a:pt x="3225" y="5554"/>
                    <a:pt x="4085" y="5225"/>
                  </a:cubicBezTo>
                  <a:cubicBezTo>
                    <a:pt x="4264" y="5139"/>
                    <a:pt x="4479" y="5045"/>
                    <a:pt x="4623" y="4924"/>
                  </a:cubicBezTo>
                  <a:cubicBezTo>
                    <a:pt x="5282" y="4451"/>
                    <a:pt x="5669" y="3526"/>
                    <a:pt x="5612" y="2745"/>
                  </a:cubicBezTo>
                  <a:cubicBezTo>
                    <a:pt x="5583" y="1971"/>
                    <a:pt x="5196" y="1254"/>
                    <a:pt x="4623" y="717"/>
                  </a:cubicBezTo>
                  <a:cubicBezTo>
                    <a:pt x="4150" y="265"/>
                    <a:pt x="3670" y="29"/>
                    <a:pt x="2982" y="29"/>
                  </a:cubicBezTo>
                  <a:cubicBezTo>
                    <a:pt x="2652" y="0"/>
                    <a:pt x="2208" y="86"/>
                    <a:pt x="2000" y="151"/>
                  </a:cubicBezTo>
                  <a:cubicBezTo>
                    <a:pt x="1613" y="265"/>
                    <a:pt x="1369" y="387"/>
                    <a:pt x="1075" y="624"/>
                  </a:cubicBezTo>
                  <a:cubicBezTo>
                    <a:pt x="860" y="774"/>
                    <a:pt x="717" y="925"/>
                    <a:pt x="567" y="1104"/>
                  </a:cubicBezTo>
                  <a:cubicBezTo>
                    <a:pt x="416" y="1312"/>
                    <a:pt x="266" y="1520"/>
                    <a:pt x="144" y="1849"/>
                  </a:cubicBezTo>
                  <a:cubicBezTo>
                    <a:pt x="0" y="2358"/>
                    <a:pt x="58" y="2774"/>
                    <a:pt x="180" y="3225"/>
                  </a:cubicBezTo>
                  <a:cubicBezTo>
                    <a:pt x="266" y="3669"/>
                    <a:pt x="502" y="4092"/>
                    <a:pt x="803" y="4451"/>
                  </a:cubicBezTo>
                  <a:cubicBezTo>
                    <a:pt x="982" y="4630"/>
                    <a:pt x="1161" y="4809"/>
                    <a:pt x="1398" y="4959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14"/>
            <p:cNvSpPr/>
            <p:nvPr/>
          </p:nvSpPr>
          <p:spPr>
            <a:xfrm>
              <a:off x="257698" y="2997647"/>
              <a:ext cx="320930" cy="295411"/>
            </a:xfrm>
            <a:custGeom>
              <a:avLst/>
              <a:gdLst/>
              <a:ahLst/>
              <a:cxnLst/>
              <a:rect l="l" t="t" r="r" b="b"/>
              <a:pathLst>
                <a:path w="4867" h="4480" fill="none" extrusionOk="0">
                  <a:moveTo>
                    <a:pt x="2150" y="180"/>
                  </a:moveTo>
                  <a:cubicBezTo>
                    <a:pt x="2208" y="58"/>
                    <a:pt x="2329" y="29"/>
                    <a:pt x="2444" y="0"/>
                  </a:cubicBezTo>
                  <a:cubicBezTo>
                    <a:pt x="2716" y="0"/>
                    <a:pt x="2982" y="58"/>
                    <a:pt x="3161" y="208"/>
                  </a:cubicBezTo>
                  <a:cubicBezTo>
                    <a:pt x="3197" y="237"/>
                    <a:pt x="3225" y="266"/>
                    <a:pt x="3254" y="266"/>
                  </a:cubicBezTo>
                  <a:lnTo>
                    <a:pt x="3311" y="266"/>
                  </a:lnTo>
                  <a:cubicBezTo>
                    <a:pt x="3670" y="323"/>
                    <a:pt x="3999" y="567"/>
                    <a:pt x="4150" y="896"/>
                  </a:cubicBezTo>
                  <a:cubicBezTo>
                    <a:pt x="4565" y="1133"/>
                    <a:pt x="4773" y="1642"/>
                    <a:pt x="4658" y="2086"/>
                  </a:cubicBezTo>
                  <a:cubicBezTo>
                    <a:pt x="4809" y="2236"/>
                    <a:pt x="4866" y="2473"/>
                    <a:pt x="4866" y="2688"/>
                  </a:cubicBezTo>
                  <a:cubicBezTo>
                    <a:pt x="4838" y="2896"/>
                    <a:pt x="4716" y="3103"/>
                    <a:pt x="4537" y="3225"/>
                  </a:cubicBezTo>
                  <a:cubicBezTo>
                    <a:pt x="4508" y="3254"/>
                    <a:pt x="4508" y="3254"/>
                    <a:pt x="4479" y="3283"/>
                  </a:cubicBezTo>
                  <a:cubicBezTo>
                    <a:pt x="4451" y="3311"/>
                    <a:pt x="4451" y="3340"/>
                    <a:pt x="4415" y="3369"/>
                  </a:cubicBezTo>
                  <a:cubicBezTo>
                    <a:pt x="4300" y="3670"/>
                    <a:pt x="3999" y="3877"/>
                    <a:pt x="3670" y="3906"/>
                  </a:cubicBezTo>
                  <a:cubicBezTo>
                    <a:pt x="3641" y="4085"/>
                    <a:pt x="3490" y="4236"/>
                    <a:pt x="3311" y="4329"/>
                  </a:cubicBezTo>
                  <a:cubicBezTo>
                    <a:pt x="3161" y="4386"/>
                    <a:pt x="2953" y="4415"/>
                    <a:pt x="2774" y="4444"/>
                  </a:cubicBezTo>
                  <a:cubicBezTo>
                    <a:pt x="2566" y="4479"/>
                    <a:pt x="2329" y="4479"/>
                    <a:pt x="2208" y="4329"/>
                  </a:cubicBezTo>
                  <a:cubicBezTo>
                    <a:pt x="2150" y="4415"/>
                    <a:pt x="1971" y="4415"/>
                    <a:pt x="1849" y="4386"/>
                  </a:cubicBezTo>
                  <a:cubicBezTo>
                    <a:pt x="1520" y="4329"/>
                    <a:pt x="1226" y="4121"/>
                    <a:pt x="1011" y="3849"/>
                  </a:cubicBezTo>
                  <a:cubicBezTo>
                    <a:pt x="982" y="3820"/>
                    <a:pt x="982" y="3791"/>
                    <a:pt x="953" y="3791"/>
                  </a:cubicBezTo>
                  <a:cubicBezTo>
                    <a:pt x="925" y="3763"/>
                    <a:pt x="896" y="3727"/>
                    <a:pt x="832" y="3727"/>
                  </a:cubicBezTo>
                  <a:cubicBezTo>
                    <a:pt x="509" y="3548"/>
                    <a:pt x="330" y="3189"/>
                    <a:pt x="330" y="2802"/>
                  </a:cubicBezTo>
                  <a:cubicBezTo>
                    <a:pt x="208" y="2717"/>
                    <a:pt x="115" y="2595"/>
                    <a:pt x="86" y="2444"/>
                  </a:cubicBezTo>
                  <a:cubicBezTo>
                    <a:pt x="29" y="2265"/>
                    <a:pt x="0" y="2086"/>
                    <a:pt x="29" y="1935"/>
                  </a:cubicBezTo>
                  <a:cubicBezTo>
                    <a:pt x="86" y="1756"/>
                    <a:pt x="180" y="1577"/>
                    <a:pt x="330" y="1520"/>
                  </a:cubicBezTo>
                  <a:cubicBezTo>
                    <a:pt x="416" y="1462"/>
                    <a:pt x="359" y="1369"/>
                    <a:pt x="359" y="1283"/>
                  </a:cubicBezTo>
                  <a:cubicBezTo>
                    <a:pt x="330" y="1133"/>
                    <a:pt x="445" y="1011"/>
                    <a:pt x="538" y="925"/>
                  </a:cubicBezTo>
                  <a:cubicBezTo>
                    <a:pt x="595" y="832"/>
                    <a:pt x="688" y="746"/>
                    <a:pt x="774" y="681"/>
                  </a:cubicBezTo>
                  <a:cubicBezTo>
                    <a:pt x="867" y="624"/>
                    <a:pt x="982" y="595"/>
                    <a:pt x="1104" y="595"/>
                  </a:cubicBezTo>
                  <a:cubicBezTo>
                    <a:pt x="1161" y="624"/>
                    <a:pt x="1226" y="624"/>
                    <a:pt x="1254" y="595"/>
                  </a:cubicBezTo>
                  <a:lnTo>
                    <a:pt x="1254" y="473"/>
                  </a:lnTo>
                  <a:cubicBezTo>
                    <a:pt x="1254" y="359"/>
                    <a:pt x="1405" y="237"/>
                    <a:pt x="1520" y="208"/>
                  </a:cubicBezTo>
                  <a:cubicBezTo>
                    <a:pt x="1727" y="115"/>
                    <a:pt x="1971" y="58"/>
                    <a:pt x="2150" y="180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14"/>
            <p:cNvSpPr/>
            <p:nvPr/>
          </p:nvSpPr>
          <p:spPr>
            <a:xfrm>
              <a:off x="316780" y="3158805"/>
              <a:ext cx="102141" cy="124297"/>
            </a:xfrm>
            <a:custGeom>
              <a:avLst/>
              <a:gdLst/>
              <a:ahLst/>
              <a:cxnLst/>
              <a:rect l="l" t="t" r="r" b="b"/>
              <a:pathLst>
                <a:path w="1549" h="1885" fill="none" extrusionOk="0">
                  <a:moveTo>
                    <a:pt x="1312" y="1885"/>
                  </a:moveTo>
                  <a:cubicBezTo>
                    <a:pt x="1405" y="1462"/>
                    <a:pt x="1519" y="925"/>
                    <a:pt x="1519" y="509"/>
                  </a:cubicBezTo>
                  <a:cubicBezTo>
                    <a:pt x="1491" y="301"/>
                    <a:pt x="1548" y="151"/>
                    <a:pt x="1462" y="29"/>
                  </a:cubicBezTo>
                  <a:cubicBezTo>
                    <a:pt x="1433" y="0"/>
                    <a:pt x="1369" y="0"/>
                    <a:pt x="1312" y="0"/>
                  </a:cubicBezTo>
                  <a:cubicBezTo>
                    <a:pt x="1283" y="29"/>
                    <a:pt x="1161" y="151"/>
                    <a:pt x="1104" y="208"/>
                  </a:cubicBezTo>
                  <a:cubicBezTo>
                    <a:pt x="831" y="659"/>
                    <a:pt x="444" y="1018"/>
                    <a:pt x="0" y="1283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14"/>
            <p:cNvSpPr/>
            <p:nvPr/>
          </p:nvSpPr>
          <p:spPr>
            <a:xfrm>
              <a:off x="279458" y="3154980"/>
              <a:ext cx="123835" cy="27497"/>
            </a:xfrm>
            <a:custGeom>
              <a:avLst/>
              <a:gdLst/>
              <a:ahLst/>
              <a:cxnLst/>
              <a:rect l="l" t="t" r="r" b="b"/>
              <a:pathLst>
                <a:path w="1878" h="417" fill="none" extrusionOk="0">
                  <a:moveTo>
                    <a:pt x="1878" y="123"/>
                  </a:moveTo>
                  <a:lnTo>
                    <a:pt x="1878" y="58"/>
                  </a:lnTo>
                  <a:cubicBezTo>
                    <a:pt x="1878" y="30"/>
                    <a:pt x="1849" y="30"/>
                    <a:pt x="1849" y="30"/>
                  </a:cubicBezTo>
                  <a:cubicBezTo>
                    <a:pt x="1792" y="1"/>
                    <a:pt x="1698" y="1"/>
                    <a:pt x="1641" y="1"/>
                  </a:cubicBezTo>
                  <a:cubicBezTo>
                    <a:pt x="1311" y="1"/>
                    <a:pt x="860" y="123"/>
                    <a:pt x="566" y="237"/>
                  </a:cubicBezTo>
                  <a:cubicBezTo>
                    <a:pt x="358" y="302"/>
                    <a:pt x="179" y="359"/>
                    <a:pt x="0" y="416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14"/>
            <p:cNvSpPr/>
            <p:nvPr/>
          </p:nvSpPr>
          <p:spPr>
            <a:xfrm>
              <a:off x="283217" y="3094052"/>
              <a:ext cx="118164" cy="62907"/>
            </a:xfrm>
            <a:custGeom>
              <a:avLst/>
              <a:gdLst/>
              <a:ahLst/>
              <a:cxnLst/>
              <a:rect l="l" t="t" r="r" b="b"/>
              <a:pathLst>
                <a:path w="1792" h="954" fill="none" extrusionOk="0">
                  <a:moveTo>
                    <a:pt x="1792" y="954"/>
                  </a:moveTo>
                  <a:lnTo>
                    <a:pt x="1792" y="868"/>
                  </a:lnTo>
                  <a:cubicBezTo>
                    <a:pt x="1763" y="832"/>
                    <a:pt x="1763" y="803"/>
                    <a:pt x="1735" y="774"/>
                  </a:cubicBezTo>
                  <a:cubicBezTo>
                    <a:pt x="1133" y="473"/>
                    <a:pt x="595" y="237"/>
                    <a:pt x="0" y="0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14"/>
            <p:cNvSpPr/>
            <p:nvPr/>
          </p:nvSpPr>
          <p:spPr>
            <a:xfrm>
              <a:off x="334254" y="3038728"/>
              <a:ext cx="70951" cy="108339"/>
            </a:xfrm>
            <a:custGeom>
              <a:avLst/>
              <a:gdLst/>
              <a:ahLst/>
              <a:cxnLst/>
              <a:rect l="l" t="t" r="r" b="b"/>
              <a:pathLst>
                <a:path w="1076" h="1643" fill="none" extrusionOk="0">
                  <a:moveTo>
                    <a:pt x="1047" y="1642"/>
                  </a:moveTo>
                  <a:cubicBezTo>
                    <a:pt x="1075" y="1585"/>
                    <a:pt x="1047" y="1556"/>
                    <a:pt x="1047" y="1527"/>
                  </a:cubicBezTo>
                  <a:cubicBezTo>
                    <a:pt x="867" y="1105"/>
                    <a:pt x="566" y="660"/>
                    <a:pt x="330" y="302"/>
                  </a:cubicBezTo>
                  <a:cubicBezTo>
                    <a:pt x="244" y="180"/>
                    <a:pt x="151" y="58"/>
                    <a:pt x="0" y="1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14"/>
            <p:cNvSpPr/>
            <p:nvPr/>
          </p:nvSpPr>
          <p:spPr>
            <a:xfrm>
              <a:off x="411272" y="3156893"/>
              <a:ext cx="88426" cy="100690"/>
            </a:xfrm>
            <a:custGeom>
              <a:avLst/>
              <a:gdLst/>
              <a:ahLst/>
              <a:cxnLst/>
              <a:rect l="l" t="t" r="r" b="b"/>
              <a:pathLst>
                <a:path w="1341" h="1527" fill="none" extrusionOk="0">
                  <a:moveTo>
                    <a:pt x="1341" y="1527"/>
                  </a:moveTo>
                  <a:cubicBezTo>
                    <a:pt x="1283" y="1405"/>
                    <a:pt x="1226" y="1283"/>
                    <a:pt x="1133" y="1169"/>
                  </a:cubicBezTo>
                  <a:cubicBezTo>
                    <a:pt x="1075" y="1075"/>
                    <a:pt x="1011" y="1018"/>
                    <a:pt x="954" y="925"/>
                  </a:cubicBezTo>
                  <a:cubicBezTo>
                    <a:pt x="774" y="746"/>
                    <a:pt x="473" y="416"/>
                    <a:pt x="294" y="237"/>
                  </a:cubicBezTo>
                  <a:cubicBezTo>
                    <a:pt x="208" y="151"/>
                    <a:pt x="115" y="58"/>
                    <a:pt x="0" y="1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14"/>
            <p:cNvSpPr/>
            <p:nvPr/>
          </p:nvSpPr>
          <p:spPr>
            <a:xfrm>
              <a:off x="423076" y="3156893"/>
              <a:ext cx="128121" cy="59148"/>
            </a:xfrm>
            <a:custGeom>
              <a:avLst/>
              <a:gdLst/>
              <a:ahLst/>
              <a:cxnLst/>
              <a:rect l="l" t="t" r="r" b="b"/>
              <a:pathLst>
                <a:path w="1943" h="897" fill="none" extrusionOk="0">
                  <a:moveTo>
                    <a:pt x="1" y="58"/>
                  </a:moveTo>
                  <a:cubicBezTo>
                    <a:pt x="29" y="29"/>
                    <a:pt x="58" y="1"/>
                    <a:pt x="115" y="1"/>
                  </a:cubicBezTo>
                  <a:cubicBezTo>
                    <a:pt x="180" y="1"/>
                    <a:pt x="208" y="29"/>
                    <a:pt x="266" y="29"/>
                  </a:cubicBezTo>
                  <a:cubicBezTo>
                    <a:pt x="896" y="302"/>
                    <a:pt x="1341" y="595"/>
                    <a:pt x="1943" y="896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14"/>
            <p:cNvSpPr/>
            <p:nvPr/>
          </p:nvSpPr>
          <p:spPr>
            <a:xfrm>
              <a:off x="426834" y="3135132"/>
              <a:ext cx="138078" cy="18068"/>
            </a:xfrm>
            <a:custGeom>
              <a:avLst/>
              <a:gdLst/>
              <a:ahLst/>
              <a:cxnLst/>
              <a:rect l="l" t="t" r="r" b="b"/>
              <a:pathLst>
                <a:path w="2094" h="274" fill="none" extrusionOk="0">
                  <a:moveTo>
                    <a:pt x="1" y="273"/>
                  </a:moveTo>
                  <a:cubicBezTo>
                    <a:pt x="123" y="245"/>
                    <a:pt x="237" y="209"/>
                    <a:pt x="359" y="209"/>
                  </a:cubicBezTo>
                  <a:cubicBezTo>
                    <a:pt x="839" y="151"/>
                    <a:pt x="1585" y="30"/>
                    <a:pt x="2093" y="1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14"/>
            <p:cNvSpPr/>
            <p:nvPr/>
          </p:nvSpPr>
          <p:spPr>
            <a:xfrm>
              <a:off x="428746" y="3056730"/>
              <a:ext cx="102603" cy="84667"/>
            </a:xfrm>
            <a:custGeom>
              <a:avLst/>
              <a:gdLst/>
              <a:ahLst/>
              <a:cxnLst/>
              <a:rect l="l" t="t" r="r" b="b"/>
              <a:pathLst>
                <a:path w="1556" h="1284" fill="none" extrusionOk="0">
                  <a:moveTo>
                    <a:pt x="1" y="1283"/>
                  </a:moveTo>
                  <a:cubicBezTo>
                    <a:pt x="388" y="925"/>
                    <a:pt x="1255" y="237"/>
                    <a:pt x="1556" y="0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14"/>
            <p:cNvSpPr/>
            <p:nvPr/>
          </p:nvSpPr>
          <p:spPr>
            <a:xfrm>
              <a:off x="399469" y="3009451"/>
              <a:ext cx="15628" cy="127660"/>
            </a:xfrm>
            <a:custGeom>
              <a:avLst/>
              <a:gdLst/>
              <a:ahLst/>
              <a:cxnLst/>
              <a:rect l="l" t="t" r="r" b="b"/>
              <a:pathLst>
                <a:path w="237" h="1936" fill="none" extrusionOk="0">
                  <a:moveTo>
                    <a:pt x="151" y="1936"/>
                  </a:moveTo>
                  <a:cubicBezTo>
                    <a:pt x="208" y="1878"/>
                    <a:pt x="208" y="1792"/>
                    <a:pt x="208" y="1699"/>
                  </a:cubicBezTo>
                  <a:cubicBezTo>
                    <a:pt x="237" y="1491"/>
                    <a:pt x="237" y="1076"/>
                    <a:pt x="208" y="861"/>
                  </a:cubicBezTo>
                  <a:cubicBezTo>
                    <a:pt x="179" y="474"/>
                    <a:pt x="151" y="237"/>
                    <a:pt x="0" y="1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14"/>
            <p:cNvSpPr/>
            <p:nvPr/>
          </p:nvSpPr>
          <p:spPr>
            <a:xfrm>
              <a:off x="415031" y="3015122"/>
              <a:ext cx="59148" cy="121989"/>
            </a:xfrm>
            <a:custGeom>
              <a:avLst/>
              <a:gdLst/>
              <a:ahLst/>
              <a:cxnLst/>
              <a:rect l="l" t="t" r="r" b="b"/>
              <a:pathLst>
                <a:path w="897" h="1850" fill="none" extrusionOk="0">
                  <a:moveTo>
                    <a:pt x="1" y="1850"/>
                  </a:moveTo>
                  <a:cubicBezTo>
                    <a:pt x="29" y="1850"/>
                    <a:pt x="94" y="1850"/>
                    <a:pt x="123" y="1821"/>
                  </a:cubicBezTo>
                  <a:cubicBezTo>
                    <a:pt x="151" y="1792"/>
                    <a:pt x="180" y="1764"/>
                    <a:pt x="180" y="1706"/>
                  </a:cubicBezTo>
                  <a:cubicBezTo>
                    <a:pt x="273" y="1556"/>
                    <a:pt x="811" y="273"/>
                    <a:pt x="897" y="1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14"/>
            <p:cNvSpPr/>
            <p:nvPr/>
          </p:nvSpPr>
          <p:spPr>
            <a:xfrm>
              <a:off x="395183" y="3127615"/>
              <a:ext cx="35542" cy="35476"/>
            </a:xfrm>
            <a:custGeom>
              <a:avLst/>
              <a:gdLst/>
              <a:ahLst/>
              <a:cxnLst/>
              <a:rect l="l" t="t" r="r" b="b"/>
              <a:pathLst>
                <a:path w="539" h="538" fill="none" extrusionOk="0">
                  <a:moveTo>
                    <a:pt x="94" y="502"/>
                  </a:moveTo>
                  <a:lnTo>
                    <a:pt x="216" y="502"/>
                  </a:lnTo>
                  <a:cubicBezTo>
                    <a:pt x="216" y="502"/>
                    <a:pt x="244" y="502"/>
                    <a:pt x="244" y="538"/>
                  </a:cubicBezTo>
                  <a:lnTo>
                    <a:pt x="330" y="538"/>
                  </a:lnTo>
                  <a:cubicBezTo>
                    <a:pt x="395" y="538"/>
                    <a:pt x="452" y="502"/>
                    <a:pt x="481" y="445"/>
                  </a:cubicBezTo>
                  <a:cubicBezTo>
                    <a:pt x="510" y="387"/>
                    <a:pt x="538" y="323"/>
                    <a:pt x="538" y="265"/>
                  </a:cubicBezTo>
                  <a:lnTo>
                    <a:pt x="538" y="208"/>
                  </a:lnTo>
                  <a:cubicBezTo>
                    <a:pt x="510" y="179"/>
                    <a:pt x="510" y="179"/>
                    <a:pt x="481" y="179"/>
                  </a:cubicBezTo>
                  <a:cubicBezTo>
                    <a:pt x="452" y="144"/>
                    <a:pt x="424" y="115"/>
                    <a:pt x="395" y="58"/>
                  </a:cubicBezTo>
                  <a:cubicBezTo>
                    <a:pt x="395" y="29"/>
                    <a:pt x="359" y="0"/>
                    <a:pt x="330" y="0"/>
                  </a:cubicBezTo>
                  <a:lnTo>
                    <a:pt x="302" y="29"/>
                  </a:lnTo>
                  <a:cubicBezTo>
                    <a:pt x="302" y="58"/>
                    <a:pt x="273" y="58"/>
                    <a:pt x="273" y="86"/>
                  </a:cubicBezTo>
                  <a:cubicBezTo>
                    <a:pt x="244" y="115"/>
                    <a:pt x="151" y="115"/>
                    <a:pt x="123" y="144"/>
                  </a:cubicBezTo>
                  <a:lnTo>
                    <a:pt x="94" y="144"/>
                  </a:lnTo>
                  <a:cubicBezTo>
                    <a:pt x="94" y="179"/>
                    <a:pt x="94" y="179"/>
                    <a:pt x="123" y="179"/>
                  </a:cubicBezTo>
                  <a:cubicBezTo>
                    <a:pt x="151" y="265"/>
                    <a:pt x="65" y="265"/>
                    <a:pt x="37" y="323"/>
                  </a:cubicBezTo>
                  <a:cubicBezTo>
                    <a:pt x="1" y="387"/>
                    <a:pt x="65" y="473"/>
                    <a:pt x="94" y="502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14"/>
            <p:cNvSpPr/>
            <p:nvPr/>
          </p:nvSpPr>
          <p:spPr>
            <a:xfrm>
              <a:off x="409360" y="3147002"/>
              <a:ext cx="66" cy="66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14"/>
            <p:cNvSpPr/>
            <p:nvPr/>
          </p:nvSpPr>
          <p:spPr>
            <a:xfrm>
              <a:off x="50712" y="1589433"/>
              <a:ext cx="317171" cy="203293"/>
            </a:xfrm>
            <a:custGeom>
              <a:avLst/>
              <a:gdLst/>
              <a:ahLst/>
              <a:cxnLst/>
              <a:rect l="l" t="t" r="r" b="b"/>
              <a:pathLst>
                <a:path w="4810" h="3083" fill="none" extrusionOk="0">
                  <a:moveTo>
                    <a:pt x="1971" y="395"/>
                  </a:moveTo>
                  <a:cubicBezTo>
                    <a:pt x="2244" y="331"/>
                    <a:pt x="2423" y="1"/>
                    <a:pt x="2717" y="1"/>
                  </a:cubicBezTo>
                  <a:cubicBezTo>
                    <a:pt x="3018" y="1"/>
                    <a:pt x="3168" y="359"/>
                    <a:pt x="3433" y="481"/>
                  </a:cubicBezTo>
                  <a:cubicBezTo>
                    <a:pt x="3677" y="574"/>
                    <a:pt x="3913" y="510"/>
                    <a:pt x="4150" y="510"/>
                  </a:cubicBezTo>
                  <a:cubicBezTo>
                    <a:pt x="4393" y="481"/>
                    <a:pt x="4659" y="538"/>
                    <a:pt x="4752" y="753"/>
                  </a:cubicBezTo>
                  <a:cubicBezTo>
                    <a:pt x="4809" y="932"/>
                    <a:pt x="4752" y="1112"/>
                    <a:pt x="4630" y="1226"/>
                  </a:cubicBezTo>
                  <a:cubicBezTo>
                    <a:pt x="4544" y="1377"/>
                    <a:pt x="4422" y="1499"/>
                    <a:pt x="4329" y="1649"/>
                  </a:cubicBezTo>
                  <a:cubicBezTo>
                    <a:pt x="4272" y="1792"/>
                    <a:pt x="4272" y="1943"/>
                    <a:pt x="4186" y="2065"/>
                  </a:cubicBezTo>
                  <a:cubicBezTo>
                    <a:pt x="4064" y="2244"/>
                    <a:pt x="3856" y="2301"/>
                    <a:pt x="3677" y="2330"/>
                  </a:cubicBezTo>
                  <a:cubicBezTo>
                    <a:pt x="3469" y="2366"/>
                    <a:pt x="3254" y="2330"/>
                    <a:pt x="3046" y="2301"/>
                  </a:cubicBezTo>
                  <a:cubicBezTo>
                    <a:pt x="2989" y="2301"/>
                    <a:pt x="2896" y="2301"/>
                    <a:pt x="2838" y="2366"/>
                  </a:cubicBezTo>
                  <a:cubicBezTo>
                    <a:pt x="2717" y="2423"/>
                    <a:pt x="2717" y="2545"/>
                    <a:pt x="2631" y="2660"/>
                  </a:cubicBezTo>
                  <a:cubicBezTo>
                    <a:pt x="2451" y="2932"/>
                    <a:pt x="2000" y="2839"/>
                    <a:pt x="1677" y="2903"/>
                  </a:cubicBezTo>
                  <a:cubicBezTo>
                    <a:pt x="1527" y="2932"/>
                    <a:pt x="1376" y="3018"/>
                    <a:pt x="1197" y="3047"/>
                  </a:cubicBezTo>
                  <a:cubicBezTo>
                    <a:pt x="810" y="3082"/>
                    <a:pt x="481" y="2781"/>
                    <a:pt x="273" y="2452"/>
                  </a:cubicBezTo>
                  <a:cubicBezTo>
                    <a:pt x="122" y="2215"/>
                    <a:pt x="1" y="1943"/>
                    <a:pt x="1" y="1649"/>
                  </a:cubicBezTo>
                  <a:cubicBezTo>
                    <a:pt x="29" y="1348"/>
                    <a:pt x="180" y="1047"/>
                    <a:pt x="452" y="961"/>
                  </a:cubicBezTo>
                  <a:cubicBezTo>
                    <a:pt x="538" y="932"/>
                    <a:pt x="631" y="932"/>
                    <a:pt x="717" y="868"/>
                  </a:cubicBezTo>
                  <a:cubicBezTo>
                    <a:pt x="868" y="782"/>
                    <a:pt x="896" y="538"/>
                    <a:pt x="1018" y="424"/>
                  </a:cubicBezTo>
                  <a:cubicBezTo>
                    <a:pt x="1283" y="216"/>
                    <a:pt x="1677" y="481"/>
                    <a:pt x="1971" y="395"/>
                  </a:cubicBezTo>
                  <a:close/>
                </a:path>
              </a:pathLst>
            </a:custGeom>
            <a:noFill/>
            <a:ln w="30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14"/>
            <p:cNvSpPr/>
            <p:nvPr/>
          </p:nvSpPr>
          <p:spPr>
            <a:xfrm>
              <a:off x="54998" y="1654648"/>
              <a:ext cx="265606" cy="88426"/>
            </a:xfrm>
            <a:custGeom>
              <a:avLst/>
              <a:gdLst/>
              <a:ahLst/>
              <a:cxnLst/>
              <a:rect l="l" t="t" r="r" b="b"/>
              <a:pathLst>
                <a:path w="4028" h="1341" fill="none" extrusionOk="0">
                  <a:moveTo>
                    <a:pt x="4027" y="1"/>
                  </a:moveTo>
                  <a:cubicBezTo>
                    <a:pt x="3311" y="58"/>
                    <a:pt x="2594" y="151"/>
                    <a:pt x="1878" y="330"/>
                  </a:cubicBezTo>
                  <a:cubicBezTo>
                    <a:pt x="1190" y="538"/>
                    <a:pt x="537" y="839"/>
                    <a:pt x="0" y="1341"/>
                  </a:cubicBezTo>
                </a:path>
              </a:pathLst>
            </a:custGeom>
            <a:noFill/>
            <a:ln w="30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14"/>
            <p:cNvSpPr/>
            <p:nvPr/>
          </p:nvSpPr>
          <p:spPr>
            <a:xfrm>
              <a:off x="350278" y="1223202"/>
              <a:ext cx="378166" cy="360626"/>
            </a:xfrm>
            <a:custGeom>
              <a:avLst/>
              <a:gdLst/>
              <a:ahLst/>
              <a:cxnLst/>
              <a:rect l="l" t="t" r="r" b="b"/>
              <a:pathLst>
                <a:path w="5735" h="5469" fill="none" extrusionOk="0">
                  <a:moveTo>
                    <a:pt x="2896" y="5412"/>
                  </a:moveTo>
                  <a:cubicBezTo>
                    <a:pt x="3763" y="5261"/>
                    <a:pt x="4566" y="4810"/>
                    <a:pt x="5132" y="4122"/>
                  </a:cubicBezTo>
                  <a:cubicBezTo>
                    <a:pt x="5462" y="3706"/>
                    <a:pt x="5734" y="3197"/>
                    <a:pt x="5734" y="2660"/>
                  </a:cubicBezTo>
                  <a:cubicBezTo>
                    <a:pt x="5734" y="2094"/>
                    <a:pt x="5404" y="1556"/>
                    <a:pt x="4896" y="1377"/>
                  </a:cubicBezTo>
                  <a:cubicBezTo>
                    <a:pt x="4566" y="1255"/>
                    <a:pt x="4179" y="1320"/>
                    <a:pt x="3849" y="1406"/>
                  </a:cubicBezTo>
                  <a:cubicBezTo>
                    <a:pt x="3727" y="1470"/>
                    <a:pt x="3613" y="1499"/>
                    <a:pt x="3491" y="1499"/>
                  </a:cubicBezTo>
                  <a:cubicBezTo>
                    <a:pt x="3190" y="1470"/>
                    <a:pt x="3190" y="1255"/>
                    <a:pt x="3161" y="1019"/>
                  </a:cubicBezTo>
                  <a:cubicBezTo>
                    <a:pt x="3104" y="753"/>
                    <a:pt x="3011" y="481"/>
                    <a:pt x="2832" y="302"/>
                  </a:cubicBezTo>
                  <a:cubicBezTo>
                    <a:pt x="2567" y="65"/>
                    <a:pt x="2180" y="1"/>
                    <a:pt x="1850" y="94"/>
                  </a:cubicBezTo>
                  <a:cubicBezTo>
                    <a:pt x="1520" y="180"/>
                    <a:pt x="1219" y="424"/>
                    <a:pt x="983" y="660"/>
                  </a:cubicBezTo>
                  <a:cubicBezTo>
                    <a:pt x="323" y="1377"/>
                    <a:pt x="1" y="2452"/>
                    <a:pt x="180" y="3405"/>
                  </a:cubicBezTo>
                  <a:cubicBezTo>
                    <a:pt x="266" y="3828"/>
                    <a:pt x="445" y="4272"/>
                    <a:pt x="832" y="4451"/>
                  </a:cubicBezTo>
                  <a:cubicBezTo>
                    <a:pt x="1133" y="4630"/>
                    <a:pt x="1520" y="4602"/>
                    <a:pt x="1793" y="4810"/>
                  </a:cubicBezTo>
                  <a:cubicBezTo>
                    <a:pt x="2058" y="4989"/>
                    <a:pt x="2180" y="5318"/>
                    <a:pt x="2473" y="5412"/>
                  </a:cubicBezTo>
                  <a:cubicBezTo>
                    <a:pt x="2624" y="5469"/>
                    <a:pt x="2774" y="5440"/>
                    <a:pt x="2896" y="5412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14"/>
            <p:cNvSpPr/>
            <p:nvPr/>
          </p:nvSpPr>
          <p:spPr>
            <a:xfrm>
              <a:off x="444836" y="1337608"/>
              <a:ext cx="181005" cy="173488"/>
            </a:xfrm>
            <a:custGeom>
              <a:avLst/>
              <a:gdLst/>
              <a:ahLst/>
              <a:cxnLst/>
              <a:rect l="l" t="t" r="r" b="b"/>
              <a:pathLst>
                <a:path w="2745" h="2631" fill="none" extrusionOk="0">
                  <a:moveTo>
                    <a:pt x="1011" y="58"/>
                  </a:moveTo>
                  <a:cubicBezTo>
                    <a:pt x="746" y="0"/>
                    <a:pt x="416" y="93"/>
                    <a:pt x="237" y="330"/>
                  </a:cubicBezTo>
                  <a:cubicBezTo>
                    <a:pt x="58" y="509"/>
                    <a:pt x="0" y="810"/>
                    <a:pt x="29" y="1046"/>
                  </a:cubicBezTo>
                  <a:cubicBezTo>
                    <a:pt x="29" y="1312"/>
                    <a:pt x="115" y="1584"/>
                    <a:pt x="208" y="1820"/>
                  </a:cubicBezTo>
                  <a:cubicBezTo>
                    <a:pt x="294" y="2028"/>
                    <a:pt x="387" y="2243"/>
                    <a:pt x="473" y="2480"/>
                  </a:cubicBezTo>
                  <a:cubicBezTo>
                    <a:pt x="502" y="2508"/>
                    <a:pt x="502" y="2508"/>
                    <a:pt x="538" y="2537"/>
                  </a:cubicBezTo>
                  <a:cubicBezTo>
                    <a:pt x="538" y="2566"/>
                    <a:pt x="566" y="2566"/>
                    <a:pt x="595" y="2566"/>
                  </a:cubicBezTo>
                  <a:cubicBezTo>
                    <a:pt x="746" y="2630"/>
                    <a:pt x="896" y="2602"/>
                    <a:pt x="1075" y="2537"/>
                  </a:cubicBezTo>
                  <a:cubicBezTo>
                    <a:pt x="1369" y="2451"/>
                    <a:pt x="1699" y="2329"/>
                    <a:pt x="2000" y="2207"/>
                  </a:cubicBezTo>
                  <a:cubicBezTo>
                    <a:pt x="2150" y="2121"/>
                    <a:pt x="2293" y="2064"/>
                    <a:pt x="2444" y="1942"/>
                  </a:cubicBezTo>
                  <a:cubicBezTo>
                    <a:pt x="2594" y="1792"/>
                    <a:pt x="2688" y="1613"/>
                    <a:pt x="2716" y="1405"/>
                  </a:cubicBezTo>
                  <a:cubicBezTo>
                    <a:pt x="2745" y="1226"/>
                    <a:pt x="2688" y="989"/>
                    <a:pt x="2537" y="867"/>
                  </a:cubicBezTo>
                  <a:cubicBezTo>
                    <a:pt x="2415" y="746"/>
                    <a:pt x="2236" y="688"/>
                    <a:pt x="2086" y="660"/>
                  </a:cubicBezTo>
                  <a:cubicBezTo>
                    <a:pt x="1906" y="660"/>
                    <a:pt x="1727" y="688"/>
                    <a:pt x="1577" y="717"/>
                  </a:cubicBezTo>
                  <a:lnTo>
                    <a:pt x="1519" y="717"/>
                  </a:lnTo>
                  <a:cubicBezTo>
                    <a:pt x="1491" y="717"/>
                    <a:pt x="1491" y="566"/>
                    <a:pt x="1491" y="538"/>
                  </a:cubicBezTo>
                  <a:cubicBezTo>
                    <a:pt x="1462" y="452"/>
                    <a:pt x="1434" y="387"/>
                    <a:pt x="1369" y="330"/>
                  </a:cubicBezTo>
                  <a:cubicBezTo>
                    <a:pt x="1283" y="208"/>
                    <a:pt x="1161" y="122"/>
                    <a:pt x="1011" y="58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14"/>
            <p:cNvSpPr/>
            <p:nvPr/>
          </p:nvSpPr>
          <p:spPr>
            <a:xfrm>
              <a:off x="570517" y="1231247"/>
              <a:ext cx="27959" cy="88953"/>
            </a:xfrm>
            <a:custGeom>
              <a:avLst/>
              <a:gdLst/>
              <a:ahLst/>
              <a:cxnLst/>
              <a:rect l="l" t="t" r="r" b="b"/>
              <a:pathLst>
                <a:path w="424" h="1349" fill="none" extrusionOk="0">
                  <a:moveTo>
                    <a:pt x="208" y="452"/>
                  </a:moveTo>
                  <a:cubicBezTo>
                    <a:pt x="208" y="330"/>
                    <a:pt x="180" y="209"/>
                    <a:pt x="94" y="123"/>
                  </a:cubicBezTo>
                  <a:cubicBezTo>
                    <a:pt x="180" y="58"/>
                    <a:pt x="244" y="29"/>
                    <a:pt x="301" y="1"/>
                  </a:cubicBezTo>
                  <a:lnTo>
                    <a:pt x="359" y="1"/>
                  </a:lnTo>
                  <a:cubicBezTo>
                    <a:pt x="359" y="1"/>
                    <a:pt x="387" y="1"/>
                    <a:pt x="387" y="29"/>
                  </a:cubicBezTo>
                  <a:cubicBezTo>
                    <a:pt x="423" y="58"/>
                    <a:pt x="423" y="123"/>
                    <a:pt x="423" y="151"/>
                  </a:cubicBezTo>
                  <a:cubicBezTo>
                    <a:pt x="423" y="538"/>
                    <a:pt x="330" y="897"/>
                    <a:pt x="151" y="1226"/>
                  </a:cubicBezTo>
                  <a:cubicBezTo>
                    <a:pt x="122" y="1284"/>
                    <a:pt x="65" y="1348"/>
                    <a:pt x="0" y="1312"/>
                  </a:cubicBezTo>
                  <a:cubicBezTo>
                    <a:pt x="151" y="1047"/>
                    <a:pt x="244" y="746"/>
                    <a:pt x="208" y="452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14"/>
            <p:cNvSpPr/>
            <p:nvPr/>
          </p:nvSpPr>
          <p:spPr>
            <a:xfrm>
              <a:off x="497720" y="1392866"/>
              <a:ext cx="35542" cy="41213"/>
            </a:xfrm>
            <a:custGeom>
              <a:avLst/>
              <a:gdLst/>
              <a:ahLst/>
              <a:cxnLst/>
              <a:rect l="l" t="t" r="r" b="b"/>
              <a:pathLst>
                <a:path w="539" h="625" fill="none" extrusionOk="0">
                  <a:moveTo>
                    <a:pt x="30" y="388"/>
                  </a:moveTo>
                  <a:cubicBezTo>
                    <a:pt x="1" y="445"/>
                    <a:pt x="1" y="567"/>
                    <a:pt x="58" y="595"/>
                  </a:cubicBezTo>
                  <a:cubicBezTo>
                    <a:pt x="94" y="624"/>
                    <a:pt x="151" y="624"/>
                    <a:pt x="209" y="624"/>
                  </a:cubicBezTo>
                  <a:cubicBezTo>
                    <a:pt x="273" y="595"/>
                    <a:pt x="302" y="567"/>
                    <a:pt x="331" y="509"/>
                  </a:cubicBezTo>
                  <a:cubicBezTo>
                    <a:pt x="388" y="416"/>
                    <a:pt x="417" y="330"/>
                    <a:pt x="452" y="237"/>
                  </a:cubicBezTo>
                  <a:cubicBezTo>
                    <a:pt x="538" y="1"/>
                    <a:pt x="94" y="294"/>
                    <a:pt x="30" y="388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14"/>
            <p:cNvSpPr/>
            <p:nvPr/>
          </p:nvSpPr>
          <p:spPr>
            <a:xfrm>
              <a:off x="535108" y="1416472"/>
              <a:ext cx="19848" cy="35542"/>
            </a:xfrm>
            <a:custGeom>
              <a:avLst/>
              <a:gdLst/>
              <a:ahLst/>
              <a:cxnLst/>
              <a:rect l="l" t="t" r="r" b="b"/>
              <a:pathLst>
                <a:path w="301" h="539" fill="none" extrusionOk="0">
                  <a:moveTo>
                    <a:pt x="0" y="331"/>
                  </a:moveTo>
                  <a:cubicBezTo>
                    <a:pt x="0" y="417"/>
                    <a:pt x="0" y="474"/>
                    <a:pt x="65" y="510"/>
                  </a:cubicBezTo>
                  <a:cubicBezTo>
                    <a:pt x="122" y="538"/>
                    <a:pt x="208" y="538"/>
                    <a:pt x="244" y="474"/>
                  </a:cubicBezTo>
                  <a:cubicBezTo>
                    <a:pt x="301" y="417"/>
                    <a:pt x="301" y="359"/>
                    <a:pt x="301" y="295"/>
                  </a:cubicBezTo>
                  <a:cubicBezTo>
                    <a:pt x="301" y="209"/>
                    <a:pt x="301" y="116"/>
                    <a:pt x="272" y="30"/>
                  </a:cubicBezTo>
                  <a:cubicBezTo>
                    <a:pt x="244" y="1"/>
                    <a:pt x="208" y="1"/>
                    <a:pt x="208" y="1"/>
                  </a:cubicBezTo>
                  <a:cubicBezTo>
                    <a:pt x="65" y="58"/>
                    <a:pt x="0" y="209"/>
                    <a:pt x="0" y="331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14"/>
            <p:cNvSpPr/>
            <p:nvPr/>
          </p:nvSpPr>
          <p:spPr>
            <a:xfrm>
              <a:off x="46954" y="1414626"/>
              <a:ext cx="110120" cy="103987"/>
            </a:xfrm>
            <a:custGeom>
              <a:avLst/>
              <a:gdLst/>
              <a:ahLst/>
              <a:cxnLst/>
              <a:rect l="l" t="t" r="r" b="b"/>
              <a:pathLst>
                <a:path w="1670" h="1577" fill="none" extrusionOk="0">
                  <a:moveTo>
                    <a:pt x="301" y="265"/>
                  </a:moveTo>
                  <a:cubicBezTo>
                    <a:pt x="122" y="416"/>
                    <a:pt x="0" y="681"/>
                    <a:pt x="0" y="953"/>
                  </a:cubicBezTo>
                  <a:cubicBezTo>
                    <a:pt x="0" y="1011"/>
                    <a:pt x="0" y="1104"/>
                    <a:pt x="29" y="1161"/>
                  </a:cubicBezTo>
                  <a:cubicBezTo>
                    <a:pt x="58" y="1254"/>
                    <a:pt x="122" y="1312"/>
                    <a:pt x="208" y="1340"/>
                  </a:cubicBezTo>
                  <a:cubicBezTo>
                    <a:pt x="416" y="1520"/>
                    <a:pt x="659" y="1577"/>
                    <a:pt x="925" y="1577"/>
                  </a:cubicBezTo>
                  <a:cubicBezTo>
                    <a:pt x="1018" y="1577"/>
                    <a:pt x="1075" y="1577"/>
                    <a:pt x="1161" y="1548"/>
                  </a:cubicBezTo>
                  <a:cubicBezTo>
                    <a:pt x="1462" y="1462"/>
                    <a:pt x="1670" y="1161"/>
                    <a:pt x="1670" y="860"/>
                  </a:cubicBezTo>
                  <a:cubicBezTo>
                    <a:pt x="1670" y="538"/>
                    <a:pt x="1462" y="237"/>
                    <a:pt x="1197" y="115"/>
                  </a:cubicBezTo>
                  <a:cubicBezTo>
                    <a:pt x="896" y="0"/>
                    <a:pt x="538" y="58"/>
                    <a:pt x="301" y="265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14"/>
            <p:cNvSpPr/>
            <p:nvPr/>
          </p:nvSpPr>
          <p:spPr>
            <a:xfrm>
              <a:off x="-124622" y="4011277"/>
              <a:ext cx="85129" cy="21760"/>
            </a:xfrm>
            <a:custGeom>
              <a:avLst/>
              <a:gdLst/>
              <a:ahLst/>
              <a:cxnLst/>
              <a:rect l="l" t="t" r="r" b="b"/>
              <a:pathLst>
                <a:path w="1291" h="330" extrusionOk="0">
                  <a:moveTo>
                    <a:pt x="359" y="0"/>
                  </a:moveTo>
                  <a:cubicBezTo>
                    <a:pt x="216" y="0"/>
                    <a:pt x="1" y="65"/>
                    <a:pt x="1" y="244"/>
                  </a:cubicBezTo>
                  <a:cubicBezTo>
                    <a:pt x="107" y="237"/>
                    <a:pt x="210" y="233"/>
                    <a:pt x="312" y="233"/>
                  </a:cubicBezTo>
                  <a:cubicBezTo>
                    <a:pt x="619" y="233"/>
                    <a:pt x="915" y="265"/>
                    <a:pt x="1226" y="330"/>
                  </a:cubicBezTo>
                  <a:cubicBezTo>
                    <a:pt x="1226" y="244"/>
                    <a:pt x="1255" y="179"/>
                    <a:pt x="1291" y="122"/>
                  </a:cubicBezTo>
                  <a:cubicBezTo>
                    <a:pt x="990" y="36"/>
                    <a:pt x="689" y="0"/>
                    <a:pt x="359" y="0"/>
                  </a:cubicBezTo>
                  <a:close/>
                </a:path>
              </a:pathLst>
            </a:custGeom>
            <a:solidFill>
              <a:srgbClr val="F7D79F"/>
            </a:solidFill>
            <a:ln w="30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14"/>
            <p:cNvSpPr/>
            <p:nvPr/>
          </p:nvSpPr>
          <p:spPr>
            <a:xfrm>
              <a:off x="-45692" y="4014904"/>
              <a:ext cx="263760" cy="461382"/>
            </a:xfrm>
            <a:custGeom>
              <a:avLst/>
              <a:gdLst/>
              <a:ahLst/>
              <a:cxnLst/>
              <a:rect l="l" t="t" r="r" b="b"/>
              <a:pathLst>
                <a:path w="4000" h="6997" extrusionOk="0">
                  <a:moveTo>
                    <a:pt x="482" y="1"/>
                  </a:moveTo>
                  <a:cubicBezTo>
                    <a:pt x="280" y="1"/>
                    <a:pt x="81" y="57"/>
                    <a:pt x="29" y="246"/>
                  </a:cubicBezTo>
                  <a:cubicBezTo>
                    <a:pt x="1" y="397"/>
                    <a:pt x="122" y="547"/>
                    <a:pt x="237" y="662"/>
                  </a:cubicBezTo>
                  <a:cubicBezTo>
                    <a:pt x="660" y="1113"/>
                    <a:pt x="1104" y="1558"/>
                    <a:pt x="1434" y="2095"/>
                  </a:cubicBezTo>
                  <a:cubicBezTo>
                    <a:pt x="2330" y="3414"/>
                    <a:pt x="2509" y="5083"/>
                    <a:pt x="2745" y="6667"/>
                  </a:cubicBezTo>
                  <a:cubicBezTo>
                    <a:pt x="2781" y="6818"/>
                    <a:pt x="2838" y="6997"/>
                    <a:pt x="2989" y="6997"/>
                  </a:cubicBezTo>
                  <a:cubicBezTo>
                    <a:pt x="3046" y="6968"/>
                    <a:pt x="3075" y="6932"/>
                    <a:pt x="3139" y="6904"/>
                  </a:cubicBezTo>
                  <a:cubicBezTo>
                    <a:pt x="3584" y="6545"/>
                    <a:pt x="3763" y="5922"/>
                    <a:pt x="3856" y="5320"/>
                  </a:cubicBezTo>
                  <a:cubicBezTo>
                    <a:pt x="3999" y="4188"/>
                    <a:pt x="3856" y="2991"/>
                    <a:pt x="3283" y="1980"/>
                  </a:cubicBezTo>
                  <a:cubicBezTo>
                    <a:pt x="2745" y="991"/>
                    <a:pt x="1764" y="189"/>
                    <a:pt x="631" y="10"/>
                  </a:cubicBezTo>
                  <a:cubicBezTo>
                    <a:pt x="583" y="4"/>
                    <a:pt x="533" y="1"/>
                    <a:pt x="482" y="1"/>
                  </a:cubicBezTo>
                  <a:close/>
                </a:path>
              </a:pathLst>
            </a:custGeom>
            <a:solidFill>
              <a:srgbClr val="F7D79F"/>
            </a:solidFill>
            <a:ln w="30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14"/>
            <p:cNvSpPr/>
            <p:nvPr/>
          </p:nvSpPr>
          <p:spPr>
            <a:xfrm>
              <a:off x="72473" y="4099373"/>
              <a:ext cx="69039" cy="77216"/>
            </a:xfrm>
            <a:custGeom>
              <a:avLst/>
              <a:gdLst/>
              <a:ahLst/>
              <a:cxnLst/>
              <a:rect l="l" t="t" r="r" b="b"/>
              <a:pathLst>
                <a:path w="1047" h="1171" extrusionOk="0">
                  <a:moveTo>
                    <a:pt x="448" y="1"/>
                  </a:moveTo>
                  <a:cubicBezTo>
                    <a:pt x="362" y="1"/>
                    <a:pt x="285" y="33"/>
                    <a:pt x="237" y="97"/>
                  </a:cubicBezTo>
                  <a:cubicBezTo>
                    <a:pt x="208" y="133"/>
                    <a:pt x="179" y="162"/>
                    <a:pt x="151" y="191"/>
                  </a:cubicBezTo>
                  <a:cubicBezTo>
                    <a:pt x="122" y="277"/>
                    <a:pt x="58" y="341"/>
                    <a:pt x="29" y="427"/>
                  </a:cubicBezTo>
                  <a:cubicBezTo>
                    <a:pt x="0" y="549"/>
                    <a:pt x="0" y="671"/>
                    <a:pt x="29" y="757"/>
                  </a:cubicBezTo>
                  <a:cubicBezTo>
                    <a:pt x="58" y="850"/>
                    <a:pt x="93" y="907"/>
                    <a:pt x="151" y="965"/>
                  </a:cubicBezTo>
                  <a:cubicBezTo>
                    <a:pt x="179" y="1029"/>
                    <a:pt x="237" y="1086"/>
                    <a:pt x="301" y="1115"/>
                  </a:cubicBezTo>
                  <a:cubicBezTo>
                    <a:pt x="363" y="1154"/>
                    <a:pt x="435" y="1170"/>
                    <a:pt x="509" y="1170"/>
                  </a:cubicBezTo>
                  <a:cubicBezTo>
                    <a:pt x="614" y="1170"/>
                    <a:pt x="722" y="1137"/>
                    <a:pt x="810" y="1086"/>
                  </a:cubicBezTo>
                  <a:cubicBezTo>
                    <a:pt x="953" y="965"/>
                    <a:pt x="1046" y="785"/>
                    <a:pt x="1046" y="606"/>
                  </a:cubicBezTo>
                  <a:cubicBezTo>
                    <a:pt x="1046" y="427"/>
                    <a:pt x="953" y="248"/>
                    <a:pt x="810" y="133"/>
                  </a:cubicBezTo>
                  <a:cubicBezTo>
                    <a:pt x="717" y="69"/>
                    <a:pt x="631" y="11"/>
                    <a:pt x="538" y="11"/>
                  </a:cubicBezTo>
                  <a:cubicBezTo>
                    <a:pt x="507" y="4"/>
                    <a:pt x="477" y="1"/>
                    <a:pt x="448" y="1"/>
                  </a:cubicBezTo>
                  <a:close/>
                </a:path>
              </a:pathLst>
            </a:custGeom>
            <a:solidFill>
              <a:srgbClr val="F7D79F"/>
            </a:solidFill>
            <a:ln w="30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14"/>
            <p:cNvSpPr/>
            <p:nvPr/>
          </p:nvSpPr>
          <p:spPr>
            <a:xfrm>
              <a:off x="13390" y="4045896"/>
              <a:ext cx="69039" cy="66863"/>
            </a:xfrm>
            <a:custGeom>
              <a:avLst/>
              <a:gdLst/>
              <a:ahLst/>
              <a:cxnLst/>
              <a:rect l="l" t="t" r="r" b="b"/>
              <a:pathLst>
                <a:path w="1047" h="1014" extrusionOk="0">
                  <a:moveTo>
                    <a:pt x="436" y="1"/>
                  </a:moveTo>
                  <a:cubicBezTo>
                    <a:pt x="411" y="1"/>
                    <a:pt x="385" y="5"/>
                    <a:pt x="359" y="13"/>
                  </a:cubicBezTo>
                  <a:cubicBezTo>
                    <a:pt x="273" y="49"/>
                    <a:pt x="180" y="135"/>
                    <a:pt x="122" y="192"/>
                  </a:cubicBezTo>
                  <a:cubicBezTo>
                    <a:pt x="58" y="314"/>
                    <a:pt x="0" y="436"/>
                    <a:pt x="29" y="586"/>
                  </a:cubicBezTo>
                  <a:cubicBezTo>
                    <a:pt x="58" y="765"/>
                    <a:pt x="237" y="880"/>
                    <a:pt x="416" y="973"/>
                  </a:cubicBezTo>
                  <a:cubicBezTo>
                    <a:pt x="462" y="993"/>
                    <a:pt x="504" y="1014"/>
                    <a:pt x="534" y="1014"/>
                  </a:cubicBezTo>
                  <a:cubicBezTo>
                    <a:pt x="547" y="1014"/>
                    <a:pt x="558" y="1010"/>
                    <a:pt x="567" y="1002"/>
                  </a:cubicBezTo>
                  <a:cubicBezTo>
                    <a:pt x="660" y="1002"/>
                    <a:pt x="717" y="973"/>
                    <a:pt x="774" y="908"/>
                  </a:cubicBezTo>
                  <a:cubicBezTo>
                    <a:pt x="925" y="765"/>
                    <a:pt x="1047" y="586"/>
                    <a:pt x="989" y="407"/>
                  </a:cubicBezTo>
                  <a:cubicBezTo>
                    <a:pt x="954" y="228"/>
                    <a:pt x="774" y="106"/>
                    <a:pt x="595" y="49"/>
                  </a:cubicBezTo>
                  <a:cubicBezTo>
                    <a:pt x="554" y="23"/>
                    <a:pt x="499" y="1"/>
                    <a:pt x="436" y="1"/>
                  </a:cubicBezTo>
                  <a:close/>
                </a:path>
              </a:pathLst>
            </a:custGeom>
            <a:solidFill>
              <a:srgbClr val="F7D79F"/>
            </a:solidFill>
            <a:ln w="30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14"/>
            <p:cNvSpPr/>
            <p:nvPr/>
          </p:nvSpPr>
          <p:spPr>
            <a:xfrm>
              <a:off x="123510" y="4275433"/>
              <a:ext cx="73259" cy="61654"/>
            </a:xfrm>
            <a:custGeom>
              <a:avLst/>
              <a:gdLst/>
              <a:ahLst/>
              <a:cxnLst/>
              <a:rect l="l" t="t" r="r" b="b"/>
              <a:pathLst>
                <a:path w="1111" h="935" extrusionOk="0">
                  <a:moveTo>
                    <a:pt x="538" y="0"/>
                  </a:moveTo>
                  <a:cubicBezTo>
                    <a:pt x="394" y="0"/>
                    <a:pt x="244" y="58"/>
                    <a:pt x="151" y="179"/>
                  </a:cubicBezTo>
                  <a:cubicBezTo>
                    <a:pt x="122" y="208"/>
                    <a:pt x="93" y="265"/>
                    <a:pt x="65" y="294"/>
                  </a:cubicBezTo>
                  <a:cubicBezTo>
                    <a:pt x="36" y="444"/>
                    <a:pt x="0" y="444"/>
                    <a:pt x="93" y="595"/>
                  </a:cubicBezTo>
                  <a:cubicBezTo>
                    <a:pt x="151" y="774"/>
                    <a:pt x="301" y="896"/>
                    <a:pt x="480" y="925"/>
                  </a:cubicBezTo>
                  <a:cubicBezTo>
                    <a:pt x="515" y="931"/>
                    <a:pt x="554" y="935"/>
                    <a:pt x="593" y="935"/>
                  </a:cubicBezTo>
                  <a:cubicBezTo>
                    <a:pt x="723" y="935"/>
                    <a:pt x="867" y="896"/>
                    <a:pt x="960" y="803"/>
                  </a:cubicBezTo>
                  <a:cubicBezTo>
                    <a:pt x="1075" y="652"/>
                    <a:pt x="1111" y="473"/>
                    <a:pt x="1046" y="294"/>
                  </a:cubicBezTo>
                  <a:cubicBezTo>
                    <a:pt x="1018" y="237"/>
                    <a:pt x="989" y="208"/>
                    <a:pt x="960" y="151"/>
                  </a:cubicBezTo>
                  <a:cubicBezTo>
                    <a:pt x="839" y="58"/>
                    <a:pt x="688" y="0"/>
                    <a:pt x="538" y="0"/>
                  </a:cubicBezTo>
                  <a:close/>
                </a:path>
              </a:pathLst>
            </a:custGeom>
            <a:solidFill>
              <a:srgbClr val="F7D79F"/>
            </a:solidFill>
            <a:ln w="30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14"/>
            <p:cNvSpPr/>
            <p:nvPr/>
          </p:nvSpPr>
          <p:spPr>
            <a:xfrm>
              <a:off x="114015" y="4190436"/>
              <a:ext cx="70951" cy="69105"/>
            </a:xfrm>
            <a:custGeom>
              <a:avLst/>
              <a:gdLst/>
              <a:ahLst/>
              <a:cxnLst/>
              <a:rect l="l" t="t" r="r" b="b"/>
              <a:pathLst>
                <a:path w="1076" h="1048" extrusionOk="0">
                  <a:moveTo>
                    <a:pt x="446" y="1"/>
                  </a:moveTo>
                  <a:cubicBezTo>
                    <a:pt x="384" y="1"/>
                    <a:pt x="323" y="11"/>
                    <a:pt x="266" y="35"/>
                  </a:cubicBezTo>
                  <a:cubicBezTo>
                    <a:pt x="237" y="64"/>
                    <a:pt x="180" y="92"/>
                    <a:pt x="144" y="121"/>
                  </a:cubicBezTo>
                  <a:cubicBezTo>
                    <a:pt x="29" y="243"/>
                    <a:pt x="1" y="243"/>
                    <a:pt x="1" y="422"/>
                  </a:cubicBezTo>
                  <a:cubicBezTo>
                    <a:pt x="1" y="601"/>
                    <a:pt x="58" y="780"/>
                    <a:pt x="209" y="902"/>
                  </a:cubicBezTo>
                  <a:cubicBezTo>
                    <a:pt x="287" y="1000"/>
                    <a:pt x="412" y="1048"/>
                    <a:pt x="540" y="1048"/>
                  </a:cubicBezTo>
                  <a:cubicBezTo>
                    <a:pt x="600" y="1048"/>
                    <a:pt x="661" y="1037"/>
                    <a:pt x="717" y="1017"/>
                  </a:cubicBezTo>
                  <a:cubicBezTo>
                    <a:pt x="897" y="988"/>
                    <a:pt x="1040" y="809"/>
                    <a:pt x="1076" y="630"/>
                  </a:cubicBezTo>
                  <a:cubicBezTo>
                    <a:pt x="1076" y="573"/>
                    <a:pt x="1076" y="508"/>
                    <a:pt x="1040" y="451"/>
                  </a:cubicBezTo>
                  <a:cubicBezTo>
                    <a:pt x="1011" y="272"/>
                    <a:pt x="897" y="150"/>
                    <a:pt x="746" y="64"/>
                  </a:cubicBezTo>
                  <a:cubicBezTo>
                    <a:pt x="652" y="28"/>
                    <a:pt x="548" y="1"/>
                    <a:pt x="446" y="1"/>
                  </a:cubicBezTo>
                  <a:close/>
                </a:path>
              </a:pathLst>
            </a:custGeom>
            <a:solidFill>
              <a:srgbClr val="F7D79F"/>
            </a:solidFill>
            <a:ln w="30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14"/>
            <p:cNvSpPr/>
            <p:nvPr/>
          </p:nvSpPr>
          <p:spPr>
            <a:xfrm>
              <a:off x="131489" y="4354165"/>
              <a:ext cx="61060" cy="56906"/>
            </a:xfrm>
            <a:custGeom>
              <a:avLst/>
              <a:gdLst/>
              <a:ahLst/>
              <a:cxnLst/>
              <a:rect l="l" t="t" r="r" b="b"/>
              <a:pathLst>
                <a:path w="926" h="863" extrusionOk="0">
                  <a:moveTo>
                    <a:pt x="418" y="1"/>
                  </a:moveTo>
                  <a:cubicBezTo>
                    <a:pt x="331" y="1"/>
                    <a:pt x="247" y="22"/>
                    <a:pt x="180" y="89"/>
                  </a:cubicBezTo>
                  <a:cubicBezTo>
                    <a:pt x="151" y="118"/>
                    <a:pt x="123" y="146"/>
                    <a:pt x="94" y="175"/>
                  </a:cubicBezTo>
                  <a:cubicBezTo>
                    <a:pt x="1" y="419"/>
                    <a:pt x="123" y="684"/>
                    <a:pt x="331" y="806"/>
                  </a:cubicBezTo>
                  <a:cubicBezTo>
                    <a:pt x="388" y="834"/>
                    <a:pt x="481" y="863"/>
                    <a:pt x="538" y="863"/>
                  </a:cubicBezTo>
                  <a:cubicBezTo>
                    <a:pt x="660" y="863"/>
                    <a:pt x="775" y="777"/>
                    <a:pt x="839" y="684"/>
                  </a:cubicBezTo>
                  <a:cubicBezTo>
                    <a:pt x="897" y="598"/>
                    <a:pt x="925" y="476"/>
                    <a:pt x="897" y="354"/>
                  </a:cubicBezTo>
                  <a:cubicBezTo>
                    <a:pt x="897" y="268"/>
                    <a:pt x="868" y="211"/>
                    <a:pt x="811" y="146"/>
                  </a:cubicBezTo>
                  <a:cubicBezTo>
                    <a:pt x="746" y="89"/>
                    <a:pt x="689" y="60"/>
                    <a:pt x="632" y="32"/>
                  </a:cubicBezTo>
                  <a:cubicBezTo>
                    <a:pt x="564" y="15"/>
                    <a:pt x="490" y="1"/>
                    <a:pt x="418" y="1"/>
                  </a:cubicBezTo>
                  <a:close/>
                </a:path>
              </a:pathLst>
            </a:custGeom>
            <a:solidFill>
              <a:srgbClr val="F7D79F"/>
            </a:solidFill>
            <a:ln w="30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14"/>
            <p:cNvSpPr/>
            <p:nvPr/>
          </p:nvSpPr>
          <p:spPr>
            <a:xfrm>
              <a:off x="166965" y="3396980"/>
              <a:ext cx="401706" cy="744594"/>
            </a:xfrm>
            <a:custGeom>
              <a:avLst/>
              <a:gdLst/>
              <a:ahLst/>
              <a:cxnLst/>
              <a:rect l="l" t="t" r="r" b="b"/>
              <a:pathLst>
                <a:path w="6092" h="11292" extrusionOk="0">
                  <a:moveTo>
                    <a:pt x="151" y="0"/>
                  </a:moveTo>
                  <a:cubicBezTo>
                    <a:pt x="151" y="36"/>
                    <a:pt x="122" y="36"/>
                    <a:pt x="122" y="65"/>
                  </a:cubicBezTo>
                  <a:cubicBezTo>
                    <a:pt x="0" y="631"/>
                    <a:pt x="122" y="1254"/>
                    <a:pt x="481" y="1763"/>
                  </a:cubicBezTo>
                  <a:cubicBezTo>
                    <a:pt x="301" y="1971"/>
                    <a:pt x="208" y="2243"/>
                    <a:pt x="151" y="2480"/>
                  </a:cubicBezTo>
                  <a:cubicBezTo>
                    <a:pt x="29" y="3082"/>
                    <a:pt x="151" y="3705"/>
                    <a:pt x="273" y="4300"/>
                  </a:cubicBezTo>
                  <a:cubicBezTo>
                    <a:pt x="273" y="4325"/>
                    <a:pt x="287" y="4347"/>
                    <a:pt x="306" y="4347"/>
                  </a:cubicBezTo>
                  <a:cubicBezTo>
                    <a:pt x="314" y="4347"/>
                    <a:pt x="322" y="4344"/>
                    <a:pt x="330" y="4336"/>
                  </a:cubicBezTo>
                  <a:cubicBezTo>
                    <a:pt x="481" y="4214"/>
                    <a:pt x="595" y="4092"/>
                    <a:pt x="717" y="3913"/>
                  </a:cubicBezTo>
                  <a:cubicBezTo>
                    <a:pt x="896" y="4271"/>
                    <a:pt x="1104" y="4629"/>
                    <a:pt x="1283" y="4988"/>
                  </a:cubicBezTo>
                  <a:cubicBezTo>
                    <a:pt x="1584" y="5618"/>
                    <a:pt x="1735" y="6335"/>
                    <a:pt x="1706" y="7052"/>
                  </a:cubicBezTo>
                  <a:cubicBezTo>
                    <a:pt x="1642" y="8098"/>
                    <a:pt x="1226" y="9202"/>
                    <a:pt x="1642" y="10183"/>
                  </a:cubicBezTo>
                  <a:cubicBezTo>
                    <a:pt x="1914" y="10814"/>
                    <a:pt x="2566" y="11258"/>
                    <a:pt x="3254" y="11287"/>
                  </a:cubicBezTo>
                  <a:cubicBezTo>
                    <a:pt x="3296" y="11290"/>
                    <a:pt x="3339" y="11291"/>
                    <a:pt x="3382" y="11291"/>
                  </a:cubicBezTo>
                  <a:cubicBezTo>
                    <a:pt x="4250" y="11291"/>
                    <a:pt x="5245" y="10683"/>
                    <a:pt x="5648" y="9918"/>
                  </a:cubicBezTo>
                  <a:cubicBezTo>
                    <a:pt x="6063" y="9108"/>
                    <a:pt x="6092" y="8155"/>
                    <a:pt x="5970" y="7231"/>
                  </a:cubicBezTo>
                  <a:cubicBezTo>
                    <a:pt x="5676" y="5231"/>
                    <a:pt x="4358" y="3375"/>
                    <a:pt x="2781" y="2121"/>
                  </a:cubicBezTo>
                  <a:cubicBezTo>
                    <a:pt x="2659" y="2035"/>
                    <a:pt x="2537" y="1942"/>
                    <a:pt x="2387" y="1885"/>
                  </a:cubicBezTo>
                  <a:cubicBezTo>
                    <a:pt x="2566" y="1827"/>
                    <a:pt x="2716" y="1734"/>
                    <a:pt x="2838" y="1612"/>
                  </a:cubicBezTo>
                  <a:cubicBezTo>
                    <a:pt x="2867" y="1584"/>
                    <a:pt x="2867" y="1526"/>
                    <a:pt x="2810" y="1526"/>
                  </a:cubicBezTo>
                  <a:cubicBezTo>
                    <a:pt x="2349" y="1499"/>
                    <a:pt x="1889" y="1195"/>
                    <a:pt x="1435" y="1195"/>
                  </a:cubicBezTo>
                  <a:cubicBezTo>
                    <a:pt x="1416" y="1195"/>
                    <a:pt x="1396" y="1196"/>
                    <a:pt x="1376" y="1197"/>
                  </a:cubicBezTo>
                  <a:cubicBezTo>
                    <a:pt x="1104" y="1225"/>
                    <a:pt x="868" y="1347"/>
                    <a:pt x="688" y="1526"/>
                  </a:cubicBezTo>
                  <a:cubicBezTo>
                    <a:pt x="452" y="1046"/>
                    <a:pt x="452" y="480"/>
                    <a:pt x="595" y="0"/>
                  </a:cubicBezTo>
                  <a:close/>
                </a:path>
              </a:pathLst>
            </a:custGeom>
            <a:solidFill>
              <a:srgbClr val="F39D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14"/>
            <p:cNvSpPr/>
            <p:nvPr/>
          </p:nvSpPr>
          <p:spPr>
            <a:xfrm>
              <a:off x="168877" y="3509408"/>
              <a:ext cx="354428" cy="626166"/>
            </a:xfrm>
            <a:custGeom>
              <a:avLst/>
              <a:gdLst/>
              <a:ahLst/>
              <a:cxnLst/>
              <a:rect l="l" t="t" r="r" b="b"/>
              <a:pathLst>
                <a:path w="5375" h="9496" fill="none" extrusionOk="0">
                  <a:moveTo>
                    <a:pt x="0" y="2057"/>
                  </a:moveTo>
                  <a:cubicBezTo>
                    <a:pt x="179" y="2416"/>
                    <a:pt x="387" y="2745"/>
                    <a:pt x="566" y="3104"/>
                  </a:cubicBezTo>
                  <a:cubicBezTo>
                    <a:pt x="867" y="3763"/>
                    <a:pt x="1018" y="4480"/>
                    <a:pt x="989" y="5196"/>
                  </a:cubicBezTo>
                  <a:cubicBezTo>
                    <a:pt x="925" y="6242"/>
                    <a:pt x="509" y="7346"/>
                    <a:pt x="925" y="8299"/>
                  </a:cubicBezTo>
                  <a:cubicBezTo>
                    <a:pt x="1226" y="8930"/>
                    <a:pt x="1856" y="9374"/>
                    <a:pt x="2537" y="9439"/>
                  </a:cubicBezTo>
                  <a:cubicBezTo>
                    <a:pt x="3433" y="9496"/>
                    <a:pt x="4508" y="8865"/>
                    <a:pt x="4931" y="8034"/>
                  </a:cubicBezTo>
                  <a:cubicBezTo>
                    <a:pt x="5346" y="7224"/>
                    <a:pt x="5375" y="6271"/>
                    <a:pt x="5260" y="5375"/>
                  </a:cubicBezTo>
                  <a:cubicBezTo>
                    <a:pt x="4959" y="3347"/>
                    <a:pt x="3676" y="1491"/>
                    <a:pt x="2064" y="237"/>
                  </a:cubicBezTo>
                  <a:cubicBezTo>
                    <a:pt x="1942" y="151"/>
                    <a:pt x="1820" y="58"/>
                    <a:pt x="1706" y="1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14"/>
            <p:cNvSpPr/>
            <p:nvPr/>
          </p:nvSpPr>
          <p:spPr>
            <a:xfrm>
              <a:off x="123510" y="3464041"/>
              <a:ext cx="189050" cy="208964"/>
            </a:xfrm>
            <a:custGeom>
              <a:avLst/>
              <a:gdLst/>
              <a:ahLst/>
              <a:cxnLst/>
              <a:rect l="l" t="t" r="r" b="b"/>
              <a:pathLst>
                <a:path w="2867" h="3169" fill="none" extrusionOk="0">
                  <a:moveTo>
                    <a:pt x="452" y="567"/>
                  </a:moveTo>
                  <a:cubicBezTo>
                    <a:pt x="272" y="775"/>
                    <a:pt x="179" y="1047"/>
                    <a:pt x="122" y="1312"/>
                  </a:cubicBezTo>
                  <a:cubicBezTo>
                    <a:pt x="0" y="1914"/>
                    <a:pt x="151" y="2509"/>
                    <a:pt x="244" y="3104"/>
                  </a:cubicBezTo>
                  <a:cubicBezTo>
                    <a:pt x="244" y="3168"/>
                    <a:pt x="301" y="3168"/>
                    <a:pt x="330" y="3168"/>
                  </a:cubicBezTo>
                  <a:cubicBezTo>
                    <a:pt x="631" y="2896"/>
                    <a:pt x="867" y="2537"/>
                    <a:pt x="932" y="2122"/>
                  </a:cubicBezTo>
                  <a:cubicBezTo>
                    <a:pt x="932" y="2093"/>
                    <a:pt x="989" y="2065"/>
                    <a:pt x="1018" y="2093"/>
                  </a:cubicBezTo>
                  <a:cubicBezTo>
                    <a:pt x="1197" y="2301"/>
                    <a:pt x="1319" y="2509"/>
                    <a:pt x="1433" y="2745"/>
                  </a:cubicBezTo>
                  <a:cubicBezTo>
                    <a:pt x="1469" y="2781"/>
                    <a:pt x="1527" y="2781"/>
                    <a:pt x="1527" y="2717"/>
                  </a:cubicBezTo>
                  <a:cubicBezTo>
                    <a:pt x="1584" y="2272"/>
                    <a:pt x="1555" y="1821"/>
                    <a:pt x="1405" y="1405"/>
                  </a:cubicBezTo>
                  <a:cubicBezTo>
                    <a:pt x="1405" y="1377"/>
                    <a:pt x="1433" y="1312"/>
                    <a:pt x="1469" y="1348"/>
                  </a:cubicBezTo>
                  <a:cubicBezTo>
                    <a:pt x="1856" y="1405"/>
                    <a:pt x="2243" y="1642"/>
                    <a:pt x="2602" y="1556"/>
                  </a:cubicBezTo>
                  <a:cubicBezTo>
                    <a:pt x="2659" y="1556"/>
                    <a:pt x="2659" y="1491"/>
                    <a:pt x="2630" y="1463"/>
                  </a:cubicBezTo>
                  <a:lnTo>
                    <a:pt x="2007" y="839"/>
                  </a:lnTo>
                  <a:cubicBezTo>
                    <a:pt x="1971" y="810"/>
                    <a:pt x="1971" y="746"/>
                    <a:pt x="2035" y="746"/>
                  </a:cubicBezTo>
                  <a:cubicBezTo>
                    <a:pt x="2329" y="746"/>
                    <a:pt x="2602" y="631"/>
                    <a:pt x="2809" y="416"/>
                  </a:cubicBezTo>
                  <a:cubicBezTo>
                    <a:pt x="2867" y="388"/>
                    <a:pt x="2838" y="330"/>
                    <a:pt x="2781" y="330"/>
                  </a:cubicBezTo>
                  <a:cubicBezTo>
                    <a:pt x="2301" y="302"/>
                    <a:pt x="1856" y="1"/>
                    <a:pt x="1347" y="29"/>
                  </a:cubicBezTo>
                  <a:cubicBezTo>
                    <a:pt x="1075" y="29"/>
                    <a:pt x="839" y="151"/>
                    <a:pt x="659" y="330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14"/>
            <p:cNvSpPr/>
            <p:nvPr/>
          </p:nvSpPr>
          <p:spPr>
            <a:xfrm>
              <a:off x="121598" y="3385111"/>
              <a:ext cx="51565" cy="126275"/>
            </a:xfrm>
            <a:custGeom>
              <a:avLst/>
              <a:gdLst/>
              <a:ahLst/>
              <a:cxnLst/>
              <a:rect l="l" t="t" r="r" b="b"/>
              <a:pathLst>
                <a:path w="782" h="1915" fill="none" extrusionOk="0">
                  <a:moveTo>
                    <a:pt x="151" y="37"/>
                  </a:moveTo>
                  <a:cubicBezTo>
                    <a:pt x="180" y="1"/>
                    <a:pt x="180" y="1"/>
                    <a:pt x="208" y="1"/>
                  </a:cubicBezTo>
                  <a:lnTo>
                    <a:pt x="602" y="1"/>
                  </a:lnTo>
                  <a:cubicBezTo>
                    <a:pt x="423" y="538"/>
                    <a:pt x="452" y="1198"/>
                    <a:pt x="782" y="1649"/>
                  </a:cubicBezTo>
                  <a:cubicBezTo>
                    <a:pt x="660" y="1706"/>
                    <a:pt x="631" y="1828"/>
                    <a:pt x="602" y="1914"/>
                  </a:cubicBezTo>
                  <a:cubicBezTo>
                    <a:pt x="180" y="1405"/>
                    <a:pt x="0" y="717"/>
                    <a:pt x="122" y="65"/>
                  </a:cubicBezTo>
                  <a:cubicBezTo>
                    <a:pt x="151" y="65"/>
                    <a:pt x="151" y="37"/>
                    <a:pt x="151" y="37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14"/>
            <p:cNvSpPr/>
            <p:nvPr/>
          </p:nvSpPr>
          <p:spPr>
            <a:xfrm>
              <a:off x="239762" y="3960240"/>
              <a:ext cx="78930" cy="126209"/>
            </a:xfrm>
            <a:custGeom>
              <a:avLst/>
              <a:gdLst/>
              <a:ahLst/>
              <a:cxnLst/>
              <a:rect l="l" t="t" r="r" b="b"/>
              <a:pathLst>
                <a:path w="1197" h="1914" fill="none" extrusionOk="0">
                  <a:moveTo>
                    <a:pt x="566" y="179"/>
                  </a:moveTo>
                  <a:cubicBezTo>
                    <a:pt x="538" y="93"/>
                    <a:pt x="452" y="0"/>
                    <a:pt x="358" y="0"/>
                  </a:cubicBezTo>
                  <a:cubicBezTo>
                    <a:pt x="272" y="0"/>
                    <a:pt x="179" y="58"/>
                    <a:pt x="151" y="122"/>
                  </a:cubicBezTo>
                  <a:cubicBezTo>
                    <a:pt x="93" y="208"/>
                    <a:pt x="65" y="301"/>
                    <a:pt x="65" y="359"/>
                  </a:cubicBezTo>
                  <a:cubicBezTo>
                    <a:pt x="0" y="867"/>
                    <a:pt x="179" y="1376"/>
                    <a:pt x="538" y="1735"/>
                  </a:cubicBezTo>
                  <a:cubicBezTo>
                    <a:pt x="631" y="1820"/>
                    <a:pt x="745" y="1885"/>
                    <a:pt x="867" y="1914"/>
                  </a:cubicBezTo>
                  <a:cubicBezTo>
                    <a:pt x="960" y="1914"/>
                    <a:pt x="1104" y="1849"/>
                    <a:pt x="1139" y="1763"/>
                  </a:cubicBezTo>
                  <a:cubicBezTo>
                    <a:pt x="1197" y="1641"/>
                    <a:pt x="1104" y="1491"/>
                    <a:pt x="1046" y="1376"/>
                  </a:cubicBezTo>
                  <a:cubicBezTo>
                    <a:pt x="925" y="1197"/>
                    <a:pt x="810" y="1018"/>
                    <a:pt x="745" y="810"/>
                  </a:cubicBezTo>
                  <a:cubicBezTo>
                    <a:pt x="688" y="595"/>
                    <a:pt x="688" y="359"/>
                    <a:pt x="566" y="179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14"/>
            <p:cNvSpPr/>
            <p:nvPr/>
          </p:nvSpPr>
          <p:spPr>
            <a:xfrm>
              <a:off x="3433" y="4779148"/>
              <a:ext cx="317171" cy="203227"/>
            </a:xfrm>
            <a:custGeom>
              <a:avLst/>
              <a:gdLst/>
              <a:ahLst/>
              <a:cxnLst/>
              <a:rect l="l" t="t" r="r" b="b"/>
              <a:pathLst>
                <a:path w="4810" h="3082" fill="none" extrusionOk="0">
                  <a:moveTo>
                    <a:pt x="1972" y="395"/>
                  </a:moveTo>
                  <a:cubicBezTo>
                    <a:pt x="2244" y="330"/>
                    <a:pt x="2423" y="0"/>
                    <a:pt x="2717" y="0"/>
                  </a:cubicBezTo>
                  <a:cubicBezTo>
                    <a:pt x="3018" y="0"/>
                    <a:pt x="3168" y="359"/>
                    <a:pt x="3434" y="481"/>
                  </a:cubicBezTo>
                  <a:cubicBezTo>
                    <a:pt x="3677" y="574"/>
                    <a:pt x="3914" y="509"/>
                    <a:pt x="4150" y="509"/>
                  </a:cubicBezTo>
                  <a:cubicBezTo>
                    <a:pt x="4394" y="481"/>
                    <a:pt x="4659" y="538"/>
                    <a:pt x="4752" y="753"/>
                  </a:cubicBezTo>
                  <a:cubicBezTo>
                    <a:pt x="4809" y="932"/>
                    <a:pt x="4752" y="1111"/>
                    <a:pt x="4630" y="1226"/>
                  </a:cubicBezTo>
                  <a:cubicBezTo>
                    <a:pt x="4544" y="1376"/>
                    <a:pt x="4423" y="1498"/>
                    <a:pt x="4329" y="1649"/>
                  </a:cubicBezTo>
                  <a:cubicBezTo>
                    <a:pt x="4272" y="1763"/>
                    <a:pt x="4272" y="1943"/>
                    <a:pt x="4186" y="2064"/>
                  </a:cubicBezTo>
                  <a:cubicBezTo>
                    <a:pt x="4064" y="2215"/>
                    <a:pt x="3856" y="2301"/>
                    <a:pt x="3677" y="2330"/>
                  </a:cubicBezTo>
                  <a:cubicBezTo>
                    <a:pt x="3469" y="2365"/>
                    <a:pt x="3254" y="2330"/>
                    <a:pt x="3047" y="2301"/>
                  </a:cubicBezTo>
                  <a:cubicBezTo>
                    <a:pt x="2989" y="2301"/>
                    <a:pt x="2896" y="2301"/>
                    <a:pt x="2839" y="2365"/>
                  </a:cubicBezTo>
                  <a:cubicBezTo>
                    <a:pt x="2717" y="2423"/>
                    <a:pt x="2717" y="2545"/>
                    <a:pt x="2631" y="2659"/>
                  </a:cubicBezTo>
                  <a:cubicBezTo>
                    <a:pt x="2452" y="2931"/>
                    <a:pt x="2000" y="2838"/>
                    <a:pt x="1678" y="2903"/>
                  </a:cubicBezTo>
                  <a:cubicBezTo>
                    <a:pt x="1527" y="2931"/>
                    <a:pt x="1377" y="3017"/>
                    <a:pt x="1198" y="3046"/>
                  </a:cubicBezTo>
                  <a:cubicBezTo>
                    <a:pt x="811" y="3082"/>
                    <a:pt x="481" y="2781"/>
                    <a:pt x="273" y="2451"/>
                  </a:cubicBezTo>
                  <a:cubicBezTo>
                    <a:pt x="123" y="2215"/>
                    <a:pt x="1" y="1943"/>
                    <a:pt x="1" y="1649"/>
                  </a:cubicBezTo>
                  <a:cubicBezTo>
                    <a:pt x="30" y="1348"/>
                    <a:pt x="180" y="1047"/>
                    <a:pt x="452" y="961"/>
                  </a:cubicBezTo>
                  <a:cubicBezTo>
                    <a:pt x="538" y="932"/>
                    <a:pt x="632" y="932"/>
                    <a:pt x="718" y="868"/>
                  </a:cubicBezTo>
                  <a:cubicBezTo>
                    <a:pt x="868" y="782"/>
                    <a:pt x="897" y="538"/>
                    <a:pt x="1019" y="423"/>
                  </a:cubicBezTo>
                  <a:cubicBezTo>
                    <a:pt x="1284" y="215"/>
                    <a:pt x="1678" y="481"/>
                    <a:pt x="1972" y="395"/>
                  </a:cubicBezTo>
                  <a:close/>
                </a:path>
              </a:pathLst>
            </a:custGeom>
            <a:noFill/>
            <a:ln w="30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14"/>
            <p:cNvSpPr/>
            <p:nvPr/>
          </p:nvSpPr>
          <p:spPr>
            <a:xfrm>
              <a:off x="7719" y="4844363"/>
              <a:ext cx="265606" cy="88426"/>
            </a:xfrm>
            <a:custGeom>
              <a:avLst/>
              <a:gdLst/>
              <a:ahLst/>
              <a:cxnLst/>
              <a:rect l="l" t="t" r="r" b="b"/>
              <a:pathLst>
                <a:path w="4028" h="1341" fill="none" extrusionOk="0">
                  <a:moveTo>
                    <a:pt x="4028" y="0"/>
                  </a:moveTo>
                  <a:cubicBezTo>
                    <a:pt x="3311" y="58"/>
                    <a:pt x="2595" y="151"/>
                    <a:pt x="1878" y="330"/>
                  </a:cubicBezTo>
                  <a:cubicBezTo>
                    <a:pt x="1190" y="538"/>
                    <a:pt x="538" y="839"/>
                    <a:pt x="0" y="1341"/>
                  </a:cubicBezTo>
                </a:path>
              </a:pathLst>
            </a:custGeom>
            <a:noFill/>
            <a:ln w="30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14"/>
            <p:cNvSpPr/>
            <p:nvPr/>
          </p:nvSpPr>
          <p:spPr>
            <a:xfrm>
              <a:off x="303065" y="4412918"/>
              <a:ext cx="378100" cy="360626"/>
            </a:xfrm>
            <a:custGeom>
              <a:avLst/>
              <a:gdLst/>
              <a:ahLst/>
              <a:cxnLst/>
              <a:rect l="l" t="t" r="r" b="b"/>
              <a:pathLst>
                <a:path w="5734" h="5469" fill="none" extrusionOk="0">
                  <a:moveTo>
                    <a:pt x="2896" y="5411"/>
                  </a:moveTo>
                  <a:cubicBezTo>
                    <a:pt x="3763" y="5261"/>
                    <a:pt x="4565" y="4781"/>
                    <a:pt x="5131" y="4121"/>
                  </a:cubicBezTo>
                  <a:cubicBezTo>
                    <a:pt x="5461" y="3706"/>
                    <a:pt x="5733" y="3197"/>
                    <a:pt x="5733" y="2659"/>
                  </a:cubicBezTo>
                  <a:cubicBezTo>
                    <a:pt x="5733" y="2093"/>
                    <a:pt x="5404" y="1556"/>
                    <a:pt x="4895" y="1377"/>
                  </a:cubicBezTo>
                  <a:cubicBezTo>
                    <a:pt x="4565" y="1255"/>
                    <a:pt x="4178" y="1319"/>
                    <a:pt x="3849" y="1405"/>
                  </a:cubicBezTo>
                  <a:cubicBezTo>
                    <a:pt x="3727" y="1434"/>
                    <a:pt x="3612" y="1498"/>
                    <a:pt x="3490" y="1498"/>
                  </a:cubicBezTo>
                  <a:cubicBezTo>
                    <a:pt x="3189" y="1470"/>
                    <a:pt x="3189" y="1226"/>
                    <a:pt x="3161" y="1018"/>
                  </a:cubicBezTo>
                  <a:cubicBezTo>
                    <a:pt x="3103" y="753"/>
                    <a:pt x="3010" y="481"/>
                    <a:pt x="2831" y="302"/>
                  </a:cubicBezTo>
                  <a:cubicBezTo>
                    <a:pt x="2566" y="65"/>
                    <a:pt x="2179" y="1"/>
                    <a:pt x="1849" y="94"/>
                  </a:cubicBezTo>
                  <a:cubicBezTo>
                    <a:pt x="1520" y="180"/>
                    <a:pt x="1219" y="423"/>
                    <a:pt x="982" y="660"/>
                  </a:cubicBezTo>
                  <a:cubicBezTo>
                    <a:pt x="323" y="1377"/>
                    <a:pt x="0" y="2451"/>
                    <a:pt x="179" y="3405"/>
                  </a:cubicBezTo>
                  <a:cubicBezTo>
                    <a:pt x="265" y="3827"/>
                    <a:pt x="445" y="4272"/>
                    <a:pt x="832" y="4451"/>
                  </a:cubicBezTo>
                  <a:cubicBezTo>
                    <a:pt x="1133" y="4630"/>
                    <a:pt x="1520" y="4601"/>
                    <a:pt x="1792" y="4809"/>
                  </a:cubicBezTo>
                  <a:cubicBezTo>
                    <a:pt x="2057" y="4988"/>
                    <a:pt x="2179" y="5318"/>
                    <a:pt x="2473" y="5411"/>
                  </a:cubicBezTo>
                  <a:cubicBezTo>
                    <a:pt x="2623" y="5468"/>
                    <a:pt x="2774" y="5440"/>
                    <a:pt x="2896" y="5411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14"/>
            <p:cNvSpPr/>
            <p:nvPr/>
          </p:nvSpPr>
          <p:spPr>
            <a:xfrm>
              <a:off x="397557" y="4527258"/>
              <a:ext cx="181071" cy="173488"/>
            </a:xfrm>
            <a:custGeom>
              <a:avLst/>
              <a:gdLst/>
              <a:ahLst/>
              <a:cxnLst/>
              <a:rect l="l" t="t" r="r" b="b"/>
              <a:pathLst>
                <a:path w="2746" h="2631" fill="none" extrusionOk="0">
                  <a:moveTo>
                    <a:pt x="1011" y="58"/>
                  </a:moveTo>
                  <a:cubicBezTo>
                    <a:pt x="746" y="1"/>
                    <a:pt x="416" y="94"/>
                    <a:pt x="237" y="330"/>
                  </a:cubicBezTo>
                  <a:cubicBezTo>
                    <a:pt x="58" y="510"/>
                    <a:pt x="1" y="811"/>
                    <a:pt x="29" y="1047"/>
                  </a:cubicBezTo>
                  <a:cubicBezTo>
                    <a:pt x="29" y="1312"/>
                    <a:pt x="115" y="1585"/>
                    <a:pt x="208" y="1821"/>
                  </a:cubicBezTo>
                  <a:cubicBezTo>
                    <a:pt x="294" y="2029"/>
                    <a:pt x="388" y="2244"/>
                    <a:pt x="474" y="2452"/>
                  </a:cubicBezTo>
                  <a:cubicBezTo>
                    <a:pt x="502" y="2480"/>
                    <a:pt x="502" y="2509"/>
                    <a:pt x="538" y="2538"/>
                  </a:cubicBezTo>
                  <a:cubicBezTo>
                    <a:pt x="538" y="2566"/>
                    <a:pt x="567" y="2566"/>
                    <a:pt x="595" y="2566"/>
                  </a:cubicBezTo>
                  <a:cubicBezTo>
                    <a:pt x="746" y="2631"/>
                    <a:pt x="896" y="2602"/>
                    <a:pt x="1076" y="2538"/>
                  </a:cubicBezTo>
                  <a:cubicBezTo>
                    <a:pt x="1369" y="2452"/>
                    <a:pt x="1699" y="2330"/>
                    <a:pt x="2000" y="2179"/>
                  </a:cubicBezTo>
                  <a:cubicBezTo>
                    <a:pt x="2151" y="2122"/>
                    <a:pt x="2294" y="2065"/>
                    <a:pt x="2444" y="1943"/>
                  </a:cubicBezTo>
                  <a:cubicBezTo>
                    <a:pt x="2595" y="1792"/>
                    <a:pt x="2688" y="1613"/>
                    <a:pt x="2717" y="1405"/>
                  </a:cubicBezTo>
                  <a:cubicBezTo>
                    <a:pt x="2745" y="1226"/>
                    <a:pt x="2688" y="990"/>
                    <a:pt x="2537" y="868"/>
                  </a:cubicBezTo>
                  <a:cubicBezTo>
                    <a:pt x="2416" y="746"/>
                    <a:pt x="2236" y="689"/>
                    <a:pt x="2086" y="660"/>
                  </a:cubicBezTo>
                  <a:cubicBezTo>
                    <a:pt x="1907" y="660"/>
                    <a:pt x="1728" y="689"/>
                    <a:pt x="1577" y="717"/>
                  </a:cubicBezTo>
                  <a:lnTo>
                    <a:pt x="1520" y="717"/>
                  </a:lnTo>
                  <a:cubicBezTo>
                    <a:pt x="1491" y="717"/>
                    <a:pt x="1491" y="567"/>
                    <a:pt x="1491" y="538"/>
                  </a:cubicBezTo>
                  <a:cubicBezTo>
                    <a:pt x="1463" y="452"/>
                    <a:pt x="1434" y="388"/>
                    <a:pt x="1369" y="330"/>
                  </a:cubicBezTo>
                  <a:cubicBezTo>
                    <a:pt x="1283" y="209"/>
                    <a:pt x="1162" y="123"/>
                    <a:pt x="1011" y="58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14"/>
            <p:cNvSpPr/>
            <p:nvPr/>
          </p:nvSpPr>
          <p:spPr>
            <a:xfrm>
              <a:off x="523238" y="4420962"/>
              <a:ext cx="27959" cy="88887"/>
            </a:xfrm>
            <a:custGeom>
              <a:avLst/>
              <a:gdLst/>
              <a:ahLst/>
              <a:cxnLst/>
              <a:rect l="l" t="t" r="r" b="b"/>
              <a:pathLst>
                <a:path w="424" h="1348" fill="none" extrusionOk="0">
                  <a:moveTo>
                    <a:pt x="209" y="416"/>
                  </a:moveTo>
                  <a:cubicBezTo>
                    <a:pt x="209" y="330"/>
                    <a:pt x="180" y="208"/>
                    <a:pt x="94" y="122"/>
                  </a:cubicBezTo>
                  <a:cubicBezTo>
                    <a:pt x="180" y="58"/>
                    <a:pt x="245" y="29"/>
                    <a:pt x="302" y="0"/>
                  </a:cubicBezTo>
                  <a:lnTo>
                    <a:pt x="359" y="0"/>
                  </a:lnTo>
                  <a:lnTo>
                    <a:pt x="388" y="0"/>
                  </a:lnTo>
                  <a:cubicBezTo>
                    <a:pt x="424" y="58"/>
                    <a:pt x="424" y="94"/>
                    <a:pt x="424" y="151"/>
                  </a:cubicBezTo>
                  <a:cubicBezTo>
                    <a:pt x="424" y="538"/>
                    <a:pt x="330" y="896"/>
                    <a:pt x="151" y="1226"/>
                  </a:cubicBezTo>
                  <a:cubicBezTo>
                    <a:pt x="123" y="1283"/>
                    <a:pt x="65" y="1348"/>
                    <a:pt x="1" y="1312"/>
                  </a:cubicBezTo>
                  <a:cubicBezTo>
                    <a:pt x="151" y="1047"/>
                    <a:pt x="245" y="746"/>
                    <a:pt x="209" y="416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14"/>
            <p:cNvSpPr/>
            <p:nvPr/>
          </p:nvSpPr>
          <p:spPr>
            <a:xfrm>
              <a:off x="450507" y="4582581"/>
              <a:ext cx="35476" cy="41147"/>
            </a:xfrm>
            <a:custGeom>
              <a:avLst/>
              <a:gdLst/>
              <a:ahLst/>
              <a:cxnLst/>
              <a:rect l="l" t="t" r="r" b="b"/>
              <a:pathLst>
                <a:path w="538" h="624" fill="none" extrusionOk="0">
                  <a:moveTo>
                    <a:pt x="29" y="387"/>
                  </a:moveTo>
                  <a:cubicBezTo>
                    <a:pt x="0" y="445"/>
                    <a:pt x="0" y="538"/>
                    <a:pt x="58" y="595"/>
                  </a:cubicBezTo>
                  <a:cubicBezTo>
                    <a:pt x="93" y="624"/>
                    <a:pt x="151" y="624"/>
                    <a:pt x="208" y="624"/>
                  </a:cubicBezTo>
                  <a:cubicBezTo>
                    <a:pt x="273" y="595"/>
                    <a:pt x="301" y="566"/>
                    <a:pt x="330" y="509"/>
                  </a:cubicBezTo>
                  <a:cubicBezTo>
                    <a:pt x="387" y="416"/>
                    <a:pt x="416" y="330"/>
                    <a:pt x="452" y="237"/>
                  </a:cubicBezTo>
                  <a:cubicBezTo>
                    <a:pt x="538" y="0"/>
                    <a:pt x="93" y="294"/>
                    <a:pt x="29" y="387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14"/>
            <p:cNvSpPr/>
            <p:nvPr/>
          </p:nvSpPr>
          <p:spPr>
            <a:xfrm>
              <a:off x="487829" y="4606188"/>
              <a:ext cx="19914" cy="35542"/>
            </a:xfrm>
            <a:custGeom>
              <a:avLst/>
              <a:gdLst/>
              <a:ahLst/>
              <a:cxnLst/>
              <a:rect l="l" t="t" r="r" b="b"/>
              <a:pathLst>
                <a:path w="302" h="539" fill="none" extrusionOk="0">
                  <a:moveTo>
                    <a:pt x="0" y="330"/>
                  </a:moveTo>
                  <a:cubicBezTo>
                    <a:pt x="0" y="388"/>
                    <a:pt x="0" y="474"/>
                    <a:pt x="65" y="509"/>
                  </a:cubicBezTo>
                  <a:cubicBezTo>
                    <a:pt x="122" y="538"/>
                    <a:pt x="208" y="509"/>
                    <a:pt x="244" y="474"/>
                  </a:cubicBezTo>
                  <a:cubicBezTo>
                    <a:pt x="301" y="416"/>
                    <a:pt x="301" y="359"/>
                    <a:pt x="301" y="266"/>
                  </a:cubicBezTo>
                  <a:cubicBezTo>
                    <a:pt x="301" y="208"/>
                    <a:pt x="301" y="115"/>
                    <a:pt x="273" y="29"/>
                  </a:cubicBezTo>
                  <a:cubicBezTo>
                    <a:pt x="244" y="1"/>
                    <a:pt x="208" y="1"/>
                    <a:pt x="208" y="1"/>
                  </a:cubicBezTo>
                  <a:cubicBezTo>
                    <a:pt x="65" y="58"/>
                    <a:pt x="0" y="180"/>
                    <a:pt x="0" y="330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14"/>
            <p:cNvSpPr/>
            <p:nvPr/>
          </p:nvSpPr>
          <p:spPr>
            <a:xfrm>
              <a:off x="-325" y="4604276"/>
              <a:ext cx="110186" cy="104053"/>
            </a:xfrm>
            <a:custGeom>
              <a:avLst/>
              <a:gdLst/>
              <a:ahLst/>
              <a:cxnLst/>
              <a:rect l="l" t="t" r="r" b="b"/>
              <a:pathLst>
                <a:path w="1671" h="1578" fill="none" extrusionOk="0">
                  <a:moveTo>
                    <a:pt x="302" y="237"/>
                  </a:moveTo>
                  <a:cubicBezTo>
                    <a:pt x="122" y="417"/>
                    <a:pt x="1" y="682"/>
                    <a:pt x="1" y="954"/>
                  </a:cubicBezTo>
                  <a:cubicBezTo>
                    <a:pt x="1" y="1011"/>
                    <a:pt x="1" y="1105"/>
                    <a:pt x="29" y="1162"/>
                  </a:cubicBezTo>
                  <a:cubicBezTo>
                    <a:pt x="58" y="1255"/>
                    <a:pt x="122" y="1312"/>
                    <a:pt x="208" y="1341"/>
                  </a:cubicBezTo>
                  <a:cubicBezTo>
                    <a:pt x="416" y="1520"/>
                    <a:pt x="660" y="1578"/>
                    <a:pt x="925" y="1578"/>
                  </a:cubicBezTo>
                  <a:cubicBezTo>
                    <a:pt x="1018" y="1578"/>
                    <a:pt x="1076" y="1578"/>
                    <a:pt x="1162" y="1549"/>
                  </a:cubicBezTo>
                  <a:cubicBezTo>
                    <a:pt x="1462" y="1463"/>
                    <a:pt x="1670" y="1162"/>
                    <a:pt x="1670" y="861"/>
                  </a:cubicBezTo>
                  <a:cubicBezTo>
                    <a:pt x="1670" y="538"/>
                    <a:pt x="1462" y="237"/>
                    <a:pt x="1197" y="116"/>
                  </a:cubicBezTo>
                  <a:cubicBezTo>
                    <a:pt x="896" y="1"/>
                    <a:pt x="538" y="58"/>
                    <a:pt x="302" y="237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24" name="Google Shape;1724;p14"/>
          <p:cNvSpPr txBox="1">
            <a:spLocks noGrp="1"/>
          </p:cNvSpPr>
          <p:nvPr>
            <p:ph type="title"/>
          </p:nvPr>
        </p:nvSpPr>
        <p:spPr>
          <a:xfrm>
            <a:off x="727550" y="368825"/>
            <a:ext cx="7691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725" name="Google Shape;1725;p14"/>
          <p:cNvGrpSpPr/>
          <p:nvPr/>
        </p:nvGrpSpPr>
        <p:grpSpPr>
          <a:xfrm flipH="1">
            <a:off x="8558825" y="178534"/>
            <a:ext cx="852538" cy="4786453"/>
            <a:chOff x="-299425" y="215309"/>
            <a:chExt cx="852538" cy="4786453"/>
          </a:xfrm>
        </p:grpSpPr>
        <p:sp>
          <p:nvSpPr>
            <p:cNvPr id="1726" name="Google Shape;1726;p14"/>
            <p:cNvSpPr/>
            <p:nvPr/>
          </p:nvSpPr>
          <p:spPr>
            <a:xfrm flipH="1">
              <a:off x="-169458" y="2046397"/>
              <a:ext cx="216481" cy="244374"/>
            </a:xfrm>
            <a:custGeom>
              <a:avLst/>
              <a:gdLst/>
              <a:ahLst/>
              <a:cxnLst/>
              <a:rect l="l" t="t" r="r" b="b"/>
              <a:pathLst>
                <a:path w="3283" h="3706" fill="none" extrusionOk="0">
                  <a:moveTo>
                    <a:pt x="180" y="1377"/>
                  </a:moveTo>
                  <a:cubicBezTo>
                    <a:pt x="0" y="2093"/>
                    <a:pt x="208" y="2452"/>
                    <a:pt x="538" y="2631"/>
                  </a:cubicBezTo>
                  <a:cubicBezTo>
                    <a:pt x="868" y="2839"/>
                    <a:pt x="1169" y="2423"/>
                    <a:pt x="1283" y="2566"/>
                  </a:cubicBezTo>
                  <a:cubicBezTo>
                    <a:pt x="1405" y="2745"/>
                    <a:pt x="1584" y="3706"/>
                    <a:pt x="2451" y="2867"/>
                  </a:cubicBezTo>
                  <a:cubicBezTo>
                    <a:pt x="2451" y="2867"/>
                    <a:pt x="3017" y="2151"/>
                    <a:pt x="2423" y="2000"/>
                  </a:cubicBezTo>
                  <a:cubicBezTo>
                    <a:pt x="2423" y="2000"/>
                    <a:pt x="2208" y="2029"/>
                    <a:pt x="2243" y="1850"/>
                  </a:cubicBezTo>
                  <a:cubicBezTo>
                    <a:pt x="2272" y="1670"/>
                    <a:pt x="2358" y="1706"/>
                    <a:pt x="2358" y="1706"/>
                  </a:cubicBezTo>
                  <a:cubicBezTo>
                    <a:pt x="2358" y="1706"/>
                    <a:pt x="3283" y="1706"/>
                    <a:pt x="2781" y="990"/>
                  </a:cubicBezTo>
                  <a:cubicBezTo>
                    <a:pt x="2272" y="273"/>
                    <a:pt x="1376" y="58"/>
                    <a:pt x="1376" y="58"/>
                  </a:cubicBezTo>
                  <a:cubicBezTo>
                    <a:pt x="774" y="1"/>
                    <a:pt x="1018" y="925"/>
                    <a:pt x="1018" y="925"/>
                  </a:cubicBezTo>
                  <a:cubicBezTo>
                    <a:pt x="1018" y="925"/>
                    <a:pt x="1075" y="1197"/>
                    <a:pt x="896" y="1169"/>
                  </a:cubicBezTo>
                  <a:cubicBezTo>
                    <a:pt x="717" y="1104"/>
                    <a:pt x="387" y="660"/>
                    <a:pt x="180" y="1377"/>
                  </a:cubicBezTo>
                  <a:close/>
                  <a:moveTo>
                    <a:pt x="538" y="1348"/>
                  </a:moveTo>
                  <a:lnTo>
                    <a:pt x="567" y="1348"/>
                  </a:lnTo>
                  <a:cubicBezTo>
                    <a:pt x="595" y="1377"/>
                    <a:pt x="631" y="1377"/>
                    <a:pt x="631" y="1377"/>
                  </a:cubicBezTo>
                  <a:cubicBezTo>
                    <a:pt x="688" y="1434"/>
                    <a:pt x="746" y="1463"/>
                    <a:pt x="839" y="1463"/>
                  </a:cubicBezTo>
                  <a:cubicBezTo>
                    <a:pt x="989" y="1527"/>
                    <a:pt x="1133" y="1463"/>
                    <a:pt x="1226" y="1348"/>
                  </a:cubicBezTo>
                  <a:cubicBezTo>
                    <a:pt x="1405" y="1197"/>
                    <a:pt x="1348" y="925"/>
                    <a:pt x="1312" y="839"/>
                  </a:cubicBezTo>
                  <a:cubicBezTo>
                    <a:pt x="1283" y="660"/>
                    <a:pt x="1283" y="452"/>
                    <a:pt x="1312" y="388"/>
                  </a:cubicBezTo>
                  <a:lnTo>
                    <a:pt x="1312" y="388"/>
                  </a:lnTo>
                  <a:cubicBezTo>
                    <a:pt x="1405" y="416"/>
                    <a:pt x="1642" y="481"/>
                    <a:pt x="1943" y="660"/>
                  </a:cubicBezTo>
                  <a:cubicBezTo>
                    <a:pt x="2179" y="810"/>
                    <a:pt x="2387" y="990"/>
                    <a:pt x="2509" y="1197"/>
                  </a:cubicBezTo>
                  <a:cubicBezTo>
                    <a:pt x="2566" y="1255"/>
                    <a:pt x="2602" y="1283"/>
                    <a:pt x="2602" y="1312"/>
                  </a:cubicBezTo>
                  <a:cubicBezTo>
                    <a:pt x="2537" y="1348"/>
                    <a:pt x="2451" y="1377"/>
                    <a:pt x="2358" y="1377"/>
                  </a:cubicBezTo>
                  <a:cubicBezTo>
                    <a:pt x="2179" y="1377"/>
                    <a:pt x="1971" y="1491"/>
                    <a:pt x="1914" y="1792"/>
                  </a:cubicBezTo>
                  <a:cubicBezTo>
                    <a:pt x="1885" y="2000"/>
                    <a:pt x="1971" y="2151"/>
                    <a:pt x="2122" y="2272"/>
                  </a:cubicBezTo>
                  <a:lnTo>
                    <a:pt x="2122" y="2272"/>
                  </a:lnTo>
                  <a:cubicBezTo>
                    <a:pt x="2208" y="2301"/>
                    <a:pt x="2301" y="2330"/>
                    <a:pt x="2358" y="2330"/>
                  </a:cubicBezTo>
                  <a:cubicBezTo>
                    <a:pt x="2329" y="2423"/>
                    <a:pt x="2272" y="2538"/>
                    <a:pt x="2179" y="2659"/>
                  </a:cubicBezTo>
                  <a:cubicBezTo>
                    <a:pt x="1971" y="2839"/>
                    <a:pt x="1849" y="2896"/>
                    <a:pt x="1821" y="2867"/>
                  </a:cubicBezTo>
                  <a:cubicBezTo>
                    <a:pt x="1735" y="2839"/>
                    <a:pt x="1670" y="2659"/>
                    <a:pt x="1642" y="2566"/>
                  </a:cubicBezTo>
                  <a:cubicBezTo>
                    <a:pt x="1613" y="2509"/>
                    <a:pt x="1584" y="2452"/>
                    <a:pt x="1556" y="2387"/>
                  </a:cubicBezTo>
                  <a:cubicBezTo>
                    <a:pt x="1491" y="2358"/>
                    <a:pt x="1462" y="2301"/>
                    <a:pt x="1405" y="2272"/>
                  </a:cubicBezTo>
                  <a:cubicBezTo>
                    <a:pt x="1226" y="2151"/>
                    <a:pt x="1018" y="2244"/>
                    <a:pt x="896" y="2301"/>
                  </a:cubicBezTo>
                  <a:cubicBezTo>
                    <a:pt x="774" y="2358"/>
                    <a:pt x="746" y="2358"/>
                    <a:pt x="717" y="2358"/>
                  </a:cubicBezTo>
                  <a:cubicBezTo>
                    <a:pt x="595" y="2272"/>
                    <a:pt x="330" y="2122"/>
                    <a:pt x="509" y="1463"/>
                  </a:cubicBezTo>
                  <a:cubicBezTo>
                    <a:pt x="509" y="1405"/>
                    <a:pt x="538" y="1348"/>
                    <a:pt x="538" y="1348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14"/>
            <p:cNvSpPr/>
            <p:nvPr/>
          </p:nvSpPr>
          <p:spPr>
            <a:xfrm flipH="1">
              <a:off x="-252146" y="841409"/>
              <a:ext cx="84667" cy="21826"/>
            </a:xfrm>
            <a:custGeom>
              <a:avLst/>
              <a:gdLst/>
              <a:ahLst/>
              <a:cxnLst/>
              <a:rect l="l" t="t" r="r" b="b"/>
              <a:pathLst>
                <a:path w="1284" h="331" extrusionOk="0">
                  <a:moveTo>
                    <a:pt x="925" y="1"/>
                  </a:moveTo>
                  <a:cubicBezTo>
                    <a:pt x="632" y="1"/>
                    <a:pt x="302" y="29"/>
                    <a:pt x="1" y="122"/>
                  </a:cubicBezTo>
                  <a:cubicBezTo>
                    <a:pt x="30" y="180"/>
                    <a:pt x="65" y="237"/>
                    <a:pt x="94" y="330"/>
                  </a:cubicBezTo>
                  <a:cubicBezTo>
                    <a:pt x="386" y="260"/>
                    <a:pt x="678" y="226"/>
                    <a:pt x="981" y="226"/>
                  </a:cubicBezTo>
                  <a:cubicBezTo>
                    <a:pt x="1081" y="226"/>
                    <a:pt x="1181" y="230"/>
                    <a:pt x="1284" y="237"/>
                  </a:cubicBezTo>
                  <a:cubicBezTo>
                    <a:pt x="1284" y="94"/>
                    <a:pt x="1076" y="1"/>
                    <a:pt x="925" y="1"/>
                  </a:cubicBezTo>
                  <a:close/>
                </a:path>
              </a:pathLst>
            </a:custGeom>
            <a:solidFill>
              <a:srgbClr val="F7D79F"/>
            </a:solidFill>
            <a:ln w="30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14"/>
            <p:cNvSpPr/>
            <p:nvPr/>
          </p:nvSpPr>
          <p:spPr>
            <a:xfrm flipH="1">
              <a:off x="-175590" y="844575"/>
              <a:ext cx="266068" cy="461448"/>
            </a:xfrm>
            <a:custGeom>
              <a:avLst/>
              <a:gdLst/>
              <a:ahLst/>
              <a:cxnLst/>
              <a:rect l="l" t="t" r="r" b="b"/>
              <a:pathLst>
                <a:path w="4035" h="6998" extrusionOk="0">
                  <a:moveTo>
                    <a:pt x="3526" y="1"/>
                  </a:moveTo>
                  <a:cubicBezTo>
                    <a:pt x="3474" y="1"/>
                    <a:pt x="3423" y="4"/>
                    <a:pt x="3375" y="10"/>
                  </a:cubicBezTo>
                  <a:cubicBezTo>
                    <a:pt x="2243" y="189"/>
                    <a:pt x="1254" y="999"/>
                    <a:pt x="717" y="2016"/>
                  </a:cubicBezTo>
                  <a:cubicBezTo>
                    <a:pt x="151" y="2998"/>
                    <a:pt x="0" y="4195"/>
                    <a:pt x="179" y="5356"/>
                  </a:cubicBezTo>
                  <a:cubicBezTo>
                    <a:pt x="244" y="5922"/>
                    <a:pt x="423" y="6553"/>
                    <a:pt x="896" y="6911"/>
                  </a:cubicBezTo>
                  <a:cubicBezTo>
                    <a:pt x="932" y="6940"/>
                    <a:pt x="960" y="6968"/>
                    <a:pt x="1018" y="6997"/>
                  </a:cubicBezTo>
                  <a:cubicBezTo>
                    <a:pt x="1168" y="6997"/>
                    <a:pt x="1254" y="6818"/>
                    <a:pt x="1254" y="6675"/>
                  </a:cubicBezTo>
                  <a:cubicBezTo>
                    <a:pt x="1498" y="5091"/>
                    <a:pt x="1677" y="3414"/>
                    <a:pt x="2573" y="2102"/>
                  </a:cubicBezTo>
                  <a:cubicBezTo>
                    <a:pt x="2902" y="1565"/>
                    <a:pt x="3347" y="1121"/>
                    <a:pt x="3762" y="669"/>
                  </a:cubicBezTo>
                  <a:cubicBezTo>
                    <a:pt x="3884" y="583"/>
                    <a:pt x="4035" y="404"/>
                    <a:pt x="3977" y="254"/>
                  </a:cubicBezTo>
                  <a:cubicBezTo>
                    <a:pt x="3949" y="58"/>
                    <a:pt x="3735" y="1"/>
                    <a:pt x="3526" y="1"/>
                  </a:cubicBezTo>
                  <a:close/>
                </a:path>
              </a:pathLst>
            </a:custGeom>
            <a:solidFill>
              <a:srgbClr val="F7D79F"/>
            </a:solidFill>
            <a:ln w="30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14"/>
            <p:cNvSpPr/>
            <p:nvPr/>
          </p:nvSpPr>
          <p:spPr>
            <a:xfrm flipH="1">
              <a:off x="-57491" y="929373"/>
              <a:ext cx="70951" cy="77150"/>
            </a:xfrm>
            <a:custGeom>
              <a:avLst/>
              <a:gdLst/>
              <a:ahLst/>
              <a:cxnLst/>
              <a:rect l="l" t="t" r="r" b="b"/>
              <a:pathLst>
                <a:path w="1076" h="1170" extrusionOk="0">
                  <a:moveTo>
                    <a:pt x="599" y="0"/>
                  </a:moveTo>
                  <a:cubicBezTo>
                    <a:pt x="569" y="0"/>
                    <a:pt x="539" y="5"/>
                    <a:pt x="509" y="14"/>
                  </a:cubicBezTo>
                  <a:cubicBezTo>
                    <a:pt x="416" y="14"/>
                    <a:pt x="330" y="71"/>
                    <a:pt x="237" y="129"/>
                  </a:cubicBezTo>
                  <a:cubicBezTo>
                    <a:pt x="122" y="250"/>
                    <a:pt x="29" y="429"/>
                    <a:pt x="29" y="609"/>
                  </a:cubicBezTo>
                  <a:cubicBezTo>
                    <a:pt x="0" y="788"/>
                    <a:pt x="86" y="967"/>
                    <a:pt x="237" y="1089"/>
                  </a:cubicBezTo>
                  <a:cubicBezTo>
                    <a:pt x="324" y="1139"/>
                    <a:pt x="431" y="1169"/>
                    <a:pt x="535" y="1169"/>
                  </a:cubicBezTo>
                  <a:cubicBezTo>
                    <a:pt x="609" y="1169"/>
                    <a:pt x="683" y="1153"/>
                    <a:pt x="746" y="1117"/>
                  </a:cubicBezTo>
                  <a:cubicBezTo>
                    <a:pt x="803" y="1089"/>
                    <a:pt x="867" y="1024"/>
                    <a:pt x="896" y="967"/>
                  </a:cubicBezTo>
                  <a:cubicBezTo>
                    <a:pt x="953" y="910"/>
                    <a:pt x="1018" y="845"/>
                    <a:pt x="1047" y="759"/>
                  </a:cubicBezTo>
                  <a:cubicBezTo>
                    <a:pt x="1075" y="666"/>
                    <a:pt x="1075" y="551"/>
                    <a:pt x="1047" y="458"/>
                  </a:cubicBezTo>
                  <a:cubicBezTo>
                    <a:pt x="1018" y="336"/>
                    <a:pt x="953" y="279"/>
                    <a:pt x="896" y="193"/>
                  </a:cubicBezTo>
                  <a:cubicBezTo>
                    <a:pt x="867" y="157"/>
                    <a:pt x="839" y="129"/>
                    <a:pt x="803" y="100"/>
                  </a:cubicBezTo>
                  <a:cubicBezTo>
                    <a:pt x="760" y="36"/>
                    <a:pt x="683" y="0"/>
                    <a:pt x="599" y="0"/>
                  </a:cubicBezTo>
                  <a:close/>
                </a:path>
              </a:pathLst>
            </a:custGeom>
            <a:solidFill>
              <a:srgbClr val="F7D79F"/>
            </a:solidFill>
            <a:ln w="30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14"/>
            <p:cNvSpPr/>
            <p:nvPr/>
          </p:nvSpPr>
          <p:spPr>
            <a:xfrm flipH="1">
              <a:off x="-114661" y="876885"/>
              <a:ext cx="67193" cy="66006"/>
            </a:xfrm>
            <a:custGeom>
              <a:avLst/>
              <a:gdLst/>
              <a:ahLst/>
              <a:cxnLst/>
              <a:rect l="l" t="t" r="r" b="b"/>
              <a:pathLst>
                <a:path w="1019" h="1001" extrusionOk="0">
                  <a:moveTo>
                    <a:pt x="660" y="0"/>
                  </a:moveTo>
                  <a:cubicBezTo>
                    <a:pt x="596" y="0"/>
                    <a:pt x="510" y="0"/>
                    <a:pt x="416" y="29"/>
                  </a:cubicBezTo>
                  <a:cubicBezTo>
                    <a:pt x="237" y="93"/>
                    <a:pt x="58" y="208"/>
                    <a:pt x="29" y="387"/>
                  </a:cubicBezTo>
                  <a:cubicBezTo>
                    <a:pt x="1" y="566"/>
                    <a:pt x="94" y="745"/>
                    <a:pt x="237" y="896"/>
                  </a:cubicBezTo>
                  <a:cubicBezTo>
                    <a:pt x="302" y="953"/>
                    <a:pt x="359" y="989"/>
                    <a:pt x="452" y="989"/>
                  </a:cubicBezTo>
                  <a:cubicBezTo>
                    <a:pt x="469" y="997"/>
                    <a:pt x="485" y="1001"/>
                    <a:pt x="501" y="1001"/>
                  </a:cubicBezTo>
                  <a:cubicBezTo>
                    <a:pt x="540" y="1001"/>
                    <a:pt x="575" y="979"/>
                    <a:pt x="596" y="953"/>
                  </a:cubicBezTo>
                  <a:cubicBezTo>
                    <a:pt x="775" y="867"/>
                    <a:pt x="954" y="745"/>
                    <a:pt x="990" y="566"/>
                  </a:cubicBezTo>
                  <a:cubicBezTo>
                    <a:pt x="1018" y="452"/>
                    <a:pt x="954" y="301"/>
                    <a:pt x="896" y="179"/>
                  </a:cubicBezTo>
                  <a:cubicBezTo>
                    <a:pt x="839" y="122"/>
                    <a:pt x="775" y="29"/>
                    <a:pt x="660" y="0"/>
                  </a:cubicBezTo>
                  <a:close/>
                </a:path>
              </a:pathLst>
            </a:custGeom>
            <a:solidFill>
              <a:srgbClr val="F7D79F"/>
            </a:solidFill>
            <a:ln w="30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14"/>
            <p:cNvSpPr/>
            <p:nvPr/>
          </p:nvSpPr>
          <p:spPr>
            <a:xfrm flipH="1">
              <a:off x="-4080" y="1105104"/>
              <a:ext cx="72864" cy="62181"/>
            </a:xfrm>
            <a:custGeom>
              <a:avLst/>
              <a:gdLst/>
              <a:ahLst/>
              <a:cxnLst/>
              <a:rect l="l" t="t" r="r" b="b"/>
              <a:pathLst>
                <a:path w="1105" h="943" extrusionOk="0">
                  <a:moveTo>
                    <a:pt x="567" y="0"/>
                  </a:moveTo>
                  <a:cubicBezTo>
                    <a:pt x="424" y="0"/>
                    <a:pt x="273" y="65"/>
                    <a:pt x="151" y="151"/>
                  </a:cubicBezTo>
                  <a:cubicBezTo>
                    <a:pt x="123" y="215"/>
                    <a:pt x="94" y="273"/>
                    <a:pt x="65" y="301"/>
                  </a:cubicBezTo>
                  <a:cubicBezTo>
                    <a:pt x="1" y="481"/>
                    <a:pt x="29" y="660"/>
                    <a:pt x="151" y="810"/>
                  </a:cubicBezTo>
                  <a:cubicBezTo>
                    <a:pt x="267" y="904"/>
                    <a:pt x="399" y="942"/>
                    <a:pt x="535" y="942"/>
                  </a:cubicBezTo>
                  <a:cubicBezTo>
                    <a:pt x="577" y="942"/>
                    <a:pt x="618" y="939"/>
                    <a:pt x="660" y="932"/>
                  </a:cubicBezTo>
                  <a:cubicBezTo>
                    <a:pt x="811" y="896"/>
                    <a:pt x="961" y="782"/>
                    <a:pt x="1047" y="602"/>
                  </a:cubicBezTo>
                  <a:cubicBezTo>
                    <a:pt x="1104" y="452"/>
                    <a:pt x="1104" y="452"/>
                    <a:pt x="1047" y="301"/>
                  </a:cubicBezTo>
                  <a:cubicBezTo>
                    <a:pt x="1018" y="273"/>
                    <a:pt x="1018" y="215"/>
                    <a:pt x="990" y="180"/>
                  </a:cubicBezTo>
                  <a:cubicBezTo>
                    <a:pt x="868" y="65"/>
                    <a:pt x="717" y="0"/>
                    <a:pt x="567" y="0"/>
                  </a:cubicBezTo>
                  <a:close/>
                </a:path>
              </a:pathLst>
            </a:custGeom>
            <a:solidFill>
              <a:srgbClr val="F7D79F"/>
            </a:solidFill>
            <a:ln w="30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14"/>
            <p:cNvSpPr/>
            <p:nvPr/>
          </p:nvSpPr>
          <p:spPr>
            <a:xfrm flipH="1">
              <a:off x="-15883" y="1021162"/>
              <a:ext cx="72864" cy="69105"/>
            </a:xfrm>
            <a:custGeom>
              <a:avLst/>
              <a:gdLst/>
              <a:ahLst/>
              <a:cxnLst/>
              <a:rect l="l" t="t" r="r" b="b"/>
              <a:pathLst>
                <a:path w="1105" h="1048" extrusionOk="0">
                  <a:moveTo>
                    <a:pt x="620" y="1"/>
                  </a:moveTo>
                  <a:cubicBezTo>
                    <a:pt x="522" y="1"/>
                    <a:pt x="421" y="16"/>
                    <a:pt x="331" y="55"/>
                  </a:cubicBezTo>
                  <a:cubicBezTo>
                    <a:pt x="180" y="141"/>
                    <a:pt x="94" y="263"/>
                    <a:pt x="30" y="442"/>
                  </a:cubicBezTo>
                  <a:cubicBezTo>
                    <a:pt x="30" y="499"/>
                    <a:pt x="1" y="557"/>
                    <a:pt x="30" y="621"/>
                  </a:cubicBezTo>
                  <a:cubicBezTo>
                    <a:pt x="30" y="800"/>
                    <a:pt x="180" y="980"/>
                    <a:pt x="359" y="1037"/>
                  </a:cubicBezTo>
                  <a:cubicBezTo>
                    <a:pt x="401" y="1044"/>
                    <a:pt x="444" y="1047"/>
                    <a:pt x="488" y="1047"/>
                  </a:cubicBezTo>
                  <a:cubicBezTo>
                    <a:pt x="631" y="1047"/>
                    <a:pt x="775" y="1009"/>
                    <a:pt x="868" y="915"/>
                  </a:cubicBezTo>
                  <a:cubicBezTo>
                    <a:pt x="1019" y="772"/>
                    <a:pt x="1105" y="593"/>
                    <a:pt x="1076" y="413"/>
                  </a:cubicBezTo>
                  <a:cubicBezTo>
                    <a:pt x="1076" y="234"/>
                    <a:pt x="1076" y="234"/>
                    <a:pt x="925" y="112"/>
                  </a:cubicBezTo>
                  <a:cubicBezTo>
                    <a:pt x="897" y="84"/>
                    <a:pt x="868" y="55"/>
                    <a:pt x="811" y="19"/>
                  </a:cubicBezTo>
                  <a:cubicBezTo>
                    <a:pt x="751" y="8"/>
                    <a:pt x="686" y="1"/>
                    <a:pt x="620" y="1"/>
                  </a:cubicBezTo>
                  <a:close/>
                </a:path>
              </a:pathLst>
            </a:custGeom>
            <a:solidFill>
              <a:srgbClr val="F7D79F"/>
            </a:solidFill>
            <a:ln w="30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14"/>
            <p:cNvSpPr/>
            <p:nvPr/>
          </p:nvSpPr>
          <p:spPr>
            <a:xfrm flipH="1">
              <a:off x="3503" y="1184232"/>
              <a:ext cx="60995" cy="57038"/>
            </a:xfrm>
            <a:custGeom>
              <a:avLst/>
              <a:gdLst/>
              <a:ahLst/>
              <a:cxnLst/>
              <a:rect l="l" t="t" r="r" b="b"/>
              <a:pathLst>
                <a:path w="925" h="865" extrusionOk="0">
                  <a:moveTo>
                    <a:pt x="506" y="1"/>
                  </a:moveTo>
                  <a:cubicBezTo>
                    <a:pt x="440" y="1"/>
                    <a:pt x="376" y="13"/>
                    <a:pt x="323" y="26"/>
                  </a:cubicBezTo>
                  <a:cubicBezTo>
                    <a:pt x="237" y="54"/>
                    <a:pt x="179" y="90"/>
                    <a:pt x="115" y="148"/>
                  </a:cubicBezTo>
                  <a:cubicBezTo>
                    <a:pt x="58" y="205"/>
                    <a:pt x="29" y="269"/>
                    <a:pt x="29" y="355"/>
                  </a:cubicBezTo>
                  <a:cubicBezTo>
                    <a:pt x="0" y="477"/>
                    <a:pt x="29" y="592"/>
                    <a:pt x="86" y="685"/>
                  </a:cubicBezTo>
                  <a:cubicBezTo>
                    <a:pt x="144" y="771"/>
                    <a:pt x="265" y="864"/>
                    <a:pt x="387" y="864"/>
                  </a:cubicBezTo>
                  <a:cubicBezTo>
                    <a:pt x="473" y="864"/>
                    <a:pt x="538" y="836"/>
                    <a:pt x="595" y="807"/>
                  </a:cubicBezTo>
                  <a:cubicBezTo>
                    <a:pt x="803" y="685"/>
                    <a:pt x="925" y="413"/>
                    <a:pt x="832" y="205"/>
                  </a:cubicBezTo>
                  <a:cubicBezTo>
                    <a:pt x="803" y="148"/>
                    <a:pt x="774" y="119"/>
                    <a:pt x="746" y="90"/>
                  </a:cubicBezTo>
                  <a:cubicBezTo>
                    <a:pt x="677" y="22"/>
                    <a:pt x="590" y="1"/>
                    <a:pt x="506" y="1"/>
                  </a:cubicBezTo>
                  <a:close/>
                </a:path>
              </a:pathLst>
            </a:custGeom>
            <a:solidFill>
              <a:srgbClr val="F7D79F"/>
            </a:solidFill>
            <a:ln w="30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14"/>
            <p:cNvSpPr/>
            <p:nvPr/>
          </p:nvSpPr>
          <p:spPr>
            <a:xfrm flipH="1">
              <a:off x="40825" y="339540"/>
              <a:ext cx="354493" cy="626232"/>
            </a:xfrm>
            <a:custGeom>
              <a:avLst/>
              <a:gdLst/>
              <a:ahLst/>
              <a:cxnLst/>
              <a:rect l="l" t="t" r="r" b="b"/>
              <a:pathLst>
                <a:path w="5376" h="9497" fill="none" extrusionOk="0">
                  <a:moveTo>
                    <a:pt x="5376" y="2058"/>
                  </a:moveTo>
                  <a:cubicBezTo>
                    <a:pt x="5196" y="2416"/>
                    <a:pt x="4981" y="2746"/>
                    <a:pt x="4802" y="3104"/>
                  </a:cubicBezTo>
                  <a:cubicBezTo>
                    <a:pt x="4508" y="3763"/>
                    <a:pt x="4358" y="4480"/>
                    <a:pt x="4387" y="5197"/>
                  </a:cubicBezTo>
                  <a:cubicBezTo>
                    <a:pt x="4444" y="6236"/>
                    <a:pt x="4867" y="7346"/>
                    <a:pt x="4444" y="8300"/>
                  </a:cubicBezTo>
                  <a:cubicBezTo>
                    <a:pt x="4179" y="8923"/>
                    <a:pt x="3520" y="9374"/>
                    <a:pt x="2832" y="9432"/>
                  </a:cubicBezTo>
                  <a:cubicBezTo>
                    <a:pt x="1936" y="9496"/>
                    <a:pt x="861" y="8866"/>
                    <a:pt x="445" y="8027"/>
                  </a:cubicBezTo>
                  <a:cubicBezTo>
                    <a:pt x="30" y="7225"/>
                    <a:pt x="1" y="6271"/>
                    <a:pt x="144" y="5376"/>
                  </a:cubicBezTo>
                  <a:cubicBezTo>
                    <a:pt x="417" y="3369"/>
                    <a:pt x="1728" y="1492"/>
                    <a:pt x="3312" y="237"/>
                  </a:cubicBezTo>
                  <a:cubicBezTo>
                    <a:pt x="3434" y="144"/>
                    <a:pt x="3548" y="87"/>
                    <a:pt x="3699" y="1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14"/>
            <p:cNvSpPr/>
            <p:nvPr/>
          </p:nvSpPr>
          <p:spPr>
            <a:xfrm flipH="1">
              <a:off x="-4080" y="294173"/>
              <a:ext cx="186742" cy="208502"/>
            </a:xfrm>
            <a:custGeom>
              <a:avLst/>
              <a:gdLst/>
              <a:ahLst/>
              <a:cxnLst/>
              <a:rect l="l" t="t" r="r" b="b"/>
              <a:pathLst>
                <a:path w="2832" h="3162" fill="none" extrusionOk="0">
                  <a:moveTo>
                    <a:pt x="2387" y="567"/>
                  </a:moveTo>
                  <a:cubicBezTo>
                    <a:pt x="2566" y="775"/>
                    <a:pt x="2688" y="1047"/>
                    <a:pt x="2717" y="1312"/>
                  </a:cubicBezTo>
                  <a:cubicBezTo>
                    <a:pt x="2831" y="1907"/>
                    <a:pt x="2717" y="2509"/>
                    <a:pt x="2595" y="3104"/>
                  </a:cubicBezTo>
                  <a:cubicBezTo>
                    <a:pt x="2595" y="3161"/>
                    <a:pt x="2566" y="3161"/>
                    <a:pt x="2538" y="3161"/>
                  </a:cubicBezTo>
                  <a:cubicBezTo>
                    <a:pt x="2208" y="2896"/>
                    <a:pt x="2000" y="2538"/>
                    <a:pt x="1907" y="2122"/>
                  </a:cubicBezTo>
                  <a:cubicBezTo>
                    <a:pt x="1907" y="2086"/>
                    <a:pt x="1850" y="2058"/>
                    <a:pt x="1821" y="2122"/>
                  </a:cubicBezTo>
                  <a:cubicBezTo>
                    <a:pt x="1670" y="2301"/>
                    <a:pt x="1520" y="2509"/>
                    <a:pt x="1398" y="2746"/>
                  </a:cubicBezTo>
                  <a:cubicBezTo>
                    <a:pt x="1369" y="2774"/>
                    <a:pt x="1312" y="2774"/>
                    <a:pt x="1312" y="2717"/>
                  </a:cubicBezTo>
                  <a:cubicBezTo>
                    <a:pt x="1255" y="2266"/>
                    <a:pt x="1312" y="1821"/>
                    <a:pt x="1434" y="1406"/>
                  </a:cubicBezTo>
                  <a:cubicBezTo>
                    <a:pt x="1463" y="1370"/>
                    <a:pt x="1398" y="1312"/>
                    <a:pt x="1369" y="1341"/>
                  </a:cubicBezTo>
                  <a:cubicBezTo>
                    <a:pt x="982" y="1406"/>
                    <a:pt x="596" y="1642"/>
                    <a:pt x="237" y="1549"/>
                  </a:cubicBezTo>
                  <a:cubicBezTo>
                    <a:pt x="209" y="1549"/>
                    <a:pt x="180" y="1492"/>
                    <a:pt x="209" y="1463"/>
                  </a:cubicBezTo>
                  <a:lnTo>
                    <a:pt x="861" y="832"/>
                  </a:lnTo>
                  <a:cubicBezTo>
                    <a:pt x="896" y="804"/>
                    <a:pt x="861" y="746"/>
                    <a:pt x="803" y="746"/>
                  </a:cubicBezTo>
                  <a:cubicBezTo>
                    <a:pt x="538" y="746"/>
                    <a:pt x="237" y="624"/>
                    <a:pt x="29" y="417"/>
                  </a:cubicBezTo>
                  <a:cubicBezTo>
                    <a:pt x="1" y="388"/>
                    <a:pt x="1" y="331"/>
                    <a:pt x="58" y="331"/>
                  </a:cubicBezTo>
                  <a:cubicBezTo>
                    <a:pt x="538" y="295"/>
                    <a:pt x="1011" y="1"/>
                    <a:pt x="1491" y="30"/>
                  </a:cubicBezTo>
                  <a:cubicBezTo>
                    <a:pt x="1756" y="30"/>
                    <a:pt x="2000" y="151"/>
                    <a:pt x="2179" y="331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14"/>
            <p:cNvSpPr/>
            <p:nvPr/>
          </p:nvSpPr>
          <p:spPr>
            <a:xfrm flipH="1">
              <a:off x="-6454" y="215309"/>
              <a:ext cx="49719" cy="126209"/>
            </a:xfrm>
            <a:custGeom>
              <a:avLst/>
              <a:gdLst/>
              <a:ahLst/>
              <a:cxnLst/>
              <a:rect l="l" t="t" r="r" b="b"/>
              <a:pathLst>
                <a:path w="754" h="1914" fill="none" extrusionOk="0">
                  <a:moveTo>
                    <a:pt x="603" y="29"/>
                  </a:moveTo>
                  <a:cubicBezTo>
                    <a:pt x="574" y="0"/>
                    <a:pt x="574" y="0"/>
                    <a:pt x="538" y="0"/>
                  </a:cubicBezTo>
                  <a:lnTo>
                    <a:pt x="151" y="0"/>
                  </a:lnTo>
                  <a:cubicBezTo>
                    <a:pt x="330" y="538"/>
                    <a:pt x="330" y="1197"/>
                    <a:pt x="1" y="1670"/>
                  </a:cubicBezTo>
                  <a:cubicBezTo>
                    <a:pt x="94" y="1706"/>
                    <a:pt x="123" y="1820"/>
                    <a:pt x="180" y="1914"/>
                  </a:cubicBezTo>
                  <a:cubicBezTo>
                    <a:pt x="603" y="1405"/>
                    <a:pt x="753" y="717"/>
                    <a:pt x="631" y="93"/>
                  </a:cubicBezTo>
                  <a:cubicBezTo>
                    <a:pt x="631" y="58"/>
                    <a:pt x="631" y="29"/>
                    <a:pt x="603" y="29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14"/>
            <p:cNvSpPr/>
            <p:nvPr/>
          </p:nvSpPr>
          <p:spPr>
            <a:xfrm flipH="1">
              <a:off x="111711" y="790372"/>
              <a:ext cx="78996" cy="125748"/>
            </a:xfrm>
            <a:custGeom>
              <a:avLst/>
              <a:gdLst/>
              <a:ahLst/>
              <a:cxnLst/>
              <a:rect l="l" t="t" r="r" b="b"/>
              <a:pathLst>
                <a:path w="1198" h="1907" fill="none" extrusionOk="0">
                  <a:moveTo>
                    <a:pt x="624" y="180"/>
                  </a:moveTo>
                  <a:cubicBezTo>
                    <a:pt x="689" y="87"/>
                    <a:pt x="746" y="29"/>
                    <a:pt x="868" y="1"/>
                  </a:cubicBezTo>
                  <a:cubicBezTo>
                    <a:pt x="925" y="1"/>
                    <a:pt x="1018" y="58"/>
                    <a:pt x="1076" y="115"/>
                  </a:cubicBezTo>
                  <a:cubicBezTo>
                    <a:pt x="1104" y="208"/>
                    <a:pt x="1133" y="294"/>
                    <a:pt x="1133" y="388"/>
                  </a:cubicBezTo>
                  <a:cubicBezTo>
                    <a:pt x="1198" y="868"/>
                    <a:pt x="1018" y="1405"/>
                    <a:pt x="660" y="1728"/>
                  </a:cubicBezTo>
                  <a:cubicBezTo>
                    <a:pt x="567" y="1821"/>
                    <a:pt x="481" y="1878"/>
                    <a:pt x="359" y="1907"/>
                  </a:cubicBezTo>
                  <a:cubicBezTo>
                    <a:pt x="237" y="1907"/>
                    <a:pt x="87" y="1878"/>
                    <a:pt x="58" y="1764"/>
                  </a:cubicBezTo>
                  <a:cubicBezTo>
                    <a:pt x="1" y="1642"/>
                    <a:pt x="87" y="1491"/>
                    <a:pt x="180" y="1369"/>
                  </a:cubicBezTo>
                  <a:cubicBezTo>
                    <a:pt x="302" y="1226"/>
                    <a:pt x="417" y="1011"/>
                    <a:pt x="481" y="803"/>
                  </a:cubicBezTo>
                  <a:cubicBezTo>
                    <a:pt x="538" y="595"/>
                    <a:pt x="510" y="359"/>
                    <a:pt x="624" y="180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14"/>
            <p:cNvSpPr/>
            <p:nvPr/>
          </p:nvSpPr>
          <p:spPr>
            <a:xfrm flipH="1">
              <a:off x="129646" y="1863545"/>
              <a:ext cx="413576" cy="545390"/>
            </a:xfrm>
            <a:custGeom>
              <a:avLst/>
              <a:gdLst/>
              <a:ahLst/>
              <a:cxnLst/>
              <a:rect l="l" t="t" r="r" b="b"/>
              <a:pathLst>
                <a:path w="6272" h="8271" fill="none" extrusionOk="0">
                  <a:moveTo>
                    <a:pt x="4630" y="8270"/>
                  </a:moveTo>
                  <a:cubicBezTo>
                    <a:pt x="3555" y="6866"/>
                    <a:pt x="1943" y="5913"/>
                    <a:pt x="180" y="5640"/>
                  </a:cubicBezTo>
                  <a:cubicBezTo>
                    <a:pt x="1" y="5225"/>
                    <a:pt x="209" y="4744"/>
                    <a:pt x="388" y="4329"/>
                  </a:cubicBezTo>
                  <a:cubicBezTo>
                    <a:pt x="416" y="4264"/>
                    <a:pt x="452" y="4178"/>
                    <a:pt x="538" y="4150"/>
                  </a:cubicBezTo>
                  <a:cubicBezTo>
                    <a:pt x="631" y="4121"/>
                    <a:pt x="717" y="4150"/>
                    <a:pt x="811" y="4207"/>
                  </a:cubicBezTo>
                  <a:cubicBezTo>
                    <a:pt x="2065" y="4866"/>
                    <a:pt x="3018" y="5490"/>
                    <a:pt x="4150" y="6328"/>
                  </a:cubicBezTo>
                  <a:cubicBezTo>
                    <a:pt x="3168" y="4300"/>
                    <a:pt x="2359" y="2867"/>
                    <a:pt x="1463" y="681"/>
                  </a:cubicBezTo>
                  <a:cubicBezTo>
                    <a:pt x="1792" y="387"/>
                    <a:pt x="2179" y="144"/>
                    <a:pt x="2602" y="0"/>
                  </a:cubicBezTo>
                  <a:cubicBezTo>
                    <a:pt x="3527" y="1849"/>
                    <a:pt x="4272" y="3970"/>
                    <a:pt x="5017" y="5913"/>
                  </a:cubicBezTo>
                  <a:cubicBezTo>
                    <a:pt x="4781" y="4508"/>
                    <a:pt x="4659" y="2924"/>
                    <a:pt x="4537" y="1462"/>
                  </a:cubicBezTo>
                  <a:cubicBezTo>
                    <a:pt x="5139" y="1520"/>
                    <a:pt x="5705" y="1641"/>
                    <a:pt x="6271" y="1821"/>
                  </a:cubicBezTo>
                  <a:cubicBezTo>
                    <a:pt x="6121" y="3763"/>
                    <a:pt x="6035" y="5733"/>
                    <a:pt x="5942" y="7668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14"/>
            <p:cNvSpPr/>
            <p:nvPr/>
          </p:nvSpPr>
          <p:spPr>
            <a:xfrm flipH="1">
              <a:off x="166968" y="2223644"/>
              <a:ext cx="53477" cy="153640"/>
            </a:xfrm>
            <a:custGeom>
              <a:avLst/>
              <a:gdLst/>
              <a:ahLst/>
              <a:cxnLst/>
              <a:rect l="l" t="t" r="r" b="b"/>
              <a:pathLst>
                <a:path w="811" h="2330" fill="none" extrusionOk="0">
                  <a:moveTo>
                    <a:pt x="0" y="0"/>
                  </a:moveTo>
                  <a:cubicBezTo>
                    <a:pt x="244" y="774"/>
                    <a:pt x="509" y="1555"/>
                    <a:pt x="810" y="2329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14"/>
            <p:cNvSpPr/>
            <p:nvPr/>
          </p:nvSpPr>
          <p:spPr>
            <a:xfrm flipH="1">
              <a:off x="204290" y="2245338"/>
              <a:ext cx="82821" cy="151794"/>
            </a:xfrm>
            <a:custGeom>
              <a:avLst/>
              <a:gdLst/>
              <a:ahLst/>
              <a:cxnLst/>
              <a:rect l="l" t="t" r="r" b="b"/>
              <a:pathLst>
                <a:path w="1256" h="2302" fill="none" extrusionOk="0">
                  <a:moveTo>
                    <a:pt x="1" y="1"/>
                  </a:moveTo>
                  <a:cubicBezTo>
                    <a:pt x="331" y="717"/>
                    <a:pt x="832" y="1613"/>
                    <a:pt x="1255" y="2301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14"/>
            <p:cNvSpPr/>
            <p:nvPr/>
          </p:nvSpPr>
          <p:spPr>
            <a:xfrm flipH="1">
              <a:off x="-181261" y="2363503"/>
              <a:ext cx="427225" cy="769849"/>
            </a:xfrm>
            <a:custGeom>
              <a:avLst/>
              <a:gdLst/>
              <a:ahLst/>
              <a:cxnLst/>
              <a:rect l="l" t="t" r="r" b="b"/>
              <a:pathLst>
                <a:path w="6479" h="11675" fill="none" extrusionOk="0">
                  <a:moveTo>
                    <a:pt x="4186" y="11552"/>
                  </a:moveTo>
                  <a:cubicBezTo>
                    <a:pt x="4300" y="11674"/>
                    <a:pt x="4451" y="11674"/>
                    <a:pt x="4601" y="11674"/>
                  </a:cubicBezTo>
                  <a:cubicBezTo>
                    <a:pt x="4988" y="11674"/>
                    <a:pt x="5404" y="11674"/>
                    <a:pt x="5798" y="11524"/>
                  </a:cubicBezTo>
                  <a:cubicBezTo>
                    <a:pt x="6156" y="11373"/>
                    <a:pt x="6479" y="11015"/>
                    <a:pt x="6450" y="10628"/>
                  </a:cubicBezTo>
                  <a:cubicBezTo>
                    <a:pt x="6450" y="10391"/>
                    <a:pt x="6364" y="10184"/>
                    <a:pt x="6242" y="9976"/>
                  </a:cubicBezTo>
                  <a:cubicBezTo>
                    <a:pt x="4601" y="6715"/>
                    <a:pt x="3046" y="3376"/>
                    <a:pt x="1642" y="0"/>
                  </a:cubicBezTo>
                  <a:cubicBezTo>
                    <a:pt x="1140" y="330"/>
                    <a:pt x="567" y="566"/>
                    <a:pt x="0" y="717"/>
                  </a:cubicBezTo>
                  <a:cubicBezTo>
                    <a:pt x="688" y="2272"/>
                    <a:pt x="1405" y="3791"/>
                    <a:pt x="2093" y="5318"/>
                  </a:cubicBezTo>
                  <a:cubicBezTo>
                    <a:pt x="2960" y="7224"/>
                    <a:pt x="3827" y="9166"/>
                    <a:pt x="4064" y="11230"/>
                  </a:cubicBezTo>
                  <a:cubicBezTo>
                    <a:pt x="4092" y="11345"/>
                    <a:pt x="4092" y="11466"/>
                    <a:pt x="4186" y="11552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14"/>
            <p:cNvSpPr/>
            <p:nvPr/>
          </p:nvSpPr>
          <p:spPr>
            <a:xfrm flipH="1">
              <a:off x="-63162" y="2404583"/>
              <a:ext cx="291191" cy="734901"/>
            </a:xfrm>
            <a:custGeom>
              <a:avLst/>
              <a:gdLst/>
              <a:ahLst/>
              <a:cxnLst/>
              <a:rect l="l" t="t" r="r" b="b"/>
              <a:pathLst>
                <a:path w="4416" h="11145" fill="none" extrusionOk="0">
                  <a:moveTo>
                    <a:pt x="1" y="1"/>
                  </a:moveTo>
                  <a:cubicBezTo>
                    <a:pt x="1133" y="2452"/>
                    <a:pt x="2179" y="4809"/>
                    <a:pt x="3283" y="7260"/>
                  </a:cubicBezTo>
                  <a:cubicBezTo>
                    <a:pt x="3849" y="8486"/>
                    <a:pt x="4415" y="9797"/>
                    <a:pt x="4387" y="11144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14"/>
            <p:cNvSpPr/>
            <p:nvPr/>
          </p:nvSpPr>
          <p:spPr>
            <a:xfrm flipH="1">
              <a:off x="-61250" y="2800619"/>
              <a:ext cx="84667" cy="187138"/>
            </a:xfrm>
            <a:custGeom>
              <a:avLst/>
              <a:gdLst/>
              <a:ahLst/>
              <a:cxnLst/>
              <a:rect l="l" t="t" r="r" b="b"/>
              <a:pathLst>
                <a:path w="1284" h="2838" fill="none" extrusionOk="0">
                  <a:moveTo>
                    <a:pt x="1" y="0"/>
                  </a:moveTo>
                  <a:cubicBezTo>
                    <a:pt x="481" y="925"/>
                    <a:pt x="897" y="1878"/>
                    <a:pt x="1284" y="2838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14"/>
            <p:cNvSpPr/>
            <p:nvPr/>
          </p:nvSpPr>
          <p:spPr>
            <a:xfrm flipH="1">
              <a:off x="55002" y="2985844"/>
              <a:ext cx="373814" cy="366297"/>
            </a:xfrm>
            <a:custGeom>
              <a:avLst/>
              <a:gdLst/>
              <a:ahLst/>
              <a:cxnLst/>
              <a:rect l="l" t="t" r="r" b="b"/>
              <a:pathLst>
                <a:path w="5669" h="5555" fill="none" extrusionOk="0">
                  <a:moveTo>
                    <a:pt x="4235" y="4952"/>
                  </a:moveTo>
                  <a:cubicBezTo>
                    <a:pt x="3461" y="5461"/>
                    <a:pt x="2415" y="5554"/>
                    <a:pt x="1548" y="5225"/>
                  </a:cubicBezTo>
                  <a:cubicBezTo>
                    <a:pt x="1369" y="5131"/>
                    <a:pt x="1190" y="5045"/>
                    <a:pt x="1011" y="4924"/>
                  </a:cubicBezTo>
                  <a:cubicBezTo>
                    <a:pt x="358" y="4443"/>
                    <a:pt x="0" y="3519"/>
                    <a:pt x="29" y="2745"/>
                  </a:cubicBezTo>
                  <a:cubicBezTo>
                    <a:pt x="57" y="1971"/>
                    <a:pt x="444" y="1254"/>
                    <a:pt x="1011" y="717"/>
                  </a:cubicBezTo>
                  <a:cubicBezTo>
                    <a:pt x="1491" y="265"/>
                    <a:pt x="1971" y="29"/>
                    <a:pt x="2659" y="29"/>
                  </a:cubicBezTo>
                  <a:cubicBezTo>
                    <a:pt x="2981" y="0"/>
                    <a:pt x="3461" y="86"/>
                    <a:pt x="3641" y="144"/>
                  </a:cubicBezTo>
                  <a:cubicBezTo>
                    <a:pt x="4028" y="265"/>
                    <a:pt x="4271" y="387"/>
                    <a:pt x="4594" y="624"/>
                  </a:cubicBezTo>
                  <a:cubicBezTo>
                    <a:pt x="4773" y="774"/>
                    <a:pt x="4923" y="925"/>
                    <a:pt x="5074" y="1104"/>
                  </a:cubicBezTo>
                  <a:cubicBezTo>
                    <a:pt x="5253" y="1312"/>
                    <a:pt x="5375" y="1520"/>
                    <a:pt x="5489" y="1849"/>
                  </a:cubicBezTo>
                  <a:cubicBezTo>
                    <a:pt x="5669" y="2358"/>
                    <a:pt x="5583" y="2774"/>
                    <a:pt x="5489" y="3225"/>
                  </a:cubicBezTo>
                  <a:cubicBezTo>
                    <a:pt x="5375" y="3669"/>
                    <a:pt x="5167" y="4085"/>
                    <a:pt x="4837" y="4443"/>
                  </a:cubicBezTo>
                  <a:cubicBezTo>
                    <a:pt x="4687" y="4623"/>
                    <a:pt x="4479" y="4802"/>
                    <a:pt x="4235" y="4952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14"/>
            <p:cNvSpPr/>
            <p:nvPr/>
          </p:nvSpPr>
          <p:spPr>
            <a:xfrm flipH="1">
              <a:off x="82433" y="3017034"/>
              <a:ext cx="320864" cy="295411"/>
            </a:xfrm>
            <a:custGeom>
              <a:avLst/>
              <a:gdLst/>
              <a:ahLst/>
              <a:cxnLst/>
              <a:rect l="l" t="t" r="r" b="b"/>
              <a:pathLst>
                <a:path w="4866" h="4480" fill="none" extrusionOk="0">
                  <a:moveTo>
                    <a:pt x="2716" y="179"/>
                  </a:moveTo>
                  <a:cubicBezTo>
                    <a:pt x="2687" y="65"/>
                    <a:pt x="2537" y="29"/>
                    <a:pt x="2415" y="0"/>
                  </a:cubicBezTo>
                  <a:cubicBezTo>
                    <a:pt x="2150" y="0"/>
                    <a:pt x="1913" y="65"/>
                    <a:pt x="1698" y="208"/>
                  </a:cubicBezTo>
                  <a:cubicBezTo>
                    <a:pt x="1670" y="244"/>
                    <a:pt x="1641" y="273"/>
                    <a:pt x="1641" y="273"/>
                  </a:cubicBezTo>
                  <a:lnTo>
                    <a:pt x="1555" y="273"/>
                  </a:lnTo>
                  <a:cubicBezTo>
                    <a:pt x="1197" y="330"/>
                    <a:pt x="867" y="566"/>
                    <a:pt x="717" y="896"/>
                  </a:cubicBezTo>
                  <a:cubicBezTo>
                    <a:pt x="330" y="1140"/>
                    <a:pt x="86" y="1641"/>
                    <a:pt x="208" y="2093"/>
                  </a:cubicBezTo>
                  <a:cubicBezTo>
                    <a:pt x="57" y="2243"/>
                    <a:pt x="0" y="2480"/>
                    <a:pt x="29" y="2688"/>
                  </a:cubicBezTo>
                  <a:cubicBezTo>
                    <a:pt x="29" y="2895"/>
                    <a:pt x="151" y="3110"/>
                    <a:pt x="330" y="3225"/>
                  </a:cubicBezTo>
                  <a:cubicBezTo>
                    <a:pt x="358" y="3254"/>
                    <a:pt x="387" y="3254"/>
                    <a:pt x="387" y="3290"/>
                  </a:cubicBezTo>
                  <a:cubicBezTo>
                    <a:pt x="416" y="3318"/>
                    <a:pt x="416" y="3347"/>
                    <a:pt x="444" y="3376"/>
                  </a:cubicBezTo>
                  <a:cubicBezTo>
                    <a:pt x="566" y="3677"/>
                    <a:pt x="867" y="3884"/>
                    <a:pt x="1197" y="3913"/>
                  </a:cubicBezTo>
                  <a:cubicBezTo>
                    <a:pt x="1225" y="4092"/>
                    <a:pt x="1376" y="4243"/>
                    <a:pt x="1555" y="4329"/>
                  </a:cubicBezTo>
                  <a:cubicBezTo>
                    <a:pt x="1734" y="4393"/>
                    <a:pt x="1913" y="4422"/>
                    <a:pt x="2093" y="4451"/>
                  </a:cubicBezTo>
                  <a:cubicBezTo>
                    <a:pt x="2300" y="4479"/>
                    <a:pt x="2537" y="4479"/>
                    <a:pt x="2659" y="4329"/>
                  </a:cubicBezTo>
                  <a:cubicBezTo>
                    <a:pt x="2716" y="4422"/>
                    <a:pt x="2895" y="4422"/>
                    <a:pt x="3017" y="4393"/>
                  </a:cubicBezTo>
                  <a:cubicBezTo>
                    <a:pt x="3347" y="4329"/>
                    <a:pt x="3641" y="4121"/>
                    <a:pt x="3848" y="3856"/>
                  </a:cubicBezTo>
                  <a:lnTo>
                    <a:pt x="3913" y="3791"/>
                  </a:lnTo>
                  <a:cubicBezTo>
                    <a:pt x="3942" y="3763"/>
                    <a:pt x="3999" y="3734"/>
                    <a:pt x="4028" y="3734"/>
                  </a:cubicBezTo>
                  <a:cubicBezTo>
                    <a:pt x="4357" y="3555"/>
                    <a:pt x="4565" y="3196"/>
                    <a:pt x="4565" y="2809"/>
                  </a:cubicBezTo>
                  <a:cubicBezTo>
                    <a:pt x="4687" y="2716"/>
                    <a:pt x="4744" y="2602"/>
                    <a:pt x="4780" y="2451"/>
                  </a:cubicBezTo>
                  <a:cubicBezTo>
                    <a:pt x="4837" y="2272"/>
                    <a:pt x="4866" y="2093"/>
                    <a:pt x="4837" y="1942"/>
                  </a:cubicBezTo>
                  <a:cubicBezTo>
                    <a:pt x="4809" y="1763"/>
                    <a:pt x="4687" y="1584"/>
                    <a:pt x="4536" y="1527"/>
                  </a:cubicBezTo>
                  <a:cubicBezTo>
                    <a:pt x="4450" y="1462"/>
                    <a:pt x="4508" y="1376"/>
                    <a:pt x="4508" y="1283"/>
                  </a:cubicBezTo>
                  <a:cubicBezTo>
                    <a:pt x="4536" y="1140"/>
                    <a:pt x="4450" y="1018"/>
                    <a:pt x="4357" y="925"/>
                  </a:cubicBezTo>
                  <a:cubicBezTo>
                    <a:pt x="4271" y="839"/>
                    <a:pt x="4178" y="746"/>
                    <a:pt x="4092" y="688"/>
                  </a:cubicBezTo>
                  <a:cubicBezTo>
                    <a:pt x="3999" y="631"/>
                    <a:pt x="3884" y="602"/>
                    <a:pt x="3762" y="602"/>
                  </a:cubicBezTo>
                  <a:cubicBezTo>
                    <a:pt x="3734" y="631"/>
                    <a:pt x="3669" y="631"/>
                    <a:pt x="3641" y="602"/>
                  </a:cubicBezTo>
                  <a:cubicBezTo>
                    <a:pt x="3612" y="566"/>
                    <a:pt x="3612" y="509"/>
                    <a:pt x="3612" y="480"/>
                  </a:cubicBezTo>
                  <a:cubicBezTo>
                    <a:pt x="3612" y="359"/>
                    <a:pt x="3461" y="244"/>
                    <a:pt x="3347" y="208"/>
                  </a:cubicBezTo>
                  <a:cubicBezTo>
                    <a:pt x="3168" y="122"/>
                    <a:pt x="2895" y="65"/>
                    <a:pt x="2716" y="179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14"/>
            <p:cNvSpPr/>
            <p:nvPr/>
          </p:nvSpPr>
          <p:spPr>
            <a:xfrm flipH="1">
              <a:off x="141449" y="3178653"/>
              <a:ext cx="102603" cy="123835"/>
            </a:xfrm>
            <a:custGeom>
              <a:avLst/>
              <a:gdLst/>
              <a:ahLst/>
              <a:cxnLst/>
              <a:rect l="l" t="t" r="r" b="b"/>
              <a:pathLst>
                <a:path w="1556" h="1878" fill="none" extrusionOk="0">
                  <a:moveTo>
                    <a:pt x="272" y="1878"/>
                  </a:moveTo>
                  <a:cubicBezTo>
                    <a:pt x="151" y="1462"/>
                    <a:pt x="36" y="925"/>
                    <a:pt x="65" y="509"/>
                  </a:cubicBezTo>
                  <a:cubicBezTo>
                    <a:pt x="65" y="301"/>
                    <a:pt x="0" y="151"/>
                    <a:pt x="93" y="29"/>
                  </a:cubicBezTo>
                  <a:cubicBezTo>
                    <a:pt x="122" y="0"/>
                    <a:pt x="179" y="0"/>
                    <a:pt x="244" y="0"/>
                  </a:cubicBezTo>
                  <a:cubicBezTo>
                    <a:pt x="301" y="29"/>
                    <a:pt x="423" y="151"/>
                    <a:pt x="452" y="208"/>
                  </a:cubicBezTo>
                  <a:cubicBezTo>
                    <a:pt x="717" y="659"/>
                    <a:pt x="1140" y="1018"/>
                    <a:pt x="1555" y="1283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14"/>
            <p:cNvSpPr/>
            <p:nvPr/>
          </p:nvSpPr>
          <p:spPr>
            <a:xfrm flipH="1">
              <a:off x="102281" y="3174828"/>
              <a:ext cx="125748" cy="27497"/>
            </a:xfrm>
            <a:custGeom>
              <a:avLst/>
              <a:gdLst/>
              <a:ahLst/>
              <a:cxnLst/>
              <a:rect l="l" t="t" r="r" b="b"/>
              <a:pathLst>
                <a:path w="1907" h="417" fill="none" extrusionOk="0">
                  <a:moveTo>
                    <a:pt x="29" y="115"/>
                  </a:moveTo>
                  <a:cubicBezTo>
                    <a:pt x="1" y="87"/>
                    <a:pt x="1" y="58"/>
                    <a:pt x="1" y="58"/>
                  </a:cubicBezTo>
                  <a:cubicBezTo>
                    <a:pt x="1" y="30"/>
                    <a:pt x="29" y="30"/>
                    <a:pt x="29" y="30"/>
                  </a:cubicBezTo>
                  <a:cubicBezTo>
                    <a:pt x="87" y="1"/>
                    <a:pt x="180" y="1"/>
                    <a:pt x="237" y="1"/>
                  </a:cubicBezTo>
                  <a:cubicBezTo>
                    <a:pt x="567" y="1"/>
                    <a:pt x="1011" y="115"/>
                    <a:pt x="1312" y="237"/>
                  </a:cubicBezTo>
                  <a:cubicBezTo>
                    <a:pt x="1520" y="295"/>
                    <a:pt x="1699" y="359"/>
                    <a:pt x="1907" y="416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14"/>
            <p:cNvSpPr/>
            <p:nvPr/>
          </p:nvSpPr>
          <p:spPr>
            <a:xfrm flipH="1">
              <a:off x="106040" y="3113438"/>
              <a:ext cx="120077" cy="63368"/>
            </a:xfrm>
            <a:custGeom>
              <a:avLst/>
              <a:gdLst/>
              <a:ahLst/>
              <a:cxnLst/>
              <a:rect l="l" t="t" r="r" b="b"/>
              <a:pathLst>
                <a:path w="1821" h="961" fill="none" extrusionOk="0">
                  <a:moveTo>
                    <a:pt x="0" y="961"/>
                  </a:moveTo>
                  <a:lnTo>
                    <a:pt x="0" y="867"/>
                  </a:lnTo>
                  <a:cubicBezTo>
                    <a:pt x="29" y="839"/>
                    <a:pt x="58" y="810"/>
                    <a:pt x="58" y="781"/>
                  </a:cubicBezTo>
                  <a:cubicBezTo>
                    <a:pt x="660" y="480"/>
                    <a:pt x="1226" y="244"/>
                    <a:pt x="1821" y="0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14"/>
            <p:cNvSpPr/>
            <p:nvPr/>
          </p:nvSpPr>
          <p:spPr>
            <a:xfrm flipH="1">
              <a:off x="158990" y="3058576"/>
              <a:ext cx="69039" cy="108339"/>
            </a:xfrm>
            <a:custGeom>
              <a:avLst/>
              <a:gdLst/>
              <a:ahLst/>
              <a:cxnLst/>
              <a:rect l="l" t="t" r="r" b="b"/>
              <a:pathLst>
                <a:path w="1047" h="1643" fill="none" extrusionOk="0">
                  <a:moveTo>
                    <a:pt x="1" y="1642"/>
                  </a:moveTo>
                  <a:cubicBezTo>
                    <a:pt x="1" y="1585"/>
                    <a:pt x="1" y="1549"/>
                    <a:pt x="29" y="1520"/>
                  </a:cubicBezTo>
                  <a:cubicBezTo>
                    <a:pt x="180" y="1105"/>
                    <a:pt x="474" y="653"/>
                    <a:pt x="746" y="295"/>
                  </a:cubicBezTo>
                  <a:cubicBezTo>
                    <a:pt x="803" y="180"/>
                    <a:pt x="897" y="58"/>
                    <a:pt x="1047" y="1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14"/>
            <p:cNvSpPr/>
            <p:nvPr/>
          </p:nvSpPr>
          <p:spPr>
            <a:xfrm flipH="1">
              <a:off x="236007" y="3176741"/>
              <a:ext cx="88426" cy="100229"/>
            </a:xfrm>
            <a:custGeom>
              <a:avLst/>
              <a:gdLst/>
              <a:ahLst/>
              <a:cxnLst/>
              <a:rect l="l" t="t" r="r" b="b"/>
              <a:pathLst>
                <a:path w="1341" h="1520" fill="none" extrusionOk="0">
                  <a:moveTo>
                    <a:pt x="1" y="1520"/>
                  </a:moveTo>
                  <a:cubicBezTo>
                    <a:pt x="58" y="1405"/>
                    <a:pt x="144" y="1283"/>
                    <a:pt x="209" y="1161"/>
                  </a:cubicBezTo>
                  <a:cubicBezTo>
                    <a:pt x="266" y="1075"/>
                    <a:pt x="323" y="1011"/>
                    <a:pt x="416" y="925"/>
                  </a:cubicBezTo>
                  <a:cubicBezTo>
                    <a:pt x="567" y="746"/>
                    <a:pt x="861" y="416"/>
                    <a:pt x="1040" y="237"/>
                  </a:cubicBezTo>
                  <a:cubicBezTo>
                    <a:pt x="1133" y="151"/>
                    <a:pt x="1219" y="58"/>
                    <a:pt x="1341" y="1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14"/>
            <p:cNvSpPr/>
            <p:nvPr/>
          </p:nvSpPr>
          <p:spPr>
            <a:xfrm flipH="1">
              <a:off x="247811" y="3176741"/>
              <a:ext cx="128121" cy="59148"/>
            </a:xfrm>
            <a:custGeom>
              <a:avLst/>
              <a:gdLst/>
              <a:ahLst/>
              <a:cxnLst/>
              <a:rect l="l" t="t" r="r" b="b"/>
              <a:pathLst>
                <a:path w="1943" h="897" fill="none" extrusionOk="0">
                  <a:moveTo>
                    <a:pt x="1943" y="58"/>
                  </a:moveTo>
                  <a:cubicBezTo>
                    <a:pt x="1914" y="29"/>
                    <a:pt x="1885" y="1"/>
                    <a:pt x="1821" y="1"/>
                  </a:cubicBezTo>
                  <a:cubicBezTo>
                    <a:pt x="1792" y="1"/>
                    <a:pt x="1735" y="29"/>
                    <a:pt x="1678" y="29"/>
                  </a:cubicBezTo>
                  <a:cubicBezTo>
                    <a:pt x="1047" y="294"/>
                    <a:pt x="603" y="595"/>
                    <a:pt x="1" y="896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14"/>
            <p:cNvSpPr/>
            <p:nvPr/>
          </p:nvSpPr>
          <p:spPr>
            <a:xfrm flipH="1">
              <a:off x="251569" y="3154980"/>
              <a:ext cx="138078" cy="17540"/>
            </a:xfrm>
            <a:custGeom>
              <a:avLst/>
              <a:gdLst/>
              <a:ahLst/>
              <a:cxnLst/>
              <a:rect l="l" t="t" r="r" b="b"/>
              <a:pathLst>
                <a:path w="2094" h="266" fill="none" extrusionOk="0">
                  <a:moveTo>
                    <a:pt x="2093" y="266"/>
                  </a:moveTo>
                  <a:cubicBezTo>
                    <a:pt x="1972" y="237"/>
                    <a:pt x="1886" y="209"/>
                    <a:pt x="1764" y="209"/>
                  </a:cubicBezTo>
                  <a:cubicBezTo>
                    <a:pt x="1255" y="151"/>
                    <a:pt x="510" y="30"/>
                    <a:pt x="1" y="1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14"/>
            <p:cNvSpPr/>
            <p:nvPr/>
          </p:nvSpPr>
          <p:spPr>
            <a:xfrm flipH="1">
              <a:off x="251569" y="3076116"/>
              <a:ext cx="104515" cy="84601"/>
            </a:xfrm>
            <a:custGeom>
              <a:avLst/>
              <a:gdLst/>
              <a:ahLst/>
              <a:cxnLst/>
              <a:rect l="l" t="t" r="r" b="b"/>
              <a:pathLst>
                <a:path w="1585" h="1283" fill="none" extrusionOk="0">
                  <a:moveTo>
                    <a:pt x="1584" y="1283"/>
                  </a:moveTo>
                  <a:cubicBezTo>
                    <a:pt x="1162" y="925"/>
                    <a:pt x="302" y="244"/>
                    <a:pt x="1" y="0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14"/>
            <p:cNvSpPr/>
            <p:nvPr/>
          </p:nvSpPr>
          <p:spPr>
            <a:xfrm flipH="1">
              <a:off x="222292" y="3028837"/>
              <a:ext cx="17540" cy="128121"/>
            </a:xfrm>
            <a:custGeom>
              <a:avLst/>
              <a:gdLst/>
              <a:ahLst/>
              <a:cxnLst/>
              <a:rect l="l" t="t" r="r" b="b"/>
              <a:pathLst>
                <a:path w="266" h="1943" fill="none" extrusionOk="0">
                  <a:moveTo>
                    <a:pt x="87" y="1943"/>
                  </a:moveTo>
                  <a:cubicBezTo>
                    <a:pt x="29" y="1885"/>
                    <a:pt x="29" y="1792"/>
                    <a:pt x="29" y="1706"/>
                  </a:cubicBezTo>
                  <a:cubicBezTo>
                    <a:pt x="1" y="1498"/>
                    <a:pt x="1" y="1075"/>
                    <a:pt x="29" y="868"/>
                  </a:cubicBezTo>
                  <a:cubicBezTo>
                    <a:pt x="87" y="481"/>
                    <a:pt x="115" y="244"/>
                    <a:pt x="266" y="0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14"/>
            <p:cNvSpPr/>
            <p:nvPr/>
          </p:nvSpPr>
          <p:spPr>
            <a:xfrm flipH="1">
              <a:off x="239766" y="3034970"/>
              <a:ext cx="57236" cy="121989"/>
            </a:xfrm>
            <a:custGeom>
              <a:avLst/>
              <a:gdLst/>
              <a:ahLst/>
              <a:cxnLst/>
              <a:rect l="l" t="t" r="r" b="b"/>
              <a:pathLst>
                <a:path w="868" h="1850" fill="none" extrusionOk="0">
                  <a:moveTo>
                    <a:pt x="868" y="1850"/>
                  </a:moveTo>
                  <a:cubicBezTo>
                    <a:pt x="839" y="1850"/>
                    <a:pt x="774" y="1850"/>
                    <a:pt x="746" y="1821"/>
                  </a:cubicBezTo>
                  <a:cubicBezTo>
                    <a:pt x="717" y="1792"/>
                    <a:pt x="717" y="1764"/>
                    <a:pt x="688" y="1699"/>
                  </a:cubicBezTo>
                  <a:cubicBezTo>
                    <a:pt x="624" y="1549"/>
                    <a:pt x="86" y="266"/>
                    <a:pt x="0" y="1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14"/>
            <p:cNvSpPr/>
            <p:nvPr/>
          </p:nvSpPr>
          <p:spPr>
            <a:xfrm flipH="1">
              <a:off x="220380" y="3147002"/>
              <a:ext cx="35542" cy="35476"/>
            </a:xfrm>
            <a:custGeom>
              <a:avLst/>
              <a:gdLst/>
              <a:ahLst/>
              <a:cxnLst/>
              <a:rect l="l" t="t" r="r" b="b"/>
              <a:pathLst>
                <a:path w="539" h="538" fill="none" extrusionOk="0">
                  <a:moveTo>
                    <a:pt x="452" y="509"/>
                  </a:moveTo>
                  <a:lnTo>
                    <a:pt x="331" y="509"/>
                  </a:lnTo>
                  <a:cubicBezTo>
                    <a:pt x="331" y="509"/>
                    <a:pt x="302" y="509"/>
                    <a:pt x="302" y="537"/>
                  </a:cubicBezTo>
                  <a:lnTo>
                    <a:pt x="216" y="537"/>
                  </a:lnTo>
                  <a:cubicBezTo>
                    <a:pt x="151" y="537"/>
                    <a:pt x="94" y="509"/>
                    <a:pt x="65" y="452"/>
                  </a:cubicBezTo>
                  <a:cubicBezTo>
                    <a:pt x="37" y="387"/>
                    <a:pt x="1" y="330"/>
                    <a:pt x="1" y="272"/>
                  </a:cubicBezTo>
                  <a:lnTo>
                    <a:pt x="1" y="208"/>
                  </a:lnTo>
                  <a:cubicBezTo>
                    <a:pt x="37" y="179"/>
                    <a:pt x="37" y="179"/>
                    <a:pt x="65" y="179"/>
                  </a:cubicBezTo>
                  <a:cubicBezTo>
                    <a:pt x="94" y="151"/>
                    <a:pt x="123" y="122"/>
                    <a:pt x="151" y="65"/>
                  </a:cubicBezTo>
                  <a:cubicBezTo>
                    <a:pt x="180" y="29"/>
                    <a:pt x="180" y="0"/>
                    <a:pt x="216" y="0"/>
                  </a:cubicBezTo>
                  <a:cubicBezTo>
                    <a:pt x="245" y="0"/>
                    <a:pt x="245" y="29"/>
                    <a:pt x="245" y="29"/>
                  </a:cubicBezTo>
                  <a:cubicBezTo>
                    <a:pt x="273" y="65"/>
                    <a:pt x="273" y="65"/>
                    <a:pt x="273" y="93"/>
                  </a:cubicBezTo>
                  <a:cubicBezTo>
                    <a:pt x="302" y="122"/>
                    <a:pt x="395" y="122"/>
                    <a:pt x="424" y="151"/>
                  </a:cubicBezTo>
                  <a:lnTo>
                    <a:pt x="452" y="151"/>
                  </a:lnTo>
                  <a:lnTo>
                    <a:pt x="452" y="179"/>
                  </a:lnTo>
                  <a:cubicBezTo>
                    <a:pt x="395" y="272"/>
                    <a:pt x="510" y="272"/>
                    <a:pt x="510" y="330"/>
                  </a:cubicBezTo>
                  <a:cubicBezTo>
                    <a:pt x="538" y="387"/>
                    <a:pt x="510" y="480"/>
                    <a:pt x="452" y="509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14"/>
            <p:cNvSpPr/>
            <p:nvPr/>
          </p:nvSpPr>
          <p:spPr>
            <a:xfrm flipH="1">
              <a:off x="234095" y="3166850"/>
              <a:ext cx="66" cy="66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14"/>
            <p:cNvSpPr/>
            <p:nvPr/>
          </p:nvSpPr>
          <p:spPr>
            <a:xfrm flipH="1">
              <a:off x="-124552" y="1609281"/>
              <a:ext cx="317105" cy="202831"/>
            </a:xfrm>
            <a:custGeom>
              <a:avLst/>
              <a:gdLst/>
              <a:ahLst/>
              <a:cxnLst/>
              <a:rect l="l" t="t" r="r" b="b"/>
              <a:pathLst>
                <a:path w="4809" h="3076" fill="none" extrusionOk="0">
                  <a:moveTo>
                    <a:pt x="2838" y="388"/>
                  </a:moveTo>
                  <a:cubicBezTo>
                    <a:pt x="2566" y="330"/>
                    <a:pt x="2387" y="1"/>
                    <a:pt x="2121" y="1"/>
                  </a:cubicBezTo>
                  <a:cubicBezTo>
                    <a:pt x="1792" y="1"/>
                    <a:pt x="1641" y="359"/>
                    <a:pt x="1369" y="481"/>
                  </a:cubicBezTo>
                  <a:cubicBezTo>
                    <a:pt x="1161" y="567"/>
                    <a:pt x="896" y="510"/>
                    <a:pt x="652" y="510"/>
                  </a:cubicBezTo>
                  <a:cubicBezTo>
                    <a:pt x="445" y="481"/>
                    <a:pt x="151" y="538"/>
                    <a:pt x="58" y="746"/>
                  </a:cubicBezTo>
                  <a:cubicBezTo>
                    <a:pt x="0" y="925"/>
                    <a:pt x="86" y="1104"/>
                    <a:pt x="179" y="1226"/>
                  </a:cubicBezTo>
                  <a:cubicBezTo>
                    <a:pt x="265" y="1377"/>
                    <a:pt x="387" y="1491"/>
                    <a:pt x="473" y="1642"/>
                  </a:cubicBezTo>
                  <a:cubicBezTo>
                    <a:pt x="538" y="1792"/>
                    <a:pt x="566" y="1943"/>
                    <a:pt x="624" y="2065"/>
                  </a:cubicBezTo>
                  <a:cubicBezTo>
                    <a:pt x="746" y="2244"/>
                    <a:pt x="953" y="2301"/>
                    <a:pt x="1161" y="2330"/>
                  </a:cubicBezTo>
                  <a:cubicBezTo>
                    <a:pt x="1340" y="2359"/>
                    <a:pt x="1548" y="2330"/>
                    <a:pt x="1763" y="2301"/>
                  </a:cubicBezTo>
                  <a:cubicBezTo>
                    <a:pt x="1820" y="2301"/>
                    <a:pt x="1906" y="2301"/>
                    <a:pt x="1971" y="2359"/>
                  </a:cubicBezTo>
                  <a:cubicBezTo>
                    <a:pt x="2086" y="2423"/>
                    <a:pt x="2121" y="2538"/>
                    <a:pt x="2179" y="2660"/>
                  </a:cubicBezTo>
                  <a:cubicBezTo>
                    <a:pt x="2387" y="2925"/>
                    <a:pt x="2802" y="2839"/>
                    <a:pt x="3132" y="2896"/>
                  </a:cubicBezTo>
                  <a:cubicBezTo>
                    <a:pt x="3311" y="2925"/>
                    <a:pt x="3462" y="3018"/>
                    <a:pt x="3612" y="3047"/>
                  </a:cubicBezTo>
                  <a:cubicBezTo>
                    <a:pt x="3999" y="3075"/>
                    <a:pt x="4329" y="2781"/>
                    <a:pt x="4536" y="2452"/>
                  </a:cubicBezTo>
                  <a:cubicBezTo>
                    <a:pt x="4687" y="2208"/>
                    <a:pt x="4809" y="1943"/>
                    <a:pt x="4809" y="1642"/>
                  </a:cubicBezTo>
                  <a:cubicBezTo>
                    <a:pt x="4809" y="1348"/>
                    <a:pt x="4630" y="1047"/>
                    <a:pt x="4357" y="954"/>
                  </a:cubicBezTo>
                  <a:cubicBezTo>
                    <a:pt x="4271" y="925"/>
                    <a:pt x="4178" y="925"/>
                    <a:pt x="4121" y="868"/>
                  </a:cubicBezTo>
                  <a:cubicBezTo>
                    <a:pt x="3970" y="775"/>
                    <a:pt x="3942" y="538"/>
                    <a:pt x="3791" y="416"/>
                  </a:cubicBezTo>
                  <a:cubicBezTo>
                    <a:pt x="3519" y="209"/>
                    <a:pt x="3161" y="481"/>
                    <a:pt x="2838" y="388"/>
                  </a:cubicBezTo>
                  <a:close/>
                </a:path>
              </a:pathLst>
            </a:custGeom>
            <a:noFill/>
            <a:ln w="30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14"/>
            <p:cNvSpPr/>
            <p:nvPr/>
          </p:nvSpPr>
          <p:spPr>
            <a:xfrm flipH="1">
              <a:off x="-120332" y="1674495"/>
              <a:ext cx="265672" cy="88426"/>
            </a:xfrm>
            <a:custGeom>
              <a:avLst/>
              <a:gdLst/>
              <a:ahLst/>
              <a:cxnLst/>
              <a:rect l="l" t="t" r="r" b="b"/>
              <a:pathLst>
                <a:path w="4029" h="1341" fill="none" extrusionOk="0">
                  <a:moveTo>
                    <a:pt x="1" y="1"/>
                  </a:moveTo>
                  <a:cubicBezTo>
                    <a:pt x="717" y="58"/>
                    <a:pt x="1463" y="144"/>
                    <a:pt x="2151" y="323"/>
                  </a:cubicBezTo>
                  <a:cubicBezTo>
                    <a:pt x="2839" y="538"/>
                    <a:pt x="3520" y="832"/>
                    <a:pt x="4028" y="1341"/>
                  </a:cubicBezTo>
                </a:path>
              </a:pathLst>
            </a:custGeom>
            <a:noFill/>
            <a:ln w="30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14"/>
            <p:cNvSpPr/>
            <p:nvPr/>
          </p:nvSpPr>
          <p:spPr>
            <a:xfrm flipH="1">
              <a:off x="175013" y="1243050"/>
              <a:ext cx="378100" cy="360626"/>
            </a:xfrm>
            <a:custGeom>
              <a:avLst/>
              <a:gdLst/>
              <a:ahLst/>
              <a:cxnLst/>
              <a:rect l="l" t="t" r="r" b="b"/>
              <a:pathLst>
                <a:path w="5734" h="5469" fill="none" extrusionOk="0">
                  <a:moveTo>
                    <a:pt x="2838" y="5404"/>
                  </a:moveTo>
                  <a:cubicBezTo>
                    <a:pt x="1971" y="5254"/>
                    <a:pt x="1168" y="4810"/>
                    <a:pt x="631" y="4122"/>
                  </a:cubicBezTo>
                  <a:cubicBezTo>
                    <a:pt x="273" y="3706"/>
                    <a:pt x="0" y="3197"/>
                    <a:pt x="0" y="2660"/>
                  </a:cubicBezTo>
                  <a:cubicBezTo>
                    <a:pt x="29" y="2094"/>
                    <a:pt x="330" y="1556"/>
                    <a:pt x="839" y="1377"/>
                  </a:cubicBezTo>
                  <a:cubicBezTo>
                    <a:pt x="1197" y="1255"/>
                    <a:pt x="1555" y="1312"/>
                    <a:pt x="1885" y="1406"/>
                  </a:cubicBezTo>
                  <a:cubicBezTo>
                    <a:pt x="2000" y="1463"/>
                    <a:pt x="2122" y="1492"/>
                    <a:pt x="2243" y="1492"/>
                  </a:cubicBezTo>
                  <a:cubicBezTo>
                    <a:pt x="2537" y="1463"/>
                    <a:pt x="2537" y="1255"/>
                    <a:pt x="2602" y="1019"/>
                  </a:cubicBezTo>
                  <a:cubicBezTo>
                    <a:pt x="2630" y="746"/>
                    <a:pt x="2716" y="481"/>
                    <a:pt x="2931" y="302"/>
                  </a:cubicBezTo>
                  <a:cubicBezTo>
                    <a:pt x="3168" y="58"/>
                    <a:pt x="3555" y="1"/>
                    <a:pt x="3884" y="94"/>
                  </a:cubicBezTo>
                  <a:cubicBezTo>
                    <a:pt x="4214" y="180"/>
                    <a:pt x="4508" y="417"/>
                    <a:pt x="4752" y="660"/>
                  </a:cubicBezTo>
                  <a:cubicBezTo>
                    <a:pt x="5440" y="1377"/>
                    <a:pt x="5733" y="2452"/>
                    <a:pt x="5554" y="3405"/>
                  </a:cubicBezTo>
                  <a:cubicBezTo>
                    <a:pt x="5468" y="3821"/>
                    <a:pt x="5289" y="4272"/>
                    <a:pt x="4902" y="4451"/>
                  </a:cubicBezTo>
                  <a:cubicBezTo>
                    <a:pt x="4601" y="4630"/>
                    <a:pt x="4214" y="4602"/>
                    <a:pt x="3942" y="4810"/>
                  </a:cubicBezTo>
                  <a:cubicBezTo>
                    <a:pt x="3705" y="4989"/>
                    <a:pt x="3555" y="5318"/>
                    <a:pt x="3254" y="5404"/>
                  </a:cubicBezTo>
                  <a:cubicBezTo>
                    <a:pt x="3139" y="5469"/>
                    <a:pt x="2989" y="5433"/>
                    <a:pt x="2838" y="5404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14"/>
            <p:cNvSpPr/>
            <p:nvPr/>
          </p:nvSpPr>
          <p:spPr>
            <a:xfrm flipH="1">
              <a:off x="269505" y="1357456"/>
              <a:ext cx="181071" cy="173027"/>
            </a:xfrm>
            <a:custGeom>
              <a:avLst/>
              <a:gdLst/>
              <a:ahLst/>
              <a:cxnLst/>
              <a:rect l="l" t="t" r="r" b="b"/>
              <a:pathLst>
                <a:path w="2746" h="2624" fill="none" extrusionOk="0">
                  <a:moveTo>
                    <a:pt x="1735" y="58"/>
                  </a:moveTo>
                  <a:cubicBezTo>
                    <a:pt x="2028" y="0"/>
                    <a:pt x="2329" y="86"/>
                    <a:pt x="2509" y="330"/>
                  </a:cubicBezTo>
                  <a:cubicBezTo>
                    <a:pt x="2688" y="509"/>
                    <a:pt x="2745" y="803"/>
                    <a:pt x="2716" y="1046"/>
                  </a:cubicBezTo>
                  <a:cubicBezTo>
                    <a:pt x="2716" y="1312"/>
                    <a:pt x="2630" y="1584"/>
                    <a:pt x="2537" y="1820"/>
                  </a:cubicBezTo>
                  <a:cubicBezTo>
                    <a:pt x="2451" y="2028"/>
                    <a:pt x="2358" y="2236"/>
                    <a:pt x="2272" y="2480"/>
                  </a:cubicBezTo>
                  <a:cubicBezTo>
                    <a:pt x="2272" y="2508"/>
                    <a:pt x="2236" y="2508"/>
                    <a:pt x="2236" y="2537"/>
                  </a:cubicBezTo>
                  <a:cubicBezTo>
                    <a:pt x="2208" y="2566"/>
                    <a:pt x="2179" y="2566"/>
                    <a:pt x="2150" y="2566"/>
                  </a:cubicBezTo>
                  <a:cubicBezTo>
                    <a:pt x="2000" y="2623"/>
                    <a:pt x="1849" y="2594"/>
                    <a:pt x="1699" y="2537"/>
                  </a:cubicBezTo>
                  <a:cubicBezTo>
                    <a:pt x="1376" y="2444"/>
                    <a:pt x="1047" y="2329"/>
                    <a:pt x="746" y="2207"/>
                  </a:cubicBezTo>
                  <a:cubicBezTo>
                    <a:pt x="595" y="2121"/>
                    <a:pt x="445" y="2057"/>
                    <a:pt x="330" y="1942"/>
                  </a:cubicBezTo>
                  <a:cubicBezTo>
                    <a:pt x="180" y="1792"/>
                    <a:pt x="58" y="1613"/>
                    <a:pt x="29" y="1405"/>
                  </a:cubicBezTo>
                  <a:cubicBezTo>
                    <a:pt x="0" y="1226"/>
                    <a:pt x="86" y="982"/>
                    <a:pt x="208" y="867"/>
                  </a:cubicBezTo>
                  <a:cubicBezTo>
                    <a:pt x="330" y="745"/>
                    <a:pt x="509" y="688"/>
                    <a:pt x="688" y="652"/>
                  </a:cubicBezTo>
                  <a:cubicBezTo>
                    <a:pt x="839" y="652"/>
                    <a:pt x="1018" y="688"/>
                    <a:pt x="1161" y="717"/>
                  </a:cubicBezTo>
                  <a:lnTo>
                    <a:pt x="1226" y="717"/>
                  </a:lnTo>
                  <a:cubicBezTo>
                    <a:pt x="1255" y="717"/>
                    <a:pt x="1255" y="566"/>
                    <a:pt x="1255" y="538"/>
                  </a:cubicBezTo>
                  <a:cubicBezTo>
                    <a:pt x="1283" y="445"/>
                    <a:pt x="1312" y="387"/>
                    <a:pt x="1376" y="330"/>
                  </a:cubicBezTo>
                  <a:cubicBezTo>
                    <a:pt x="1462" y="208"/>
                    <a:pt x="1584" y="115"/>
                    <a:pt x="1735" y="58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14"/>
            <p:cNvSpPr/>
            <p:nvPr/>
          </p:nvSpPr>
          <p:spPr>
            <a:xfrm flipH="1">
              <a:off x="395253" y="1251095"/>
              <a:ext cx="27893" cy="88426"/>
            </a:xfrm>
            <a:custGeom>
              <a:avLst/>
              <a:gdLst/>
              <a:ahLst/>
              <a:cxnLst/>
              <a:rect l="l" t="t" r="r" b="b"/>
              <a:pathLst>
                <a:path w="423" h="1341" fill="none" extrusionOk="0">
                  <a:moveTo>
                    <a:pt x="208" y="445"/>
                  </a:moveTo>
                  <a:cubicBezTo>
                    <a:pt x="208" y="330"/>
                    <a:pt x="244" y="209"/>
                    <a:pt x="330" y="115"/>
                  </a:cubicBezTo>
                  <a:cubicBezTo>
                    <a:pt x="272" y="58"/>
                    <a:pt x="179" y="29"/>
                    <a:pt x="122" y="1"/>
                  </a:cubicBezTo>
                  <a:lnTo>
                    <a:pt x="65" y="1"/>
                  </a:lnTo>
                  <a:lnTo>
                    <a:pt x="29" y="29"/>
                  </a:lnTo>
                  <a:cubicBezTo>
                    <a:pt x="0" y="58"/>
                    <a:pt x="0" y="115"/>
                    <a:pt x="0" y="151"/>
                  </a:cubicBezTo>
                  <a:cubicBezTo>
                    <a:pt x="0" y="538"/>
                    <a:pt x="122" y="897"/>
                    <a:pt x="272" y="1226"/>
                  </a:cubicBezTo>
                  <a:cubicBezTo>
                    <a:pt x="301" y="1284"/>
                    <a:pt x="358" y="1341"/>
                    <a:pt x="423" y="1312"/>
                  </a:cubicBezTo>
                  <a:cubicBezTo>
                    <a:pt x="272" y="1047"/>
                    <a:pt x="179" y="746"/>
                    <a:pt x="208" y="445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14"/>
            <p:cNvSpPr/>
            <p:nvPr/>
          </p:nvSpPr>
          <p:spPr>
            <a:xfrm flipH="1">
              <a:off x="322455" y="1412252"/>
              <a:ext cx="35542" cy="41674"/>
            </a:xfrm>
            <a:custGeom>
              <a:avLst/>
              <a:gdLst/>
              <a:ahLst/>
              <a:cxnLst/>
              <a:rect l="l" t="t" r="r" b="b"/>
              <a:pathLst>
                <a:path w="539" h="632" fill="none" extrusionOk="0">
                  <a:moveTo>
                    <a:pt x="510" y="395"/>
                  </a:moveTo>
                  <a:cubicBezTo>
                    <a:pt x="538" y="452"/>
                    <a:pt x="538" y="574"/>
                    <a:pt x="474" y="602"/>
                  </a:cubicBezTo>
                  <a:cubicBezTo>
                    <a:pt x="445" y="631"/>
                    <a:pt x="388" y="631"/>
                    <a:pt x="331" y="631"/>
                  </a:cubicBezTo>
                  <a:cubicBezTo>
                    <a:pt x="295" y="602"/>
                    <a:pt x="237" y="574"/>
                    <a:pt x="209" y="509"/>
                  </a:cubicBezTo>
                  <a:cubicBezTo>
                    <a:pt x="151" y="423"/>
                    <a:pt x="116" y="330"/>
                    <a:pt x="87" y="244"/>
                  </a:cubicBezTo>
                  <a:cubicBezTo>
                    <a:pt x="1" y="0"/>
                    <a:pt x="445" y="301"/>
                    <a:pt x="510" y="395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14"/>
            <p:cNvSpPr/>
            <p:nvPr/>
          </p:nvSpPr>
          <p:spPr>
            <a:xfrm flipH="1">
              <a:off x="357931" y="1435859"/>
              <a:ext cx="21760" cy="35542"/>
            </a:xfrm>
            <a:custGeom>
              <a:avLst/>
              <a:gdLst/>
              <a:ahLst/>
              <a:cxnLst/>
              <a:rect l="l" t="t" r="r" b="b"/>
              <a:pathLst>
                <a:path w="330" h="539" fill="none" extrusionOk="0">
                  <a:moveTo>
                    <a:pt x="330" y="330"/>
                  </a:moveTo>
                  <a:cubicBezTo>
                    <a:pt x="330" y="424"/>
                    <a:pt x="301" y="481"/>
                    <a:pt x="237" y="510"/>
                  </a:cubicBezTo>
                  <a:cubicBezTo>
                    <a:pt x="180" y="538"/>
                    <a:pt x="122" y="538"/>
                    <a:pt x="58" y="481"/>
                  </a:cubicBezTo>
                  <a:cubicBezTo>
                    <a:pt x="29" y="424"/>
                    <a:pt x="0" y="359"/>
                    <a:pt x="0" y="302"/>
                  </a:cubicBezTo>
                  <a:cubicBezTo>
                    <a:pt x="0" y="216"/>
                    <a:pt x="0" y="123"/>
                    <a:pt x="58" y="37"/>
                  </a:cubicBezTo>
                  <a:cubicBezTo>
                    <a:pt x="58" y="1"/>
                    <a:pt x="86" y="1"/>
                    <a:pt x="122" y="1"/>
                  </a:cubicBezTo>
                  <a:cubicBezTo>
                    <a:pt x="237" y="65"/>
                    <a:pt x="301" y="216"/>
                    <a:pt x="330" y="330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14"/>
            <p:cNvSpPr/>
            <p:nvPr/>
          </p:nvSpPr>
          <p:spPr>
            <a:xfrm flipH="1">
              <a:off x="-130223" y="1434012"/>
              <a:ext cx="112032" cy="104449"/>
            </a:xfrm>
            <a:custGeom>
              <a:avLst/>
              <a:gdLst/>
              <a:ahLst/>
              <a:cxnLst/>
              <a:rect l="l" t="t" r="r" b="b"/>
              <a:pathLst>
                <a:path w="1699" h="1584" fill="none" extrusionOk="0">
                  <a:moveTo>
                    <a:pt x="1369" y="272"/>
                  </a:moveTo>
                  <a:cubicBezTo>
                    <a:pt x="1577" y="423"/>
                    <a:pt x="1699" y="688"/>
                    <a:pt x="1699" y="960"/>
                  </a:cubicBezTo>
                  <a:cubicBezTo>
                    <a:pt x="1699" y="1018"/>
                    <a:pt x="1670" y="1104"/>
                    <a:pt x="1641" y="1168"/>
                  </a:cubicBezTo>
                  <a:cubicBezTo>
                    <a:pt x="1613" y="1254"/>
                    <a:pt x="1548" y="1319"/>
                    <a:pt x="1462" y="1347"/>
                  </a:cubicBezTo>
                  <a:cubicBezTo>
                    <a:pt x="1283" y="1527"/>
                    <a:pt x="1011" y="1584"/>
                    <a:pt x="746" y="1584"/>
                  </a:cubicBezTo>
                  <a:cubicBezTo>
                    <a:pt x="681" y="1584"/>
                    <a:pt x="595" y="1584"/>
                    <a:pt x="538" y="1555"/>
                  </a:cubicBezTo>
                  <a:cubicBezTo>
                    <a:pt x="237" y="1462"/>
                    <a:pt x="0" y="1168"/>
                    <a:pt x="0" y="867"/>
                  </a:cubicBezTo>
                  <a:cubicBezTo>
                    <a:pt x="0" y="538"/>
                    <a:pt x="208" y="244"/>
                    <a:pt x="473" y="122"/>
                  </a:cubicBezTo>
                  <a:cubicBezTo>
                    <a:pt x="774" y="0"/>
                    <a:pt x="1133" y="65"/>
                    <a:pt x="1369" y="272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14"/>
            <p:cNvSpPr/>
            <p:nvPr/>
          </p:nvSpPr>
          <p:spPr>
            <a:xfrm flipH="1">
              <a:off x="-299425" y="4031125"/>
              <a:ext cx="84667" cy="21760"/>
            </a:xfrm>
            <a:custGeom>
              <a:avLst/>
              <a:gdLst/>
              <a:ahLst/>
              <a:cxnLst/>
              <a:rect l="l" t="t" r="r" b="b"/>
              <a:pathLst>
                <a:path w="1284" h="330" extrusionOk="0">
                  <a:moveTo>
                    <a:pt x="925" y="0"/>
                  </a:moveTo>
                  <a:cubicBezTo>
                    <a:pt x="631" y="0"/>
                    <a:pt x="302" y="29"/>
                    <a:pt x="1" y="122"/>
                  </a:cubicBezTo>
                  <a:cubicBezTo>
                    <a:pt x="29" y="179"/>
                    <a:pt x="65" y="237"/>
                    <a:pt x="94" y="330"/>
                  </a:cubicBezTo>
                  <a:cubicBezTo>
                    <a:pt x="385" y="260"/>
                    <a:pt x="677" y="226"/>
                    <a:pt x="981" y="226"/>
                  </a:cubicBezTo>
                  <a:cubicBezTo>
                    <a:pt x="1080" y="226"/>
                    <a:pt x="1181" y="230"/>
                    <a:pt x="1283" y="237"/>
                  </a:cubicBezTo>
                  <a:cubicBezTo>
                    <a:pt x="1283" y="58"/>
                    <a:pt x="1076" y="0"/>
                    <a:pt x="925" y="0"/>
                  </a:cubicBezTo>
                  <a:close/>
                </a:path>
              </a:pathLst>
            </a:custGeom>
            <a:solidFill>
              <a:srgbClr val="F7D79F"/>
            </a:solidFill>
            <a:ln w="30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14"/>
            <p:cNvSpPr/>
            <p:nvPr/>
          </p:nvSpPr>
          <p:spPr>
            <a:xfrm flipH="1">
              <a:off x="-222869" y="4034290"/>
              <a:ext cx="266134" cy="461382"/>
            </a:xfrm>
            <a:custGeom>
              <a:avLst/>
              <a:gdLst/>
              <a:ahLst/>
              <a:cxnLst/>
              <a:rect l="l" t="t" r="r" b="b"/>
              <a:pathLst>
                <a:path w="4036" h="6997" extrusionOk="0">
                  <a:moveTo>
                    <a:pt x="3526" y="0"/>
                  </a:moveTo>
                  <a:cubicBezTo>
                    <a:pt x="3475" y="0"/>
                    <a:pt x="3424" y="4"/>
                    <a:pt x="3376" y="10"/>
                  </a:cubicBezTo>
                  <a:cubicBezTo>
                    <a:pt x="2244" y="189"/>
                    <a:pt x="1255" y="998"/>
                    <a:pt x="717" y="1980"/>
                  </a:cubicBezTo>
                  <a:cubicBezTo>
                    <a:pt x="151" y="2998"/>
                    <a:pt x="1" y="4195"/>
                    <a:pt x="180" y="5327"/>
                  </a:cubicBezTo>
                  <a:cubicBezTo>
                    <a:pt x="244" y="5922"/>
                    <a:pt x="424" y="6552"/>
                    <a:pt x="897" y="6911"/>
                  </a:cubicBezTo>
                  <a:cubicBezTo>
                    <a:pt x="932" y="6939"/>
                    <a:pt x="961" y="6968"/>
                    <a:pt x="1018" y="6997"/>
                  </a:cubicBezTo>
                  <a:cubicBezTo>
                    <a:pt x="1169" y="6997"/>
                    <a:pt x="1255" y="6818"/>
                    <a:pt x="1255" y="6674"/>
                  </a:cubicBezTo>
                  <a:cubicBezTo>
                    <a:pt x="1499" y="5090"/>
                    <a:pt x="1678" y="3414"/>
                    <a:pt x="2573" y="2102"/>
                  </a:cubicBezTo>
                  <a:cubicBezTo>
                    <a:pt x="2903" y="1565"/>
                    <a:pt x="3347" y="1120"/>
                    <a:pt x="3763" y="669"/>
                  </a:cubicBezTo>
                  <a:cubicBezTo>
                    <a:pt x="3885" y="547"/>
                    <a:pt x="4035" y="404"/>
                    <a:pt x="3978" y="253"/>
                  </a:cubicBezTo>
                  <a:cubicBezTo>
                    <a:pt x="3949" y="57"/>
                    <a:pt x="3736" y="0"/>
                    <a:pt x="3526" y="0"/>
                  </a:cubicBezTo>
                  <a:close/>
                </a:path>
              </a:pathLst>
            </a:custGeom>
            <a:solidFill>
              <a:srgbClr val="F7D79F"/>
            </a:solidFill>
            <a:ln w="30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14"/>
            <p:cNvSpPr/>
            <p:nvPr/>
          </p:nvSpPr>
          <p:spPr>
            <a:xfrm flipH="1">
              <a:off x="-104705" y="4119023"/>
              <a:ext cx="70951" cy="77150"/>
            </a:xfrm>
            <a:custGeom>
              <a:avLst/>
              <a:gdLst/>
              <a:ahLst/>
              <a:cxnLst/>
              <a:rect l="l" t="t" r="r" b="b"/>
              <a:pathLst>
                <a:path w="1076" h="1170" extrusionOk="0">
                  <a:moveTo>
                    <a:pt x="599" y="1"/>
                  </a:moveTo>
                  <a:cubicBezTo>
                    <a:pt x="570" y="1"/>
                    <a:pt x="540" y="5"/>
                    <a:pt x="510" y="14"/>
                  </a:cubicBezTo>
                  <a:cubicBezTo>
                    <a:pt x="417" y="14"/>
                    <a:pt x="331" y="72"/>
                    <a:pt x="237" y="129"/>
                  </a:cubicBezTo>
                  <a:cubicBezTo>
                    <a:pt x="123" y="251"/>
                    <a:pt x="30" y="430"/>
                    <a:pt x="30" y="609"/>
                  </a:cubicBezTo>
                  <a:cubicBezTo>
                    <a:pt x="1" y="788"/>
                    <a:pt x="87" y="968"/>
                    <a:pt x="237" y="1089"/>
                  </a:cubicBezTo>
                  <a:cubicBezTo>
                    <a:pt x="325" y="1139"/>
                    <a:pt x="432" y="1170"/>
                    <a:pt x="535" y="1170"/>
                  </a:cubicBezTo>
                  <a:cubicBezTo>
                    <a:pt x="610" y="1170"/>
                    <a:pt x="683" y="1154"/>
                    <a:pt x="746" y="1118"/>
                  </a:cubicBezTo>
                  <a:cubicBezTo>
                    <a:pt x="804" y="1089"/>
                    <a:pt x="868" y="1025"/>
                    <a:pt x="897" y="968"/>
                  </a:cubicBezTo>
                  <a:cubicBezTo>
                    <a:pt x="954" y="910"/>
                    <a:pt x="1018" y="846"/>
                    <a:pt x="1047" y="760"/>
                  </a:cubicBezTo>
                  <a:cubicBezTo>
                    <a:pt x="1076" y="667"/>
                    <a:pt x="1076" y="552"/>
                    <a:pt x="1047" y="430"/>
                  </a:cubicBezTo>
                  <a:cubicBezTo>
                    <a:pt x="1018" y="337"/>
                    <a:pt x="954" y="280"/>
                    <a:pt x="897" y="194"/>
                  </a:cubicBezTo>
                  <a:cubicBezTo>
                    <a:pt x="868" y="158"/>
                    <a:pt x="839" y="129"/>
                    <a:pt x="804" y="100"/>
                  </a:cubicBezTo>
                  <a:cubicBezTo>
                    <a:pt x="761" y="37"/>
                    <a:pt x="683" y="1"/>
                    <a:pt x="599" y="1"/>
                  </a:cubicBezTo>
                  <a:close/>
                </a:path>
              </a:pathLst>
            </a:custGeom>
            <a:solidFill>
              <a:srgbClr val="F7D79F"/>
            </a:solidFill>
            <a:ln w="30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14"/>
            <p:cNvSpPr/>
            <p:nvPr/>
          </p:nvSpPr>
          <p:spPr>
            <a:xfrm flipH="1">
              <a:off x="-161875" y="4065744"/>
              <a:ext cx="67127" cy="66863"/>
            </a:xfrm>
            <a:custGeom>
              <a:avLst/>
              <a:gdLst/>
              <a:ahLst/>
              <a:cxnLst/>
              <a:rect l="l" t="t" r="r" b="b"/>
              <a:pathLst>
                <a:path w="1018" h="1014" extrusionOk="0">
                  <a:moveTo>
                    <a:pt x="598" y="1"/>
                  </a:moveTo>
                  <a:cubicBezTo>
                    <a:pt x="544" y="1"/>
                    <a:pt x="482" y="21"/>
                    <a:pt x="416" y="41"/>
                  </a:cubicBezTo>
                  <a:cubicBezTo>
                    <a:pt x="237" y="106"/>
                    <a:pt x="58" y="220"/>
                    <a:pt x="29" y="400"/>
                  </a:cubicBezTo>
                  <a:cubicBezTo>
                    <a:pt x="0" y="579"/>
                    <a:pt x="93" y="758"/>
                    <a:pt x="237" y="908"/>
                  </a:cubicBezTo>
                  <a:cubicBezTo>
                    <a:pt x="301" y="966"/>
                    <a:pt x="359" y="1002"/>
                    <a:pt x="452" y="1002"/>
                  </a:cubicBezTo>
                  <a:cubicBezTo>
                    <a:pt x="468" y="1010"/>
                    <a:pt x="485" y="1013"/>
                    <a:pt x="500" y="1013"/>
                  </a:cubicBezTo>
                  <a:cubicBezTo>
                    <a:pt x="540" y="1013"/>
                    <a:pt x="575" y="991"/>
                    <a:pt x="595" y="966"/>
                  </a:cubicBezTo>
                  <a:cubicBezTo>
                    <a:pt x="774" y="880"/>
                    <a:pt x="953" y="758"/>
                    <a:pt x="989" y="579"/>
                  </a:cubicBezTo>
                  <a:cubicBezTo>
                    <a:pt x="1018" y="428"/>
                    <a:pt x="953" y="314"/>
                    <a:pt x="896" y="192"/>
                  </a:cubicBezTo>
                  <a:cubicBezTo>
                    <a:pt x="839" y="135"/>
                    <a:pt x="746" y="41"/>
                    <a:pt x="660" y="13"/>
                  </a:cubicBezTo>
                  <a:cubicBezTo>
                    <a:pt x="641" y="4"/>
                    <a:pt x="620" y="1"/>
                    <a:pt x="598" y="1"/>
                  </a:cubicBezTo>
                  <a:close/>
                </a:path>
              </a:pathLst>
            </a:custGeom>
            <a:solidFill>
              <a:srgbClr val="F7D79F"/>
            </a:solidFill>
            <a:ln w="30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14"/>
            <p:cNvSpPr/>
            <p:nvPr/>
          </p:nvSpPr>
          <p:spPr>
            <a:xfrm flipH="1">
              <a:off x="-51359" y="4294819"/>
              <a:ext cx="72864" cy="62115"/>
            </a:xfrm>
            <a:custGeom>
              <a:avLst/>
              <a:gdLst/>
              <a:ahLst/>
              <a:cxnLst/>
              <a:rect l="l" t="t" r="r" b="b"/>
              <a:pathLst>
                <a:path w="1105" h="942" extrusionOk="0">
                  <a:moveTo>
                    <a:pt x="567" y="0"/>
                  </a:moveTo>
                  <a:cubicBezTo>
                    <a:pt x="423" y="0"/>
                    <a:pt x="273" y="65"/>
                    <a:pt x="151" y="150"/>
                  </a:cubicBezTo>
                  <a:cubicBezTo>
                    <a:pt x="122" y="215"/>
                    <a:pt x="94" y="244"/>
                    <a:pt x="65" y="301"/>
                  </a:cubicBezTo>
                  <a:cubicBezTo>
                    <a:pt x="0" y="480"/>
                    <a:pt x="29" y="659"/>
                    <a:pt x="151" y="810"/>
                  </a:cubicBezTo>
                  <a:cubicBezTo>
                    <a:pt x="266" y="903"/>
                    <a:pt x="399" y="942"/>
                    <a:pt x="535" y="942"/>
                  </a:cubicBezTo>
                  <a:cubicBezTo>
                    <a:pt x="576" y="942"/>
                    <a:pt x="618" y="938"/>
                    <a:pt x="660" y="932"/>
                  </a:cubicBezTo>
                  <a:cubicBezTo>
                    <a:pt x="810" y="896"/>
                    <a:pt x="961" y="781"/>
                    <a:pt x="1047" y="602"/>
                  </a:cubicBezTo>
                  <a:cubicBezTo>
                    <a:pt x="1104" y="451"/>
                    <a:pt x="1104" y="451"/>
                    <a:pt x="1047" y="301"/>
                  </a:cubicBezTo>
                  <a:cubicBezTo>
                    <a:pt x="1018" y="272"/>
                    <a:pt x="1018" y="215"/>
                    <a:pt x="989" y="179"/>
                  </a:cubicBezTo>
                  <a:cubicBezTo>
                    <a:pt x="868" y="65"/>
                    <a:pt x="717" y="0"/>
                    <a:pt x="567" y="0"/>
                  </a:cubicBezTo>
                  <a:close/>
                </a:path>
              </a:pathLst>
            </a:custGeom>
            <a:solidFill>
              <a:srgbClr val="F7D79F"/>
            </a:solidFill>
            <a:ln w="30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14"/>
            <p:cNvSpPr/>
            <p:nvPr/>
          </p:nvSpPr>
          <p:spPr>
            <a:xfrm flipH="1">
              <a:off x="-63162" y="4210086"/>
              <a:ext cx="72864" cy="69105"/>
            </a:xfrm>
            <a:custGeom>
              <a:avLst/>
              <a:gdLst/>
              <a:ahLst/>
              <a:cxnLst/>
              <a:rect l="l" t="t" r="r" b="b"/>
              <a:pathLst>
                <a:path w="1105" h="1048" extrusionOk="0">
                  <a:moveTo>
                    <a:pt x="632" y="0"/>
                  </a:moveTo>
                  <a:cubicBezTo>
                    <a:pt x="530" y="0"/>
                    <a:pt x="424" y="26"/>
                    <a:pt x="330" y="67"/>
                  </a:cubicBezTo>
                  <a:cubicBezTo>
                    <a:pt x="180" y="153"/>
                    <a:pt x="94" y="275"/>
                    <a:pt x="29" y="454"/>
                  </a:cubicBezTo>
                  <a:cubicBezTo>
                    <a:pt x="29" y="511"/>
                    <a:pt x="1" y="568"/>
                    <a:pt x="29" y="633"/>
                  </a:cubicBezTo>
                  <a:cubicBezTo>
                    <a:pt x="29" y="812"/>
                    <a:pt x="180" y="991"/>
                    <a:pt x="359" y="1020"/>
                  </a:cubicBezTo>
                  <a:cubicBezTo>
                    <a:pt x="415" y="1038"/>
                    <a:pt x="474" y="1047"/>
                    <a:pt x="532" y="1047"/>
                  </a:cubicBezTo>
                  <a:cubicBezTo>
                    <a:pt x="660" y="1047"/>
                    <a:pt x="784" y="1001"/>
                    <a:pt x="868" y="898"/>
                  </a:cubicBezTo>
                  <a:cubicBezTo>
                    <a:pt x="1018" y="783"/>
                    <a:pt x="1104" y="604"/>
                    <a:pt x="1076" y="425"/>
                  </a:cubicBezTo>
                  <a:cubicBezTo>
                    <a:pt x="1076" y="246"/>
                    <a:pt x="1076" y="246"/>
                    <a:pt x="925" y="124"/>
                  </a:cubicBezTo>
                  <a:cubicBezTo>
                    <a:pt x="896" y="95"/>
                    <a:pt x="868" y="67"/>
                    <a:pt x="810" y="31"/>
                  </a:cubicBezTo>
                  <a:cubicBezTo>
                    <a:pt x="754" y="9"/>
                    <a:pt x="694" y="0"/>
                    <a:pt x="632" y="0"/>
                  </a:cubicBezTo>
                  <a:close/>
                </a:path>
              </a:pathLst>
            </a:custGeom>
            <a:solidFill>
              <a:srgbClr val="F7D79F"/>
            </a:solidFill>
            <a:ln w="30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14"/>
            <p:cNvSpPr/>
            <p:nvPr/>
          </p:nvSpPr>
          <p:spPr>
            <a:xfrm flipH="1">
              <a:off x="-43776" y="4373947"/>
              <a:ext cx="61060" cy="56972"/>
            </a:xfrm>
            <a:custGeom>
              <a:avLst/>
              <a:gdLst/>
              <a:ahLst/>
              <a:cxnLst/>
              <a:rect l="l" t="t" r="r" b="b"/>
              <a:pathLst>
                <a:path w="926" h="864" extrusionOk="0">
                  <a:moveTo>
                    <a:pt x="506" y="0"/>
                  </a:moveTo>
                  <a:cubicBezTo>
                    <a:pt x="441" y="0"/>
                    <a:pt x="377" y="13"/>
                    <a:pt x="323" y="25"/>
                  </a:cubicBezTo>
                  <a:cubicBezTo>
                    <a:pt x="237" y="54"/>
                    <a:pt x="180" y="90"/>
                    <a:pt x="116" y="147"/>
                  </a:cubicBezTo>
                  <a:cubicBezTo>
                    <a:pt x="58" y="205"/>
                    <a:pt x="30" y="269"/>
                    <a:pt x="30" y="355"/>
                  </a:cubicBezTo>
                  <a:cubicBezTo>
                    <a:pt x="1" y="477"/>
                    <a:pt x="30" y="592"/>
                    <a:pt x="87" y="685"/>
                  </a:cubicBezTo>
                  <a:cubicBezTo>
                    <a:pt x="144" y="771"/>
                    <a:pt x="266" y="864"/>
                    <a:pt x="388" y="864"/>
                  </a:cubicBezTo>
                  <a:cubicBezTo>
                    <a:pt x="474" y="864"/>
                    <a:pt x="538" y="835"/>
                    <a:pt x="596" y="807"/>
                  </a:cubicBezTo>
                  <a:cubicBezTo>
                    <a:pt x="804" y="685"/>
                    <a:pt x="925" y="412"/>
                    <a:pt x="832" y="176"/>
                  </a:cubicBezTo>
                  <a:cubicBezTo>
                    <a:pt x="804" y="147"/>
                    <a:pt x="775" y="119"/>
                    <a:pt x="746" y="90"/>
                  </a:cubicBezTo>
                  <a:cubicBezTo>
                    <a:pt x="678" y="21"/>
                    <a:pt x="591" y="0"/>
                    <a:pt x="506" y="0"/>
                  </a:cubicBezTo>
                  <a:close/>
                </a:path>
              </a:pathLst>
            </a:custGeom>
            <a:solidFill>
              <a:srgbClr val="F7D79F"/>
            </a:solidFill>
            <a:ln w="30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14"/>
            <p:cNvSpPr/>
            <p:nvPr/>
          </p:nvSpPr>
          <p:spPr>
            <a:xfrm flipH="1">
              <a:off x="-6454" y="3529256"/>
              <a:ext cx="354493" cy="626166"/>
            </a:xfrm>
            <a:custGeom>
              <a:avLst/>
              <a:gdLst/>
              <a:ahLst/>
              <a:cxnLst/>
              <a:rect l="l" t="t" r="r" b="b"/>
              <a:pathLst>
                <a:path w="5376" h="9496" fill="none" extrusionOk="0">
                  <a:moveTo>
                    <a:pt x="5375" y="2057"/>
                  </a:moveTo>
                  <a:cubicBezTo>
                    <a:pt x="5196" y="2416"/>
                    <a:pt x="4981" y="2745"/>
                    <a:pt x="4802" y="3104"/>
                  </a:cubicBezTo>
                  <a:cubicBezTo>
                    <a:pt x="4508" y="3763"/>
                    <a:pt x="4358" y="4480"/>
                    <a:pt x="4386" y="5196"/>
                  </a:cubicBezTo>
                  <a:cubicBezTo>
                    <a:pt x="4444" y="6235"/>
                    <a:pt x="4866" y="7346"/>
                    <a:pt x="4444" y="8299"/>
                  </a:cubicBezTo>
                  <a:cubicBezTo>
                    <a:pt x="4178" y="8923"/>
                    <a:pt x="3519" y="9374"/>
                    <a:pt x="2831" y="9431"/>
                  </a:cubicBezTo>
                  <a:cubicBezTo>
                    <a:pt x="1935" y="9496"/>
                    <a:pt x="860" y="8865"/>
                    <a:pt x="445" y="8027"/>
                  </a:cubicBezTo>
                  <a:cubicBezTo>
                    <a:pt x="29" y="7224"/>
                    <a:pt x="0" y="6271"/>
                    <a:pt x="144" y="5375"/>
                  </a:cubicBezTo>
                  <a:cubicBezTo>
                    <a:pt x="416" y="3340"/>
                    <a:pt x="1728" y="1491"/>
                    <a:pt x="3311" y="237"/>
                  </a:cubicBezTo>
                  <a:cubicBezTo>
                    <a:pt x="3433" y="144"/>
                    <a:pt x="3548" y="58"/>
                    <a:pt x="3698" y="1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14"/>
            <p:cNvSpPr/>
            <p:nvPr/>
          </p:nvSpPr>
          <p:spPr>
            <a:xfrm flipH="1">
              <a:off x="-51359" y="3483889"/>
              <a:ext cx="186742" cy="208436"/>
            </a:xfrm>
            <a:custGeom>
              <a:avLst/>
              <a:gdLst/>
              <a:ahLst/>
              <a:cxnLst/>
              <a:rect l="l" t="t" r="r" b="b"/>
              <a:pathLst>
                <a:path w="2832" h="3161" fill="none" extrusionOk="0">
                  <a:moveTo>
                    <a:pt x="2387" y="567"/>
                  </a:moveTo>
                  <a:cubicBezTo>
                    <a:pt x="2566" y="775"/>
                    <a:pt x="2688" y="1047"/>
                    <a:pt x="2716" y="1312"/>
                  </a:cubicBezTo>
                  <a:cubicBezTo>
                    <a:pt x="2831" y="1907"/>
                    <a:pt x="2716" y="2509"/>
                    <a:pt x="2595" y="3104"/>
                  </a:cubicBezTo>
                  <a:cubicBezTo>
                    <a:pt x="2595" y="3161"/>
                    <a:pt x="2566" y="3161"/>
                    <a:pt x="2537" y="3161"/>
                  </a:cubicBezTo>
                  <a:cubicBezTo>
                    <a:pt x="2208" y="2896"/>
                    <a:pt x="2000" y="2537"/>
                    <a:pt x="1907" y="2122"/>
                  </a:cubicBezTo>
                  <a:cubicBezTo>
                    <a:pt x="1907" y="2086"/>
                    <a:pt x="1849" y="2057"/>
                    <a:pt x="1821" y="2086"/>
                  </a:cubicBezTo>
                  <a:cubicBezTo>
                    <a:pt x="1670" y="2301"/>
                    <a:pt x="1520" y="2509"/>
                    <a:pt x="1398" y="2745"/>
                  </a:cubicBezTo>
                  <a:cubicBezTo>
                    <a:pt x="1369" y="2774"/>
                    <a:pt x="1312" y="2774"/>
                    <a:pt x="1312" y="2717"/>
                  </a:cubicBezTo>
                  <a:cubicBezTo>
                    <a:pt x="1254" y="2265"/>
                    <a:pt x="1312" y="1821"/>
                    <a:pt x="1434" y="1405"/>
                  </a:cubicBezTo>
                  <a:cubicBezTo>
                    <a:pt x="1462" y="1369"/>
                    <a:pt x="1398" y="1312"/>
                    <a:pt x="1369" y="1341"/>
                  </a:cubicBezTo>
                  <a:cubicBezTo>
                    <a:pt x="982" y="1405"/>
                    <a:pt x="595" y="1642"/>
                    <a:pt x="237" y="1549"/>
                  </a:cubicBezTo>
                  <a:cubicBezTo>
                    <a:pt x="208" y="1549"/>
                    <a:pt x="179" y="1491"/>
                    <a:pt x="208" y="1463"/>
                  </a:cubicBezTo>
                  <a:lnTo>
                    <a:pt x="860" y="832"/>
                  </a:lnTo>
                  <a:cubicBezTo>
                    <a:pt x="896" y="803"/>
                    <a:pt x="860" y="746"/>
                    <a:pt x="803" y="746"/>
                  </a:cubicBezTo>
                  <a:cubicBezTo>
                    <a:pt x="538" y="746"/>
                    <a:pt x="237" y="624"/>
                    <a:pt x="29" y="416"/>
                  </a:cubicBezTo>
                  <a:cubicBezTo>
                    <a:pt x="0" y="388"/>
                    <a:pt x="0" y="330"/>
                    <a:pt x="58" y="330"/>
                  </a:cubicBezTo>
                  <a:cubicBezTo>
                    <a:pt x="538" y="294"/>
                    <a:pt x="1011" y="1"/>
                    <a:pt x="1491" y="29"/>
                  </a:cubicBezTo>
                  <a:cubicBezTo>
                    <a:pt x="1756" y="29"/>
                    <a:pt x="2000" y="151"/>
                    <a:pt x="2179" y="330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14"/>
            <p:cNvSpPr/>
            <p:nvPr/>
          </p:nvSpPr>
          <p:spPr>
            <a:xfrm flipH="1">
              <a:off x="-53667" y="3404959"/>
              <a:ext cx="49653" cy="126275"/>
            </a:xfrm>
            <a:custGeom>
              <a:avLst/>
              <a:gdLst/>
              <a:ahLst/>
              <a:cxnLst/>
              <a:rect l="l" t="t" r="r" b="b"/>
              <a:pathLst>
                <a:path w="753" h="1915" fill="none" extrusionOk="0">
                  <a:moveTo>
                    <a:pt x="602" y="29"/>
                  </a:moveTo>
                  <a:cubicBezTo>
                    <a:pt x="574" y="1"/>
                    <a:pt x="574" y="1"/>
                    <a:pt x="538" y="1"/>
                  </a:cubicBezTo>
                  <a:lnTo>
                    <a:pt x="151" y="1"/>
                  </a:lnTo>
                  <a:cubicBezTo>
                    <a:pt x="330" y="538"/>
                    <a:pt x="330" y="1198"/>
                    <a:pt x="0" y="1642"/>
                  </a:cubicBezTo>
                  <a:cubicBezTo>
                    <a:pt x="94" y="1706"/>
                    <a:pt x="122" y="1821"/>
                    <a:pt x="180" y="1914"/>
                  </a:cubicBezTo>
                  <a:cubicBezTo>
                    <a:pt x="602" y="1405"/>
                    <a:pt x="753" y="717"/>
                    <a:pt x="631" y="58"/>
                  </a:cubicBezTo>
                  <a:cubicBezTo>
                    <a:pt x="631" y="58"/>
                    <a:pt x="631" y="29"/>
                    <a:pt x="602" y="29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14"/>
            <p:cNvSpPr/>
            <p:nvPr/>
          </p:nvSpPr>
          <p:spPr>
            <a:xfrm flipH="1">
              <a:off x="64432" y="3980088"/>
              <a:ext cx="78996" cy="125748"/>
            </a:xfrm>
            <a:custGeom>
              <a:avLst/>
              <a:gdLst/>
              <a:ahLst/>
              <a:cxnLst/>
              <a:rect l="l" t="t" r="r" b="b"/>
              <a:pathLst>
                <a:path w="1198" h="1907" fill="none" extrusionOk="0">
                  <a:moveTo>
                    <a:pt x="624" y="179"/>
                  </a:moveTo>
                  <a:cubicBezTo>
                    <a:pt x="688" y="86"/>
                    <a:pt x="746" y="0"/>
                    <a:pt x="868" y="0"/>
                  </a:cubicBezTo>
                  <a:cubicBezTo>
                    <a:pt x="925" y="0"/>
                    <a:pt x="1018" y="58"/>
                    <a:pt x="1075" y="115"/>
                  </a:cubicBezTo>
                  <a:cubicBezTo>
                    <a:pt x="1104" y="208"/>
                    <a:pt x="1133" y="294"/>
                    <a:pt x="1133" y="359"/>
                  </a:cubicBezTo>
                  <a:cubicBezTo>
                    <a:pt x="1197" y="867"/>
                    <a:pt x="1018" y="1369"/>
                    <a:pt x="660" y="1727"/>
                  </a:cubicBezTo>
                  <a:cubicBezTo>
                    <a:pt x="567" y="1820"/>
                    <a:pt x="481" y="1878"/>
                    <a:pt x="359" y="1906"/>
                  </a:cubicBezTo>
                  <a:cubicBezTo>
                    <a:pt x="237" y="1906"/>
                    <a:pt x="87" y="1849"/>
                    <a:pt x="58" y="1763"/>
                  </a:cubicBezTo>
                  <a:cubicBezTo>
                    <a:pt x="1" y="1641"/>
                    <a:pt x="87" y="1491"/>
                    <a:pt x="180" y="1369"/>
                  </a:cubicBezTo>
                  <a:cubicBezTo>
                    <a:pt x="301" y="1190"/>
                    <a:pt x="416" y="1011"/>
                    <a:pt x="481" y="803"/>
                  </a:cubicBezTo>
                  <a:cubicBezTo>
                    <a:pt x="538" y="595"/>
                    <a:pt x="509" y="359"/>
                    <a:pt x="624" y="179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14"/>
            <p:cNvSpPr/>
            <p:nvPr/>
          </p:nvSpPr>
          <p:spPr>
            <a:xfrm flipH="1">
              <a:off x="-171831" y="4798996"/>
              <a:ext cx="317171" cy="202765"/>
            </a:xfrm>
            <a:custGeom>
              <a:avLst/>
              <a:gdLst/>
              <a:ahLst/>
              <a:cxnLst/>
              <a:rect l="l" t="t" r="r" b="b"/>
              <a:pathLst>
                <a:path w="4810" h="3075" fill="none" extrusionOk="0">
                  <a:moveTo>
                    <a:pt x="2839" y="387"/>
                  </a:moveTo>
                  <a:cubicBezTo>
                    <a:pt x="2566" y="330"/>
                    <a:pt x="2387" y="0"/>
                    <a:pt x="2122" y="0"/>
                  </a:cubicBezTo>
                  <a:cubicBezTo>
                    <a:pt x="1792" y="0"/>
                    <a:pt x="1642" y="359"/>
                    <a:pt x="1370" y="481"/>
                  </a:cubicBezTo>
                  <a:cubicBezTo>
                    <a:pt x="1162" y="567"/>
                    <a:pt x="897" y="509"/>
                    <a:pt x="653" y="509"/>
                  </a:cubicBezTo>
                  <a:cubicBezTo>
                    <a:pt x="445" y="481"/>
                    <a:pt x="151" y="538"/>
                    <a:pt x="58" y="746"/>
                  </a:cubicBezTo>
                  <a:cubicBezTo>
                    <a:pt x="1" y="925"/>
                    <a:pt x="87" y="1104"/>
                    <a:pt x="180" y="1226"/>
                  </a:cubicBezTo>
                  <a:cubicBezTo>
                    <a:pt x="266" y="1376"/>
                    <a:pt x="388" y="1491"/>
                    <a:pt x="474" y="1642"/>
                  </a:cubicBezTo>
                  <a:cubicBezTo>
                    <a:pt x="538" y="1763"/>
                    <a:pt x="567" y="1943"/>
                    <a:pt x="624" y="2064"/>
                  </a:cubicBezTo>
                  <a:cubicBezTo>
                    <a:pt x="746" y="2208"/>
                    <a:pt x="954" y="2301"/>
                    <a:pt x="1162" y="2330"/>
                  </a:cubicBezTo>
                  <a:cubicBezTo>
                    <a:pt x="1341" y="2358"/>
                    <a:pt x="1549" y="2330"/>
                    <a:pt x="1764" y="2301"/>
                  </a:cubicBezTo>
                  <a:cubicBezTo>
                    <a:pt x="1821" y="2301"/>
                    <a:pt x="1907" y="2301"/>
                    <a:pt x="1972" y="2358"/>
                  </a:cubicBezTo>
                  <a:cubicBezTo>
                    <a:pt x="2086" y="2423"/>
                    <a:pt x="2122" y="2537"/>
                    <a:pt x="2179" y="2659"/>
                  </a:cubicBezTo>
                  <a:cubicBezTo>
                    <a:pt x="2387" y="2924"/>
                    <a:pt x="2803" y="2838"/>
                    <a:pt x="3133" y="2896"/>
                  </a:cubicBezTo>
                  <a:cubicBezTo>
                    <a:pt x="3312" y="2924"/>
                    <a:pt x="3462" y="3017"/>
                    <a:pt x="3613" y="3046"/>
                  </a:cubicBezTo>
                  <a:cubicBezTo>
                    <a:pt x="4000" y="3075"/>
                    <a:pt x="4329" y="2781"/>
                    <a:pt x="4537" y="2451"/>
                  </a:cubicBezTo>
                  <a:cubicBezTo>
                    <a:pt x="4688" y="2208"/>
                    <a:pt x="4809" y="1943"/>
                    <a:pt x="4809" y="1642"/>
                  </a:cubicBezTo>
                  <a:cubicBezTo>
                    <a:pt x="4809" y="1348"/>
                    <a:pt x="4630" y="1047"/>
                    <a:pt x="4358" y="954"/>
                  </a:cubicBezTo>
                  <a:cubicBezTo>
                    <a:pt x="4272" y="925"/>
                    <a:pt x="4179" y="925"/>
                    <a:pt x="4121" y="868"/>
                  </a:cubicBezTo>
                  <a:cubicBezTo>
                    <a:pt x="3971" y="774"/>
                    <a:pt x="3942" y="538"/>
                    <a:pt x="3792" y="416"/>
                  </a:cubicBezTo>
                  <a:cubicBezTo>
                    <a:pt x="3520" y="208"/>
                    <a:pt x="3161" y="481"/>
                    <a:pt x="2839" y="387"/>
                  </a:cubicBezTo>
                  <a:close/>
                </a:path>
              </a:pathLst>
            </a:custGeom>
            <a:noFill/>
            <a:ln w="30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14"/>
            <p:cNvSpPr/>
            <p:nvPr/>
          </p:nvSpPr>
          <p:spPr>
            <a:xfrm flipH="1">
              <a:off x="-167545" y="4864211"/>
              <a:ext cx="265606" cy="88426"/>
            </a:xfrm>
            <a:custGeom>
              <a:avLst/>
              <a:gdLst/>
              <a:ahLst/>
              <a:cxnLst/>
              <a:rect l="l" t="t" r="r" b="b"/>
              <a:pathLst>
                <a:path w="4028" h="1341" fill="none" extrusionOk="0">
                  <a:moveTo>
                    <a:pt x="0" y="0"/>
                  </a:moveTo>
                  <a:cubicBezTo>
                    <a:pt x="717" y="58"/>
                    <a:pt x="1462" y="144"/>
                    <a:pt x="2150" y="323"/>
                  </a:cubicBezTo>
                  <a:cubicBezTo>
                    <a:pt x="2838" y="538"/>
                    <a:pt x="3519" y="832"/>
                    <a:pt x="4028" y="1341"/>
                  </a:cubicBezTo>
                </a:path>
              </a:pathLst>
            </a:custGeom>
            <a:noFill/>
            <a:ln w="30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14"/>
            <p:cNvSpPr/>
            <p:nvPr/>
          </p:nvSpPr>
          <p:spPr>
            <a:xfrm flipH="1">
              <a:off x="127800" y="4432766"/>
              <a:ext cx="378100" cy="360626"/>
            </a:xfrm>
            <a:custGeom>
              <a:avLst/>
              <a:gdLst/>
              <a:ahLst/>
              <a:cxnLst/>
              <a:rect l="l" t="t" r="r" b="b"/>
              <a:pathLst>
                <a:path w="5734" h="5469" fill="none" extrusionOk="0">
                  <a:moveTo>
                    <a:pt x="2839" y="5404"/>
                  </a:moveTo>
                  <a:cubicBezTo>
                    <a:pt x="1972" y="5253"/>
                    <a:pt x="1169" y="4781"/>
                    <a:pt x="632" y="4121"/>
                  </a:cubicBezTo>
                  <a:cubicBezTo>
                    <a:pt x="273" y="3706"/>
                    <a:pt x="1" y="3197"/>
                    <a:pt x="1" y="2659"/>
                  </a:cubicBezTo>
                  <a:cubicBezTo>
                    <a:pt x="30" y="2093"/>
                    <a:pt x="331" y="1556"/>
                    <a:pt x="839" y="1377"/>
                  </a:cubicBezTo>
                  <a:cubicBezTo>
                    <a:pt x="1198" y="1255"/>
                    <a:pt x="1556" y="1312"/>
                    <a:pt x="1886" y="1405"/>
                  </a:cubicBezTo>
                  <a:cubicBezTo>
                    <a:pt x="2000" y="1434"/>
                    <a:pt x="2122" y="1491"/>
                    <a:pt x="2244" y="1491"/>
                  </a:cubicBezTo>
                  <a:cubicBezTo>
                    <a:pt x="2538" y="1462"/>
                    <a:pt x="2538" y="1226"/>
                    <a:pt x="2602" y="1018"/>
                  </a:cubicBezTo>
                  <a:cubicBezTo>
                    <a:pt x="2631" y="746"/>
                    <a:pt x="2717" y="481"/>
                    <a:pt x="2932" y="302"/>
                  </a:cubicBezTo>
                  <a:cubicBezTo>
                    <a:pt x="3168" y="58"/>
                    <a:pt x="3555" y="1"/>
                    <a:pt x="3885" y="94"/>
                  </a:cubicBezTo>
                  <a:cubicBezTo>
                    <a:pt x="4215" y="180"/>
                    <a:pt x="4509" y="416"/>
                    <a:pt x="4752" y="660"/>
                  </a:cubicBezTo>
                  <a:cubicBezTo>
                    <a:pt x="5440" y="1377"/>
                    <a:pt x="5734" y="2451"/>
                    <a:pt x="5555" y="3405"/>
                  </a:cubicBezTo>
                  <a:cubicBezTo>
                    <a:pt x="5469" y="3820"/>
                    <a:pt x="5290" y="4272"/>
                    <a:pt x="4903" y="4451"/>
                  </a:cubicBezTo>
                  <a:cubicBezTo>
                    <a:pt x="4602" y="4630"/>
                    <a:pt x="4215" y="4601"/>
                    <a:pt x="3942" y="4809"/>
                  </a:cubicBezTo>
                  <a:cubicBezTo>
                    <a:pt x="3706" y="4988"/>
                    <a:pt x="3555" y="5318"/>
                    <a:pt x="3254" y="5404"/>
                  </a:cubicBezTo>
                  <a:cubicBezTo>
                    <a:pt x="3140" y="5468"/>
                    <a:pt x="2989" y="5433"/>
                    <a:pt x="2839" y="5404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14"/>
            <p:cNvSpPr/>
            <p:nvPr/>
          </p:nvSpPr>
          <p:spPr>
            <a:xfrm flipH="1">
              <a:off x="222292" y="4547106"/>
              <a:ext cx="181005" cy="173027"/>
            </a:xfrm>
            <a:custGeom>
              <a:avLst/>
              <a:gdLst/>
              <a:ahLst/>
              <a:cxnLst/>
              <a:rect l="l" t="t" r="r" b="b"/>
              <a:pathLst>
                <a:path w="2745" h="2624" fill="none" extrusionOk="0">
                  <a:moveTo>
                    <a:pt x="1734" y="58"/>
                  </a:moveTo>
                  <a:cubicBezTo>
                    <a:pt x="2028" y="1"/>
                    <a:pt x="2329" y="87"/>
                    <a:pt x="2508" y="330"/>
                  </a:cubicBezTo>
                  <a:cubicBezTo>
                    <a:pt x="2687" y="510"/>
                    <a:pt x="2745" y="803"/>
                    <a:pt x="2716" y="1047"/>
                  </a:cubicBezTo>
                  <a:cubicBezTo>
                    <a:pt x="2716" y="1312"/>
                    <a:pt x="2630" y="1585"/>
                    <a:pt x="2537" y="1821"/>
                  </a:cubicBezTo>
                  <a:cubicBezTo>
                    <a:pt x="2451" y="2029"/>
                    <a:pt x="2358" y="2237"/>
                    <a:pt x="2272" y="2445"/>
                  </a:cubicBezTo>
                  <a:cubicBezTo>
                    <a:pt x="2272" y="2480"/>
                    <a:pt x="2236" y="2509"/>
                    <a:pt x="2236" y="2538"/>
                  </a:cubicBezTo>
                  <a:cubicBezTo>
                    <a:pt x="2207" y="2566"/>
                    <a:pt x="2179" y="2566"/>
                    <a:pt x="2150" y="2566"/>
                  </a:cubicBezTo>
                  <a:cubicBezTo>
                    <a:pt x="1999" y="2624"/>
                    <a:pt x="1849" y="2595"/>
                    <a:pt x="1698" y="2538"/>
                  </a:cubicBezTo>
                  <a:cubicBezTo>
                    <a:pt x="1376" y="2445"/>
                    <a:pt x="1046" y="2330"/>
                    <a:pt x="745" y="2179"/>
                  </a:cubicBezTo>
                  <a:cubicBezTo>
                    <a:pt x="595" y="2122"/>
                    <a:pt x="444" y="2058"/>
                    <a:pt x="330" y="1943"/>
                  </a:cubicBezTo>
                  <a:cubicBezTo>
                    <a:pt x="179" y="1792"/>
                    <a:pt x="57" y="1613"/>
                    <a:pt x="29" y="1405"/>
                  </a:cubicBezTo>
                  <a:cubicBezTo>
                    <a:pt x="0" y="1226"/>
                    <a:pt x="86" y="983"/>
                    <a:pt x="208" y="868"/>
                  </a:cubicBezTo>
                  <a:cubicBezTo>
                    <a:pt x="330" y="746"/>
                    <a:pt x="509" y="689"/>
                    <a:pt x="688" y="653"/>
                  </a:cubicBezTo>
                  <a:cubicBezTo>
                    <a:pt x="838" y="653"/>
                    <a:pt x="1018" y="689"/>
                    <a:pt x="1161" y="717"/>
                  </a:cubicBezTo>
                  <a:lnTo>
                    <a:pt x="1225" y="717"/>
                  </a:lnTo>
                  <a:cubicBezTo>
                    <a:pt x="1254" y="717"/>
                    <a:pt x="1254" y="567"/>
                    <a:pt x="1254" y="538"/>
                  </a:cubicBezTo>
                  <a:cubicBezTo>
                    <a:pt x="1283" y="445"/>
                    <a:pt x="1311" y="388"/>
                    <a:pt x="1376" y="330"/>
                  </a:cubicBezTo>
                  <a:cubicBezTo>
                    <a:pt x="1462" y="209"/>
                    <a:pt x="1584" y="115"/>
                    <a:pt x="1734" y="58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14"/>
            <p:cNvSpPr/>
            <p:nvPr/>
          </p:nvSpPr>
          <p:spPr>
            <a:xfrm flipH="1">
              <a:off x="347974" y="4440810"/>
              <a:ext cx="27959" cy="88426"/>
            </a:xfrm>
            <a:custGeom>
              <a:avLst/>
              <a:gdLst/>
              <a:ahLst/>
              <a:cxnLst/>
              <a:rect l="l" t="t" r="r" b="b"/>
              <a:pathLst>
                <a:path w="424" h="1341" fill="none" extrusionOk="0">
                  <a:moveTo>
                    <a:pt x="209" y="416"/>
                  </a:moveTo>
                  <a:cubicBezTo>
                    <a:pt x="209" y="330"/>
                    <a:pt x="244" y="208"/>
                    <a:pt x="330" y="115"/>
                  </a:cubicBezTo>
                  <a:cubicBezTo>
                    <a:pt x="273" y="58"/>
                    <a:pt x="180" y="29"/>
                    <a:pt x="123" y="0"/>
                  </a:cubicBezTo>
                  <a:lnTo>
                    <a:pt x="65" y="0"/>
                  </a:lnTo>
                  <a:lnTo>
                    <a:pt x="29" y="0"/>
                  </a:lnTo>
                  <a:cubicBezTo>
                    <a:pt x="1" y="58"/>
                    <a:pt x="1" y="86"/>
                    <a:pt x="1" y="151"/>
                  </a:cubicBezTo>
                  <a:cubicBezTo>
                    <a:pt x="1" y="538"/>
                    <a:pt x="123" y="896"/>
                    <a:pt x="273" y="1226"/>
                  </a:cubicBezTo>
                  <a:cubicBezTo>
                    <a:pt x="302" y="1283"/>
                    <a:pt x="359" y="1340"/>
                    <a:pt x="423" y="1312"/>
                  </a:cubicBezTo>
                  <a:cubicBezTo>
                    <a:pt x="273" y="1047"/>
                    <a:pt x="180" y="746"/>
                    <a:pt x="209" y="416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14"/>
            <p:cNvSpPr/>
            <p:nvPr/>
          </p:nvSpPr>
          <p:spPr>
            <a:xfrm flipH="1">
              <a:off x="275176" y="4601968"/>
              <a:ext cx="35542" cy="41608"/>
            </a:xfrm>
            <a:custGeom>
              <a:avLst/>
              <a:gdLst/>
              <a:ahLst/>
              <a:cxnLst/>
              <a:rect l="l" t="t" r="r" b="b"/>
              <a:pathLst>
                <a:path w="539" h="631" fill="none" extrusionOk="0">
                  <a:moveTo>
                    <a:pt x="509" y="394"/>
                  </a:moveTo>
                  <a:cubicBezTo>
                    <a:pt x="538" y="452"/>
                    <a:pt x="538" y="538"/>
                    <a:pt x="474" y="602"/>
                  </a:cubicBezTo>
                  <a:cubicBezTo>
                    <a:pt x="445" y="631"/>
                    <a:pt x="388" y="631"/>
                    <a:pt x="330" y="631"/>
                  </a:cubicBezTo>
                  <a:cubicBezTo>
                    <a:pt x="294" y="602"/>
                    <a:pt x="237" y="573"/>
                    <a:pt x="208" y="509"/>
                  </a:cubicBezTo>
                  <a:cubicBezTo>
                    <a:pt x="151" y="423"/>
                    <a:pt x="115" y="330"/>
                    <a:pt x="87" y="244"/>
                  </a:cubicBezTo>
                  <a:cubicBezTo>
                    <a:pt x="1" y="0"/>
                    <a:pt x="445" y="301"/>
                    <a:pt x="509" y="394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14"/>
            <p:cNvSpPr/>
            <p:nvPr/>
          </p:nvSpPr>
          <p:spPr>
            <a:xfrm flipH="1">
              <a:off x="310652" y="4625574"/>
              <a:ext cx="21826" cy="35476"/>
            </a:xfrm>
            <a:custGeom>
              <a:avLst/>
              <a:gdLst/>
              <a:ahLst/>
              <a:cxnLst/>
              <a:rect l="l" t="t" r="r" b="b"/>
              <a:pathLst>
                <a:path w="331" h="538" fill="none" extrusionOk="0">
                  <a:moveTo>
                    <a:pt x="331" y="330"/>
                  </a:moveTo>
                  <a:cubicBezTo>
                    <a:pt x="331" y="395"/>
                    <a:pt x="302" y="481"/>
                    <a:pt x="237" y="509"/>
                  </a:cubicBezTo>
                  <a:cubicBezTo>
                    <a:pt x="180" y="538"/>
                    <a:pt x="123" y="509"/>
                    <a:pt x="58" y="481"/>
                  </a:cubicBezTo>
                  <a:cubicBezTo>
                    <a:pt x="30" y="423"/>
                    <a:pt x="1" y="359"/>
                    <a:pt x="1" y="273"/>
                  </a:cubicBezTo>
                  <a:cubicBezTo>
                    <a:pt x="1" y="215"/>
                    <a:pt x="1" y="122"/>
                    <a:pt x="58" y="36"/>
                  </a:cubicBezTo>
                  <a:cubicBezTo>
                    <a:pt x="58" y="0"/>
                    <a:pt x="87" y="0"/>
                    <a:pt x="123" y="0"/>
                  </a:cubicBezTo>
                  <a:cubicBezTo>
                    <a:pt x="237" y="65"/>
                    <a:pt x="302" y="180"/>
                    <a:pt x="331" y="330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14"/>
            <p:cNvSpPr/>
            <p:nvPr/>
          </p:nvSpPr>
          <p:spPr>
            <a:xfrm flipH="1">
              <a:off x="-177502" y="4623662"/>
              <a:ext cx="112032" cy="104515"/>
            </a:xfrm>
            <a:custGeom>
              <a:avLst/>
              <a:gdLst/>
              <a:ahLst/>
              <a:cxnLst/>
              <a:rect l="l" t="t" r="r" b="b"/>
              <a:pathLst>
                <a:path w="1699" h="1585" fill="none" extrusionOk="0">
                  <a:moveTo>
                    <a:pt x="1369" y="244"/>
                  </a:moveTo>
                  <a:cubicBezTo>
                    <a:pt x="1577" y="424"/>
                    <a:pt x="1698" y="689"/>
                    <a:pt x="1698" y="961"/>
                  </a:cubicBezTo>
                  <a:cubicBezTo>
                    <a:pt x="1698" y="1018"/>
                    <a:pt x="1670" y="1104"/>
                    <a:pt x="1641" y="1169"/>
                  </a:cubicBezTo>
                  <a:cubicBezTo>
                    <a:pt x="1612" y="1255"/>
                    <a:pt x="1548" y="1319"/>
                    <a:pt x="1462" y="1348"/>
                  </a:cubicBezTo>
                  <a:cubicBezTo>
                    <a:pt x="1283" y="1527"/>
                    <a:pt x="1010" y="1585"/>
                    <a:pt x="745" y="1585"/>
                  </a:cubicBezTo>
                  <a:cubicBezTo>
                    <a:pt x="681" y="1585"/>
                    <a:pt x="595" y="1585"/>
                    <a:pt x="537" y="1556"/>
                  </a:cubicBezTo>
                  <a:cubicBezTo>
                    <a:pt x="237" y="1463"/>
                    <a:pt x="0" y="1169"/>
                    <a:pt x="0" y="868"/>
                  </a:cubicBezTo>
                  <a:cubicBezTo>
                    <a:pt x="0" y="538"/>
                    <a:pt x="208" y="244"/>
                    <a:pt x="473" y="123"/>
                  </a:cubicBezTo>
                  <a:cubicBezTo>
                    <a:pt x="774" y="1"/>
                    <a:pt x="1132" y="65"/>
                    <a:pt x="1369" y="244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9">
    <p:spTree>
      <p:nvGrpSpPr>
        <p:cNvPr id="1" name="Shape 1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6" name="Google Shape;1786;p15"/>
          <p:cNvSpPr txBox="1">
            <a:spLocks noGrp="1"/>
          </p:cNvSpPr>
          <p:nvPr>
            <p:ph type="title"/>
          </p:nvPr>
        </p:nvSpPr>
        <p:spPr>
          <a:xfrm>
            <a:off x="727550" y="368825"/>
            <a:ext cx="7691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787" name="Google Shape;1787;p15"/>
          <p:cNvGrpSpPr/>
          <p:nvPr/>
        </p:nvGrpSpPr>
        <p:grpSpPr>
          <a:xfrm>
            <a:off x="-289098" y="4452133"/>
            <a:ext cx="9804204" cy="1487130"/>
            <a:chOff x="-289098" y="4299733"/>
            <a:chExt cx="9804204" cy="1487130"/>
          </a:xfrm>
        </p:grpSpPr>
        <p:sp>
          <p:nvSpPr>
            <p:cNvPr id="1788" name="Google Shape;1788;p15"/>
            <p:cNvSpPr/>
            <p:nvPr/>
          </p:nvSpPr>
          <p:spPr>
            <a:xfrm>
              <a:off x="2499514" y="4624525"/>
              <a:ext cx="49222" cy="46371"/>
            </a:xfrm>
            <a:custGeom>
              <a:avLst/>
              <a:gdLst/>
              <a:ahLst/>
              <a:cxnLst/>
              <a:rect l="l" t="t" r="r" b="b"/>
              <a:pathLst>
                <a:path w="1899" h="1789" extrusionOk="0">
                  <a:moveTo>
                    <a:pt x="961" y="1"/>
                  </a:moveTo>
                  <a:cubicBezTo>
                    <a:pt x="534" y="1"/>
                    <a:pt x="165" y="289"/>
                    <a:pt x="59" y="674"/>
                  </a:cubicBezTo>
                  <a:cubicBezTo>
                    <a:pt x="0" y="1174"/>
                    <a:pt x="309" y="1660"/>
                    <a:pt x="736" y="1777"/>
                  </a:cubicBezTo>
                  <a:cubicBezTo>
                    <a:pt x="784" y="1785"/>
                    <a:pt x="832" y="1788"/>
                    <a:pt x="880" y="1788"/>
                  </a:cubicBezTo>
                  <a:cubicBezTo>
                    <a:pt x="1316" y="1788"/>
                    <a:pt x="1728" y="1493"/>
                    <a:pt x="1781" y="1042"/>
                  </a:cubicBezTo>
                  <a:cubicBezTo>
                    <a:pt x="1899" y="556"/>
                    <a:pt x="1590" y="129"/>
                    <a:pt x="1104" y="11"/>
                  </a:cubicBezTo>
                  <a:cubicBezTo>
                    <a:pt x="1056" y="4"/>
                    <a:pt x="1008" y="1"/>
                    <a:pt x="961" y="1"/>
                  </a:cubicBezTo>
                  <a:close/>
                </a:path>
              </a:pathLst>
            </a:custGeom>
            <a:solidFill>
              <a:srgbClr val="F7D79F"/>
            </a:solidFill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15"/>
            <p:cNvSpPr/>
            <p:nvPr/>
          </p:nvSpPr>
          <p:spPr>
            <a:xfrm>
              <a:off x="771027" y="4493769"/>
              <a:ext cx="50777" cy="45878"/>
            </a:xfrm>
            <a:custGeom>
              <a:avLst/>
              <a:gdLst/>
              <a:ahLst/>
              <a:cxnLst/>
              <a:rect l="l" t="t" r="r" b="b"/>
              <a:pathLst>
                <a:path w="1959" h="1770" extrusionOk="0">
                  <a:moveTo>
                    <a:pt x="979" y="1"/>
                  </a:moveTo>
                  <a:cubicBezTo>
                    <a:pt x="570" y="1"/>
                    <a:pt x="221" y="328"/>
                    <a:pt x="119" y="700"/>
                  </a:cubicBezTo>
                  <a:cubicBezTo>
                    <a:pt x="1" y="1186"/>
                    <a:pt x="310" y="1686"/>
                    <a:pt x="796" y="1745"/>
                  </a:cubicBezTo>
                  <a:cubicBezTo>
                    <a:pt x="865" y="1762"/>
                    <a:pt x="936" y="1770"/>
                    <a:pt x="1005" y="1770"/>
                  </a:cubicBezTo>
                  <a:cubicBezTo>
                    <a:pt x="1416" y="1770"/>
                    <a:pt x="1790" y="1484"/>
                    <a:pt x="1840" y="1068"/>
                  </a:cubicBezTo>
                  <a:cubicBezTo>
                    <a:pt x="1958" y="582"/>
                    <a:pt x="1649" y="156"/>
                    <a:pt x="1163" y="23"/>
                  </a:cubicBezTo>
                  <a:cubicBezTo>
                    <a:pt x="1101" y="8"/>
                    <a:pt x="1039" y="1"/>
                    <a:pt x="979" y="1"/>
                  </a:cubicBezTo>
                  <a:close/>
                </a:path>
              </a:pathLst>
            </a:custGeom>
            <a:solidFill>
              <a:srgbClr val="F7D79F"/>
            </a:solidFill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15"/>
            <p:cNvSpPr/>
            <p:nvPr/>
          </p:nvSpPr>
          <p:spPr>
            <a:xfrm>
              <a:off x="6333598" y="4914194"/>
              <a:ext cx="539006" cy="604247"/>
            </a:xfrm>
            <a:custGeom>
              <a:avLst/>
              <a:gdLst/>
              <a:ahLst/>
              <a:cxnLst/>
              <a:rect l="l" t="t" r="r" b="b"/>
              <a:pathLst>
                <a:path w="20795" h="23312" fill="none" extrusionOk="0">
                  <a:moveTo>
                    <a:pt x="15085" y="7300"/>
                  </a:moveTo>
                  <a:cubicBezTo>
                    <a:pt x="13922" y="7550"/>
                    <a:pt x="14408" y="5769"/>
                    <a:pt x="14408" y="5769"/>
                  </a:cubicBezTo>
                  <a:cubicBezTo>
                    <a:pt x="14408" y="5769"/>
                    <a:pt x="15938" y="1"/>
                    <a:pt x="12141" y="310"/>
                  </a:cubicBezTo>
                  <a:cubicBezTo>
                    <a:pt x="12141" y="310"/>
                    <a:pt x="6372" y="1722"/>
                    <a:pt x="3194" y="6255"/>
                  </a:cubicBezTo>
                  <a:cubicBezTo>
                    <a:pt x="0" y="10802"/>
                    <a:pt x="5946" y="10670"/>
                    <a:pt x="5946" y="10670"/>
                  </a:cubicBezTo>
                  <a:cubicBezTo>
                    <a:pt x="5946" y="10670"/>
                    <a:pt x="6446" y="10611"/>
                    <a:pt x="6623" y="11656"/>
                  </a:cubicBezTo>
                  <a:cubicBezTo>
                    <a:pt x="6814" y="12760"/>
                    <a:pt x="5578" y="12701"/>
                    <a:pt x="5578" y="12701"/>
                  </a:cubicBezTo>
                  <a:cubicBezTo>
                    <a:pt x="1722" y="13496"/>
                    <a:pt x="5342" y="18161"/>
                    <a:pt x="5342" y="18161"/>
                  </a:cubicBezTo>
                  <a:cubicBezTo>
                    <a:pt x="10728" y="23311"/>
                    <a:pt x="12024" y="17351"/>
                    <a:pt x="12759" y="16321"/>
                  </a:cubicBezTo>
                  <a:cubicBezTo>
                    <a:pt x="13495" y="15217"/>
                    <a:pt x="15335" y="17852"/>
                    <a:pt x="17351" y="16615"/>
                  </a:cubicBezTo>
                  <a:cubicBezTo>
                    <a:pt x="19441" y="15394"/>
                    <a:pt x="20795" y="13128"/>
                    <a:pt x="19617" y="8595"/>
                  </a:cubicBezTo>
                  <a:cubicBezTo>
                    <a:pt x="18396" y="4048"/>
                    <a:pt x="16247" y="7050"/>
                    <a:pt x="15085" y="7300"/>
                  </a:cubicBezTo>
                  <a:close/>
                  <a:moveTo>
                    <a:pt x="17601" y="9139"/>
                  </a:moveTo>
                  <a:cubicBezTo>
                    <a:pt x="18705" y="13378"/>
                    <a:pt x="17115" y="14408"/>
                    <a:pt x="16306" y="14849"/>
                  </a:cubicBezTo>
                  <a:cubicBezTo>
                    <a:pt x="16129" y="14967"/>
                    <a:pt x="15879" y="14908"/>
                    <a:pt x="15143" y="14540"/>
                  </a:cubicBezTo>
                  <a:cubicBezTo>
                    <a:pt x="14408" y="14172"/>
                    <a:pt x="13127" y="13554"/>
                    <a:pt x="11832" y="14349"/>
                  </a:cubicBezTo>
                  <a:cubicBezTo>
                    <a:pt x="11523" y="14540"/>
                    <a:pt x="11288" y="14776"/>
                    <a:pt x="11038" y="15085"/>
                  </a:cubicBezTo>
                  <a:cubicBezTo>
                    <a:pt x="10787" y="15453"/>
                    <a:pt x="10670" y="15821"/>
                    <a:pt x="10493" y="16248"/>
                  </a:cubicBezTo>
                  <a:cubicBezTo>
                    <a:pt x="10243" y="16807"/>
                    <a:pt x="9757" y="17852"/>
                    <a:pt x="9257" y="18087"/>
                  </a:cubicBezTo>
                  <a:cubicBezTo>
                    <a:pt x="9080" y="18278"/>
                    <a:pt x="8212" y="18028"/>
                    <a:pt x="6932" y="16748"/>
                  </a:cubicBezTo>
                  <a:cubicBezTo>
                    <a:pt x="6446" y="16071"/>
                    <a:pt x="6004" y="15217"/>
                    <a:pt x="5887" y="14717"/>
                  </a:cubicBezTo>
                  <a:cubicBezTo>
                    <a:pt x="6255" y="14717"/>
                    <a:pt x="6814" y="14599"/>
                    <a:pt x="7358" y="14290"/>
                  </a:cubicBezTo>
                  <a:lnTo>
                    <a:pt x="7358" y="14290"/>
                  </a:lnTo>
                  <a:cubicBezTo>
                    <a:pt x="8344" y="13672"/>
                    <a:pt x="8830" y="12568"/>
                    <a:pt x="8653" y="11288"/>
                  </a:cubicBezTo>
                  <a:cubicBezTo>
                    <a:pt x="8344" y="9390"/>
                    <a:pt x="7049" y="8595"/>
                    <a:pt x="5887" y="8595"/>
                  </a:cubicBezTo>
                  <a:cubicBezTo>
                    <a:pt x="5342" y="8595"/>
                    <a:pt x="4724" y="8521"/>
                    <a:pt x="4356" y="8345"/>
                  </a:cubicBezTo>
                  <a:cubicBezTo>
                    <a:pt x="4415" y="8153"/>
                    <a:pt x="4533" y="7918"/>
                    <a:pt x="4842" y="7418"/>
                  </a:cubicBezTo>
                  <a:cubicBezTo>
                    <a:pt x="5769" y="6196"/>
                    <a:pt x="6990" y="5092"/>
                    <a:pt x="8521" y="4106"/>
                  </a:cubicBezTo>
                  <a:cubicBezTo>
                    <a:pt x="10302" y="3076"/>
                    <a:pt x="11965" y="2517"/>
                    <a:pt x="12509" y="2399"/>
                  </a:cubicBezTo>
                  <a:lnTo>
                    <a:pt x="12509" y="2399"/>
                  </a:lnTo>
                  <a:cubicBezTo>
                    <a:pt x="12759" y="2826"/>
                    <a:pt x="12700" y="4180"/>
                    <a:pt x="12450" y="5210"/>
                  </a:cubicBezTo>
                  <a:cubicBezTo>
                    <a:pt x="12259" y="5887"/>
                    <a:pt x="11965" y="7491"/>
                    <a:pt x="12995" y="8595"/>
                  </a:cubicBezTo>
                  <a:cubicBezTo>
                    <a:pt x="13613" y="9257"/>
                    <a:pt x="14540" y="9507"/>
                    <a:pt x="15511" y="9331"/>
                  </a:cubicBezTo>
                  <a:cubicBezTo>
                    <a:pt x="16012" y="9198"/>
                    <a:pt x="16438" y="8963"/>
                    <a:pt x="16806" y="8713"/>
                  </a:cubicBezTo>
                  <a:cubicBezTo>
                    <a:pt x="16924" y="8654"/>
                    <a:pt x="17042" y="8595"/>
                    <a:pt x="17115" y="8521"/>
                  </a:cubicBezTo>
                  <a:cubicBezTo>
                    <a:pt x="17233" y="8463"/>
                    <a:pt x="17292" y="8404"/>
                    <a:pt x="17351" y="8404"/>
                  </a:cubicBezTo>
                  <a:cubicBezTo>
                    <a:pt x="17410" y="8595"/>
                    <a:pt x="17542" y="8830"/>
                    <a:pt x="17601" y="9139"/>
                  </a:cubicBezTo>
                  <a:close/>
                </a:path>
              </a:pathLst>
            </a:custGeom>
            <a:noFill/>
            <a:ln w="6250" cap="flat" cmpd="sng">
              <a:solidFill>
                <a:srgbClr val="28481F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15"/>
            <p:cNvSpPr/>
            <p:nvPr/>
          </p:nvSpPr>
          <p:spPr>
            <a:xfrm>
              <a:off x="5163593" y="4927155"/>
              <a:ext cx="19103" cy="44297"/>
            </a:xfrm>
            <a:custGeom>
              <a:avLst/>
              <a:gdLst/>
              <a:ahLst/>
              <a:cxnLst/>
              <a:rect l="l" t="t" r="r" b="b"/>
              <a:pathLst>
                <a:path w="737" h="1709" fill="none" extrusionOk="0">
                  <a:moveTo>
                    <a:pt x="192" y="1"/>
                  </a:moveTo>
                  <a:cubicBezTo>
                    <a:pt x="133" y="236"/>
                    <a:pt x="1" y="487"/>
                    <a:pt x="1" y="796"/>
                  </a:cubicBezTo>
                  <a:cubicBezTo>
                    <a:pt x="1" y="1222"/>
                    <a:pt x="310" y="1590"/>
                    <a:pt x="737" y="1708"/>
                  </a:cubicBezTo>
                </a:path>
              </a:pathLst>
            </a:custGeom>
            <a:noFill/>
            <a:ln w="6250" cap="flat" cmpd="sng">
              <a:solidFill>
                <a:srgbClr val="28481F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15"/>
            <p:cNvSpPr/>
            <p:nvPr/>
          </p:nvSpPr>
          <p:spPr>
            <a:xfrm>
              <a:off x="5092257" y="5108373"/>
              <a:ext cx="19103" cy="31674"/>
            </a:xfrm>
            <a:custGeom>
              <a:avLst/>
              <a:gdLst/>
              <a:ahLst/>
              <a:cxnLst/>
              <a:rect l="l" t="t" r="r" b="b"/>
              <a:pathLst>
                <a:path w="737" h="1222" fill="none" extrusionOk="0">
                  <a:moveTo>
                    <a:pt x="310" y="0"/>
                  </a:moveTo>
                  <a:cubicBezTo>
                    <a:pt x="310" y="177"/>
                    <a:pt x="118" y="295"/>
                    <a:pt x="60" y="486"/>
                  </a:cubicBezTo>
                  <a:cubicBezTo>
                    <a:pt x="1" y="662"/>
                    <a:pt x="60" y="913"/>
                    <a:pt x="177" y="1030"/>
                  </a:cubicBezTo>
                  <a:cubicBezTo>
                    <a:pt x="369" y="1163"/>
                    <a:pt x="545" y="1222"/>
                    <a:pt x="737" y="1163"/>
                  </a:cubicBezTo>
                </a:path>
              </a:pathLst>
            </a:custGeom>
            <a:noFill/>
            <a:ln w="6250" cap="flat" cmpd="sng">
              <a:solidFill>
                <a:srgbClr val="28481F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93" name="Google Shape;1793;p15"/>
            <p:cNvGrpSpPr/>
            <p:nvPr/>
          </p:nvGrpSpPr>
          <p:grpSpPr>
            <a:xfrm>
              <a:off x="4352382" y="4564368"/>
              <a:ext cx="872704" cy="832843"/>
              <a:chOff x="5477111" y="3952766"/>
              <a:chExt cx="1084239" cy="1034716"/>
            </a:xfrm>
          </p:grpSpPr>
          <p:sp>
            <p:nvSpPr>
              <p:cNvPr id="1794" name="Google Shape;1794;p15"/>
              <p:cNvSpPr/>
              <p:nvPr/>
            </p:nvSpPr>
            <p:spPr>
              <a:xfrm>
                <a:off x="5510761" y="4016202"/>
                <a:ext cx="1050589" cy="971281"/>
              </a:xfrm>
              <a:custGeom>
                <a:avLst/>
                <a:gdLst/>
                <a:ahLst/>
                <a:cxnLst/>
                <a:rect l="l" t="t" r="r" b="b"/>
                <a:pathLst>
                  <a:path w="32627" h="30164" extrusionOk="0">
                    <a:moveTo>
                      <a:pt x="4798" y="1"/>
                    </a:moveTo>
                    <a:cubicBezTo>
                      <a:pt x="4402" y="1"/>
                      <a:pt x="4045" y="160"/>
                      <a:pt x="3870" y="532"/>
                    </a:cubicBezTo>
                    <a:cubicBezTo>
                      <a:pt x="3870" y="665"/>
                      <a:pt x="3929" y="782"/>
                      <a:pt x="3929" y="900"/>
                    </a:cubicBezTo>
                    <a:cubicBezTo>
                      <a:pt x="3870" y="974"/>
                      <a:pt x="3870" y="1091"/>
                      <a:pt x="3870" y="1150"/>
                    </a:cubicBezTo>
                    <a:cubicBezTo>
                      <a:pt x="3620" y="2372"/>
                      <a:pt x="3870" y="3784"/>
                      <a:pt x="3503" y="5079"/>
                    </a:cubicBezTo>
                    <a:cubicBezTo>
                      <a:pt x="3002" y="6610"/>
                      <a:pt x="1663" y="7773"/>
                      <a:pt x="986" y="9244"/>
                    </a:cubicBezTo>
                    <a:cubicBezTo>
                      <a:pt x="0" y="11393"/>
                      <a:pt x="368" y="14454"/>
                      <a:pt x="1236" y="16602"/>
                    </a:cubicBezTo>
                    <a:cubicBezTo>
                      <a:pt x="3561" y="22798"/>
                      <a:pt x="8889" y="27213"/>
                      <a:pt x="15143" y="29303"/>
                    </a:cubicBezTo>
                    <a:cubicBezTo>
                      <a:pt x="16631" y="29791"/>
                      <a:pt x="18167" y="30163"/>
                      <a:pt x="19705" y="30163"/>
                    </a:cubicBezTo>
                    <a:cubicBezTo>
                      <a:pt x="20068" y="30163"/>
                      <a:pt x="20431" y="30142"/>
                      <a:pt x="20794" y="30097"/>
                    </a:cubicBezTo>
                    <a:cubicBezTo>
                      <a:pt x="21766" y="29965"/>
                      <a:pt x="22811" y="29671"/>
                      <a:pt x="23738" y="29170"/>
                    </a:cubicBezTo>
                    <a:cubicBezTo>
                      <a:pt x="25018" y="28493"/>
                      <a:pt x="25209" y="26654"/>
                      <a:pt x="24047" y="25741"/>
                    </a:cubicBezTo>
                    <a:cubicBezTo>
                      <a:pt x="23797" y="25550"/>
                      <a:pt x="23546" y="25373"/>
                      <a:pt x="23311" y="25182"/>
                    </a:cubicBezTo>
                    <a:cubicBezTo>
                      <a:pt x="24282" y="25123"/>
                      <a:pt x="25268" y="24947"/>
                      <a:pt x="26181" y="24579"/>
                    </a:cubicBezTo>
                    <a:cubicBezTo>
                      <a:pt x="27108" y="24270"/>
                      <a:pt x="27961" y="23710"/>
                      <a:pt x="28697" y="23107"/>
                    </a:cubicBezTo>
                    <a:cubicBezTo>
                      <a:pt x="29742" y="22121"/>
                      <a:pt x="29492" y="20399"/>
                      <a:pt x="28212" y="19796"/>
                    </a:cubicBezTo>
                    <a:cubicBezTo>
                      <a:pt x="27844" y="19605"/>
                      <a:pt x="27476" y="19487"/>
                      <a:pt x="27049" y="19369"/>
                    </a:cubicBezTo>
                    <a:cubicBezTo>
                      <a:pt x="28020" y="19060"/>
                      <a:pt x="29006" y="18692"/>
                      <a:pt x="29801" y="18133"/>
                    </a:cubicBezTo>
                    <a:cubicBezTo>
                      <a:pt x="30596" y="17647"/>
                      <a:pt x="31331" y="16970"/>
                      <a:pt x="31832" y="16176"/>
                    </a:cubicBezTo>
                    <a:cubicBezTo>
                      <a:pt x="32626" y="15072"/>
                      <a:pt x="32008" y="13483"/>
                      <a:pt x="30728" y="13232"/>
                    </a:cubicBezTo>
                    <a:cubicBezTo>
                      <a:pt x="29875" y="13053"/>
                      <a:pt x="28994" y="12990"/>
                      <a:pt x="28096" y="12990"/>
                    </a:cubicBezTo>
                    <a:cubicBezTo>
                      <a:pt x="25952" y="12990"/>
                      <a:pt x="23716" y="13350"/>
                      <a:pt x="21557" y="13350"/>
                    </a:cubicBezTo>
                    <a:cubicBezTo>
                      <a:pt x="20907" y="13350"/>
                      <a:pt x="20263" y="13317"/>
                      <a:pt x="19632" y="13232"/>
                    </a:cubicBezTo>
                    <a:cubicBezTo>
                      <a:pt x="15953" y="12747"/>
                      <a:pt x="12759" y="10466"/>
                      <a:pt x="9993" y="8023"/>
                    </a:cubicBezTo>
                    <a:cubicBezTo>
                      <a:pt x="8712" y="6860"/>
                      <a:pt x="7417" y="5506"/>
                      <a:pt x="6990" y="3843"/>
                    </a:cubicBezTo>
                    <a:cubicBezTo>
                      <a:pt x="6755" y="2872"/>
                      <a:pt x="6873" y="1768"/>
                      <a:pt x="6313" y="841"/>
                    </a:cubicBezTo>
                    <a:cubicBezTo>
                      <a:pt x="6026" y="336"/>
                      <a:pt x="5372" y="1"/>
                      <a:pt x="4798" y="1"/>
                    </a:cubicBezTo>
                    <a:close/>
                  </a:path>
                </a:pathLst>
              </a:custGeom>
              <a:solidFill>
                <a:srgbClr val="FCC1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5" name="Google Shape;1795;p15"/>
              <p:cNvSpPr/>
              <p:nvPr/>
            </p:nvSpPr>
            <p:spPr>
              <a:xfrm>
                <a:off x="5672827" y="3993983"/>
                <a:ext cx="852978" cy="594283"/>
              </a:xfrm>
              <a:custGeom>
                <a:avLst/>
                <a:gdLst/>
                <a:ahLst/>
                <a:cxnLst/>
                <a:rect l="l" t="t" r="r" b="b"/>
                <a:pathLst>
                  <a:path w="26490" h="18456" fill="none" extrusionOk="0">
                    <a:moveTo>
                      <a:pt x="0" y="1"/>
                    </a:moveTo>
                    <a:cubicBezTo>
                      <a:pt x="795" y="560"/>
                      <a:pt x="677" y="1899"/>
                      <a:pt x="912" y="2885"/>
                    </a:cubicBezTo>
                    <a:cubicBezTo>
                      <a:pt x="1280" y="4607"/>
                      <a:pt x="2575" y="5946"/>
                      <a:pt x="3929" y="7109"/>
                    </a:cubicBezTo>
                    <a:cubicBezTo>
                      <a:pt x="6622" y="9566"/>
                      <a:pt x="9816" y="11774"/>
                      <a:pt x="13495" y="12259"/>
                    </a:cubicBezTo>
                    <a:cubicBezTo>
                      <a:pt x="17174" y="12819"/>
                      <a:pt x="21089" y="11524"/>
                      <a:pt x="24591" y="12259"/>
                    </a:cubicBezTo>
                    <a:cubicBezTo>
                      <a:pt x="25931" y="12568"/>
                      <a:pt x="26490" y="14173"/>
                      <a:pt x="25754" y="15276"/>
                    </a:cubicBezTo>
                    <a:cubicBezTo>
                      <a:pt x="25195" y="16012"/>
                      <a:pt x="24532" y="16674"/>
                      <a:pt x="23723" y="17234"/>
                    </a:cubicBezTo>
                    <a:cubicBezTo>
                      <a:pt x="22869" y="17778"/>
                      <a:pt x="21957" y="18146"/>
                      <a:pt x="20971" y="18455"/>
                    </a:cubicBezTo>
                  </a:path>
                </a:pathLst>
              </a:custGeom>
              <a:noFill/>
              <a:ln w="6250" cap="flat" cmpd="sng">
                <a:solidFill>
                  <a:srgbClr val="28481F"/>
                </a:solidFill>
                <a:prstDash val="solid"/>
                <a:miter lim="147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6" name="Google Shape;1796;p15"/>
              <p:cNvSpPr/>
              <p:nvPr/>
            </p:nvSpPr>
            <p:spPr>
              <a:xfrm>
                <a:off x="5868060" y="4422382"/>
                <a:ext cx="612251" cy="84847"/>
              </a:xfrm>
              <a:custGeom>
                <a:avLst/>
                <a:gdLst/>
                <a:ahLst/>
                <a:cxnLst/>
                <a:rect l="l" t="t" r="r" b="b"/>
                <a:pathLst>
                  <a:path w="19014" h="2635" fill="none" extrusionOk="0">
                    <a:moveTo>
                      <a:pt x="19014" y="560"/>
                    </a:moveTo>
                    <a:cubicBezTo>
                      <a:pt x="17366" y="1604"/>
                      <a:pt x="15453" y="2340"/>
                      <a:pt x="13495" y="2517"/>
                    </a:cubicBezTo>
                    <a:cubicBezTo>
                      <a:pt x="12951" y="2576"/>
                      <a:pt x="12392" y="2635"/>
                      <a:pt x="11847" y="2635"/>
                    </a:cubicBezTo>
                    <a:cubicBezTo>
                      <a:pt x="8771" y="2635"/>
                      <a:pt x="5960" y="2399"/>
                      <a:pt x="2767" y="1295"/>
                    </a:cubicBezTo>
                    <a:cubicBezTo>
                      <a:pt x="1913" y="1045"/>
                      <a:pt x="736" y="560"/>
                      <a:pt x="0" y="0"/>
                    </a:cubicBezTo>
                  </a:path>
                </a:pathLst>
              </a:custGeom>
              <a:noFill/>
              <a:ln w="6250" cap="flat" cmpd="sng">
                <a:solidFill>
                  <a:srgbClr val="28481F"/>
                </a:solidFill>
                <a:prstDash val="solid"/>
                <a:miter lim="147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7" name="Google Shape;1797;p15"/>
              <p:cNvSpPr/>
              <p:nvPr/>
            </p:nvSpPr>
            <p:spPr>
              <a:xfrm>
                <a:off x="5678494" y="4029533"/>
                <a:ext cx="754446" cy="746364"/>
              </a:xfrm>
              <a:custGeom>
                <a:avLst/>
                <a:gdLst/>
                <a:ahLst/>
                <a:cxnLst/>
                <a:rect l="l" t="t" r="r" b="b"/>
                <a:pathLst>
                  <a:path w="23430" h="23179" fill="none" extrusionOk="0">
                    <a:moveTo>
                      <a:pt x="74" y="0"/>
                    </a:moveTo>
                    <a:cubicBezTo>
                      <a:pt x="310" y="928"/>
                      <a:pt x="1" y="1958"/>
                      <a:pt x="74" y="2944"/>
                    </a:cubicBezTo>
                    <a:cubicBezTo>
                      <a:pt x="74" y="4724"/>
                      <a:pt x="1046" y="6373"/>
                      <a:pt x="2149" y="7844"/>
                    </a:cubicBezTo>
                    <a:cubicBezTo>
                      <a:pt x="4357" y="10979"/>
                      <a:pt x="7065" y="13922"/>
                      <a:pt x="10670" y="15276"/>
                    </a:cubicBezTo>
                    <a:cubicBezTo>
                      <a:pt x="14290" y="16615"/>
                      <a:pt x="18529" y="16247"/>
                      <a:pt x="21899" y="17778"/>
                    </a:cubicBezTo>
                    <a:cubicBezTo>
                      <a:pt x="23179" y="18337"/>
                      <a:pt x="23429" y="20059"/>
                      <a:pt x="22384" y="21030"/>
                    </a:cubicBezTo>
                    <a:cubicBezTo>
                      <a:pt x="21707" y="21707"/>
                      <a:pt x="20854" y="22193"/>
                      <a:pt x="19941" y="22561"/>
                    </a:cubicBezTo>
                    <a:cubicBezTo>
                      <a:pt x="19014" y="22870"/>
                      <a:pt x="18028" y="23120"/>
                      <a:pt x="17057" y="23179"/>
                    </a:cubicBezTo>
                  </a:path>
                </a:pathLst>
              </a:custGeom>
              <a:noFill/>
              <a:ln w="6250" cap="flat" cmpd="sng">
                <a:solidFill>
                  <a:srgbClr val="28481F"/>
                </a:solidFill>
                <a:prstDash val="solid"/>
                <a:miter lim="147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8" name="Google Shape;1798;p15"/>
              <p:cNvSpPr/>
              <p:nvPr/>
            </p:nvSpPr>
            <p:spPr>
              <a:xfrm>
                <a:off x="5477111" y="3952766"/>
                <a:ext cx="809862" cy="987091"/>
              </a:xfrm>
              <a:custGeom>
                <a:avLst/>
                <a:gdLst/>
                <a:ahLst/>
                <a:cxnLst/>
                <a:rect l="l" t="t" r="r" b="b"/>
                <a:pathLst>
                  <a:path w="25151" h="30655" fill="none" extrusionOk="0">
                    <a:moveTo>
                      <a:pt x="15158" y="29669"/>
                    </a:moveTo>
                    <a:cubicBezTo>
                      <a:pt x="8904" y="27520"/>
                      <a:pt x="3562" y="23105"/>
                      <a:pt x="1177" y="16983"/>
                    </a:cubicBezTo>
                    <a:cubicBezTo>
                      <a:pt x="309" y="14776"/>
                      <a:pt x="0" y="11700"/>
                      <a:pt x="986" y="9625"/>
                    </a:cubicBezTo>
                    <a:cubicBezTo>
                      <a:pt x="1663" y="8153"/>
                      <a:pt x="3017" y="6991"/>
                      <a:pt x="3444" y="5387"/>
                    </a:cubicBezTo>
                    <a:cubicBezTo>
                      <a:pt x="3929" y="3856"/>
                      <a:pt x="3444" y="2134"/>
                      <a:pt x="4121" y="663"/>
                    </a:cubicBezTo>
                    <a:cubicBezTo>
                      <a:pt x="4974" y="0"/>
                      <a:pt x="6255" y="1030"/>
                      <a:pt x="6328" y="2134"/>
                    </a:cubicBezTo>
                    <a:cubicBezTo>
                      <a:pt x="6387" y="3312"/>
                      <a:pt x="5769" y="4283"/>
                      <a:pt x="5519" y="5387"/>
                    </a:cubicBezTo>
                    <a:cubicBezTo>
                      <a:pt x="5092" y="7226"/>
                      <a:pt x="5710" y="9125"/>
                      <a:pt x="6387" y="10905"/>
                    </a:cubicBezTo>
                    <a:cubicBezTo>
                      <a:pt x="7918" y="14643"/>
                      <a:pt x="9875" y="18396"/>
                      <a:pt x="13186" y="20662"/>
                    </a:cubicBezTo>
                    <a:cubicBezTo>
                      <a:pt x="16497" y="22929"/>
                      <a:pt x="20971" y="23664"/>
                      <a:pt x="23988" y="26048"/>
                    </a:cubicBezTo>
                    <a:cubicBezTo>
                      <a:pt x="25151" y="27034"/>
                      <a:pt x="24959" y="28815"/>
                      <a:pt x="23679" y="29551"/>
                    </a:cubicBezTo>
                    <a:cubicBezTo>
                      <a:pt x="22752" y="30037"/>
                      <a:pt x="21781" y="30346"/>
                      <a:pt x="20736" y="30463"/>
                    </a:cubicBezTo>
                    <a:cubicBezTo>
                      <a:pt x="18837" y="30655"/>
                      <a:pt x="16924" y="30287"/>
                      <a:pt x="15158" y="29669"/>
                    </a:cubicBezTo>
                    <a:close/>
                  </a:path>
                </a:pathLst>
              </a:custGeom>
              <a:noFill/>
              <a:ln w="6250" cap="flat" cmpd="sng">
                <a:solidFill>
                  <a:srgbClr val="28481F"/>
                </a:solidFill>
                <a:prstDash val="solid"/>
                <a:miter lim="147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9" name="Google Shape;1799;p15"/>
              <p:cNvSpPr/>
              <p:nvPr/>
            </p:nvSpPr>
            <p:spPr>
              <a:xfrm>
                <a:off x="6247158" y="4819481"/>
                <a:ext cx="21832" cy="53098"/>
              </a:xfrm>
              <a:custGeom>
                <a:avLst/>
                <a:gdLst/>
                <a:ahLst/>
                <a:cxnLst/>
                <a:rect l="l" t="t" r="r" b="b"/>
                <a:pathLst>
                  <a:path w="678" h="1649" fill="none" extrusionOk="0">
                    <a:moveTo>
                      <a:pt x="560" y="1649"/>
                    </a:moveTo>
                    <a:cubicBezTo>
                      <a:pt x="368" y="1649"/>
                      <a:pt x="192" y="1531"/>
                      <a:pt x="74" y="1340"/>
                    </a:cubicBezTo>
                    <a:cubicBezTo>
                      <a:pt x="0" y="1104"/>
                      <a:pt x="74" y="913"/>
                      <a:pt x="74" y="736"/>
                    </a:cubicBezTo>
                    <a:cubicBezTo>
                      <a:pt x="74" y="604"/>
                      <a:pt x="74" y="545"/>
                      <a:pt x="133" y="427"/>
                    </a:cubicBezTo>
                    <a:cubicBezTo>
                      <a:pt x="192" y="236"/>
                      <a:pt x="442" y="60"/>
                      <a:pt x="677" y="1"/>
                    </a:cubicBezTo>
                  </a:path>
                </a:pathLst>
              </a:custGeom>
              <a:noFill/>
              <a:ln w="6250" cap="flat" cmpd="sng">
                <a:solidFill>
                  <a:srgbClr val="28481F"/>
                </a:solidFill>
                <a:prstDash val="solid"/>
                <a:miter lim="147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0" name="Google Shape;1800;p15"/>
              <p:cNvSpPr/>
              <p:nvPr/>
            </p:nvSpPr>
            <p:spPr>
              <a:xfrm>
                <a:off x="5615477" y="4106782"/>
                <a:ext cx="627900" cy="738314"/>
              </a:xfrm>
              <a:custGeom>
                <a:avLst/>
                <a:gdLst/>
                <a:ahLst/>
                <a:cxnLst/>
                <a:rect l="l" t="t" r="r" b="b"/>
                <a:pathLst>
                  <a:path w="19500" h="22929" fill="none" extrusionOk="0">
                    <a:moveTo>
                      <a:pt x="19500" y="22928"/>
                    </a:moveTo>
                    <a:cubicBezTo>
                      <a:pt x="18337" y="22869"/>
                      <a:pt x="17292" y="22502"/>
                      <a:pt x="16247" y="22134"/>
                    </a:cubicBezTo>
                    <a:cubicBezTo>
                      <a:pt x="13554" y="21148"/>
                      <a:pt x="10920" y="20103"/>
                      <a:pt x="8521" y="18513"/>
                    </a:cubicBezTo>
                    <a:cubicBezTo>
                      <a:pt x="3562" y="15143"/>
                      <a:pt x="854" y="10478"/>
                      <a:pt x="192" y="4474"/>
                    </a:cubicBezTo>
                    <a:cubicBezTo>
                      <a:pt x="0" y="3061"/>
                      <a:pt x="427" y="1531"/>
                      <a:pt x="1413" y="0"/>
                    </a:cubicBezTo>
                  </a:path>
                </a:pathLst>
              </a:custGeom>
              <a:noFill/>
              <a:ln w="6250" cap="rnd" cmpd="sng">
                <a:solidFill>
                  <a:srgbClr val="28481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01" name="Google Shape;1801;p15"/>
            <p:cNvGrpSpPr/>
            <p:nvPr/>
          </p:nvGrpSpPr>
          <p:grpSpPr>
            <a:xfrm>
              <a:off x="1579854" y="4636632"/>
              <a:ext cx="1269765" cy="834865"/>
              <a:chOff x="2108759" y="3873617"/>
              <a:chExt cx="1577543" cy="1037228"/>
            </a:xfrm>
          </p:grpSpPr>
          <p:sp>
            <p:nvSpPr>
              <p:cNvPr id="1802" name="Google Shape;1802;p15"/>
              <p:cNvSpPr/>
              <p:nvPr/>
            </p:nvSpPr>
            <p:spPr>
              <a:xfrm>
                <a:off x="2150459" y="3936634"/>
                <a:ext cx="1535843" cy="974211"/>
              </a:xfrm>
              <a:custGeom>
                <a:avLst/>
                <a:gdLst/>
                <a:ahLst/>
                <a:cxnLst/>
                <a:rect l="l" t="t" r="r" b="b"/>
                <a:pathLst>
                  <a:path w="47697" h="30255" extrusionOk="0">
                    <a:moveTo>
                      <a:pt x="2443" y="1"/>
                    </a:moveTo>
                    <a:cubicBezTo>
                      <a:pt x="177" y="5578"/>
                      <a:pt x="0" y="12274"/>
                      <a:pt x="2944" y="17484"/>
                    </a:cubicBezTo>
                    <a:cubicBezTo>
                      <a:pt x="3680" y="18764"/>
                      <a:pt x="4533" y="19927"/>
                      <a:pt x="5446" y="21031"/>
                    </a:cubicBezTo>
                    <a:cubicBezTo>
                      <a:pt x="6799" y="22694"/>
                      <a:pt x="8271" y="24224"/>
                      <a:pt x="9993" y="25387"/>
                    </a:cubicBezTo>
                    <a:cubicBezTo>
                      <a:pt x="11038" y="26064"/>
                      <a:pt x="12142" y="26623"/>
                      <a:pt x="13245" y="27109"/>
                    </a:cubicBezTo>
                    <a:cubicBezTo>
                      <a:pt x="17435" y="28891"/>
                      <a:pt x="22954" y="30255"/>
                      <a:pt x="27897" y="30255"/>
                    </a:cubicBezTo>
                    <a:cubicBezTo>
                      <a:pt x="29239" y="30255"/>
                      <a:pt x="30539" y="30154"/>
                      <a:pt x="31759" y="29934"/>
                    </a:cubicBezTo>
                    <a:cubicBezTo>
                      <a:pt x="37395" y="28948"/>
                      <a:pt x="41869" y="25269"/>
                      <a:pt x="44886" y="20369"/>
                    </a:cubicBezTo>
                    <a:cubicBezTo>
                      <a:pt x="46652" y="17425"/>
                      <a:pt x="47387" y="14232"/>
                      <a:pt x="47697" y="10553"/>
                    </a:cubicBezTo>
                    <a:cubicBezTo>
                      <a:pt x="45739" y="10302"/>
                      <a:pt x="43708" y="10067"/>
                      <a:pt x="41751" y="9817"/>
                    </a:cubicBezTo>
                    <a:cubicBezTo>
                      <a:pt x="39602" y="9567"/>
                      <a:pt x="37395" y="9331"/>
                      <a:pt x="35246" y="8890"/>
                    </a:cubicBezTo>
                    <a:cubicBezTo>
                      <a:pt x="33407" y="8595"/>
                      <a:pt x="31641" y="8154"/>
                      <a:pt x="29801" y="7727"/>
                    </a:cubicBezTo>
                    <a:cubicBezTo>
                      <a:pt x="27285" y="7124"/>
                      <a:pt x="24709" y="6564"/>
                      <a:pt x="22193" y="5946"/>
                    </a:cubicBezTo>
                    <a:cubicBezTo>
                      <a:pt x="15512" y="4357"/>
                      <a:pt x="8698" y="2827"/>
                      <a:pt x="2443" y="1"/>
                    </a:cubicBezTo>
                    <a:close/>
                  </a:path>
                </a:pathLst>
              </a:custGeom>
              <a:solidFill>
                <a:srgbClr val="F39D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3" name="Google Shape;1803;p15"/>
              <p:cNvSpPr/>
              <p:nvPr/>
            </p:nvSpPr>
            <p:spPr>
              <a:xfrm>
                <a:off x="2108759" y="3873617"/>
                <a:ext cx="1536326" cy="997073"/>
              </a:xfrm>
              <a:custGeom>
                <a:avLst/>
                <a:gdLst/>
                <a:ahLst/>
                <a:cxnLst/>
                <a:rect l="l" t="t" r="r" b="b"/>
                <a:pathLst>
                  <a:path w="47712" h="30965" fill="none" extrusionOk="0">
                    <a:moveTo>
                      <a:pt x="2944" y="17543"/>
                    </a:moveTo>
                    <a:cubicBezTo>
                      <a:pt x="3679" y="18764"/>
                      <a:pt x="4533" y="19927"/>
                      <a:pt x="5460" y="21030"/>
                    </a:cubicBezTo>
                    <a:cubicBezTo>
                      <a:pt x="6814" y="22693"/>
                      <a:pt x="8212" y="24224"/>
                      <a:pt x="9993" y="25387"/>
                    </a:cubicBezTo>
                    <a:cubicBezTo>
                      <a:pt x="11038" y="26063"/>
                      <a:pt x="12141" y="26608"/>
                      <a:pt x="13245" y="27108"/>
                    </a:cubicBezTo>
                    <a:cubicBezTo>
                      <a:pt x="18514" y="29375"/>
                      <a:pt x="26063" y="30964"/>
                      <a:pt x="31700" y="29978"/>
                    </a:cubicBezTo>
                    <a:cubicBezTo>
                      <a:pt x="37410" y="28948"/>
                      <a:pt x="41883" y="25269"/>
                      <a:pt x="44886" y="20354"/>
                    </a:cubicBezTo>
                    <a:cubicBezTo>
                      <a:pt x="46666" y="17410"/>
                      <a:pt x="47343" y="14408"/>
                      <a:pt x="47711" y="10729"/>
                    </a:cubicBezTo>
                    <a:cubicBezTo>
                      <a:pt x="45680" y="10479"/>
                      <a:pt x="43900" y="10302"/>
                      <a:pt x="41825" y="9934"/>
                    </a:cubicBezTo>
                    <a:cubicBezTo>
                      <a:pt x="39676" y="9566"/>
                      <a:pt x="37410" y="9257"/>
                      <a:pt x="35261" y="8831"/>
                    </a:cubicBezTo>
                    <a:cubicBezTo>
                      <a:pt x="33422" y="8521"/>
                      <a:pt x="31523" y="8154"/>
                      <a:pt x="29742" y="7786"/>
                    </a:cubicBezTo>
                    <a:cubicBezTo>
                      <a:pt x="27049" y="7241"/>
                      <a:pt x="24106" y="6564"/>
                      <a:pt x="21531" y="5946"/>
                    </a:cubicBezTo>
                    <a:cubicBezTo>
                      <a:pt x="14835" y="4416"/>
                      <a:pt x="8713" y="2826"/>
                      <a:pt x="2458" y="1"/>
                    </a:cubicBezTo>
                    <a:cubicBezTo>
                      <a:pt x="118" y="5637"/>
                      <a:pt x="0" y="12259"/>
                      <a:pt x="2944" y="17543"/>
                    </a:cubicBezTo>
                    <a:close/>
                  </a:path>
                </a:pathLst>
              </a:custGeom>
              <a:noFill/>
              <a:ln w="6250" cap="flat" cmpd="sng">
                <a:solidFill>
                  <a:srgbClr val="28481F"/>
                </a:solidFill>
                <a:prstDash val="solid"/>
                <a:miter lim="147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4" name="Google Shape;1804;p15"/>
              <p:cNvSpPr/>
              <p:nvPr/>
            </p:nvSpPr>
            <p:spPr>
              <a:xfrm>
                <a:off x="2142408" y="3899217"/>
                <a:ext cx="1441530" cy="888527"/>
              </a:xfrm>
              <a:custGeom>
                <a:avLst/>
                <a:gdLst/>
                <a:ahLst/>
                <a:cxnLst/>
                <a:rect l="l" t="t" r="r" b="b"/>
                <a:pathLst>
                  <a:path w="44768" h="27594" fill="none" extrusionOk="0">
                    <a:moveTo>
                      <a:pt x="7844" y="21280"/>
                    </a:moveTo>
                    <a:cubicBezTo>
                      <a:pt x="1958" y="16188"/>
                      <a:pt x="0" y="7050"/>
                      <a:pt x="3253" y="0"/>
                    </a:cubicBezTo>
                    <a:cubicBezTo>
                      <a:pt x="11214" y="3503"/>
                      <a:pt x="30964" y="8036"/>
                      <a:pt x="44768" y="9625"/>
                    </a:cubicBezTo>
                    <a:cubicBezTo>
                      <a:pt x="44459" y="17601"/>
                      <a:pt x="38808" y="25327"/>
                      <a:pt x="31081" y="27049"/>
                    </a:cubicBezTo>
                    <a:cubicBezTo>
                      <a:pt x="28815" y="27594"/>
                      <a:pt x="26431" y="27594"/>
                      <a:pt x="24091" y="27417"/>
                    </a:cubicBezTo>
                    <a:cubicBezTo>
                      <a:pt x="20294" y="27108"/>
                      <a:pt x="16497" y="26181"/>
                      <a:pt x="12995" y="24592"/>
                    </a:cubicBezTo>
                    <a:cubicBezTo>
                      <a:pt x="11155" y="23738"/>
                      <a:pt x="9375" y="22634"/>
                      <a:pt x="7844" y="21280"/>
                    </a:cubicBezTo>
                    <a:close/>
                  </a:path>
                </a:pathLst>
              </a:custGeom>
              <a:noFill/>
              <a:ln w="6250" cap="flat" cmpd="sng">
                <a:solidFill>
                  <a:srgbClr val="28481F"/>
                </a:solidFill>
                <a:prstDash val="solid"/>
                <a:miter lim="147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5" name="Google Shape;1805;p15"/>
              <p:cNvSpPr/>
              <p:nvPr/>
            </p:nvSpPr>
            <p:spPr>
              <a:xfrm>
                <a:off x="2440458" y="4049433"/>
                <a:ext cx="49330" cy="102396"/>
              </a:xfrm>
              <a:custGeom>
                <a:avLst/>
                <a:gdLst/>
                <a:ahLst/>
                <a:cxnLst/>
                <a:rect l="l" t="t" r="r" b="b"/>
                <a:pathLst>
                  <a:path w="1532" h="3180" fill="none" extrusionOk="0">
                    <a:moveTo>
                      <a:pt x="1164" y="2694"/>
                    </a:moveTo>
                    <a:cubicBezTo>
                      <a:pt x="1473" y="2017"/>
                      <a:pt x="1473" y="1281"/>
                      <a:pt x="1473" y="604"/>
                    </a:cubicBezTo>
                    <a:cubicBezTo>
                      <a:pt x="1473" y="427"/>
                      <a:pt x="1531" y="177"/>
                      <a:pt x="1531" y="0"/>
                    </a:cubicBezTo>
                    <a:cubicBezTo>
                      <a:pt x="1164" y="368"/>
                      <a:pt x="854" y="795"/>
                      <a:pt x="560" y="1222"/>
                    </a:cubicBezTo>
                    <a:cubicBezTo>
                      <a:pt x="369" y="1472"/>
                      <a:pt x="251" y="1781"/>
                      <a:pt x="119" y="2075"/>
                    </a:cubicBezTo>
                    <a:cubicBezTo>
                      <a:pt x="60" y="2267"/>
                      <a:pt x="1" y="2517"/>
                      <a:pt x="60" y="2752"/>
                    </a:cubicBezTo>
                    <a:cubicBezTo>
                      <a:pt x="119" y="3003"/>
                      <a:pt x="369" y="3179"/>
                      <a:pt x="560" y="3179"/>
                    </a:cubicBezTo>
                    <a:cubicBezTo>
                      <a:pt x="854" y="3179"/>
                      <a:pt x="1046" y="2944"/>
                      <a:pt x="1164" y="2694"/>
                    </a:cubicBezTo>
                    <a:close/>
                  </a:path>
                </a:pathLst>
              </a:custGeom>
              <a:noFill/>
              <a:ln w="6250" cap="rnd" cmpd="sng">
                <a:solidFill>
                  <a:srgbClr val="28481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6" name="Google Shape;1806;p15"/>
              <p:cNvSpPr/>
              <p:nvPr/>
            </p:nvSpPr>
            <p:spPr>
              <a:xfrm>
                <a:off x="2539024" y="4179749"/>
                <a:ext cx="43631" cy="104747"/>
              </a:xfrm>
              <a:custGeom>
                <a:avLst/>
                <a:gdLst/>
                <a:ahLst/>
                <a:cxnLst/>
                <a:rect l="l" t="t" r="r" b="b"/>
                <a:pathLst>
                  <a:path w="1355" h="3253" fill="none" extrusionOk="0">
                    <a:moveTo>
                      <a:pt x="560" y="3253"/>
                    </a:moveTo>
                    <a:cubicBezTo>
                      <a:pt x="869" y="3253"/>
                      <a:pt x="1178" y="2944"/>
                      <a:pt x="1296" y="2635"/>
                    </a:cubicBezTo>
                    <a:cubicBezTo>
                      <a:pt x="1355" y="2267"/>
                      <a:pt x="1355" y="1899"/>
                      <a:pt x="1296" y="1531"/>
                    </a:cubicBezTo>
                    <a:cubicBezTo>
                      <a:pt x="1296" y="1045"/>
                      <a:pt x="1237" y="486"/>
                      <a:pt x="1178" y="0"/>
                    </a:cubicBezTo>
                    <a:cubicBezTo>
                      <a:pt x="810" y="604"/>
                      <a:pt x="501" y="1222"/>
                      <a:pt x="192" y="1840"/>
                    </a:cubicBezTo>
                    <a:cubicBezTo>
                      <a:pt x="133" y="2076"/>
                      <a:pt x="1" y="2385"/>
                      <a:pt x="75" y="2635"/>
                    </a:cubicBezTo>
                    <a:cubicBezTo>
                      <a:pt x="75" y="2885"/>
                      <a:pt x="251" y="3179"/>
                      <a:pt x="560" y="3253"/>
                    </a:cubicBezTo>
                    <a:close/>
                  </a:path>
                </a:pathLst>
              </a:custGeom>
              <a:noFill/>
              <a:ln w="6250" cap="rnd" cmpd="sng">
                <a:solidFill>
                  <a:srgbClr val="28481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7" name="Google Shape;1807;p15"/>
              <p:cNvSpPr/>
              <p:nvPr/>
            </p:nvSpPr>
            <p:spPr>
              <a:xfrm>
                <a:off x="2420558" y="4282115"/>
                <a:ext cx="45531" cy="94797"/>
              </a:xfrm>
              <a:custGeom>
                <a:avLst/>
                <a:gdLst/>
                <a:ahLst/>
                <a:cxnLst/>
                <a:rect l="l" t="t" r="r" b="b"/>
                <a:pathLst>
                  <a:path w="1414" h="2944" fill="none" extrusionOk="0">
                    <a:moveTo>
                      <a:pt x="133" y="2576"/>
                    </a:moveTo>
                    <a:cubicBezTo>
                      <a:pt x="192" y="2649"/>
                      <a:pt x="251" y="2708"/>
                      <a:pt x="310" y="2767"/>
                    </a:cubicBezTo>
                    <a:cubicBezTo>
                      <a:pt x="442" y="2944"/>
                      <a:pt x="737" y="2885"/>
                      <a:pt x="928" y="2767"/>
                    </a:cubicBezTo>
                    <a:cubicBezTo>
                      <a:pt x="1105" y="2649"/>
                      <a:pt x="1178" y="2399"/>
                      <a:pt x="1237" y="2208"/>
                    </a:cubicBezTo>
                    <a:cubicBezTo>
                      <a:pt x="1414" y="1472"/>
                      <a:pt x="1355" y="736"/>
                      <a:pt x="1237" y="0"/>
                    </a:cubicBezTo>
                    <a:cubicBezTo>
                      <a:pt x="869" y="368"/>
                      <a:pt x="560" y="736"/>
                      <a:pt x="310" y="1178"/>
                    </a:cubicBezTo>
                    <a:cubicBezTo>
                      <a:pt x="74" y="1604"/>
                      <a:pt x="1" y="2090"/>
                      <a:pt x="133" y="2576"/>
                    </a:cubicBezTo>
                    <a:close/>
                  </a:path>
                </a:pathLst>
              </a:custGeom>
              <a:noFill/>
              <a:ln w="6250" cap="rnd" cmpd="sng">
                <a:solidFill>
                  <a:srgbClr val="28481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8" name="Google Shape;1808;p15"/>
              <p:cNvSpPr/>
              <p:nvPr/>
            </p:nvSpPr>
            <p:spPr>
              <a:xfrm>
                <a:off x="2693040" y="4116249"/>
                <a:ext cx="47431" cy="112797"/>
              </a:xfrm>
              <a:custGeom>
                <a:avLst/>
                <a:gdLst/>
                <a:ahLst/>
                <a:cxnLst/>
                <a:rect l="l" t="t" r="r" b="b"/>
                <a:pathLst>
                  <a:path w="1473" h="3503" fill="none" extrusionOk="0">
                    <a:moveTo>
                      <a:pt x="678" y="3444"/>
                    </a:moveTo>
                    <a:cubicBezTo>
                      <a:pt x="928" y="3444"/>
                      <a:pt x="1105" y="3194"/>
                      <a:pt x="1237" y="3017"/>
                    </a:cubicBezTo>
                    <a:cubicBezTo>
                      <a:pt x="1472" y="2458"/>
                      <a:pt x="1414" y="1781"/>
                      <a:pt x="1355" y="1178"/>
                    </a:cubicBezTo>
                    <a:cubicBezTo>
                      <a:pt x="1355" y="810"/>
                      <a:pt x="1296" y="501"/>
                      <a:pt x="1296" y="133"/>
                    </a:cubicBezTo>
                    <a:cubicBezTo>
                      <a:pt x="1296" y="74"/>
                      <a:pt x="1237" y="74"/>
                      <a:pt x="1237" y="0"/>
                    </a:cubicBezTo>
                    <a:cubicBezTo>
                      <a:pt x="737" y="619"/>
                      <a:pt x="369" y="1354"/>
                      <a:pt x="192" y="2090"/>
                    </a:cubicBezTo>
                    <a:cubicBezTo>
                      <a:pt x="74" y="2399"/>
                      <a:pt x="1" y="2649"/>
                      <a:pt x="74" y="2944"/>
                    </a:cubicBezTo>
                    <a:cubicBezTo>
                      <a:pt x="133" y="3194"/>
                      <a:pt x="369" y="3503"/>
                      <a:pt x="678" y="3444"/>
                    </a:cubicBezTo>
                    <a:close/>
                  </a:path>
                </a:pathLst>
              </a:custGeom>
              <a:noFill/>
              <a:ln w="6250" cap="rnd" cmpd="sng">
                <a:solidFill>
                  <a:srgbClr val="28481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9" name="Google Shape;1809;p15"/>
              <p:cNvSpPr/>
              <p:nvPr/>
            </p:nvSpPr>
            <p:spPr>
              <a:xfrm>
                <a:off x="2600656" y="4345615"/>
                <a:ext cx="47398" cy="110446"/>
              </a:xfrm>
              <a:custGeom>
                <a:avLst/>
                <a:gdLst/>
                <a:ahLst/>
                <a:cxnLst/>
                <a:rect l="l" t="t" r="r" b="b"/>
                <a:pathLst>
                  <a:path w="1472" h="3430" fill="none" extrusionOk="0">
                    <a:moveTo>
                      <a:pt x="427" y="3311"/>
                    </a:moveTo>
                    <a:cubicBezTo>
                      <a:pt x="736" y="3429"/>
                      <a:pt x="1030" y="3253"/>
                      <a:pt x="1222" y="3002"/>
                    </a:cubicBezTo>
                    <a:cubicBezTo>
                      <a:pt x="1339" y="2752"/>
                      <a:pt x="1398" y="2443"/>
                      <a:pt x="1398" y="2149"/>
                    </a:cubicBezTo>
                    <a:cubicBezTo>
                      <a:pt x="1472" y="1413"/>
                      <a:pt x="1398" y="677"/>
                      <a:pt x="1339" y="0"/>
                    </a:cubicBezTo>
                    <a:cubicBezTo>
                      <a:pt x="854" y="545"/>
                      <a:pt x="486" y="1222"/>
                      <a:pt x="236" y="1899"/>
                    </a:cubicBezTo>
                    <a:cubicBezTo>
                      <a:pt x="118" y="2149"/>
                      <a:pt x="0" y="2384"/>
                      <a:pt x="0" y="2693"/>
                    </a:cubicBezTo>
                    <a:cubicBezTo>
                      <a:pt x="0" y="2944"/>
                      <a:pt x="177" y="3253"/>
                      <a:pt x="427" y="3311"/>
                    </a:cubicBezTo>
                    <a:close/>
                  </a:path>
                </a:pathLst>
              </a:custGeom>
              <a:noFill/>
              <a:ln w="6250" cap="rnd" cmpd="sng">
                <a:solidFill>
                  <a:srgbClr val="28481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0" name="Google Shape;1810;p15"/>
              <p:cNvSpPr/>
              <p:nvPr/>
            </p:nvSpPr>
            <p:spPr>
              <a:xfrm>
                <a:off x="2716740" y="4517148"/>
                <a:ext cx="45531" cy="94797"/>
              </a:xfrm>
              <a:custGeom>
                <a:avLst/>
                <a:gdLst/>
                <a:ahLst/>
                <a:cxnLst/>
                <a:rect l="l" t="t" r="r" b="b"/>
                <a:pathLst>
                  <a:path w="1414" h="2944" fill="none" extrusionOk="0">
                    <a:moveTo>
                      <a:pt x="560" y="2885"/>
                    </a:moveTo>
                    <a:cubicBezTo>
                      <a:pt x="736" y="2944"/>
                      <a:pt x="928" y="2885"/>
                      <a:pt x="1045" y="2708"/>
                    </a:cubicBezTo>
                    <a:cubicBezTo>
                      <a:pt x="1178" y="2576"/>
                      <a:pt x="1237" y="2399"/>
                      <a:pt x="1237" y="2208"/>
                    </a:cubicBezTo>
                    <a:cubicBezTo>
                      <a:pt x="1413" y="1472"/>
                      <a:pt x="1355" y="736"/>
                      <a:pt x="1178" y="1"/>
                    </a:cubicBezTo>
                    <a:cubicBezTo>
                      <a:pt x="736" y="369"/>
                      <a:pt x="369" y="928"/>
                      <a:pt x="192" y="1413"/>
                    </a:cubicBezTo>
                    <a:cubicBezTo>
                      <a:pt x="74" y="1899"/>
                      <a:pt x="1" y="2399"/>
                      <a:pt x="310" y="2767"/>
                    </a:cubicBezTo>
                    <a:cubicBezTo>
                      <a:pt x="369" y="2826"/>
                      <a:pt x="501" y="2885"/>
                      <a:pt x="560" y="2885"/>
                    </a:cubicBezTo>
                    <a:close/>
                  </a:path>
                </a:pathLst>
              </a:custGeom>
              <a:noFill/>
              <a:ln w="6250" cap="rnd" cmpd="sng">
                <a:solidFill>
                  <a:srgbClr val="28481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1" name="Google Shape;1811;p15"/>
              <p:cNvSpPr/>
              <p:nvPr/>
            </p:nvSpPr>
            <p:spPr>
              <a:xfrm>
                <a:off x="2784039" y="4290165"/>
                <a:ext cx="47398" cy="116596"/>
              </a:xfrm>
              <a:custGeom>
                <a:avLst/>
                <a:gdLst/>
                <a:ahLst/>
                <a:cxnLst/>
                <a:rect l="l" t="t" r="r" b="b"/>
                <a:pathLst>
                  <a:path w="1472" h="3621" fill="none" extrusionOk="0">
                    <a:moveTo>
                      <a:pt x="486" y="3562"/>
                    </a:moveTo>
                    <a:cubicBezTo>
                      <a:pt x="795" y="3621"/>
                      <a:pt x="1163" y="3370"/>
                      <a:pt x="1295" y="3135"/>
                    </a:cubicBezTo>
                    <a:cubicBezTo>
                      <a:pt x="1413" y="2826"/>
                      <a:pt x="1472" y="2517"/>
                      <a:pt x="1472" y="2208"/>
                    </a:cubicBezTo>
                    <a:cubicBezTo>
                      <a:pt x="1472" y="1472"/>
                      <a:pt x="1413" y="736"/>
                      <a:pt x="1354" y="0"/>
                    </a:cubicBezTo>
                    <a:cubicBezTo>
                      <a:pt x="1222" y="251"/>
                      <a:pt x="1045" y="427"/>
                      <a:pt x="854" y="677"/>
                    </a:cubicBezTo>
                    <a:cubicBezTo>
                      <a:pt x="427" y="1163"/>
                      <a:pt x="192" y="1722"/>
                      <a:pt x="59" y="2326"/>
                    </a:cubicBezTo>
                    <a:cubicBezTo>
                      <a:pt x="0" y="2576"/>
                      <a:pt x="0" y="2826"/>
                      <a:pt x="59" y="3061"/>
                    </a:cubicBezTo>
                    <a:cubicBezTo>
                      <a:pt x="118" y="3253"/>
                      <a:pt x="309" y="3503"/>
                      <a:pt x="486" y="3562"/>
                    </a:cubicBezTo>
                    <a:close/>
                  </a:path>
                </a:pathLst>
              </a:custGeom>
              <a:noFill/>
              <a:ln w="6250" cap="rnd" cmpd="sng">
                <a:solidFill>
                  <a:srgbClr val="28481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2" name="Google Shape;1812;p15"/>
              <p:cNvSpPr/>
              <p:nvPr/>
            </p:nvSpPr>
            <p:spPr>
              <a:xfrm>
                <a:off x="2920506" y="4209116"/>
                <a:ext cx="43148" cy="106679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3313" fill="none" extrusionOk="0">
                    <a:moveTo>
                      <a:pt x="737" y="3253"/>
                    </a:moveTo>
                    <a:cubicBezTo>
                      <a:pt x="972" y="3253"/>
                      <a:pt x="1163" y="3003"/>
                      <a:pt x="1222" y="2826"/>
                    </a:cubicBezTo>
                    <a:cubicBezTo>
                      <a:pt x="1340" y="2576"/>
                      <a:pt x="1281" y="2341"/>
                      <a:pt x="1281" y="2091"/>
                    </a:cubicBezTo>
                    <a:cubicBezTo>
                      <a:pt x="1222" y="1414"/>
                      <a:pt x="1163" y="678"/>
                      <a:pt x="1104" y="1"/>
                    </a:cubicBezTo>
                    <a:cubicBezTo>
                      <a:pt x="663" y="560"/>
                      <a:pt x="369" y="1237"/>
                      <a:pt x="177" y="1973"/>
                    </a:cubicBezTo>
                    <a:cubicBezTo>
                      <a:pt x="60" y="2208"/>
                      <a:pt x="1" y="2517"/>
                      <a:pt x="118" y="2826"/>
                    </a:cubicBezTo>
                    <a:cubicBezTo>
                      <a:pt x="177" y="3077"/>
                      <a:pt x="486" y="3312"/>
                      <a:pt x="737" y="3253"/>
                    </a:cubicBezTo>
                    <a:close/>
                  </a:path>
                </a:pathLst>
              </a:custGeom>
              <a:noFill/>
              <a:ln w="6250" cap="rnd" cmpd="sng">
                <a:solidFill>
                  <a:srgbClr val="28481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3" name="Google Shape;1813;p15"/>
              <p:cNvSpPr/>
              <p:nvPr/>
            </p:nvSpPr>
            <p:spPr>
              <a:xfrm>
                <a:off x="3003455" y="4363132"/>
                <a:ext cx="53098" cy="118496"/>
              </a:xfrm>
              <a:custGeom>
                <a:avLst/>
                <a:gdLst/>
                <a:ahLst/>
                <a:cxnLst/>
                <a:rect l="l" t="t" r="r" b="b"/>
                <a:pathLst>
                  <a:path w="1649" h="3680" fill="none" extrusionOk="0">
                    <a:moveTo>
                      <a:pt x="971" y="3562"/>
                    </a:moveTo>
                    <a:cubicBezTo>
                      <a:pt x="1104" y="3503"/>
                      <a:pt x="1163" y="3371"/>
                      <a:pt x="1280" y="3312"/>
                    </a:cubicBezTo>
                    <a:cubicBezTo>
                      <a:pt x="1648" y="2767"/>
                      <a:pt x="1589" y="2090"/>
                      <a:pt x="1531" y="1472"/>
                    </a:cubicBezTo>
                    <a:cubicBezTo>
                      <a:pt x="1472" y="987"/>
                      <a:pt x="1398" y="501"/>
                      <a:pt x="1398" y="1"/>
                    </a:cubicBezTo>
                    <a:cubicBezTo>
                      <a:pt x="1222" y="1"/>
                      <a:pt x="1163" y="192"/>
                      <a:pt x="1163" y="310"/>
                    </a:cubicBezTo>
                    <a:cubicBezTo>
                      <a:pt x="1030" y="619"/>
                      <a:pt x="795" y="869"/>
                      <a:pt x="545" y="1163"/>
                    </a:cubicBezTo>
                    <a:cubicBezTo>
                      <a:pt x="427" y="1355"/>
                      <a:pt x="294" y="1605"/>
                      <a:pt x="236" y="1840"/>
                    </a:cubicBezTo>
                    <a:cubicBezTo>
                      <a:pt x="118" y="2090"/>
                      <a:pt x="59" y="2400"/>
                      <a:pt x="0" y="2635"/>
                    </a:cubicBezTo>
                    <a:cubicBezTo>
                      <a:pt x="0" y="2885"/>
                      <a:pt x="59" y="3194"/>
                      <a:pt x="236" y="3371"/>
                    </a:cubicBezTo>
                    <a:cubicBezTo>
                      <a:pt x="427" y="3562"/>
                      <a:pt x="736" y="3680"/>
                      <a:pt x="971" y="3562"/>
                    </a:cubicBezTo>
                    <a:close/>
                  </a:path>
                </a:pathLst>
              </a:custGeom>
              <a:noFill/>
              <a:ln w="6250" cap="rnd" cmpd="sng">
                <a:solidFill>
                  <a:srgbClr val="28481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4" name="Google Shape;1814;p15"/>
              <p:cNvSpPr/>
              <p:nvPr/>
            </p:nvSpPr>
            <p:spPr>
              <a:xfrm>
                <a:off x="3161238" y="4258416"/>
                <a:ext cx="51230" cy="112797"/>
              </a:xfrm>
              <a:custGeom>
                <a:avLst/>
                <a:gdLst/>
                <a:ahLst/>
                <a:cxnLst/>
                <a:rect l="l" t="t" r="r" b="b"/>
                <a:pathLst>
                  <a:path w="1591" h="3503" fill="none" extrusionOk="0">
                    <a:moveTo>
                      <a:pt x="1472" y="0"/>
                    </a:moveTo>
                    <a:cubicBezTo>
                      <a:pt x="1163" y="619"/>
                      <a:pt x="795" y="1178"/>
                      <a:pt x="427" y="1722"/>
                    </a:cubicBezTo>
                    <a:cubicBezTo>
                      <a:pt x="369" y="1840"/>
                      <a:pt x="310" y="2031"/>
                      <a:pt x="251" y="2149"/>
                    </a:cubicBezTo>
                    <a:cubicBezTo>
                      <a:pt x="118" y="2399"/>
                      <a:pt x="1" y="2649"/>
                      <a:pt x="60" y="2885"/>
                    </a:cubicBezTo>
                    <a:cubicBezTo>
                      <a:pt x="60" y="3135"/>
                      <a:pt x="251" y="3385"/>
                      <a:pt x="486" y="3444"/>
                    </a:cubicBezTo>
                    <a:cubicBezTo>
                      <a:pt x="678" y="3503"/>
                      <a:pt x="913" y="3444"/>
                      <a:pt x="1104" y="3312"/>
                    </a:cubicBezTo>
                    <a:cubicBezTo>
                      <a:pt x="1222" y="3194"/>
                      <a:pt x="1355" y="3017"/>
                      <a:pt x="1413" y="2826"/>
                    </a:cubicBezTo>
                    <a:cubicBezTo>
                      <a:pt x="1590" y="2340"/>
                      <a:pt x="1590" y="1840"/>
                      <a:pt x="1531" y="1295"/>
                    </a:cubicBezTo>
                    <a:cubicBezTo>
                      <a:pt x="1531" y="869"/>
                      <a:pt x="1531" y="442"/>
                      <a:pt x="1472" y="0"/>
                    </a:cubicBezTo>
                    <a:close/>
                  </a:path>
                </a:pathLst>
              </a:custGeom>
              <a:noFill/>
              <a:ln w="6250" cap="rnd" cmpd="sng">
                <a:solidFill>
                  <a:srgbClr val="28481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5" name="Google Shape;1815;p15"/>
              <p:cNvSpPr/>
              <p:nvPr/>
            </p:nvSpPr>
            <p:spPr>
              <a:xfrm>
                <a:off x="3121921" y="4495348"/>
                <a:ext cx="49298" cy="110929"/>
              </a:xfrm>
              <a:custGeom>
                <a:avLst/>
                <a:gdLst/>
                <a:ahLst/>
                <a:cxnLst/>
                <a:rect l="l" t="t" r="r" b="b"/>
                <a:pathLst>
                  <a:path w="1531" h="3445" fill="none" extrusionOk="0">
                    <a:moveTo>
                      <a:pt x="1398" y="2517"/>
                    </a:moveTo>
                    <a:cubicBezTo>
                      <a:pt x="1531" y="1973"/>
                      <a:pt x="1472" y="1355"/>
                      <a:pt x="1398" y="810"/>
                    </a:cubicBezTo>
                    <a:cubicBezTo>
                      <a:pt x="1339" y="560"/>
                      <a:pt x="1339" y="251"/>
                      <a:pt x="1281" y="1"/>
                    </a:cubicBezTo>
                    <a:cubicBezTo>
                      <a:pt x="795" y="619"/>
                      <a:pt x="427" y="1296"/>
                      <a:pt x="177" y="2090"/>
                    </a:cubicBezTo>
                    <a:cubicBezTo>
                      <a:pt x="59" y="2341"/>
                      <a:pt x="0" y="2576"/>
                      <a:pt x="59" y="2885"/>
                    </a:cubicBezTo>
                    <a:cubicBezTo>
                      <a:pt x="118" y="3135"/>
                      <a:pt x="295" y="3385"/>
                      <a:pt x="604" y="3444"/>
                    </a:cubicBezTo>
                    <a:cubicBezTo>
                      <a:pt x="795" y="3444"/>
                      <a:pt x="1030" y="3312"/>
                      <a:pt x="1163" y="3135"/>
                    </a:cubicBezTo>
                    <a:cubicBezTo>
                      <a:pt x="1339" y="3018"/>
                      <a:pt x="1398" y="2767"/>
                      <a:pt x="1398" y="2517"/>
                    </a:cubicBezTo>
                    <a:close/>
                  </a:path>
                </a:pathLst>
              </a:custGeom>
              <a:noFill/>
              <a:ln w="6250" cap="rnd" cmpd="sng">
                <a:solidFill>
                  <a:srgbClr val="28481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6" name="Google Shape;1816;p15"/>
              <p:cNvSpPr/>
              <p:nvPr/>
            </p:nvSpPr>
            <p:spPr>
              <a:xfrm>
                <a:off x="3315254" y="4402932"/>
                <a:ext cx="41248" cy="96729"/>
              </a:xfrm>
              <a:custGeom>
                <a:avLst/>
                <a:gdLst/>
                <a:ahLst/>
                <a:cxnLst/>
                <a:rect l="l" t="t" r="r" b="b"/>
                <a:pathLst>
                  <a:path w="1281" h="3004" fill="none" extrusionOk="0">
                    <a:moveTo>
                      <a:pt x="1163" y="2326"/>
                    </a:moveTo>
                    <a:cubicBezTo>
                      <a:pt x="1222" y="2135"/>
                      <a:pt x="1222" y="1899"/>
                      <a:pt x="1281" y="1708"/>
                    </a:cubicBezTo>
                    <a:cubicBezTo>
                      <a:pt x="1281" y="1164"/>
                      <a:pt x="1045" y="545"/>
                      <a:pt x="1163" y="1"/>
                    </a:cubicBezTo>
                    <a:cubicBezTo>
                      <a:pt x="736" y="545"/>
                      <a:pt x="310" y="1164"/>
                      <a:pt x="118" y="1840"/>
                    </a:cubicBezTo>
                    <a:cubicBezTo>
                      <a:pt x="59" y="2076"/>
                      <a:pt x="1" y="2326"/>
                      <a:pt x="59" y="2576"/>
                    </a:cubicBezTo>
                    <a:cubicBezTo>
                      <a:pt x="118" y="2812"/>
                      <a:pt x="368" y="3003"/>
                      <a:pt x="619" y="3003"/>
                    </a:cubicBezTo>
                    <a:cubicBezTo>
                      <a:pt x="913" y="2944"/>
                      <a:pt x="1104" y="2635"/>
                      <a:pt x="1163" y="2326"/>
                    </a:cubicBezTo>
                    <a:close/>
                  </a:path>
                </a:pathLst>
              </a:custGeom>
              <a:noFill/>
              <a:ln w="6250" cap="rnd" cmpd="sng">
                <a:solidFill>
                  <a:srgbClr val="28481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17" name="Google Shape;1817;p15"/>
            <p:cNvSpPr/>
            <p:nvPr/>
          </p:nvSpPr>
          <p:spPr>
            <a:xfrm>
              <a:off x="3434276" y="4734131"/>
              <a:ext cx="88906" cy="74339"/>
            </a:xfrm>
            <a:custGeom>
              <a:avLst/>
              <a:gdLst/>
              <a:ahLst/>
              <a:cxnLst/>
              <a:rect l="l" t="t" r="r" b="b"/>
              <a:pathLst>
                <a:path w="3430" h="2868" extrusionOk="0">
                  <a:moveTo>
                    <a:pt x="2018" y="0"/>
                  </a:moveTo>
                  <a:cubicBezTo>
                    <a:pt x="1833" y="0"/>
                    <a:pt x="1647" y="27"/>
                    <a:pt x="1472" y="70"/>
                  </a:cubicBezTo>
                  <a:cubicBezTo>
                    <a:pt x="236" y="497"/>
                    <a:pt x="0" y="2101"/>
                    <a:pt x="1104" y="2704"/>
                  </a:cubicBezTo>
                  <a:cubicBezTo>
                    <a:pt x="1222" y="2778"/>
                    <a:pt x="1340" y="2836"/>
                    <a:pt x="1413" y="2836"/>
                  </a:cubicBezTo>
                  <a:cubicBezTo>
                    <a:pt x="1514" y="2857"/>
                    <a:pt x="1616" y="2867"/>
                    <a:pt x="1717" y="2867"/>
                  </a:cubicBezTo>
                  <a:cubicBezTo>
                    <a:pt x="2472" y="2867"/>
                    <a:pt x="3195" y="2314"/>
                    <a:pt x="3312" y="1600"/>
                  </a:cubicBezTo>
                  <a:cubicBezTo>
                    <a:pt x="3429" y="1174"/>
                    <a:pt x="3253" y="688"/>
                    <a:pt x="2944" y="320"/>
                  </a:cubicBezTo>
                  <a:cubicBezTo>
                    <a:pt x="2671" y="85"/>
                    <a:pt x="2344" y="0"/>
                    <a:pt x="2018" y="0"/>
                  </a:cubicBezTo>
                  <a:close/>
                </a:path>
              </a:pathLst>
            </a:custGeom>
            <a:solidFill>
              <a:srgbClr val="F7D79F"/>
            </a:solidFill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15"/>
            <p:cNvSpPr/>
            <p:nvPr/>
          </p:nvSpPr>
          <p:spPr>
            <a:xfrm>
              <a:off x="6420714" y="4737843"/>
              <a:ext cx="93856" cy="87117"/>
            </a:xfrm>
            <a:custGeom>
              <a:avLst/>
              <a:gdLst/>
              <a:ahLst/>
              <a:cxnLst/>
              <a:rect l="l" t="t" r="r" b="b"/>
              <a:pathLst>
                <a:path w="3621" h="3361" extrusionOk="0">
                  <a:moveTo>
                    <a:pt x="1774" y="0"/>
                  </a:moveTo>
                  <a:cubicBezTo>
                    <a:pt x="1353" y="0"/>
                    <a:pt x="915" y="165"/>
                    <a:pt x="618" y="461"/>
                  </a:cubicBezTo>
                  <a:cubicBezTo>
                    <a:pt x="133" y="947"/>
                    <a:pt x="0" y="1815"/>
                    <a:pt x="309" y="2418"/>
                  </a:cubicBezTo>
                  <a:cubicBezTo>
                    <a:pt x="560" y="2919"/>
                    <a:pt x="1045" y="3346"/>
                    <a:pt x="1663" y="3346"/>
                  </a:cubicBezTo>
                  <a:cubicBezTo>
                    <a:pt x="1718" y="3356"/>
                    <a:pt x="1774" y="3361"/>
                    <a:pt x="1831" y="3361"/>
                  </a:cubicBezTo>
                  <a:cubicBezTo>
                    <a:pt x="2100" y="3361"/>
                    <a:pt x="2395" y="3253"/>
                    <a:pt x="2649" y="3095"/>
                  </a:cubicBezTo>
                  <a:cubicBezTo>
                    <a:pt x="2944" y="2919"/>
                    <a:pt x="3312" y="2669"/>
                    <a:pt x="3444" y="2301"/>
                  </a:cubicBezTo>
                  <a:cubicBezTo>
                    <a:pt x="3621" y="1815"/>
                    <a:pt x="3385" y="1256"/>
                    <a:pt x="3076" y="829"/>
                  </a:cubicBezTo>
                  <a:cubicBezTo>
                    <a:pt x="2944" y="638"/>
                    <a:pt x="2767" y="402"/>
                    <a:pt x="2517" y="211"/>
                  </a:cubicBezTo>
                  <a:cubicBezTo>
                    <a:pt x="2304" y="68"/>
                    <a:pt x="2043" y="0"/>
                    <a:pt x="1774" y="0"/>
                  </a:cubicBezTo>
                  <a:close/>
                </a:path>
              </a:pathLst>
            </a:custGeom>
            <a:solidFill>
              <a:srgbClr val="F7D79F"/>
            </a:solidFill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15"/>
            <p:cNvSpPr/>
            <p:nvPr/>
          </p:nvSpPr>
          <p:spPr>
            <a:xfrm>
              <a:off x="3560360" y="4974427"/>
              <a:ext cx="81285" cy="73380"/>
            </a:xfrm>
            <a:custGeom>
              <a:avLst/>
              <a:gdLst/>
              <a:ahLst/>
              <a:cxnLst/>
              <a:rect l="l" t="t" r="r" b="b"/>
              <a:pathLst>
                <a:path w="3136" h="2831" extrusionOk="0">
                  <a:moveTo>
                    <a:pt x="1560" y="1"/>
                  </a:moveTo>
                  <a:cubicBezTo>
                    <a:pt x="1194" y="1"/>
                    <a:pt x="837" y="134"/>
                    <a:pt x="560" y="373"/>
                  </a:cubicBezTo>
                  <a:cubicBezTo>
                    <a:pt x="428" y="491"/>
                    <a:pt x="310" y="623"/>
                    <a:pt x="251" y="741"/>
                  </a:cubicBezTo>
                  <a:cubicBezTo>
                    <a:pt x="1" y="1227"/>
                    <a:pt x="192" y="1845"/>
                    <a:pt x="501" y="2330"/>
                  </a:cubicBezTo>
                  <a:cubicBezTo>
                    <a:pt x="560" y="2463"/>
                    <a:pt x="619" y="2580"/>
                    <a:pt x="737" y="2698"/>
                  </a:cubicBezTo>
                  <a:cubicBezTo>
                    <a:pt x="928" y="2831"/>
                    <a:pt x="1163" y="2831"/>
                    <a:pt x="1414" y="2831"/>
                  </a:cubicBezTo>
                  <a:cubicBezTo>
                    <a:pt x="1840" y="2831"/>
                    <a:pt x="2267" y="2831"/>
                    <a:pt x="2635" y="2580"/>
                  </a:cubicBezTo>
                  <a:cubicBezTo>
                    <a:pt x="3003" y="2330"/>
                    <a:pt x="3135" y="1903"/>
                    <a:pt x="3135" y="1477"/>
                  </a:cubicBezTo>
                  <a:cubicBezTo>
                    <a:pt x="3077" y="917"/>
                    <a:pt x="2709" y="373"/>
                    <a:pt x="2149" y="123"/>
                  </a:cubicBezTo>
                  <a:cubicBezTo>
                    <a:pt x="1958" y="40"/>
                    <a:pt x="1758" y="1"/>
                    <a:pt x="1560" y="1"/>
                  </a:cubicBezTo>
                  <a:close/>
                </a:path>
              </a:pathLst>
            </a:custGeom>
            <a:solidFill>
              <a:srgbClr val="F7D79F"/>
            </a:solidFill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15"/>
            <p:cNvSpPr/>
            <p:nvPr/>
          </p:nvSpPr>
          <p:spPr>
            <a:xfrm>
              <a:off x="4165657" y="5197690"/>
              <a:ext cx="23665" cy="105028"/>
            </a:xfrm>
            <a:custGeom>
              <a:avLst/>
              <a:gdLst/>
              <a:ahLst/>
              <a:cxnLst/>
              <a:rect l="l" t="t" r="r" b="b"/>
              <a:pathLst>
                <a:path w="913" h="4052" extrusionOk="0">
                  <a:moveTo>
                    <a:pt x="66" y="1"/>
                  </a:moveTo>
                  <a:cubicBezTo>
                    <a:pt x="45" y="1"/>
                    <a:pt x="23" y="2"/>
                    <a:pt x="0" y="4"/>
                  </a:cubicBezTo>
                  <a:cubicBezTo>
                    <a:pt x="236" y="1299"/>
                    <a:pt x="236" y="2580"/>
                    <a:pt x="59" y="3875"/>
                  </a:cubicBezTo>
                  <a:cubicBezTo>
                    <a:pt x="236" y="3934"/>
                    <a:pt x="486" y="3993"/>
                    <a:pt x="677" y="4051"/>
                  </a:cubicBezTo>
                  <a:cubicBezTo>
                    <a:pt x="913" y="3080"/>
                    <a:pt x="913" y="2094"/>
                    <a:pt x="854" y="1108"/>
                  </a:cubicBezTo>
                  <a:cubicBezTo>
                    <a:pt x="797" y="642"/>
                    <a:pt x="565" y="1"/>
                    <a:pt x="66" y="1"/>
                  </a:cubicBezTo>
                  <a:close/>
                </a:path>
              </a:pathLst>
            </a:custGeom>
            <a:solidFill>
              <a:srgbClr val="F7D79F"/>
            </a:solidFill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15"/>
            <p:cNvSpPr/>
            <p:nvPr/>
          </p:nvSpPr>
          <p:spPr>
            <a:xfrm>
              <a:off x="3625110" y="5299121"/>
              <a:ext cx="567622" cy="348132"/>
            </a:xfrm>
            <a:custGeom>
              <a:avLst/>
              <a:gdLst/>
              <a:ahLst/>
              <a:cxnLst/>
              <a:rect l="l" t="t" r="r" b="b"/>
              <a:pathLst>
                <a:path w="21899" h="13431" extrusionOk="0">
                  <a:moveTo>
                    <a:pt x="20788" y="1"/>
                  </a:moveTo>
                  <a:cubicBezTo>
                    <a:pt x="20326" y="1"/>
                    <a:pt x="19943" y="379"/>
                    <a:pt x="19617" y="756"/>
                  </a:cubicBezTo>
                  <a:cubicBezTo>
                    <a:pt x="18278" y="2228"/>
                    <a:pt x="16983" y="3759"/>
                    <a:pt x="15394" y="4995"/>
                  </a:cubicBezTo>
                  <a:cubicBezTo>
                    <a:pt x="11347" y="8115"/>
                    <a:pt x="6078" y="9101"/>
                    <a:pt x="1104" y="10204"/>
                  </a:cubicBezTo>
                  <a:cubicBezTo>
                    <a:pt x="618" y="10322"/>
                    <a:pt x="0" y="10631"/>
                    <a:pt x="59" y="11117"/>
                  </a:cubicBezTo>
                  <a:cubicBezTo>
                    <a:pt x="118" y="11249"/>
                    <a:pt x="250" y="11367"/>
                    <a:pt x="309" y="11485"/>
                  </a:cubicBezTo>
                  <a:cubicBezTo>
                    <a:pt x="1663" y="12839"/>
                    <a:pt x="3679" y="13265"/>
                    <a:pt x="5578" y="13383"/>
                  </a:cubicBezTo>
                  <a:cubicBezTo>
                    <a:pt x="6036" y="13414"/>
                    <a:pt x="6496" y="13430"/>
                    <a:pt x="6957" y="13430"/>
                  </a:cubicBezTo>
                  <a:cubicBezTo>
                    <a:pt x="10195" y="13430"/>
                    <a:pt x="13450" y="12646"/>
                    <a:pt x="16129" y="10881"/>
                  </a:cubicBezTo>
                  <a:cubicBezTo>
                    <a:pt x="19190" y="8850"/>
                    <a:pt x="21530" y="5539"/>
                    <a:pt x="21825" y="1860"/>
                  </a:cubicBezTo>
                  <a:cubicBezTo>
                    <a:pt x="21898" y="1066"/>
                    <a:pt x="21707" y="80"/>
                    <a:pt x="20971" y="21"/>
                  </a:cubicBezTo>
                  <a:cubicBezTo>
                    <a:pt x="20909" y="7"/>
                    <a:pt x="20848" y="1"/>
                    <a:pt x="20788" y="1"/>
                  </a:cubicBezTo>
                  <a:close/>
                </a:path>
              </a:pathLst>
            </a:custGeom>
            <a:solidFill>
              <a:srgbClr val="F7D79F"/>
            </a:solidFill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15"/>
            <p:cNvSpPr/>
            <p:nvPr/>
          </p:nvSpPr>
          <p:spPr>
            <a:xfrm>
              <a:off x="3997036" y="5454392"/>
              <a:ext cx="98444" cy="87065"/>
            </a:xfrm>
            <a:custGeom>
              <a:avLst/>
              <a:gdLst/>
              <a:ahLst/>
              <a:cxnLst/>
              <a:rect l="l" t="t" r="r" b="b"/>
              <a:pathLst>
                <a:path w="3798" h="3359" extrusionOk="0">
                  <a:moveTo>
                    <a:pt x="1920" y="0"/>
                  </a:moveTo>
                  <a:cubicBezTo>
                    <a:pt x="1705" y="0"/>
                    <a:pt x="1485" y="44"/>
                    <a:pt x="1296" y="167"/>
                  </a:cubicBezTo>
                  <a:cubicBezTo>
                    <a:pt x="1046" y="226"/>
                    <a:pt x="795" y="403"/>
                    <a:pt x="619" y="594"/>
                  </a:cubicBezTo>
                  <a:cubicBezTo>
                    <a:pt x="427" y="771"/>
                    <a:pt x="310" y="962"/>
                    <a:pt x="251" y="1139"/>
                  </a:cubicBezTo>
                  <a:cubicBezTo>
                    <a:pt x="1" y="1639"/>
                    <a:pt x="60" y="2316"/>
                    <a:pt x="427" y="2743"/>
                  </a:cubicBezTo>
                  <a:cubicBezTo>
                    <a:pt x="752" y="3120"/>
                    <a:pt x="1273" y="3359"/>
                    <a:pt x="1765" y="3359"/>
                  </a:cubicBezTo>
                  <a:cubicBezTo>
                    <a:pt x="1830" y="3359"/>
                    <a:pt x="1894" y="3355"/>
                    <a:pt x="1958" y="3346"/>
                  </a:cubicBezTo>
                  <a:cubicBezTo>
                    <a:pt x="2576" y="3287"/>
                    <a:pt x="3062" y="2978"/>
                    <a:pt x="3430" y="2493"/>
                  </a:cubicBezTo>
                  <a:cubicBezTo>
                    <a:pt x="3621" y="2242"/>
                    <a:pt x="3798" y="1948"/>
                    <a:pt x="3798" y="1580"/>
                  </a:cubicBezTo>
                  <a:cubicBezTo>
                    <a:pt x="3798" y="1271"/>
                    <a:pt x="3739" y="903"/>
                    <a:pt x="3430" y="653"/>
                  </a:cubicBezTo>
                  <a:cubicBezTo>
                    <a:pt x="3371" y="594"/>
                    <a:pt x="3253" y="535"/>
                    <a:pt x="3135" y="476"/>
                  </a:cubicBezTo>
                  <a:cubicBezTo>
                    <a:pt x="2885" y="285"/>
                    <a:pt x="2576" y="167"/>
                    <a:pt x="2267" y="35"/>
                  </a:cubicBezTo>
                  <a:cubicBezTo>
                    <a:pt x="2157" y="14"/>
                    <a:pt x="2039" y="0"/>
                    <a:pt x="1920" y="0"/>
                  </a:cubicBezTo>
                  <a:close/>
                </a:path>
              </a:pathLst>
            </a:custGeom>
            <a:solidFill>
              <a:srgbClr val="F7D79F"/>
            </a:solidFill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15"/>
            <p:cNvSpPr/>
            <p:nvPr/>
          </p:nvSpPr>
          <p:spPr>
            <a:xfrm>
              <a:off x="4073324" y="5377768"/>
              <a:ext cx="84344" cy="80767"/>
            </a:xfrm>
            <a:custGeom>
              <a:avLst/>
              <a:gdLst/>
              <a:ahLst/>
              <a:cxnLst/>
              <a:rect l="l" t="t" r="r" b="b"/>
              <a:pathLst>
                <a:path w="3254" h="3116" extrusionOk="0">
                  <a:moveTo>
                    <a:pt x="1648" y="1"/>
                  </a:moveTo>
                  <a:cubicBezTo>
                    <a:pt x="1532" y="1"/>
                    <a:pt x="1414" y="15"/>
                    <a:pt x="1296" y="48"/>
                  </a:cubicBezTo>
                  <a:cubicBezTo>
                    <a:pt x="737" y="180"/>
                    <a:pt x="369" y="783"/>
                    <a:pt x="119" y="1343"/>
                  </a:cubicBezTo>
                  <a:cubicBezTo>
                    <a:pt x="60" y="1519"/>
                    <a:pt x="1" y="1711"/>
                    <a:pt x="60" y="1887"/>
                  </a:cubicBezTo>
                  <a:cubicBezTo>
                    <a:pt x="60" y="2137"/>
                    <a:pt x="251" y="2329"/>
                    <a:pt x="428" y="2505"/>
                  </a:cubicBezTo>
                  <a:cubicBezTo>
                    <a:pt x="771" y="2848"/>
                    <a:pt x="1275" y="3115"/>
                    <a:pt x="1750" y="3115"/>
                  </a:cubicBezTo>
                  <a:cubicBezTo>
                    <a:pt x="1866" y="3115"/>
                    <a:pt x="1981" y="3099"/>
                    <a:pt x="2091" y="3065"/>
                  </a:cubicBezTo>
                  <a:cubicBezTo>
                    <a:pt x="2694" y="2932"/>
                    <a:pt x="3003" y="2329"/>
                    <a:pt x="3194" y="1769"/>
                  </a:cubicBezTo>
                  <a:cubicBezTo>
                    <a:pt x="3253" y="1460"/>
                    <a:pt x="3253" y="1225"/>
                    <a:pt x="3136" y="916"/>
                  </a:cubicBezTo>
                  <a:cubicBezTo>
                    <a:pt x="3062" y="666"/>
                    <a:pt x="2827" y="416"/>
                    <a:pt x="2517" y="239"/>
                  </a:cubicBezTo>
                  <a:cubicBezTo>
                    <a:pt x="2251" y="100"/>
                    <a:pt x="1954" y="1"/>
                    <a:pt x="1648" y="1"/>
                  </a:cubicBezTo>
                  <a:close/>
                </a:path>
              </a:pathLst>
            </a:custGeom>
            <a:solidFill>
              <a:srgbClr val="F7D79F"/>
            </a:solidFill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15"/>
            <p:cNvSpPr/>
            <p:nvPr/>
          </p:nvSpPr>
          <p:spPr>
            <a:xfrm>
              <a:off x="3799823" y="5537600"/>
              <a:ext cx="81259" cy="86910"/>
            </a:xfrm>
            <a:custGeom>
              <a:avLst/>
              <a:gdLst/>
              <a:ahLst/>
              <a:cxnLst/>
              <a:rect l="l" t="t" r="r" b="b"/>
              <a:pathLst>
                <a:path w="3135" h="3353" extrusionOk="0">
                  <a:moveTo>
                    <a:pt x="1591" y="1"/>
                  </a:moveTo>
                  <a:cubicBezTo>
                    <a:pt x="1427" y="1"/>
                    <a:pt x="1298" y="61"/>
                    <a:pt x="1045" y="210"/>
                  </a:cubicBezTo>
                  <a:cubicBezTo>
                    <a:pt x="559" y="445"/>
                    <a:pt x="192" y="946"/>
                    <a:pt x="74" y="1490"/>
                  </a:cubicBezTo>
                  <a:cubicBezTo>
                    <a:pt x="0" y="2049"/>
                    <a:pt x="192" y="2653"/>
                    <a:pt x="618" y="3021"/>
                  </a:cubicBezTo>
                  <a:cubicBezTo>
                    <a:pt x="876" y="3243"/>
                    <a:pt x="1225" y="3352"/>
                    <a:pt x="1568" y="3352"/>
                  </a:cubicBezTo>
                  <a:cubicBezTo>
                    <a:pt x="1793" y="3352"/>
                    <a:pt x="2015" y="3305"/>
                    <a:pt x="2208" y="3212"/>
                  </a:cubicBezTo>
                  <a:cubicBezTo>
                    <a:pt x="2399" y="3153"/>
                    <a:pt x="2517" y="3021"/>
                    <a:pt x="2649" y="2903"/>
                  </a:cubicBezTo>
                  <a:cubicBezTo>
                    <a:pt x="3017" y="2535"/>
                    <a:pt x="3135" y="1976"/>
                    <a:pt x="3135" y="1549"/>
                  </a:cubicBezTo>
                  <a:cubicBezTo>
                    <a:pt x="3076" y="1063"/>
                    <a:pt x="2767" y="578"/>
                    <a:pt x="2399" y="269"/>
                  </a:cubicBezTo>
                  <a:cubicBezTo>
                    <a:pt x="2281" y="210"/>
                    <a:pt x="2149" y="136"/>
                    <a:pt x="2031" y="77"/>
                  </a:cubicBezTo>
                  <a:cubicBezTo>
                    <a:pt x="1834" y="29"/>
                    <a:pt x="1704" y="1"/>
                    <a:pt x="1591" y="1"/>
                  </a:cubicBezTo>
                  <a:close/>
                </a:path>
              </a:pathLst>
            </a:custGeom>
            <a:solidFill>
              <a:srgbClr val="F7D79F"/>
            </a:solidFill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15"/>
            <p:cNvSpPr/>
            <p:nvPr/>
          </p:nvSpPr>
          <p:spPr>
            <a:xfrm>
              <a:off x="3895189" y="5514401"/>
              <a:ext cx="90798" cy="90435"/>
            </a:xfrm>
            <a:custGeom>
              <a:avLst/>
              <a:gdLst/>
              <a:ahLst/>
              <a:cxnLst/>
              <a:rect l="l" t="t" r="r" b="b"/>
              <a:pathLst>
                <a:path w="3503" h="3489" extrusionOk="0">
                  <a:moveTo>
                    <a:pt x="2031" y="1"/>
                  </a:moveTo>
                  <a:cubicBezTo>
                    <a:pt x="1413" y="1"/>
                    <a:pt x="869" y="295"/>
                    <a:pt x="501" y="796"/>
                  </a:cubicBezTo>
                  <a:cubicBezTo>
                    <a:pt x="133" y="1222"/>
                    <a:pt x="0" y="1899"/>
                    <a:pt x="251" y="2444"/>
                  </a:cubicBezTo>
                  <a:cubicBezTo>
                    <a:pt x="442" y="3062"/>
                    <a:pt x="986" y="3430"/>
                    <a:pt x="1604" y="3489"/>
                  </a:cubicBezTo>
                  <a:cubicBezTo>
                    <a:pt x="1781" y="3489"/>
                    <a:pt x="2031" y="3430"/>
                    <a:pt x="2208" y="3371"/>
                  </a:cubicBezTo>
                  <a:cubicBezTo>
                    <a:pt x="2708" y="3180"/>
                    <a:pt x="3135" y="2812"/>
                    <a:pt x="3312" y="2326"/>
                  </a:cubicBezTo>
                  <a:cubicBezTo>
                    <a:pt x="3503" y="1841"/>
                    <a:pt x="3503" y="1281"/>
                    <a:pt x="3253" y="796"/>
                  </a:cubicBezTo>
                  <a:cubicBezTo>
                    <a:pt x="3194" y="663"/>
                    <a:pt x="3135" y="545"/>
                    <a:pt x="3017" y="428"/>
                  </a:cubicBezTo>
                  <a:cubicBezTo>
                    <a:pt x="2649" y="60"/>
                    <a:pt x="2576" y="1"/>
                    <a:pt x="2031" y="1"/>
                  </a:cubicBezTo>
                  <a:close/>
                </a:path>
              </a:pathLst>
            </a:custGeom>
            <a:solidFill>
              <a:srgbClr val="F7D79F"/>
            </a:solidFill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15"/>
            <p:cNvSpPr/>
            <p:nvPr/>
          </p:nvSpPr>
          <p:spPr>
            <a:xfrm>
              <a:off x="3709408" y="5556964"/>
              <a:ext cx="73250" cy="71176"/>
            </a:xfrm>
            <a:custGeom>
              <a:avLst/>
              <a:gdLst/>
              <a:ahLst/>
              <a:cxnLst/>
              <a:rect l="l" t="t" r="r" b="b"/>
              <a:pathLst>
                <a:path w="2826" h="2746" extrusionOk="0">
                  <a:moveTo>
                    <a:pt x="1663" y="1"/>
                  </a:moveTo>
                  <a:cubicBezTo>
                    <a:pt x="1044" y="1"/>
                    <a:pt x="417" y="385"/>
                    <a:pt x="118" y="934"/>
                  </a:cubicBezTo>
                  <a:cubicBezTo>
                    <a:pt x="59" y="1170"/>
                    <a:pt x="0" y="1420"/>
                    <a:pt x="0" y="1670"/>
                  </a:cubicBezTo>
                  <a:cubicBezTo>
                    <a:pt x="59" y="2038"/>
                    <a:pt x="309" y="2406"/>
                    <a:pt x="619" y="2583"/>
                  </a:cubicBezTo>
                  <a:cubicBezTo>
                    <a:pt x="846" y="2701"/>
                    <a:pt x="1073" y="2746"/>
                    <a:pt x="1300" y="2746"/>
                  </a:cubicBezTo>
                  <a:cubicBezTo>
                    <a:pt x="1441" y="2746"/>
                    <a:pt x="1581" y="2728"/>
                    <a:pt x="1722" y="2700"/>
                  </a:cubicBezTo>
                  <a:cubicBezTo>
                    <a:pt x="1958" y="2641"/>
                    <a:pt x="2208" y="2524"/>
                    <a:pt x="2385" y="2332"/>
                  </a:cubicBezTo>
                  <a:cubicBezTo>
                    <a:pt x="2576" y="2156"/>
                    <a:pt x="2635" y="1906"/>
                    <a:pt x="2694" y="1729"/>
                  </a:cubicBezTo>
                  <a:cubicBezTo>
                    <a:pt x="2826" y="1229"/>
                    <a:pt x="2752" y="684"/>
                    <a:pt x="2458" y="316"/>
                  </a:cubicBezTo>
                  <a:cubicBezTo>
                    <a:pt x="2326" y="199"/>
                    <a:pt x="2208" y="125"/>
                    <a:pt x="2090" y="66"/>
                  </a:cubicBezTo>
                  <a:cubicBezTo>
                    <a:pt x="1951" y="22"/>
                    <a:pt x="1807" y="1"/>
                    <a:pt x="1663" y="1"/>
                  </a:cubicBezTo>
                  <a:close/>
                </a:path>
              </a:pathLst>
            </a:custGeom>
            <a:solidFill>
              <a:srgbClr val="F7D79F"/>
            </a:solidFill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15"/>
            <p:cNvSpPr/>
            <p:nvPr/>
          </p:nvSpPr>
          <p:spPr>
            <a:xfrm>
              <a:off x="5642456" y="4799857"/>
              <a:ext cx="703806" cy="560676"/>
            </a:xfrm>
            <a:custGeom>
              <a:avLst/>
              <a:gdLst/>
              <a:ahLst/>
              <a:cxnLst/>
              <a:rect l="l" t="t" r="r" b="b"/>
              <a:pathLst>
                <a:path w="27153" h="21631" extrusionOk="0">
                  <a:moveTo>
                    <a:pt x="13929" y="1"/>
                  </a:moveTo>
                  <a:cubicBezTo>
                    <a:pt x="13863" y="1"/>
                    <a:pt x="13797" y="12"/>
                    <a:pt x="13731" y="37"/>
                  </a:cubicBezTo>
                  <a:cubicBezTo>
                    <a:pt x="13363" y="111"/>
                    <a:pt x="13171" y="405"/>
                    <a:pt x="13054" y="714"/>
                  </a:cubicBezTo>
                  <a:cubicBezTo>
                    <a:pt x="12877" y="1023"/>
                    <a:pt x="12686" y="1391"/>
                    <a:pt x="12568" y="1700"/>
                  </a:cubicBezTo>
                  <a:cubicBezTo>
                    <a:pt x="12141" y="2804"/>
                    <a:pt x="12068" y="4025"/>
                    <a:pt x="12259" y="5188"/>
                  </a:cubicBezTo>
                  <a:cubicBezTo>
                    <a:pt x="12009" y="5188"/>
                    <a:pt x="11832" y="5261"/>
                    <a:pt x="11582" y="5320"/>
                  </a:cubicBezTo>
                  <a:cubicBezTo>
                    <a:pt x="10655" y="5447"/>
                    <a:pt x="9706" y="5541"/>
                    <a:pt x="8766" y="5541"/>
                  </a:cubicBezTo>
                  <a:cubicBezTo>
                    <a:pt x="7408" y="5541"/>
                    <a:pt x="6068" y="5344"/>
                    <a:pt x="4842" y="4761"/>
                  </a:cubicBezTo>
                  <a:lnTo>
                    <a:pt x="4842" y="4761"/>
                  </a:lnTo>
                  <a:cubicBezTo>
                    <a:pt x="5018" y="5629"/>
                    <a:pt x="5754" y="6365"/>
                    <a:pt x="6623" y="6733"/>
                  </a:cubicBezTo>
                  <a:cubicBezTo>
                    <a:pt x="6681" y="6792"/>
                    <a:pt x="6740" y="6792"/>
                    <a:pt x="6799" y="6792"/>
                  </a:cubicBezTo>
                  <a:cubicBezTo>
                    <a:pt x="5946" y="7101"/>
                    <a:pt x="5077" y="7469"/>
                    <a:pt x="4283" y="7896"/>
                  </a:cubicBezTo>
                  <a:cubicBezTo>
                    <a:pt x="2075" y="9235"/>
                    <a:pt x="427" y="11575"/>
                    <a:pt x="236" y="14150"/>
                  </a:cubicBezTo>
                  <a:cubicBezTo>
                    <a:pt x="0" y="16784"/>
                    <a:pt x="1339" y="19477"/>
                    <a:pt x="3679" y="20640"/>
                  </a:cubicBezTo>
                  <a:cubicBezTo>
                    <a:pt x="4835" y="21223"/>
                    <a:pt x="6074" y="21400"/>
                    <a:pt x="7351" y="21400"/>
                  </a:cubicBezTo>
                  <a:cubicBezTo>
                    <a:pt x="9315" y="21400"/>
                    <a:pt x="11368" y="20982"/>
                    <a:pt x="13343" y="20982"/>
                  </a:cubicBezTo>
                  <a:cubicBezTo>
                    <a:pt x="13616" y="20982"/>
                    <a:pt x="13888" y="20990"/>
                    <a:pt x="14157" y="21008"/>
                  </a:cubicBezTo>
                  <a:cubicBezTo>
                    <a:pt x="15791" y="21134"/>
                    <a:pt x="17359" y="21631"/>
                    <a:pt x="18987" y="21631"/>
                  </a:cubicBezTo>
                  <a:cubicBezTo>
                    <a:pt x="19074" y="21631"/>
                    <a:pt x="19162" y="21629"/>
                    <a:pt x="19249" y="21626"/>
                  </a:cubicBezTo>
                  <a:cubicBezTo>
                    <a:pt x="22134" y="21567"/>
                    <a:pt x="24886" y="19728"/>
                    <a:pt x="26048" y="17093"/>
                  </a:cubicBezTo>
                  <a:cubicBezTo>
                    <a:pt x="27152" y="14386"/>
                    <a:pt x="26666" y="11148"/>
                    <a:pt x="24709" y="8999"/>
                  </a:cubicBezTo>
                  <a:cubicBezTo>
                    <a:pt x="23914" y="8072"/>
                    <a:pt x="22870" y="7336"/>
                    <a:pt x="21707" y="6851"/>
                  </a:cubicBezTo>
                  <a:cubicBezTo>
                    <a:pt x="21825" y="6792"/>
                    <a:pt x="21884" y="6733"/>
                    <a:pt x="22001" y="6601"/>
                  </a:cubicBezTo>
                  <a:lnTo>
                    <a:pt x="21030" y="6601"/>
                  </a:lnTo>
                  <a:cubicBezTo>
                    <a:pt x="20294" y="6292"/>
                    <a:pt x="19558" y="6115"/>
                    <a:pt x="18764" y="5924"/>
                  </a:cubicBezTo>
                  <a:cubicBezTo>
                    <a:pt x="18572" y="5865"/>
                    <a:pt x="18396" y="5806"/>
                    <a:pt x="18263" y="5688"/>
                  </a:cubicBezTo>
                  <a:cubicBezTo>
                    <a:pt x="18690" y="5129"/>
                    <a:pt x="18940" y="4526"/>
                    <a:pt x="19058" y="3790"/>
                  </a:cubicBezTo>
                  <a:lnTo>
                    <a:pt x="19058" y="3790"/>
                  </a:lnTo>
                  <a:cubicBezTo>
                    <a:pt x="17101" y="4334"/>
                    <a:pt x="15143" y="4761"/>
                    <a:pt x="13113" y="5070"/>
                  </a:cubicBezTo>
                  <a:cubicBezTo>
                    <a:pt x="13113" y="3598"/>
                    <a:pt x="13672" y="2186"/>
                    <a:pt x="14643" y="1141"/>
                  </a:cubicBezTo>
                  <a:cubicBezTo>
                    <a:pt x="14834" y="1023"/>
                    <a:pt x="15011" y="773"/>
                    <a:pt x="14952" y="596"/>
                  </a:cubicBezTo>
                  <a:cubicBezTo>
                    <a:pt x="14893" y="405"/>
                    <a:pt x="14776" y="346"/>
                    <a:pt x="14643" y="287"/>
                  </a:cubicBezTo>
                  <a:cubicBezTo>
                    <a:pt x="14412" y="149"/>
                    <a:pt x="14172" y="1"/>
                    <a:pt x="13929" y="1"/>
                  </a:cubicBezTo>
                  <a:close/>
                </a:path>
              </a:pathLst>
            </a:custGeom>
            <a:solidFill>
              <a:srgbClr val="F39D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15"/>
            <p:cNvSpPr/>
            <p:nvPr/>
          </p:nvSpPr>
          <p:spPr>
            <a:xfrm>
              <a:off x="5592868" y="4918682"/>
              <a:ext cx="704169" cy="399012"/>
            </a:xfrm>
            <a:custGeom>
              <a:avLst/>
              <a:gdLst/>
              <a:ahLst/>
              <a:cxnLst/>
              <a:rect l="l" t="t" r="r" b="b"/>
              <a:pathLst>
                <a:path w="27167" h="15394" fill="none" extrusionOk="0">
                  <a:moveTo>
                    <a:pt x="6755" y="0"/>
                  </a:moveTo>
                  <a:cubicBezTo>
                    <a:pt x="5887" y="236"/>
                    <a:pt x="5092" y="604"/>
                    <a:pt x="4297" y="1104"/>
                  </a:cubicBezTo>
                  <a:cubicBezTo>
                    <a:pt x="2090" y="2385"/>
                    <a:pt x="442" y="4783"/>
                    <a:pt x="191" y="7359"/>
                  </a:cubicBezTo>
                  <a:cubicBezTo>
                    <a:pt x="0" y="9934"/>
                    <a:pt x="1354" y="12627"/>
                    <a:pt x="3620" y="13790"/>
                  </a:cubicBezTo>
                  <a:cubicBezTo>
                    <a:pt x="6814" y="15394"/>
                    <a:pt x="10611" y="13922"/>
                    <a:pt x="14172" y="14158"/>
                  </a:cubicBezTo>
                  <a:cubicBezTo>
                    <a:pt x="15820" y="14290"/>
                    <a:pt x="17483" y="14835"/>
                    <a:pt x="19205" y="14835"/>
                  </a:cubicBezTo>
                  <a:cubicBezTo>
                    <a:pt x="22075" y="14717"/>
                    <a:pt x="24841" y="12877"/>
                    <a:pt x="26004" y="10243"/>
                  </a:cubicBezTo>
                  <a:cubicBezTo>
                    <a:pt x="27167" y="7594"/>
                    <a:pt x="26622" y="4283"/>
                    <a:pt x="24724" y="2149"/>
                  </a:cubicBezTo>
                  <a:cubicBezTo>
                    <a:pt x="23855" y="1222"/>
                    <a:pt x="22811" y="545"/>
                    <a:pt x="21707" y="0"/>
                  </a:cubicBezTo>
                </a:path>
              </a:pathLst>
            </a:custGeom>
            <a:noFill/>
            <a:ln w="6250" cap="flat" cmpd="sng">
              <a:solidFill>
                <a:srgbClr val="28481F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15"/>
            <p:cNvSpPr/>
            <p:nvPr/>
          </p:nvSpPr>
          <p:spPr>
            <a:xfrm>
              <a:off x="5718744" y="4840866"/>
              <a:ext cx="444787" cy="187324"/>
            </a:xfrm>
            <a:custGeom>
              <a:avLst/>
              <a:gdLst/>
              <a:ahLst/>
              <a:cxnLst/>
              <a:rect l="l" t="t" r="r" b="b"/>
              <a:pathLst>
                <a:path w="17160" h="7227" fill="none" extrusionOk="0">
                  <a:moveTo>
                    <a:pt x="13363" y="1899"/>
                  </a:moveTo>
                  <a:cubicBezTo>
                    <a:pt x="13790" y="1340"/>
                    <a:pt x="14099" y="663"/>
                    <a:pt x="14158" y="0"/>
                  </a:cubicBezTo>
                  <a:cubicBezTo>
                    <a:pt x="11700" y="604"/>
                    <a:pt x="9257" y="1104"/>
                    <a:pt x="6741" y="1472"/>
                  </a:cubicBezTo>
                  <a:cubicBezTo>
                    <a:pt x="4474" y="1766"/>
                    <a:pt x="2075" y="1899"/>
                    <a:pt x="0" y="913"/>
                  </a:cubicBezTo>
                  <a:cubicBezTo>
                    <a:pt x="177" y="1840"/>
                    <a:pt x="913" y="2502"/>
                    <a:pt x="1708" y="2870"/>
                  </a:cubicBezTo>
                  <a:cubicBezTo>
                    <a:pt x="2576" y="3312"/>
                    <a:pt x="3488" y="3370"/>
                    <a:pt x="4342" y="3488"/>
                  </a:cubicBezTo>
                  <a:cubicBezTo>
                    <a:pt x="3238" y="4224"/>
                    <a:pt x="1958" y="4651"/>
                    <a:pt x="663" y="4783"/>
                  </a:cubicBezTo>
                  <a:cubicBezTo>
                    <a:pt x="2635" y="5754"/>
                    <a:pt x="5019" y="5696"/>
                    <a:pt x="6917" y="4651"/>
                  </a:cubicBezTo>
                  <a:cubicBezTo>
                    <a:pt x="6741" y="5578"/>
                    <a:pt x="6314" y="6490"/>
                    <a:pt x="5637" y="7226"/>
                  </a:cubicBezTo>
                  <a:cubicBezTo>
                    <a:pt x="6858" y="6799"/>
                    <a:pt x="7844" y="5887"/>
                    <a:pt x="8389" y="4710"/>
                  </a:cubicBezTo>
                  <a:cubicBezTo>
                    <a:pt x="9861" y="5445"/>
                    <a:pt x="11332" y="6181"/>
                    <a:pt x="12804" y="6858"/>
                  </a:cubicBezTo>
                  <a:cubicBezTo>
                    <a:pt x="12200" y="5946"/>
                    <a:pt x="11833" y="4901"/>
                    <a:pt x="11700" y="3797"/>
                  </a:cubicBezTo>
                  <a:cubicBezTo>
                    <a:pt x="13540" y="4415"/>
                    <a:pt x="15688" y="4047"/>
                    <a:pt x="17160" y="2811"/>
                  </a:cubicBezTo>
                  <a:cubicBezTo>
                    <a:pt x="15821" y="2811"/>
                    <a:pt x="14526" y="2502"/>
                    <a:pt x="13363" y="1899"/>
                  </a:cubicBezTo>
                  <a:close/>
                </a:path>
              </a:pathLst>
            </a:custGeom>
            <a:noFill/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15"/>
            <p:cNvSpPr/>
            <p:nvPr/>
          </p:nvSpPr>
          <p:spPr>
            <a:xfrm>
              <a:off x="5899937" y="4741067"/>
              <a:ext cx="82426" cy="187194"/>
            </a:xfrm>
            <a:custGeom>
              <a:avLst/>
              <a:gdLst/>
              <a:ahLst/>
              <a:cxnLst/>
              <a:rect l="l" t="t" r="r" b="b"/>
              <a:pathLst>
                <a:path w="3180" h="7222" extrusionOk="0">
                  <a:moveTo>
                    <a:pt x="2048" y="1"/>
                  </a:moveTo>
                  <a:cubicBezTo>
                    <a:pt x="1976" y="1"/>
                    <a:pt x="1906" y="12"/>
                    <a:pt x="1840" y="39"/>
                  </a:cubicBezTo>
                  <a:cubicBezTo>
                    <a:pt x="1531" y="98"/>
                    <a:pt x="1340" y="466"/>
                    <a:pt x="1163" y="716"/>
                  </a:cubicBezTo>
                  <a:cubicBezTo>
                    <a:pt x="972" y="1084"/>
                    <a:pt x="795" y="1393"/>
                    <a:pt x="663" y="1761"/>
                  </a:cubicBezTo>
                  <a:cubicBezTo>
                    <a:pt x="1" y="3482"/>
                    <a:pt x="369" y="5381"/>
                    <a:pt x="663" y="7162"/>
                  </a:cubicBezTo>
                  <a:cubicBezTo>
                    <a:pt x="722" y="7203"/>
                    <a:pt x="787" y="7221"/>
                    <a:pt x="854" y="7221"/>
                  </a:cubicBezTo>
                  <a:cubicBezTo>
                    <a:pt x="1069" y="7221"/>
                    <a:pt x="1295" y="7032"/>
                    <a:pt x="1340" y="6852"/>
                  </a:cubicBezTo>
                  <a:cubicBezTo>
                    <a:pt x="1472" y="6543"/>
                    <a:pt x="1399" y="6234"/>
                    <a:pt x="1340" y="5984"/>
                  </a:cubicBezTo>
                  <a:cubicBezTo>
                    <a:pt x="1031" y="4277"/>
                    <a:pt x="1590" y="2438"/>
                    <a:pt x="2812" y="1201"/>
                  </a:cubicBezTo>
                  <a:cubicBezTo>
                    <a:pt x="3003" y="1025"/>
                    <a:pt x="3180" y="775"/>
                    <a:pt x="3062" y="598"/>
                  </a:cubicBezTo>
                  <a:cubicBezTo>
                    <a:pt x="3062" y="466"/>
                    <a:pt x="2944" y="348"/>
                    <a:pt x="2812" y="289"/>
                  </a:cubicBezTo>
                  <a:cubicBezTo>
                    <a:pt x="2572" y="140"/>
                    <a:pt x="2296" y="1"/>
                    <a:pt x="2048" y="1"/>
                  </a:cubicBezTo>
                  <a:close/>
                </a:path>
              </a:pathLst>
            </a:custGeom>
            <a:solidFill>
              <a:srgbClr val="F7D79F"/>
            </a:solidFill>
            <a:ln w="6250" cap="flat" cmpd="sng">
              <a:solidFill>
                <a:srgbClr val="28481F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15"/>
            <p:cNvSpPr/>
            <p:nvPr/>
          </p:nvSpPr>
          <p:spPr>
            <a:xfrm>
              <a:off x="5630999" y="5004509"/>
              <a:ext cx="74805" cy="204872"/>
            </a:xfrm>
            <a:custGeom>
              <a:avLst/>
              <a:gdLst/>
              <a:ahLst/>
              <a:cxnLst/>
              <a:rect l="l" t="t" r="r" b="b"/>
              <a:pathLst>
                <a:path w="2886" h="7904" fill="none" extrusionOk="0">
                  <a:moveTo>
                    <a:pt x="1914" y="7903"/>
                  </a:moveTo>
                  <a:cubicBezTo>
                    <a:pt x="2090" y="7903"/>
                    <a:pt x="2282" y="7903"/>
                    <a:pt x="2399" y="7786"/>
                  </a:cubicBezTo>
                  <a:cubicBezTo>
                    <a:pt x="2517" y="7594"/>
                    <a:pt x="2576" y="7359"/>
                    <a:pt x="2576" y="7168"/>
                  </a:cubicBezTo>
                  <a:cubicBezTo>
                    <a:pt x="2576" y="5696"/>
                    <a:pt x="1914" y="4224"/>
                    <a:pt x="2341" y="2811"/>
                  </a:cubicBezTo>
                  <a:cubicBezTo>
                    <a:pt x="2458" y="2385"/>
                    <a:pt x="2709" y="1958"/>
                    <a:pt x="2826" y="1472"/>
                  </a:cubicBezTo>
                  <a:cubicBezTo>
                    <a:pt x="2885" y="972"/>
                    <a:pt x="2709" y="369"/>
                    <a:pt x="2282" y="236"/>
                  </a:cubicBezTo>
                  <a:cubicBezTo>
                    <a:pt x="1664" y="1"/>
                    <a:pt x="1104" y="678"/>
                    <a:pt x="869" y="1281"/>
                  </a:cubicBezTo>
                  <a:cubicBezTo>
                    <a:pt x="251" y="2694"/>
                    <a:pt x="1" y="4224"/>
                    <a:pt x="251" y="5755"/>
                  </a:cubicBezTo>
                  <a:cubicBezTo>
                    <a:pt x="310" y="6255"/>
                    <a:pt x="442" y="6741"/>
                    <a:pt x="678" y="7109"/>
                  </a:cubicBezTo>
                  <a:cubicBezTo>
                    <a:pt x="928" y="7535"/>
                    <a:pt x="1413" y="7903"/>
                    <a:pt x="1914" y="7903"/>
                  </a:cubicBezTo>
                  <a:close/>
                </a:path>
              </a:pathLst>
            </a:custGeom>
            <a:noFill/>
            <a:ln w="6250" cap="flat" cmpd="sng">
              <a:solidFill>
                <a:srgbClr val="28481F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15"/>
            <p:cNvSpPr/>
            <p:nvPr/>
          </p:nvSpPr>
          <p:spPr>
            <a:xfrm rot="2569142">
              <a:off x="7144988" y="4919618"/>
              <a:ext cx="465784" cy="694762"/>
            </a:xfrm>
            <a:custGeom>
              <a:avLst/>
              <a:gdLst/>
              <a:ahLst/>
              <a:cxnLst/>
              <a:rect l="l" t="t" r="r" b="b"/>
              <a:pathLst>
                <a:path w="17970" h="26804" extrusionOk="0">
                  <a:moveTo>
                    <a:pt x="3492" y="0"/>
                  </a:moveTo>
                  <a:cubicBezTo>
                    <a:pt x="2908" y="0"/>
                    <a:pt x="2341" y="168"/>
                    <a:pt x="1899" y="548"/>
                  </a:cubicBezTo>
                  <a:cubicBezTo>
                    <a:pt x="1590" y="798"/>
                    <a:pt x="1354" y="1225"/>
                    <a:pt x="1163" y="1593"/>
                  </a:cubicBezTo>
                  <a:cubicBezTo>
                    <a:pt x="486" y="3123"/>
                    <a:pt x="677" y="4845"/>
                    <a:pt x="913" y="6508"/>
                  </a:cubicBezTo>
                  <a:cubicBezTo>
                    <a:pt x="1222" y="8097"/>
                    <a:pt x="1590" y="9687"/>
                    <a:pt x="1531" y="11350"/>
                  </a:cubicBezTo>
                  <a:cubicBezTo>
                    <a:pt x="1413" y="12998"/>
                    <a:pt x="736" y="14602"/>
                    <a:pt x="427" y="16250"/>
                  </a:cubicBezTo>
                  <a:cubicBezTo>
                    <a:pt x="0" y="18708"/>
                    <a:pt x="368" y="21342"/>
                    <a:pt x="1722" y="23358"/>
                  </a:cubicBezTo>
                  <a:cubicBezTo>
                    <a:pt x="3034" y="25406"/>
                    <a:pt x="5364" y="26804"/>
                    <a:pt x="7825" y="26804"/>
                  </a:cubicBezTo>
                  <a:cubicBezTo>
                    <a:pt x="7876" y="26804"/>
                    <a:pt x="7926" y="26803"/>
                    <a:pt x="7977" y="26802"/>
                  </a:cubicBezTo>
                  <a:cubicBezTo>
                    <a:pt x="8830" y="26802"/>
                    <a:pt x="9625" y="26611"/>
                    <a:pt x="10420" y="26375"/>
                  </a:cubicBezTo>
                  <a:cubicBezTo>
                    <a:pt x="11656" y="26007"/>
                    <a:pt x="12818" y="25566"/>
                    <a:pt x="13863" y="24903"/>
                  </a:cubicBezTo>
                  <a:cubicBezTo>
                    <a:pt x="16615" y="23064"/>
                    <a:pt x="17969" y="19561"/>
                    <a:pt x="17542" y="16309"/>
                  </a:cubicBezTo>
                  <a:cubicBezTo>
                    <a:pt x="17042" y="13057"/>
                    <a:pt x="14967" y="10113"/>
                    <a:pt x="12200" y="8406"/>
                  </a:cubicBezTo>
                  <a:cubicBezTo>
                    <a:pt x="11288" y="7788"/>
                    <a:pt x="10243" y="7303"/>
                    <a:pt x="9507" y="6567"/>
                  </a:cubicBezTo>
                  <a:cubicBezTo>
                    <a:pt x="8580" y="5699"/>
                    <a:pt x="8094" y="4536"/>
                    <a:pt x="7535" y="3491"/>
                  </a:cubicBezTo>
                  <a:cubicBezTo>
                    <a:pt x="6991" y="2387"/>
                    <a:pt x="6314" y="1284"/>
                    <a:pt x="5328" y="548"/>
                  </a:cubicBezTo>
                  <a:cubicBezTo>
                    <a:pt x="4789" y="202"/>
                    <a:pt x="4130" y="0"/>
                    <a:pt x="3492" y="0"/>
                  </a:cubicBezTo>
                  <a:close/>
                </a:path>
              </a:pathLst>
            </a:custGeom>
            <a:solidFill>
              <a:srgbClr val="7FA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15"/>
            <p:cNvSpPr/>
            <p:nvPr/>
          </p:nvSpPr>
          <p:spPr>
            <a:xfrm rot="2569142">
              <a:off x="7129532" y="4850579"/>
              <a:ext cx="465784" cy="702279"/>
            </a:xfrm>
            <a:custGeom>
              <a:avLst/>
              <a:gdLst/>
              <a:ahLst/>
              <a:cxnLst/>
              <a:rect l="l" t="t" r="r" b="b"/>
              <a:pathLst>
                <a:path w="17970" h="27094" fill="none" extrusionOk="0">
                  <a:moveTo>
                    <a:pt x="7977" y="27035"/>
                  </a:moveTo>
                  <a:cubicBezTo>
                    <a:pt x="8831" y="27035"/>
                    <a:pt x="9625" y="26858"/>
                    <a:pt x="10420" y="26608"/>
                  </a:cubicBezTo>
                  <a:cubicBezTo>
                    <a:pt x="11656" y="26240"/>
                    <a:pt x="12819" y="25814"/>
                    <a:pt x="13864" y="25137"/>
                  </a:cubicBezTo>
                  <a:cubicBezTo>
                    <a:pt x="16616" y="23297"/>
                    <a:pt x="17970" y="19794"/>
                    <a:pt x="17543" y="16557"/>
                  </a:cubicBezTo>
                  <a:cubicBezTo>
                    <a:pt x="17042" y="13305"/>
                    <a:pt x="14967" y="10361"/>
                    <a:pt x="12201" y="8639"/>
                  </a:cubicBezTo>
                  <a:cubicBezTo>
                    <a:pt x="11288" y="8021"/>
                    <a:pt x="10243" y="7536"/>
                    <a:pt x="9508" y="6800"/>
                  </a:cubicBezTo>
                  <a:cubicBezTo>
                    <a:pt x="8580" y="5946"/>
                    <a:pt x="8095" y="4784"/>
                    <a:pt x="7550" y="3739"/>
                  </a:cubicBezTo>
                  <a:cubicBezTo>
                    <a:pt x="6991" y="2635"/>
                    <a:pt x="6314" y="1531"/>
                    <a:pt x="5343" y="796"/>
                  </a:cubicBezTo>
                  <a:cubicBezTo>
                    <a:pt x="4298" y="119"/>
                    <a:pt x="2826" y="1"/>
                    <a:pt x="1899" y="796"/>
                  </a:cubicBezTo>
                  <a:cubicBezTo>
                    <a:pt x="1590" y="1105"/>
                    <a:pt x="1355" y="1473"/>
                    <a:pt x="1163" y="1840"/>
                  </a:cubicBezTo>
                  <a:cubicBezTo>
                    <a:pt x="560" y="3371"/>
                    <a:pt x="678" y="5078"/>
                    <a:pt x="928" y="6741"/>
                  </a:cubicBezTo>
                  <a:cubicBezTo>
                    <a:pt x="1222" y="8330"/>
                    <a:pt x="1664" y="9934"/>
                    <a:pt x="1531" y="11583"/>
                  </a:cubicBezTo>
                  <a:cubicBezTo>
                    <a:pt x="1414" y="13246"/>
                    <a:pt x="737" y="14835"/>
                    <a:pt x="428" y="16483"/>
                  </a:cubicBezTo>
                  <a:cubicBezTo>
                    <a:pt x="1" y="18941"/>
                    <a:pt x="369" y="21575"/>
                    <a:pt x="1723" y="23665"/>
                  </a:cubicBezTo>
                  <a:cubicBezTo>
                    <a:pt x="3062" y="25681"/>
                    <a:pt x="5519" y="27094"/>
                    <a:pt x="7977" y="27035"/>
                  </a:cubicBezTo>
                  <a:close/>
                </a:path>
              </a:pathLst>
            </a:custGeom>
            <a:noFill/>
            <a:ln w="6250" cap="flat" cmpd="sng">
              <a:solidFill>
                <a:srgbClr val="28481F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15"/>
            <p:cNvSpPr/>
            <p:nvPr/>
          </p:nvSpPr>
          <p:spPr>
            <a:xfrm rot="2569142">
              <a:off x="7161388" y="5146527"/>
              <a:ext cx="260938" cy="246448"/>
            </a:xfrm>
            <a:custGeom>
              <a:avLst/>
              <a:gdLst/>
              <a:ahLst/>
              <a:cxnLst/>
              <a:rect l="l" t="t" r="r" b="b"/>
              <a:pathLst>
                <a:path w="10067" h="9508" fill="none" extrusionOk="0">
                  <a:moveTo>
                    <a:pt x="9934" y="3915"/>
                  </a:moveTo>
                  <a:cubicBezTo>
                    <a:pt x="9758" y="2635"/>
                    <a:pt x="9140" y="1414"/>
                    <a:pt x="8036" y="678"/>
                  </a:cubicBezTo>
                  <a:cubicBezTo>
                    <a:pt x="7359" y="177"/>
                    <a:pt x="6447" y="1"/>
                    <a:pt x="5593" y="1"/>
                  </a:cubicBezTo>
                  <a:cubicBezTo>
                    <a:pt x="3444" y="60"/>
                    <a:pt x="1355" y="1414"/>
                    <a:pt x="678" y="3371"/>
                  </a:cubicBezTo>
                  <a:cubicBezTo>
                    <a:pt x="1" y="5387"/>
                    <a:pt x="810" y="7845"/>
                    <a:pt x="2709" y="8831"/>
                  </a:cubicBezTo>
                  <a:cubicBezTo>
                    <a:pt x="3680" y="9375"/>
                    <a:pt x="4857" y="9508"/>
                    <a:pt x="5887" y="9316"/>
                  </a:cubicBezTo>
                  <a:cubicBezTo>
                    <a:pt x="7859" y="8948"/>
                    <a:pt x="9640" y="7477"/>
                    <a:pt x="10008" y="5519"/>
                  </a:cubicBezTo>
                  <a:cubicBezTo>
                    <a:pt x="10067" y="5019"/>
                    <a:pt x="10067" y="4475"/>
                    <a:pt x="9934" y="3915"/>
                  </a:cubicBezTo>
                  <a:close/>
                </a:path>
              </a:pathLst>
            </a:custGeom>
            <a:noFill/>
            <a:ln w="6250" cap="flat" cmpd="sng">
              <a:solidFill>
                <a:srgbClr val="28481F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35" name="Google Shape;1835;p15"/>
            <p:cNvGrpSpPr/>
            <p:nvPr/>
          </p:nvGrpSpPr>
          <p:grpSpPr>
            <a:xfrm>
              <a:off x="328328" y="4893142"/>
              <a:ext cx="497778" cy="476240"/>
              <a:chOff x="477665" y="4361232"/>
              <a:chExt cx="618434" cy="591676"/>
            </a:xfrm>
          </p:grpSpPr>
          <p:sp>
            <p:nvSpPr>
              <p:cNvPr id="1836" name="Google Shape;1836;p15"/>
              <p:cNvSpPr/>
              <p:nvPr/>
            </p:nvSpPr>
            <p:spPr>
              <a:xfrm>
                <a:off x="515566" y="4400582"/>
                <a:ext cx="580534" cy="552327"/>
              </a:xfrm>
              <a:custGeom>
                <a:avLst/>
                <a:gdLst/>
                <a:ahLst/>
                <a:cxnLst/>
                <a:rect l="l" t="t" r="r" b="b"/>
                <a:pathLst>
                  <a:path w="18029" h="17153" extrusionOk="0">
                    <a:moveTo>
                      <a:pt x="9566" y="0"/>
                    </a:moveTo>
                    <a:cubicBezTo>
                      <a:pt x="8463" y="0"/>
                      <a:pt x="7050" y="309"/>
                      <a:pt x="6432" y="501"/>
                    </a:cubicBezTo>
                    <a:cubicBezTo>
                      <a:pt x="5210" y="869"/>
                      <a:pt x="4474" y="1237"/>
                      <a:pt x="3429" y="1972"/>
                    </a:cubicBezTo>
                    <a:cubicBezTo>
                      <a:pt x="2870" y="2399"/>
                      <a:pt x="2326" y="2944"/>
                      <a:pt x="1899" y="3503"/>
                    </a:cubicBezTo>
                    <a:cubicBezTo>
                      <a:pt x="1340" y="4180"/>
                      <a:pt x="913" y="4857"/>
                      <a:pt x="604" y="5828"/>
                    </a:cubicBezTo>
                    <a:cubicBezTo>
                      <a:pt x="1" y="7432"/>
                      <a:pt x="236" y="8830"/>
                      <a:pt x="604" y="10184"/>
                    </a:cubicBezTo>
                    <a:cubicBezTo>
                      <a:pt x="972" y="11597"/>
                      <a:pt x="1649" y="12951"/>
                      <a:pt x="2635" y="14055"/>
                    </a:cubicBezTo>
                    <a:cubicBezTo>
                      <a:pt x="3179" y="14658"/>
                      <a:pt x="3797" y="15217"/>
                      <a:pt x="4533" y="15703"/>
                    </a:cubicBezTo>
                    <a:cubicBezTo>
                      <a:pt x="6013" y="16659"/>
                      <a:pt x="7801" y="17152"/>
                      <a:pt x="9591" y="17152"/>
                    </a:cubicBezTo>
                    <a:cubicBezTo>
                      <a:pt x="10775" y="17152"/>
                      <a:pt x="11959" y="16937"/>
                      <a:pt x="13054" y="16497"/>
                    </a:cubicBezTo>
                    <a:cubicBezTo>
                      <a:pt x="13672" y="16262"/>
                      <a:pt x="14217" y="15953"/>
                      <a:pt x="14776" y="15585"/>
                    </a:cubicBezTo>
                    <a:cubicBezTo>
                      <a:pt x="16792" y="14113"/>
                      <a:pt x="18028" y="11170"/>
                      <a:pt x="17896" y="8654"/>
                    </a:cubicBezTo>
                    <a:cubicBezTo>
                      <a:pt x="17719" y="6196"/>
                      <a:pt x="16557" y="3989"/>
                      <a:pt x="14776" y="2281"/>
                    </a:cubicBezTo>
                    <a:cubicBezTo>
                      <a:pt x="13245" y="810"/>
                      <a:pt x="11774" y="74"/>
                      <a:pt x="9566" y="0"/>
                    </a:cubicBezTo>
                    <a:close/>
                  </a:path>
                </a:pathLst>
              </a:custGeom>
              <a:solidFill>
                <a:srgbClr val="FCC1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7" name="Google Shape;1837;p15"/>
              <p:cNvSpPr/>
              <p:nvPr/>
            </p:nvSpPr>
            <p:spPr>
              <a:xfrm>
                <a:off x="477665" y="4361232"/>
                <a:ext cx="578634" cy="566784"/>
              </a:xfrm>
              <a:custGeom>
                <a:avLst/>
                <a:gdLst/>
                <a:ahLst/>
                <a:cxnLst/>
                <a:rect l="l" t="t" r="r" b="b"/>
                <a:pathLst>
                  <a:path w="17970" h="17602" fill="none" extrusionOk="0">
                    <a:moveTo>
                      <a:pt x="4489" y="15703"/>
                    </a:moveTo>
                    <a:cubicBezTo>
                      <a:pt x="6932" y="17293"/>
                      <a:pt x="10243" y="17602"/>
                      <a:pt x="13010" y="16557"/>
                    </a:cubicBezTo>
                    <a:cubicBezTo>
                      <a:pt x="13613" y="16307"/>
                      <a:pt x="14172" y="16012"/>
                      <a:pt x="14717" y="15571"/>
                    </a:cubicBezTo>
                    <a:cubicBezTo>
                      <a:pt x="16748" y="14099"/>
                      <a:pt x="17969" y="11156"/>
                      <a:pt x="17851" y="8713"/>
                    </a:cubicBezTo>
                    <a:cubicBezTo>
                      <a:pt x="17734" y="6197"/>
                      <a:pt x="16556" y="3989"/>
                      <a:pt x="14717" y="2267"/>
                    </a:cubicBezTo>
                    <a:cubicBezTo>
                      <a:pt x="13186" y="854"/>
                      <a:pt x="11715" y="60"/>
                      <a:pt x="9566" y="60"/>
                    </a:cubicBezTo>
                    <a:cubicBezTo>
                      <a:pt x="8462" y="1"/>
                      <a:pt x="6991" y="310"/>
                      <a:pt x="6387" y="487"/>
                    </a:cubicBezTo>
                    <a:cubicBezTo>
                      <a:pt x="5151" y="854"/>
                      <a:pt x="4415" y="1222"/>
                      <a:pt x="3444" y="1958"/>
                    </a:cubicBezTo>
                    <a:cubicBezTo>
                      <a:pt x="2826" y="2400"/>
                      <a:pt x="2340" y="2944"/>
                      <a:pt x="1840" y="3503"/>
                    </a:cubicBezTo>
                    <a:cubicBezTo>
                      <a:pt x="1295" y="4166"/>
                      <a:pt x="868" y="4843"/>
                      <a:pt x="559" y="5829"/>
                    </a:cubicBezTo>
                    <a:cubicBezTo>
                      <a:pt x="0" y="7418"/>
                      <a:pt x="250" y="8831"/>
                      <a:pt x="559" y="10185"/>
                    </a:cubicBezTo>
                    <a:cubicBezTo>
                      <a:pt x="927" y="11597"/>
                      <a:pt x="1604" y="12937"/>
                      <a:pt x="2576" y="14040"/>
                    </a:cubicBezTo>
                    <a:cubicBezTo>
                      <a:pt x="3135" y="14658"/>
                      <a:pt x="3753" y="15277"/>
                      <a:pt x="4489" y="15703"/>
                    </a:cubicBezTo>
                    <a:close/>
                  </a:path>
                </a:pathLst>
              </a:custGeom>
              <a:noFill/>
              <a:ln w="6250" cap="flat" cmpd="sng">
                <a:solidFill>
                  <a:srgbClr val="28481F"/>
                </a:solidFill>
                <a:prstDash val="solid"/>
                <a:miter lim="147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8" name="Google Shape;1838;p15"/>
              <p:cNvSpPr/>
              <p:nvPr/>
            </p:nvSpPr>
            <p:spPr>
              <a:xfrm>
                <a:off x="519365" y="4408632"/>
                <a:ext cx="495687" cy="458270"/>
              </a:xfrm>
              <a:custGeom>
                <a:avLst/>
                <a:gdLst/>
                <a:ahLst/>
                <a:cxnLst/>
                <a:rect l="l" t="t" r="r" b="b"/>
                <a:pathLst>
                  <a:path w="15394" h="14232" fill="none" extrusionOk="0">
                    <a:moveTo>
                      <a:pt x="6740" y="560"/>
                    </a:moveTo>
                    <a:cubicBezTo>
                      <a:pt x="6932" y="251"/>
                      <a:pt x="7359" y="59"/>
                      <a:pt x="7726" y="59"/>
                    </a:cubicBezTo>
                    <a:cubicBezTo>
                      <a:pt x="8580" y="1"/>
                      <a:pt x="9375" y="251"/>
                      <a:pt x="10052" y="736"/>
                    </a:cubicBezTo>
                    <a:cubicBezTo>
                      <a:pt x="10110" y="795"/>
                      <a:pt x="10184" y="854"/>
                      <a:pt x="10243" y="854"/>
                    </a:cubicBezTo>
                    <a:cubicBezTo>
                      <a:pt x="10302" y="928"/>
                      <a:pt x="10420" y="928"/>
                      <a:pt x="10478" y="928"/>
                    </a:cubicBezTo>
                    <a:cubicBezTo>
                      <a:pt x="11656" y="1045"/>
                      <a:pt x="12686" y="1840"/>
                      <a:pt x="13127" y="2885"/>
                    </a:cubicBezTo>
                    <a:cubicBezTo>
                      <a:pt x="14408" y="3621"/>
                      <a:pt x="15085" y="5210"/>
                      <a:pt x="14776" y="6623"/>
                    </a:cubicBezTo>
                    <a:cubicBezTo>
                      <a:pt x="15202" y="7109"/>
                      <a:pt x="15394" y="7844"/>
                      <a:pt x="15335" y="8521"/>
                    </a:cubicBezTo>
                    <a:cubicBezTo>
                      <a:pt x="15261" y="9198"/>
                      <a:pt x="14893" y="9816"/>
                      <a:pt x="14349" y="10243"/>
                    </a:cubicBezTo>
                    <a:cubicBezTo>
                      <a:pt x="14290" y="10302"/>
                      <a:pt x="14231" y="10361"/>
                      <a:pt x="14158" y="10420"/>
                    </a:cubicBezTo>
                    <a:cubicBezTo>
                      <a:pt x="14099" y="10493"/>
                      <a:pt x="14040" y="10611"/>
                      <a:pt x="14040" y="10729"/>
                    </a:cubicBezTo>
                    <a:cubicBezTo>
                      <a:pt x="13613" y="11715"/>
                      <a:pt x="12686" y="12333"/>
                      <a:pt x="11582" y="12392"/>
                    </a:cubicBezTo>
                    <a:cubicBezTo>
                      <a:pt x="11523" y="12995"/>
                      <a:pt x="11038" y="13437"/>
                      <a:pt x="10478" y="13731"/>
                    </a:cubicBezTo>
                    <a:cubicBezTo>
                      <a:pt x="9993" y="13981"/>
                      <a:pt x="9375" y="14040"/>
                      <a:pt x="8771" y="14099"/>
                    </a:cubicBezTo>
                    <a:cubicBezTo>
                      <a:pt x="8153" y="14172"/>
                      <a:pt x="7359" y="14231"/>
                      <a:pt x="6991" y="13672"/>
                    </a:cubicBezTo>
                    <a:cubicBezTo>
                      <a:pt x="6740" y="14040"/>
                      <a:pt x="6255" y="14040"/>
                      <a:pt x="5828" y="13981"/>
                    </a:cubicBezTo>
                    <a:cubicBezTo>
                      <a:pt x="4783" y="13731"/>
                      <a:pt x="3797" y="13128"/>
                      <a:pt x="3194" y="12259"/>
                    </a:cubicBezTo>
                    <a:cubicBezTo>
                      <a:pt x="3120" y="12142"/>
                      <a:pt x="3061" y="12083"/>
                      <a:pt x="3002" y="12024"/>
                    </a:cubicBezTo>
                    <a:cubicBezTo>
                      <a:pt x="2885" y="11891"/>
                      <a:pt x="2752" y="11891"/>
                      <a:pt x="2635" y="11833"/>
                    </a:cubicBezTo>
                    <a:cubicBezTo>
                      <a:pt x="1531" y="11229"/>
                      <a:pt x="986" y="10184"/>
                      <a:pt x="986" y="8948"/>
                    </a:cubicBezTo>
                    <a:cubicBezTo>
                      <a:pt x="618" y="8654"/>
                      <a:pt x="368" y="8212"/>
                      <a:pt x="250" y="7786"/>
                    </a:cubicBezTo>
                    <a:cubicBezTo>
                      <a:pt x="59" y="7241"/>
                      <a:pt x="0" y="6682"/>
                      <a:pt x="118" y="6137"/>
                    </a:cubicBezTo>
                    <a:cubicBezTo>
                      <a:pt x="250" y="5578"/>
                      <a:pt x="545" y="5092"/>
                      <a:pt x="1045" y="4842"/>
                    </a:cubicBezTo>
                    <a:cubicBezTo>
                      <a:pt x="1281" y="4666"/>
                      <a:pt x="1104" y="4357"/>
                      <a:pt x="1104" y="4048"/>
                    </a:cubicBezTo>
                    <a:cubicBezTo>
                      <a:pt x="1045" y="3621"/>
                      <a:pt x="1354" y="3253"/>
                      <a:pt x="1649" y="2944"/>
                    </a:cubicBezTo>
                    <a:cubicBezTo>
                      <a:pt x="1899" y="2694"/>
                      <a:pt x="2149" y="2399"/>
                      <a:pt x="2458" y="2208"/>
                    </a:cubicBezTo>
                    <a:cubicBezTo>
                      <a:pt x="2752" y="2031"/>
                      <a:pt x="3120" y="1899"/>
                      <a:pt x="3429" y="1958"/>
                    </a:cubicBezTo>
                    <a:cubicBezTo>
                      <a:pt x="3621" y="1958"/>
                      <a:pt x="3797" y="2031"/>
                      <a:pt x="3930" y="1899"/>
                    </a:cubicBezTo>
                    <a:cubicBezTo>
                      <a:pt x="3988" y="1781"/>
                      <a:pt x="3988" y="1663"/>
                      <a:pt x="3988" y="1531"/>
                    </a:cubicBezTo>
                    <a:cubicBezTo>
                      <a:pt x="3988" y="1104"/>
                      <a:pt x="4415" y="795"/>
                      <a:pt x="4783" y="619"/>
                    </a:cubicBezTo>
                    <a:cubicBezTo>
                      <a:pt x="5401" y="368"/>
                      <a:pt x="6196" y="251"/>
                      <a:pt x="6740" y="560"/>
                    </a:cubicBezTo>
                    <a:close/>
                  </a:path>
                </a:pathLst>
              </a:custGeom>
              <a:noFill/>
              <a:ln w="6250" cap="flat" cmpd="sng">
                <a:solidFill>
                  <a:srgbClr val="28481F"/>
                </a:solidFill>
                <a:prstDash val="solid"/>
                <a:miter lim="147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9" name="Google Shape;1839;p15"/>
              <p:cNvSpPr/>
              <p:nvPr/>
            </p:nvSpPr>
            <p:spPr>
              <a:xfrm>
                <a:off x="612232" y="4657415"/>
                <a:ext cx="155945" cy="193361"/>
              </a:xfrm>
              <a:custGeom>
                <a:avLst/>
                <a:gdLst/>
                <a:ahLst/>
                <a:cxnLst/>
                <a:rect l="l" t="t" r="r" b="b"/>
                <a:pathLst>
                  <a:path w="4843" h="6005" fill="none" extrusionOk="0">
                    <a:moveTo>
                      <a:pt x="4048" y="6005"/>
                    </a:moveTo>
                    <a:cubicBezTo>
                      <a:pt x="4416" y="4666"/>
                      <a:pt x="4784" y="3003"/>
                      <a:pt x="4725" y="1590"/>
                    </a:cubicBezTo>
                    <a:cubicBezTo>
                      <a:pt x="4725" y="987"/>
                      <a:pt x="4842" y="560"/>
                      <a:pt x="4592" y="192"/>
                    </a:cubicBezTo>
                    <a:cubicBezTo>
                      <a:pt x="4475" y="60"/>
                      <a:pt x="4283" y="1"/>
                      <a:pt x="4107" y="60"/>
                    </a:cubicBezTo>
                    <a:cubicBezTo>
                      <a:pt x="3989" y="118"/>
                      <a:pt x="3621" y="560"/>
                      <a:pt x="3430" y="736"/>
                    </a:cubicBezTo>
                    <a:cubicBezTo>
                      <a:pt x="2576" y="2090"/>
                      <a:pt x="1281" y="3253"/>
                      <a:pt x="1" y="4165"/>
                    </a:cubicBezTo>
                  </a:path>
                </a:pathLst>
              </a:custGeom>
              <a:noFill/>
              <a:ln w="6250" cap="flat" cmpd="sng">
                <a:solidFill>
                  <a:srgbClr val="28481F"/>
                </a:solidFill>
                <a:prstDash val="solid"/>
                <a:miter lim="147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0" name="Google Shape;1840;p15"/>
              <p:cNvSpPr/>
              <p:nvPr/>
            </p:nvSpPr>
            <p:spPr>
              <a:xfrm>
                <a:off x="551115" y="4653615"/>
                <a:ext cx="193361" cy="43180"/>
              </a:xfrm>
              <a:custGeom>
                <a:avLst/>
                <a:gdLst/>
                <a:ahLst/>
                <a:cxnLst/>
                <a:rect l="l" t="t" r="r" b="b"/>
                <a:pathLst>
                  <a:path w="6005" h="1341" fill="none" extrusionOk="0">
                    <a:moveTo>
                      <a:pt x="5946" y="310"/>
                    </a:moveTo>
                    <a:cubicBezTo>
                      <a:pt x="6005" y="236"/>
                      <a:pt x="6005" y="178"/>
                      <a:pt x="6005" y="119"/>
                    </a:cubicBezTo>
                    <a:cubicBezTo>
                      <a:pt x="6005" y="119"/>
                      <a:pt x="5946" y="60"/>
                      <a:pt x="5887" y="60"/>
                    </a:cubicBezTo>
                    <a:cubicBezTo>
                      <a:pt x="5696" y="1"/>
                      <a:pt x="5445" y="1"/>
                      <a:pt x="5210" y="1"/>
                    </a:cubicBezTo>
                    <a:cubicBezTo>
                      <a:pt x="4224" y="1"/>
                      <a:pt x="2811" y="428"/>
                      <a:pt x="1840" y="737"/>
                    </a:cubicBezTo>
                    <a:cubicBezTo>
                      <a:pt x="1163" y="972"/>
                      <a:pt x="604" y="1164"/>
                      <a:pt x="0" y="1340"/>
                    </a:cubicBezTo>
                  </a:path>
                </a:pathLst>
              </a:custGeom>
              <a:noFill/>
              <a:ln w="6250" cap="flat" cmpd="sng">
                <a:solidFill>
                  <a:srgbClr val="28481F"/>
                </a:solidFill>
                <a:prstDash val="solid"/>
                <a:miter lim="147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1" name="Google Shape;1841;p15"/>
              <p:cNvSpPr/>
              <p:nvPr/>
            </p:nvSpPr>
            <p:spPr>
              <a:xfrm>
                <a:off x="556782" y="4556948"/>
                <a:ext cx="185794" cy="98596"/>
              </a:xfrm>
              <a:custGeom>
                <a:avLst/>
                <a:gdLst/>
                <a:ahLst/>
                <a:cxnLst/>
                <a:rect l="l" t="t" r="r" b="b"/>
                <a:pathLst>
                  <a:path w="5770" h="3062" fill="none" extrusionOk="0">
                    <a:moveTo>
                      <a:pt x="5711" y="3062"/>
                    </a:moveTo>
                    <a:cubicBezTo>
                      <a:pt x="5770" y="2944"/>
                      <a:pt x="5770" y="2870"/>
                      <a:pt x="5711" y="2753"/>
                    </a:cubicBezTo>
                    <a:cubicBezTo>
                      <a:pt x="5637" y="2694"/>
                      <a:pt x="5578" y="2576"/>
                      <a:pt x="5520" y="2576"/>
                    </a:cubicBezTo>
                    <a:cubicBezTo>
                      <a:pt x="3621" y="1531"/>
                      <a:pt x="1899" y="795"/>
                      <a:pt x="1" y="1"/>
                    </a:cubicBezTo>
                  </a:path>
                </a:pathLst>
              </a:custGeom>
              <a:noFill/>
              <a:ln w="6250" cap="flat" cmpd="sng">
                <a:solidFill>
                  <a:srgbClr val="28481F"/>
                </a:solidFill>
                <a:prstDash val="solid"/>
                <a:miter lim="147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2" name="Google Shape;1842;p15"/>
              <p:cNvSpPr/>
              <p:nvPr/>
            </p:nvSpPr>
            <p:spPr>
              <a:xfrm>
                <a:off x="637832" y="4471649"/>
                <a:ext cx="108546" cy="168277"/>
              </a:xfrm>
              <a:custGeom>
                <a:avLst/>
                <a:gdLst/>
                <a:ahLst/>
                <a:cxnLst/>
                <a:rect l="l" t="t" r="r" b="b"/>
                <a:pathLst>
                  <a:path w="3371" h="5226" fill="none" extrusionOk="0">
                    <a:moveTo>
                      <a:pt x="3253" y="5225"/>
                    </a:moveTo>
                    <a:cubicBezTo>
                      <a:pt x="3370" y="5093"/>
                      <a:pt x="3312" y="4975"/>
                      <a:pt x="3253" y="4857"/>
                    </a:cubicBezTo>
                    <a:cubicBezTo>
                      <a:pt x="2752" y="3503"/>
                      <a:pt x="1840" y="2149"/>
                      <a:pt x="986" y="987"/>
                    </a:cubicBezTo>
                    <a:cubicBezTo>
                      <a:pt x="736" y="619"/>
                      <a:pt x="427" y="192"/>
                      <a:pt x="0" y="1"/>
                    </a:cubicBezTo>
                  </a:path>
                </a:pathLst>
              </a:custGeom>
              <a:noFill/>
              <a:ln w="6250" cap="flat" cmpd="sng">
                <a:solidFill>
                  <a:srgbClr val="28481F"/>
                </a:solidFill>
                <a:prstDash val="solid"/>
                <a:miter lim="147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3" name="Google Shape;1843;p15"/>
              <p:cNvSpPr/>
              <p:nvPr/>
            </p:nvSpPr>
            <p:spPr>
              <a:xfrm>
                <a:off x="756298" y="4657415"/>
                <a:ext cx="136045" cy="154045"/>
              </a:xfrm>
              <a:custGeom>
                <a:avLst/>
                <a:gdLst/>
                <a:ahLst/>
                <a:cxnLst/>
                <a:rect l="l" t="t" r="r" b="b"/>
                <a:pathLst>
                  <a:path w="4225" h="4784" fill="none" extrusionOk="0">
                    <a:moveTo>
                      <a:pt x="4224" y="4783"/>
                    </a:moveTo>
                    <a:cubicBezTo>
                      <a:pt x="4048" y="4416"/>
                      <a:pt x="3856" y="3989"/>
                      <a:pt x="3562" y="3621"/>
                    </a:cubicBezTo>
                    <a:cubicBezTo>
                      <a:pt x="3371" y="3371"/>
                      <a:pt x="3194" y="3194"/>
                      <a:pt x="3003" y="2944"/>
                    </a:cubicBezTo>
                    <a:cubicBezTo>
                      <a:pt x="2458" y="2399"/>
                      <a:pt x="1472" y="1355"/>
                      <a:pt x="987" y="736"/>
                    </a:cubicBezTo>
                    <a:cubicBezTo>
                      <a:pt x="677" y="486"/>
                      <a:pt x="368" y="192"/>
                      <a:pt x="1" y="1"/>
                    </a:cubicBezTo>
                  </a:path>
                </a:pathLst>
              </a:custGeom>
              <a:noFill/>
              <a:ln w="6250" cap="flat" cmpd="sng">
                <a:solidFill>
                  <a:srgbClr val="28481F"/>
                </a:solidFill>
                <a:prstDash val="solid"/>
                <a:miter lim="147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4" name="Google Shape;1844;p15"/>
              <p:cNvSpPr/>
              <p:nvPr/>
            </p:nvSpPr>
            <p:spPr>
              <a:xfrm>
                <a:off x="773847" y="4657415"/>
                <a:ext cx="199511" cy="91029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2827" fill="none" extrusionOk="0">
                    <a:moveTo>
                      <a:pt x="0" y="118"/>
                    </a:moveTo>
                    <a:cubicBezTo>
                      <a:pt x="74" y="1"/>
                      <a:pt x="250" y="1"/>
                      <a:pt x="368" y="1"/>
                    </a:cubicBezTo>
                    <a:cubicBezTo>
                      <a:pt x="559" y="1"/>
                      <a:pt x="736" y="1"/>
                      <a:pt x="868" y="60"/>
                    </a:cubicBezTo>
                    <a:cubicBezTo>
                      <a:pt x="2884" y="987"/>
                      <a:pt x="4297" y="1899"/>
                      <a:pt x="6196" y="2826"/>
                    </a:cubicBezTo>
                  </a:path>
                </a:pathLst>
              </a:custGeom>
              <a:noFill/>
              <a:ln w="6250" cap="flat" cmpd="sng">
                <a:solidFill>
                  <a:srgbClr val="28481F"/>
                </a:solidFill>
                <a:prstDash val="solid"/>
                <a:miter lim="147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5" name="Google Shape;1845;p15"/>
              <p:cNvSpPr/>
              <p:nvPr/>
            </p:nvSpPr>
            <p:spPr>
              <a:xfrm>
                <a:off x="781897" y="4621865"/>
                <a:ext cx="211361" cy="29914"/>
              </a:xfrm>
              <a:custGeom>
                <a:avLst/>
                <a:gdLst/>
                <a:ahLst/>
                <a:cxnLst/>
                <a:rect l="l" t="t" r="r" b="b"/>
                <a:pathLst>
                  <a:path w="6564" h="929" fill="none" extrusionOk="0">
                    <a:moveTo>
                      <a:pt x="0" y="928"/>
                    </a:moveTo>
                    <a:cubicBezTo>
                      <a:pt x="309" y="737"/>
                      <a:pt x="677" y="737"/>
                      <a:pt x="1045" y="678"/>
                    </a:cubicBezTo>
                    <a:cubicBezTo>
                      <a:pt x="2634" y="487"/>
                      <a:pt x="4974" y="119"/>
                      <a:pt x="6564" y="1"/>
                    </a:cubicBezTo>
                  </a:path>
                </a:pathLst>
              </a:custGeom>
              <a:noFill/>
              <a:ln w="6250" cap="flat" cmpd="sng">
                <a:solidFill>
                  <a:srgbClr val="28481F"/>
                </a:solidFill>
                <a:prstDash val="solid"/>
                <a:miter lim="147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6" name="Google Shape;1846;p15"/>
              <p:cNvSpPr/>
              <p:nvPr/>
            </p:nvSpPr>
            <p:spPr>
              <a:xfrm>
                <a:off x="781897" y="4501499"/>
                <a:ext cx="160195" cy="130346"/>
              </a:xfrm>
              <a:custGeom>
                <a:avLst/>
                <a:gdLst/>
                <a:ahLst/>
                <a:cxnLst/>
                <a:rect l="l" t="t" r="r" b="b"/>
                <a:pathLst>
                  <a:path w="4975" h="4048" fill="none" extrusionOk="0">
                    <a:moveTo>
                      <a:pt x="0" y="4048"/>
                    </a:moveTo>
                    <a:cubicBezTo>
                      <a:pt x="1295" y="2885"/>
                      <a:pt x="4047" y="737"/>
                      <a:pt x="4974" y="1"/>
                    </a:cubicBezTo>
                  </a:path>
                </a:pathLst>
              </a:custGeom>
              <a:noFill/>
              <a:ln w="6250" cap="flat" cmpd="sng">
                <a:solidFill>
                  <a:srgbClr val="28481F"/>
                </a:solidFill>
                <a:prstDash val="solid"/>
                <a:miter lim="147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7" name="Google Shape;1847;p15"/>
              <p:cNvSpPr/>
              <p:nvPr/>
            </p:nvSpPr>
            <p:spPr>
              <a:xfrm>
                <a:off x="736398" y="4426632"/>
                <a:ext cx="25631" cy="199060"/>
              </a:xfrm>
              <a:custGeom>
                <a:avLst/>
                <a:gdLst/>
                <a:ahLst/>
                <a:cxnLst/>
                <a:rect l="l" t="t" r="r" b="b"/>
                <a:pathLst>
                  <a:path w="796" h="6182" fill="none" extrusionOk="0">
                    <a:moveTo>
                      <a:pt x="501" y="6182"/>
                    </a:moveTo>
                    <a:cubicBezTo>
                      <a:pt x="677" y="6005"/>
                      <a:pt x="736" y="5696"/>
                      <a:pt x="736" y="5446"/>
                    </a:cubicBezTo>
                    <a:cubicBezTo>
                      <a:pt x="795" y="4710"/>
                      <a:pt x="795" y="3489"/>
                      <a:pt x="736" y="2753"/>
                    </a:cubicBezTo>
                    <a:cubicBezTo>
                      <a:pt x="560" y="1531"/>
                      <a:pt x="501" y="795"/>
                      <a:pt x="0" y="1"/>
                    </a:cubicBezTo>
                  </a:path>
                </a:pathLst>
              </a:custGeom>
              <a:noFill/>
              <a:ln w="6250" cap="flat" cmpd="sng">
                <a:solidFill>
                  <a:srgbClr val="28481F"/>
                </a:solidFill>
                <a:prstDash val="solid"/>
                <a:miter lim="147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8" name="Google Shape;1848;p15"/>
              <p:cNvSpPr/>
              <p:nvPr/>
            </p:nvSpPr>
            <p:spPr>
              <a:xfrm>
                <a:off x="761997" y="4438482"/>
                <a:ext cx="90997" cy="189594"/>
              </a:xfrm>
              <a:custGeom>
                <a:avLst/>
                <a:gdLst/>
                <a:ahLst/>
                <a:cxnLst/>
                <a:rect l="l" t="t" r="r" b="b"/>
                <a:pathLst>
                  <a:path w="2826" h="5888" fill="none" extrusionOk="0">
                    <a:moveTo>
                      <a:pt x="0" y="5814"/>
                    </a:moveTo>
                    <a:cubicBezTo>
                      <a:pt x="133" y="5887"/>
                      <a:pt x="250" y="5814"/>
                      <a:pt x="368" y="5696"/>
                    </a:cubicBezTo>
                    <a:cubicBezTo>
                      <a:pt x="442" y="5637"/>
                      <a:pt x="559" y="5519"/>
                      <a:pt x="559" y="5387"/>
                    </a:cubicBezTo>
                    <a:cubicBezTo>
                      <a:pt x="810" y="4901"/>
                      <a:pt x="2517" y="795"/>
                      <a:pt x="2826" y="1"/>
                    </a:cubicBezTo>
                  </a:path>
                </a:pathLst>
              </a:custGeom>
              <a:noFill/>
              <a:ln w="6250" cap="flat" cmpd="sng">
                <a:solidFill>
                  <a:srgbClr val="28481F"/>
                </a:solidFill>
                <a:prstDash val="solid"/>
                <a:miter lim="147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9" name="Google Shape;1849;p15"/>
              <p:cNvSpPr/>
              <p:nvPr/>
            </p:nvSpPr>
            <p:spPr>
              <a:xfrm>
                <a:off x="732598" y="4610047"/>
                <a:ext cx="53098" cy="55448"/>
              </a:xfrm>
              <a:custGeom>
                <a:avLst/>
                <a:gdLst/>
                <a:ahLst/>
                <a:cxnLst/>
                <a:rect l="l" t="t" r="r" b="b"/>
                <a:pathLst>
                  <a:path w="1649" h="1722" fill="none" extrusionOk="0">
                    <a:moveTo>
                      <a:pt x="310" y="1589"/>
                    </a:moveTo>
                    <a:cubicBezTo>
                      <a:pt x="369" y="1663"/>
                      <a:pt x="486" y="1589"/>
                      <a:pt x="619" y="1589"/>
                    </a:cubicBezTo>
                    <a:cubicBezTo>
                      <a:pt x="678" y="1663"/>
                      <a:pt x="737" y="1663"/>
                      <a:pt x="737" y="1663"/>
                    </a:cubicBezTo>
                    <a:cubicBezTo>
                      <a:pt x="854" y="1722"/>
                      <a:pt x="913" y="1722"/>
                      <a:pt x="987" y="1722"/>
                    </a:cubicBezTo>
                    <a:cubicBezTo>
                      <a:pt x="1222" y="1722"/>
                      <a:pt x="1413" y="1589"/>
                      <a:pt x="1531" y="1413"/>
                    </a:cubicBezTo>
                    <a:cubicBezTo>
                      <a:pt x="1590" y="1221"/>
                      <a:pt x="1649" y="1045"/>
                      <a:pt x="1649" y="795"/>
                    </a:cubicBezTo>
                    <a:lnTo>
                      <a:pt x="1649" y="677"/>
                    </a:lnTo>
                    <a:lnTo>
                      <a:pt x="1531" y="559"/>
                    </a:lnTo>
                    <a:cubicBezTo>
                      <a:pt x="1355" y="486"/>
                      <a:pt x="1281" y="368"/>
                      <a:pt x="1222" y="191"/>
                    </a:cubicBezTo>
                    <a:cubicBezTo>
                      <a:pt x="1163" y="118"/>
                      <a:pt x="1163" y="59"/>
                      <a:pt x="1046" y="0"/>
                    </a:cubicBezTo>
                    <a:cubicBezTo>
                      <a:pt x="987" y="0"/>
                      <a:pt x="913" y="59"/>
                      <a:pt x="913" y="118"/>
                    </a:cubicBezTo>
                    <a:cubicBezTo>
                      <a:pt x="854" y="191"/>
                      <a:pt x="854" y="250"/>
                      <a:pt x="795" y="309"/>
                    </a:cubicBezTo>
                    <a:cubicBezTo>
                      <a:pt x="737" y="427"/>
                      <a:pt x="486" y="368"/>
                      <a:pt x="310" y="486"/>
                    </a:cubicBezTo>
                    <a:lnTo>
                      <a:pt x="310" y="486"/>
                    </a:lnTo>
                    <a:lnTo>
                      <a:pt x="310" y="618"/>
                    </a:lnTo>
                    <a:cubicBezTo>
                      <a:pt x="427" y="854"/>
                      <a:pt x="118" y="927"/>
                      <a:pt x="60" y="1104"/>
                    </a:cubicBezTo>
                    <a:cubicBezTo>
                      <a:pt x="1" y="1221"/>
                      <a:pt x="118" y="1531"/>
                      <a:pt x="310" y="1589"/>
                    </a:cubicBezTo>
                    <a:close/>
                  </a:path>
                </a:pathLst>
              </a:custGeom>
              <a:noFill/>
              <a:ln w="6250" cap="flat" cmpd="sng">
                <a:solidFill>
                  <a:srgbClr val="28481F"/>
                </a:solidFill>
                <a:prstDash val="solid"/>
                <a:miter lim="147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0" name="Google Shape;1850;p15"/>
              <p:cNvSpPr/>
              <p:nvPr/>
            </p:nvSpPr>
            <p:spPr>
              <a:xfrm>
                <a:off x="754398" y="4641797"/>
                <a:ext cx="32" cy="0"/>
              </a:xfrm>
              <a:custGeom>
                <a:avLst/>
                <a:gdLst/>
                <a:ahLst/>
                <a:cxnLst/>
                <a:rect l="l" t="t" r="r" b="b"/>
                <a:pathLst>
                  <a:path w="1" fill="none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noFill/>
              <a:ln w="6250" cap="flat" cmpd="sng">
                <a:solidFill>
                  <a:srgbClr val="28481F"/>
                </a:solidFill>
                <a:prstDash val="solid"/>
                <a:miter lim="147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51" name="Google Shape;1851;p15"/>
            <p:cNvGrpSpPr/>
            <p:nvPr/>
          </p:nvGrpSpPr>
          <p:grpSpPr>
            <a:xfrm>
              <a:off x="3631101" y="4616379"/>
              <a:ext cx="613345" cy="623920"/>
              <a:chOff x="4580998" y="3642384"/>
              <a:chExt cx="762014" cy="775152"/>
            </a:xfrm>
          </p:grpSpPr>
          <p:sp>
            <p:nvSpPr>
              <p:cNvPr id="1852" name="Google Shape;1852;p15"/>
              <p:cNvSpPr/>
              <p:nvPr/>
            </p:nvSpPr>
            <p:spPr>
              <a:xfrm>
                <a:off x="4635965" y="3703662"/>
                <a:ext cx="707048" cy="713874"/>
              </a:xfrm>
              <a:custGeom>
                <a:avLst/>
                <a:gdLst/>
                <a:ahLst/>
                <a:cxnLst/>
                <a:rect l="l" t="t" r="r" b="b"/>
                <a:pathLst>
                  <a:path w="21958" h="22170" extrusionOk="0">
                    <a:moveTo>
                      <a:pt x="7859" y="12755"/>
                    </a:moveTo>
                    <a:cubicBezTo>
                      <a:pt x="8286" y="14109"/>
                      <a:pt x="9331" y="15271"/>
                      <a:pt x="10611" y="15830"/>
                    </a:cubicBezTo>
                    <a:cubicBezTo>
                      <a:pt x="10434" y="16625"/>
                      <a:pt x="10243" y="17361"/>
                      <a:pt x="10066" y="18097"/>
                    </a:cubicBezTo>
                    <a:cubicBezTo>
                      <a:pt x="9934" y="18038"/>
                      <a:pt x="9816" y="17964"/>
                      <a:pt x="9699" y="17964"/>
                    </a:cubicBezTo>
                    <a:cubicBezTo>
                      <a:pt x="8963" y="16257"/>
                      <a:pt x="8227" y="14594"/>
                      <a:pt x="7491" y="12946"/>
                    </a:cubicBezTo>
                    <a:cubicBezTo>
                      <a:pt x="7609" y="12887"/>
                      <a:pt x="7727" y="12813"/>
                      <a:pt x="7859" y="12755"/>
                    </a:cubicBezTo>
                    <a:close/>
                    <a:moveTo>
                      <a:pt x="11774" y="16198"/>
                    </a:moveTo>
                    <a:lnTo>
                      <a:pt x="11774" y="16198"/>
                    </a:lnTo>
                    <a:cubicBezTo>
                      <a:pt x="12083" y="16257"/>
                      <a:pt x="12392" y="16316"/>
                      <a:pt x="12701" y="16316"/>
                    </a:cubicBezTo>
                    <a:cubicBezTo>
                      <a:pt x="13010" y="16316"/>
                      <a:pt x="13245" y="16257"/>
                      <a:pt x="13495" y="16198"/>
                    </a:cubicBezTo>
                    <a:lnTo>
                      <a:pt x="13495" y="16198"/>
                    </a:lnTo>
                    <a:cubicBezTo>
                      <a:pt x="13245" y="16743"/>
                      <a:pt x="13010" y="17302"/>
                      <a:pt x="12760" y="17847"/>
                    </a:cubicBezTo>
                    <a:cubicBezTo>
                      <a:pt x="12611" y="18155"/>
                      <a:pt x="12411" y="18506"/>
                      <a:pt x="12168" y="18506"/>
                    </a:cubicBezTo>
                    <a:cubicBezTo>
                      <a:pt x="12121" y="18506"/>
                      <a:pt x="12073" y="18493"/>
                      <a:pt x="12024" y="18465"/>
                    </a:cubicBezTo>
                    <a:cubicBezTo>
                      <a:pt x="11965" y="17729"/>
                      <a:pt x="11847" y="16993"/>
                      <a:pt x="11774" y="16198"/>
                    </a:cubicBezTo>
                    <a:close/>
                    <a:moveTo>
                      <a:pt x="14754" y="0"/>
                    </a:moveTo>
                    <a:cubicBezTo>
                      <a:pt x="12905" y="0"/>
                      <a:pt x="11048" y="1372"/>
                      <a:pt x="10743" y="3248"/>
                    </a:cubicBezTo>
                    <a:cubicBezTo>
                      <a:pt x="9910" y="2429"/>
                      <a:pt x="8807" y="1773"/>
                      <a:pt x="7640" y="1773"/>
                    </a:cubicBezTo>
                    <a:cubicBezTo>
                      <a:pt x="7590" y="1773"/>
                      <a:pt x="7541" y="1774"/>
                      <a:pt x="7491" y="1776"/>
                    </a:cubicBezTo>
                    <a:cubicBezTo>
                      <a:pt x="6255" y="1850"/>
                      <a:pt x="5092" y="2762"/>
                      <a:pt x="4975" y="3925"/>
                    </a:cubicBezTo>
                    <a:cubicBezTo>
                      <a:pt x="3017" y="4057"/>
                      <a:pt x="1178" y="5455"/>
                      <a:pt x="560" y="7368"/>
                    </a:cubicBezTo>
                    <a:cubicBezTo>
                      <a:pt x="0" y="9267"/>
                      <a:pt x="736" y="11474"/>
                      <a:pt x="2340" y="12637"/>
                    </a:cubicBezTo>
                    <a:cubicBezTo>
                      <a:pt x="3152" y="13243"/>
                      <a:pt x="4158" y="13531"/>
                      <a:pt x="5173" y="13531"/>
                    </a:cubicBezTo>
                    <a:cubicBezTo>
                      <a:pt x="5686" y="13531"/>
                      <a:pt x="6202" y="13457"/>
                      <a:pt x="6696" y="13314"/>
                    </a:cubicBezTo>
                    <a:cubicBezTo>
                      <a:pt x="7241" y="15330"/>
                      <a:pt x="7123" y="17670"/>
                      <a:pt x="6873" y="19936"/>
                    </a:cubicBezTo>
                    <a:cubicBezTo>
                      <a:pt x="6814" y="20363"/>
                      <a:pt x="6755" y="20790"/>
                      <a:pt x="6932" y="21217"/>
                    </a:cubicBezTo>
                    <a:cubicBezTo>
                      <a:pt x="7182" y="21835"/>
                      <a:pt x="7859" y="21952"/>
                      <a:pt x="8403" y="22011"/>
                    </a:cubicBezTo>
                    <a:cubicBezTo>
                      <a:pt x="9080" y="22011"/>
                      <a:pt x="9816" y="22085"/>
                      <a:pt x="10493" y="22144"/>
                    </a:cubicBezTo>
                    <a:cubicBezTo>
                      <a:pt x="10659" y="22158"/>
                      <a:pt x="10828" y="22169"/>
                      <a:pt x="10998" y="22169"/>
                    </a:cubicBezTo>
                    <a:cubicBezTo>
                      <a:pt x="11519" y="22169"/>
                      <a:pt x="12039" y="22066"/>
                      <a:pt x="12451" y="21643"/>
                    </a:cubicBezTo>
                    <a:cubicBezTo>
                      <a:pt x="12760" y="21349"/>
                      <a:pt x="12951" y="20908"/>
                      <a:pt x="13127" y="20540"/>
                    </a:cubicBezTo>
                    <a:cubicBezTo>
                      <a:pt x="13746" y="18950"/>
                      <a:pt x="14349" y="17361"/>
                      <a:pt x="14908" y="15698"/>
                    </a:cubicBezTo>
                    <a:cubicBezTo>
                      <a:pt x="16130" y="15021"/>
                      <a:pt x="17057" y="13858"/>
                      <a:pt x="17425" y="12519"/>
                    </a:cubicBezTo>
                    <a:cubicBezTo>
                      <a:pt x="17535" y="12533"/>
                      <a:pt x="17646" y="12540"/>
                      <a:pt x="17756" y="12540"/>
                    </a:cubicBezTo>
                    <a:cubicBezTo>
                      <a:pt x="19052" y="12540"/>
                      <a:pt x="20293" y="11610"/>
                      <a:pt x="20971" y="10429"/>
                    </a:cubicBezTo>
                    <a:cubicBezTo>
                      <a:pt x="21648" y="9326"/>
                      <a:pt x="21957" y="7854"/>
                      <a:pt x="21339" y="6633"/>
                    </a:cubicBezTo>
                    <a:cubicBezTo>
                      <a:pt x="20939" y="5851"/>
                      <a:pt x="20019" y="5348"/>
                      <a:pt x="19158" y="5348"/>
                    </a:cubicBezTo>
                    <a:cubicBezTo>
                      <a:pt x="18722" y="5348"/>
                      <a:pt x="18301" y="5477"/>
                      <a:pt x="17969" y="5764"/>
                    </a:cubicBezTo>
                    <a:cubicBezTo>
                      <a:pt x="19073" y="3807"/>
                      <a:pt x="18028" y="923"/>
                      <a:pt x="15894" y="187"/>
                    </a:cubicBezTo>
                    <a:cubicBezTo>
                      <a:pt x="15524" y="60"/>
                      <a:pt x="15139" y="0"/>
                      <a:pt x="14754" y="0"/>
                    </a:cubicBezTo>
                    <a:close/>
                  </a:path>
                </a:pathLst>
              </a:custGeom>
              <a:solidFill>
                <a:srgbClr val="7FAA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3" name="Google Shape;1853;p15"/>
              <p:cNvSpPr/>
              <p:nvPr/>
            </p:nvSpPr>
            <p:spPr>
              <a:xfrm>
                <a:off x="4821731" y="4076932"/>
                <a:ext cx="100947" cy="165862"/>
              </a:xfrm>
              <a:custGeom>
                <a:avLst/>
                <a:gdLst/>
                <a:ahLst/>
                <a:cxnLst/>
                <a:rect l="l" t="t" r="r" b="b"/>
                <a:pathLst>
                  <a:path w="3135" h="5151" fill="none" extrusionOk="0">
                    <a:moveTo>
                      <a:pt x="3135" y="2884"/>
                    </a:moveTo>
                    <a:cubicBezTo>
                      <a:pt x="2944" y="3620"/>
                      <a:pt x="2767" y="4415"/>
                      <a:pt x="2576" y="5151"/>
                    </a:cubicBezTo>
                    <a:cubicBezTo>
                      <a:pt x="2458" y="5092"/>
                      <a:pt x="2325" y="5033"/>
                      <a:pt x="2208" y="4974"/>
                    </a:cubicBezTo>
                    <a:lnTo>
                      <a:pt x="0" y="0"/>
                    </a:lnTo>
                  </a:path>
                </a:pathLst>
              </a:custGeom>
              <a:noFill/>
              <a:ln w="6250" cap="rnd" cmpd="sng">
                <a:solidFill>
                  <a:srgbClr val="3C4C3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4" name="Google Shape;1854;p15"/>
              <p:cNvSpPr/>
              <p:nvPr/>
            </p:nvSpPr>
            <p:spPr>
              <a:xfrm>
                <a:off x="4960097" y="4181649"/>
                <a:ext cx="54998" cy="79148"/>
              </a:xfrm>
              <a:custGeom>
                <a:avLst/>
                <a:gdLst/>
                <a:ahLst/>
                <a:cxnLst/>
                <a:rect l="l" t="t" r="r" b="b"/>
                <a:pathLst>
                  <a:path w="1708" h="2458" fill="none" extrusionOk="0">
                    <a:moveTo>
                      <a:pt x="1708" y="0"/>
                    </a:moveTo>
                    <a:cubicBezTo>
                      <a:pt x="1472" y="545"/>
                      <a:pt x="1222" y="1104"/>
                      <a:pt x="972" y="1649"/>
                    </a:cubicBezTo>
                    <a:cubicBezTo>
                      <a:pt x="854" y="1958"/>
                      <a:pt x="545" y="2458"/>
                      <a:pt x="236" y="2267"/>
                    </a:cubicBezTo>
                    <a:cubicBezTo>
                      <a:pt x="177" y="1531"/>
                      <a:pt x="59" y="795"/>
                      <a:pt x="0" y="0"/>
                    </a:cubicBezTo>
                  </a:path>
                </a:pathLst>
              </a:custGeom>
              <a:noFill/>
              <a:ln w="6250" cap="rnd" cmpd="sng">
                <a:solidFill>
                  <a:srgbClr val="3C4C3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5" name="Google Shape;1855;p15"/>
              <p:cNvSpPr/>
              <p:nvPr/>
            </p:nvSpPr>
            <p:spPr>
              <a:xfrm>
                <a:off x="4796131" y="4088750"/>
                <a:ext cx="264459" cy="286258"/>
              </a:xfrm>
              <a:custGeom>
                <a:avLst/>
                <a:gdLst/>
                <a:ahLst/>
                <a:cxnLst/>
                <a:rect l="l" t="t" r="r" b="b"/>
                <a:pathLst>
                  <a:path w="8213" h="8890" fill="none" extrusionOk="0">
                    <a:moveTo>
                      <a:pt x="1" y="1"/>
                    </a:moveTo>
                    <a:cubicBezTo>
                      <a:pt x="545" y="2032"/>
                      <a:pt x="427" y="4357"/>
                      <a:pt x="177" y="6564"/>
                    </a:cubicBezTo>
                    <a:cubicBezTo>
                      <a:pt x="118" y="7050"/>
                      <a:pt x="59" y="7477"/>
                      <a:pt x="251" y="7845"/>
                    </a:cubicBezTo>
                    <a:cubicBezTo>
                      <a:pt x="486" y="8522"/>
                      <a:pt x="1163" y="8654"/>
                      <a:pt x="1722" y="8654"/>
                    </a:cubicBezTo>
                    <a:cubicBezTo>
                      <a:pt x="2458" y="8713"/>
                      <a:pt x="3120" y="8772"/>
                      <a:pt x="3797" y="8831"/>
                    </a:cubicBezTo>
                    <a:cubicBezTo>
                      <a:pt x="4474" y="8890"/>
                      <a:pt x="5210" y="8890"/>
                      <a:pt x="5769" y="8345"/>
                    </a:cubicBezTo>
                    <a:cubicBezTo>
                      <a:pt x="6064" y="8036"/>
                      <a:pt x="6255" y="7609"/>
                      <a:pt x="6432" y="7183"/>
                    </a:cubicBezTo>
                    <a:cubicBezTo>
                      <a:pt x="7050" y="5637"/>
                      <a:pt x="7668" y="3989"/>
                      <a:pt x="8212" y="2400"/>
                    </a:cubicBezTo>
                  </a:path>
                </a:pathLst>
              </a:custGeom>
              <a:noFill/>
              <a:ln w="6250" cap="rnd" cmpd="sng">
                <a:solidFill>
                  <a:srgbClr val="3C4C3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6" name="Google Shape;1856;p15"/>
              <p:cNvSpPr/>
              <p:nvPr/>
            </p:nvSpPr>
            <p:spPr>
              <a:xfrm>
                <a:off x="4580998" y="3642384"/>
                <a:ext cx="706565" cy="543085"/>
              </a:xfrm>
              <a:custGeom>
                <a:avLst/>
                <a:gdLst/>
                <a:ahLst/>
                <a:cxnLst/>
                <a:rect l="l" t="t" r="r" b="b"/>
                <a:pathLst>
                  <a:path w="21943" h="16866" fill="none" extrusionOk="0">
                    <a:moveTo>
                      <a:pt x="17410" y="13068"/>
                    </a:moveTo>
                    <a:cubicBezTo>
                      <a:pt x="18823" y="13245"/>
                      <a:pt x="20235" y="12274"/>
                      <a:pt x="20971" y="10979"/>
                    </a:cubicBezTo>
                    <a:cubicBezTo>
                      <a:pt x="21648" y="9875"/>
                      <a:pt x="21943" y="8344"/>
                      <a:pt x="21339" y="7182"/>
                    </a:cubicBezTo>
                    <a:cubicBezTo>
                      <a:pt x="20721" y="6019"/>
                      <a:pt x="18940" y="5460"/>
                      <a:pt x="17969" y="6328"/>
                    </a:cubicBezTo>
                    <a:cubicBezTo>
                      <a:pt x="19073" y="4356"/>
                      <a:pt x="18028" y="1472"/>
                      <a:pt x="15879" y="736"/>
                    </a:cubicBezTo>
                    <a:cubicBezTo>
                      <a:pt x="13731" y="0"/>
                      <a:pt x="11097" y="1545"/>
                      <a:pt x="10729" y="3753"/>
                    </a:cubicBezTo>
                    <a:cubicBezTo>
                      <a:pt x="9875" y="2943"/>
                      <a:pt x="8698" y="2281"/>
                      <a:pt x="7476" y="2340"/>
                    </a:cubicBezTo>
                    <a:cubicBezTo>
                      <a:pt x="6255" y="2399"/>
                      <a:pt x="5092" y="3311"/>
                      <a:pt x="4960" y="4489"/>
                    </a:cubicBezTo>
                    <a:cubicBezTo>
                      <a:pt x="3002" y="4606"/>
                      <a:pt x="1163" y="6019"/>
                      <a:pt x="545" y="7918"/>
                    </a:cubicBezTo>
                    <a:cubicBezTo>
                      <a:pt x="0" y="9757"/>
                      <a:pt x="736" y="11965"/>
                      <a:pt x="2325" y="13186"/>
                    </a:cubicBezTo>
                    <a:cubicBezTo>
                      <a:pt x="3915" y="14349"/>
                      <a:pt x="6255" y="14349"/>
                      <a:pt x="7844" y="13245"/>
                    </a:cubicBezTo>
                    <a:cubicBezTo>
                      <a:pt x="8462" y="15335"/>
                      <a:pt x="10537" y="16865"/>
                      <a:pt x="12686" y="16806"/>
                    </a:cubicBezTo>
                    <a:cubicBezTo>
                      <a:pt x="14834" y="16806"/>
                      <a:pt x="16865" y="15158"/>
                      <a:pt x="17410" y="13068"/>
                    </a:cubicBezTo>
                    <a:close/>
                  </a:path>
                </a:pathLst>
              </a:custGeom>
              <a:noFill/>
              <a:ln w="6250" cap="rnd" cmpd="sng">
                <a:solidFill>
                  <a:srgbClr val="3C4C3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7" name="Google Shape;1857;p15"/>
              <p:cNvSpPr/>
              <p:nvPr/>
            </p:nvSpPr>
            <p:spPr>
              <a:xfrm>
                <a:off x="4713214" y="3875517"/>
                <a:ext cx="155912" cy="134145"/>
              </a:xfrm>
              <a:custGeom>
                <a:avLst/>
                <a:gdLst/>
                <a:ahLst/>
                <a:cxnLst/>
                <a:rect l="l" t="t" r="r" b="b"/>
                <a:pathLst>
                  <a:path w="4842" h="4166" fill="none" extrusionOk="0">
                    <a:moveTo>
                      <a:pt x="1163" y="1"/>
                    </a:moveTo>
                    <a:cubicBezTo>
                      <a:pt x="486" y="310"/>
                      <a:pt x="0" y="1104"/>
                      <a:pt x="177" y="1840"/>
                    </a:cubicBezTo>
                    <a:cubicBezTo>
                      <a:pt x="368" y="2576"/>
                      <a:pt x="1354" y="3062"/>
                      <a:pt x="1957" y="2576"/>
                    </a:cubicBezTo>
                    <a:cubicBezTo>
                      <a:pt x="1840" y="3371"/>
                      <a:pt x="2576" y="4165"/>
                      <a:pt x="3370" y="4165"/>
                    </a:cubicBezTo>
                    <a:cubicBezTo>
                      <a:pt x="4165" y="4165"/>
                      <a:pt x="4842" y="3371"/>
                      <a:pt x="4783" y="2576"/>
                    </a:cubicBezTo>
                  </a:path>
                </a:pathLst>
              </a:custGeom>
              <a:noFill/>
              <a:ln w="6250" cap="rnd" cmpd="sng">
                <a:solidFill>
                  <a:srgbClr val="3C4C3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8" name="Google Shape;1858;p15"/>
              <p:cNvSpPr/>
              <p:nvPr/>
            </p:nvSpPr>
            <p:spPr>
              <a:xfrm>
                <a:off x="4906547" y="3887367"/>
                <a:ext cx="96697" cy="47431"/>
              </a:xfrm>
              <a:custGeom>
                <a:avLst/>
                <a:gdLst/>
                <a:ahLst/>
                <a:cxnLst/>
                <a:rect l="l" t="t" r="r" b="b"/>
                <a:pathLst>
                  <a:path w="3003" h="1473" fill="none" extrusionOk="0">
                    <a:moveTo>
                      <a:pt x="0" y="0"/>
                    </a:moveTo>
                    <a:cubicBezTo>
                      <a:pt x="192" y="677"/>
                      <a:pt x="795" y="1354"/>
                      <a:pt x="1531" y="1413"/>
                    </a:cubicBezTo>
                    <a:cubicBezTo>
                      <a:pt x="2267" y="1472"/>
                      <a:pt x="3003" y="795"/>
                      <a:pt x="2944" y="59"/>
                    </a:cubicBezTo>
                  </a:path>
                </a:pathLst>
              </a:custGeom>
              <a:noFill/>
              <a:ln w="6250" cap="rnd" cmpd="sng">
                <a:solidFill>
                  <a:srgbClr val="3C4C3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9" name="Google Shape;1859;p15"/>
              <p:cNvSpPr/>
              <p:nvPr/>
            </p:nvSpPr>
            <p:spPr>
              <a:xfrm>
                <a:off x="5013164" y="3919117"/>
                <a:ext cx="146478" cy="112346"/>
              </a:xfrm>
              <a:custGeom>
                <a:avLst/>
                <a:gdLst/>
                <a:ahLst/>
                <a:cxnLst/>
                <a:rect l="l" t="t" r="r" b="b"/>
                <a:pathLst>
                  <a:path w="4549" h="3489" fill="none" extrusionOk="0">
                    <a:moveTo>
                      <a:pt x="1" y="2944"/>
                    </a:moveTo>
                    <a:cubicBezTo>
                      <a:pt x="427" y="3488"/>
                      <a:pt x="1355" y="3429"/>
                      <a:pt x="1840" y="3003"/>
                    </a:cubicBezTo>
                    <a:cubicBezTo>
                      <a:pt x="2399" y="2576"/>
                      <a:pt x="2576" y="1840"/>
                      <a:pt x="2458" y="1163"/>
                    </a:cubicBezTo>
                    <a:cubicBezTo>
                      <a:pt x="2885" y="1472"/>
                      <a:pt x="3444" y="1531"/>
                      <a:pt x="3871" y="1281"/>
                    </a:cubicBezTo>
                    <a:cubicBezTo>
                      <a:pt x="4298" y="1045"/>
                      <a:pt x="4548" y="486"/>
                      <a:pt x="4475" y="0"/>
                    </a:cubicBezTo>
                  </a:path>
                </a:pathLst>
              </a:custGeom>
              <a:noFill/>
              <a:ln w="6250" cap="rnd" cmpd="sng">
                <a:solidFill>
                  <a:srgbClr val="3C4C3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60" name="Google Shape;1860;p15"/>
            <p:cNvSpPr/>
            <p:nvPr/>
          </p:nvSpPr>
          <p:spPr>
            <a:xfrm>
              <a:off x="159115" y="4553868"/>
              <a:ext cx="425736" cy="184395"/>
            </a:xfrm>
            <a:custGeom>
              <a:avLst/>
              <a:gdLst/>
              <a:ahLst/>
              <a:cxnLst/>
              <a:rect l="l" t="t" r="r" b="b"/>
              <a:pathLst>
                <a:path w="16425" h="7114" extrusionOk="0">
                  <a:moveTo>
                    <a:pt x="14569" y="0"/>
                  </a:moveTo>
                  <a:cubicBezTo>
                    <a:pt x="14390" y="0"/>
                    <a:pt x="14211" y="24"/>
                    <a:pt x="14040" y="73"/>
                  </a:cubicBezTo>
                  <a:cubicBezTo>
                    <a:pt x="13280" y="298"/>
                    <a:pt x="12574" y="1049"/>
                    <a:pt x="11805" y="1049"/>
                  </a:cubicBezTo>
                  <a:cubicBezTo>
                    <a:pt x="11770" y="1049"/>
                    <a:pt x="11736" y="1047"/>
                    <a:pt x="11701" y="1044"/>
                  </a:cubicBezTo>
                  <a:cubicBezTo>
                    <a:pt x="10906" y="926"/>
                    <a:pt x="10302" y="131"/>
                    <a:pt x="9493" y="131"/>
                  </a:cubicBezTo>
                  <a:cubicBezTo>
                    <a:pt x="8640" y="190"/>
                    <a:pt x="8213" y="1294"/>
                    <a:pt x="7654" y="1971"/>
                  </a:cubicBezTo>
                  <a:cubicBezTo>
                    <a:pt x="7162" y="2561"/>
                    <a:pt x="6385" y="2884"/>
                    <a:pt x="5620" y="2884"/>
                  </a:cubicBezTo>
                  <a:cubicBezTo>
                    <a:pt x="5356" y="2884"/>
                    <a:pt x="5092" y="2845"/>
                    <a:pt x="4843" y="2766"/>
                  </a:cubicBezTo>
                  <a:cubicBezTo>
                    <a:pt x="4307" y="2613"/>
                    <a:pt x="3772" y="2316"/>
                    <a:pt x="3284" y="2316"/>
                  </a:cubicBezTo>
                  <a:cubicBezTo>
                    <a:pt x="3209" y="2316"/>
                    <a:pt x="3135" y="2323"/>
                    <a:pt x="3062" y="2339"/>
                  </a:cubicBezTo>
                  <a:cubicBezTo>
                    <a:pt x="2017" y="2648"/>
                    <a:pt x="1840" y="4237"/>
                    <a:pt x="854" y="4487"/>
                  </a:cubicBezTo>
                  <a:cubicBezTo>
                    <a:pt x="663" y="4546"/>
                    <a:pt x="487" y="4546"/>
                    <a:pt x="295" y="4605"/>
                  </a:cubicBezTo>
                  <a:cubicBezTo>
                    <a:pt x="1" y="4797"/>
                    <a:pt x="1" y="5341"/>
                    <a:pt x="178" y="5650"/>
                  </a:cubicBezTo>
                  <a:cubicBezTo>
                    <a:pt x="466" y="6135"/>
                    <a:pt x="1017" y="6384"/>
                    <a:pt x="1568" y="6384"/>
                  </a:cubicBezTo>
                  <a:cubicBezTo>
                    <a:pt x="1719" y="6384"/>
                    <a:pt x="1871" y="6365"/>
                    <a:pt x="2017" y="6327"/>
                  </a:cubicBezTo>
                  <a:cubicBezTo>
                    <a:pt x="2753" y="6195"/>
                    <a:pt x="3312" y="5768"/>
                    <a:pt x="3857" y="5282"/>
                  </a:cubicBezTo>
                  <a:cubicBezTo>
                    <a:pt x="4342" y="5591"/>
                    <a:pt x="4710" y="6077"/>
                    <a:pt x="5152" y="6504"/>
                  </a:cubicBezTo>
                  <a:cubicBezTo>
                    <a:pt x="5495" y="6847"/>
                    <a:pt x="5952" y="7114"/>
                    <a:pt x="6408" y="7114"/>
                  </a:cubicBezTo>
                  <a:cubicBezTo>
                    <a:pt x="6520" y="7114"/>
                    <a:pt x="6631" y="7098"/>
                    <a:pt x="6741" y="7063"/>
                  </a:cubicBezTo>
                  <a:cubicBezTo>
                    <a:pt x="7418" y="6754"/>
                    <a:pt x="7654" y="5827"/>
                    <a:pt x="8330" y="5459"/>
                  </a:cubicBezTo>
                  <a:cubicBezTo>
                    <a:pt x="8546" y="5351"/>
                    <a:pt x="8773" y="5306"/>
                    <a:pt x="9004" y="5306"/>
                  </a:cubicBezTo>
                  <a:cubicBezTo>
                    <a:pt x="9564" y="5306"/>
                    <a:pt x="10150" y="5567"/>
                    <a:pt x="10670" y="5827"/>
                  </a:cubicBezTo>
                  <a:cubicBezTo>
                    <a:pt x="11059" y="5978"/>
                    <a:pt x="11508" y="6101"/>
                    <a:pt x="11915" y="6101"/>
                  </a:cubicBezTo>
                  <a:cubicBezTo>
                    <a:pt x="12340" y="6101"/>
                    <a:pt x="12719" y="5967"/>
                    <a:pt x="12937" y="5591"/>
                  </a:cubicBezTo>
                  <a:cubicBezTo>
                    <a:pt x="13481" y="4914"/>
                    <a:pt x="12878" y="3752"/>
                    <a:pt x="13422" y="3075"/>
                  </a:cubicBezTo>
                  <a:cubicBezTo>
                    <a:pt x="14099" y="2221"/>
                    <a:pt x="15880" y="2825"/>
                    <a:pt x="16307" y="1853"/>
                  </a:cubicBezTo>
                  <a:cubicBezTo>
                    <a:pt x="16425" y="1412"/>
                    <a:pt x="16307" y="926"/>
                    <a:pt x="15998" y="617"/>
                  </a:cubicBezTo>
                  <a:cubicBezTo>
                    <a:pt x="15635" y="210"/>
                    <a:pt x="15099" y="0"/>
                    <a:pt x="14569" y="0"/>
                  </a:cubicBezTo>
                  <a:close/>
                </a:path>
              </a:pathLst>
            </a:custGeom>
            <a:solidFill>
              <a:srgbClr val="F7D79F"/>
            </a:solidFill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15"/>
            <p:cNvSpPr/>
            <p:nvPr/>
          </p:nvSpPr>
          <p:spPr>
            <a:xfrm>
              <a:off x="141566" y="4318215"/>
              <a:ext cx="270112" cy="361506"/>
            </a:xfrm>
            <a:custGeom>
              <a:avLst/>
              <a:gdLst/>
              <a:ahLst/>
              <a:cxnLst/>
              <a:rect l="l" t="t" r="r" b="b"/>
              <a:pathLst>
                <a:path w="10421" h="13947" extrusionOk="0">
                  <a:moveTo>
                    <a:pt x="6491" y="0"/>
                  </a:moveTo>
                  <a:cubicBezTo>
                    <a:pt x="6127" y="0"/>
                    <a:pt x="5743" y="141"/>
                    <a:pt x="5461" y="393"/>
                  </a:cubicBezTo>
                  <a:cubicBezTo>
                    <a:pt x="4902" y="819"/>
                    <a:pt x="4651" y="1555"/>
                    <a:pt x="4416" y="2232"/>
                  </a:cubicBezTo>
                  <a:cubicBezTo>
                    <a:pt x="4225" y="2968"/>
                    <a:pt x="4048" y="3645"/>
                    <a:pt x="3489" y="4189"/>
                  </a:cubicBezTo>
                  <a:cubicBezTo>
                    <a:pt x="3003" y="4690"/>
                    <a:pt x="2267" y="4925"/>
                    <a:pt x="1958" y="5543"/>
                  </a:cubicBezTo>
                  <a:cubicBezTo>
                    <a:pt x="1414" y="6529"/>
                    <a:pt x="2267" y="7751"/>
                    <a:pt x="1899" y="8796"/>
                  </a:cubicBezTo>
                  <a:cubicBezTo>
                    <a:pt x="1531" y="9899"/>
                    <a:pt x="1" y="10444"/>
                    <a:pt x="60" y="11606"/>
                  </a:cubicBezTo>
                  <a:cubicBezTo>
                    <a:pt x="60" y="12416"/>
                    <a:pt x="972" y="13152"/>
                    <a:pt x="737" y="13946"/>
                  </a:cubicBezTo>
                  <a:cubicBezTo>
                    <a:pt x="1473" y="12902"/>
                    <a:pt x="3489" y="13755"/>
                    <a:pt x="4283" y="12710"/>
                  </a:cubicBezTo>
                  <a:cubicBezTo>
                    <a:pt x="4902" y="11974"/>
                    <a:pt x="4416" y="10694"/>
                    <a:pt x="5093" y="10017"/>
                  </a:cubicBezTo>
                  <a:cubicBezTo>
                    <a:pt x="5371" y="9717"/>
                    <a:pt x="5753" y="9633"/>
                    <a:pt x="6174" y="9633"/>
                  </a:cubicBezTo>
                  <a:cubicBezTo>
                    <a:pt x="6696" y="9633"/>
                    <a:pt x="7278" y="9762"/>
                    <a:pt x="7796" y="9762"/>
                  </a:cubicBezTo>
                  <a:cubicBezTo>
                    <a:pt x="8230" y="9762"/>
                    <a:pt x="8619" y="9672"/>
                    <a:pt x="8890" y="9340"/>
                  </a:cubicBezTo>
                  <a:cubicBezTo>
                    <a:pt x="9684" y="8295"/>
                    <a:pt x="8036" y="6765"/>
                    <a:pt x="8522" y="5602"/>
                  </a:cubicBezTo>
                  <a:cubicBezTo>
                    <a:pt x="8698" y="5058"/>
                    <a:pt x="9258" y="4808"/>
                    <a:pt x="9684" y="4440"/>
                  </a:cubicBezTo>
                  <a:cubicBezTo>
                    <a:pt x="10111" y="4072"/>
                    <a:pt x="10420" y="3512"/>
                    <a:pt x="10170" y="3027"/>
                  </a:cubicBezTo>
                  <a:cubicBezTo>
                    <a:pt x="9876" y="2541"/>
                    <a:pt x="9140" y="2600"/>
                    <a:pt x="8640" y="2409"/>
                  </a:cubicBezTo>
                  <a:cubicBezTo>
                    <a:pt x="8272" y="2232"/>
                    <a:pt x="7904" y="1923"/>
                    <a:pt x="7786" y="1555"/>
                  </a:cubicBezTo>
                  <a:cubicBezTo>
                    <a:pt x="7595" y="1187"/>
                    <a:pt x="7595" y="760"/>
                    <a:pt x="7359" y="393"/>
                  </a:cubicBezTo>
                  <a:cubicBezTo>
                    <a:pt x="7153" y="123"/>
                    <a:pt x="6831" y="0"/>
                    <a:pt x="6491" y="0"/>
                  </a:cubicBezTo>
                  <a:close/>
                </a:path>
              </a:pathLst>
            </a:custGeom>
            <a:solidFill>
              <a:srgbClr val="F7D79F"/>
            </a:solidFill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15"/>
            <p:cNvSpPr/>
            <p:nvPr/>
          </p:nvSpPr>
          <p:spPr>
            <a:xfrm>
              <a:off x="-141474" y="4299733"/>
              <a:ext cx="325788" cy="385819"/>
            </a:xfrm>
            <a:custGeom>
              <a:avLst/>
              <a:gdLst/>
              <a:ahLst/>
              <a:cxnLst/>
              <a:rect l="l" t="t" r="r" b="b"/>
              <a:pathLst>
                <a:path w="12569" h="14885" extrusionOk="0">
                  <a:moveTo>
                    <a:pt x="6739" y="0"/>
                  </a:moveTo>
                  <a:cubicBezTo>
                    <a:pt x="6528" y="0"/>
                    <a:pt x="6321" y="54"/>
                    <a:pt x="6137" y="178"/>
                  </a:cubicBezTo>
                  <a:cubicBezTo>
                    <a:pt x="5946" y="311"/>
                    <a:pt x="5769" y="546"/>
                    <a:pt x="5578" y="679"/>
                  </a:cubicBezTo>
                  <a:cubicBezTo>
                    <a:pt x="5411" y="764"/>
                    <a:pt x="5234" y="798"/>
                    <a:pt x="5051" y="798"/>
                  </a:cubicBezTo>
                  <a:cubicBezTo>
                    <a:pt x="4572" y="798"/>
                    <a:pt x="4052" y="567"/>
                    <a:pt x="3562" y="429"/>
                  </a:cubicBezTo>
                  <a:cubicBezTo>
                    <a:pt x="3162" y="314"/>
                    <a:pt x="2712" y="243"/>
                    <a:pt x="2277" y="243"/>
                  </a:cubicBezTo>
                  <a:cubicBezTo>
                    <a:pt x="2040" y="243"/>
                    <a:pt x="1808" y="264"/>
                    <a:pt x="1590" y="311"/>
                  </a:cubicBezTo>
                  <a:cubicBezTo>
                    <a:pt x="1104" y="429"/>
                    <a:pt x="677" y="620"/>
                    <a:pt x="368" y="988"/>
                  </a:cubicBezTo>
                  <a:cubicBezTo>
                    <a:pt x="59" y="1356"/>
                    <a:pt x="0" y="1900"/>
                    <a:pt x="368" y="2209"/>
                  </a:cubicBezTo>
                  <a:cubicBezTo>
                    <a:pt x="795" y="2636"/>
                    <a:pt x="1472" y="2459"/>
                    <a:pt x="2031" y="2636"/>
                  </a:cubicBezTo>
                  <a:cubicBezTo>
                    <a:pt x="2576" y="2754"/>
                    <a:pt x="3003" y="3313"/>
                    <a:pt x="3003" y="3858"/>
                  </a:cubicBezTo>
                  <a:cubicBezTo>
                    <a:pt x="3003" y="4299"/>
                    <a:pt x="2826" y="4667"/>
                    <a:pt x="2885" y="5094"/>
                  </a:cubicBezTo>
                  <a:cubicBezTo>
                    <a:pt x="3061" y="6315"/>
                    <a:pt x="5151" y="6256"/>
                    <a:pt x="5828" y="7360"/>
                  </a:cubicBezTo>
                  <a:cubicBezTo>
                    <a:pt x="6446" y="8464"/>
                    <a:pt x="5342" y="10112"/>
                    <a:pt x="6255" y="10980"/>
                  </a:cubicBezTo>
                  <a:cubicBezTo>
                    <a:pt x="6932" y="11657"/>
                    <a:pt x="8286" y="11466"/>
                    <a:pt x="8462" y="12319"/>
                  </a:cubicBezTo>
                  <a:cubicBezTo>
                    <a:pt x="8521" y="12570"/>
                    <a:pt x="8462" y="12820"/>
                    <a:pt x="8462" y="13055"/>
                  </a:cubicBezTo>
                  <a:cubicBezTo>
                    <a:pt x="8360" y="14181"/>
                    <a:pt x="9548" y="14885"/>
                    <a:pt x="10663" y="14885"/>
                  </a:cubicBezTo>
                  <a:cubicBezTo>
                    <a:pt x="10830" y="14885"/>
                    <a:pt x="10996" y="14869"/>
                    <a:pt x="11155" y="14836"/>
                  </a:cubicBezTo>
                  <a:cubicBezTo>
                    <a:pt x="11406" y="14777"/>
                    <a:pt x="11715" y="14718"/>
                    <a:pt x="11832" y="14468"/>
                  </a:cubicBezTo>
                  <a:cubicBezTo>
                    <a:pt x="11891" y="14291"/>
                    <a:pt x="11891" y="14041"/>
                    <a:pt x="11832" y="13791"/>
                  </a:cubicBezTo>
                  <a:cubicBezTo>
                    <a:pt x="11774" y="12629"/>
                    <a:pt x="12568" y="11466"/>
                    <a:pt x="12024" y="10421"/>
                  </a:cubicBezTo>
                  <a:cubicBezTo>
                    <a:pt x="11656" y="9744"/>
                    <a:pt x="10788" y="9376"/>
                    <a:pt x="10493" y="8640"/>
                  </a:cubicBezTo>
                  <a:cubicBezTo>
                    <a:pt x="9993" y="7537"/>
                    <a:pt x="11155" y="6197"/>
                    <a:pt x="10670" y="5094"/>
                  </a:cubicBezTo>
                  <a:cubicBezTo>
                    <a:pt x="10302" y="4225"/>
                    <a:pt x="9139" y="3990"/>
                    <a:pt x="8771" y="3122"/>
                  </a:cubicBezTo>
                  <a:cubicBezTo>
                    <a:pt x="8654" y="2827"/>
                    <a:pt x="8654" y="2518"/>
                    <a:pt x="8580" y="2209"/>
                  </a:cubicBezTo>
                  <a:cubicBezTo>
                    <a:pt x="8521" y="1591"/>
                    <a:pt x="8345" y="988"/>
                    <a:pt x="7918" y="487"/>
                  </a:cubicBezTo>
                  <a:cubicBezTo>
                    <a:pt x="7587" y="205"/>
                    <a:pt x="7153" y="0"/>
                    <a:pt x="6739" y="0"/>
                  </a:cubicBezTo>
                  <a:close/>
                </a:path>
              </a:pathLst>
            </a:custGeom>
            <a:solidFill>
              <a:srgbClr val="F7D79F"/>
            </a:solidFill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15"/>
            <p:cNvSpPr/>
            <p:nvPr/>
          </p:nvSpPr>
          <p:spPr>
            <a:xfrm>
              <a:off x="-289098" y="4656544"/>
              <a:ext cx="524517" cy="651292"/>
            </a:xfrm>
            <a:custGeom>
              <a:avLst/>
              <a:gdLst/>
              <a:ahLst/>
              <a:cxnLst/>
              <a:rect l="l" t="t" r="r" b="b"/>
              <a:pathLst>
                <a:path w="20236" h="25127" extrusionOk="0">
                  <a:moveTo>
                    <a:pt x="17732" y="0"/>
                  </a:moveTo>
                  <a:cubicBezTo>
                    <a:pt x="17502" y="0"/>
                    <a:pt x="17255" y="63"/>
                    <a:pt x="17042" y="159"/>
                  </a:cubicBezTo>
                  <a:cubicBezTo>
                    <a:pt x="16674" y="394"/>
                    <a:pt x="16365" y="703"/>
                    <a:pt x="15997" y="1012"/>
                  </a:cubicBezTo>
                  <a:cubicBezTo>
                    <a:pt x="14466" y="2234"/>
                    <a:pt x="12377" y="2307"/>
                    <a:pt x="10478" y="2734"/>
                  </a:cubicBezTo>
                  <a:cubicBezTo>
                    <a:pt x="6681" y="3646"/>
                    <a:pt x="3238" y="6840"/>
                    <a:pt x="2870" y="10696"/>
                  </a:cubicBezTo>
                  <a:cubicBezTo>
                    <a:pt x="2575" y="13712"/>
                    <a:pt x="4106" y="16832"/>
                    <a:pt x="3179" y="19717"/>
                  </a:cubicBezTo>
                  <a:cubicBezTo>
                    <a:pt x="2870" y="20703"/>
                    <a:pt x="2266" y="21615"/>
                    <a:pt x="1648" y="22469"/>
                  </a:cubicBezTo>
                  <a:cubicBezTo>
                    <a:pt x="1104" y="23337"/>
                    <a:pt x="545" y="24132"/>
                    <a:pt x="0" y="24985"/>
                  </a:cubicBezTo>
                  <a:cubicBezTo>
                    <a:pt x="100" y="25085"/>
                    <a:pt x="212" y="25126"/>
                    <a:pt x="330" y="25126"/>
                  </a:cubicBezTo>
                  <a:cubicBezTo>
                    <a:pt x="646" y="25126"/>
                    <a:pt x="996" y="24827"/>
                    <a:pt x="1222" y="24558"/>
                  </a:cubicBezTo>
                  <a:cubicBezTo>
                    <a:pt x="2325" y="23146"/>
                    <a:pt x="3488" y="21674"/>
                    <a:pt x="5151" y="21071"/>
                  </a:cubicBezTo>
                  <a:cubicBezTo>
                    <a:pt x="6622" y="20511"/>
                    <a:pt x="8212" y="20703"/>
                    <a:pt x="9742" y="20570"/>
                  </a:cubicBezTo>
                  <a:cubicBezTo>
                    <a:pt x="12936" y="20335"/>
                    <a:pt x="15938" y="18554"/>
                    <a:pt x="17778" y="15979"/>
                  </a:cubicBezTo>
                  <a:cubicBezTo>
                    <a:pt x="19617" y="13403"/>
                    <a:pt x="20235" y="9960"/>
                    <a:pt x="19426" y="6899"/>
                  </a:cubicBezTo>
                  <a:cubicBezTo>
                    <a:pt x="18999" y="5250"/>
                    <a:pt x="18204" y="3646"/>
                    <a:pt x="18455" y="1998"/>
                  </a:cubicBezTo>
                  <a:cubicBezTo>
                    <a:pt x="18572" y="1380"/>
                    <a:pt x="18764" y="644"/>
                    <a:pt x="18322" y="217"/>
                  </a:cubicBezTo>
                  <a:cubicBezTo>
                    <a:pt x="18175" y="63"/>
                    <a:pt x="17962" y="0"/>
                    <a:pt x="17732" y="0"/>
                  </a:cubicBezTo>
                  <a:close/>
                </a:path>
              </a:pathLst>
            </a:custGeom>
            <a:solidFill>
              <a:srgbClr val="F7D79F"/>
            </a:solidFill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15"/>
            <p:cNvSpPr/>
            <p:nvPr/>
          </p:nvSpPr>
          <p:spPr>
            <a:xfrm>
              <a:off x="-118975" y="4838410"/>
              <a:ext cx="131622" cy="95386"/>
            </a:xfrm>
            <a:custGeom>
              <a:avLst/>
              <a:gdLst/>
              <a:ahLst/>
              <a:cxnLst/>
              <a:rect l="l" t="t" r="r" b="b"/>
              <a:pathLst>
                <a:path w="5078" h="3680" extrusionOk="0">
                  <a:moveTo>
                    <a:pt x="1" y="0"/>
                  </a:moveTo>
                  <a:lnTo>
                    <a:pt x="4960" y="3680"/>
                  </a:lnTo>
                  <a:cubicBezTo>
                    <a:pt x="5078" y="3680"/>
                    <a:pt x="5019" y="3503"/>
                    <a:pt x="4960" y="3444"/>
                  </a:cubicBezTo>
                  <a:cubicBezTo>
                    <a:pt x="3371" y="2208"/>
                    <a:pt x="1767" y="928"/>
                    <a:pt x="1" y="0"/>
                  </a:cubicBezTo>
                  <a:close/>
                </a:path>
              </a:pathLst>
            </a:custGeom>
            <a:solidFill>
              <a:srgbClr val="F7D7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15"/>
            <p:cNvSpPr/>
            <p:nvPr/>
          </p:nvSpPr>
          <p:spPr>
            <a:xfrm>
              <a:off x="-118975" y="4838410"/>
              <a:ext cx="131622" cy="95386"/>
            </a:xfrm>
            <a:custGeom>
              <a:avLst/>
              <a:gdLst/>
              <a:ahLst/>
              <a:cxnLst/>
              <a:rect l="l" t="t" r="r" b="b"/>
              <a:pathLst>
                <a:path w="5078" h="3680" fill="none" extrusionOk="0">
                  <a:moveTo>
                    <a:pt x="1" y="0"/>
                  </a:moveTo>
                  <a:cubicBezTo>
                    <a:pt x="1767" y="928"/>
                    <a:pt x="3371" y="2208"/>
                    <a:pt x="4960" y="3444"/>
                  </a:cubicBezTo>
                  <a:cubicBezTo>
                    <a:pt x="5019" y="3503"/>
                    <a:pt x="5078" y="3680"/>
                    <a:pt x="4960" y="3680"/>
                  </a:cubicBezTo>
                </a:path>
              </a:pathLst>
            </a:custGeom>
            <a:noFill/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15"/>
            <p:cNvSpPr/>
            <p:nvPr/>
          </p:nvSpPr>
          <p:spPr>
            <a:xfrm>
              <a:off x="-52226" y="4832292"/>
              <a:ext cx="68325" cy="49248"/>
            </a:xfrm>
            <a:custGeom>
              <a:avLst/>
              <a:gdLst/>
              <a:ahLst/>
              <a:cxnLst/>
              <a:rect l="l" t="t" r="r" b="b"/>
              <a:pathLst>
                <a:path w="2636" h="1900" extrusionOk="0">
                  <a:moveTo>
                    <a:pt x="1" y="1"/>
                  </a:moveTo>
                  <a:lnTo>
                    <a:pt x="2635" y="1899"/>
                  </a:lnTo>
                  <a:cubicBezTo>
                    <a:pt x="1958" y="1046"/>
                    <a:pt x="972" y="487"/>
                    <a:pt x="1" y="1"/>
                  </a:cubicBezTo>
                  <a:close/>
                </a:path>
              </a:pathLst>
            </a:custGeom>
            <a:solidFill>
              <a:srgbClr val="F7D7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15"/>
            <p:cNvSpPr/>
            <p:nvPr/>
          </p:nvSpPr>
          <p:spPr>
            <a:xfrm>
              <a:off x="-52226" y="4832292"/>
              <a:ext cx="68325" cy="49248"/>
            </a:xfrm>
            <a:custGeom>
              <a:avLst/>
              <a:gdLst/>
              <a:ahLst/>
              <a:cxnLst/>
              <a:rect l="l" t="t" r="r" b="b"/>
              <a:pathLst>
                <a:path w="2636" h="1900" fill="none" extrusionOk="0">
                  <a:moveTo>
                    <a:pt x="1" y="1"/>
                  </a:moveTo>
                  <a:cubicBezTo>
                    <a:pt x="972" y="487"/>
                    <a:pt x="1958" y="1046"/>
                    <a:pt x="2635" y="1899"/>
                  </a:cubicBezTo>
                </a:path>
              </a:pathLst>
            </a:custGeom>
            <a:noFill/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15"/>
            <p:cNvSpPr/>
            <p:nvPr/>
          </p:nvSpPr>
          <p:spPr>
            <a:xfrm>
              <a:off x="-63658" y="5026083"/>
              <a:ext cx="74779" cy="57257"/>
            </a:xfrm>
            <a:custGeom>
              <a:avLst/>
              <a:gdLst/>
              <a:ahLst/>
              <a:cxnLst/>
              <a:rect l="l" t="t" r="r" b="b"/>
              <a:pathLst>
                <a:path w="2885" h="2209" extrusionOk="0">
                  <a:moveTo>
                    <a:pt x="0" y="1"/>
                  </a:moveTo>
                  <a:lnTo>
                    <a:pt x="2885" y="2208"/>
                  </a:lnTo>
                  <a:cubicBezTo>
                    <a:pt x="2090" y="1296"/>
                    <a:pt x="1104" y="560"/>
                    <a:pt x="0" y="1"/>
                  </a:cubicBezTo>
                  <a:close/>
                </a:path>
              </a:pathLst>
            </a:custGeom>
            <a:solidFill>
              <a:srgbClr val="F7D7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15"/>
            <p:cNvSpPr/>
            <p:nvPr/>
          </p:nvSpPr>
          <p:spPr>
            <a:xfrm>
              <a:off x="-63658" y="5026083"/>
              <a:ext cx="74779" cy="57257"/>
            </a:xfrm>
            <a:custGeom>
              <a:avLst/>
              <a:gdLst/>
              <a:ahLst/>
              <a:cxnLst/>
              <a:rect l="l" t="t" r="r" b="b"/>
              <a:pathLst>
                <a:path w="2885" h="2209" fill="none" extrusionOk="0">
                  <a:moveTo>
                    <a:pt x="0" y="1"/>
                  </a:moveTo>
                  <a:cubicBezTo>
                    <a:pt x="1104" y="560"/>
                    <a:pt x="2090" y="1296"/>
                    <a:pt x="2885" y="2208"/>
                  </a:cubicBezTo>
                </a:path>
              </a:pathLst>
            </a:custGeom>
            <a:noFill/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15"/>
            <p:cNvSpPr/>
            <p:nvPr/>
          </p:nvSpPr>
          <p:spPr>
            <a:xfrm>
              <a:off x="20640" y="5038680"/>
              <a:ext cx="38180" cy="33592"/>
            </a:xfrm>
            <a:custGeom>
              <a:avLst/>
              <a:gdLst/>
              <a:ahLst/>
              <a:cxnLst/>
              <a:rect l="l" t="t" r="r" b="b"/>
              <a:pathLst>
                <a:path w="1473" h="1296" extrusionOk="0">
                  <a:moveTo>
                    <a:pt x="1" y="1"/>
                  </a:moveTo>
                  <a:lnTo>
                    <a:pt x="1296" y="1296"/>
                  </a:lnTo>
                  <a:cubicBezTo>
                    <a:pt x="1472" y="1178"/>
                    <a:pt x="1296" y="928"/>
                    <a:pt x="1105" y="810"/>
                  </a:cubicBezTo>
                  <a:cubicBezTo>
                    <a:pt x="737" y="560"/>
                    <a:pt x="369" y="310"/>
                    <a:pt x="1" y="1"/>
                  </a:cubicBezTo>
                  <a:close/>
                </a:path>
              </a:pathLst>
            </a:custGeom>
            <a:solidFill>
              <a:srgbClr val="F7D7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15"/>
            <p:cNvSpPr/>
            <p:nvPr/>
          </p:nvSpPr>
          <p:spPr>
            <a:xfrm>
              <a:off x="20640" y="5038680"/>
              <a:ext cx="38180" cy="33592"/>
            </a:xfrm>
            <a:custGeom>
              <a:avLst/>
              <a:gdLst/>
              <a:ahLst/>
              <a:cxnLst/>
              <a:rect l="l" t="t" r="r" b="b"/>
              <a:pathLst>
                <a:path w="1473" h="1296" fill="none" extrusionOk="0">
                  <a:moveTo>
                    <a:pt x="1" y="1"/>
                  </a:moveTo>
                  <a:cubicBezTo>
                    <a:pt x="369" y="310"/>
                    <a:pt x="737" y="560"/>
                    <a:pt x="1105" y="810"/>
                  </a:cubicBezTo>
                  <a:cubicBezTo>
                    <a:pt x="1296" y="928"/>
                    <a:pt x="1472" y="1178"/>
                    <a:pt x="1296" y="1296"/>
                  </a:cubicBezTo>
                </a:path>
              </a:pathLst>
            </a:custGeom>
            <a:noFill/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15"/>
            <p:cNvSpPr/>
            <p:nvPr/>
          </p:nvSpPr>
          <p:spPr>
            <a:xfrm>
              <a:off x="135084" y="4844890"/>
              <a:ext cx="38180" cy="28642"/>
            </a:xfrm>
            <a:custGeom>
              <a:avLst/>
              <a:gdLst/>
              <a:ahLst/>
              <a:cxnLst/>
              <a:rect l="l" t="t" r="r" b="b"/>
              <a:pathLst>
                <a:path w="1473" h="1105" extrusionOk="0">
                  <a:moveTo>
                    <a:pt x="1" y="1"/>
                  </a:moveTo>
                  <a:lnTo>
                    <a:pt x="1472" y="1104"/>
                  </a:lnTo>
                  <a:cubicBezTo>
                    <a:pt x="987" y="678"/>
                    <a:pt x="560" y="310"/>
                    <a:pt x="1" y="1"/>
                  </a:cubicBezTo>
                  <a:close/>
                </a:path>
              </a:pathLst>
            </a:custGeom>
            <a:solidFill>
              <a:srgbClr val="F7D7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15"/>
            <p:cNvSpPr/>
            <p:nvPr/>
          </p:nvSpPr>
          <p:spPr>
            <a:xfrm>
              <a:off x="135084" y="4844890"/>
              <a:ext cx="38180" cy="28642"/>
            </a:xfrm>
            <a:custGeom>
              <a:avLst/>
              <a:gdLst/>
              <a:ahLst/>
              <a:cxnLst/>
              <a:rect l="l" t="t" r="r" b="b"/>
              <a:pathLst>
                <a:path w="1473" h="1105" fill="none" extrusionOk="0">
                  <a:moveTo>
                    <a:pt x="1" y="1"/>
                  </a:moveTo>
                  <a:cubicBezTo>
                    <a:pt x="560" y="310"/>
                    <a:pt x="987" y="678"/>
                    <a:pt x="1472" y="1104"/>
                  </a:cubicBezTo>
                </a:path>
              </a:pathLst>
            </a:custGeom>
            <a:noFill/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15"/>
            <p:cNvSpPr/>
            <p:nvPr/>
          </p:nvSpPr>
          <p:spPr>
            <a:xfrm>
              <a:off x="141565" y="4919674"/>
              <a:ext cx="27112" cy="20606"/>
            </a:xfrm>
            <a:custGeom>
              <a:avLst/>
              <a:gdLst/>
              <a:ahLst/>
              <a:cxnLst/>
              <a:rect l="l" t="t" r="r" b="b"/>
              <a:pathLst>
                <a:path w="1046" h="795" extrusionOk="0">
                  <a:moveTo>
                    <a:pt x="1" y="0"/>
                  </a:moveTo>
                  <a:cubicBezTo>
                    <a:pt x="310" y="309"/>
                    <a:pt x="678" y="545"/>
                    <a:pt x="1046" y="79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7D7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15"/>
            <p:cNvSpPr/>
            <p:nvPr/>
          </p:nvSpPr>
          <p:spPr>
            <a:xfrm>
              <a:off x="141565" y="4919674"/>
              <a:ext cx="27112" cy="20606"/>
            </a:xfrm>
            <a:custGeom>
              <a:avLst/>
              <a:gdLst/>
              <a:ahLst/>
              <a:cxnLst/>
              <a:rect l="l" t="t" r="r" b="b"/>
              <a:pathLst>
                <a:path w="1046" h="795" fill="none" extrusionOk="0">
                  <a:moveTo>
                    <a:pt x="1" y="0"/>
                  </a:moveTo>
                  <a:cubicBezTo>
                    <a:pt x="310" y="309"/>
                    <a:pt x="678" y="545"/>
                    <a:pt x="1046" y="795"/>
                  </a:cubicBezTo>
                </a:path>
              </a:pathLst>
            </a:custGeom>
            <a:noFill/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15"/>
            <p:cNvSpPr/>
            <p:nvPr/>
          </p:nvSpPr>
          <p:spPr>
            <a:xfrm>
              <a:off x="-30089" y="5099337"/>
              <a:ext cx="33204" cy="25194"/>
            </a:xfrm>
            <a:custGeom>
              <a:avLst/>
              <a:gdLst/>
              <a:ahLst/>
              <a:cxnLst/>
              <a:rect l="l" t="t" r="r" b="b"/>
              <a:pathLst>
                <a:path w="1281" h="972" extrusionOk="0">
                  <a:moveTo>
                    <a:pt x="1" y="0"/>
                  </a:moveTo>
                  <a:lnTo>
                    <a:pt x="1281" y="972"/>
                  </a:lnTo>
                  <a:cubicBezTo>
                    <a:pt x="854" y="604"/>
                    <a:pt x="427" y="310"/>
                    <a:pt x="1" y="0"/>
                  </a:cubicBezTo>
                  <a:close/>
                </a:path>
              </a:pathLst>
            </a:custGeom>
            <a:solidFill>
              <a:srgbClr val="F7D7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15"/>
            <p:cNvSpPr/>
            <p:nvPr/>
          </p:nvSpPr>
          <p:spPr>
            <a:xfrm>
              <a:off x="-30089" y="5099337"/>
              <a:ext cx="33204" cy="25194"/>
            </a:xfrm>
            <a:custGeom>
              <a:avLst/>
              <a:gdLst/>
              <a:ahLst/>
              <a:cxnLst/>
              <a:rect l="l" t="t" r="r" b="b"/>
              <a:pathLst>
                <a:path w="1281" h="972" fill="none" extrusionOk="0">
                  <a:moveTo>
                    <a:pt x="1" y="0"/>
                  </a:moveTo>
                  <a:cubicBezTo>
                    <a:pt x="427" y="310"/>
                    <a:pt x="854" y="604"/>
                    <a:pt x="1281" y="972"/>
                  </a:cubicBezTo>
                </a:path>
              </a:pathLst>
            </a:custGeom>
            <a:noFill/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15"/>
            <p:cNvSpPr/>
            <p:nvPr/>
          </p:nvSpPr>
          <p:spPr>
            <a:xfrm>
              <a:off x="2868863" y="4718537"/>
              <a:ext cx="148029" cy="147355"/>
            </a:xfrm>
            <a:custGeom>
              <a:avLst/>
              <a:gdLst/>
              <a:ahLst/>
              <a:cxnLst/>
              <a:rect l="l" t="t" r="r" b="b"/>
              <a:pathLst>
                <a:path w="5711" h="5685" extrusionOk="0">
                  <a:moveTo>
                    <a:pt x="2840" y="0"/>
                  </a:moveTo>
                  <a:cubicBezTo>
                    <a:pt x="2411" y="0"/>
                    <a:pt x="1981" y="107"/>
                    <a:pt x="1590" y="314"/>
                  </a:cubicBezTo>
                  <a:cubicBezTo>
                    <a:pt x="1104" y="564"/>
                    <a:pt x="736" y="990"/>
                    <a:pt x="486" y="1476"/>
                  </a:cubicBezTo>
                  <a:cubicBezTo>
                    <a:pt x="59" y="2212"/>
                    <a:pt x="0" y="3139"/>
                    <a:pt x="309" y="3934"/>
                  </a:cubicBezTo>
                  <a:cubicBezTo>
                    <a:pt x="677" y="4728"/>
                    <a:pt x="1354" y="5405"/>
                    <a:pt x="2149" y="5597"/>
                  </a:cubicBezTo>
                  <a:cubicBezTo>
                    <a:pt x="2392" y="5656"/>
                    <a:pt x="2653" y="5685"/>
                    <a:pt x="2914" y="5685"/>
                  </a:cubicBezTo>
                  <a:cubicBezTo>
                    <a:pt x="3175" y="5685"/>
                    <a:pt x="3437" y="5656"/>
                    <a:pt x="3679" y="5597"/>
                  </a:cubicBezTo>
                  <a:cubicBezTo>
                    <a:pt x="4901" y="5155"/>
                    <a:pt x="5710" y="3816"/>
                    <a:pt x="5578" y="2521"/>
                  </a:cubicBezTo>
                  <a:cubicBezTo>
                    <a:pt x="5460" y="1667"/>
                    <a:pt x="4975" y="814"/>
                    <a:pt x="4165" y="372"/>
                  </a:cubicBezTo>
                  <a:cubicBezTo>
                    <a:pt x="3755" y="122"/>
                    <a:pt x="3298" y="0"/>
                    <a:pt x="2840" y="0"/>
                  </a:cubicBezTo>
                  <a:close/>
                </a:path>
              </a:pathLst>
            </a:custGeom>
            <a:solidFill>
              <a:srgbClr val="7FA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15"/>
            <p:cNvSpPr/>
            <p:nvPr/>
          </p:nvSpPr>
          <p:spPr>
            <a:xfrm>
              <a:off x="2992846" y="4663324"/>
              <a:ext cx="127034" cy="128719"/>
            </a:xfrm>
            <a:custGeom>
              <a:avLst/>
              <a:gdLst/>
              <a:ahLst/>
              <a:cxnLst/>
              <a:rect l="l" t="t" r="r" b="b"/>
              <a:pathLst>
                <a:path w="4901" h="4966" extrusionOk="0">
                  <a:moveTo>
                    <a:pt x="2866" y="158"/>
                  </a:moveTo>
                  <a:cubicBezTo>
                    <a:pt x="2788" y="158"/>
                    <a:pt x="2711" y="164"/>
                    <a:pt x="2634" y="177"/>
                  </a:cubicBezTo>
                  <a:cubicBezTo>
                    <a:pt x="1663" y="295"/>
                    <a:pt x="1663" y="1"/>
                    <a:pt x="1163" y="854"/>
                  </a:cubicBezTo>
                  <a:cubicBezTo>
                    <a:pt x="486" y="1163"/>
                    <a:pt x="59" y="1840"/>
                    <a:pt x="0" y="2576"/>
                  </a:cubicBezTo>
                  <a:cubicBezTo>
                    <a:pt x="0" y="3312"/>
                    <a:pt x="309" y="3974"/>
                    <a:pt x="927" y="4416"/>
                  </a:cubicBezTo>
                  <a:cubicBezTo>
                    <a:pt x="1222" y="4592"/>
                    <a:pt x="1590" y="4710"/>
                    <a:pt x="1899" y="4842"/>
                  </a:cubicBezTo>
                  <a:cubicBezTo>
                    <a:pt x="2162" y="4915"/>
                    <a:pt x="2454" y="4965"/>
                    <a:pt x="2740" y="4965"/>
                  </a:cubicBezTo>
                  <a:cubicBezTo>
                    <a:pt x="2916" y="4965"/>
                    <a:pt x="3090" y="4946"/>
                    <a:pt x="3253" y="4901"/>
                  </a:cubicBezTo>
                  <a:cubicBezTo>
                    <a:pt x="4047" y="4710"/>
                    <a:pt x="4606" y="3915"/>
                    <a:pt x="4724" y="3062"/>
                  </a:cubicBezTo>
                  <a:cubicBezTo>
                    <a:pt x="4901" y="2385"/>
                    <a:pt x="4783" y="1649"/>
                    <a:pt x="4415" y="1031"/>
                  </a:cubicBezTo>
                  <a:cubicBezTo>
                    <a:pt x="4089" y="548"/>
                    <a:pt x="3473" y="158"/>
                    <a:pt x="2866" y="158"/>
                  </a:cubicBezTo>
                  <a:close/>
                </a:path>
              </a:pathLst>
            </a:custGeom>
            <a:solidFill>
              <a:srgbClr val="7FA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15"/>
            <p:cNvSpPr/>
            <p:nvPr/>
          </p:nvSpPr>
          <p:spPr>
            <a:xfrm>
              <a:off x="2709781" y="4527909"/>
              <a:ext cx="140020" cy="125893"/>
            </a:xfrm>
            <a:custGeom>
              <a:avLst/>
              <a:gdLst/>
              <a:ahLst/>
              <a:cxnLst/>
              <a:rect l="l" t="t" r="r" b="b"/>
              <a:pathLst>
                <a:path w="5402" h="4857" extrusionOk="0">
                  <a:moveTo>
                    <a:pt x="2799" y="1"/>
                  </a:moveTo>
                  <a:cubicBezTo>
                    <a:pt x="2159" y="1"/>
                    <a:pt x="1524" y="216"/>
                    <a:pt x="1045" y="618"/>
                  </a:cubicBezTo>
                  <a:cubicBezTo>
                    <a:pt x="368" y="1178"/>
                    <a:pt x="1" y="1972"/>
                    <a:pt x="1" y="2826"/>
                  </a:cubicBezTo>
                  <a:cubicBezTo>
                    <a:pt x="1" y="3017"/>
                    <a:pt x="74" y="3253"/>
                    <a:pt x="133" y="3503"/>
                  </a:cubicBezTo>
                  <a:cubicBezTo>
                    <a:pt x="251" y="3753"/>
                    <a:pt x="501" y="3930"/>
                    <a:pt x="678" y="4121"/>
                  </a:cubicBezTo>
                  <a:cubicBezTo>
                    <a:pt x="1355" y="4606"/>
                    <a:pt x="2149" y="4857"/>
                    <a:pt x="3017" y="4857"/>
                  </a:cubicBezTo>
                  <a:cubicBezTo>
                    <a:pt x="3253" y="4857"/>
                    <a:pt x="3503" y="4783"/>
                    <a:pt x="3753" y="4724"/>
                  </a:cubicBezTo>
                  <a:cubicBezTo>
                    <a:pt x="4666" y="4415"/>
                    <a:pt x="5343" y="3503"/>
                    <a:pt x="5343" y="2517"/>
                  </a:cubicBezTo>
                  <a:cubicBezTo>
                    <a:pt x="5402" y="1545"/>
                    <a:pt x="4725" y="559"/>
                    <a:pt x="3812" y="192"/>
                  </a:cubicBezTo>
                  <a:cubicBezTo>
                    <a:pt x="3488" y="63"/>
                    <a:pt x="3143" y="1"/>
                    <a:pt x="2799" y="1"/>
                  </a:cubicBezTo>
                  <a:close/>
                </a:path>
              </a:pathLst>
            </a:custGeom>
            <a:solidFill>
              <a:srgbClr val="7FA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15"/>
            <p:cNvSpPr/>
            <p:nvPr/>
          </p:nvSpPr>
          <p:spPr>
            <a:xfrm>
              <a:off x="2830706" y="4695000"/>
              <a:ext cx="146137" cy="152591"/>
            </a:xfrm>
            <a:custGeom>
              <a:avLst/>
              <a:gdLst/>
              <a:ahLst/>
              <a:cxnLst/>
              <a:rect l="l" t="t" r="r" b="b"/>
              <a:pathLst>
                <a:path w="5638" h="5887" fill="none" extrusionOk="0">
                  <a:moveTo>
                    <a:pt x="3621" y="5695"/>
                  </a:moveTo>
                  <a:cubicBezTo>
                    <a:pt x="4842" y="5327"/>
                    <a:pt x="5637" y="3988"/>
                    <a:pt x="5519" y="2693"/>
                  </a:cubicBezTo>
                  <a:cubicBezTo>
                    <a:pt x="5461" y="1840"/>
                    <a:pt x="4901" y="986"/>
                    <a:pt x="4107" y="486"/>
                  </a:cubicBezTo>
                  <a:cubicBezTo>
                    <a:pt x="3371" y="59"/>
                    <a:pt x="2326" y="0"/>
                    <a:pt x="1531" y="427"/>
                  </a:cubicBezTo>
                  <a:cubicBezTo>
                    <a:pt x="1104" y="736"/>
                    <a:pt x="678" y="1163"/>
                    <a:pt x="427" y="1648"/>
                  </a:cubicBezTo>
                  <a:cubicBezTo>
                    <a:pt x="60" y="2384"/>
                    <a:pt x="1" y="3311"/>
                    <a:pt x="310" y="4106"/>
                  </a:cubicBezTo>
                  <a:cubicBezTo>
                    <a:pt x="619" y="4901"/>
                    <a:pt x="1355" y="5519"/>
                    <a:pt x="2149" y="5769"/>
                  </a:cubicBezTo>
                  <a:cubicBezTo>
                    <a:pt x="2635" y="5887"/>
                    <a:pt x="3135" y="5887"/>
                    <a:pt x="3621" y="5695"/>
                  </a:cubicBezTo>
                  <a:close/>
                </a:path>
              </a:pathLst>
            </a:custGeom>
            <a:noFill/>
            <a:ln w="6250" cap="flat" cmpd="sng">
              <a:solidFill>
                <a:srgbClr val="28481F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15"/>
            <p:cNvSpPr/>
            <p:nvPr/>
          </p:nvSpPr>
          <p:spPr>
            <a:xfrm>
              <a:off x="2953160" y="4642353"/>
              <a:ext cx="127060" cy="132011"/>
            </a:xfrm>
            <a:custGeom>
              <a:avLst/>
              <a:gdLst/>
              <a:ahLst/>
              <a:cxnLst/>
              <a:rect l="l" t="t" r="r" b="b"/>
              <a:pathLst>
                <a:path w="4902" h="5093" fill="none" extrusionOk="0">
                  <a:moveTo>
                    <a:pt x="1163" y="927"/>
                  </a:moveTo>
                  <a:cubicBezTo>
                    <a:pt x="545" y="1236"/>
                    <a:pt x="118" y="1913"/>
                    <a:pt x="60" y="2649"/>
                  </a:cubicBezTo>
                  <a:cubicBezTo>
                    <a:pt x="1" y="3311"/>
                    <a:pt x="369" y="4047"/>
                    <a:pt x="987" y="4489"/>
                  </a:cubicBezTo>
                  <a:cubicBezTo>
                    <a:pt x="1281" y="4665"/>
                    <a:pt x="1590" y="4783"/>
                    <a:pt x="1958" y="4915"/>
                  </a:cubicBezTo>
                  <a:cubicBezTo>
                    <a:pt x="2385" y="4974"/>
                    <a:pt x="2826" y="5092"/>
                    <a:pt x="3253" y="4974"/>
                  </a:cubicBezTo>
                  <a:cubicBezTo>
                    <a:pt x="4107" y="4783"/>
                    <a:pt x="4592" y="3929"/>
                    <a:pt x="4784" y="3135"/>
                  </a:cubicBezTo>
                  <a:cubicBezTo>
                    <a:pt x="4901" y="2458"/>
                    <a:pt x="4842" y="1722"/>
                    <a:pt x="4475" y="1104"/>
                  </a:cubicBezTo>
                  <a:cubicBezTo>
                    <a:pt x="4048" y="559"/>
                    <a:pt x="3371" y="133"/>
                    <a:pt x="2635" y="250"/>
                  </a:cubicBezTo>
                  <a:cubicBezTo>
                    <a:pt x="1649" y="368"/>
                    <a:pt x="1649" y="0"/>
                    <a:pt x="1163" y="927"/>
                  </a:cubicBezTo>
                  <a:close/>
                </a:path>
              </a:pathLst>
            </a:custGeom>
            <a:noFill/>
            <a:ln w="6250" cap="flat" cmpd="sng">
              <a:solidFill>
                <a:srgbClr val="28481F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15"/>
            <p:cNvSpPr/>
            <p:nvPr/>
          </p:nvSpPr>
          <p:spPr>
            <a:xfrm>
              <a:off x="2671624" y="4502714"/>
              <a:ext cx="138516" cy="132011"/>
            </a:xfrm>
            <a:custGeom>
              <a:avLst/>
              <a:gdLst/>
              <a:ahLst/>
              <a:cxnLst/>
              <a:rect l="l" t="t" r="r" b="b"/>
              <a:pathLst>
                <a:path w="5344" h="5093" fill="none" extrusionOk="0">
                  <a:moveTo>
                    <a:pt x="987" y="855"/>
                  </a:moveTo>
                  <a:cubicBezTo>
                    <a:pt x="369" y="1340"/>
                    <a:pt x="1" y="2208"/>
                    <a:pt x="1" y="3003"/>
                  </a:cubicBezTo>
                  <a:cubicBezTo>
                    <a:pt x="1" y="3253"/>
                    <a:pt x="1" y="3489"/>
                    <a:pt x="133" y="3739"/>
                  </a:cubicBezTo>
                  <a:cubicBezTo>
                    <a:pt x="251" y="3989"/>
                    <a:pt x="442" y="4166"/>
                    <a:pt x="678" y="4357"/>
                  </a:cubicBezTo>
                  <a:cubicBezTo>
                    <a:pt x="1355" y="4843"/>
                    <a:pt x="2150" y="5093"/>
                    <a:pt x="2944" y="5093"/>
                  </a:cubicBezTo>
                  <a:cubicBezTo>
                    <a:pt x="3194" y="5093"/>
                    <a:pt x="3445" y="5019"/>
                    <a:pt x="3680" y="4960"/>
                  </a:cubicBezTo>
                  <a:cubicBezTo>
                    <a:pt x="4666" y="4651"/>
                    <a:pt x="5343" y="3739"/>
                    <a:pt x="5343" y="2753"/>
                  </a:cubicBezTo>
                  <a:cubicBezTo>
                    <a:pt x="5343" y="1782"/>
                    <a:pt x="4725" y="796"/>
                    <a:pt x="3813" y="428"/>
                  </a:cubicBezTo>
                  <a:cubicBezTo>
                    <a:pt x="2885" y="1"/>
                    <a:pt x="1782" y="178"/>
                    <a:pt x="987" y="855"/>
                  </a:cubicBezTo>
                  <a:close/>
                </a:path>
              </a:pathLst>
            </a:custGeom>
            <a:noFill/>
            <a:ln w="6250" cap="flat" cmpd="sng">
              <a:solidFill>
                <a:srgbClr val="28481F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15"/>
            <p:cNvSpPr/>
            <p:nvPr/>
          </p:nvSpPr>
          <p:spPr>
            <a:xfrm>
              <a:off x="2912884" y="5114024"/>
              <a:ext cx="313191" cy="345306"/>
            </a:xfrm>
            <a:custGeom>
              <a:avLst/>
              <a:gdLst/>
              <a:ahLst/>
              <a:cxnLst/>
              <a:rect l="l" t="t" r="r" b="b"/>
              <a:pathLst>
                <a:path w="12083" h="13322" extrusionOk="0">
                  <a:moveTo>
                    <a:pt x="10415" y="1"/>
                  </a:moveTo>
                  <a:cubicBezTo>
                    <a:pt x="9909" y="1"/>
                    <a:pt x="9353" y="288"/>
                    <a:pt x="8963" y="636"/>
                  </a:cubicBezTo>
                  <a:cubicBezTo>
                    <a:pt x="8404" y="1121"/>
                    <a:pt x="7918" y="1798"/>
                    <a:pt x="7182" y="1916"/>
                  </a:cubicBezTo>
                  <a:cubicBezTo>
                    <a:pt x="7012" y="1962"/>
                    <a:pt x="6835" y="1979"/>
                    <a:pt x="6656" y="1979"/>
                  </a:cubicBezTo>
                  <a:cubicBezTo>
                    <a:pt x="6188" y="1979"/>
                    <a:pt x="5701" y="1865"/>
                    <a:pt x="5258" y="1865"/>
                  </a:cubicBezTo>
                  <a:cubicBezTo>
                    <a:pt x="4950" y="1865"/>
                    <a:pt x="4662" y="1920"/>
                    <a:pt x="4415" y="2107"/>
                  </a:cubicBezTo>
                  <a:cubicBezTo>
                    <a:pt x="3680" y="2652"/>
                    <a:pt x="3871" y="3829"/>
                    <a:pt x="3312" y="4565"/>
                  </a:cubicBezTo>
                  <a:cubicBezTo>
                    <a:pt x="2649" y="5360"/>
                    <a:pt x="1178" y="5419"/>
                    <a:pt x="928" y="6405"/>
                  </a:cubicBezTo>
                  <a:cubicBezTo>
                    <a:pt x="810" y="7008"/>
                    <a:pt x="1178" y="7626"/>
                    <a:pt x="986" y="8171"/>
                  </a:cubicBezTo>
                  <a:cubicBezTo>
                    <a:pt x="869" y="8421"/>
                    <a:pt x="677" y="8612"/>
                    <a:pt x="501" y="8848"/>
                  </a:cubicBezTo>
                  <a:cubicBezTo>
                    <a:pt x="0" y="9642"/>
                    <a:pt x="133" y="10687"/>
                    <a:pt x="677" y="11423"/>
                  </a:cubicBezTo>
                  <a:cubicBezTo>
                    <a:pt x="1237" y="12159"/>
                    <a:pt x="2031" y="12659"/>
                    <a:pt x="2885" y="12953"/>
                  </a:cubicBezTo>
                  <a:cubicBezTo>
                    <a:pt x="3453" y="13169"/>
                    <a:pt x="4081" y="13322"/>
                    <a:pt x="4682" y="13322"/>
                  </a:cubicBezTo>
                  <a:cubicBezTo>
                    <a:pt x="5312" y="13322"/>
                    <a:pt x="5913" y="13155"/>
                    <a:pt x="6387" y="12718"/>
                  </a:cubicBezTo>
                  <a:cubicBezTo>
                    <a:pt x="6755" y="12350"/>
                    <a:pt x="6932" y="11850"/>
                    <a:pt x="7300" y="11482"/>
                  </a:cubicBezTo>
                  <a:cubicBezTo>
                    <a:pt x="7977" y="10628"/>
                    <a:pt x="9331" y="10084"/>
                    <a:pt x="9272" y="8980"/>
                  </a:cubicBezTo>
                  <a:cubicBezTo>
                    <a:pt x="9272" y="8612"/>
                    <a:pt x="9022" y="8171"/>
                    <a:pt x="9198" y="7803"/>
                  </a:cubicBezTo>
                  <a:cubicBezTo>
                    <a:pt x="9272" y="7626"/>
                    <a:pt x="9507" y="7435"/>
                    <a:pt x="9699" y="7317"/>
                  </a:cubicBezTo>
                  <a:cubicBezTo>
                    <a:pt x="10184" y="6949"/>
                    <a:pt x="10802" y="6640"/>
                    <a:pt x="11229" y="6213"/>
                  </a:cubicBezTo>
                  <a:cubicBezTo>
                    <a:pt x="11715" y="5787"/>
                    <a:pt x="12083" y="5168"/>
                    <a:pt x="12024" y="4565"/>
                  </a:cubicBezTo>
                  <a:cubicBezTo>
                    <a:pt x="12024" y="4065"/>
                    <a:pt x="11774" y="3638"/>
                    <a:pt x="11656" y="3152"/>
                  </a:cubicBezTo>
                  <a:cubicBezTo>
                    <a:pt x="11538" y="2652"/>
                    <a:pt x="11656" y="2107"/>
                    <a:pt x="11656" y="1548"/>
                  </a:cubicBezTo>
                  <a:cubicBezTo>
                    <a:pt x="11597" y="1063"/>
                    <a:pt x="11479" y="444"/>
                    <a:pt x="10979" y="150"/>
                  </a:cubicBezTo>
                  <a:cubicBezTo>
                    <a:pt x="10808" y="46"/>
                    <a:pt x="10615" y="1"/>
                    <a:pt x="10415" y="1"/>
                  </a:cubicBezTo>
                  <a:close/>
                </a:path>
              </a:pathLst>
            </a:custGeom>
            <a:solidFill>
              <a:srgbClr val="7FA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15"/>
            <p:cNvSpPr/>
            <p:nvPr/>
          </p:nvSpPr>
          <p:spPr>
            <a:xfrm>
              <a:off x="2881207" y="5070216"/>
              <a:ext cx="313217" cy="357437"/>
            </a:xfrm>
            <a:custGeom>
              <a:avLst/>
              <a:gdLst/>
              <a:ahLst/>
              <a:cxnLst/>
              <a:rect l="l" t="t" r="r" b="b"/>
              <a:pathLst>
                <a:path w="12084" h="13790" fill="none" extrusionOk="0">
                  <a:moveTo>
                    <a:pt x="3312" y="4783"/>
                  </a:moveTo>
                  <a:cubicBezTo>
                    <a:pt x="3871" y="4106"/>
                    <a:pt x="3680" y="2944"/>
                    <a:pt x="4416" y="2385"/>
                  </a:cubicBezTo>
                  <a:cubicBezTo>
                    <a:pt x="5152" y="1840"/>
                    <a:pt x="6255" y="2444"/>
                    <a:pt x="7183" y="2208"/>
                  </a:cubicBezTo>
                  <a:cubicBezTo>
                    <a:pt x="7918" y="2017"/>
                    <a:pt x="8404" y="1399"/>
                    <a:pt x="9022" y="913"/>
                  </a:cubicBezTo>
                  <a:cubicBezTo>
                    <a:pt x="9567" y="427"/>
                    <a:pt x="10361" y="1"/>
                    <a:pt x="11038" y="427"/>
                  </a:cubicBezTo>
                  <a:cubicBezTo>
                    <a:pt x="11465" y="736"/>
                    <a:pt x="11656" y="1281"/>
                    <a:pt x="11656" y="1840"/>
                  </a:cubicBezTo>
                  <a:cubicBezTo>
                    <a:pt x="11656" y="2385"/>
                    <a:pt x="11598" y="2870"/>
                    <a:pt x="11656" y="3430"/>
                  </a:cubicBezTo>
                  <a:cubicBezTo>
                    <a:pt x="11774" y="3915"/>
                    <a:pt x="12024" y="4342"/>
                    <a:pt x="12024" y="4783"/>
                  </a:cubicBezTo>
                  <a:cubicBezTo>
                    <a:pt x="12083" y="5446"/>
                    <a:pt x="11715" y="6005"/>
                    <a:pt x="11288" y="6491"/>
                  </a:cubicBezTo>
                  <a:cubicBezTo>
                    <a:pt x="10788" y="6917"/>
                    <a:pt x="10244" y="7226"/>
                    <a:pt x="9684" y="7594"/>
                  </a:cubicBezTo>
                  <a:cubicBezTo>
                    <a:pt x="9508" y="7727"/>
                    <a:pt x="9316" y="7844"/>
                    <a:pt x="9199" y="8095"/>
                  </a:cubicBezTo>
                  <a:cubicBezTo>
                    <a:pt x="9081" y="8463"/>
                    <a:pt x="9258" y="8889"/>
                    <a:pt x="9258" y="9257"/>
                  </a:cubicBezTo>
                  <a:cubicBezTo>
                    <a:pt x="9316" y="10361"/>
                    <a:pt x="8036" y="10905"/>
                    <a:pt x="7300" y="11700"/>
                  </a:cubicBezTo>
                  <a:cubicBezTo>
                    <a:pt x="6991" y="12142"/>
                    <a:pt x="6741" y="12627"/>
                    <a:pt x="6373" y="12995"/>
                  </a:cubicBezTo>
                  <a:cubicBezTo>
                    <a:pt x="5520" y="13790"/>
                    <a:pt x="4048" y="13672"/>
                    <a:pt x="2944" y="13245"/>
                  </a:cubicBezTo>
                  <a:cubicBezTo>
                    <a:pt x="2091" y="12936"/>
                    <a:pt x="1222" y="12436"/>
                    <a:pt x="678" y="11700"/>
                  </a:cubicBezTo>
                  <a:cubicBezTo>
                    <a:pt x="192" y="10964"/>
                    <a:pt x="1" y="9861"/>
                    <a:pt x="560" y="9125"/>
                  </a:cubicBezTo>
                  <a:cubicBezTo>
                    <a:pt x="678" y="8889"/>
                    <a:pt x="854" y="8698"/>
                    <a:pt x="987" y="8389"/>
                  </a:cubicBezTo>
                  <a:cubicBezTo>
                    <a:pt x="1164" y="7844"/>
                    <a:pt x="796" y="7226"/>
                    <a:pt x="987" y="6682"/>
                  </a:cubicBezTo>
                  <a:cubicBezTo>
                    <a:pt x="1222" y="5696"/>
                    <a:pt x="2694" y="5637"/>
                    <a:pt x="3312" y="4783"/>
                  </a:cubicBezTo>
                  <a:close/>
                </a:path>
              </a:pathLst>
            </a:custGeom>
            <a:noFill/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15"/>
            <p:cNvSpPr/>
            <p:nvPr/>
          </p:nvSpPr>
          <p:spPr>
            <a:xfrm>
              <a:off x="2938442" y="5128955"/>
              <a:ext cx="195696" cy="287660"/>
            </a:xfrm>
            <a:custGeom>
              <a:avLst/>
              <a:gdLst/>
              <a:ahLst/>
              <a:cxnLst/>
              <a:rect l="l" t="t" r="r" b="b"/>
              <a:pathLst>
                <a:path w="7550" h="11098" fill="none" extrusionOk="0">
                  <a:moveTo>
                    <a:pt x="7550" y="1"/>
                  </a:moveTo>
                  <a:cubicBezTo>
                    <a:pt x="5887" y="1531"/>
                    <a:pt x="4165" y="3121"/>
                    <a:pt x="2826" y="4901"/>
                  </a:cubicBezTo>
                  <a:cubicBezTo>
                    <a:pt x="1413" y="6741"/>
                    <a:pt x="309" y="8831"/>
                    <a:pt x="0" y="11097"/>
                  </a:cubicBezTo>
                </a:path>
              </a:pathLst>
            </a:custGeom>
            <a:noFill/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15"/>
            <p:cNvSpPr/>
            <p:nvPr/>
          </p:nvSpPr>
          <p:spPr>
            <a:xfrm>
              <a:off x="5220828" y="4615706"/>
              <a:ext cx="79730" cy="73846"/>
            </a:xfrm>
            <a:custGeom>
              <a:avLst/>
              <a:gdLst/>
              <a:ahLst/>
              <a:cxnLst/>
              <a:rect l="l" t="t" r="r" b="b"/>
              <a:pathLst>
                <a:path w="3076" h="2849" extrusionOk="0">
                  <a:moveTo>
                    <a:pt x="1449" y="1"/>
                  </a:moveTo>
                  <a:cubicBezTo>
                    <a:pt x="1179" y="1"/>
                    <a:pt x="910" y="59"/>
                    <a:pt x="677" y="169"/>
                  </a:cubicBezTo>
                  <a:cubicBezTo>
                    <a:pt x="559" y="302"/>
                    <a:pt x="442" y="361"/>
                    <a:pt x="368" y="478"/>
                  </a:cubicBezTo>
                  <a:cubicBezTo>
                    <a:pt x="0" y="905"/>
                    <a:pt x="133" y="1523"/>
                    <a:pt x="250" y="2082"/>
                  </a:cubicBezTo>
                  <a:cubicBezTo>
                    <a:pt x="309" y="2200"/>
                    <a:pt x="368" y="2377"/>
                    <a:pt x="501" y="2509"/>
                  </a:cubicBezTo>
                  <a:cubicBezTo>
                    <a:pt x="618" y="2627"/>
                    <a:pt x="868" y="2686"/>
                    <a:pt x="1045" y="2745"/>
                  </a:cubicBezTo>
                  <a:cubicBezTo>
                    <a:pt x="1300" y="2789"/>
                    <a:pt x="1582" y="2848"/>
                    <a:pt x="1846" y="2848"/>
                  </a:cubicBezTo>
                  <a:cubicBezTo>
                    <a:pt x="2023" y="2848"/>
                    <a:pt x="2192" y="2821"/>
                    <a:pt x="2340" y="2745"/>
                  </a:cubicBezTo>
                  <a:cubicBezTo>
                    <a:pt x="2708" y="2568"/>
                    <a:pt x="2943" y="2141"/>
                    <a:pt x="3017" y="1773"/>
                  </a:cubicBezTo>
                  <a:cubicBezTo>
                    <a:pt x="3076" y="1155"/>
                    <a:pt x="2826" y="537"/>
                    <a:pt x="2340" y="243"/>
                  </a:cubicBezTo>
                  <a:cubicBezTo>
                    <a:pt x="2073" y="78"/>
                    <a:pt x="1760" y="1"/>
                    <a:pt x="1449" y="1"/>
                  </a:cubicBezTo>
                  <a:close/>
                </a:path>
              </a:pathLst>
            </a:custGeom>
            <a:solidFill>
              <a:srgbClr val="F7D79F"/>
            </a:solidFill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15"/>
            <p:cNvSpPr/>
            <p:nvPr/>
          </p:nvSpPr>
          <p:spPr>
            <a:xfrm>
              <a:off x="5370371" y="5132661"/>
              <a:ext cx="79367" cy="73976"/>
            </a:xfrm>
            <a:custGeom>
              <a:avLst/>
              <a:gdLst/>
              <a:ahLst/>
              <a:cxnLst/>
              <a:rect l="l" t="t" r="r" b="b"/>
              <a:pathLst>
                <a:path w="3062" h="2854" extrusionOk="0">
                  <a:moveTo>
                    <a:pt x="1463" y="1"/>
                  </a:moveTo>
                  <a:cubicBezTo>
                    <a:pt x="1185" y="1"/>
                    <a:pt x="909" y="78"/>
                    <a:pt x="677" y="226"/>
                  </a:cubicBezTo>
                  <a:cubicBezTo>
                    <a:pt x="559" y="285"/>
                    <a:pt x="427" y="344"/>
                    <a:pt x="309" y="461"/>
                  </a:cubicBezTo>
                  <a:cubicBezTo>
                    <a:pt x="0" y="903"/>
                    <a:pt x="59" y="1565"/>
                    <a:pt x="250" y="2065"/>
                  </a:cubicBezTo>
                  <a:cubicBezTo>
                    <a:pt x="309" y="2242"/>
                    <a:pt x="368" y="2374"/>
                    <a:pt x="427" y="2492"/>
                  </a:cubicBezTo>
                  <a:cubicBezTo>
                    <a:pt x="618" y="2610"/>
                    <a:pt x="854" y="2669"/>
                    <a:pt x="1045" y="2742"/>
                  </a:cubicBezTo>
                  <a:cubicBezTo>
                    <a:pt x="1279" y="2807"/>
                    <a:pt x="1531" y="2854"/>
                    <a:pt x="1771" y="2854"/>
                  </a:cubicBezTo>
                  <a:cubicBezTo>
                    <a:pt x="1969" y="2854"/>
                    <a:pt x="2159" y="2822"/>
                    <a:pt x="2325" y="2742"/>
                  </a:cubicBezTo>
                  <a:cubicBezTo>
                    <a:pt x="2693" y="2551"/>
                    <a:pt x="2943" y="2183"/>
                    <a:pt x="3002" y="1756"/>
                  </a:cubicBezTo>
                  <a:cubicBezTo>
                    <a:pt x="3061" y="1197"/>
                    <a:pt x="2767" y="594"/>
                    <a:pt x="2325" y="285"/>
                  </a:cubicBezTo>
                  <a:cubicBezTo>
                    <a:pt x="2072" y="93"/>
                    <a:pt x="1766" y="1"/>
                    <a:pt x="1463" y="1"/>
                  </a:cubicBezTo>
                  <a:close/>
                </a:path>
              </a:pathLst>
            </a:custGeom>
            <a:solidFill>
              <a:srgbClr val="F7D79F"/>
            </a:solidFill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15"/>
            <p:cNvSpPr/>
            <p:nvPr/>
          </p:nvSpPr>
          <p:spPr>
            <a:xfrm>
              <a:off x="3283306" y="4884073"/>
              <a:ext cx="140020" cy="125505"/>
            </a:xfrm>
            <a:custGeom>
              <a:avLst/>
              <a:gdLst/>
              <a:ahLst/>
              <a:cxnLst/>
              <a:rect l="l" t="t" r="r" b="b"/>
              <a:pathLst>
                <a:path w="5402" h="4842" extrusionOk="0">
                  <a:moveTo>
                    <a:pt x="2798" y="1"/>
                  </a:moveTo>
                  <a:cubicBezTo>
                    <a:pt x="2158" y="1"/>
                    <a:pt x="1524" y="216"/>
                    <a:pt x="1045" y="618"/>
                  </a:cubicBezTo>
                  <a:cubicBezTo>
                    <a:pt x="368" y="1104"/>
                    <a:pt x="0" y="1957"/>
                    <a:pt x="0" y="2767"/>
                  </a:cubicBezTo>
                  <a:cubicBezTo>
                    <a:pt x="0" y="3002"/>
                    <a:pt x="59" y="3252"/>
                    <a:pt x="133" y="3502"/>
                  </a:cubicBezTo>
                  <a:cubicBezTo>
                    <a:pt x="250" y="3738"/>
                    <a:pt x="500" y="3929"/>
                    <a:pt x="677" y="4106"/>
                  </a:cubicBezTo>
                  <a:cubicBezTo>
                    <a:pt x="1354" y="4606"/>
                    <a:pt x="2149" y="4842"/>
                    <a:pt x="3002" y="4842"/>
                  </a:cubicBezTo>
                  <a:cubicBezTo>
                    <a:pt x="3252" y="4842"/>
                    <a:pt x="3503" y="4783"/>
                    <a:pt x="3738" y="4724"/>
                  </a:cubicBezTo>
                  <a:cubicBezTo>
                    <a:pt x="4665" y="4415"/>
                    <a:pt x="5342" y="3502"/>
                    <a:pt x="5342" y="2516"/>
                  </a:cubicBezTo>
                  <a:cubicBezTo>
                    <a:pt x="5401" y="1530"/>
                    <a:pt x="4724" y="559"/>
                    <a:pt x="3812" y="191"/>
                  </a:cubicBezTo>
                  <a:cubicBezTo>
                    <a:pt x="3488" y="63"/>
                    <a:pt x="3142" y="1"/>
                    <a:pt x="2798" y="1"/>
                  </a:cubicBezTo>
                  <a:close/>
                </a:path>
              </a:pathLst>
            </a:custGeom>
            <a:solidFill>
              <a:srgbClr val="7FA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15"/>
            <p:cNvSpPr/>
            <p:nvPr/>
          </p:nvSpPr>
          <p:spPr>
            <a:xfrm>
              <a:off x="3258110" y="4848975"/>
              <a:ext cx="138128" cy="131985"/>
            </a:xfrm>
            <a:custGeom>
              <a:avLst/>
              <a:gdLst/>
              <a:ahLst/>
              <a:cxnLst/>
              <a:rect l="l" t="t" r="r" b="b"/>
              <a:pathLst>
                <a:path w="5329" h="5092" fill="none" extrusionOk="0">
                  <a:moveTo>
                    <a:pt x="1031" y="809"/>
                  </a:moveTo>
                  <a:cubicBezTo>
                    <a:pt x="369" y="1354"/>
                    <a:pt x="1" y="2149"/>
                    <a:pt x="1" y="3017"/>
                  </a:cubicBezTo>
                  <a:cubicBezTo>
                    <a:pt x="1" y="3252"/>
                    <a:pt x="1" y="3503"/>
                    <a:pt x="119" y="3679"/>
                  </a:cubicBezTo>
                  <a:cubicBezTo>
                    <a:pt x="236" y="3929"/>
                    <a:pt x="428" y="4180"/>
                    <a:pt x="663" y="4297"/>
                  </a:cubicBezTo>
                  <a:cubicBezTo>
                    <a:pt x="1340" y="4783"/>
                    <a:pt x="2135" y="5092"/>
                    <a:pt x="2944" y="5033"/>
                  </a:cubicBezTo>
                  <a:cubicBezTo>
                    <a:pt x="3180" y="5033"/>
                    <a:pt x="3430" y="5033"/>
                    <a:pt x="3680" y="4915"/>
                  </a:cubicBezTo>
                  <a:cubicBezTo>
                    <a:pt x="4651" y="4665"/>
                    <a:pt x="5328" y="3679"/>
                    <a:pt x="5328" y="2708"/>
                  </a:cubicBezTo>
                  <a:cubicBezTo>
                    <a:pt x="5328" y="1722"/>
                    <a:pt x="4710" y="809"/>
                    <a:pt x="3798" y="368"/>
                  </a:cubicBezTo>
                  <a:cubicBezTo>
                    <a:pt x="2871" y="0"/>
                    <a:pt x="1767" y="191"/>
                    <a:pt x="1031" y="809"/>
                  </a:cubicBezTo>
                  <a:close/>
                </a:path>
              </a:pathLst>
            </a:custGeom>
            <a:noFill/>
            <a:ln w="6250" cap="flat" cmpd="sng">
              <a:solidFill>
                <a:srgbClr val="28481F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15"/>
            <p:cNvSpPr/>
            <p:nvPr/>
          </p:nvSpPr>
          <p:spPr>
            <a:xfrm>
              <a:off x="1224744" y="4931743"/>
              <a:ext cx="313191" cy="357826"/>
            </a:xfrm>
            <a:custGeom>
              <a:avLst/>
              <a:gdLst/>
              <a:ahLst/>
              <a:cxnLst/>
              <a:rect l="l" t="t" r="r" b="b"/>
              <a:pathLst>
                <a:path w="12083" h="13805" fill="none" extrusionOk="0">
                  <a:moveTo>
                    <a:pt x="3312" y="4783"/>
                  </a:moveTo>
                  <a:cubicBezTo>
                    <a:pt x="3871" y="4048"/>
                    <a:pt x="3680" y="2885"/>
                    <a:pt x="4416" y="2399"/>
                  </a:cubicBezTo>
                  <a:cubicBezTo>
                    <a:pt x="5151" y="1781"/>
                    <a:pt x="6255" y="2399"/>
                    <a:pt x="7182" y="2208"/>
                  </a:cubicBezTo>
                  <a:cubicBezTo>
                    <a:pt x="7918" y="2031"/>
                    <a:pt x="8404" y="1413"/>
                    <a:pt x="8963" y="854"/>
                  </a:cubicBezTo>
                  <a:cubicBezTo>
                    <a:pt x="9508" y="368"/>
                    <a:pt x="10376" y="1"/>
                    <a:pt x="10979" y="368"/>
                  </a:cubicBezTo>
                  <a:cubicBezTo>
                    <a:pt x="11480" y="677"/>
                    <a:pt x="11597" y="1296"/>
                    <a:pt x="11656" y="1781"/>
                  </a:cubicBezTo>
                  <a:cubicBezTo>
                    <a:pt x="11656" y="2326"/>
                    <a:pt x="11538" y="2885"/>
                    <a:pt x="11656" y="3429"/>
                  </a:cubicBezTo>
                  <a:cubicBezTo>
                    <a:pt x="11774" y="3871"/>
                    <a:pt x="12024" y="4298"/>
                    <a:pt x="12024" y="4783"/>
                  </a:cubicBezTo>
                  <a:cubicBezTo>
                    <a:pt x="12083" y="5401"/>
                    <a:pt x="11715" y="6005"/>
                    <a:pt x="11229" y="6446"/>
                  </a:cubicBezTo>
                  <a:cubicBezTo>
                    <a:pt x="10803" y="6873"/>
                    <a:pt x="10184" y="7182"/>
                    <a:pt x="9699" y="7550"/>
                  </a:cubicBezTo>
                  <a:cubicBezTo>
                    <a:pt x="9508" y="7668"/>
                    <a:pt x="9272" y="7844"/>
                    <a:pt x="9198" y="8095"/>
                  </a:cubicBezTo>
                  <a:cubicBezTo>
                    <a:pt x="9081" y="8462"/>
                    <a:pt x="9272" y="8830"/>
                    <a:pt x="9272" y="9198"/>
                  </a:cubicBezTo>
                  <a:cubicBezTo>
                    <a:pt x="9331" y="10302"/>
                    <a:pt x="8036" y="10861"/>
                    <a:pt x="7300" y="11715"/>
                  </a:cubicBezTo>
                  <a:cubicBezTo>
                    <a:pt x="6991" y="12083"/>
                    <a:pt x="6756" y="12568"/>
                    <a:pt x="6388" y="12936"/>
                  </a:cubicBezTo>
                  <a:cubicBezTo>
                    <a:pt x="5460" y="13805"/>
                    <a:pt x="4048" y="13672"/>
                    <a:pt x="2885" y="13245"/>
                  </a:cubicBezTo>
                  <a:cubicBezTo>
                    <a:pt x="2032" y="12877"/>
                    <a:pt x="1237" y="12451"/>
                    <a:pt x="678" y="11656"/>
                  </a:cubicBezTo>
                  <a:cubicBezTo>
                    <a:pt x="192" y="10920"/>
                    <a:pt x="1" y="9875"/>
                    <a:pt x="501" y="9081"/>
                  </a:cubicBezTo>
                  <a:cubicBezTo>
                    <a:pt x="678" y="8830"/>
                    <a:pt x="869" y="8654"/>
                    <a:pt x="987" y="8404"/>
                  </a:cubicBezTo>
                  <a:cubicBezTo>
                    <a:pt x="1178" y="7844"/>
                    <a:pt x="810" y="7241"/>
                    <a:pt x="987" y="6682"/>
                  </a:cubicBezTo>
                  <a:cubicBezTo>
                    <a:pt x="1237" y="5637"/>
                    <a:pt x="2708" y="5578"/>
                    <a:pt x="3312" y="4783"/>
                  </a:cubicBezTo>
                  <a:close/>
                </a:path>
              </a:pathLst>
            </a:custGeom>
            <a:noFill/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15"/>
            <p:cNvSpPr/>
            <p:nvPr/>
          </p:nvSpPr>
          <p:spPr>
            <a:xfrm>
              <a:off x="1281979" y="4988952"/>
              <a:ext cx="195696" cy="287660"/>
            </a:xfrm>
            <a:custGeom>
              <a:avLst/>
              <a:gdLst/>
              <a:ahLst/>
              <a:cxnLst/>
              <a:rect l="l" t="t" r="r" b="b"/>
              <a:pathLst>
                <a:path w="7550" h="11098" fill="none" extrusionOk="0">
                  <a:moveTo>
                    <a:pt x="7550" y="1"/>
                  </a:moveTo>
                  <a:cubicBezTo>
                    <a:pt x="5887" y="1590"/>
                    <a:pt x="4180" y="3136"/>
                    <a:pt x="2767" y="4975"/>
                  </a:cubicBezTo>
                  <a:cubicBezTo>
                    <a:pt x="1413" y="6741"/>
                    <a:pt x="309" y="8831"/>
                    <a:pt x="0" y="11097"/>
                  </a:cubicBezTo>
                </a:path>
              </a:pathLst>
            </a:custGeom>
            <a:noFill/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15"/>
            <p:cNvSpPr/>
            <p:nvPr/>
          </p:nvSpPr>
          <p:spPr>
            <a:xfrm>
              <a:off x="8997176" y="4593107"/>
              <a:ext cx="379572" cy="282684"/>
            </a:xfrm>
            <a:custGeom>
              <a:avLst/>
              <a:gdLst/>
              <a:ahLst/>
              <a:cxnLst/>
              <a:rect l="l" t="t" r="r" b="b"/>
              <a:pathLst>
                <a:path w="14644" h="10906" fill="none" extrusionOk="0">
                  <a:moveTo>
                    <a:pt x="6123" y="8698"/>
                  </a:moveTo>
                  <a:cubicBezTo>
                    <a:pt x="5328" y="8330"/>
                    <a:pt x="4224" y="8698"/>
                    <a:pt x="3547" y="8154"/>
                  </a:cubicBezTo>
                  <a:cubicBezTo>
                    <a:pt x="2811" y="7477"/>
                    <a:pt x="3179" y="6314"/>
                    <a:pt x="2811" y="5461"/>
                  </a:cubicBezTo>
                  <a:cubicBezTo>
                    <a:pt x="2502" y="4784"/>
                    <a:pt x="1767" y="4416"/>
                    <a:pt x="1163" y="3915"/>
                  </a:cubicBezTo>
                  <a:cubicBezTo>
                    <a:pt x="545" y="3489"/>
                    <a:pt x="1" y="2753"/>
                    <a:pt x="236" y="2076"/>
                  </a:cubicBezTo>
                  <a:cubicBezTo>
                    <a:pt x="427" y="1590"/>
                    <a:pt x="972" y="1281"/>
                    <a:pt x="1531" y="1163"/>
                  </a:cubicBezTo>
                  <a:cubicBezTo>
                    <a:pt x="2017" y="1046"/>
                    <a:pt x="2576" y="1046"/>
                    <a:pt x="3062" y="795"/>
                  </a:cubicBezTo>
                  <a:cubicBezTo>
                    <a:pt x="3488" y="604"/>
                    <a:pt x="3856" y="310"/>
                    <a:pt x="4342" y="177"/>
                  </a:cubicBezTo>
                  <a:cubicBezTo>
                    <a:pt x="4960" y="1"/>
                    <a:pt x="5637" y="236"/>
                    <a:pt x="6123" y="604"/>
                  </a:cubicBezTo>
                  <a:cubicBezTo>
                    <a:pt x="6682" y="972"/>
                    <a:pt x="7109" y="1472"/>
                    <a:pt x="7535" y="1899"/>
                  </a:cubicBezTo>
                  <a:cubicBezTo>
                    <a:pt x="7727" y="2076"/>
                    <a:pt x="7903" y="2208"/>
                    <a:pt x="8154" y="2267"/>
                  </a:cubicBezTo>
                  <a:cubicBezTo>
                    <a:pt x="8521" y="2326"/>
                    <a:pt x="8889" y="2076"/>
                    <a:pt x="9257" y="1958"/>
                  </a:cubicBezTo>
                  <a:cubicBezTo>
                    <a:pt x="10302" y="1708"/>
                    <a:pt x="11156" y="2885"/>
                    <a:pt x="12068" y="3371"/>
                  </a:cubicBezTo>
                  <a:cubicBezTo>
                    <a:pt x="12569" y="3621"/>
                    <a:pt x="13054" y="3739"/>
                    <a:pt x="13481" y="4048"/>
                  </a:cubicBezTo>
                  <a:cubicBezTo>
                    <a:pt x="14526" y="4725"/>
                    <a:pt x="14644" y="6196"/>
                    <a:pt x="14467" y="7359"/>
                  </a:cubicBezTo>
                  <a:cubicBezTo>
                    <a:pt x="14349" y="8271"/>
                    <a:pt x="14040" y="9199"/>
                    <a:pt x="13422" y="9876"/>
                  </a:cubicBezTo>
                  <a:cubicBezTo>
                    <a:pt x="12804" y="10538"/>
                    <a:pt x="11774" y="10906"/>
                    <a:pt x="10906" y="10538"/>
                  </a:cubicBezTo>
                  <a:cubicBezTo>
                    <a:pt x="10670" y="10420"/>
                    <a:pt x="10420" y="10302"/>
                    <a:pt x="10170" y="10243"/>
                  </a:cubicBezTo>
                  <a:cubicBezTo>
                    <a:pt x="9566" y="10170"/>
                    <a:pt x="9007" y="10670"/>
                    <a:pt x="8463" y="10611"/>
                  </a:cubicBezTo>
                  <a:cubicBezTo>
                    <a:pt x="7418" y="10611"/>
                    <a:pt x="7050" y="9140"/>
                    <a:pt x="6123" y="8698"/>
                  </a:cubicBezTo>
                  <a:close/>
                </a:path>
              </a:pathLst>
            </a:custGeom>
            <a:noFill/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15"/>
            <p:cNvSpPr/>
            <p:nvPr/>
          </p:nvSpPr>
          <p:spPr>
            <a:xfrm>
              <a:off x="9057445" y="4669421"/>
              <a:ext cx="321227" cy="136572"/>
            </a:xfrm>
            <a:custGeom>
              <a:avLst/>
              <a:gdLst/>
              <a:ahLst/>
              <a:cxnLst/>
              <a:rect l="l" t="t" r="r" b="b"/>
              <a:pathLst>
                <a:path w="12393" h="5269" fill="none" extrusionOk="0">
                  <a:moveTo>
                    <a:pt x="1" y="0"/>
                  </a:moveTo>
                  <a:cubicBezTo>
                    <a:pt x="1840" y="1280"/>
                    <a:pt x="3739" y="2634"/>
                    <a:pt x="5770" y="3620"/>
                  </a:cubicBezTo>
                  <a:cubicBezTo>
                    <a:pt x="7845" y="4592"/>
                    <a:pt x="10111" y="5269"/>
                    <a:pt x="12392" y="5151"/>
                  </a:cubicBezTo>
                </a:path>
              </a:pathLst>
            </a:custGeom>
            <a:noFill/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15"/>
            <p:cNvSpPr/>
            <p:nvPr/>
          </p:nvSpPr>
          <p:spPr>
            <a:xfrm>
              <a:off x="6876060" y="4616218"/>
              <a:ext cx="341807" cy="324259"/>
            </a:xfrm>
            <a:custGeom>
              <a:avLst/>
              <a:gdLst/>
              <a:ahLst/>
              <a:cxnLst/>
              <a:rect l="l" t="t" r="r" b="b"/>
              <a:pathLst>
                <a:path w="13187" h="12510" fill="none" extrusionOk="0">
                  <a:moveTo>
                    <a:pt x="9257" y="8639"/>
                  </a:moveTo>
                  <a:cubicBezTo>
                    <a:pt x="9875" y="8036"/>
                    <a:pt x="11037" y="8094"/>
                    <a:pt x="11523" y="7300"/>
                  </a:cubicBezTo>
                  <a:cubicBezTo>
                    <a:pt x="12009" y="6490"/>
                    <a:pt x="11273" y="5460"/>
                    <a:pt x="11347" y="4474"/>
                  </a:cubicBezTo>
                  <a:cubicBezTo>
                    <a:pt x="11464" y="3738"/>
                    <a:pt x="12009" y="3179"/>
                    <a:pt x="12450" y="2576"/>
                  </a:cubicBezTo>
                  <a:cubicBezTo>
                    <a:pt x="12877" y="1958"/>
                    <a:pt x="13186" y="1104"/>
                    <a:pt x="12686" y="486"/>
                  </a:cubicBezTo>
                  <a:cubicBezTo>
                    <a:pt x="12377" y="118"/>
                    <a:pt x="11773" y="0"/>
                    <a:pt x="11214" y="59"/>
                  </a:cubicBezTo>
                  <a:cubicBezTo>
                    <a:pt x="10670" y="118"/>
                    <a:pt x="10169" y="236"/>
                    <a:pt x="9625" y="177"/>
                  </a:cubicBezTo>
                  <a:cubicBezTo>
                    <a:pt x="9139" y="177"/>
                    <a:pt x="8698" y="0"/>
                    <a:pt x="8212" y="0"/>
                  </a:cubicBezTo>
                  <a:cubicBezTo>
                    <a:pt x="7594" y="0"/>
                    <a:pt x="7049" y="427"/>
                    <a:pt x="6681" y="972"/>
                  </a:cubicBezTo>
                  <a:cubicBezTo>
                    <a:pt x="6255" y="1472"/>
                    <a:pt x="6004" y="2075"/>
                    <a:pt x="5754" y="2635"/>
                  </a:cubicBezTo>
                  <a:cubicBezTo>
                    <a:pt x="5637" y="2885"/>
                    <a:pt x="5519" y="3061"/>
                    <a:pt x="5269" y="3179"/>
                  </a:cubicBezTo>
                  <a:cubicBezTo>
                    <a:pt x="4960" y="3370"/>
                    <a:pt x="4533" y="3253"/>
                    <a:pt x="4106" y="3253"/>
                  </a:cubicBezTo>
                  <a:cubicBezTo>
                    <a:pt x="3061" y="3370"/>
                    <a:pt x="2634" y="4724"/>
                    <a:pt x="1899" y="5519"/>
                  </a:cubicBezTo>
                  <a:cubicBezTo>
                    <a:pt x="1531" y="5887"/>
                    <a:pt x="1104" y="6122"/>
                    <a:pt x="736" y="6564"/>
                  </a:cubicBezTo>
                  <a:cubicBezTo>
                    <a:pt x="0" y="7535"/>
                    <a:pt x="368" y="8948"/>
                    <a:pt x="913" y="10052"/>
                  </a:cubicBezTo>
                  <a:cubicBezTo>
                    <a:pt x="1339" y="10846"/>
                    <a:pt x="1899" y="11641"/>
                    <a:pt x="2693" y="12083"/>
                  </a:cubicBezTo>
                  <a:cubicBezTo>
                    <a:pt x="3488" y="12509"/>
                    <a:pt x="4592" y="12509"/>
                    <a:pt x="5269" y="11950"/>
                  </a:cubicBezTo>
                  <a:cubicBezTo>
                    <a:pt x="5519" y="11774"/>
                    <a:pt x="5637" y="11523"/>
                    <a:pt x="5887" y="11406"/>
                  </a:cubicBezTo>
                  <a:cubicBezTo>
                    <a:pt x="6431" y="11155"/>
                    <a:pt x="7108" y="11406"/>
                    <a:pt x="7667" y="11214"/>
                  </a:cubicBezTo>
                  <a:cubicBezTo>
                    <a:pt x="8580" y="10846"/>
                    <a:pt x="8521" y="9375"/>
                    <a:pt x="9257" y="8639"/>
                  </a:cubicBezTo>
                  <a:close/>
                </a:path>
              </a:pathLst>
            </a:custGeom>
            <a:noFill/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15"/>
            <p:cNvSpPr/>
            <p:nvPr/>
          </p:nvSpPr>
          <p:spPr>
            <a:xfrm>
              <a:off x="6899701" y="4666946"/>
              <a:ext cx="262466" cy="228900"/>
            </a:xfrm>
            <a:custGeom>
              <a:avLst/>
              <a:gdLst/>
              <a:ahLst/>
              <a:cxnLst/>
              <a:rect l="l" t="t" r="r" b="b"/>
              <a:pathLst>
                <a:path w="10126" h="8831" fill="none" extrusionOk="0">
                  <a:moveTo>
                    <a:pt x="10125" y="1"/>
                  </a:moveTo>
                  <a:cubicBezTo>
                    <a:pt x="8772" y="1840"/>
                    <a:pt x="7418" y="3680"/>
                    <a:pt x="5769" y="5269"/>
                  </a:cubicBezTo>
                  <a:cubicBezTo>
                    <a:pt x="4106" y="6873"/>
                    <a:pt x="2149" y="8212"/>
                    <a:pt x="1" y="8831"/>
                  </a:cubicBezTo>
                </a:path>
              </a:pathLst>
            </a:custGeom>
            <a:noFill/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97" name="Google Shape;1897;p15"/>
            <p:cNvGrpSpPr/>
            <p:nvPr/>
          </p:nvGrpSpPr>
          <p:grpSpPr>
            <a:xfrm>
              <a:off x="886720" y="4634746"/>
              <a:ext cx="333769" cy="455895"/>
              <a:chOff x="2628124" y="3163688"/>
              <a:chExt cx="414672" cy="566400"/>
            </a:xfrm>
          </p:grpSpPr>
          <p:sp>
            <p:nvSpPr>
              <p:cNvPr id="1898" name="Google Shape;1898;p15"/>
              <p:cNvSpPr/>
              <p:nvPr/>
            </p:nvSpPr>
            <p:spPr>
              <a:xfrm>
                <a:off x="2628124" y="3258970"/>
                <a:ext cx="414672" cy="471118"/>
              </a:xfrm>
              <a:custGeom>
                <a:avLst/>
                <a:gdLst/>
                <a:ahLst/>
                <a:cxnLst/>
                <a:rect l="l" t="t" r="r" b="b"/>
                <a:pathLst>
                  <a:path w="12878" h="14631" extrusionOk="0">
                    <a:moveTo>
                      <a:pt x="8754" y="1"/>
                    </a:moveTo>
                    <a:cubicBezTo>
                      <a:pt x="7385" y="1"/>
                      <a:pt x="5934" y="502"/>
                      <a:pt x="4592" y="1002"/>
                    </a:cubicBezTo>
                    <a:cubicBezTo>
                      <a:pt x="3194" y="1547"/>
                      <a:pt x="1590" y="2165"/>
                      <a:pt x="854" y="3578"/>
                    </a:cubicBezTo>
                    <a:cubicBezTo>
                      <a:pt x="619" y="4122"/>
                      <a:pt x="427" y="4740"/>
                      <a:pt x="369" y="5358"/>
                    </a:cubicBezTo>
                    <a:cubicBezTo>
                      <a:pt x="1" y="9273"/>
                      <a:pt x="2694" y="13320"/>
                      <a:pt x="6505" y="14424"/>
                    </a:cubicBezTo>
                    <a:cubicBezTo>
                      <a:pt x="6951" y="14532"/>
                      <a:pt x="7357" y="14630"/>
                      <a:pt x="7796" y="14630"/>
                    </a:cubicBezTo>
                    <a:cubicBezTo>
                      <a:pt x="7894" y="14630"/>
                      <a:pt x="7993" y="14626"/>
                      <a:pt x="8095" y="14615"/>
                    </a:cubicBezTo>
                    <a:cubicBezTo>
                      <a:pt x="9934" y="14482"/>
                      <a:pt x="11156" y="12716"/>
                      <a:pt x="11833" y="11054"/>
                    </a:cubicBezTo>
                    <a:cubicBezTo>
                      <a:pt x="12510" y="9155"/>
                      <a:pt x="12878" y="7124"/>
                      <a:pt x="12878" y="5049"/>
                    </a:cubicBezTo>
                    <a:cubicBezTo>
                      <a:pt x="12878" y="4004"/>
                      <a:pt x="12760" y="2901"/>
                      <a:pt x="12259" y="1973"/>
                    </a:cubicBezTo>
                    <a:cubicBezTo>
                      <a:pt x="11892" y="1311"/>
                      <a:pt x="11288" y="752"/>
                      <a:pt x="10611" y="384"/>
                    </a:cubicBezTo>
                    <a:cubicBezTo>
                      <a:pt x="10023" y="111"/>
                      <a:pt x="9398" y="1"/>
                      <a:pt x="8754" y="1"/>
                    </a:cubicBezTo>
                    <a:close/>
                  </a:path>
                </a:pathLst>
              </a:custGeom>
              <a:solidFill>
                <a:srgbClr val="F7D79F"/>
              </a:solidFill>
              <a:ln w="6250" cap="rnd" cmpd="sng">
                <a:solidFill>
                  <a:srgbClr val="28481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9" name="Google Shape;1899;p15"/>
              <p:cNvSpPr/>
              <p:nvPr/>
            </p:nvSpPr>
            <p:spPr>
              <a:xfrm>
                <a:off x="2679323" y="3202136"/>
                <a:ext cx="270609" cy="173944"/>
              </a:xfrm>
              <a:custGeom>
                <a:avLst/>
                <a:gdLst/>
                <a:ahLst/>
                <a:cxnLst/>
                <a:rect l="l" t="t" r="r" b="b"/>
                <a:pathLst>
                  <a:path w="8404" h="5402" extrusionOk="0">
                    <a:moveTo>
                      <a:pt x="6505" y="1"/>
                    </a:moveTo>
                    <a:lnTo>
                      <a:pt x="6505" y="1"/>
                    </a:lnTo>
                    <a:cubicBezTo>
                      <a:pt x="5029" y="1376"/>
                      <a:pt x="3023" y="2156"/>
                      <a:pt x="1006" y="2156"/>
                    </a:cubicBezTo>
                    <a:cubicBezTo>
                      <a:pt x="670" y="2156"/>
                      <a:pt x="334" y="2134"/>
                      <a:pt x="0" y="2090"/>
                    </a:cubicBezTo>
                    <a:lnTo>
                      <a:pt x="0" y="2090"/>
                    </a:lnTo>
                    <a:cubicBezTo>
                      <a:pt x="559" y="2708"/>
                      <a:pt x="1413" y="3003"/>
                      <a:pt x="2266" y="3076"/>
                    </a:cubicBezTo>
                    <a:cubicBezTo>
                      <a:pt x="2031" y="3738"/>
                      <a:pt x="1604" y="4298"/>
                      <a:pt x="986" y="4783"/>
                    </a:cubicBezTo>
                    <a:cubicBezTo>
                      <a:pt x="1038" y="4786"/>
                      <a:pt x="1090" y="4787"/>
                      <a:pt x="1142" y="4787"/>
                    </a:cubicBezTo>
                    <a:cubicBezTo>
                      <a:pt x="2251" y="4787"/>
                      <a:pt x="3334" y="4192"/>
                      <a:pt x="3812" y="3194"/>
                    </a:cubicBezTo>
                    <a:lnTo>
                      <a:pt x="3812" y="3194"/>
                    </a:lnTo>
                    <a:cubicBezTo>
                      <a:pt x="3870" y="3930"/>
                      <a:pt x="3812" y="4666"/>
                      <a:pt x="3679" y="5401"/>
                    </a:cubicBezTo>
                    <a:cubicBezTo>
                      <a:pt x="4547" y="4783"/>
                      <a:pt x="5151" y="3738"/>
                      <a:pt x="5210" y="2635"/>
                    </a:cubicBezTo>
                    <a:cubicBezTo>
                      <a:pt x="5887" y="3312"/>
                      <a:pt x="6681" y="3812"/>
                      <a:pt x="7550" y="4048"/>
                    </a:cubicBezTo>
                    <a:cubicBezTo>
                      <a:pt x="7299" y="3312"/>
                      <a:pt x="6873" y="2635"/>
                      <a:pt x="6313" y="2090"/>
                    </a:cubicBezTo>
                    <a:lnTo>
                      <a:pt x="6313" y="2090"/>
                    </a:lnTo>
                    <a:cubicBezTo>
                      <a:pt x="6367" y="2094"/>
                      <a:pt x="6420" y="2096"/>
                      <a:pt x="6472" y="2096"/>
                    </a:cubicBezTo>
                    <a:cubicBezTo>
                      <a:pt x="7278" y="2096"/>
                      <a:pt x="8003" y="1677"/>
                      <a:pt x="8403" y="987"/>
                    </a:cubicBezTo>
                    <a:lnTo>
                      <a:pt x="8403" y="987"/>
                    </a:lnTo>
                    <a:cubicBezTo>
                      <a:pt x="7786" y="1295"/>
                      <a:pt x="7086" y="1428"/>
                      <a:pt x="6407" y="1428"/>
                    </a:cubicBezTo>
                    <a:cubicBezTo>
                      <a:pt x="6277" y="1428"/>
                      <a:pt x="6147" y="1423"/>
                      <a:pt x="6019" y="1413"/>
                    </a:cubicBezTo>
                    <a:cubicBezTo>
                      <a:pt x="6313" y="987"/>
                      <a:pt x="6505" y="501"/>
                      <a:pt x="6505" y="1"/>
                    </a:cubicBezTo>
                    <a:close/>
                  </a:path>
                </a:pathLst>
              </a:custGeom>
              <a:solidFill>
                <a:srgbClr val="F7D79F"/>
              </a:solidFill>
              <a:ln w="6250" cap="rnd" cmpd="sng">
                <a:solidFill>
                  <a:srgbClr val="28481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0" name="Google Shape;1900;p15"/>
              <p:cNvSpPr/>
              <p:nvPr/>
            </p:nvSpPr>
            <p:spPr>
              <a:xfrm>
                <a:off x="2734740" y="3163688"/>
                <a:ext cx="79180" cy="113827"/>
              </a:xfrm>
              <a:custGeom>
                <a:avLst/>
                <a:gdLst/>
                <a:ahLst/>
                <a:cxnLst/>
                <a:rect l="l" t="t" r="r" b="b"/>
                <a:pathLst>
                  <a:path w="2459" h="3535" extrusionOk="0">
                    <a:moveTo>
                      <a:pt x="687" y="1"/>
                    </a:moveTo>
                    <a:cubicBezTo>
                      <a:pt x="439" y="1"/>
                      <a:pt x="205" y="195"/>
                      <a:pt x="1" y="400"/>
                    </a:cubicBezTo>
                    <a:cubicBezTo>
                      <a:pt x="545" y="959"/>
                      <a:pt x="1046" y="1562"/>
                      <a:pt x="1355" y="2239"/>
                    </a:cubicBezTo>
                    <a:cubicBezTo>
                      <a:pt x="1531" y="2666"/>
                      <a:pt x="1723" y="3093"/>
                      <a:pt x="1782" y="3534"/>
                    </a:cubicBezTo>
                    <a:cubicBezTo>
                      <a:pt x="2017" y="3461"/>
                      <a:pt x="2208" y="3461"/>
                      <a:pt x="2458" y="3402"/>
                    </a:cubicBezTo>
                    <a:cubicBezTo>
                      <a:pt x="2149" y="2431"/>
                      <a:pt x="1782" y="1504"/>
                      <a:pt x="1355" y="591"/>
                    </a:cubicBezTo>
                    <a:cubicBezTo>
                      <a:pt x="1222" y="341"/>
                      <a:pt x="1105" y="91"/>
                      <a:pt x="854" y="32"/>
                    </a:cubicBezTo>
                    <a:cubicBezTo>
                      <a:pt x="798" y="10"/>
                      <a:pt x="742" y="1"/>
                      <a:pt x="687" y="1"/>
                    </a:cubicBezTo>
                    <a:close/>
                  </a:path>
                </a:pathLst>
              </a:custGeom>
              <a:solidFill>
                <a:srgbClr val="F7D79F"/>
              </a:solidFill>
              <a:ln w="6250" cap="rnd" cmpd="sng">
                <a:solidFill>
                  <a:srgbClr val="28481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1" name="Google Shape;1901;p15"/>
              <p:cNvSpPr/>
              <p:nvPr/>
            </p:nvSpPr>
            <p:spPr>
              <a:xfrm>
                <a:off x="2724790" y="3468918"/>
                <a:ext cx="18064" cy="33681"/>
              </a:xfrm>
              <a:custGeom>
                <a:avLst/>
                <a:gdLst/>
                <a:ahLst/>
                <a:cxnLst/>
                <a:rect l="l" t="t" r="r" b="b"/>
                <a:pathLst>
                  <a:path w="561" h="1046" extrusionOk="0">
                    <a:moveTo>
                      <a:pt x="119" y="1"/>
                    </a:moveTo>
                    <a:cubicBezTo>
                      <a:pt x="60" y="177"/>
                      <a:pt x="1" y="369"/>
                      <a:pt x="1" y="604"/>
                    </a:cubicBezTo>
                    <a:cubicBezTo>
                      <a:pt x="1" y="678"/>
                      <a:pt x="60" y="796"/>
                      <a:pt x="60" y="854"/>
                    </a:cubicBezTo>
                    <a:cubicBezTo>
                      <a:pt x="119" y="972"/>
                      <a:pt x="192" y="1046"/>
                      <a:pt x="251" y="1046"/>
                    </a:cubicBezTo>
                    <a:cubicBezTo>
                      <a:pt x="369" y="1046"/>
                      <a:pt x="486" y="913"/>
                      <a:pt x="486" y="796"/>
                    </a:cubicBezTo>
                    <a:cubicBezTo>
                      <a:pt x="560" y="737"/>
                      <a:pt x="486" y="604"/>
                      <a:pt x="428" y="486"/>
                    </a:cubicBezTo>
                    <a:cubicBezTo>
                      <a:pt x="369" y="310"/>
                      <a:pt x="251" y="119"/>
                      <a:pt x="119" y="1"/>
                    </a:cubicBezTo>
                    <a:close/>
                  </a:path>
                </a:pathLst>
              </a:custGeom>
              <a:solidFill>
                <a:srgbClr val="F7D79F"/>
              </a:solidFill>
              <a:ln w="6250" cap="rnd" cmpd="sng">
                <a:solidFill>
                  <a:srgbClr val="28481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2" name="Google Shape;1902;p15"/>
              <p:cNvSpPr/>
              <p:nvPr/>
            </p:nvSpPr>
            <p:spPr>
              <a:xfrm>
                <a:off x="2782139" y="3484568"/>
                <a:ext cx="15681" cy="33681"/>
              </a:xfrm>
              <a:custGeom>
                <a:avLst/>
                <a:gdLst/>
                <a:ahLst/>
                <a:cxnLst/>
                <a:rect l="l" t="t" r="r" b="b"/>
                <a:pathLst>
                  <a:path w="487" h="1046" extrusionOk="0">
                    <a:moveTo>
                      <a:pt x="59" y="0"/>
                    </a:moveTo>
                    <a:cubicBezTo>
                      <a:pt x="0" y="192"/>
                      <a:pt x="0" y="427"/>
                      <a:pt x="0" y="619"/>
                    </a:cubicBezTo>
                    <a:cubicBezTo>
                      <a:pt x="0" y="677"/>
                      <a:pt x="0" y="795"/>
                      <a:pt x="59" y="854"/>
                    </a:cubicBezTo>
                    <a:cubicBezTo>
                      <a:pt x="59" y="928"/>
                      <a:pt x="118" y="928"/>
                      <a:pt x="177" y="986"/>
                    </a:cubicBezTo>
                    <a:cubicBezTo>
                      <a:pt x="251" y="986"/>
                      <a:pt x="251" y="1045"/>
                      <a:pt x="310" y="1045"/>
                    </a:cubicBezTo>
                    <a:cubicBezTo>
                      <a:pt x="368" y="1045"/>
                      <a:pt x="427" y="986"/>
                      <a:pt x="486" y="928"/>
                    </a:cubicBezTo>
                    <a:lnTo>
                      <a:pt x="486" y="619"/>
                    </a:lnTo>
                    <a:lnTo>
                      <a:pt x="368" y="486"/>
                    </a:lnTo>
                    <a:cubicBezTo>
                      <a:pt x="310" y="310"/>
                      <a:pt x="177" y="118"/>
                      <a:pt x="59" y="0"/>
                    </a:cubicBezTo>
                    <a:close/>
                  </a:path>
                </a:pathLst>
              </a:custGeom>
              <a:solidFill>
                <a:srgbClr val="F7D79F"/>
              </a:solidFill>
              <a:ln w="6250" cap="rnd" cmpd="sng">
                <a:solidFill>
                  <a:srgbClr val="28481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3" name="Google Shape;1903;p15"/>
              <p:cNvSpPr/>
              <p:nvPr/>
            </p:nvSpPr>
            <p:spPr>
              <a:xfrm>
                <a:off x="2847056" y="3510168"/>
                <a:ext cx="16164" cy="30397"/>
              </a:xfrm>
              <a:custGeom>
                <a:avLst/>
                <a:gdLst/>
                <a:ahLst/>
                <a:cxnLst/>
                <a:rect l="l" t="t" r="r" b="b"/>
                <a:pathLst>
                  <a:path w="502" h="944" extrusionOk="0">
                    <a:moveTo>
                      <a:pt x="1" y="0"/>
                    </a:moveTo>
                    <a:cubicBezTo>
                      <a:pt x="1" y="250"/>
                      <a:pt x="74" y="559"/>
                      <a:pt x="192" y="795"/>
                    </a:cubicBezTo>
                    <a:cubicBezTo>
                      <a:pt x="192" y="855"/>
                      <a:pt x="269" y="943"/>
                      <a:pt x="330" y="943"/>
                    </a:cubicBezTo>
                    <a:cubicBezTo>
                      <a:pt x="344" y="943"/>
                      <a:pt x="357" y="938"/>
                      <a:pt x="369" y="927"/>
                    </a:cubicBezTo>
                    <a:cubicBezTo>
                      <a:pt x="442" y="927"/>
                      <a:pt x="501" y="868"/>
                      <a:pt x="501" y="795"/>
                    </a:cubicBezTo>
                    <a:lnTo>
                      <a:pt x="501" y="618"/>
                    </a:lnTo>
                    <a:cubicBezTo>
                      <a:pt x="369" y="368"/>
                      <a:pt x="251" y="133"/>
                      <a:pt x="1" y="0"/>
                    </a:cubicBezTo>
                    <a:close/>
                  </a:path>
                </a:pathLst>
              </a:custGeom>
              <a:solidFill>
                <a:srgbClr val="F7D79F"/>
              </a:solidFill>
              <a:ln w="6250" cap="rnd" cmpd="sng">
                <a:solidFill>
                  <a:srgbClr val="28481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4" name="Google Shape;1904;p15"/>
              <p:cNvSpPr/>
              <p:nvPr/>
            </p:nvSpPr>
            <p:spPr>
              <a:xfrm>
                <a:off x="2868856" y="3455201"/>
                <a:ext cx="16132" cy="28239"/>
              </a:xfrm>
              <a:custGeom>
                <a:avLst/>
                <a:gdLst/>
                <a:ahLst/>
                <a:cxnLst/>
                <a:rect l="l" t="t" r="r" b="b"/>
                <a:pathLst>
                  <a:path w="501" h="877" extrusionOk="0">
                    <a:moveTo>
                      <a:pt x="1" y="0"/>
                    </a:moveTo>
                    <a:lnTo>
                      <a:pt x="1" y="427"/>
                    </a:lnTo>
                    <a:cubicBezTo>
                      <a:pt x="1" y="545"/>
                      <a:pt x="1" y="736"/>
                      <a:pt x="133" y="854"/>
                    </a:cubicBezTo>
                    <a:cubicBezTo>
                      <a:pt x="165" y="869"/>
                      <a:pt x="200" y="877"/>
                      <a:pt x="237" y="877"/>
                    </a:cubicBezTo>
                    <a:cubicBezTo>
                      <a:pt x="338" y="877"/>
                      <a:pt x="447" y="822"/>
                      <a:pt x="501" y="736"/>
                    </a:cubicBezTo>
                    <a:cubicBezTo>
                      <a:pt x="501" y="603"/>
                      <a:pt x="427" y="486"/>
                      <a:pt x="369" y="368"/>
                    </a:cubicBezTo>
                    <a:cubicBezTo>
                      <a:pt x="251" y="236"/>
                      <a:pt x="133" y="118"/>
                      <a:pt x="1" y="0"/>
                    </a:cubicBezTo>
                    <a:close/>
                  </a:path>
                </a:pathLst>
              </a:custGeom>
              <a:solidFill>
                <a:srgbClr val="F7D79F"/>
              </a:solidFill>
              <a:ln w="6250" cap="rnd" cmpd="sng">
                <a:solidFill>
                  <a:srgbClr val="28481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5" name="Google Shape;1905;p15"/>
              <p:cNvSpPr/>
              <p:nvPr/>
            </p:nvSpPr>
            <p:spPr>
              <a:xfrm>
                <a:off x="2920506" y="3480768"/>
                <a:ext cx="19481" cy="28948"/>
              </a:xfrm>
              <a:custGeom>
                <a:avLst/>
                <a:gdLst/>
                <a:ahLst/>
                <a:cxnLst/>
                <a:rect l="l" t="t" r="r" b="b"/>
                <a:pathLst>
                  <a:path w="605" h="899" extrusionOk="0">
                    <a:moveTo>
                      <a:pt x="60" y="1"/>
                    </a:moveTo>
                    <a:cubicBezTo>
                      <a:pt x="60" y="177"/>
                      <a:pt x="1" y="369"/>
                      <a:pt x="60" y="486"/>
                    </a:cubicBezTo>
                    <a:cubicBezTo>
                      <a:pt x="60" y="678"/>
                      <a:pt x="177" y="795"/>
                      <a:pt x="295" y="854"/>
                    </a:cubicBezTo>
                    <a:cubicBezTo>
                      <a:pt x="332" y="884"/>
                      <a:pt x="380" y="898"/>
                      <a:pt x="426" y="898"/>
                    </a:cubicBezTo>
                    <a:cubicBezTo>
                      <a:pt x="472" y="898"/>
                      <a:pt x="516" y="884"/>
                      <a:pt x="545" y="854"/>
                    </a:cubicBezTo>
                    <a:cubicBezTo>
                      <a:pt x="545" y="854"/>
                      <a:pt x="604" y="795"/>
                      <a:pt x="604" y="737"/>
                    </a:cubicBezTo>
                    <a:cubicBezTo>
                      <a:pt x="604" y="545"/>
                      <a:pt x="486" y="369"/>
                      <a:pt x="369" y="236"/>
                    </a:cubicBezTo>
                    <a:cubicBezTo>
                      <a:pt x="295" y="177"/>
                      <a:pt x="177" y="60"/>
                      <a:pt x="118" y="1"/>
                    </a:cubicBezTo>
                    <a:close/>
                  </a:path>
                </a:pathLst>
              </a:custGeom>
              <a:solidFill>
                <a:srgbClr val="F7D79F"/>
              </a:solidFill>
              <a:ln w="6250" cap="rnd" cmpd="sng">
                <a:solidFill>
                  <a:srgbClr val="28481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6" name="Google Shape;1906;p15"/>
              <p:cNvSpPr/>
              <p:nvPr/>
            </p:nvSpPr>
            <p:spPr>
              <a:xfrm>
                <a:off x="2916255" y="3545685"/>
                <a:ext cx="18032" cy="28014"/>
              </a:xfrm>
              <a:custGeom>
                <a:avLst/>
                <a:gdLst/>
                <a:ahLst/>
                <a:cxnLst/>
                <a:rect l="l" t="t" r="r" b="b"/>
                <a:pathLst>
                  <a:path w="560" h="870" extrusionOk="0">
                    <a:moveTo>
                      <a:pt x="59" y="1"/>
                    </a:moveTo>
                    <a:cubicBezTo>
                      <a:pt x="0" y="192"/>
                      <a:pt x="0" y="310"/>
                      <a:pt x="0" y="501"/>
                    </a:cubicBezTo>
                    <a:cubicBezTo>
                      <a:pt x="0" y="678"/>
                      <a:pt x="133" y="796"/>
                      <a:pt x="250" y="869"/>
                    </a:cubicBezTo>
                    <a:lnTo>
                      <a:pt x="368" y="869"/>
                    </a:lnTo>
                    <a:cubicBezTo>
                      <a:pt x="427" y="869"/>
                      <a:pt x="427" y="869"/>
                      <a:pt x="501" y="796"/>
                    </a:cubicBezTo>
                    <a:lnTo>
                      <a:pt x="501" y="737"/>
                    </a:lnTo>
                    <a:cubicBezTo>
                      <a:pt x="559" y="619"/>
                      <a:pt x="427" y="501"/>
                      <a:pt x="368" y="369"/>
                    </a:cubicBezTo>
                    <a:cubicBezTo>
                      <a:pt x="309" y="251"/>
                      <a:pt x="192" y="133"/>
                      <a:pt x="59" y="1"/>
                    </a:cubicBezTo>
                    <a:close/>
                  </a:path>
                </a:pathLst>
              </a:custGeom>
              <a:solidFill>
                <a:srgbClr val="F7D79F"/>
              </a:solidFill>
              <a:ln w="6250" cap="rnd" cmpd="sng">
                <a:solidFill>
                  <a:srgbClr val="28481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7" name="Google Shape;1907;p15"/>
              <p:cNvSpPr/>
              <p:nvPr/>
            </p:nvSpPr>
            <p:spPr>
              <a:xfrm>
                <a:off x="2833306" y="3575567"/>
                <a:ext cx="18064" cy="26855"/>
              </a:xfrm>
              <a:custGeom>
                <a:avLst/>
                <a:gdLst/>
                <a:ahLst/>
                <a:cxnLst/>
                <a:rect l="l" t="t" r="r" b="b"/>
                <a:pathLst>
                  <a:path w="561" h="834" extrusionOk="0">
                    <a:moveTo>
                      <a:pt x="1" y="0"/>
                    </a:moveTo>
                    <a:cubicBezTo>
                      <a:pt x="60" y="118"/>
                      <a:pt x="1" y="236"/>
                      <a:pt x="1" y="427"/>
                    </a:cubicBezTo>
                    <a:cubicBezTo>
                      <a:pt x="1" y="545"/>
                      <a:pt x="60" y="677"/>
                      <a:pt x="192" y="795"/>
                    </a:cubicBezTo>
                    <a:cubicBezTo>
                      <a:pt x="217" y="819"/>
                      <a:pt x="261" y="833"/>
                      <a:pt x="310" y="833"/>
                    </a:cubicBezTo>
                    <a:cubicBezTo>
                      <a:pt x="380" y="833"/>
                      <a:pt x="458" y="805"/>
                      <a:pt x="501" y="736"/>
                    </a:cubicBezTo>
                    <a:cubicBezTo>
                      <a:pt x="560" y="677"/>
                      <a:pt x="501" y="545"/>
                      <a:pt x="501" y="486"/>
                    </a:cubicBezTo>
                    <a:cubicBezTo>
                      <a:pt x="428" y="309"/>
                      <a:pt x="310" y="177"/>
                      <a:pt x="192" y="59"/>
                    </a:cubicBezTo>
                    <a:cubicBezTo>
                      <a:pt x="133" y="59"/>
                      <a:pt x="60" y="0"/>
                      <a:pt x="1" y="0"/>
                    </a:cubicBezTo>
                    <a:close/>
                  </a:path>
                </a:pathLst>
              </a:custGeom>
              <a:solidFill>
                <a:srgbClr val="F7D79F"/>
              </a:solidFill>
              <a:ln w="6250" cap="rnd" cmpd="sng">
                <a:solidFill>
                  <a:srgbClr val="28481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8" name="Google Shape;1908;p15"/>
              <p:cNvSpPr/>
              <p:nvPr/>
            </p:nvSpPr>
            <p:spPr>
              <a:xfrm>
                <a:off x="2946105" y="3425319"/>
                <a:ext cx="13782" cy="29914"/>
              </a:xfrm>
              <a:custGeom>
                <a:avLst/>
                <a:gdLst/>
                <a:ahLst/>
                <a:cxnLst/>
                <a:rect l="l" t="t" r="r" b="b"/>
                <a:pathLst>
                  <a:path w="428" h="929" extrusionOk="0">
                    <a:moveTo>
                      <a:pt x="0" y="1"/>
                    </a:moveTo>
                    <a:lnTo>
                      <a:pt x="0" y="369"/>
                    </a:lnTo>
                    <a:cubicBezTo>
                      <a:pt x="0" y="560"/>
                      <a:pt x="0" y="678"/>
                      <a:pt x="59" y="796"/>
                    </a:cubicBezTo>
                    <a:cubicBezTo>
                      <a:pt x="118" y="854"/>
                      <a:pt x="177" y="928"/>
                      <a:pt x="309" y="928"/>
                    </a:cubicBezTo>
                    <a:cubicBezTo>
                      <a:pt x="368" y="854"/>
                      <a:pt x="427" y="796"/>
                      <a:pt x="427" y="678"/>
                    </a:cubicBezTo>
                    <a:cubicBezTo>
                      <a:pt x="427" y="619"/>
                      <a:pt x="368" y="487"/>
                      <a:pt x="309" y="428"/>
                    </a:cubicBezTo>
                    <a:cubicBezTo>
                      <a:pt x="236" y="310"/>
                      <a:pt x="118" y="119"/>
                      <a:pt x="0" y="1"/>
                    </a:cubicBezTo>
                    <a:close/>
                  </a:path>
                </a:pathLst>
              </a:custGeom>
              <a:solidFill>
                <a:srgbClr val="F7D79F"/>
              </a:solidFill>
              <a:ln w="6250" cap="rnd" cmpd="sng">
                <a:solidFill>
                  <a:srgbClr val="28481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9" name="Google Shape;1909;p15"/>
              <p:cNvSpPr/>
              <p:nvPr/>
            </p:nvSpPr>
            <p:spPr>
              <a:xfrm>
                <a:off x="2716740" y="3541917"/>
                <a:ext cx="19932" cy="29399"/>
              </a:xfrm>
              <a:custGeom>
                <a:avLst/>
                <a:gdLst/>
                <a:ahLst/>
                <a:cxnLst/>
                <a:rect l="l" t="t" r="r" b="b"/>
                <a:pathLst>
                  <a:path w="619" h="913" extrusionOk="0">
                    <a:moveTo>
                      <a:pt x="74" y="0"/>
                    </a:moveTo>
                    <a:cubicBezTo>
                      <a:pt x="1" y="118"/>
                      <a:pt x="1" y="250"/>
                      <a:pt x="1" y="368"/>
                    </a:cubicBezTo>
                    <a:cubicBezTo>
                      <a:pt x="1" y="545"/>
                      <a:pt x="74" y="795"/>
                      <a:pt x="251" y="854"/>
                    </a:cubicBezTo>
                    <a:cubicBezTo>
                      <a:pt x="310" y="913"/>
                      <a:pt x="310" y="913"/>
                      <a:pt x="369" y="913"/>
                    </a:cubicBezTo>
                    <a:lnTo>
                      <a:pt x="501" y="913"/>
                    </a:lnTo>
                    <a:cubicBezTo>
                      <a:pt x="501" y="854"/>
                      <a:pt x="501" y="854"/>
                      <a:pt x="560" y="795"/>
                    </a:cubicBezTo>
                    <a:cubicBezTo>
                      <a:pt x="619" y="677"/>
                      <a:pt x="501" y="545"/>
                      <a:pt x="369" y="427"/>
                    </a:cubicBezTo>
                    <a:cubicBezTo>
                      <a:pt x="251" y="309"/>
                      <a:pt x="192" y="177"/>
                      <a:pt x="74" y="0"/>
                    </a:cubicBezTo>
                    <a:close/>
                  </a:path>
                </a:pathLst>
              </a:custGeom>
              <a:solidFill>
                <a:srgbClr val="F7D79F"/>
              </a:solidFill>
              <a:ln w="6250" cap="rnd" cmpd="sng">
                <a:solidFill>
                  <a:srgbClr val="28481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0" name="Google Shape;1910;p15"/>
              <p:cNvSpPr/>
              <p:nvPr/>
            </p:nvSpPr>
            <p:spPr>
              <a:xfrm>
                <a:off x="2774089" y="3587385"/>
                <a:ext cx="19932" cy="29431"/>
              </a:xfrm>
              <a:custGeom>
                <a:avLst/>
                <a:gdLst/>
                <a:ahLst/>
                <a:cxnLst/>
                <a:rect l="l" t="t" r="r" b="b"/>
                <a:pathLst>
                  <a:path w="619" h="914" extrusionOk="0">
                    <a:moveTo>
                      <a:pt x="59" y="1"/>
                    </a:moveTo>
                    <a:cubicBezTo>
                      <a:pt x="0" y="178"/>
                      <a:pt x="0" y="369"/>
                      <a:pt x="59" y="545"/>
                    </a:cubicBezTo>
                    <a:cubicBezTo>
                      <a:pt x="133" y="737"/>
                      <a:pt x="250" y="913"/>
                      <a:pt x="427" y="913"/>
                    </a:cubicBezTo>
                    <a:lnTo>
                      <a:pt x="560" y="913"/>
                    </a:lnTo>
                    <a:cubicBezTo>
                      <a:pt x="618" y="796"/>
                      <a:pt x="560" y="678"/>
                      <a:pt x="560" y="545"/>
                    </a:cubicBezTo>
                    <a:cubicBezTo>
                      <a:pt x="501" y="487"/>
                      <a:pt x="427" y="369"/>
                      <a:pt x="368" y="310"/>
                    </a:cubicBezTo>
                    <a:cubicBezTo>
                      <a:pt x="309" y="178"/>
                      <a:pt x="192" y="60"/>
                      <a:pt x="59" y="1"/>
                    </a:cubicBezTo>
                    <a:close/>
                  </a:path>
                </a:pathLst>
              </a:custGeom>
              <a:solidFill>
                <a:srgbClr val="F7D79F"/>
              </a:solidFill>
              <a:ln w="6250" cap="rnd" cmpd="sng">
                <a:solidFill>
                  <a:srgbClr val="28481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1" name="Google Shape;1911;p15"/>
              <p:cNvSpPr/>
              <p:nvPr/>
            </p:nvSpPr>
            <p:spPr>
              <a:xfrm>
                <a:off x="2884956" y="3604934"/>
                <a:ext cx="17581" cy="27982"/>
              </a:xfrm>
              <a:custGeom>
                <a:avLst/>
                <a:gdLst/>
                <a:ahLst/>
                <a:cxnLst/>
                <a:rect l="l" t="t" r="r" b="b"/>
                <a:pathLst>
                  <a:path w="546" h="869" extrusionOk="0">
                    <a:moveTo>
                      <a:pt x="1" y="0"/>
                    </a:moveTo>
                    <a:lnTo>
                      <a:pt x="1" y="501"/>
                    </a:lnTo>
                    <a:cubicBezTo>
                      <a:pt x="60" y="677"/>
                      <a:pt x="178" y="869"/>
                      <a:pt x="369" y="869"/>
                    </a:cubicBezTo>
                    <a:lnTo>
                      <a:pt x="428" y="869"/>
                    </a:lnTo>
                    <a:lnTo>
                      <a:pt x="487" y="795"/>
                    </a:lnTo>
                    <a:cubicBezTo>
                      <a:pt x="545" y="619"/>
                      <a:pt x="428" y="427"/>
                      <a:pt x="369" y="310"/>
                    </a:cubicBezTo>
                    <a:cubicBezTo>
                      <a:pt x="236" y="192"/>
                      <a:pt x="119" y="59"/>
                      <a:pt x="1" y="0"/>
                    </a:cubicBezTo>
                    <a:close/>
                  </a:path>
                </a:pathLst>
              </a:custGeom>
              <a:solidFill>
                <a:srgbClr val="F7D79F"/>
              </a:solidFill>
              <a:ln w="6250" cap="rnd" cmpd="sng">
                <a:solidFill>
                  <a:srgbClr val="28481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2" name="Google Shape;1912;p15"/>
              <p:cNvSpPr/>
              <p:nvPr/>
            </p:nvSpPr>
            <p:spPr>
              <a:xfrm>
                <a:off x="2855106" y="3662284"/>
                <a:ext cx="18064" cy="25599"/>
              </a:xfrm>
              <a:custGeom>
                <a:avLst/>
                <a:gdLst/>
                <a:ahLst/>
                <a:cxnLst/>
                <a:rect l="l" t="t" r="r" b="b"/>
                <a:pathLst>
                  <a:path w="561" h="795" extrusionOk="0">
                    <a:moveTo>
                      <a:pt x="60" y="0"/>
                    </a:moveTo>
                    <a:cubicBezTo>
                      <a:pt x="1" y="191"/>
                      <a:pt x="1" y="309"/>
                      <a:pt x="60" y="486"/>
                    </a:cubicBezTo>
                    <a:cubicBezTo>
                      <a:pt x="119" y="677"/>
                      <a:pt x="251" y="795"/>
                      <a:pt x="369" y="795"/>
                    </a:cubicBezTo>
                    <a:lnTo>
                      <a:pt x="486" y="795"/>
                    </a:lnTo>
                    <a:lnTo>
                      <a:pt x="486" y="736"/>
                    </a:lnTo>
                    <a:cubicBezTo>
                      <a:pt x="560" y="618"/>
                      <a:pt x="486" y="486"/>
                      <a:pt x="428" y="368"/>
                    </a:cubicBezTo>
                    <a:cubicBezTo>
                      <a:pt x="369" y="309"/>
                      <a:pt x="251" y="191"/>
                      <a:pt x="192" y="59"/>
                    </a:cubicBezTo>
                    <a:cubicBezTo>
                      <a:pt x="119" y="59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F7D79F"/>
              </a:solidFill>
              <a:ln w="6250" cap="rnd" cmpd="sng">
                <a:solidFill>
                  <a:srgbClr val="28481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3" name="Google Shape;1913;p15"/>
              <p:cNvSpPr/>
              <p:nvPr/>
            </p:nvSpPr>
            <p:spPr>
              <a:xfrm>
                <a:off x="2985422" y="3526268"/>
                <a:ext cx="13782" cy="26565"/>
              </a:xfrm>
              <a:custGeom>
                <a:avLst/>
                <a:gdLst/>
                <a:ahLst/>
                <a:cxnLst/>
                <a:rect l="l" t="t" r="r" b="b"/>
                <a:pathLst>
                  <a:path w="428" h="825" extrusionOk="0">
                    <a:moveTo>
                      <a:pt x="60" y="1"/>
                    </a:moveTo>
                    <a:cubicBezTo>
                      <a:pt x="60" y="118"/>
                      <a:pt x="1" y="236"/>
                      <a:pt x="1" y="368"/>
                    </a:cubicBezTo>
                    <a:cubicBezTo>
                      <a:pt x="1" y="486"/>
                      <a:pt x="1" y="663"/>
                      <a:pt x="60" y="736"/>
                    </a:cubicBezTo>
                    <a:cubicBezTo>
                      <a:pt x="89" y="795"/>
                      <a:pt x="152" y="825"/>
                      <a:pt x="214" y="825"/>
                    </a:cubicBezTo>
                    <a:cubicBezTo>
                      <a:pt x="277" y="825"/>
                      <a:pt x="339" y="795"/>
                      <a:pt x="369" y="736"/>
                    </a:cubicBezTo>
                    <a:cubicBezTo>
                      <a:pt x="428" y="736"/>
                      <a:pt x="428" y="663"/>
                      <a:pt x="428" y="604"/>
                    </a:cubicBezTo>
                    <a:cubicBezTo>
                      <a:pt x="369" y="486"/>
                      <a:pt x="369" y="427"/>
                      <a:pt x="310" y="368"/>
                    </a:cubicBezTo>
                    <a:cubicBezTo>
                      <a:pt x="251" y="236"/>
                      <a:pt x="119" y="118"/>
                      <a:pt x="60" y="1"/>
                    </a:cubicBezTo>
                    <a:close/>
                  </a:path>
                </a:pathLst>
              </a:custGeom>
              <a:solidFill>
                <a:srgbClr val="F7D79F"/>
              </a:solidFill>
              <a:ln w="6250" cap="rnd" cmpd="sng">
                <a:solidFill>
                  <a:srgbClr val="28481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14" name="Google Shape;1914;p15"/>
            <p:cNvSpPr/>
            <p:nvPr/>
          </p:nvSpPr>
          <p:spPr>
            <a:xfrm>
              <a:off x="7017207" y="5053523"/>
              <a:ext cx="50751" cy="45904"/>
            </a:xfrm>
            <a:custGeom>
              <a:avLst/>
              <a:gdLst/>
              <a:ahLst/>
              <a:cxnLst/>
              <a:rect l="l" t="t" r="r" b="b"/>
              <a:pathLst>
                <a:path w="1958" h="1771" extrusionOk="0">
                  <a:moveTo>
                    <a:pt x="950" y="1"/>
                  </a:moveTo>
                  <a:cubicBezTo>
                    <a:pt x="553" y="1"/>
                    <a:pt x="218" y="277"/>
                    <a:pt x="118" y="703"/>
                  </a:cubicBezTo>
                  <a:cubicBezTo>
                    <a:pt x="0" y="1189"/>
                    <a:pt x="368" y="1616"/>
                    <a:pt x="795" y="1748"/>
                  </a:cubicBezTo>
                  <a:cubicBezTo>
                    <a:pt x="857" y="1763"/>
                    <a:pt x="920" y="1771"/>
                    <a:pt x="982" y="1771"/>
                  </a:cubicBezTo>
                  <a:cubicBezTo>
                    <a:pt x="1402" y="1771"/>
                    <a:pt x="1788" y="1443"/>
                    <a:pt x="1840" y="1071"/>
                  </a:cubicBezTo>
                  <a:cubicBezTo>
                    <a:pt x="1957" y="571"/>
                    <a:pt x="1648" y="85"/>
                    <a:pt x="1163" y="27"/>
                  </a:cubicBezTo>
                  <a:cubicBezTo>
                    <a:pt x="1091" y="9"/>
                    <a:pt x="1020" y="1"/>
                    <a:pt x="950" y="1"/>
                  </a:cubicBezTo>
                  <a:close/>
                </a:path>
              </a:pathLst>
            </a:custGeom>
            <a:solidFill>
              <a:srgbClr val="F7D79F"/>
            </a:solidFill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15"/>
            <p:cNvSpPr/>
            <p:nvPr/>
          </p:nvSpPr>
          <p:spPr>
            <a:xfrm>
              <a:off x="7369677" y="4679074"/>
              <a:ext cx="50751" cy="45878"/>
            </a:xfrm>
            <a:custGeom>
              <a:avLst/>
              <a:gdLst/>
              <a:ahLst/>
              <a:cxnLst/>
              <a:rect l="l" t="t" r="r" b="b"/>
              <a:pathLst>
                <a:path w="1958" h="1770" extrusionOk="0">
                  <a:moveTo>
                    <a:pt x="935" y="0"/>
                  </a:moveTo>
                  <a:cubicBezTo>
                    <a:pt x="531" y="0"/>
                    <a:pt x="168" y="284"/>
                    <a:pt x="118" y="693"/>
                  </a:cubicBezTo>
                  <a:cubicBezTo>
                    <a:pt x="1" y="1194"/>
                    <a:pt x="310" y="1679"/>
                    <a:pt x="795" y="1738"/>
                  </a:cubicBezTo>
                  <a:cubicBezTo>
                    <a:pt x="872" y="1759"/>
                    <a:pt x="948" y="1769"/>
                    <a:pt x="1023" y="1769"/>
                  </a:cubicBezTo>
                  <a:cubicBezTo>
                    <a:pt x="1427" y="1769"/>
                    <a:pt x="1791" y="1483"/>
                    <a:pt x="1840" y="1061"/>
                  </a:cubicBezTo>
                  <a:cubicBezTo>
                    <a:pt x="1958" y="576"/>
                    <a:pt x="1649" y="90"/>
                    <a:pt x="1163" y="31"/>
                  </a:cubicBezTo>
                  <a:cubicBezTo>
                    <a:pt x="1087" y="10"/>
                    <a:pt x="1010" y="0"/>
                    <a:pt x="935" y="0"/>
                  </a:cubicBezTo>
                  <a:close/>
                </a:path>
              </a:pathLst>
            </a:custGeom>
            <a:solidFill>
              <a:srgbClr val="F7D79F"/>
            </a:solidFill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15"/>
            <p:cNvSpPr/>
            <p:nvPr/>
          </p:nvSpPr>
          <p:spPr>
            <a:xfrm>
              <a:off x="1534986" y="5197258"/>
              <a:ext cx="138102" cy="132011"/>
            </a:xfrm>
            <a:custGeom>
              <a:avLst/>
              <a:gdLst/>
              <a:ahLst/>
              <a:cxnLst/>
              <a:rect l="l" t="t" r="r" b="b"/>
              <a:pathLst>
                <a:path w="5328" h="5093" fill="none" extrusionOk="0">
                  <a:moveTo>
                    <a:pt x="986" y="795"/>
                  </a:moveTo>
                  <a:cubicBezTo>
                    <a:pt x="368" y="1354"/>
                    <a:pt x="0" y="2208"/>
                    <a:pt x="0" y="3002"/>
                  </a:cubicBezTo>
                  <a:cubicBezTo>
                    <a:pt x="0" y="3252"/>
                    <a:pt x="0" y="3488"/>
                    <a:pt x="118" y="3679"/>
                  </a:cubicBezTo>
                  <a:cubicBezTo>
                    <a:pt x="251" y="3988"/>
                    <a:pt x="427" y="4165"/>
                    <a:pt x="677" y="4297"/>
                  </a:cubicBezTo>
                  <a:cubicBezTo>
                    <a:pt x="1281" y="4842"/>
                    <a:pt x="2149" y="5092"/>
                    <a:pt x="2944" y="5033"/>
                  </a:cubicBezTo>
                  <a:cubicBezTo>
                    <a:pt x="3194" y="5033"/>
                    <a:pt x="3429" y="5033"/>
                    <a:pt x="3680" y="4960"/>
                  </a:cubicBezTo>
                  <a:cubicBezTo>
                    <a:pt x="4592" y="4665"/>
                    <a:pt x="5328" y="3738"/>
                    <a:pt x="5328" y="2693"/>
                  </a:cubicBezTo>
                  <a:cubicBezTo>
                    <a:pt x="5328" y="1722"/>
                    <a:pt x="4724" y="795"/>
                    <a:pt x="3797" y="427"/>
                  </a:cubicBezTo>
                  <a:cubicBezTo>
                    <a:pt x="2885" y="0"/>
                    <a:pt x="1781" y="177"/>
                    <a:pt x="986" y="795"/>
                  </a:cubicBezTo>
                  <a:close/>
                </a:path>
              </a:pathLst>
            </a:custGeom>
            <a:noFill/>
            <a:ln w="6250" cap="flat" cmpd="sng">
              <a:solidFill>
                <a:srgbClr val="28481F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15"/>
            <p:cNvSpPr/>
            <p:nvPr/>
          </p:nvSpPr>
          <p:spPr>
            <a:xfrm>
              <a:off x="8627185" y="4547761"/>
              <a:ext cx="226852" cy="268350"/>
            </a:xfrm>
            <a:custGeom>
              <a:avLst/>
              <a:gdLst/>
              <a:ahLst/>
              <a:cxnLst/>
              <a:rect l="l" t="t" r="r" b="b"/>
              <a:pathLst>
                <a:path w="8752" h="10353" extrusionOk="0">
                  <a:moveTo>
                    <a:pt x="7752" y="0"/>
                  </a:moveTo>
                  <a:cubicBezTo>
                    <a:pt x="7717" y="0"/>
                    <a:pt x="7682" y="7"/>
                    <a:pt x="7648" y="25"/>
                  </a:cubicBezTo>
                  <a:cubicBezTo>
                    <a:pt x="7457" y="142"/>
                    <a:pt x="7574" y="510"/>
                    <a:pt x="7515" y="702"/>
                  </a:cubicBezTo>
                  <a:cubicBezTo>
                    <a:pt x="7339" y="1437"/>
                    <a:pt x="5926" y="878"/>
                    <a:pt x="5617" y="1555"/>
                  </a:cubicBezTo>
                  <a:cubicBezTo>
                    <a:pt x="5440" y="1923"/>
                    <a:pt x="5926" y="2350"/>
                    <a:pt x="5985" y="2791"/>
                  </a:cubicBezTo>
                  <a:cubicBezTo>
                    <a:pt x="6044" y="3395"/>
                    <a:pt x="5367" y="3822"/>
                    <a:pt x="4822" y="4131"/>
                  </a:cubicBezTo>
                  <a:cubicBezTo>
                    <a:pt x="4513" y="4263"/>
                    <a:pt x="4204" y="4381"/>
                    <a:pt x="3895" y="4381"/>
                  </a:cubicBezTo>
                  <a:cubicBezTo>
                    <a:pt x="3527" y="4322"/>
                    <a:pt x="3233" y="4072"/>
                    <a:pt x="3233" y="3763"/>
                  </a:cubicBezTo>
                  <a:cubicBezTo>
                    <a:pt x="3233" y="3527"/>
                    <a:pt x="3410" y="3336"/>
                    <a:pt x="3292" y="3086"/>
                  </a:cubicBezTo>
                  <a:cubicBezTo>
                    <a:pt x="3233" y="2791"/>
                    <a:pt x="2791" y="2791"/>
                    <a:pt x="2556" y="2659"/>
                  </a:cubicBezTo>
                  <a:cubicBezTo>
                    <a:pt x="1879" y="2423"/>
                    <a:pt x="1879" y="1379"/>
                    <a:pt x="1202" y="1070"/>
                  </a:cubicBezTo>
                  <a:cubicBezTo>
                    <a:pt x="1120" y="1027"/>
                    <a:pt x="1031" y="1008"/>
                    <a:pt x="940" y="1008"/>
                  </a:cubicBezTo>
                  <a:cubicBezTo>
                    <a:pt x="492" y="1008"/>
                    <a:pt x="1" y="1471"/>
                    <a:pt x="98" y="1923"/>
                  </a:cubicBezTo>
                  <a:cubicBezTo>
                    <a:pt x="216" y="2541"/>
                    <a:pt x="1025" y="2850"/>
                    <a:pt x="1261" y="3395"/>
                  </a:cubicBezTo>
                  <a:cubicBezTo>
                    <a:pt x="1511" y="3822"/>
                    <a:pt x="1320" y="4381"/>
                    <a:pt x="1261" y="4866"/>
                  </a:cubicBezTo>
                  <a:cubicBezTo>
                    <a:pt x="1202" y="5293"/>
                    <a:pt x="1261" y="5911"/>
                    <a:pt x="1688" y="6161"/>
                  </a:cubicBezTo>
                  <a:cubicBezTo>
                    <a:pt x="1842" y="6220"/>
                    <a:pt x="2026" y="6220"/>
                    <a:pt x="2210" y="6220"/>
                  </a:cubicBezTo>
                  <a:cubicBezTo>
                    <a:pt x="2394" y="6220"/>
                    <a:pt x="2578" y="6220"/>
                    <a:pt x="2733" y="6279"/>
                  </a:cubicBezTo>
                  <a:cubicBezTo>
                    <a:pt x="3042" y="6470"/>
                    <a:pt x="3159" y="6838"/>
                    <a:pt x="3159" y="7133"/>
                  </a:cubicBezTo>
                  <a:cubicBezTo>
                    <a:pt x="3159" y="7442"/>
                    <a:pt x="3101" y="7810"/>
                    <a:pt x="3101" y="8119"/>
                  </a:cubicBezTo>
                  <a:cubicBezTo>
                    <a:pt x="3042" y="9046"/>
                    <a:pt x="3719" y="10017"/>
                    <a:pt x="4572" y="10326"/>
                  </a:cubicBezTo>
                  <a:cubicBezTo>
                    <a:pt x="4611" y="10326"/>
                    <a:pt x="4657" y="10352"/>
                    <a:pt x="4701" y="10352"/>
                  </a:cubicBezTo>
                  <a:cubicBezTo>
                    <a:pt x="4723" y="10352"/>
                    <a:pt x="4744" y="10346"/>
                    <a:pt x="4763" y="10326"/>
                  </a:cubicBezTo>
                  <a:cubicBezTo>
                    <a:pt x="4822" y="10326"/>
                    <a:pt x="4881" y="10208"/>
                    <a:pt x="4881" y="10076"/>
                  </a:cubicBezTo>
                  <a:cubicBezTo>
                    <a:pt x="4999" y="9708"/>
                    <a:pt x="5308" y="9414"/>
                    <a:pt x="5617" y="9281"/>
                  </a:cubicBezTo>
                  <a:cubicBezTo>
                    <a:pt x="5190" y="9164"/>
                    <a:pt x="5131" y="8487"/>
                    <a:pt x="5308" y="8060"/>
                  </a:cubicBezTo>
                  <a:cubicBezTo>
                    <a:pt x="5558" y="7633"/>
                    <a:pt x="5985" y="7265"/>
                    <a:pt x="6176" y="6838"/>
                  </a:cubicBezTo>
                  <a:cubicBezTo>
                    <a:pt x="6412" y="6220"/>
                    <a:pt x="6294" y="5426"/>
                    <a:pt x="6780" y="4999"/>
                  </a:cubicBezTo>
                  <a:cubicBezTo>
                    <a:pt x="7148" y="4631"/>
                    <a:pt x="7825" y="4690"/>
                    <a:pt x="8134" y="4263"/>
                  </a:cubicBezTo>
                  <a:cubicBezTo>
                    <a:pt x="8501" y="3763"/>
                    <a:pt x="8075" y="3086"/>
                    <a:pt x="8192" y="2482"/>
                  </a:cubicBezTo>
                  <a:cubicBezTo>
                    <a:pt x="8251" y="2114"/>
                    <a:pt x="8501" y="1805"/>
                    <a:pt x="8619" y="1496"/>
                  </a:cubicBezTo>
                  <a:cubicBezTo>
                    <a:pt x="8752" y="952"/>
                    <a:pt x="8501" y="334"/>
                    <a:pt x="8016" y="84"/>
                  </a:cubicBezTo>
                  <a:cubicBezTo>
                    <a:pt x="7922" y="42"/>
                    <a:pt x="7836" y="0"/>
                    <a:pt x="7752" y="0"/>
                  </a:cubicBezTo>
                  <a:close/>
                </a:path>
              </a:pathLst>
            </a:custGeom>
            <a:solidFill>
              <a:srgbClr val="F7D79F"/>
            </a:solidFill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15"/>
            <p:cNvSpPr/>
            <p:nvPr/>
          </p:nvSpPr>
          <p:spPr>
            <a:xfrm>
              <a:off x="8472562" y="4520517"/>
              <a:ext cx="230247" cy="357178"/>
            </a:xfrm>
            <a:custGeom>
              <a:avLst/>
              <a:gdLst/>
              <a:ahLst/>
              <a:cxnLst/>
              <a:rect l="l" t="t" r="r" b="b"/>
              <a:pathLst>
                <a:path w="8883" h="13780" extrusionOk="0">
                  <a:moveTo>
                    <a:pt x="1049" y="1"/>
                  </a:moveTo>
                  <a:cubicBezTo>
                    <a:pt x="1003" y="1"/>
                    <a:pt x="957" y="10"/>
                    <a:pt x="913" y="31"/>
                  </a:cubicBezTo>
                  <a:cubicBezTo>
                    <a:pt x="236" y="399"/>
                    <a:pt x="0" y="1385"/>
                    <a:pt x="427" y="2062"/>
                  </a:cubicBezTo>
                  <a:cubicBezTo>
                    <a:pt x="795" y="2665"/>
                    <a:pt x="1648" y="2974"/>
                    <a:pt x="1707" y="3710"/>
                  </a:cubicBezTo>
                  <a:cubicBezTo>
                    <a:pt x="1707" y="4137"/>
                    <a:pt x="1339" y="4637"/>
                    <a:pt x="1531" y="5064"/>
                  </a:cubicBezTo>
                  <a:cubicBezTo>
                    <a:pt x="1840" y="5800"/>
                    <a:pt x="3061" y="5240"/>
                    <a:pt x="3606" y="5800"/>
                  </a:cubicBezTo>
                  <a:cubicBezTo>
                    <a:pt x="4224" y="6418"/>
                    <a:pt x="3429" y="7639"/>
                    <a:pt x="3974" y="8257"/>
                  </a:cubicBezTo>
                  <a:cubicBezTo>
                    <a:pt x="4283" y="8625"/>
                    <a:pt x="4783" y="8552"/>
                    <a:pt x="5210" y="8743"/>
                  </a:cubicBezTo>
                  <a:cubicBezTo>
                    <a:pt x="5813" y="8920"/>
                    <a:pt x="6255" y="9597"/>
                    <a:pt x="6255" y="10215"/>
                  </a:cubicBezTo>
                  <a:cubicBezTo>
                    <a:pt x="6181" y="10583"/>
                    <a:pt x="6063" y="11009"/>
                    <a:pt x="6181" y="11318"/>
                  </a:cubicBezTo>
                  <a:cubicBezTo>
                    <a:pt x="6372" y="11686"/>
                    <a:pt x="6799" y="11863"/>
                    <a:pt x="7167" y="12113"/>
                  </a:cubicBezTo>
                  <a:cubicBezTo>
                    <a:pt x="7653" y="12481"/>
                    <a:pt x="7903" y="13158"/>
                    <a:pt x="7785" y="13776"/>
                  </a:cubicBezTo>
                  <a:cubicBezTo>
                    <a:pt x="7809" y="13779"/>
                    <a:pt x="7834" y="13780"/>
                    <a:pt x="7858" y="13780"/>
                  </a:cubicBezTo>
                  <a:cubicBezTo>
                    <a:pt x="8378" y="13780"/>
                    <a:pt x="8883" y="13192"/>
                    <a:pt x="8756" y="12672"/>
                  </a:cubicBezTo>
                  <a:cubicBezTo>
                    <a:pt x="8580" y="11995"/>
                    <a:pt x="7653" y="11686"/>
                    <a:pt x="7653" y="11009"/>
                  </a:cubicBezTo>
                  <a:cubicBezTo>
                    <a:pt x="7594" y="10524"/>
                    <a:pt x="8094" y="9964"/>
                    <a:pt x="7844" y="9538"/>
                  </a:cubicBezTo>
                  <a:cubicBezTo>
                    <a:pt x="7594" y="9170"/>
                    <a:pt x="6917" y="9229"/>
                    <a:pt x="6549" y="8993"/>
                  </a:cubicBezTo>
                  <a:cubicBezTo>
                    <a:pt x="6122" y="8625"/>
                    <a:pt x="6255" y="7889"/>
                    <a:pt x="6549" y="7389"/>
                  </a:cubicBezTo>
                  <a:cubicBezTo>
                    <a:pt x="6799" y="6903"/>
                    <a:pt x="7167" y="6418"/>
                    <a:pt x="7108" y="5859"/>
                  </a:cubicBezTo>
                  <a:cubicBezTo>
                    <a:pt x="7004" y="5428"/>
                    <a:pt x="6553" y="5044"/>
                    <a:pt x="6114" y="5044"/>
                  </a:cubicBezTo>
                  <a:cubicBezTo>
                    <a:pt x="6057" y="5044"/>
                    <a:pt x="6001" y="5050"/>
                    <a:pt x="5946" y="5064"/>
                  </a:cubicBezTo>
                  <a:cubicBezTo>
                    <a:pt x="5745" y="5064"/>
                    <a:pt x="5592" y="5139"/>
                    <a:pt x="5441" y="5139"/>
                  </a:cubicBezTo>
                  <a:cubicBezTo>
                    <a:pt x="5403" y="5139"/>
                    <a:pt x="5366" y="5134"/>
                    <a:pt x="5328" y="5123"/>
                  </a:cubicBezTo>
                  <a:cubicBezTo>
                    <a:pt x="4901" y="5005"/>
                    <a:pt x="4901" y="4387"/>
                    <a:pt x="5077" y="4019"/>
                  </a:cubicBezTo>
                  <a:cubicBezTo>
                    <a:pt x="5328" y="3592"/>
                    <a:pt x="5578" y="3165"/>
                    <a:pt x="5386" y="2739"/>
                  </a:cubicBezTo>
                  <a:cubicBezTo>
                    <a:pt x="5257" y="2555"/>
                    <a:pt x="5024" y="2443"/>
                    <a:pt x="4787" y="2443"/>
                  </a:cubicBezTo>
                  <a:cubicBezTo>
                    <a:pt x="4701" y="2443"/>
                    <a:pt x="4615" y="2457"/>
                    <a:pt x="4533" y="2488"/>
                  </a:cubicBezTo>
                  <a:cubicBezTo>
                    <a:pt x="4224" y="2547"/>
                    <a:pt x="3974" y="2798"/>
                    <a:pt x="3679" y="2974"/>
                  </a:cubicBezTo>
                  <a:cubicBezTo>
                    <a:pt x="3429" y="2915"/>
                    <a:pt x="3311" y="2488"/>
                    <a:pt x="3370" y="2179"/>
                  </a:cubicBezTo>
                  <a:cubicBezTo>
                    <a:pt x="3488" y="1870"/>
                    <a:pt x="3606" y="1561"/>
                    <a:pt x="3606" y="1267"/>
                  </a:cubicBezTo>
                  <a:cubicBezTo>
                    <a:pt x="3606" y="1020"/>
                    <a:pt x="3372" y="774"/>
                    <a:pt x="3157" y="774"/>
                  </a:cubicBezTo>
                  <a:cubicBezTo>
                    <a:pt x="3103" y="774"/>
                    <a:pt x="3050" y="790"/>
                    <a:pt x="3002" y="826"/>
                  </a:cubicBezTo>
                  <a:cubicBezTo>
                    <a:pt x="2811" y="958"/>
                    <a:pt x="2811" y="1267"/>
                    <a:pt x="2634" y="1444"/>
                  </a:cubicBezTo>
                  <a:cubicBezTo>
                    <a:pt x="2563" y="1498"/>
                    <a:pt x="2483" y="1521"/>
                    <a:pt x="2401" y="1521"/>
                  </a:cubicBezTo>
                  <a:cubicBezTo>
                    <a:pt x="2195" y="1521"/>
                    <a:pt x="1983" y="1373"/>
                    <a:pt x="1899" y="1193"/>
                  </a:cubicBezTo>
                  <a:cubicBezTo>
                    <a:pt x="1707" y="958"/>
                    <a:pt x="1707" y="649"/>
                    <a:pt x="1590" y="399"/>
                  </a:cubicBezTo>
                  <a:cubicBezTo>
                    <a:pt x="1493" y="205"/>
                    <a:pt x="1266" y="1"/>
                    <a:pt x="1049" y="1"/>
                  </a:cubicBezTo>
                  <a:close/>
                </a:path>
              </a:pathLst>
            </a:custGeom>
            <a:solidFill>
              <a:srgbClr val="F7D79F"/>
            </a:solidFill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15"/>
            <p:cNvSpPr/>
            <p:nvPr/>
          </p:nvSpPr>
          <p:spPr>
            <a:xfrm>
              <a:off x="8327581" y="4695151"/>
              <a:ext cx="403989" cy="225193"/>
            </a:xfrm>
            <a:custGeom>
              <a:avLst/>
              <a:gdLst/>
              <a:ahLst/>
              <a:cxnLst/>
              <a:rect l="l" t="t" r="r" b="b"/>
              <a:pathLst>
                <a:path w="15586" h="8688" extrusionOk="0">
                  <a:moveTo>
                    <a:pt x="3365" y="1"/>
                  </a:moveTo>
                  <a:cubicBezTo>
                    <a:pt x="3129" y="1"/>
                    <a:pt x="2901" y="110"/>
                    <a:pt x="2826" y="343"/>
                  </a:cubicBezTo>
                  <a:cubicBezTo>
                    <a:pt x="2400" y="1079"/>
                    <a:pt x="3871" y="1756"/>
                    <a:pt x="3562" y="2550"/>
                  </a:cubicBezTo>
                  <a:cubicBezTo>
                    <a:pt x="3503" y="2742"/>
                    <a:pt x="3312" y="2860"/>
                    <a:pt x="3136" y="2992"/>
                  </a:cubicBezTo>
                  <a:cubicBezTo>
                    <a:pt x="2963" y="3055"/>
                    <a:pt x="2781" y="3073"/>
                    <a:pt x="2597" y="3073"/>
                  </a:cubicBezTo>
                  <a:cubicBezTo>
                    <a:pt x="2343" y="3073"/>
                    <a:pt x="2083" y="3038"/>
                    <a:pt x="1836" y="3038"/>
                  </a:cubicBezTo>
                  <a:cubicBezTo>
                    <a:pt x="1757" y="3038"/>
                    <a:pt x="1680" y="3042"/>
                    <a:pt x="1605" y="3051"/>
                  </a:cubicBezTo>
                  <a:cubicBezTo>
                    <a:pt x="987" y="3169"/>
                    <a:pt x="442" y="3728"/>
                    <a:pt x="251" y="4331"/>
                  </a:cubicBezTo>
                  <a:cubicBezTo>
                    <a:pt x="1" y="5067"/>
                    <a:pt x="251" y="5994"/>
                    <a:pt x="737" y="6597"/>
                  </a:cubicBezTo>
                  <a:cubicBezTo>
                    <a:pt x="987" y="6848"/>
                    <a:pt x="1237" y="7039"/>
                    <a:pt x="1605" y="7039"/>
                  </a:cubicBezTo>
                  <a:cubicBezTo>
                    <a:pt x="1633" y="7041"/>
                    <a:pt x="1660" y="7042"/>
                    <a:pt x="1687" y="7042"/>
                  </a:cubicBezTo>
                  <a:cubicBezTo>
                    <a:pt x="2373" y="7042"/>
                    <a:pt x="2779" y="6339"/>
                    <a:pt x="3077" y="5744"/>
                  </a:cubicBezTo>
                  <a:cubicBezTo>
                    <a:pt x="3360" y="5245"/>
                    <a:pt x="3841" y="4684"/>
                    <a:pt x="4394" y="4684"/>
                  </a:cubicBezTo>
                  <a:cubicBezTo>
                    <a:pt x="4445" y="4684"/>
                    <a:pt x="4496" y="4689"/>
                    <a:pt x="4548" y="4699"/>
                  </a:cubicBezTo>
                  <a:cubicBezTo>
                    <a:pt x="5093" y="4758"/>
                    <a:pt x="5093" y="5567"/>
                    <a:pt x="4916" y="6053"/>
                  </a:cubicBezTo>
                  <a:cubicBezTo>
                    <a:pt x="4857" y="6230"/>
                    <a:pt x="4784" y="6421"/>
                    <a:pt x="4725" y="6597"/>
                  </a:cubicBezTo>
                  <a:cubicBezTo>
                    <a:pt x="4685" y="6899"/>
                    <a:pt x="4933" y="7132"/>
                    <a:pt x="5188" y="7132"/>
                  </a:cubicBezTo>
                  <a:cubicBezTo>
                    <a:pt x="5306" y="7132"/>
                    <a:pt x="5426" y="7082"/>
                    <a:pt x="5520" y="6965"/>
                  </a:cubicBezTo>
                  <a:lnTo>
                    <a:pt x="5887" y="6597"/>
                  </a:lnTo>
                  <a:cubicBezTo>
                    <a:pt x="5957" y="6512"/>
                    <a:pt x="6050" y="6473"/>
                    <a:pt x="6140" y="6473"/>
                  </a:cubicBezTo>
                  <a:cubicBezTo>
                    <a:pt x="6298" y="6473"/>
                    <a:pt x="6447" y="6592"/>
                    <a:pt x="6447" y="6789"/>
                  </a:cubicBezTo>
                  <a:cubicBezTo>
                    <a:pt x="6447" y="6965"/>
                    <a:pt x="6447" y="7216"/>
                    <a:pt x="6329" y="7333"/>
                  </a:cubicBezTo>
                  <a:cubicBezTo>
                    <a:pt x="6197" y="7525"/>
                    <a:pt x="6138" y="7775"/>
                    <a:pt x="6255" y="8010"/>
                  </a:cubicBezTo>
                  <a:cubicBezTo>
                    <a:pt x="6375" y="8161"/>
                    <a:pt x="6501" y="8222"/>
                    <a:pt x="6625" y="8222"/>
                  </a:cubicBezTo>
                  <a:cubicBezTo>
                    <a:pt x="6960" y="8222"/>
                    <a:pt x="7273" y="7777"/>
                    <a:pt x="7359" y="7466"/>
                  </a:cubicBezTo>
                  <a:cubicBezTo>
                    <a:pt x="7492" y="7157"/>
                    <a:pt x="7727" y="6965"/>
                    <a:pt x="8036" y="6965"/>
                  </a:cubicBezTo>
                  <a:cubicBezTo>
                    <a:pt x="8404" y="7039"/>
                    <a:pt x="8463" y="7525"/>
                    <a:pt x="8654" y="7834"/>
                  </a:cubicBezTo>
                  <a:cubicBezTo>
                    <a:pt x="8848" y="8059"/>
                    <a:pt x="9144" y="8132"/>
                    <a:pt x="9461" y="8132"/>
                  </a:cubicBezTo>
                  <a:cubicBezTo>
                    <a:pt x="9745" y="8132"/>
                    <a:pt x="10045" y="8073"/>
                    <a:pt x="10302" y="8010"/>
                  </a:cubicBezTo>
                  <a:cubicBezTo>
                    <a:pt x="10393" y="7991"/>
                    <a:pt x="10494" y="7982"/>
                    <a:pt x="10598" y="7982"/>
                  </a:cubicBezTo>
                  <a:cubicBezTo>
                    <a:pt x="11138" y="7982"/>
                    <a:pt x="11796" y="8231"/>
                    <a:pt x="11907" y="8687"/>
                  </a:cubicBezTo>
                  <a:cubicBezTo>
                    <a:pt x="12142" y="8260"/>
                    <a:pt x="12510" y="7834"/>
                    <a:pt x="12951" y="7642"/>
                  </a:cubicBezTo>
                  <a:cubicBezTo>
                    <a:pt x="12510" y="7333"/>
                    <a:pt x="12819" y="6789"/>
                    <a:pt x="13246" y="6597"/>
                  </a:cubicBezTo>
                  <a:cubicBezTo>
                    <a:pt x="13864" y="6421"/>
                    <a:pt x="14541" y="6597"/>
                    <a:pt x="15026" y="6171"/>
                  </a:cubicBezTo>
                  <a:cubicBezTo>
                    <a:pt x="15277" y="5994"/>
                    <a:pt x="15394" y="5626"/>
                    <a:pt x="15218" y="5376"/>
                  </a:cubicBezTo>
                  <a:cubicBezTo>
                    <a:pt x="14968" y="5008"/>
                    <a:pt x="14423" y="5376"/>
                    <a:pt x="14232" y="4832"/>
                  </a:cubicBezTo>
                  <a:cubicBezTo>
                    <a:pt x="14114" y="4640"/>
                    <a:pt x="14173" y="4390"/>
                    <a:pt x="14232" y="4213"/>
                  </a:cubicBezTo>
                  <a:cubicBezTo>
                    <a:pt x="14482" y="3728"/>
                    <a:pt x="15026" y="3478"/>
                    <a:pt x="15277" y="3110"/>
                  </a:cubicBezTo>
                  <a:cubicBezTo>
                    <a:pt x="15586" y="2683"/>
                    <a:pt x="15586" y="2065"/>
                    <a:pt x="15218" y="1756"/>
                  </a:cubicBezTo>
                  <a:cubicBezTo>
                    <a:pt x="15096" y="1644"/>
                    <a:pt x="14957" y="1603"/>
                    <a:pt x="14808" y="1603"/>
                  </a:cubicBezTo>
                  <a:cubicBezTo>
                    <a:pt x="14722" y="1603"/>
                    <a:pt x="14632" y="1616"/>
                    <a:pt x="14541" y="1638"/>
                  </a:cubicBezTo>
                  <a:cubicBezTo>
                    <a:pt x="13614" y="1888"/>
                    <a:pt x="14349" y="2742"/>
                    <a:pt x="13923" y="3110"/>
                  </a:cubicBezTo>
                  <a:cubicBezTo>
                    <a:pt x="13855" y="3181"/>
                    <a:pt x="13771" y="3212"/>
                    <a:pt x="13681" y="3212"/>
                  </a:cubicBezTo>
                  <a:cubicBezTo>
                    <a:pt x="13456" y="3212"/>
                    <a:pt x="13195" y="3021"/>
                    <a:pt x="13069" y="2801"/>
                  </a:cubicBezTo>
                  <a:cubicBezTo>
                    <a:pt x="12819" y="2492"/>
                    <a:pt x="12642" y="2124"/>
                    <a:pt x="12274" y="2124"/>
                  </a:cubicBezTo>
                  <a:cubicBezTo>
                    <a:pt x="11715" y="2256"/>
                    <a:pt x="11656" y="3110"/>
                    <a:pt x="12142" y="3360"/>
                  </a:cubicBezTo>
                  <a:cubicBezTo>
                    <a:pt x="12333" y="3478"/>
                    <a:pt x="12583" y="3478"/>
                    <a:pt x="12760" y="3536"/>
                  </a:cubicBezTo>
                  <a:cubicBezTo>
                    <a:pt x="13319" y="3846"/>
                    <a:pt x="13187" y="4758"/>
                    <a:pt x="12760" y="5258"/>
                  </a:cubicBezTo>
                  <a:cubicBezTo>
                    <a:pt x="12513" y="5505"/>
                    <a:pt x="12163" y="5713"/>
                    <a:pt x="11840" y="5713"/>
                  </a:cubicBezTo>
                  <a:cubicBezTo>
                    <a:pt x="11605" y="5713"/>
                    <a:pt x="11385" y="5602"/>
                    <a:pt x="11230" y="5317"/>
                  </a:cubicBezTo>
                  <a:cubicBezTo>
                    <a:pt x="11171" y="5067"/>
                    <a:pt x="11171" y="4832"/>
                    <a:pt x="11230" y="4581"/>
                  </a:cubicBezTo>
                  <a:cubicBezTo>
                    <a:pt x="11309" y="4165"/>
                    <a:pt x="11000" y="3862"/>
                    <a:pt x="10660" y="3862"/>
                  </a:cubicBezTo>
                  <a:cubicBezTo>
                    <a:pt x="10496" y="3862"/>
                    <a:pt x="10324" y="3933"/>
                    <a:pt x="10185" y="4096"/>
                  </a:cubicBezTo>
                  <a:lnTo>
                    <a:pt x="9449" y="4949"/>
                  </a:lnTo>
                  <a:cubicBezTo>
                    <a:pt x="9353" y="5081"/>
                    <a:pt x="9223" y="5137"/>
                    <a:pt x="9091" y="5137"/>
                  </a:cubicBezTo>
                  <a:cubicBezTo>
                    <a:pt x="8799" y="5137"/>
                    <a:pt x="8504" y="4858"/>
                    <a:pt x="8595" y="4522"/>
                  </a:cubicBezTo>
                  <a:cubicBezTo>
                    <a:pt x="8654" y="4464"/>
                    <a:pt x="8654" y="4331"/>
                    <a:pt x="8713" y="4272"/>
                  </a:cubicBezTo>
                  <a:cubicBezTo>
                    <a:pt x="8963" y="3787"/>
                    <a:pt x="9272" y="3286"/>
                    <a:pt x="9081" y="2801"/>
                  </a:cubicBezTo>
                  <a:cubicBezTo>
                    <a:pt x="9022" y="2742"/>
                    <a:pt x="8963" y="2624"/>
                    <a:pt x="8904" y="2550"/>
                  </a:cubicBezTo>
                  <a:cubicBezTo>
                    <a:pt x="8879" y="2545"/>
                    <a:pt x="8854" y="2542"/>
                    <a:pt x="8829" y="2542"/>
                  </a:cubicBezTo>
                  <a:cubicBezTo>
                    <a:pt x="8605" y="2542"/>
                    <a:pt x="8392" y="2767"/>
                    <a:pt x="8286" y="2992"/>
                  </a:cubicBezTo>
                  <a:lnTo>
                    <a:pt x="7668" y="4096"/>
                  </a:lnTo>
                  <a:cubicBezTo>
                    <a:pt x="7605" y="4222"/>
                    <a:pt x="7487" y="4280"/>
                    <a:pt x="7373" y="4280"/>
                  </a:cubicBezTo>
                  <a:cubicBezTo>
                    <a:pt x="7274" y="4280"/>
                    <a:pt x="7178" y="4237"/>
                    <a:pt x="7124" y="4155"/>
                  </a:cubicBezTo>
                  <a:cubicBezTo>
                    <a:pt x="6873" y="3904"/>
                    <a:pt x="6815" y="3478"/>
                    <a:pt x="6932" y="3169"/>
                  </a:cubicBezTo>
                  <a:cubicBezTo>
                    <a:pt x="7065" y="2492"/>
                    <a:pt x="7550" y="1888"/>
                    <a:pt x="7359" y="1211"/>
                  </a:cubicBezTo>
                  <a:cubicBezTo>
                    <a:pt x="7241" y="843"/>
                    <a:pt x="6932" y="593"/>
                    <a:pt x="6564" y="593"/>
                  </a:cubicBezTo>
                  <a:cubicBezTo>
                    <a:pt x="5829" y="652"/>
                    <a:pt x="5961" y="1815"/>
                    <a:pt x="5593" y="2492"/>
                  </a:cubicBezTo>
                  <a:cubicBezTo>
                    <a:pt x="5498" y="2617"/>
                    <a:pt x="5358" y="2679"/>
                    <a:pt x="5220" y="2679"/>
                  </a:cubicBezTo>
                  <a:cubicBezTo>
                    <a:pt x="5082" y="2679"/>
                    <a:pt x="4946" y="2617"/>
                    <a:pt x="4857" y="2492"/>
                  </a:cubicBezTo>
                  <a:cubicBezTo>
                    <a:pt x="4666" y="2256"/>
                    <a:pt x="4607" y="1947"/>
                    <a:pt x="4548" y="1638"/>
                  </a:cubicBezTo>
                  <a:cubicBezTo>
                    <a:pt x="4416" y="1079"/>
                    <a:pt x="4298" y="417"/>
                    <a:pt x="3754" y="108"/>
                  </a:cubicBezTo>
                  <a:cubicBezTo>
                    <a:pt x="3640" y="37"/>
                    <a:pt x="3501" y="1"/>
                    <a:pt x="3365" y="1"/>
                  </a:cubicBezTo>
                  <a:close/>
                </a:path>
              </a:pathLst>
            </a:custGeom>
            <a:solidFill>
              <a:srgbClr val="F7D79F"/>
            </a:solidFill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15"/>
            <p:cNvSpPr/>
            <p:nvPr/>
          </p:nvSpPr>
          <p:spPr>
            <a:xfrm>
              <a:off x="8699533" y="4760863"/>
              <a:ext cx="815573" cy="614123"/>
            </a:xfrm>
            <a:custGeom>
              <a:avLst/>
              <a:gdLst/>
              <a:ahLst/>
              <a:cxnLst/>
              <a:rect l="l" t="t" r="r" b="b"/>
              <a:pathLst>
                <a:path w="31465" h="23693" extrusionOk="0">
                  <a:moveTo>
                    <a:pt x="4193" y="0"/>
                  </a:moveTo>
                  <a:cubicBezTo>
                    <a:pt x="3064" y="0"/>
                    <a:pt x="1934" y="382"/>
                    <a:pt x="1178" y="1193"/>
                  </a:cubicBezTo>
                  <a:cubicBezTo>
                    <a:pt x="0" y="2473"/>
                    <a:pt x="74" y="4563"/>
                    <a:pt x="928" y="6093"/>
                  </a:cubicBezTo>
                  <a:cubicBezTo>
                    <a:pt x="1722" y="7624"/>
                    <a:pt x="3194" y="8786"/>
                    <a:pt x="4607" y="9772"/>
                  </a:cubicBezTo>
                  <a:cubicBezTo>
                    <a:pt x="8713" y="12775"/>
                    <a:pt x="13069" y="15409"/>
                    <a:pt x="17425" y="18117"/>
                  </a:cubicBezTo>
                  <a:cubicBezTo>
                    <a:pt x="21163" y="20324"/>
                    <a:pt x="24901" y="22590"/>
                    <a:pt x="29139" y="23562"/>
                  </a:cubicBezTo>
                  <a:cubicBezTo>
                    <a:pt x="29402" y="23638"/>
                    <a:pt x="29707" y="23693"/>
                    <a:pt x="30003" y="23693"/>
                  </a:cubicBezTo>
                  <a:cubicBezTo>
                    <a:pt x="30450" y="23693"/>
                    <a:pt x="30875" y="23566"/>
                    <a:pt x="31096" y="23194"/>
                  </a:cubicBezTo>
                  <a:cubicBezTo>
                    <a:pt x="31464" y="22532"/>
                    <a:pt x="30979" y="21722"/>
                    <a:pt x="30478" y="21178"/>
                  </a:cubicBezTo>
                  <a:cubicBezTo>
                    <a:pt x="24224" y="14070"/>
                    <a:pt x="17175" y="7683"/>
                    <a:pt x="9390" y="2223"/>
                  </a:cubicBezTo>
                  <a:cubicBezTo>
                    <a:pt x="8168" y="1369"/>
                    <a:pt x="6873" y="516"/>
                    <a:pt x="5401" y="148"/>
                  </a:cubicBezTo>
                  <a:cubicBezTo>
                    <a:pt x="5011" y="50"/>
                    <a:pt x="4602" y="0"/>
                    <a:pt x="4193" y="0"/>
                  </a:cubicBezTo>
                  <a:close/>
                </a:path>
              </a:pathLst>
            </a:custGeom>
            <a:solidFill>
              <a:srgbClr val="F7D79F"/>
            </a:solidFill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15"/>
            <p:cNvSpPr/>
            <p:nvPr/>
          </p:nvSpPr>
          <p:spPr>
            <a:xfrm>
              <a:off x="8828467" y="4844019"/>
              <a:ext cx="73276" cy="104924"/>
            </a:xfrm>
            <a:custGeom>
              <a:avLst/>
              <a:gdLst/>
              <a:ahLst/>
              <a:cxnLst/>
              <a:rect l="l" t="t" r="r" b="b"/>
              <a:pathLst>
                <a:path w="2827" h="4048" fill="none" extrusionOk="0">
                  <a:moveTo>
                    <a:pt x="1" y="4048"/>
                  </a:moveTo>
                  <a:cubicBezTo>
                    <a:pt x="854" y="2635"/>
                    <a:pt x="1781" y="1296"/>
                    <a:pt x="2826" y="1"/>
                  </a:cubicBezTo>
                </a:path>
              </a:pathLst>
            </a:custGeom>
            <a:noFill/>
            <a:ln w="4775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15"/>
            <p:cNvSpPr/>
            <p:nvPr/>
          </p:nvSpPr>
          <p:spPr>
            <a:xfrm>
              <a:off x="8970000" y="4912323"/>
              <a:ext cx="34733" cy="44634"/>
            </a:xfrm>
            <a:custGeom>
              <a:avLst/>
              <a:gdLst/>
              <a:ahLst/>
              <a:cxnLst/>
              <a:rect l="l" t="t" r="r" b="b"/>
              <a:pathLst>
                <a:path w="1340" h="1722" fill="none" extrusionOk="0">
                  <a:moveTo>
                    <a:pt x="0" y="1722"/>
                  </a:moveTo>
                  <a:cubicBezTo>
                    <a:pt x="368" y="1104"/>
                    <a:pt x="854" y="501"/>
                    <a:pt x="1340" y="0"/>
                  </a:cubicBezTo>
                </a:path>
              </a:pathLst>
            </a:custGeom>
            <a:noFill/>
            <a:ln w="4775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15"/>
            <p:cNvSpPr/>
            <p:nvPr/>
          </p:nvSpPr>
          <p:spPr>
            <a:xfrm>
              <a:off x="9108086" y="5033247"/>
              <a:ext cx="57257" cy="73250"/>
            </a:xfrm>
            <a:custGeom>
              <a:avLst/>
              <a:gdLst/>
              <a:ahLst/>
              <a:cxnLst/>
              <a:rect l="l" t="t" r="r" b="b"/>
              <a:pathLst>
                <a:path w="2209" h="2826" fill="none" extrusionOk="0">
                  <a:moveTo>
                    <a:pt x="1" y="2826"/>
                  </a:moveTo>
                  <a:cubicBezTo>
                    <a:pt x="560" y="1958"/>
                    <a:pt x="1105" y="1045"/>
                    <a:pt x="1899" y="250"/>
                  </a:cubicBezTo>
                  <a:cubicBezTo>
                    <a:pt x="2032" y="177"/>
                    <a:pt x="2091" y="59"/>
                    <a:pt x="2208" y="0"/>
                  </a:cubicBezTo>
                </a:path>
              </a:pathLst>
            </a:custGeom>
            <a:noFill/>
            <a:ln w="4775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15"/>
            <p:cNvSpPr/>
            <p:nvPr/>
          </p:nvSpPr>
          <p:spPr>
            <a:xfrm>
              <a:off x="9227507" y="5117544"/>
              <a:ext cx="34733" cy="49248"/>
            </a:xfrm>
            <a:custGeom>
              <a:avLst/>
              <a:gdLst/>
              <a:ahLst/>
              <a:cxnLst/>
              <a:rect l="l" t="t" r="r" b="b"/>
              <a:pathLst>
                <a:path w="1340" h="1900" fill="none" extrusionOk="0">
                  <a:moveTo>
                    <a:pt x="0" y="1899"/>
                  </a:moveTo>
                  <a:cubicBezTo>
                    <a:pt x="427" y="1222"/>
                    <a:pt x="854" y="604"/>
                    <a:pt x="1339" y="1"/>
                  </a:cubicBezTo>
                </a:path>
              </a:pathLst>
            </a:custGeom>
            <a:noFill/>
            <a:ln w="4775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15"/>
            <p:cNvSpPr/>
            <p:nvPr/>
          </p:nvSpPr>
          <p:spPr>
            <a:xfrm>
              <a:off x="9343455" y="5235047"/>
              <a:ext cx="23691" cy="31674"/>
            </a:xfrm>
            <a:custGeom>
              <a:avLst/>
              <a:gdLst/>
              <a:ahLst/>
              <a:cxnLst/>
              <a:rect l="l" t="t" r="r" b="b"/>
              <a:pathLst>
                <a:path w="914" h="1222" fill="none" extrusionOk="0">
                  <a:moveTo>
                    <a:pt x="1" y="1222"/>
                  </a:moveTo>
                  <a:cubicBezTo>
                    <a:pt x="310" y="795"/>
                    <a:pt x="619" y="368"/>
                    <a:pt x="913" y="0"/>
                  </a:cubicBezTo>
                </a:path>
              </a:pathLst>
            </a:custGeom>
            <a:noFill/>
            <a:ln w="4775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15"/>
            <p:cNvSpPr/>
            <p:nvPr/>
          </p:nvSpPr>
          <p:spPr>
            <a:xfrm>
              <a:off x="9179811" y="5139681"/>
              <a:ext cx="23665" cy="25583"/>
            </a:xfrm>
            <a:custGeom>
              <a:avLst/>
              <a:gdLst/>
              <a:ahLst/>
              <a:cxnLst/>
              <a:rect l="l" t="t" r="r" b="b"/>
              <a:pathLst>
                <a:path w="913" h="987" fill="none" extrusionOk="0">
                  <a:moveTo>
                    <a:pt x="1" y="986"/>
                  </a:moveTo>
                  <a:cubicBezTo>
                    <a:pt x="236" y="618"/>
                    <a:pt x="545" y="309"/>
                    <a:pt x="913" y="0"/>
                  </a:cubicBezTo>
                </a:path>
              </a:pathLst>
            </a:custGeom>
            <a:noFill/>
            <a:ln w="4775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15"/>
            <p:cNvSpPr/>
            <p:nvPr/>
          </p:nvSpPr>
          <p:spPr>
            <a:xfrm>
              <a:off x="9100076" y="5026767"/>
              <a:ext cx="22550" cy="33592"/>
            </a:xfrm>
            <a:custGeom>
              <a:avLst/>
              <a:gdLst/>
              <a:ahLst/>
              <a:cxnLst/>
              <a:rect l="l" t="t" r="r" b="b"/>
              <a:pathLst>
                <a:path w="870" h="1296" fill="none" extrusionOk="0">
                  <a:moveTo>
                    <a:pt x="1" y="1295"/>
                  </a:moveTo>
                  <a:cubicBezTo>
                    <a:pt x="251" y="795"/>
                    <a:pt x="560" y="368"/>
                    <a:pt x="869" y="0"/>
                  </a:cubicBezTo>
                </a:path>
              </a:pathLst>
            </a:custGeom>
            <a:noFill/>
            <a:ln w="4775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15"/>
            <p:cNvSpPr/>
            <p:nvPr/>
          </p:nvSpPr>
          <p:spPr>
            <a:xfrm>
              <a:off x="9330883" y="5199949"/>
              <a:ext cx="15656" cy="20995"/>
            </a:xfrm>
            <a:custGeom>
              <a:avLst/>
              <a:gdLst/>
              <a:ahLst/>
              <a:cxnLst/>
              <a:rect l="l" t="t" r="r" b="b"/>
              <a:pathLst>
                <a:path w="604" h="810" fill="none" extrusionOk="0">
                  <a:moveTo>
                    <a:pt x="0" y="810"/>
                  </a:moveTo>
                  <a:cubicBezTo>
                    <a:pt x="177" y="560"/>
                    <a:pt x="368" y="309"/>
                    <a:pt x="604" y="0"/>
                  </a:cubicBezTo>
                </a:path>
              </a:pathLst>
            </a:custGeom>
            <a:noFill/>
            <a:ln w="4775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15"/>
            <p:cNvSpPr/>
            <p:nvPr/>
          </p:nvSpPr>
          <p:spPr>
            <a:xfrm>
              <a:off x="8876164" y="4866156"/>
              <a:ext cx="79367" cy="100336"/>
            </a:xfrm>
            <a:custGeom>
              <a:avLst/>
              <a:gdLst/>
              <a:ahLst/>
              <a:cxnLst/>
              <a:rect l="l" t="t" r="r" b="b"/>
              <a:pathLst>
                <a:path w="3062" h="3871" fill="none" extrusionOk="0">
                  <a:moveTo>
                    <a:pt x="0" y="3871"/>
                  </a:moveTo>
                  <a:cubicBezTo>
                    <a:pt x="913" y="2458"/>
                    <a:pt x="1840" y="1045"/>
                    <a:pt x="3061" y="0"/>
                  </a:cubicBezTo>
                </a:path>
              </a:pathLst>
            </a:custGeom>
            <a:noFill/>
            <a:ln w="4775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15"/>
            <p:cNvSpPr/>
            <p:nvPr/>
          </p:nvSpPr>
          <p:spPr>
            <a:xfrm>
              <a:off x="8793369" y="4874166"/>
              <a:ext cx="51140" cy="70217"/>
            </a:xfrm>
            <a:custGeom>
              <a:avLst/>
              <a:gdLst/>
              <a:ahLst/>
              <a:cxnLst/>
              <a:rect l="l" t="t" r="r" b="b"/>
              <a:pathLst>
                <a:path w="1973" h="2709" fill="none" extrusionOk="0">
                  <a:moveTo>
                    <a:pt x="1" y="2708"/>
                  </a:moveTo>
                  <a:cubicBezTo>
                    <a:pt x="501" y="1722"/>
                    <a:pt x="1163" y="795"/>
                    <a:pt x="1973" y="1"/>
                  </a:cubicBezTo>
                </a:path>
              </a:pathLst>
            </a:custGeom>
            <a:noFill/>
            <a:ln w="4775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15"/>
            <p:cNvSpPr/>
            <p:nvPr/>
          </p:nvSpPr>
          <p:spPr>
            <a:xfrm>
              <a:off x="8607588" y="4892959"/>
              <a:ext cx="459302" cy="893903"/>
            </a:xfrm>
            <a:custGeom>
              <a:avLst/>
              <a:gdLst/>
              <a:ahLst/>
              <a:cxnLst/>
              <a:rect l="l" t="t" r="r" b="b"/>
              <a:pathLst>
                <a:path w="17720" h="34487" extrusionOk="0">
                  <a:moveTo>
                    <a:pt x="3803" y="0"/>
                  </a:moveTo>
                  <a:cubicBezTo>
                    <a:pt x="3470" y="0"/>
                    <a:pt x="3138" y="46"/>
                    <a:pt x="2812" y="144"/>
                  </a:cubicBezTo>
                  <a:cubicBezTo>
                    <a:pt x="1163" y="629"/>
                    <a:pt x="177" y="2410"/>
                    <a:pt x="60" y="4191"/>
                  </a:cubicBezTo>
                  <a:cubicBezTo>
                    <a:pt x="1" y="5957"/>
                    <a:pt x="604" y="7620"/>
                    <a:pt x="1281" y="9268"/>
                  </a:cubicBezTo>
                  <a:cubicBezTo>
                    <a:pt x="3312" y="13933"/>
                    <a:pt x="5637" y="18466"/>
                    <a:pt x="8036" y="23013"/>
                  </a:cubicBezTo>
                  <a:cubicBezTo>
                    <a:pt x="10052" y="26810"/>
                    <a:pt x="12083" y="30739"/>
                    <a:pt x="15203" y="33741"/>
                  </a:cubicBezTo>
                  <a:cubicBezTo>
                    <a:pt x="15571" y="34110"/>
                    <a:pt x="16084" y="34487"/>
                    <a:pt x="16579" y="34487"/>
                  </a:cubicBezTo>
                  <a:cubicBezTo>
                    <a:pt x="16737" y="34487"/>
                    <a:pt x="16893" y="34448"/>
                    <a:pt x="17042" y="34359"/>
                  </a:cubicBezTo>
                  <a:cubicBezTo>
                    <a:pt x="17719" y="34050"/>
                    <a:pt x="17719" y="33064"/>
                    <a:pt x="17602" y="32329"/>
                  </a:cubicBezTo>
                  <a:cubicBezTo>
                    <a:pt x="15939" y="23013"/>
                    <a:pt x="13113" y="13933"/>
                    <a:pt x="9316" y="5295"/>
                  </a:cubicBezTo>
                  <a:cubicBezTo>
                    <a:pt x="8698" y="3882"/>
                    <a:pt x="8095" y="2469"/>
                    <a:pt x="6991" y="1424"/>
                  </a:cubicBezTo>
                  <a:cubicBezTo>
                    <a:pt x="6132" y="565"/>
                    <a:pt x="4970" y="0"/>
                    <a:pt x="3803" y="0"/>
                  </a:cubicBezTo>
                  <a:close/>
                </a:path>
              </a:pathLst>
            </a:custGeom>
            <a:solidFill>
              <a:srgbClr val="F7D79F"/>
            </a:solidFill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15"/>
            <p:cNvSpPr/>
            <p:nvPr/>
          </p:nvSpPr>
          <p:spPr>
            <a:xfrm>
              <a:off x="8694944" y="5122132"/>
              <a:ext cx="117521" cy="52669"/>
            </a:xfrm>
            <a:custGeom>
              <a:avLst/>
              <a:gdLst/>
              <a:ahLst/>
              <a:cxnLst/>
              <a:rect l="l" t="t" r="r" b="b"/>
              <a:pathLst>
                <a:path w="4534" h="2032" fill="none" extrusionOk="0">
                  <a:moveTo>
                    <a:pt x="1" y="2031"/>
                  </a:moveTo>
                  <a:cubicBezTo>
                    <a:pt x="1473" y="1236"/>
                    <a:pt x="2944" y="559"/>
                    <a:pt x="4534" y="0"/>
                  </a:cubicBezTo>
                </a:path>
              </a:pathLst>
            </a:custGeom>
            <a:noFill/>
            <a:ln w="4775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15"/>
            <p:cNvSpPr/>
            <p:nvPr/>
          </p:nvSpPr>
          <p:spPr>
            <a:xfrm>
              <a:off x="8801379" y="5139681"/>
              <a:ext cx="52669" cy="20606"/>
            </a:xfrm>
            <a:custGeom>
              <a:avLst/>
              <a:gdLst/>
              <a:ahLst/>
              <a:cxnLst/>
              <a:rect l="l" t="t" r="r" b="b"/>
              <a:pathLst>
                <a:path w="2032" h="795" fill="none" extrusionOk="0">
                  <a:moveTo>
                    <a:pt x="1" y="795"/>
                  </a:moveTo>
                  <a:cubicBezTo>
                    <a:pt x="619" y="486"/>
                    <a:pt x="1355" y="250"/>
                    <a:pt x="2032" y="0"/>
                  </a:cubicBezTo>
                </a:path>
              </a:pathLst>
            </a:custGeom>
            <a:noFill/>
            <a:ln w="4775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15"/>
            <p:cNvSpPr/>
            <p:nvPr/>
          </p:nvSpPr>
          <p:spPr>
            <a:xfrm>
              <a:off x="8798346" y="5274707"/>
              <a:ext cx="87376" cy="35122"/>
            </a:xfrm>
            <a:custGeom>
              <a:avLst/>
              <a:gdLst/>
              <a:ahLst/>
              <a:cxnLst/>
              <a:rect l="l" t="t" r="r" b="b"/>
              <a:pathLst>
                <a:path w="3371" h="1355" fill="none" extrusionOk="0">
                  <a:moveTo>
                    <a:pt x="0" y="1355"/>
                  </a:moveTo>
                  <a:cubicBezTo>
                    <a:pt x="912" y="869"/>
                    <a:pt x="1898" y="369"/>
                    <a:pt x="2943" y="133"/>
                  </a:cubicBezTo>
                  <a:cubicBezTo>
                    <a:pt x="3061" y="60"/>
                    <a:pt x="3252" y="60"/>
                    <a:pt x="3370" y="1"/>
                  </a:cubicBezTo>
                </a:path>
              </a:pathLst>
            </a:custGeom>
            <a:noFill/>
            <a:ln w="4775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15"/>
            <p:cNvSpPr/>
            <p:nvPr/>
          </p:nvSpPr>
          <p:spPr>
            <a:xfrm>
              <a:off x="8912765" y="5449808"/>
              <a:ext cx="55728" cy="23691"/>
            </a:xfrm>
            <a:custGeom>
              <a:avLst/>
              <a:gdLst/>
              <a:ahLst/>
              <a:cxnLst/>
              <a:rect l="l" t="t" r="r" b="b"/>
              <a:pathLst>
                <a:path w="2150" h="914" fill="none" extrusionOk="0">
                  <a:moveTo>
                    <a:pt x="1" y="913"/>
                  </a:moveTo>
                  <a:cubicBezTo>
                    <a:pt x="678" y="545"/>
                    <a:pt x="1414" y="236"/>
                    <a:pt x="2150" y="1"/>
                  </a:cubicBezTo>
                </a:path>
              </a:pathLst>
            </a:custGeom>
            <a:noFill/>
            <a:ln w="4775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15"/>
            <p:cNvSpPr/>
            <p:nvPr/>
          </p:nvSpPr>
          <p:spPr>
            <a:xfrm>
              <a:off x="8960461" y="5605441"/>
              <a:ext cx="38180" cy="14152"/>
            </a:xfrm>
            <a:custGeom>
              <a:avLst/>
              <a:gdLst/>
              <a:ahLst/>
              <a:cxnLst/>
              <a:rect l="l" t="t" r="r" b="b"/>
              <a:pathLst>
                <a:path w="1473" h="546" fill="none" extrusionOk="0">
                  <a:moveTo>
                    <a:pt x="1" y="545"/>
                  </a:moveTo>
                  <a:cubicBezTo>
                    <a:pt x="486" y="369"/>
                    <a:pt x="972" y="178"/>
                    <a:pt x="1472" y="1"/>
                  </a:cubicBezTo>
                </a:path>
              </a:pathLst>
            </a:custGeom>
            <a:noFill/>
            <a:ln w="4775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15"/>
            <p:cNvSpPr/>
            <p:nvPr/>
          </p:nvSpPr>
          <p:spPr>
            <a:xfrm>
              <a:off x="8873105" y="5438376"/>
              <a:ext cx="33204" cy="9564"/>
            </a:xfrm>
            <a:custGeom>
              <a:avLst/>
              <a:gdLst/>
              <a:ahLst/>
              <a:cxnLst/>
              <a:rect l="l" t="t" r="r" b="b"/>
              <a:pathLst>
                <a:path w="1281" h="369" fill="none" extrusionOk="0">
                  <a:moveTo>
                    <a:pt x="0" y="368"/>
                  </a:moveTo>
                  <a:cubicBezTo>
                    <a:pt x="427" y="191"/>
                    <a:pt x="854" y="74"/>
                    <a:pt x="1281" y="0"/>
                  </a:cubicBezTo>
                </a:path>
              </a:pathLst>
            </a:custGeom>
            <a:noFill/>
            <a:ln w="4775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15"/>
            <p:cNvSpPr/>
            <p:nvPr/>
          </p:nvSpPr>
          <p:spPr>
            <a:xfrm>
              <a:off x="8858615" y="5300266"/>
              <a:ext cx="36651" cy="16044"/>
            </a:xfrm>
            <a:custGeom>
              <a:avLst/>
              <a:gdLst/>
              <a:ahLst/>
              <a:cxnLst/>
              <a:rect l="l" t="t" r="r" b="b"/>
              <a:pathLst>
                <a:path w="1414" h="619" fill="none" extrusionOk="0">
                  <a:moveTo>
                    <a:pt x="0" y="619"/>
                  </a:moveTo>
                  <a:cubicBezTo>
                    <a:pt x="486" y="369"/>
                    <a:pt x="927" y="177"/>
                    <a:pt x="1413" y="1"/>
                  </a:cubicBezTo>
                </a:path>
              </a:pathLst>
            </a:custGeom>
            <a:noFill/>
            <a:ln w="4775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15"/>
            <p:cNvSpPr/>
            <p:nvPr/>
          </p:nvSpPr>
          <p:spPr>
            <a:xfrm>
              <a:off x="6764289" y="4837907"/>
              <a:ext cx="24054" cy="8035"/>
            </a:xfrm>
            <a:custGeom>
              <a:avLst/>
              <a:gdLst/>
              <a:ahLst/>
              <a:cxnLst/>
              <a:rect l="l" t="t" r="r" b="b"/>
              <a:pathLst>
                <a:path w="928" h="310" fill="none" extrusionOk="0">
                  <a:moveTo>
                    <a:pt x="0" y="309"/>
                  </a:moveTo>
                  <a:cubicBezTo>
                    <a:pt x="309" y="192"/>
                    <a:pt x="618" y="133"/>
                    <a:pt x="927" y="0"/>
                  </a:cubicBezTo>
                </a:path>
              </a:pathLst>
            </a:custGeom>
            <a:noFill/>
            <a:ln w="4775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15"/>
            <p:cNvSpPr/>
            <p:nvPr/>
          </p:nvSpPr>
          <p:spPr>
            <a:xfrm>
              <a:off x="8791840" y="5335364"/>
              <a:ext cx="120943" cy="44271"/>
            </a:xfrm>
            <a:custGeom>
              <a:avLst/>
              <a:gdLst/>
              <a:ahLst/>
              <a:cxnLst/>
              <a:rect l="l" t="t" r="r" b="b"/>
              <a:pathLst>
                <a:path w="4666" h="1708" fill="none" extrusionOk="0">
                  <a:moveTo>
                    <a:pt x="1" y="1708"/>
                  </a:moveTo>
                  <a:cubicBezTo>
                    <a:pt x="1473" y="972"/>
                    <a:pt x="3003" y="236"/>
                    <a:pt x="4666" y="1"/>
                  </a:cubicBezTo>
                </a:path>
              </a:pathLst>
            </a:custGeom>
            <a:noFill/>
            <a:ln w="4775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15"/>
            <p:cNvSpPr/>
            <p:nvPr/>
          </p:nvSpPr>
          <p:spPr>
            <a:xfrm>
              <a:off x="8656814" y="5025237"/>
              <a:ext cx="79367" cy="35122"/>
            </a:xfrm>
            <a:custGeom>
              <a:avLst/>
              <a:gdLst/>
              <a:ahLst/>
              <a:cxnLst/>
              <a:rect l="l" t="t" r="r" b="b"/>
              <a:pathLst>
                <a:path w="3062" h="1355" fill="none" extrusionOk="0">
                  <a:moveTo>
                    <a:pt x="0" y="1354"/>
                  </a:moveTo>
                  <a:cubicBezTo>
                    <a:pt x="913" y="736"/>
                    <a:pt x="1958" y="309"/>
                    <a:pt x="3061" y="0"/>
                  </a:cubicBezTo>
                </a:path>
              </a:pathLst>
            </a:custGeom>
            <a:noFill/>
            <a:ln w="4775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15"/>
            <p:cNvSpPr/>
            <p:nvPr/>
          </p:nvSpPr>
          <p:spPr>
            <a:xfrm>
              <a:off x="8642297" y="4860894"/>
              <a:ext cx="680556" cy="759637"/>
            </a:xfrm>
            <a:custGeom>
              <a:avLst/>
              <a:gdLst/>
              <a:ahLst/>
              <a:cxnLst/>
              <a:rect l="l" t="t" r="r" b="b"/>
              <a:pathLst>
                <a:path w="26256" h="29307" extrusionOk="0">
                  <a:moveTo>
                    <a:pt x="3898" y="1"/>
                  </a:moveTo>
                  <a:cubicBezTo>
                    <a:pt x="3182" y="1"/>
                    <a:pt x="2487" y="171"/>
                    <a:pt x="1914" y="571"/>
                  </a:cubicBezTo>
                  <a:cubicBezTo>
                    <a:pt x="442" y="1557"/>
                    <a:pt x="1" y="3588"/>
                    <a:pt x="442" y="5295"/>
                  </a:cubicBezTo>
                  <a:cubicBezTo>
                    <a:pt x="928" y="6958"/>
                    <a:pt x="2032" y="8430"/>
                    <a:pt x="3136" y="9710"/>
                  </a:cubicBezTo>
                  <a:cubicBezTo>
                    <a:pt x="6447" y="13640"/>
                    <a:pt x="10067" y="17260"/>
                    <a:pt x="13687" y="20880"/>
                  </a:cubicBezTo>
                  <a:cubicBezTo>
                    <a:pt x="16748" y="23882"/>
                    <a:pt x="19868" y="27002"/>
                    <a:pt x="23739" y="28974"/>
                  </a:cubicBezTo>
                  <a:cubicBezTo>
                    <a:pt x="24104" y="29148"/>
                    <a:pt x="24552" y="29307"/>
                    <a:pt x="24958" y="29307"/>
                  </a:cubicBezTo>
                  <a:cubicBezTo>
                    <a:pt x="25238" y="29307"/>
                    <a:pt x="25498" y="29231"/>
                    <a:pt x="25696" y="29033"/>
                  </a:cubicBezTo>
                  <a:cubicBezTo>
                    <a:pt x="26255" y="28474"/>
                    <a:pt x="25946" y="27620"/>
                    <a:pt x="25578" y="26943"/>
                  </a:cubicBezTo>
                  <a:cubicBezTo>
                    <a:pt x="21222" y="18540"/>
                    <a:pt x="15821" y="10696"/>
                    <a:pt x="9640" y="3515"/>
                  </a:cubicBezTo>
                  <a:cubicBezTo>
                    <a:pt x="8654" y="2411"/>
                    <a:pt x="7609" y="1248"/>
                    <a:pt x="6256" y="571"/>
                  </a:cubicBezTo>
                  <a:cubicBezTo>
                    <a:pt x="5544" y="220"/>
                    <a:pt x="4708" y="1"/>
                    <a:pt x="3898" y="1"/>
                  </a:cubicBezTo>
                  <a:close/>
                </a:path>
              </a:pathLst>
            </a:custGeom>
            <a:solidFill>
              <a:srgbClr val="F7D79F"/>
            </a:solidFill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15"/>
            <p:cNvSpPr/>
            <p:nvPr/>
          </p:nvSpPr>
          <p:spPr>
            <a:xfrm>
              <a:off x="8807860" y="5090456"/>
              <a:ext cx="96915" cy="84344"/>
            </a:xfrm>
            <a:custGeom>
              <a:avLst/>
              <a:gdLst/>
              <a:ahLst/>
              <a:cxnLst/>
              <a:rect l="l" t="t" r="r" b="b"/>
              <a:pathLst>
                <a:path w="3739" h="3254" fill="none" extrusionOk="0">
                  <a:moveTo>
                    <a:pt x="1" y="3253"/>
                  </a:moveTo>
                  <a:cubicBezTo>
                    <a:pt x="1164" y="2090"/>
                    <a:pt x="2444" y="987"/>
                    <a:pt x="3739" y="1"/>
                  </a:cubicBezTo>
                </a:path>
              </a:pathLst>
            </a:custGeom>
            <a:noFill/>
            <a:ln w="4775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15"/>
            <p:cNvSpPr/>
            <p:nvPr/>
          </p:nvSpPr>
          <p:spPr>
            <a:xfrm>
              <a:off x="8882644" y="5111064"/>
              <a:ext cx="44271" cy="35122"/>
            </a:xfrm>
            <a:custGeom>
              <a:avLst/>
              <a:gdLst/>
              <a:ahLst/>
              <a:cxnLst/>
              <a:rect l="l" t="t" r="r" b="b"/>
              <a:pathLst>
                <a:path w="1708" h="1355" fill="none" extrusionOk="0">
                  <a:moveTo>
                    <a:pt x="0" y="1354"/>
                  </a:moveTo>
                  <a:cubicBezTo>
                    <a:pt x="545" y="854"/>
                    <a:pt x="1104" y="427"/>
                    <a:pt x="1708" y="0"/>
                  </a:cubicBezTo>
                </a:path>
              </a:pathLst>
            </a:custGeom>
            <a:noFill/>
            <a:ln w="4775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15"/>
            <p:cNvSpPr/>
            <p:nvPr/>
          </p:nvSpPr>
          <p:spPr>
            <a:xfrm>
              <a:off x="9046288" y="5293785"/>
              <a:ext cx="72887" cy="58761"/>
            </a:xfrm>
            <a:custGeom>
              <a:avLst/>
              <a:gdLst/>
              <a:ahLst/>
              <a:cxnLst/>
              <a:rect l="l" t="t" r="r" b="b"/>
              <a:pathLst>
                <a:path w="2812" h="2267" fill="none" extrusionOk="0">
                  <a:moveTo>
                    <a:pt x="1" y="2267"/>
                  </a:moveTo>
                  <a:cubicBezTo>
                    <a:pt x="737" y="1531"/>
                    <a:pt x="1531" y="795"/>
                    <a:pt x="2444" y="251"/>
                  </a:cubicBezTo>
                  <a:cubicBezTo>
                    <a:pt x="2576" y="192"/>
                    <a:pt x="2694" y="59"/>
                    <a:pt x="2812" y="1"/>
                  </a:cubicBezTo>
                </a:path>
              </a:pathLst>
            </a:custGeom>
            <a:noFill/>
            <a:ln w="4775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15"/>
            <p:cNvSpPr/>
            <p:nvPr/>
          </p:nvSpPr>
          <p:spPr>
            <a:xfrm>
              <a:off x="9084445" y="5317815"/>
              <a:ext cx="46189" cy="41239"/>
            </a:xfrm>
            <a:custGeom>
              <a:avLst/>
              <a:gdLst/>
              <a:ahLst/>
              <a:cxnLst/>
              <a:rect l="l" t="t" r="r" b="b"/>
              <a:pathLst>
                <a:path w="1782" h="1591" fill="none" extrusionOk="0">
                  <a:moveTo>
                    <a:pt x="0" y="1590"/>
                  </a:moveTo>
                  <a:cubicBezTo>
                    <a:pt x="545" y="972"/>
                    <a:pt x="1163" y="486"/>
                    <a:pt x="1781" y="1"/>
                  </a:cubicBezTo>
                </a:path>
              </a:pathLst>
            </a:custGeom>
            <a:noFill/>
            <a:ln w="4775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15"/>
            <p:cNvSpPr/>
            <p:nvPr/>
          </p:nvSpPr>
          <p:spPr>
            <a:xfrm>
              <a:off x="9152723" y="5392599"/>
              <a:ext cx="30171" cy="25194"/>
            </a:xfrm>
            <a:custGeom>
              <a:avLst/>
              <a:gdLst/>
              <a:ahLst/>
              <a:cxnLst/>
              <a:rect l="l" t="t" r="r" b="b"/>
              <a:pathLst>
                <a:path w="1164" h="972" fill="none" extrusionOk="0">
                  <a:moveTo>
                    <a:pt x="1" y="971"/>
                  </a:moveTo>
                  <a:cubicBezTo>
                    <a:pt x="369" y="604"/>
                    <a:pt x="795" y="294"/>
                    <a:pt x="1163" y="0"/>
                  </a:cubicBezTo>
                </a:path>
              </a:pathLst>
            </a:custGeom>
            <a:noFill/>
            <a:ln w="4775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15"/>
            <p:cNvSpPr/>
            <p:nvPr/>
          </p:nvSpPr>
          <p:spPr>
            <a:xfrm>
              <a:off x="9055827" y="5254125"/>
              <a:ext cx="28642" cy="19077"/>
            </a:xfrm>
            <a:custGeom>
              <a:avLst/>
              <a:gdLst/>
              <a:ahLst/>
              <a:cxnLst/>
              <a:rect l="l" t="t" r="r" b="b"/>
              <a:pathLst>
                <a:path w="1105" h="736" fill="none" extrusionOk="0">
                  <a:moveTo>
                    <a:pt x="1" y="736"/>
                  </a:moveTo>
                  <a:cubicBezTo>
                    <a:pt x="369" y="427"/>
                    <a:pt x="736" y="191"/>
                    <a:pt x="1104" y="0"/>
                  </a:cubicBezTo>
                </a:path>
              </a:pathLst>
            </a:custGeom>
            <a:noFill/>
            <a:ln w="4775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15"/>
            <p:cNvSpPr/>
            <p:nvPr/>
          </p:nvSpPr>
          <p:spPr>
            <a:xfrm>
              <a:off x="8934902" y="5236576"/>
              <a:ext cx="30171" cy="27086"/>
            </a:xfrm>
            <a:custGeom>
              <a:avLst/>
              <a:gdLst/>
              <a:ahLst/>
              <a:cxnLst/>
              <a:rect l="l" t="t" r="r" b="b"/>
              <a:pathLst>
                <a:path w="1164" h="1045" fill="none" extrusionOk="0">
                  <a:moveTo>
                    <a:pt x="1" y="1045"/>
                  </a:moveTo>
                  <a:cubicBezTo>
                    <a:pt x="368" y="677"/>
                    <a:pt x="736" y="309"/>
                    <a:pt x="1163" y="0"/>
                  </a:cubicBezTo>
                </a:path>
              </a:pathLst>
            </a:custGeom>
            <a:noFill/>
            <a:ln w="4775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15"/>
            <p:cNvSpPr/>
            <p:nvPr/>
          </p:nvSpPr>
          <p:spPr>
            <a:xfrm>
              <a:off x="9181341" y="5511605"/>
              <a:ext cx="20632" cy="14515"/>
            </a:xfrm>
            <a:custGeom>
              <a:avLst/>
              <a:gdLst/>
              <a:ahLst/>
              <a:cxnLst/>
              <a:rect l="l" t="t" r="r" b="b"/>
              <a:pathLst>
                <a:path w="796" h="560" fill="none" extrusionOk="0">
                  <a:moveTo>
                    <a:pt x="0" y="560"/>
                  </a:moveTo>
                  <a:cubicBezTo>
                    <a:pt x="309" y="369"/>
                    <a:pt x="545" y="192"/>
                    <a:pt x="795" y="1"/>
                  </a:cubicBezTo>
                </a:path>
              </a:pathLst>
            </a:custGeom>
            <a:noFill/>
            <a:ln w="4775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15"/>
            <p:cNvSpPr/>
            <p:nvPr/>
          </p:nvSpPr>
          <p:spPr>
            <a:xfrm>
              <a:off x="8810918" y="5036306"/>
              <a:ext cx="101866" cy="79730"/>
            </a:xfrm>
            <a:custGeom>
              <a:avLst/>
              <a:gdLst/>
              <a:ahLst/>
              <a:cxnLst/>
              <a:rect l="l" t="t" r="r" b="b"/>
              <a:pathLst>
                <a:path w="3930" h="3076" fill="none" extrusionOk="0">
                  <a:moveTo>
                    <a:pt x="1" y="3076"/>
                  </a:moveTo>
                  <a:cubicBezTo>
                    <a:pt x="1222" y="1898"/>
                    <a:pt x="2458" y="736"/>
                    <a:pt x="3930" y="0"/>
                  </a:cubicBezTo>
                </a:path>
              </a:pathLst>
            </a:custGeom>
            <a:noFill/>
            <a:ln w="4775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15"/>
            <p:cNvSpPr/>
            <p:nvPr/>
          </p:nvSpPr>
          <p:spPr>
            <a:xfrm>
              <a:off x="8717082" y="4982493"/>
              <a:ext cx="65241" cy="57257"/>
            </a:xfrm>
            <a:custGeom>
              <a:avLst/>
              <a:gdLst/>
              <a:ahLst/>
              <a:cxnLst/>
              <a:rect l="l" t="t" r="r" b="b"/>
              <a:pathLst>
                <a:path w="2517" h="2209" fill="none" extrusionOk="0">
                  <a:moveTo>
                    <a:pt x="0" y="2208"/>
                  </a:moveTo>
                  <a:cubicBezTo>
                    <a:pt x="677" y="1340"/>
                    <a:pt x="1531" y="604"/>
                    <a:pt x="2517" y="1"/>
                  </a:cubicBezTo>
                </a:path>
              </a:pathLst>
            </a:custGeom>
            <a:noFill/>
            <a:ln w="4775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15"/>
            <p:cNvSpPr/>
            <p:nvPr/>
          </p:nvSpPr>
          <p:spPr>
            <a:xfrm flipH="1">
              <a:off x="8029518" y="4511494"/>
              <a:ext cx="50777" cy="45878"/>
            </a:xfrm>
            <a:custGeom>
              <a:avLst/>
              <a:gdLst/>
              <a:ahLst/>
              <a:cxnLst/>
              <a:rect l="l" t="t" r="r" b="b"/>
              <a:pathLst>
                <a:path w="1959" h="1770" extrusionOk="0">
                  <a:moveTo>
                    <a:pt x="979" y="1"/>
                  </a:moveTo>
                  <a:cubicBezTo>
                    <a:pt x="570" y="1"/>
                    <a:pt x="221" y="328"/>
                    <a:pt x="119" y="700"/>
                  </a:cubicBezTo>
                  <a:cubicBezTo>
                    <a:pt x="1" y="1186"/>
                    <a:pt x="310" y="1686"/>
                    <a:pt x="796" y="1745"/>
                  </a:cubicBezTo>
                  <a:cubicBezTo>
                    <a:pt x="865" y="1762"/>
                    <a:pt x="936" y="1770"/>
                    <a:pt x="1005" y="1770"/>
                  </a:cubicBezTo>
                  <a:cubicBezTo>
                    <a:pt x="1416" y="1770"/>
                    <a:pt x="1790" y="1484"/>
                    <a:pt x="1840" y="1068"/>
                  </a:cubicBezTo>
                  <a:cubicBezTo>
                    <a:pt x="1958" y="582"/>
                    <a:pt x="1649" y="156"/>
                    <a:pt x="1163" y="23"/>
                  </a:cubicBezTo>
                  <a:cubicBezTo>
                    <a:pt x="1101" y="8"/>
                    <a:pt x="1039" y="1"/>
                    <a:pt x="979" y="1"/>
                  </a:cubicBezTo>
                  <a:close/>
                </a:path>
              </a:pathLst>
            </a:custGeom>
            <a:solidFill>
              <a:srgbClr val="F7D79F"/>
            </a:solidFill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54" name="Google Shape;1954;p15"/>
            <p:cNvGrpSpPr/>
            <p:nvPr/>
          </p:nvGrpSpPr>
          <p:grpSpPr>
            <a:xfrm flipH="1">
              <a:off x="8025216" y="4910867"/>
              <a:ext cx="497778" cy="476240"/>
              <a:chOff x="477665" y="4361232"/>
              <a:chExt cx="618434" cy="591676"/>
            </a:xfrm>
          </p:grpSpPr>
          <p:sp>
            <p:nvSpPr>
              <p:cNvPr id="1955" name="Google Shape;1955;p15"/>
              <p:cNvSpPr/>
              <p:nvPr/>
            </p:nvSpPr>
            <p:spPr>
              <a:xfrm>
                <a:off x="515566" y="4400582"/>
                <a:ext cx="580534" cy="552327"/>
              </a:xfrm>
              <a:custGeom>
                <a:avLst/>
                <a:gdLst/>
                <a:ahLst/>
                <a:cxnLst/>
                <a:rect l="l" t="t" r="r" b="b"/>
                <a:pathLst>
                  <a:path w="18029" h="17153" extrusionOk="0">
                    <a:moveTo>
                      <a:pt x="9566" y="0"/>
                    </a:moveTo>
                    <a:cubicBezTo>
                      <a:pt x="8463" y="0"/>
                      <a:pt x="7050" y="309"/>
                      <a:pt x="6432" y="501"/>
                    </a:cubicBezTo>
                    <a:cubicBezTo>
                      <a:pt x="5210" y="869"/>
                      <a:pt x="4474" y="1237"/>
                      <a:pt x="3429" y="1972"/>
                    </a:cubicBezTo>
                    <a:cubicBezTo>
                      <a:pt x="2870" y="2399"/>
                      <a:pt x="2326" y="2944"/>
                      <a:pt x="1899" y="3503"/>
                    </a:cubicBezTo>
                    <a:cubicBezTo>
                      <a:pt x="1340" y="4180"/>
                      <a:pt x="913" y="4857"/>
                      <a:pt x="604" y="5828"/>
                    </a:cubicBezTo>
                    <a:cubicBezTo>
                      <a:pt x="1" y="7432"/>
                      <a:pt x="236" y="8830"/>
                      <a:pt x="604" y="10184"/>
                    </a:cubicBezTo>
                    <a:cubicBezTo>
                      <a:pt x="972" y="11597"/>
                      <a:pt x="1649" y="12951"/>
                      <a:pt x="2635" y="14055"/>
                    </a:cubicBezTo>
                    <a:cubicBezTo>
                      <a:pt x="3179" y="14658"/>
                      <a:pt x="3797" y="15217"/>
                      <a:pt x="4533" y="15703"/>
                    </a:cubicBezTo>
                    <a:cubicBezTo>
                      <a:pt x="6013" y="16659"/>
                      <a:pt x="7801" y="17152"/>
                      <a:pt x="9591" y="17152"/>
                    </a:cubicBezTo>
                    <a:cubicBezTo>
                      <a:pt x="10775" y="17152"/>
                      <a:pt x="11959" y="16937"/>
                      <a:pt x="13054" y="16497"/>
                    </a:cubicBezTo>
                    <a:cubicBezTo>
                      <a:pt x="13672" y="16262"/>
                      <a:pt x="14217" y="15953"/>
                      <a:pt x="14776" y="15585"/>
                    </a:cubicBezTo>
                    <a:cubicBezTo>
                      <a:pt x="16792" y="14113"/>
                      <a:pt x="18028" y="11170"/>
                      <a:pt x="17896" y="8654"/>
                    </a:cubicBezTo>
                    <a:cubicBezTo>
                      <a:pt x="17719" y="6196"/>
                      <a:pt x="16557" y="3989"/>
                      <a:pt x="14776" y="2281"/>
                    </a:cubicBezTo>
                    <a:cubicBezTo>
                      <a:pt x="13245" y="810"/>
                      <a:pt x="11774" y="74"/>
                      <a:pt x="9566" y="0"/>
                    </a:cubicBezTo>
                    <a:close/>
                  </a:path>
                </a:pathLst>
              </a:custGeom>
              <a:solidFill>
                <a:srgbClr val="FCC1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6" name="Google Shape;1956;p15"/>
              <p:cNvSpPr/>
              <p:nvPr/>
            </p:nvSpPr>
            <p:spPr>
              <a:xfrm>
                <a:off x="477665" y="4361232"/>
                <a:ext cx="578634" cy="566784"/>
              </a:xfrm>
              <a:custGeom>
                <a:avLst/>
                <a:gdLst/>
                <a:ahLst/>
                <a:cxnLst/>
                <a:rect l="l" t="t" r="r" b="b"/>
                <a:pathLst>
                  <a:path w="17970" h="17602" fill="none" extrusionOk="0">
                    <a:moveTo>
                      <a:pt x="4489" y="15703"/>
                    </a:moveTo>
                    <a:cubicBezTo>
                      <a:pt x="6932" y="17293"/>
                      <a:pt x="10243" y="17602"/>
                      <a:pt x="13010" y="16557"/>
                    </a:cubicBezTo>
                    <a:cubicBezTo>
                      <a:pt x="13613" y="16307"/>
                      <a:pt x="14172" y="16012"/>
                      <a:pt x="14717" y="15571"/>
                    </a:cubicBezTo>
                    <a:cubicBezTo>
                      <a:pt x="16748" y="14099"/>
                      <a:pt x="17969" y="11156"/>
                      <a:pt x="17851" y="8713"/>
                    </a:cubicBezTo>
                    <a:cubicBezTo>
                      <a:pt x="17734" y="6197"/>
                      <a:pt x="16556" y="3989"/>
                      <a:pt x="14717" y="2267"/>
                    </a:cubicBezTo>
                    <a:cubicBezTo>
                      <a:pt x="13186" y="854"/>
                      <a:pt x="11715" y="60"/>
                      <a:pt x="9566" y="60"/>
                    </a:cubicBezTo>
                    <a:cubicBezTo>
                      <a:pt x="8462" y="1"/>
                      <a:pt x="6991" y="310"/>
                      <a:pt x="6387" y="487"/>
                    </a:cubicBezTo>
                    <a:cubicBezTo>
                      <a:pt x="5151" y="854"/>
                      <a:pt x="4415" y="1222"/>
                      <a:pt x="3444" y="1958"/>
                    </a:cubicBezTo>
                    <a:cubicBezTo>
                      <a:pt x="2826" y="2400"/>
                      <a:pt x="2340" y="2944"/>
                      <a:pt x="1840" y="3503"/>
                    </a:cubicBezTo>
                    <a:cubicBezTo>
                      <a:pt x="1295" y="4166"/>
                      <a:pt x="868" y="4843"/>
                      <a:pt x="559" y="5829"/>
                    </a:cubicBezTo>
                    <a:cubicBezTo>
                      <a:pt x="0" y="7418"/>
                      <a:pt x="250" y="8831"/>
                      <a:pt x="559" y="10185"/>
                    </a:cubicBezTo>
                    <a:cubicBezTo>
                      <a:pt x="927" y="11597"/>
                      <a:pt x="1604" y="12937"/>
                      <a:pt x="2576" y="14040"/>
                    </a:cubicBezTo>
                    <a:cubicBezTo>
                      <a:pt x="3135" y="14658"/>
                      <a:pt x="3753" y="15277"/>
                      <a:pt x="4489" y="15703"/>
                    </a:cubicBezTo>
                    <a:close/>
                  </a:path>
                </a:pathLst>
              </a:custGeom>
              <a:noFill/>
              <a:ln w="6250" cap="flat" cmpd="sng">
                <a:solidFill>
                  <a:srgbClr val="28481F"/>
                </a:solidFill>
                <a:prstDash val="solid"/>
                <a:miter lim="147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7" name="Google Shape;1957;p15"/>
              <p:cNvSpPr/>
              <p:nvPr/>
            </p:nvSpPr>
            <p:spPr>
              <a:xfrm>
                <a:off x="519365" y="4408632"/>
                <a:ext cx="495687" cy="458270"/>
              </a:xfrm>
              <a:custGeom>
                <a:avLst/>
                <a:gdLst/>
                <a:ahLst/>
                <a:cxnLst/>
                <a:rect l="l" t="t" r="r" b="b"/>
                <a:pathLst>
                  <a:path w="15394" h="14232" fill="none" extrusionOk="0">
                    <a:moveTo>
                      <a:pt x="6740" y="560"/>
                    </a:moveTo>
                    <a:cubicBezTo>
                      <a:pt x="6932" y="251"/>
                      <a:pt x="7359" y="59"/>
                      <a:pt x="7726" y="59"/>
                    </a:cubicBezTo>
                    <a:cubicBezTo>
                      <a:pt x="8580" y="1"/>
                      <a:pt x="9375" y="251"/>
                      <a:pt x="10052" y="736"/>
                    </a:cubicBezTo>
                    <a:cubicBezTo>
                      <a:pt x="10110" y="795"/>
                      <a:pt x="10184" y="854"/>
                      <a:pt x="10243" y="854"/>
                    </a:cubicBezTo>
                    <a:cubicBezTo>
                      <a:pt x="10302" y="928"/>
                      <a:pt x="10420" y="928"/>
                      <a:pt x="10478" y="928"/>
                    </a:cubicBezTo>
                    <a:cubicBezTo>
                      <a:pt x="11656" y="1045"/>
                      <a:pt x="12686" y="1840"/>
                      <a:pt x="13127" y="2885"/>
                    </a:cubicBezTo>
                    <a:cubicBezTo>
                      <a:pt x="14408" y="3621"/>
                      <a:pt x="15085" y="5210"/>
                      <a:pt x="14776" y="6623"/>
                    </a:cubicBezTo>
                    <a:cubicBezTo>
                      <a:pt x="15202" y="7109"/>
                      <a:pt x="15394" y="7844"/>
                      <a:pt x="15335" y="8521"/>
                    </a:cubicBezTo>
                    <a:cubicBezTo>
                      <a:pt x="15261" y="9198"/>
                      <a:pt x="14893" y="9816"/>
                      <a:pt x="14349" y="10243"/>
                    </a:cubicBezTo>
                    <a:cubicBezTo>
                      <a:pt x="14290" y="10302"/>
                      <a:pt x="14231" y="10361"/>
                      <a:pt x="14158" y="10420"/>
                    </a:cubicBezTo>
                    <a:cubicBezTo>
                      <a:pt x="14099" y="10493"/>
                      <a:pt x="14040" y="10611"/>
                      <a:pt x="14040" y="10729"/>
                    </a:cubicBezTo>
                    <a:cubicBezTo>
                      <a:pt x="13613" y="11715"/>
                      <a:pt x="12686" y="12333"/>
                      <a:pt x="11582" y="12392"/>
                    </a:cubicBezTo>
                    <a:cubicBezTo>
                      <a:pt x="11523" y="12995"/>
                      <a:pt x="11038" y="13437"/>
                      <a:pt x="10478" y="13731"/>
                    </a:cubicBezTo>
                    <a:cubicBezTo>
                      <a:pt x="9993" y="13981"/>
                      <a:pt x="9375" y="14040"/>
                      <a:pt x="8771" y="14099"/>
                    </a:cubicBezTo>
                    <a:cubicBezTo>
                      <a:pt x="8153" y="14172"/>
                      <a:pt x="7359" y="14231"/>
                      <a:pt x="6991" y="13672"/>
                    </a:cubicBezTo>
                    <a:cubicBezTo>
                      <a:pt x="6740" y="14040"/>
                      <a:pt x="6255" y="14040"/>
                      <a:pt x="5828" y="13981"/>
                    </a:cubicBezTo>
                    <a:cubicBezTo>
                      <a:pt x="4783" y="13731"/>
                      <a:pt x="3797" y="13128"/>
                      <a:pt x="3194" y="12259"/>
                    </a:cubicBezTo>
                    <a:cubicBezTo>
                      <a:pt x="3120" y="12142"/>
                      <a:pt x="3061" y="12083"/>
                      <a:pt x="3002" y="12024"/>
                    </a:cubicBezTo>
                    <a:cubicBezTo>
                      <a:pt x="2885" y="11891"/>
                      <a:pt x="2752" y="11891"/>
                      <a:pt x="2635" y="11833"/>
                    </a:cubicBezTo>
                    <a:cubicBezTo>
                      <a:pt x="1531" y="11229"/>
                      <a:pt x="986" y="10184"/>
                      <a:pt x="986" y="8948"/>
                    </a:cubicBezTo>
                    <a:cubicBezTo>
                      <a:pt x="618" y="8654"/>
                      <a:pt x="368" y="8212"/>
                      <a:pt x="250" y="7786"/>
                    </a:cubicBezTo>
                    <a:cubicBezTo>
                      <a:pt x="59" y="7241"/>
                      <a:pt x="0" y="6682"/>
                      <a:pt x="118" y="6137"/>
                    </a:cubicBezTo>
                    <a:cubicBezTo>
                      <a:pt x="250" y="5578"/>
                      <a:pt x="545" y="5092"/>
                      <a:pt x="1045" y="4842"/>
                    </a:cubicBezTo>
                    <a:cubicBezTo>
                      <a:pt x="1281" y="4666"/>
                      <a:pt x="1104" y="4357"/>
                      <a:pt x="1104" y="4048"/>
                    </a:cubicBezTo>
                    <a:cubicBezTo>
                      <a:pt x="1045" y="3621"/>
                      <a:pt x="1354" y="3253"/>
                      <a:pt x="1649" y="2944"/>
                    </a:cubicBezTo>
                    <a:cubicBezTo>
                      <a:pt x="1899" y="2694"/>
                      <a:pt x="2149" y="2399"/>
                      <a:pt x="2458" y="2208"/>
                    </a:cubicBezTo>
                    <a:cubicBezTo>
                      <a:pt x="2752" y="2031"/>
                      <a:pt x="3120" y="1899"/>
                      <a:pt x="3429" y="1958"/>
                    </a:cubicBezTo>
                    <a:cubicBezTo>
                      <a:pt x="3621" y="1958"/>
                      <a:pt x="3797" y="2031"/>
                      <a:pt x="3930" y="1899"/>
                    </a:cubicBezTo>
                    <a:cubicBezTo>
                      <a:pt x="3988" y="1781"/>
                      <a:pt x="3988" y="1663"/>
                      <a:pt x="3988" y="1531"/>
                    </a:cubicBezTo>
                    <a:cubicBezTo>
                      <a:pt x="3988" y="1104"/>
                      <a:pt x="4415" y="795"/>
                      <a:pt x="4783" y="619"/>
                    </a:cubicBezTo>
                    <a:cubicBezTo>
                      <a:pt x="5401" y="368"/>
                      <a:pt x="6196" y="251"/>
                      <a:pt x="6740" y="560"/>
                    </a:cubicBezTo>
                    <a:close/>
                  </a:path>
                </a:pathLst>
              </a:custGeom>
              <a:noFill/>
              <a:ln w="6250" cap="flat" cmpd="sng">
                <a:solidFill>
                  <a:srgbClr val="28481F"/>
                </a:solidFill>
                <a:prstDash val="solid"/>
                <a:miter lim="147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8" name="Google Shape;1958;p15"/>
              <p:cNvSpPr/>
              <p:nvPr/>
            </p:nvSpPr>
            <p:spPr>
              <a:xfrm>
                <a:off x="612232" y="4657415"/>
                <a:ext cx="155945" cy="193361"/>
              </a:xfrm>
              <a:custGeom>
                <a:avLst/>
                <a:gdLst/>
                <a:ahLst/>
                <a:cxnLst/>
                <a:rect l="l" t="t" r="r" b="b"/>
                <a:pathLst>
                  <a:path w="4843" h="6005" fill="none" extrusionOk="0">
                    <a:moveTo>
                      <a:pt x="4048" y="6005"/>
                    </a:moveTo>
                    <a:cubicBezTo>
                      <a:pt x="4416" y="4666"/>
                      <a:pt x="4784" y="3003"/>
                      <a:pt x="4725" y="1590"/>
                    </a:cubicBezTo>
                    <a:cubicBezTo>
                      <a:pt x="4725" y="987"/>
                      <a:pt x="4842" y="560"/>
                      <a:pt x="4592" y="192"/>
                    </a:cubicBezTo>
                    <a:cubicBezTo>
                      <a:pt x="4475" y="60"/>
                      <a:pt x="4283" y="1"/>
                      <a:pt x="4107" y="60"/>
                    </a:cubicBezTo>
                    <a:cubicBezTo>
                      <a:pt x="3989" y="118"/>
                      <a:pt x="3621" y="560"/>
                      <a:pt x="3430" y="736"/>
                    </a:cubicBezTo>
                    <a:cubicBezTo>
                      <a:pt x="2576" y="2090"/>
                      <a:pt x="1281" y="3253"/>
                      <a:pt x="1" y="4165"/>
                    </a:cubicBezTo>
                  </a:path>
                </a:pathLst>
              </a:custGeom>
              <a:noFill/>
              <a:ln w="6250" cap="flat" cmpd="sng">
                <a:solidFill>
                  <a:srgbClr val="28481F"/>
                </a:solidFill>
                <a:prstDash val="solid"/>
                <a:miter lim="147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9" name="Google Shape;1959;p15"/>
              <p:cNvSpPr/>
              <p:nvPr/>
            </p:nvSpPr>
            <p:spPr>
              <a:xfrm>
                <a:off x="551115" y="4653615"/>
                <a:ext cx="193361" cy="43180"/>
              </a:xfrm>
              <a:custGeom>
                <a:avLst/>
                <a:gdLst/>
                <a:ahLst/>
                <a:cxnLst/>
                <a:rect l="l" t="t" r="r" b="b"/>
                <a:pathLst>
                  <a:path w="6005" h="1341" fill="none" extrusionOk="0">
                    <a:moveTo>
                      <a:pt x="5946" y="310"/>
                    </a:moveTo>
                    <a:cubicBezTo>
                      <a:pt x="6005" y="236"/>
                      <a:pt x="6005" y="178"/>
                      <a:pt x="6005" y="119"/>
                    </a:cubicBezTo>
                    <a:cubicBezTo>
                      <a:pt x="6005" y="119"/>
                      <a:pt x="5946" y="60"/>
                      <a:pt x="5887" y="60"/>
                    </a:cubicBezTo>
                    <a:cubicBezTo>
                      <a:pt x="5696" y="1"/>
                      <a:pt x="5445" y="1"/>
                      <a:pt x="5210" y="1"/>
                    </a:cubicBezTo>
                    <a:cubicBezTo>
                      <a:pt x="4224" y="1"/>
                      <a:pt x="2811" y="428"/>
                      <a:pt x="1840" y="737"/>
                    </a:cubicBezTo>
                    <a:cubicBezTo>
                      <a:pt x="1163" y="972"/>
                      <a:pt x="604" y="1164"/>
                      <a:pt x="0" y="1340"/>
                    </a:cubicBezTo>
                  </a:path>
                </a:pathLst>
              </a:custGeom>
              <a:noFill/>
              <a:ln w="6250" cap="flat" cmpd="sng">
                <a:solidFill>
                  <a:srgbClr val="28481F"/>
                </a:solidFill>
                <a:prstDash val="solid"/>
                <a:miter lim="147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0" name="Google Shape;1960;p15"/>
              <p:cNvSpPr/>
              <p:nvPr/>
            </p:nvSpPr>
            <p:spPr>
              <a:xfrm>
                <a:off x="556782" y="4556948"/>
                <a:ext cx="185794" cy="98596"/>
              </a:xfrm>
              <a:custGeom>
                <a:avLst/>
                <a:gdLst/>
                <a:ahLst/>
                <a:cxnLst/>
                <a:rect l="l" t="t" r="r" b="b"/>
                <a:pathLst>
                  <a:path w="5770" h="3062" fill="none" extrusionOk="0">
                    <a:moveTo>
                      <a:pt x="5711" y="3062"/>
                    </a:moveTo>
                    <a:cubicBezTo>
                      <a:pt x="5770" y="2944"/>
                      <a:pt x="5770" y="2870"/>
                      <a:pt x="5711" y="2753"/>
                    </a:cubicBezTo>
                    <a:cubicBezTo>
                      <a:pt x="5637" y="2694"/>
                      <a:pt x="5578" y="2576"/>
                      <a:pt x="5520" y="2576"/>
                    </a:cubicBezTo>
                    <a:cubicBezTo>
                      <a:pt x="3621" y="1531"/>
                      <a:pt x="1899" y="795"/>
                      <a:pt x="1" y="1"/>
                    </a:cubicBezTo>
                  </a:path>
                </a:pathLst>
              </a:custGeom>
              <a:noFill/>
              <a:ln w="6250" cap="flat" cmpd="sng">
                <a:solidFill>
                  <a:srgbClr val="28481F"/>
                </a:solidFill>
                <a:prstDash val="solid"/>
                <a:miter lim="147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1" name="Google Shape;1961;p15"/>
              <p:cNvSpPr/>
              <p:nvPr/>
            </p:nvSpPr>
            <p:spPr>
              <a:xfrm>
                <a:off x="637832" y="4471649"/>
                <a:ext cx="108546" cy="168277"/>
              </a:xfrm>
              <a:custGeom>
                <a:avLst/>
                <a:gdLst/>
                <a:ahLst/>
                <a:cxnLst/>
                <a:rect l="l" t="t" r="r" b="b"/>
                <a:pathLst>
                  <a:path w="3371" h="5226" fill="none" extrusionOk="0">
                    <a:moveTo>
                      <a:pt x="3253" y="5225"/>
                    </a:moveTo>
                    <a:cubicBezTo>
                      <a:pt x="3370" y="5093"/>
                      <a:pt x="3312" y="4975"/>
                      <a:pt x="3253" y="4857"/>
                    </a:cubicBezTo>
                    <a:cubicBezTo>
                      <a:pt x="2752" y="3503"/>
                      <a:pt x="1840" y="2149"/>
                      <a:pt x="986" y="987"/>
                    </a:cubicBezTo>
                    <a:cubicBezTo>
                      <a:pt x="736" y="619"/>
                      <a:pt x="427" y="192"/>
                      <a:pt x="0" y="1"/>
                    </a:cubicBezTo>
                  </a:path>
                </a:pathLst>
              </a:custGeom>
              <a:noFill/>
              <a:ln w="6250" cap="flat" cmpd="sng">
                <a:solidFill>
                  <a:srgbClr val="28481F"/>
                </a:solidFill>
                <a:prstDash val="solid"/>
                <a:miter lim="147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2" name="Google Shape;1962;p15"/>
              <p:cNvSpPr/>
              <p:nvPr/>
            </p:nvSpPr>
            <p:spPr>
              <a:xfrm>
                <a:off x="756298" y="4657415"/>
                <a:ext cx="136045" cy="154045"/>
              </a:xfrm>
              <a:custGeom>
                <a:avLst/>
                <a:gdLst/>
                <a:ahLst/>
                <a:cxnLst/>
                <a:rect l="l" t="t" r="r" b="b"/>
                <a:pathLst>
                  <a:path w="4225" h="4784" fill="none" extrusionOk="0">
                    <a:moveTo>
                      <a:pt x="4224" y="4783"/>
                    </a:moveTo>
                    <a:cubicBezTo>
                      <a:pt x="4048" y="4416"/>
                      <a:pt x="3856" y="3989"/>
                      <a:pt x="3562" y="3621"/>
                    </a:cubicBezTo>
                    <a:cubicBezTo>
                      <a:pt x="3371" y="3371"/>
                      <a:pt x="3194" y="3194"/>
                      <a:pt x="3003" y="2944"/>
                    </a:cubicBezTo>
                    <a:cubicBezTo>
                      <a:pt x="2458" y="2399"/>
                      <a:pt x="1472" y="1355"/>
                      <a:pt x="987" y="736"/>
                    </a:cubicBezTo>
                    <a:cubicBezTo>
                      <a:pt x="677" y="486"/>
                      <a:pt x="368" y="192"/>
                      <a:pt x="1" y="1"/>
                    </a:cubicBezTo>
                  </a:path>
                </a:pathLst>
              </a:custGeom>
              <a:noFill/>
              <a:ln w="6250" cap="flat" cmpd="sng">
                <a:solidFill>
                  <a:srgbClr val="28481F"/>
                </a:solidFill>
                <a:prstDash val="solid"/>
                <a:miter lim="147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3" name="Google Shape;1963;p15"/>
              <p:cNvSpPr/>
              <p:nvPr/>
            </p:nvSpPr>
            <p:spPr>
              <a:xfrm>
                <a:off x="773847" y="4657415"/>
                <a:ext cx="199511" cy="91029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2827" fill="none" extrusionOk="0">
                    <a:moveTo>
                      <a:pt x="0" y="118"/>
                    </a:moveTo>
                    <a:cubicBezTo>
                      <a:pt x="74" y="1"/>
                      <a:pt x="250" y="1"/>
                      <a:pt x="368" y="1"/>
                    </a:cubicBezTo>
                    <a:cubicBezTo>
                      <a:pt x="559" y="1"/>
                      <a:pt x="736" y="1"/>
                      <a:pt x="868" y="60"/>
                    </a:cubicBezTo>
                    <a:cubicBezTo>
                      <a:pt x="2884" y="987"/>
                      <a:pt x="4297" y="1899"/>
                      <a:pt x="6196" y="2826"/>
                    </a:cubicBezTo>
                  </a:path>
                </a:pathLst>
              </a:custGeom>
              <a:noFill/>
              <a:ln w="6250" cap="flat" cmpd="sng">
                <a:solidFill>
                  <a:srgbClr val="28481F"/>
                </a:solidFill>
                <a:prstDash val="solid"/>
                <a:miter lim="147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4" name="Google Shape;1964;p15"/>
              <p:cNvSpPr/>
              <p:nvPr/>
            </p:nvSpPr>
            <p:spPr>
              <a:xfrm>
                <a:off x="781897" y="4621865"/>
                <a:ext cx="211361" cy="29914"/>
              </a:xfrm>
              <a:custGeom>
                <a:avLst/>
                <a:gdLst/>
                <a:ahLst/>
                <a:cxnLst/>
                <a:rect l="l" t="t" r="r" b="b"/>
                <a:pathLst>
                  <a:path w="6564" h="929" fill="none" extrusionOk="0">
                    <a:moveTo>
                      <a:pt x="0" y="928"/>
                    </a:moveTo>
                    <a:cubicBezTo>
                      <a:pt x="309" y="737"/>
                      <a:pt x="677" y="737"/>
                      <a:pt x="1045" y="678"/>
                    </a:cubicBezTo>
                    <a:cubicBezTo>
                      <a:pt x="2634" y="487"/>
                      <a:pt x="4974" y="119"/>
                      <a:pt x="6564" y="1"/>
                    </a:cubicBezTo>
                  </a:path>
                </a:pathLst>
              </a:custGeom>
              <a:noFill/>
              <a:ln w="6250" cap="flat" cmpd="sng">
                <a:solidFill>
                  <a:srgbClr val="28481F"/>
                </a:solidFill>
                <a:prstDash val="solid"/>
                <a:miter lim="147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5" name="Google Shape;1965;p15"/>
              <p:cNvSpPr/>
              <p:nvPr/>
            </p:nvSpPr>
            <p:spPr>
              <a:xfrm>
                <a:off x="781897" y="4501499"/>
                <a:ext cx="160195" cy="130346"/>
              </a:xfrm>
              <a:custGeom>
                <a:avLst/>
                <a:gdLst/>
                <a:ahLst/>
                <a:cxnLst/>
                <a:rect l="l" t="t" r="r" b="b"/>
                <a:pathLst>
                  <a:path w="4975" h="4048" fill="none" extrusionOk="0">
                    <a:moveTo>
                      <a:pt x="0" y="4048"/>
                    </a:moveTo>
                    <a:cubicBezTo>
                      <a:pt x="1295" y="2885"/>
                      <a:pt x="4047" y="737"/>
                      <a:pt x="4974" y="1"/>
                    </a:cubicBezTo>
                  </a:path>
                </a:pathLst>
              </a:custGeom>
              <a:noFill/>
              <a:ln w="6250" cap="flat" cmpd="sng">
                <a:solidFill>
                  <a:srgbClr val="28481F"/>
                </a:solidFill>
                <a:prstDash val="solid"/>
                <a:miter lim="147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6" name="Google Shape;1966;p15"/>
              <p:cNvSpPr/>
              <p:nvPr/>
            </p:nvSpPr>
            <p:spPr>
              <a:xfrm>
                <a:off x="736398" y="4426632"/>
                <a:ext cx="25631" cy="199060"/>
              </a:xfrm>
              <a:custGeom>
                <a:avLst/>
                <a:gdLst/>
                <a:ahLst/>
                <a:cxnLst/>
                <a:rect l="l" t="t" r="r" b="b"/>
                <a:pathLst>
                  <a:path w="796" h="6182" fill="none" extrusionOk="0">
                    <a:moveTo>
                      <a:pt x="501" y="6182"/>
                    </a:moveTo>
                    <a:cubicBezTo>
                      <a:pt x="677" y="6005"/>
                      <a:pt x="736" y="5696"/>
                      <a:pt x="736" y="5446"/>
                    </a:cubicBezTo>
                    <a:cubicBezTo>
                      <a:pt x="795" y="4710"/>
                      <a:pt x="795" y="3489"/>
                      <a:pt x="736" y="2753"/>
                    </a:cubicBezTo>
                    <a:cubicBezTo>
                      <a:pt x="560" y="1531"/>
                      <a:pt x="501" y="795"/>
                      <a:pt x="0" y="1"/>
                    </a:cubicBezTo>
                  </a:path>
                </a:pathLst>
              </a:custGeom>
              <a:noFill/>
              <a:ln w="6250" cap="flat" cmpd="sng">
                <a:solidFill>
                  <a:srgbClr val="28481F"/>
                </a:solidFill>
                <a:prstDash val="solid"/>
                <a:miter lim="147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7" name="Google Shape;1967;p15"/>
              <p:cNvSpPr/>
              <p:nvPr/>
            </p:nvSpPr>
            <p:spPr>
              <a:xfrm>
                <a:off x="761997" y="4438482"/>
                <a:ext cx="90997" cy="189594"/>
              </a:xfrm>
              <a:custGeom>
                <a:avLst/>
                <a:gdLst/>
                <a:ahLst/>
                <a:cxnLst/>
                <a:rect l="l" t="t" r="r" b="b"/>
                <a:pathLst>
                  <a:path w="2826" h="5888" fill="none" extrusionOk="0">
                    <a:moveTo>
                      <a:pt x="0" y="5814"/>
                    </a:moveTo>
                    <a:cubicBezTo>
                      <a:pt x="133" y="5887"/>
                      <a:pt x="250" y="5814"/>
                      <a:pt x="368" y="5696"/>
                    </a:cubicBezTo>
                    <a:cubicBezTo>
                      <a:pt x="442" y="5637"/>
                      <a:pt x="559" y="5519"/>
                      <a:pt x="559" y="5387"/>
                    </a:cubicBezTo>
                    <a:cubicBezTo>
                      <a:pt x="810" y="4901"/>
                      <a:pt x="2517" y="795"/>
                      <a:pt x="2826" y="1"/>
                    </a:cubicBezTo>
                  </a:path>
                </a:pathLst>
              </a:custGeom>
              <a:noFill/>
              <a:ln w="6250" cap="flat" cmpd="sng">
                <a:solidFill>
                  <a:srgbClr val="28481F"/>
                </a:solidFill>
                <a:prstDash val="solid"/>
                <a:miter lim="147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8" name="Google Shape;1968;p15"/>
              <p:cNvSpPr/>
              <p:nvPr/>
            </p:nvSpPr>
            <p:spPr>
              <a:xfrm>
                <a:off x="732598" y="4610047"/>
                <a:ext cx="53098" cy="55448"/>
              </a:xfrm>
              <a:custGeom>
                <a:avLst/>
                <a:gdLst/>
                <a:ahLst/>
                <a:cxnLst/>
                <a:rect l="l" t="t" r="r" b="b"/>
                <a:pathLst>
                  <a:path w="1649" h="1722" fill="none" extrusionOk="0">
                    <a:moveTo>
                      <a:pt x="310" y="1589"/>
                    </a:moveTo>
                    <a:cubicBezTo>
                      <a:pt x="369" y="1663"/>
                      <a:pt x="486" y="1589"/>
                      <a:pt x="619" y="1589"/>
                    </a:cubicBezTo>
                    <a:cubicBezTo>
                      <a:pt x="678" y="1663"/>
                      <a:pt x="737" y="1663"/>
                      <a:pt x="737" y="1663"/>
                    </a:cubicBezTo>
                    <a:cubicBezTo>
                      <a:pt x="854" y="1722"/>
                      <a:pt x="913" y="1722"/>
                      <a:pt x="987" y="1722"/>
                    </a:cubicBezTo>
                    <a:cubicBezTo>
                      <a:pt x="1222" y="1722"/>
                      <a:pt x="1413" y="1589"/>
                      <a:pt x="1531" y="1413"/>
                    </a:cubicBezTo>
                    <a:cubicBezTo>
                      <a:pt x="1590" y="1221"/>
                      <a:pt x="1649" y="1045"/>
                      <a:pt x="1649" y="795"/>
                    </a:cubicBezTo>
                    <a:lnTo>
                      <a:pt x="1649" y="677"/>
                    </a:lnTo>
                    <a:lnTo>
                      <a:pt x="1531" y="559"/>
                    </a:lnTo>
                    <a:cubicBezTo>
                      <a:pt x="1355" y="486"/>
                      <a:pt x="1281" y="368"/>
                      <a:pt x="1222" y="191"/>
                    </a:cubicBezTo>
                    <a:cubicBezTo>
                      <a:pt x="1163" y="118"/>
                      <a:pt x="1163" y="59"/>
                      <a:pt x="1046" y="0"/>
                    </a:cubicBezTo>
                    <a:cubicBezTo>
                      <a:pt x="987" y="0"/>
                      <a:pt x="913" y="59"/>
                      <a:pt x="913" y="118"/>
                    </a:cubicBezTo>
                    <a:cubicBezTo>
                      <a:pt x="854" y="191"/>
                      <a:pt x="854" y="250"/>
                      <a:pt x="795" y="309"/>
                    </a:cubicBezTo>
                    <a:cubicBezTo>
                      <a:pt x="737" y="427"/>
                      <a:pt x="486" y="368"/>
                      <a:pt x="310" y="486"/>
                    </a:cubicBezTo>
                    <a:lnTo>
                      <a:pt x="310" y="486"/>
                    </a:lnTo>
                    <a:lnTo>
                      <a:pt x="310" y="618"/>
                    </a:lnTo>
                    <a:cubicBezTo>
                      <a:pt x="427" y="854"/>
                      <a:pt x="118" y="927"/>
                      <a:pt x="60" y="1104"/>
                    </a:cubicBezTo>
                    <a:cubicBezTo>
                      <a:pt x="1" y="1221"/>
                      <a:pt x="118" y="1531"/>
                      <a:pt x="310" y="1589"/>
                    </a:cubicBezTo>
                    <a:close/>
                  </a:path>
                </a:pathLst>
              </a:custGeom>
              <a:noFill/>
              <a:ln w="6250" cap="flat" cmpd="sng">
                <a:solidFill>
                  <a:srgbClr val="28481F"/>
                </a:solidFill>
                <a:prstDash val="solid"/>
                <a:miter lim="147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9" name="Google Shape;1969;p15"/>
              <p:cNvSpPr/>
              <p:nvPr/>
            </p:nvSpPr>
            <p:spPr>
              <a:xfrm>
                <a:off x="754398" y="4641797"/>
                <a:ext cx="32" cy="0"/>
              </a:xfrm>
              <a:custGeom>
                <a:avLst/>
                <a:gdLst/>
                <a:ahLst/>
                <a:cxnLst/>
                <a:rect l="l" t="t" r="r" b="b"/>
                <a:pathLst>
                  <a:path w="1" fill="none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noFill/>
              <a:ln w="6250" cap="flat" cmpd="sng">
                <a:solidFill>
                  <a:srgbClr val="28481F"/>
                </a:solidFill>
                <a:prstDash val="solid"/>
                <a:miter lim="147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70" name="Google Shape;1970;p15"/>
            <p:cNvSpPr/>
            <p:nvPr/>
          </p:nvSpPr>
          <p:spPr>
            <a:xfrm flipH="1">
              <a:off x="8678058" y="4862615"/>
              <a:ext cx="38180" cy="28642"/>
            </a:xfrm>
            <a:custGeom>
              <a:avLst/>
              <a:gdLst/>
              <a:ahLst/>
              <a:cxnLst/>
              <a:rect l="l" t="t" r="r" b="b"/>
              <a:pathLst>
                <a:path w="1473" h="1105" extrusionOk="0">
                  <a:moveTo>
                    <a:pt x="1" y="1"/>
                  </a:moveTo>
                  <a:lnTo>
                    <a:pt x="1472" y="1104"/>
                  </a:lnTo>
                  <a:cubicBezTo>
                    <a:pt x="987" y="678"/>
                    <a:pt x="560" y="310"/>
                    <a:pt x="1" y="1"/>
                  </a:cubicBezTo>
                  <a:close/>
                </a:path>
              </a:pathLst>
            </a:custGeom>
            <a:solidFill>
              <a:srgbClr val="F7D7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15"/>
            <p:cNvSpPr/>
            <p:nvPr/>
          </p:nvSpPr>
          <p:spPr>
            <a:xfrm flipH="1">
              <a:off x="8682645" y="4937399"/>
              <a:ext cx="27112" cy="20606"/>
            </a:xfrm>
            <a:custGeom>
              <a:avLst/>
              <a:gdLst/>
              <a:ahLst/>
              <a:cxnLst/>
              <a:rect l="l" t="t" r="r" b="b"/>
              <a:pathLst>
                <a:path w="1046" h="795" extrusionOk="0">
                  <a:moveTo>
                    <a:pt x="1" y="0"/>
                  </a:moveTo>
                  <a:cubicBezTo>
                    <a:pt x="310" y="309"/>
                    <a:pt x="678" y="545"/>
                    <a:pt x="1046" y="79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7D7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72" name="Google Shape;1972;p15"/>
            <p:cNvGrpSpPr/>
            <p:nvPr/>
          </p:nvGrpSpPr>
          <p:grpSpPr>
            <a:xfrm flipH="1">
              <a:off x="7630833" y="4652471"/>
              <a:ext cx="333769" cy="455895"/>
              <a:chOff x="2628124" y="3163688"/>
              <a:chExt cx="414672" cy="566400"/>
            </a:xfrm>
          </p:grpSpPr>
          <p:sp>
            <p:nvSpPr>
              <p:cNvPr id="1973" name="Google Shape;1973;p15"/>
              <p:cNvSpPr/>
              <p:nvPr/>
            </p:nvSpPr>
            <p:spPr>
              <a:xfrm>
                <a:off x="2628124" y="3258970"/>
                <a:ext cx="414672" cy="471118"/>
              </a:xfrm>
              <a:custGeom>
                <a:avLst/>
                <a:gdLst/>
                <a:ahLst/>
                <a:cxnLst/>
                <a:rect l="l" t="t" r="r" b="b"/>
                <a:pathLst>
                  <a:path w="12878" h="14631" extrusionOk="0">
                    <a:moveTo>
                      <a:pt x="8754" y="1"/>
                    </a:moveTo>
                    <a:cubicBezTo>
                      <a:pt x="7385" y="1"/>
                      <a:pt x="5934" y="502"/>
                      <a:pt x="4592" y="1002"/>
                    </a:cubicBezTo>
                    <a:cubicBezTo>
                      <a:pt x="3194" y="1547"/>
                      <a:pt x="1590" y="2165"/>
                      <a:pt x="854" y="3578"/>
                    </a:cubicBezTo>
                    <a:cubicBezTo>
                      <a:pt x="619" y="4122"/>
                      <a:pt x="427" y="4740"/>
                      <a:pt x="369" y="5358"/>
                    </a:cubicBezTo>
                    <a:cubicBezTo>
                      <a:pt x="1" y="9273"/>
                      <a:pt x="2694" y="13320"/>
                      <a:pt x="6505" y="14424"/>
                    </a:cubicBezTo>
                    <a:cubicBezTo>
                      <a:pt x="6951" y="14532"/>
                      <a:pt x="7357" y="14630"/>
                      <a:pt x="7796" y="14630"/>
                    </a:cubicBezTo>
                    <a:cubicBezTo>
                      <a:pt x="7894" y="14630"/>
                      <a:pt x="7993" y="14626"/>
                      <a:pt x="8095" y="14615"/>
                    </a:cubicBezTo>
                    <a:cubicBezTo>
                      <a:pt x="9934" y="14482"/>
                      <a:pt x="11156" y="12716"/>
                      <a:pt x="11833" y="11054"/>
                    </a:cubicBezTo>
                    <a:cubicBezTo>
                      <a:pt x="12510" y="9155"/>
                      <a:pt x="12878" y="7124"/>
                      <a:pt x="12878" y="5049"/>
                    </a:cubicBezTo>
                    <a:cubicBezTo>
                      <a:pt x="12878" y="4004"/>
                      <a:pt x="12760" y="2901"/>
                      <a:pt x="12259" y="1973"/>
                    </a:cubicBezTo>
                    <a:cubicBezTo>
                      <a:pt x="11892" y="1311"/>
                      <a:pt x="11288" y="752"/>
                      <a:pt x="10611" y="384"/>
                    </a:cubicBezTo>
                    <a:cubicBezTo>
                      <a:pt x="10023" y="111"/>
                      <a:pt x="9398" y="1"/>
                      <a:pt x="8754" y="1"/>
                    </a:cubicBezTo>
                    <a:close/>
                  </a:path>
                </a:pathLst>
              </a:custGeom>
              <a:solidFill>
                <a:srgbClr val="F7D79F"/>
              </a:solidFill>
              <a:ln w="6250" cap="rnd" cmpd="sng">
                <a:solidFill>
                  <a:srgbClr val="28481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4" name="Google Shape;1974;p15"/>
              <p:cNvSpPr/>
              <p:nvPr/>
            </p:nvSpPr>
            <p:spPr>
              <a:xfrm>
                <a:off x="2679323" y="3202136"/>
                <a:ext cx="270609" cy="173944"/>
              </a:xfrm>
              <a:custGeom>
                <a:avLst/>
                <a:gdLst/>
                <a:ahLst/>
                <a:cxnLst/>
                <a:rect l="l" t="t" r="r" b="b"/>
                <a:pathLst>
                  <a:path w="8404" h="5402" extrusionOk="0">
                    <a:moveTo>
                      <a:pt x="6505" y="1"/>
                    </a:moveTo>
                    <a:lnTo>
                      <a:pt x="6505" y="1"/>
                    </a:lnTo>
                    <a:cubicBezTo>
                      <a:pt x="5029" y="1376"/>
                      <a:pt x="3023" y="2156"/>
                      <a:pt x="1006" y="2156"/>
                    </a:cubicBezTo>
                    <a:cubicBezTo>
                      <a:pt x="670" y="2156"/>
                      <a:pt x="334" y="2134"/>
                      <a:pt x="0" y="2090"/>
                    </a:cubicBezTo>
                    <a:lnTo>
                      <a:pt x="0" y="2090"/>
                    </a:lnTo>
                    <a:cubicBezTo>
                      <a:pt x="559" y="2708"/>
                      <a:pt x="1413" y="3003"/>
                      <a:pt x="2266" y="3076"/>
                    </a:cubicBezTo>
                    <a:cubicBezTo>
                      <a:pt x="2031" y="3738"/>
                      <a:pt x="1604" y="4298"/>
                      <a:pt x="986" y="4783"/>
                    </a:cubicBezTo>
                    <a:cubicBezTo>
                      <a:pt x="1038" y="4786"/>
                      <a:pt x="1090" y="4787"/>
                      <a:pt x="1142" y="4787"/>
                    </a:cubicBezTo>
                    <a:cubicBezTo>
                      <a:pt x="2251" y="4787"/>
                      <a:pt x="3334" y="4192"/>
                      <a:pt x="3812" y="3194"/>
                    </a:cubicBezTo>
                    <a:lnTo>
                      <a:pt x="3812" y="3194"/>
                    </a:lnTo>
                    <a:cubicBezTo>
                      <a:pt x="3870" y="3930"/>
                      <a:pt x="3812" y="4666"/>
                      <a:pt x="3679" y="5401"/>
                    </a:cubicBezTo>
                    <a:cubicBezTo>
                      <a:pt x="4547" y="4783"/>
                      <a:pt x="5151" y="3738"/>
                      <a:pt x="5210" y="2635"/>
                    </a:cubicBezTo>
                    <a:cubicBezTo>
                      <a:pt x="5887" y="3312"/>
                      <a:pt x="6681" y="3812"/>
                      <a:pt x="7550" y="4048"/>
                    </a:cubicBezTo>
                    <a:cubicBezTo>
                      <a:pt x="7299" y="3312"/>
                      <a:pt x="6873" y="2635"/>
                      <a:pt x="6313" y="2090"/>
                    </a:cubicBezTo>
                    <a:lnTo>
                      <a:pt x="6313" y="2090"/>
                    </a:lnTo>
                    <a:cubicBezTo>
                      <a:pt x="6367" y="2094"/>
                      <a:pt x="6420" y="2096"/>
                      <a:pt x="6472" y="2096"/>
                    </a:cubicBezTo>
                    <a:cubicBezTo>
                      <a:pt x="7278" y="2096"/>
                      <a:pt x="8003" y="1677"/>
                      <a:pt x="8403" y="987"/>
                    </a:cubicBezTo>
                    <a:lnTo>
                      <a:pt x="8403" y="987"/>
                    </a:lnTo>
                    <a:cubicBezTo>
                      <a:pt x="7786" y="1295"/>
                      <a:pt x="7086" y="1428"/>
                      <a:pt x="6407" y="1428"/>
                    </a:cubicBezTo>
                    <a:cubicBezTo>
                      <a:pt x="6277" y="1428"/>
                      <a:pt x="6147" y="1423"/>
                      <a:pt x="6019" y="1413"/>
                    </a:cubicBezTo>
                    <a:cubicBezTo>
                      <a:pt x="6313" y="987"/>
                      <a:pt x="6505" y="501"/>
                      <a:pt x="6505" y="1"/>
                    </a:cubicBezTo>
                    <a:close/>
                  </a:path>
                </a:pathLst>
              </a:custGeom>
              <a:solidFill>
                <a:srgbClr val="F7D79F"/>
              </a:solidFill>
              <a:ln w="6250" cap="rnd" cmpd="sng">
                <a:solidFill>
                  <a:srgbClr val="28481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5" name="Google Shape;1975;p15"/>
              <p:cNvSpPr/>
              <p:nvPr/>
            </p:nvSpPr>
            <p:spPr>
              <a:xfrm>
                <a:off x="2734740" y="3163688"/>
                <a:ext cx="79180" cy="113827"/>
              </a:xfrm>
              <a:custGeom>
                <a:avLst/>
                <a:gdLst/>
                <a:ahLst/>
                <a:cxnLst/>
                <a:rect l="l" t="t" r="r" b="b"/>
                <a:pathLst>
                  <a:path w="2459" h="3535" extrusionOk="0">
                    <a:moveTo>
                      <a:pt x="687" y="1"/>
                    </a:moveTo>
                    <a:cubicBezTo>
                      <a:pt x="439" y="1"/>
                      <a:pt x="205" y="195"/>
                      <a:pt x="1" y="400"/>
                    </a:cubicBezTo>
                    <a:cubicBezTo>
                      <a:pt x="545" y="959"/>
                      <a:pt x="1046" y="1562"/>
                      <a:pt x="1355" y="2239"/>
                    </a:cubicBezTo>
                    <a:cubicBezTo>
                      <a:pt x="1531" y="2666"/>
                      <a:pt x="1723" y="3093"/>
                      <a:pt x="1782" y="3534"/>
                    </a:cubicBezTo>
                    <a:cubicBezTo>
                      <a:pt x="2017" y="3461"/>
                      <a:pt x="2208" y="3461"/>
                      <a:pt x="2458" y="3402"/>
                    </a:cubicBezTo>
                    <a:cubicBezTo>
                      <a:pt x="2149" y="2431"/>
                      <a:pt x="1782" y="1504"/>
                      <a:pt x="1355" y="591"/>
                    </a:cubicBezTo>
                    <a:cubicBezTo>
                      <a:pt x="1222" y="341"/>
                      <a:pt x="1105" y="91"/>
                      <a:pt x="854" y="32"/>
                    </a:cubicBezTo>
                    <a:cubicBezTo>
                      <a:pt x="798" y="10"/>
                      <a:pt x="742" y="1"/>
                      <a:pt x="687" y="1"/>
                    </a:cubicBezTo>
                    <a:close/>
                  </a:path>
                </a:pathLst>
              </a:custGeom>
              <a:solidFill>
                <a:srgbClr val="F7D79F"/>
              </a:solidFill>
              <a:ln w="6250" cap="rnd" cmpd="sng">
                <a:solidFill>
                  <a:srgbClr val="28481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6" name="Google Shape;1976;p15"/>
              <p:cNvSpPr/>
              <p:nvPr/>
            </p:nvSpPr>
            <p:spPr>
              <a:xfrm>
                <a:off x="2724790" y="3468918"/>
                <a:ext cx="18064" cy="33681"/>
              </a:xfrm>
              <a:custGeom>
                <a:avLst/>
                <a:gdLst/>
                <a:ahLst/>
                <a:cxnLst/>
                <a:rect l="l" t="t" r="r" b="b"/>
                <a:pathLst>
                  <a:path w="561" h="1046" extrusionOk="0">
                    <a:moveTo>
                      <a:pt x="119" y="1"/>
                    </a:moveTo>
                    <a:cubicBezTo>
                      <a:pt x="60" y="177"/>
                      <a:pt x="1" y="369"/>
                      <a:pt x="1" y="604"/>
                    </a:cubicBezTo>
                    <a:cubicBezTo>
                      <a:pt x="1" y="678"/>
                      <a:pt x="60" y="796"/>
                      <a:pt x="60" y="854"/>
                    </a:cubicBezTo>
                    <a:cubicBezTo>
                      <a:pt x="119" y="972"/>
                      <a:pt x="192" y="1046"/>
                      <a:pt x="251" y="1046"/>
                    </a:cubicBezTo>
                    <a:cubicBezTo>
                      <a:pt x="369" y="1046"/>
                      <a:pt x="486" y="913"/>
                      <a:pt x="486" y="796"/>
                    </a:cubicBezTo>
                    <a:cubicBezTo>
                      <a:pt x="560" y="737"/>
                      <a:pt x="486" y="604"/>
                      <a:pt x="428" y="486"/>
                    </a:cubicBezTo>
                    <a:cubicBezTo>
                      <a:pt x="369" y="310"/>
                      <a:pt x="251" y="119"/>
                      <a:pt x="119" y="1"/>
                    </a:cubicBezTo>
                    <a:close/>
                  </a:path>
                </a:pathLst>
              </a:custGeom>
              <a:solidFill>
                <a:srgbClr val="F7D79F"/>
              </a:solidFill>
              <a:ln w="6250" cap="rnd" cmpd="sng">
                <a:solidFill>
                  <a:srgbClr val="28481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7" name="Google Shape;1977;p15"/>
              <p:cNvSpPr/>
              <p:nvPr/>
            </p:nvSpPr>
            <p:spPr>
              <a:xfrm>
                <a:off x="2782139" y="3484568"/>
                <a:ext cx="15681" cy="33681"/>
              </a:xfrm>
              <a:custGeom>
                <a:avLst/>
                <a:gdLst/>
                <a:ahLst/>
                <a:cxnLst/>
                <a:rect l="l" t="t" r="r" b="b"/>
                <a:pathLst>
                  <a:path w="487" h="1046" extrusionOk="0">
                    <a:moveTo>
                      <a:pt x="59" y="0"/>
                    </a:moveTo>
                    <a:cubicBezTo>
                      <a:pt x="0" y="192"/>
                      <a:pt x="0" y="427"/>
                      <a:pt x="0" y="619"/>
                    </a:cubicBezTo>
                    <a:cubicBezTo>
                      <a:pt x="0" y="677"/>
                      <a:pt x="0" y="795"/>
                      <a:pt x="59" y="854"/>
                    </a:cubicBezTo>
                    <a:cubicBezTo>
                      <a:pt x="59" y="928"/>
                      <a:pt x="118" y="928"/>
                      <a:pt x="177" y="986"/>
                    </a:cubicBezTo>
                    <a:cubicBezTo>
                      <a:pt x="251" y="986"/>
                      <a:pt x="251" y="1045"/>
                      <a:pt x="310" y="1045"/>
                    </a:cubicBezTo>
                    <a:cubicBezTo>
                      <a:pt x="368" y="1045"/>
                      <a:pt x="427" y="986"/>
                      <a:pt x="486" y="928"/>
                    </a:cubicBezTo>
                    <a:lnTo>
                      <a:pt x="486" y="619"/>
                    </a:lnTo>
                    <a:lnTo>
                      <a:pt x="368" y="486"/>
                    </a:lnTo>
                    <a:cubicBezTo>
                      <a:pt x="310" y="310"/>
                      <a:pt x="177" y="118"/>
                      <a:pt x="59" y="0"/>
                    </a:cubicBezTo>
                    <a:close/>
                  </a:path>
                </a:pathLst>
              </a:custGeom>
              <a:solidFill>
                <a:srgbClr val="F7D79F"/>
              </a:solidFill>
              <a:ln w="6250" cap="rnd" cmpd="sng">
                <a:solidFill>
                  <a:srgbClr val="28481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8" name="Google Shape;1978;p15"/>
              <p:cNvSpPr/>
              <p:nvPr/>
            </p:nvSpPr>
            <p:spPr>
              <a:xfrm>
                <a:off x="2847056" y="3510168"/>
                <a:ext cx="16164" cy="30397"/>
              </a:xfrm>
              <a:custGeom>
                <a:avLst/>
                <a:gdLst/>
                <a:ahLst/>
                <a:cxnLst/>
                <a:rect l="l" t="t" r="r" b="b"/>
                <a:pathLst>
                  <a:path w="502" h="944" extrusionOk="0">
                    <a:moveTo>
                      <a:pt x="1" y="0"/>
                    </a:moveTo>
                    <a:cubicBezTo>
                      <a:pt x="1" y="250"/>
                      <a:pt x="74" y="559"/>
                      <a:pt x="192" y="795"/>
                    </a:cubicBezTo>
                    <a:cubicBezTo>
                      <a:pt x="192" y="855"/>
                      <a:pt x="269" y="943"/>
                      <a:pt x="330" y="943"/>
                    </a:cubicBezTo>
                    <a:cubicBezTo>
                      <a:pt x="344" y="943"/>
                      <a:pt x="357" y="938"/>
                      <a:pt x="369" y="927"/>
                    </a:cubicBezTo>
                    <a:cubicBezTo>
                      <a:pt x="442" y="927"/>
                      <a:pt x="501" y="868"/>
                      <a:pt x="501" y="795"/>
                    </a:cubicBezTo>
                    <a:lnTo>
                      <a:pt x="501" y="618"/>
                    </a:lnTo>
                    <a:cubicBezTo>
                      <a:pt x="369" y="368"/>
                      <a:pt x="251" y="133"/>
                      <a:pt x="1" y="0"/>
                    </a:cubicBezTo>
                    <a:close/>
                  </a:path>
                </a:pathLst>
              </a:custGeom>
              <a:solidFill>
                <a:srgbClr val="F7D79F"/>
              </a:solidFill>
              <a:ln w="6250" cap="rnd" cmpd="sng">
                <a:solidFill>
                  <a:srgbClr val="28481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9" name="Google Shape;1979;p15"/>
              <p:cNvSpPr/>
              <p:nvPr/>
            </p:nvSpPr>
            <p:spPr>
              <a:xfrm>
                <a:off x="2868856" y="3455201"/>
                <a:ext cx="16132" cy="28239"/>
              </a:xfrm>
              <a:custGeom>
                <a:avLst/>
                <a:gdLst/>
                <a:ahLst/>
                <a:cxnLst/>
                <a:rect l="l" t="t" r="r" b="b"/>
                <a:pathLst>
                  <a:path w="501" h="877" extrusionOk="0">
                    <a:moveTo>
                      <a:pt x="1" y="0"/>
                    </a:moveTo>
                    <a:lnTo>
                      <a:pt x="1" y="427"/>
                    </a:lnTo>
                    <a:cubicBezTo>
                      <a:pt x="1" y="545"/>
                      <a:pt x="1" y="736"/>
                      <a:pt x="133" y="854"/>
                    </a:cubicBezTo>
                    <a:cubicBezTo>
                      <a:pt x="165" y="869"/>
                      <a:pt x="200" y="877"/>
                      <a:pt x="237" y="877"/>
                    </a:cubicBezTo>
                    <a:cubicBezTo>
                      <a:pt x="338" y="877"/>
                      <a:pt x="447" y="822"/>
                      <a:pt x="501" y="736"/>
                    </a:cubicBezTo>
                    <a:cubicBezTo>
                      <a:pt x="501" y="603"/>
                      <a:pt x="427" y="486"/>
                      <a:pt x="369" y="368"/>
                    </a:cubicBezTo>
                    <a:cubicBezTo>
                      <a:pt x="251" y="236"/>
                      <a:pt x="133" y="118"/>
                      <a:pt x="1" y="0"/>
                    </a:cubicBezTo>
                    <a:close/>
                  </a:path>
                </a:pathLst>
              </a:custGeom>
              <a:solidFill>
                <a:srgbClr val="F7D79F"/>
              </a:solidFill>
              <a:ln w="6250" cap="rnd" cmpd="sng">
                <a:solidFill>
                  <a:srgbClr val="28481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0" name="Google Shape;1980;p15"/>
              <p:cNvSpPr/>
              <p:nvPr/>
            </p:nvSpPr>
            <p:spPr>
              <a:xfrm>
                <a:off x="2920506" y="3480768"/>
                <a:ext cx="19481" cy="28948"/>
              </a:xfrm>
              <a:custGeom>
                <a:avLst/>
                <a:gdLst/>
                <a:ahLst/>
                <a:cxnLst/>
                <a:rect l="l" t="t" r="r" b="b"/>
                <a:pathLst>
                  <a:path w="605" h="899" extrusionOk="0">
                    <a:moveTo>
                      <a:pt x="60" y="1"/>
                    </a:moveTo>
                    <a:cubicBezTo>
                      <a:pt x="60" y="177"/>
                      <a:pt x="1" y="369"/>
                      <a:pt x="60" y="486"/>
                    </a:cubicBezTo>
                    <a:cubicBezTo>
                      <a:pt x="60" y="678"/>
                      <a:pt x="177" y="795"/>
                      <a:pt x="295" y="854"/>
                    </a:cubicBezTo>
                    <a:cubicBezTo>
                      <a:pt x="332" y="884"/>
                      <a:pt x="380" y="898"/>
                      <a:pt x="426" y="898"/>
                    </a:cubicBezTo>
                    <a:cubicBezTo>
                      <a:pt x="472" y="898"/>
                      <a:pt x="516" y="884"/>
                      <a:pt x="545" y="854"/>
                    </a:cubicBezTo>
                    <a:cubicBezTo>
                      <a:pt x="545" y="854"/>
                      <a:pt x="604" y="795"/>
                      <a:pt x="604" y="737"/>
                    </a:cubicBezTo>
                    <a:cubicBezTo>
                      <a:pt x="604" y="545"/>
                      <a:pt x="486" y="369"/>
                      <a:pt x="369" y="236"/>
                    </a:cubicBezTo>
                    <a:cubicBezTo>
                      <a:pt x="295" y="177"/>
                      <a:pt x="177" y="60"/>
                      <a:pt x="118" y="1"/>
                    </a:cubicBezTo>
                    <a:close/>
                  </a:path>
                </a:pathLst>
              </a:custGeom>
              <a:solidFill>
                <a:srgbClr val="F7D79F"/>
              </a:solidFill>
              <a:ln w="6250" cap="rnd" cmpd="sng">
                <a:solidFill>
                  <a:srgbClr val="28481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1" name="Google Shape;1981;p15"/>
              <p:cNvSpPr/>
              <p:nvPr/>
            </p:nvSpPr>
            <p:spPr>
              <a:xfrm>
                <a:off x="2916255" y="3545685"/>
                <a:ext cx="18032" cy="28014"/>
              </a:xfrm>
              <a:custGeom>
                <a:avLst/>
                <a:gdLst/>
                <a:ahLst/>
                <a:cxnLst/>
                <a:rect l="l" t="t" r="r" b="b"/>
                <a:pathLst>
                  <a:path w="560" h="870" extrusionOk="0">
                    <a:moveTo>
                      <a:pt x="59" y="1"/>
                    </a:moveTo>
                    <a:cubicBezTo>
                      <a:pt x="0" y="192"/>
                      <a:pt x="0" y="310"/>
                      <a:pt x="0" y="501"/>
                    </a:cubicBezTo>
                    <a:cubicBezTo>
                      <a:pt x="0" y="678"/>
                      <a:pt x="133" y="796"/>
                      <a:pt x="250" y="869"/>
                    </a:cubicBezTo>
                    <a:lnTo>
                      <a:pt x="368" y="869"/>
                    </a:lnTo>
                    <a:cubicBezTo>
                      <a:pt x="427" y="869"/>
                      <a:pt x="427" y="869"/>
                      <a:pt x="501" y="796"/>
                    </a:cubicBezTo>
                    <a:lnTo>
                      <a:pt x="501" y="737"/>
                    </a:lnTo>
                    <a:cubicBezTo>
                      <a:pt x="559" y="619"/>
                      <a:pt x="427" y="501"/>
                      <a:pt x="368" y="369"/>
                    </a:cubicBezTo>
                    <a:cubicBezTo>
                      <a:pt x="309" y="251"/>
                      <a:pt x="192" y="133"/>
                      <a:pt x="59" y="1"/>
                    </a:cubicBezTo>
                    <a:close/>
                  </a:path>
                </a:pathLst>
              </a:custGeom>
              <a:solidFill>
                <a:srgbClr val="F7D79F"/>
              </a:solidFill>
              <a:ln w="6250" cap="rnd" cmpd="sng">
                <a:solidFill>
                  <a:srgbClr val="28481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2" name="Google Shape;1982;p15"/>
              <p:cNvSpPr/>
              <p:nvPr/>
            </p:nvSpPr>
            <p:spPr>
              <a:xfrm>
                <a:off x="2833306" y="3575567"/>
                <a:ext cx="18064" cy="26855"/>
              </a:xfrm>
              <a:custGeom>
                <a:avLst/>
                <a:gdLst/>
                <a:ahLst/>
                <a:cxnLst/>
                <a:rect l="l" t="t" r="r" b="b"/>
                <a:pathLst>
                  <a:path w="561" h="834" extrusionOk="0">
                    <a:moveTo>
                      <a:pt x="1" y="0"/>
                    </a:moveTo>
                    <a:cubicBezTo>
                      <a:pt x="60" y="118"/>
                      <a:pt x="1" y="236"/>
                      <a:pt x="1" y="427"/>
                    </a:cubicBezTo>
                    <a:cubicBezTo>
                      <a:pt x="1" y="545"/>
                      <a:pt x="60" y="677"/>
                      <a:pt x="192" y="795"/>
                    </a:cubicBezTo>
                    <a:cubicBezTo>
                      <a:pt x="217" y="819"/>
                      <a:pt x="261" y="833"/>
                      <a:pt x="310" y="833"/>
                    </a:cubicBezTo>
                    <a:cubicBezTo>
                      <a:pt x="380" y="833"/>
                      <a:pt x="458" y="805"/>
                      <a:pt x="501" y="736"/>
                    </a:cubicBezTo>
                    <a:cubicBezTo>
                      <a:pt x="560" y="677"/>
                      <a:pt x="501" y="545"/>
                      <a:pt x="501" y="486"/>
                    </a:cubicBezTo>
                    <a:cubicBezTo>
                      <a:pt x="428" y="309"/>
                      <a:pt x="310" y="177"/>
                      <a:pt x="192" y="59"/>
                    </a:cubicBezTo>
                    <a:cubicBezTo>
                      <a:pt x="133" y="59"/>
                      <a:pt x="60" y="0"/>
                      <a:pt x="1" y="0"/>
                    </a:cubicBezTo>
                    <a:close/>
                  </a:path>
                </a:pathLst>
              </a:custGeom>
              <a:solidFill>
                <a:srgbClr val="F7D79F"/>
              </a:solidFill>
              <a:ln w="6250" cap="rnd" cmpd="sng">
                <a:solidFill>
                  <a:srgbClr val="28481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3" name="Google Shape;1983;p15"/>
              <p:cNvSpPr/>
              <p:nvPr/>
            </p:nvSpPr>
            <p:spPr>
              <a:xfrm>
                <a:off x="2946105" y="3425319"/>
                <a:ext cx="13782" cy="29914"/>
              </a:xfrm>
              <a:custGeom>
                <a:avLst/>
                <a:gdLst/>
                <a:ahLst/>
                <a:cxnLst/>
                <a:rect l="l" t="t" r="r" b="b"/>
                <a:pathLst>
                  <a:path w="428" h="929" extrusionOk="0">
                    <a:moveTo>
                      <a:pt x="0" y="1"/>
                    </a:moveTo>
                    <a:lnTo>
                      <a:pt x="0" y="369"/>
                    </a:lnTo>
                    <a:cubicBezTo>
                      <a:pt x="0" y="560"/>
                      <a:pt x="0" y="678"/>
                      <a:pt x="59" y="796"/>
                    </a:cubicBezTo>
                    <a:cubicBezTo>
                      <a:pt x="118" y="854"/>
                      <a:pt x="177" y="928"/>
                      <a:pt x="309" y="928"/>
                    </a:cubicBezTo>
                    <a:cubicBezTo>
                      <a:pt x="368" y="854"/>
                      <a:pt x="427" y="796"/>
                      <a:pt x="427" y="678"/>
                    </a:cubicBezTo>
                    <a:cubicBezTo>
                      <a:pt x="427" y="619"/>
                      <a:pt x="368" y="487"/>
                      <a:pt x="309" y="428"/>
                    </a:cubicBezTo>
                    <a:cubicBezTo>
                      <a:pt x="236" y="310"/>
                      <a:pt x="118" y="119"/>
                      <a:pt x="0" y="1"/>
                    </a:cubicBezTo>
                    <a:close/>
                  </a:path>
                </a:pathLst>
              </a:custGeom>
              <a:solidFill>
                <a:srgbClr val="F7D79F"/>
              </a:solidFill>
              <a:ln w="6250" cap="rnd" cmpd="sng">
                <a:solidFill>
                  <a:srgbClr val="28481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4" name="Google Shape;1984;p15"/>
              <p:cNvSpPr/>
              <p:nvPr/>
            </p:nvSpPr>
            <p:spPr>
              <a:xfrm>
                <a:off x="2716740" y="3541917"/>
                <a:ext cx="19932" cy="29399"/>
              </a:xfrm>
              <a:custGeom>
                <a:avLst/>
                <a:gdLst/>
                <a:ahLst/>
                <a:cxnLst/>
                <a:rect l="l" t="t" r="r" b="b"/>
                <a:pathLst>
                  <a:path w="619" h="913" extrusionOk="0">
                    <a:moveTo>
                      <a:pt x="74" y="0"/>
                    </a:moveTo>
                    <a:cubicBezTo>
                      <a:pt x="1" y="118"/>
                      <a:pt x="1" y="250"/>
                      <a:pt x="1" y="368"/>
                    </a:cubicBezTo>
                    <a:cubicBezTo>
                      <a:pt x="1" y="545"/>
                      <a:pt x="74" y="795"/>
                      <a:pt x="251" y="854"/>
                    </a:cubicBezTo>
                    <a:cubicBezTo>
                      <a:pt x="310" y="913"/>
                      <a:pt x="310" y="913"/>
                      <a:pt x="369" y="913"/>
                    </a:cubicBezTo>
                    <a:lnTo>
                      <a:pt x="501" y="913"/>
                    </a:lnTo>
                    <a:cubicBezTo>
                      <a:pt x="501" y="854"/>
                      <a:pt x="501" y="854"/>
                      <a:pt x="560" y="795"/>
                    </a:cubicBezTo>
                    <a:cubicBezTo>
                      <a:pt x="619" y="677"/>
                      <a:pt x="501" y="545"/>
                      <a:pt x="369" y="427"/>
                    </a:cubicBezTo>
                    <a:cubicBezTo>
                      <a:pt x="251" y="309"/>
                      <a:pt x="192" y="177"/>
                      <a:pt x="74" y="0"/>
                    </a:cubicBezTo>
                    <a:close/>
                  </a:path>
                </a:pathLst>
              </a:custGeom>
              <a:solidFill>
                <a:srgbClr val="F7D79F"/>
              </a:solidFill>
              <a:ln w="6250" cap="rnd" cmpd="sng">
                <a:solidFill>
                  <a:srgbClr val="28481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5" name="Google Shape;1985;p15"/>
              <p:cNvSpPr/>
              <p:nvPr/>
            </p:nvSpPr>
            <p:spPr>
              <a:xfrm>
                <a:off x="2774089" y="3587385"/>
                <a:ext cx="19932" cy="29431"/>
              </a:xfrm>
              <a:custGeom>
                <a:avLst/>
                <a:gdLst/>
                <a:ahLst/>
                <a:cxnLst/>
                <a:rect l="l" t="t" r="r" b="b"/>
                <a:pathLst>
                  <a:path w="619" h="914" extrusionOk="0">
                    <a:moveTo>
                      <a:pt x="59" y="1"/>
                    </a:moveTo>
                    <a:cubicBezTo>
                      <a:pt x="0" y="178"/>
                      <a:pt x="0" y="369"/>
                      <a:pt x="59" y="545"/>
                    </a:cubicBezTo>
                    <a:cubicBezTo>
                      <a:pt x="133" y="737"/>
                      <a:pt x="250" y="913"/>
                      <a:pt x="427" y="913"/>
                    </a:cubicBezTo>
                    <a:lnTo>
                      <a:pt x="560" y="913"/>
                    </a:lnTo>
                    <a:cubicBezTo>
                      <a:pt x="618" y="796"/>
                      <a:pt x="560" y="678"/>
                      <a:pt x="560" y="545"/>
                    </a:cubicBezTo>
                    <a:cubicBezTo>
                      <a:pt x="501" y="487"/>
                      <a:pt x="427" y="369"/>
                      <a:pt x="368" y="310"/>
                    </a:cubicBezTo>
                    <a:cubicBezTo>
                      <a:pt x="309" y="178"/>
                      <a:pt x="192" y="60"/>
                      <a:pt x="59" y="1"/>
                    </a:cubicBezTo>
                    <a:close/>
                  </a:path>
                </a:pathLst>
              </a:custGeom>
              <a:solidFill>
                <a:srgbClr val="F7D79F"/>
              </a:solidFill>
              <a:ln w="6250" cap="rnd" cmpd="sng">
                <a:solidFill>
                  <a:srgbClr val="28481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6" name="Google Shape;1986;p15"/>
              <p:cNvSpPr/>
              <p:nvPr/>
            </p:nvSpPr>
            <p:spPr>
              <a:xfrm>
                <a:off x="2884956" y="3604934"/>
                <a:ext cx="17581" cy="27982"/>
              </a:xfrm>
              <a:custGeom>
                <a:avLst/>
                <a:gdLst/>
                <a:ahLst/>
                <a:cxnLst/>
                <a:rect l="l" t="t" r="r" b="b"/>
                <a:pathLst>
                  <a:path w="546" h="869" extrusionOk="0">
                    <a:moveTo>
                      <a:pt x="1" y="0"/>
                    </a:moveTo>
                    <a:lnTo>
                      <a:pt x="1" y="501"/>
                    </a:lnTo>
                    <a:cubicBezTo>
                      <a:pt x="60" y="677"/>
                      <a:pt x="178" y="869"/>
                      <a:pt x="369" y="869"/>
                    </a:cubicBezTo>
                    <a:lnTo>
                      <a:pt x="428" y="869"/>
                    </a:lnTo>
                    <a:lnTo>
                      <a:pt x="487" y="795"/>
                    </a:lnTo>
                    <a:cubicBezTo>
                      <a:pt x="545" y="619"/>
                      <a:pt x="428" y="427"/>
                      <a:pt x="369" y="310"/>
                    </a:cubicBezTo>
                    <a:cubicBezTo>
                      <a:pt x="236" y="192"/>
                      <a:pt x="119" y="59"/>
                      <a:pt x="1" y="0"/>
                    </a:cubicBezTo>
                    <a:close/>
                  </a:path>
                </a:pathLst>
              </a:custGeom>
              <a:solidFill>
                <a:srgbClr val="F7D79F"/>
              </a:solidFill>
              <a:ln w="6250" cap="rnd" cmpd="sng">
                <a:solidFill>
                  <a:srgbClr val="28481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7" name="Google Shape;1987;p15"/>
              <p:cNvSpPr/>
              <p:nvPr/>
            </p:nvSpPr>
            <p:spPr>
              <a:xfrm>
                <a:off x="2855106" y="3662284"/>
                <a:ext cx="18064" cy="25599"/>
              </a:xfrm>
              <a:custGeom>
                <a:avLst/>
                <a:gdLst/>
                <a:ahLst/>
                <a:cxnLst/>
                <a:rect l="l" t="t" r="r" b="b"/>
                <a:pathLst>
                  <a:path w="561" h="795" extrusionOk="0">
                    <a:moveTo>
                      <a:pt x="60" y="0"/>
                    </a:moveTo>
                    <a:cubicBezTo>
                      <a:pt x="1" y="191"/>
                      <a:pt x="1" y="309"/>
                      <a:pt x="60" y="486"/>
                    </a:cubicBezTo>
                    <a:cubicBezTo>
                      <a:pt x="119" y="677"/>
                      <a:pt x="251" y="795"/>
                      <a:pt x="369" y="795"/>
                    </a:cubicBezTo>
                    <a:lnTo>
                      <a:pt x="486" y="795"/>
                    </a:lnTo>
                    <a:lnTo>
                      <a:pt x="486" y="736"/>
                    </a:lnTo>
                    <a:cubicBezTo>
                      <a:pt x="560" y="618"/>
                      <a:pt x="486" y="486"/>
                      <a:pt x="428" y="368"/>
                    </a:cubicBezTo>
                    <a:cubicBezTo>
                      <a:pt x="369" y="309"/>
                      <a:pt x="251" y="191"/>
                      <a:pt x="192" y="59"/>
                    </a:cubicBezTo>
                    <a:cubicBezTo>
                      <a:pt x="119" y="59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F7D79F"/>
              </a:solidFill>
              <a:ln w="6250" cap="rnd" cmpd="sng">
                <a:solidFill>
                  <a:srgbClr val="28481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8" name="Google Shape;1988;p15"/>
              <p:cNvSpPr/>
              <p:nvPr/>
            </p:nvSpPr>
            <p:spPr>
              <a:xfrm>
                <a:off x="2985422" y="3526268"/>
                <a:ext cx="13782" cy="26565"/>
              </a:xfrm>
              <a:custGeom>
                <a:avLst/>
                <a:gdLst/>
                <a:ahLst/>
                <a:cxnLst/>
                <a:rect l="l" t="t" r="r" b="b"/>
                <a:pathLst>
                  <a:path w="428" h="825" extrusionOk="0">
                    <a:moveTo>
                      <a:pt x="60" y="1"/>
                    </a:moveTo>
                    <a:cubicBezTo>
                      <a:pt x="60" y="118"/>
                      <a:pt x="1" y="236"/>
                      <a:pt x="1" y="368"/>
                    </a:cubicBezTo>
                    <a:cubicBezTo>
                      <a:pt x="1" y="486"/>
                      <a:pt x="1" y="663"/>
                      <a:pt x="60" y="736"/>
                    </a:cubicBezTo>
                    <a:cubicBezTo>
                      <a:pt x="89" y="795"/>
                      <a:pt x="152" y="825"/>
                      <a:pt x="214" y="825"/>
                    </a:cubicBezTo>
                    <a:cubicBezTo>
                      <a:pt x="277" y="825"/>
                      <a:pt x="339" y="795"/>
                      <a:pt x="369" y="736"/>
                    </a:cubicBezTo>
                    <a:cubicBezTo>
                      <a:pt x="428" y="736"/>
                      <a:pt x="428" y="663"/>
                      <a:pt x="428" y="604"/>
                    </a:cubicBezTo>
                    <a:cubicBezTo>
                      <a:pt x="369" y="486"/>
                      <a:pt x="369" y="427"/>
                      <a:pt x="310" y="368"/>
                    </a:cubicBezTo>
                    <a:cubicBezTo>
                      <a:pt x="251" y="236"/>
                      <a:pt x="119" y="118"/>
                      <a:pt x="60" y="1"/>
                    </a:cubicBezTo>
                    <a:close/>
                  </a:path>
                </a:pathLst>
              </a:custGeom>
              <a:solidFill>
                <a:srgbClr val="F7D79F"/>
              </a:solidFill>
              <a:ln w="6250" cap="rnd" cmpd="sng">
                <a:solidFill>
                  <a:srgbClr val="28481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6">
    <p:spTree>
      <p:nvGrpSpPr>
        <p:cNvPr id="1" name="Shape 1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0" name="Google Shape;1990;p16"/>
          <p:cNvSpPr txBox="1">
            <a:spLocks noGrp="1"/>
          </p:cNvSpPr>
          <p:nvPr>
            <p:ph type="subTitle" idx="1"/>
          </p:nvPr>
        </p:nvSpPr>
        <p:spPr>
          <a:xfrm>
            <a:off x="5074313" y="3252450"/>
            <a:ext cx="3005400" cy="12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2800">
                <a:solidFill>
                  <a:srgbClr val="F3F3F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2800">
                <a:solidFill>
                  <a:srgbClr val="F3F3F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2800">
                <a:solidFill>
                  <a:srgbClr val="F3F3F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2800">
                <a:solidFill>
                  <a:srgbClr val="F3F3F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2800">
                <a:solidFill>
                  <a:srgbClr val="F3F3F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2800">
                <a:solidFill>
                  <a:srgbClr val="F3F3F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2800">
                <a:solidFill>
                  <a:srgbClr val="F3F3F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28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sp>
        <p:nvSpPr>
          <p:cNvPr id="1991" name="Google Shape;1991;p16"/>
          <p:cNvSpPr txBox="1">
            <a:spLocks noGrp="1"/>
          </p:cNvSpPr>
          <p:nvPr>
            <p:ph type="subTitle" idx="2"/>
          </p:nvPr>
        </p:nvSpPr>
        <p:spPr>
          <a:xfrm>
            <a:off x="1064288" y="3252450"/>
            <a:ext cx="3005400" cy="12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2800">
                <a:solidFill>
                  <a:srgbClr val="F3F3F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2800">
                <a:solidFill>
                  <a:srgbClr val="F3F3F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2800">
                <a:solidFill>
                  <a:srgbClr val="F3F3F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2800">
                <a:solidFill>
                  <a:srgbClr val="F3F3F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2800">
                <a:solidFill>
                  <a:srgbClr val="F3F3F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2800">
                <a:solidFill>
                  <a:srgbClr val="F3F3F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2800">
                <a:solidFill>
                  <a:srgbClr val="F3F3F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28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grpSp>
        <p:nvGrpSpPr>
          <p:cNvPr id="1992" name="Google Shape;1992;p16"/>
          <p:cNvGrpSpPr/>
          <p:nvPr/>
        </p:nvGrpSpPr>
        <p:grpSpPr>
          <a:xfrm>
            <a:off x="2188796" y="-526486"/>
            <a:ext cx="4766408" cy="1079564"/>
            <a:chOff x="1538854" y="-526486"/>
            <a:chExt cx="4766408" cy="1079564"/>
          </a:xfrm>
        </p:grpSpPr>
        <p:sp>
          <p:nvSpPr>
            <p:cNvPr id="1993" name="Google Shape;1993;p16"/>
            <p:cNvSpPr/>
            <p:nvPr/>
          </p:nvSpPr>
          <p:spPr>
            <a:xfrm>
              <a:off x="2458514" y="-404675"/>
              <a:ext cx="49222" cy="46371"/>
            </a:xfrm>
            <a:custGeom>
              <a:avLst/>
              <a:gdLst/>
              <a:ahLst/>
              <a:cxnLst/>
              <a:rect l="l" t="t" r="r" b="b"/>
              <a:pathLst>
                <a:path w="1899" h="1789" extrusionOk="0">
                  <a:moveTo>
                    <a:pt x="961" y="1"/>
                  </a:moveTo>
                  <a:cubicBezTo>
                    <a:pt x="534" y="1"/>
                    <a:pt x="165" y="289"/>
                    <a:pt x="59" y="674"/>
                  </a:cubicBezTo>
                  <a:cubicBezTo>
                    <a:pt x="0" y="1174"/>
                    <a:pt x="309" y="1660"/>
                    <a:pt x="736" y="1777"/>
                  </a:cubicBezTo>
                  <a:cubicBezTo>
                    <a:pt x="784" y="1785"/>
                    <a:pt x="832" y="1788"/>
                    <a:pt x="880" y="1788"/>
                  </a:cubicBezTo>
                  <a:cubicBezTo>
                    <a:pt x="1316" y="1788"/>
                    <a:pt x="1728" y="1493"/>
                    <a:pt x="1781" y="1042"/>
                  </a:cubicBezTo>
                  <a:cubicBezTo>
                    <a:pt x="1899" y="556"/>
                    <a:pt x="1590" y="129"/>
                    <a:pt x="1104" y="11"/>
                  </a:cubicBezTo>
                  <a:cubicBezTo>
                    <a:pt x="1056" y="4"/>
                    <a:pt x="1008" y="1"/>
                    <a:pt x="961" y="1"/>
                  </a:cubicBezTo>
                  <a:close/>
                </a:path>
              </a:pathLst>
            </a:custGeom>
            <a:solidFill>
              <a:srgbClr val="F7D79F"/>
            </a:solidFill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16"/>
            <p:cNvSpPr/>
            <p:nvPr/>
          </p:nvSpPr>
          <p:spPr>
            <a:xfrm>
              <a:off x="5122593" y="-102045"/>
              <a:ext cx="19103" cy="44297"/>
            </a:xfrm>
            <a:custGeom>
              <a:avLst/>
              <a:gdLst/>
              <a:ahLst/>
              <a:cxnLst/>
              <a:rect l="l" t="t" r="r" b="b"/>
              <a:pathLst>
                <a:path w="737" h="1709" fill="none" extrusionOk="0">
                  <a:moveTo>
                    <a:pt x="192" y="1"/>
                  </a:moveTo>
                  <a:cubicBezTo>
                    <a:pt x="133" y="236"/>
                    <a:pt x="1" y="487"/>
                    <a:pt x="1" y="796"/>
                  </a:cubicBezTo>
                  <a:cubicBezTo>
                    <a:pt x="1" y="1222"/>
                    <a:pt x="310" y="1590"/>
                    <a:pt x="737" y="1708"/>
                  </a:cubicBezTo>
                </a:path>
              </a:pathLst>
            </a:custGeom>
            <a:noFill/>
            <a:ln w="6250" cap="flat" cmpd="sng">
              <a:solidFill>
                <a:srgbClr val="28481F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16"/>
            <p:cNvSpPr/>
            <p:nvPr/>
          </p:nvSpPr>
          <p:spPr>
            <a:xfrm>
              <a:off x="5051257" y="79173"/>
              <a:ext cx="19103" cy="31674"/>
            </a:xfrm>
            <a:custGeom>
              <a:avLst/>
              <a:gdLst/>
              <a:ahLst/>
              <a:cxnLst/>
              <a:rect l="l" t="t" r="r" b="b"/>
              <a:pathLst>
                <a:path w="737" h="1222" fill="none" extrusionOk="0">
                  <a:moveTo>
                    <a:pt x="310" y="0"/>
                  </a:moveTo>
                  <a:cubicBezTo>
                    <a:pt x="310" y="177"/>
                    <a:pt x="118" y="295"/>
                    <a:pt x="60" y="486"/>
                  </a:cubicBezTo>
                  <a:cubicBezTo>
                    <a:pt x="1" y="662"/>
                    <a:pt x="60" y="913"/>
                    <a:pt x="177" y="1030"/>
                  </a:cubicBezTo>
                  <a:cubicBezTo>
                    <a:pt x="369" y="1163"/>
                    <a:pt x="545" y="1222"/>
                    <a:pt x="737" y="1163"/>
                  </a:cubicBezTo>
                </a:path>
              </a:pathLst>
            </a:custGeom>
            <a:noFill/>
            <a:ln w="6250" cap="flat" cmpd="sng">
              <a:solidFill>
                <a:srgbClr val="28481F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96" name="Google Shape;1996;p16"/>
            <p:cNvGrpSpPr/>
            <p:nvPr/>
          </p:nvGrpSpPr>
          <p:grpSpPr>
            <a:xfrm>
              <a:off x="4311382" y="-464832"/>
              <a:ext cx="872704" cy="832843"/>
              <a:chOff x="5477111" y="3952766"/>
              <a:chExt cx="1084239" cy="1034716"/>
            </a:xfrm>
          </p:grpSpPr>
          <p:sp>
            <p:nvSpPr>
              <p:cNvPr id="1997" name="Google Shape;1997;p16"/>
              <p:cNvSpPr/>
              <p:nvPr/>
            </p:nvSpPr>
            <p:spPr>
              <a:xfrm>
                <a:off x="5510761" y="4016202"/>
                <a:ext cx="1050589" cy="971281"/>
              </a:xfrm>
              <a:custGeom>
                <a:avLst/>
                <a:gdLst/>
                <a:ahLst/>
                <a:cxnLst/>
                <a:rect l="l" t="t" r="r" b="b"/>
                <a:pathLst>
                  <a:path w="32627" h="30164" extrusionOk="0">
                    <a:moveTo>
                      <a:pt x="4798" y="1"/>
                    </a:moveTo>
                    <a:cubicBezTo>
                      <a:pt x="4402" y="1"/>
                      <a:pt x="4045" y="160"/>
                      <a:pt x="3870" y="532"/>
                    </a:cubicBezTo>
                    <a:cubicBezTo>
                      <a:pt x="3870" y="665"/>
                      <a:pt x="3929" y="782"/>
                      <a:pt x="3929" y="900"/>
                    </a:cubicBezTo>
                    <a:cubicBezTo>
                      <a:pt x="3870" y="974"/>
                      <a:pt x="3870" y="1091"/>
                      <a:pt x="3870" y="1150"/>
                    </a:cubicBezTo>
                    <a:cubicBezTo>
                      <a:pt x="3620" y="2372"/>
                      <a:pt x="3870" y="3784"/>
                      <a:pt x="3503" y="5079"/>
                    </a:cubicBezTo>
                    <a:cubicBezTo>
                      <a:pt x="3002" y="6610"/>
                      <a:pt x="1663" y="7773"/>
                      <a:pt x="986" y="9244"/>
                    </a:cubicBezTo>
                    <a:cubicBezTo>
                      <a:pt x="0" y="11393"/>
                      <a:pt x="368" y="14454"/>
                      <a:pt x="1236" y="16602"/>
                    </a:cubicBezTo>
                    <a:cubicBezTo>
                      <a:pt x="3561" y="22798"/>
                      <a:pt x="8889" y="27213"/>
                      <a:pt x="15143" y="29303"/>
                    </a:cubicBezTo>
                    <a:cubicBezTo>
                      <a:pt x="16631" y="29791"/>
                      <a:pt x="18167" y="30163"/>
                      <a:pt x="19705" y="30163"/>
                    </a:cubicBezTo>
                    <a:cubicBezTo>
                      <a:pt x="20068" y="30163"/>
                      <a:pt x="20431" y="30142"/>
                      <a:pt x="20794" y="30097"/>
                    </a:cubicBezTo>
                    <a:cubicBezTo>
                      <a:pt x="21766" y="29965"/>
                      <a:pt x="22811" y="29671"/>
                      <a:pt x="23738" y="29170"/>
                    </a:cubicBezTo>
                    <a:cubicBezTo>
                      <a:pt x="25018" y="28493"/>
                      <a:pt x="25209" y="26654"/>
                      <a:pt x="24047" y="25741"/>
                    </a:cubicBezTo>
                    <a:cubicBezTo>
                      <a:pt x="23797" y="25550"/>
                      <a:pt x="23546" y="25373"/>
                      <a:pt x="23311" y="25182"/>
                    </a:cubicBezTo>
                    <a:cubicBezTo>
                      <a:pt x="24282" y="25123"/>
                      <a:pt x="25268" y="24947"/>
                      <a:pt x="26181" y="24579"/>
                    </a:cubicBezTo>
                    <a:cubicBezTo>
                      <a:pt x="27108" y="24270"/>
                      <a:pt x="27961" y="23710"/>
                      <a:pt x="28697" y="23107"/>
                    </a:cubicBezTo>
                    <a:cubicBezTo>
                      <a:pt x="29742" y="22121"/>
                      <a:pt x="29492" y="20399"/>
                      <a:pt x="28212" y="19796"/>
                    </a:cubicBezTo>
                    <a:cubicBezTo>
                      <a:pt x="27844" y="19605"/>
                      <a:pt x="27476" y="19487"/>
                      <a:pt x="27049" y="19369"/>
                    </a:cubicBezTo>
                    <a:cubicBezTo>
                      <a:pt x="28020" y="19060"/>
                      <a:pt x="29006" y="18692"/>
                      <a:pt x="29801" y="18133"/>
                    </a:cubicBezTo>
                    <a:cubicBezTo>
                      <a:pt x="30596" y="17647"/>
                      <a:pt x="31331" y="16970"/>
                      <a:pt x="31832" y="16176"/>
                    </a:cubicBezTo>
                    <a:cubicBezTo>
                      <a:pt x="32626" y="15072"/>
                      <a:pt x="32008" y="13483"/>
                      <a:pt x="30728" y="13232"/>
                    </a:cubicBezTo>
                    <a:cubicBezTo>
                      <a:pt x="29875" y="13053"/>
                      <a:pt x="28994" y="12990"/>
                      <a:pt x="28096" y="12990"/>
                    </a:cubicBezTo>
                    <a:cubicBezTo>
                      <a:pt x="25952" y="12990"/>
                      <a:pt x="23716" y="13350"/>
                      <a:pt x="21557" y="13350"/>
                    </a:cubicBezTo>
                    <a:cubicBezTo>
                      <a:pt x="20907" y="13350"/>
                      <a:pt x="20263" y="13317"/>
                      <a:pt x="19632" y="13232"/>
                    </a:cubicBezTo>
                    <a:cubicBezTo>
                      <a:pt x="15953" y="12747"/>
                      <a:pt x="12759" y="10466"/>
                      <a:pt x="9993" y="8023"/>
                    </a:cubicBezTo>
                    <a:cubicBezTo>
                      <a:pt x="8712" y="6860"/>
                      <a:pt x="7417" y="5506"/>
                      <a:pt x="6990" y="3843"/>
                    </a:cubicBezTo>
                    <a:cubicBezTo>
                      <a:pt x="6755" y="2872"/>
                      <a:pt x="6873" y="1768"/>
                      <a:pt x="6313" y="841"/>
                    </a:cubicBezTo>
                    <a:cubicBezTo>
                      <a:pt x="6026" y="336"/>
                      <a:pt x="5372" y="1"/>
                      <a:pt x="4798" y="1"/>
                    </a:cubicBezTo>
                    <a:close/>
                  </a:path>
                </a:pathLst>
              </a:custGeom>
              <a:solidFill>
                <a:srgbClr val="FCC1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8" name="Google Shape;1998;p16"/>
              <p:cNvSpPr/>
              <p:nvPr/>
            </p:nvSpPr>
            <p:spPr>
              <a:xfrm>
                <a:off x="5672827" y="3993983"/>
                <a:ext cx="852978" cy="594283"/>
              </a:xfrm>
              <a:custGeom>
                <a:avLst/>
                <a:gdLst/>
                <a:ahLst/>
                <a:cxnLst/>
                <a:rect l="l" t="t" r="r" b="b"/>
                <a:pathLst>
                  <a:path w="26490" h="18456" fill="none" extrusionOk="0">
                    <a:moveTo>
                      <a:pt x="0" y="1"/>
                    </a:moveTo>
                    <a:cubicBezTo>
                      <a:pt x="795" y="560"/>
                      <a:pt x="677" y="1899"/>
                      <a:pt x="912" y="2885"/>
                    </a:cubicBezTo>
                    <a:cubicBezTo>
                      <a:pt x="1280" y="4607"/>
                      <a:pt x="2575" y="5946"/>
                      <a:pt x="3929" y="7109"/>
                    </a:cubicBezTo>
                    <a:cubicBezTo>
                      <a:pt x="6622" y="9566"/>
                      <a:pt x="9816" y="11774"/>
                      <a:pt x="13495" y="12259"/>
                    </a:cubicBezTo>
                    <a:cubicBezTo>
                      <a:pt x="17174" y="12819"/>
                      <a:pt x="21089" y="11524"/>
                      <a:pt x="24591" y="12259"/>
                    </a:cubicBezTo>
                    <a:cubicBezTo>
                      <a:pt x="25931" y="12568"/>
                      <a:pt x="26490" y="14173"/>
                      <a:pt x="25754" y="15276"/>
                    </a:cubicBezTo>
                    <a:cubicBezTo>
                      <a:pt x="25195" y="16012"/>
                      <a:pt x="24532" y="16674"/>
                      <a:pt x="23723" y="17234"/>
                    </a:cubicBezTo>
                    <a:cubicBezTo>
                      <a:pt x="22869" y="17778"/>
                      <a:pt x="21957" y="18146"/>
                      <a:pt x="20971" y="18455"/>
                    </a:cubicBezTo>
                  </a:path>
                </a:pathLst>
              </a:custGeom>
              <a:noFill/>
              <a:ln w="6250" cap="flat" cmpd="sng">
                <a:solidFill>
                  <a:srgbClr val="28481F"/>
                </a:solidFill>
                <a:prstDash val="solid"/>
                <a:miter lim="147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9" name="Google Shape;1999;p16"/>
              <p:cNvSpPr/>
              <p:nvPr/>
            </p:nvSpPr>
            <p:spPr>
              <a:xfrm>
                <a:off x="5868060" y="4422382"/>
                <a:ext cx="612251" cy="84847"/>
              </a:xfrm>
              <a:custGeom>
                <a:avLst/>
                <a:gdLst/>
                <a:ahLst/>
                <a:cxnLst/>
                <a:rect l="l" t="t" r="r" b="b"/>
                <a:pathLst>
                  <a:path w="19014" h="2635" fill="none" extrusionOk="0">
                    <a:moveTo>
                      <a:pt x="19014" y="560"/>
                    </a:moveTo>
                    <a:cubicBezTo>
                      <a:pt x="17366" y="1604"/>
                      <a:pt x="15453" y="2340"/>
                      <a:pt x="13495" y="2517"/>
                    </a:cubicBezTo>
                    <a:cubicBezTo>
                      <a:pt x="12951" y="2576"/>
                      <a:pt x="12392" y="2635"/>
                      <a:pt x="11847" y="2635"/>
                    </a:cubicBezTo>
                    <a:cubicBezTo>
                      <a:pt x="8771" y="2635"/>
                      <a:pt x="5960" y="2399"/>
                      <a:pt x="2767" y="1295"/>
                    </a:cubicBezTo>
                    <a:cubicBezTo>
                      <a:pt x="1913" y="1045"/>
                      <a:pt x="736" y="560"/>
                      <a:pt x="0" y="0"/>
                    </a:cubicBezTo>
                  </a:path>
                </a:pathLst>
              </a:custGeom>
              <a:noFill/>
              <a:ln w="6250" cap="flat" cmpd="sng">
                <a:solidFill>
                  <a:srgbClr val="28481F"/>
                </a:solidFill>
                <a:prstDash val="solid"/>
                <a:miter lim="147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0" name="Google Shape;2000;p16"/>
              <p:cNvSpPr/>
              <p:nvPr/>
            </p:nvSpPr>
            <p:spPr>
              <a:xfrm>
                <a:off x="5678494" y="4029533"/>
                <a:ext cx="754446" cy="746364"/>
              </a:xfrm>
              <a:custGeom>
                <a:avLst/>
                <a:gdLst/>
                <a:ahLst/>
                <a:cxnLst/>
                <a:rect l="l" t="t" r="r" b="b"/>
                <a:pathLst>
                  <a:path w="23430" h="23179" fill="none" extrusionOk="0">
                    <a:moveTo>
                      <a:pt x="74" y="0"/>
                    </a:moveTo>
                    <a:cubicBezTo>
                      <a:pt x="310" y="928"/>
                      <a:pt x="1" y="1958"/>
                      <a:pt x="74" y="2944"/>
                    </a:cubicBezTo>
                    <a:cubicBezTo>
                      <a:pt x="74" y="4724"/>
                      <a:pt x="1046" y="6373"/>
                      <a:pt x="2149" y="7844"/>
                    </a:cubicBezTo>
                    <a:cubicBezTo>
                      <a:pt x="4357" y="10979"/>
                      <a:pt x="7065" y="13922"/>
                      <a:pt x="10670" y="15276"/>
                    </a:cubicBezTo>
                    <a:cubicBezTo>
                      <a:pt x="14290" y="16615"/>
                      <a:pt x="18529" y="16247"/>
                      <a:pt x="21899" y="17778"/>
                    </a:cubicBezTo>
                    <a:cubicBezTo>
                      <a:pt x="23179" y="18337"/>
                      <a:pt x="23429" y="20059"/>
                      <a:pt x="22384" y="21030"/>
                    </a:cubicBezTo>
                    <a:cubicBezTo>
                      <a:pt x="21707" y="21707"/>
                      <a:pt x="20854" y="22193"/>
                      <a:pt x="19941" y="22561"/>
                    </a:cubicBezTo>
                    <a:cubicBezTo>
                      <a:pt x="19014" y="22870"/>
                      <a:pt x="18028" y="23120"/>
                      <a:pt x="17057" y="23179"/>
                    </a:cubicBezTo>
                  </a:path>
                </a:pathLst>
              </a:custGeom>
              <a:noFill/>
              <a:ln w="6250" cap="flat" cmpd="sng">
                <a:solidFill>
                  <a:srgbClr val="28481F"/>
                </a:solidFill>
                <a:prstDash val="solid"/>
                <a:miter lim="147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1" name="Google Shape;2001;p16"/>
              <p:cNvSpPr/>
              <p:nvPr/>
            </p:nvSpPr>
            <p:spPr>
              <a:xfrm>
                <a:off x="5477111" y="3952766"/>
                <a:ext cx="809862" cy="987091"/>
              </a:xfrm>
              <a:custGeom>
                <a:avLst/>
                <a:gdLst/>
                <a:ahLst/>
                <a:cxnLst/>
                <a:rect l="l" t="t" r="r" b="b"/>
                <a:pathLst>
                  <a:path w="25151" h="30655" fill="none" extrusionOk="0">
                    <a:moveTo>
                      <a:pt x="15158" y="29669"/>
                    </a:moveTo>
                    <a:cubicBezTo>
                      <a:pt x="8904" y="27520"/>
                      <a:pt x="3562" y="23105"/>
                      <a:pt x="1177" y="16983"/>
                    </a:cubicBezTo>
                    <a:cubicBezTo>
                      <a:pt x="309" y="14776"/>
                      <a:pt x="0" y="11700"/>
                      <a:pt x="986" y="9625"/>
                    </a:cubicBezTo>
                    <a:cubicBezTo>
                      <a:pt x="1663" y="8153"/>
                      <a:pt x="3017" y="6991"/>
                      <a:pt x="3444" y="5387"/>
                    </a:cubicBezTo>
                    <a:cubicBezTo>
                      <a:pt x="3929" y="3856"/>
                      <a:pt x="3444" y="2134"/>
                      <a:pt x="4121" y="663"/>
                    </a:cubicBezTo>
                    <a:cubicBezTo>
                      <a:pt x="4974" y="0"/>
                      <a:pt x="6255" y="1030"/>
                      <a:pt x="6328" y="2134"/>
                    </a:cubicBezTo>
                    <a:cubicBezTo>
                      <a:pt x="6387" y="3312"/>
                      <a:pt x="5769" y="4283"/>
                      <a:pt x="5519" y="5387"/>
                    </a:cubicBezTo>
                    <a:cubicBezTo>
                      <a:pt x="5092" y="7226"/>
                      <a:pt x="5710" y="9125"/>
                      <a:pt x="6387" y="10905"/>
                    </a:cubicBezTo>
                    <a:cubicBezTo>
                      <a:pt x="7918" y="14643"/>
                      <a:pt x="9875" y="18396"/>
                      <a:pt x="13186" y="20662"/>
                    </a:cubicBezTo>
                    <a:cubicBezTo>
                      <a:pt x="16497" y="22929"/>
                      <a:pt x="20971" y="23664"/>
                      <a:pt x="23988" y="26048"/>
                    </a:cubicBezTo>
                    <a:cubicBezTo>
                      <a:pt x="25151" y="27034"/>
                      <a:pt x="24959" y="28815"/>
                      <a:pt x="23679" y="29551"/>
                    </a:cubicBezTo>
                    <a:cubicBezTo>
                      <a:pt x="22752" y="30037"/>
                      <a:pt x="21781" y="30346"/>
                      <a:pt x="20736" y="30463"/>
                    </a:cubicBezTo>
                    <a:cubicBezTo>
                      <a:pt x="18837" y="30655"/>
                      <a:pt x="16924" y="30287"/>
                      <a:pt x="15158" y="29669"/>
                    </a:cubicBezTo>
                    <a:close/>
                  </a:path>
                </a:pathLst>
              </a:custGeom>
              <a:noFill/>
              <a:ln w="6250" cap="flat" cmpd="sng">
                <a:solidFill>
                  <a:srgbClr val="28481F"/>
                </a:solidFill>
                <a:prstDash val="solid"/>
                <a:miter lim="147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2" name="Google Shape;2002;p16"/>
              <p:cNvSpPr/>
              <p:nvPr/>
            </p:nvSpPr>
            <p:spPr>
              <a:xfrm>
                <a:off x="6247158" y="4819481"/>
                <a:ext cx="21832" cy="53098"/>
              </a:xfrm>
              <a:custGeom>
                <a:avLst/>
                <a:gdLst/>
                <a:ahLst/>
                <a:cxnLst/>
                <a:rect l="l" t="t" r="r" b="b"/>
                <a:pathLst>
                  <a:path w="678" h="1649" fill="none" extrusionOk="0">
                    <a:moveTo>
                      <a:pt x="560" y="1649"/>
                    </a:moveTo>
                    <a:cubicBezTo>
                      <a:pt x="368" y="1649"/>
                      <a:pt x="192" y="1531"/>
                      <a:pt x="74" y="1340"/>
                    </a:cubicBezTo>
                    <a:cubicBezTo>
                      <a:pt x="0" y="1104"/>
                      <a:pt x="74" y="913"/>
                      <a:pt x="74" y="736"/>
                    </a:cubicBezTo>
                    <a:cubicBezTo>
                      <a:pt x="74" y="604"/>
                      <a:pt x="74" y="545"/>
                      <a:pt x="133" y="427"/>
                    </a:cubicBezTo>
                    <a:cubicBezTo>
                      <a:pt x="192" y="236"/>
                      <a:pt x="442" y="60"/>
                      <a:pt x="677" y="1"/>
                    </a:cubicBezTo>
                  </a:path>
                </a:pathLst>
              </a:custGeom>
              <a:noFill/>
              <a:ln w="6250" cap="flat" cmpd="sng">
                <a:solidFill>
                  <a:srgbClr val="28481F"/>
                </a:solidFill>
                <a:prstDash val="solid"/>
                <a:miter lim="147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3" name="Google Shape;2003;p16"/>
              <p:cNvSpPr/>
              <p:nvPr/>
            </p:nvSpPr>
            <p:spPr>
              <a:xfrm>
                <a:off x="5615477" y="4106782"/>
                <a:ext cx="627900" cy="738314"/>
              </a:xfrm>
              <a:custGeom>
                <a:avLst/>
                <a:gdLst/>
                <a:ahLst/>
                <a:cxnLst/>
                <a:rect l="l" t="t" r="r" b="b"/>
                <a:pathLst>
                  <a:path w="19500" h="22929" fill="none" extrusionOk="0">
                    <a:moveTo>
                      <a:pt x="19500" y="22928"/>
                    </a:moveTo>
                    <a:cubicBezTo>
                      <a:pt x="18337" y="22869"/>
                      <a:pt x="17292" y="22502"/>
                      <a:pt x="16247" y="22134"/>
                    </a:cubicBezTo>
                    <a:cubicBezTo>
                      <a:pt x="13554" y="21148"/>
                      <a:pt x="10920" y="20103"/>
                      <a:pt x="8521" y="18513"/>
                    </a:cubicBezTo>
                    <a:cubicBezTo>
                      <a:pt x="3562" y="15143"/>
                      <a:pt x="854" y="10478"/>
                      <a:pt x="192" y="4474"/>
                    </a:cubicBezTo>
                    <a:cubicBezTo>
                      <a:pt x="0" y="3061"/>
                      <a:pt x="427" y="1531"/>
                      <a:pt x="1413" y="0"/>
                    </a:cubicBezTo>
                  </a:path>
                </a:pathLst>
              </a:custGeom>
              <a:noFill/>
              <a:ln w="6250" cap="rnd" cmpd="sng">
                <a:solidFill>
                  <a:srgbClr val="28481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04" name="Google Shape;2004;p16"/>
            <p:cNvGrpSpPr/>
            <p:nvPr/>
          </p:nvGrpSpPr>
          <p:grpSpPr>
            <a:xfrm>
              <a:off x="1538854" y="-392568"/>
              <a:ext cx="1269765" cy="834865"/>
              <a:chOff x="2108759" y="3873617"/>
              <a:chExt cx="1577543" cy="1037228"/>
            </a:xfrm>
          </p:grpSpPr>
          <p:sp>
            <p:nvSpPr>
              <p:cNvPr id="2005" name="Google Shape;2005;p16"/>
              <p:cNvSpPr/>
              <p:nvPr/>
            </p:nvSpPr>
            <p:spPr>
              <a:xfrm>
                <a:off x="2150459" y="3936634"/>
                <a:ext cx="1535843" cy="974211"/>
              </a:xfrm>
              <a:custGeom>
                <a:avLst/>
                <a:gdLst/>
                <a:ahLst/>
                <a:cxnLst/>
                <a:rect l="l" t="t" r="r" b="b"/>
                <a:pathLst>
                  <a:path w="47697" h="30255" extrusionOk="0">
                    <a:moveTo>
                      <a:pt x="2443" y="1"/>
                    </a:moveTo>
                    <a:cubicBezTo>
                      <a:pt x="177" y="5578"/>
                      <a:pt x="0" y="12274"/>
                      <a:pt x="2944" y="17484"/>
                    </a:cubicBezTo>
                    <a:cubicBezTo>
                      <a:pt x="3680" y="18764"/>
                      <a:pt x="4533" y="19927"/>
                      <a:pt x="5446" y="21031"/>
                    </a:cubicBezTo>
                    <a:cubicBezTo>
                      <a:pt x="6799" y="22694"/>
                      <a:pt x="8271" y="24224"/>
                      <a:pt x="9993" y="25387"/>
                    </a:cubicBezTo>
                    <a:cubicBezTo>
                      <a:pt x="11038" y="26064"/>
                      <a:pt x="12142" y="26623"/>
                      <a:pt x="13245" y="27109"/>
                    </a:cubicBezTo>
                    <a:cubicBezTo>
                      <a:pt x="17435" y="28891"/>
                      <a:pt x="22954" y="30255"/>
                      <a:pt x="27897" y="30255"/>
                    </a:cubicBezTo>
                    <a:cubicBezTo>
                      <a:pt x="29239" y="30255"/>
                      <a:pt x="30539" y="30154"/>
                      <a:pt x="31759" y="29934"/>
                    </a:cubicBezTo>
                    <a:cubicBezTo>
                      <a:pt x="37395" y="28948"/>
                      <a:pt x="41869" y="25269"/>
                      <a:pt x="44886" y="20369"/>
                    </a:cubicBezTo>
                    <a:cubicBezTo>
                      <a:pt x="46652" y="17425"/>
                      <a:pt x="47387" y="14232"/>
                      <a:pt x="47697" y="10553"/>
                    </a:cubicBezTo>
                    <a:cubicBezTo>
                      <a:pt x="45739" y="10302"/>
                      <a:pt x="43708" y="10067"/>
                      <a:pt x="41751" y="9817"/>
                    </a:cubicBezTo>
                    <a:cubicBezTo>
                      <a:pt x="39602" y="9567"/>
                      <a:pt x="37395" y="9331"/>
                      <a:pt x="35246" y="8890"/>
                    </a:cubicBezTo>
                    <a:cubicBezTo>
                      <a:pt x="33407" y="8595"/>
                      <a:pt x="31641" y="8154"/>
                      <a:pt x="29801" y="7727"/>
                    </a:cubicBezTo>
                    <a:cubicBezTo>
                      <a:pt x="27285" y="7124"/>
                      <a:pt x="24709" y="6564"/>
                      <a:pt x="22193" y="5946"/>
                    </a:cubicBezTo>
                    <a:cubicBezTo>
                      <a:pt x="15512" y="4357"/>
                      <a:pt x="8698" y="2827"/>
                      <a:pt x="2443" y="1"/>
                    </a:cubicBezTo>
                    <a:close/>
                  </a:path>
                </a:pathLst>
              </a:custGeom>
              <a:solidFill>
                <a:srgbClr val="F39D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6" name="Google Shape;2006;p16"/>
              <p:cNvSpPr/>
              <p:nvPr/>
            </p:nvSpPr>
            <p:spPr>
              <a:xfrm>
                <a:off x="2108759" y="3873617"/>
                <a:ext cx="1536326" cy="997073"/>
              </a:xfrm>
              <a:custGeom>
                <a:avLst/>
                <a:gdLst/>
                <a:ahLst/>
                <a:cxnLst/>
                <a:rect l="l" t="t" r="r" b="b"/>
                <a:pathLst>
                  <a:path w="47712" h="30965" fill="none" extrusionOk="0">
                    <a:moveTo>
                      <a:pt x="2944" y="17543"/>
                    </a:moveTo>
                    <a:cubicBezTo>
                      <a:pt x="3679" y="18764"/>
                      <a:pt x="4533" y="19927"/>
                      <a:pt x="5460" y="21030"/>
                    </a:cubicBezTo>
                    <a:cubicBezTo>
                      <a:pt x="6814" y="22693"/>
                      <a:pt x="8212" y="24224"/>
                      <a:pt x="9993" y="25387"/>
                    </a:cubicBezTo>
                    <a:cubicBezTo>
                      <a:pt x="11038" y="26063"/>
                      <a:pt x="12141" y="26608"/>
                      <a:pt x="13245" y="27108"/>
                    </a:cubicBezTo>
                    <a:cubicBezTo>
                      <a:pt x="18514" y="29375"/>
                      <a:pt x="26063" y="30964"/>
                      <a:pt x="31700" y="29978"/>
                    </a:cubicBezTo>
                    <a:cubicBezTo>
                      <a:pt x="37410" y="28948"/>
                      <a:pt x="41883" y="25269"/>
                      <a:pt x="44886" y="20354"/>
                    </a:cubicBezTo>
                    <a:cubicBezTo>
                      <a:pt x="46666" y="17410"/>
                      <a:pt x="47343" y="14408"/>
                      <a:pt x="47711" y="10729"/>
                    </a:cubicBezTo>
                    <a:cubicBezTo>
                      <a:pt x="45680" y="10479"/>
                      <a:pt x="43900" y="10302"/>
                      <a:pt x="41825" y="9934"/>
                    </a:cubicBezTo>
                    <a:cubicBezTo>
                      <a:pt x="39676" y="9566"/>
                      <a:pt x="37410" y="9257"/>
                      <a:pt x="35261" y="8831"/>
                    </a:cubicBezTo>
                    <a:cubicBezTo>
                      <a:pt x="33422" y="8521"/>
                      <a:pt x="31523" y="8154"/>
                      <a:pt x="29742" y="7786"/>
                    </a:cubicBezTo>
                    <a:cubicBezTo>
                      <a:pt x="27049" y="7241"/>
                      <a:pt x="24106" y="6564"/>
                      <a:pt x="21531" y="5946"/>
                    </a:cubicBezTo>
                    <a:cubicBezTo>
                      <a:pt x="14835" y="4416"/>
                      <a:pt x="8713" y="2826"/>
                      <a:pt x="2458" y="1"/>
                    </a:cubicBezTo>
                    <a:cubicBezTo>
                      <a:pt x="118" y="5637"/>
                      <a:pt x="0" y="12259"/>
                      <a:pt x="2944" y="17543"/>
                    </a:cubicBezTo>
                    <a:close/>
                  </a:path>
                </a:pathLst>
              </a:custGeom>
              <a:noFill/>
              <a:ln w="6250" cap="flat" cmpd="sng">
                <a:solidFill>
                  <a:srgbClr val="28481F"/>
                </a:solidFill>
                <a:prstDash val="solid"/>
                <a:miter lim="147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7" name="Google Shape;2007;p16"/>
              <p:cNvSpPr/>
              <p:nvPr/>
            </p:nvSpPr>
            <p:spPr>
              <a:xfrm>
                <a:off x="2142408" y="3899217"/>
                <a:ext cx="1441530" cy="888527"/>
              </a:xfrm>
              <a:custGeom>
                <a:avLst/>
                <a:gdLst/>
                <a:ahLst/>
                <a:cxnLst/>
                <a:rect l="l" t="t" r="r" b="b"/>
                <a:pathLst>
                  <a:path w="44768" h="27594" fill="none" extrusionOk="0">
                    <a:moveTo>
                      <a:pt x="7844" y="21280"/>
                    </a:moveTo>
                    <a:cubicBezTo>
                      <a:pt x="1958" y="16188"/>
                      <a:pt x="0" y="7050"/>
                      <a:pt x="3253" y="0"/>
                    </a:cubicBezTo>
                    <a:cubicBezTo>
                      <a:pt x="11214" y="3503"/>
                      <a:pt x="30964" y="8036"/>
                      <a:pt x="44768" y="9625"/>
                    </a:cubicBezTo>
                    <a:cubicBezTo>
                      <a:pt x="44459" y="17601"/>
                      <a:pt x="38808" y="25327"/>
                      <a:pt x="31081" y="27049"/>
                    </a:cubicBezTo>
                    <a:cubicBezTo>
                      <a:pt x="28815" y="27594"/>
                      <a:pt x="26431" y="27594"/>
                      <a:pt x="24091" y="27417"/>
                    </a:cubicBezTo>
                    <a:cubicBezTo>
                      <a:pt x="20294" y="27108"/>
                      <a:pt x="16497" y="26181"/>
                      <a:pt x="12995" y="24592"/>
                    </a:cubicBezTo>
                    <a:cubicBezTo>
                      <a:pt x="11155" y="23738"/>
                      <a:pt x="9375" y="22634"/>
                      <a:pt x="7844" y="21280"/>
                    </a:cubicBezTo>
                    <a:close/>
                  </a:path>
                </a:pathLst>
              </a:custGeom>
              <a:noFill/>
              <a:ln w="6250" cap="flat" cmpd="sng">
                <a:solidFill>
                  <a:srgbClr val="28481F"/>
                </a:solidFill>
                <a:prstDash val="solid"/>
                <a:miter lim="147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8" name="Google Shape;2008;p16"/>
              <p:cNvSpPr/>
              <p:nvPr/>
            </p:nvSpPr>
            <p:spPr>
              <a:xfrm>
                <a:off x="2440458" y="4049433"/>
                <a:ext cx="49330" cy="102396"/>
              </a:xfrm>
              <a:custGeom>
                <a:avLst/>
                <a:gdLst/>
                <a:ahLst/>
                <a:cxnLst/>
                <a:rect l="l" t="t" r="r" b="b"/>
                <a:pathLst>
                  <a:path w="1532" h="3180" fill="none" extrusionOk="0">
                    <a:moveTo>
                      <a:pt x="1164" y="2694"/>
                    </a:moveTo>
                    <a:cubicBezTo>
                      <a:pt x="1473" y="2017"/>
                      <a:pt x="1473" y="1281"/>
                      <a:pt x="1473" y="604"/>
                    </a:cubicBezTo>
                    <a:cubicBezTo>
                      <a:pt x="1473" y="427"/>
                      <a:pt x="1531" y="177"/>
                      <a:pt x="1531" y="0"/>
                    </a:cubicBezTo>
                    <a:cubicBezTo>
                      <a:pt x="1164" y="368"/>
                      <a:pt x="854" y="795"/>
                      <a:pt x="560" y="1222"/>
                    </a:cubicBezTo>
                    <a:cubicBezTo>
                      <a:pt x="369" y="1472"/>
                      <a:pt x="251" y="1781"/>
                      <a:pt x="119" y="2075"/>
                    </a:cubicBezTo>
                    <a:cubicBezTo>
                      <a:pt x="60" y="2267"/>
                      <a:pt x="1" y="2517"/>
                      <a:pt x="60" y="2752"/>
                    </a:cubicBezTo>
                    <a:cubicBezTo>
                      <a:pt x="119" y="3003"/>
                      <a:pt x="369" y="3179"/>
                      <a:pt x="560" y="3179"/>
                    </a:cubicBezTo>
                    <a:cubicBezTo>
                      <a:pt x="854" y="3179"/>
                      <a:pt x="1046" y="2944"/>
                      <a:pt x="1164" y="2694"/>
                    </a:cubicBezTo>
                    <a:close/>
                  </a:path>
                </a:pathLst>
              </a:custGeom>
              <a:noFill/>
              <a:ln w="6250" cap="rnd" cmpd="sng">
                <a:solidFill>
                  <a:srgbClr val="28481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9" name="Google Shape;2009;p16"/>
              <p:cNvSpPr/>
              <p:nvPr/>
            </p:nvSpPr>
            <p:spPr>
              <a:xfrm>
                <a:off x="2539024" y="4179749"/>
                <a:ext cx="43631" cy="104747"/>
              </a:xfrm>
              <a:custGeom>
                <a:avLst/>
                <a:gdLst/>
                <a:ahLst/>
                <a:cxnLst/>
                <a:rect l="l" t="t" r="r" b="b"/>
                <a:pathLst>
                  <a:path w="1355" h="3253" fill="none" extrusionOk="0">
                    <a:moveTo>
                      <a:pt x="560" y="3253"/>
                    </a:moveTo>
                    <a:cubicBezTo>
                      <a:pt x="869" y="3253"/>
                      <a:pt x="1178" y="2944"/>
                      <a:pt x="1296" y="2635"/>
                    </a:cubicBezTo>
                    <a:cubicBezTo>
                      <a:pt x="1355" y="2267"/>
                      <a:pt x="1355" y="1899"/>
                      <a:pt x="1296" y="1531"/>
                    </a:cubicBezTo>
                    <a:cubicBezTo>
                      <a:pt x="1296" y="1045"/>
                      <a:pt x="1237" y="486"/>
                      <a:pt x="1178" y="0"/>
                    </a:cubicBezTo>
                    <a:cubicBezTo>
                      <a:pt x="810" y="604"/>
                      <a:pt x="501" y="1222"/>
                      <a:pt x="192" y="1840"/>
                    </a:cubicBezTo>
                    <a:cubicBezTo>
                      <a:pt x="133" y="2076"/>
                      <a:pt x="1" y="2385"/>
                      <a:pt x="75" y="2635"/>
                    </a:cubicBezTo>
                    <a:cubicBezTo>
                      <a:pt x="75" y="2885"/>
                      <a:pt x="251" y="3179"/>
                      <a:pt x="560" y="3253"/>
                    </a:cubicBezTo>
                    <a:close/>
                  </a:path>
                </a:pathLst>
              </a:custGeom>
              <a:noFill/>
              <a:ln w="6250" cap="rnd" cmpd="sng">
                <a:solidFill>
                  <a:srgbClr val="28481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0" name="Google Shape;2010;p16"/>
              <p:cNvSpPr/>
              <p:nvPr/>
            </p:nvSpPr>
            <p:spPr>
              <a:xfrm>
                <a:off x="2420558" y="4282115"/>
                <a:ext cx="45531" cy="94797"/>
              </a:xfrm>
              <a:custGeom>
                <a:avLst/>
                <a:gdLst/>
                <a:ahLst/>
                <a:cxnLst/>
                <a:rect l="l" t="t" r="r" b="b"/>
                <a:pathLst>
                  <a:path w="1414" h="2944" fill="none" extrusionOk="0">
                    <a:moveTo>
                      <a:pt x="133" y="2576"/>
                    </a:moveTo>
                    <a:cubicBezTo>
                      <a:pt x="192" y="2649"/>
                      <a:pt x="251" y="2708"/>
                      <a:pt x="310" y="2767"/>
                    </a:cubicBezTo>
                    <a:cubicBezTo>
                      <a:pt x="442" y="2944"/>
                      <a:pt x="737" y="2885"/>
                      <a:pt x="928" y="2767"/>
                    </a:cubicBezTo>
                    <a:cubicBezTo>
                      <a:pt x="1105" y="2649"/>
                      <a:pt x="1178" y="2399"/>
                      <a:pt x="1237" y="2208"/>
                    </a:cubicBezTo>
                    <a:cubicBezTo>
                      <a:pt x="1414" y="1472"/>
                      <a:pt x="1355" y="736"/>
                      <a:pt x="1237" y="0"/>
                    </a:cubicBezTo>
                    <a:cubicBezTo>
                      <a:pt x="869" y="368"/>
                      <a:pt x="560" y="736"/>
                      <a:pt x="310" y="1178"/>
                    </a:cubicBezTo>
                    <a:cubicBezTo>
                      <a:pt x="74" y="1604"/>
                      <a:pt x="1" y="2090"/>
                      <a:pt x="133" y="2576"/>
                    </a:cubicBezTo>
                    <a:close/>
                  </a:path>
                </a:pathLst>
              </a:custGeom>
              <a:noFill/>
              <a:ln w="6250" cap="rnd" cmpd="sng">
                <a:solidFill>
                  <a:srgbClr val="28481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1" name="Google Shape;2011;p16"/>
              <p:cNvSpPr/>
              <p:nvPr/>
            </p:nvSpPr>
            <p:spPr>
              <a:xfrm>
                <a:off x="2693040" y="4116249"/>
                <a:ext cx="47431" cy="112797"/>
              </a:xfrm>
              <a:custGeom>
                <a:avLst/>
                <a:gdLst/>
                <a:ahLst/>
                <a:cxnLst/>
                <a:rect l="l" t="t" r="r" b="b"/>
                <a:pathLst>
                  <a:path w="1473" h="3503" fill="none" extrusionOk="0">
                    <a:moveTo>
                      <a:pt x="678" y="3444"/>
                    </a:moveTo>
                    <a:cubicBezTo>
                      <a:pt x="928" y="3444"/>
                      <a:pt x="1105" y="3194"/>
                      <a:pt x="1237" y="3017"/>
                    </a:cubicBezTo>
                    <a:cubicBezTo>
                      <a:pt x="1472" y="2458"/>
                      <a:pt x="1414" y="1781"/>
                      <a:pt x="1355" y="1178"/>
                    </a:cubicBezTo>
                    <a:cubicBezTo>
                      <a:pt x="1355" y="810"/>
                      <a:pt x="1296" y="501"/>
                      <a:pt x="1296" y="133"/>
                    </a:cubicBezTo>
                    <a:cubicBezTo>
                      <a:pt x="1296" y="74"/>
                      <a:pt x="1237" y="74"/>
                      <a:pt x="1237" y="0"/>
                    </a:cubicBezTo>
                    <a:cubicBezTo>
                      <a:pt x="737" y="619"/>
                      <a:pt x="369" y="1354"/>
                      <a:pt x="192" y="2090"/>
                    </a:cubicBezTo>
                    <a:cubicBezTo>
                      <a:pt x="74" y="2399"/>
                      <a:pt x="1" y="2649"/>
                      <a:pt x="74" y="2944"/>
                    </a:cubicBezTo>
                    <a:cubicBezTo>
                      <a:pt x="133" y="3194"/>
                      <a:pt x="369" y="3503"/>
                      <a:pt x="678" y="3444"/>
                    </a:cubicBezTo>
                    <a:close/>
                  </a:path>
                </a:pathLst>
              </a:custGeom>
              <a:noFill/>
              <a:ln w="6250" cap="rnd" cmpd="sng">
                <a:solidFill>
                  <a:srgbClr val="28481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2" name="Google Shape;2012;p16"/>
              <p:cNvSpPr/>
              <p:nvPr/>
            </p:nvSpPr>
            <p:spPr>
              <a:xfrm>
                <a:off x="2600656" y="4345615"/>
                <a:ext cx="47398" cy="110446"/>
              </a:xfrm>
              <a:custGeom>
                <a:avLst/>
                <a:gdLst/>
                <a:ahLst/>
                <a:cxnLst/>
                <a:rect l="l" t="t" r="r" b="b"/>
                <a:pathLst>
                  <a:path w="1472" h="3430" fill="none" extrusionOk="0">
                    <a:moveTo>
                      <a:pt x="427" y="3311"/>
                    </a:moveTo>
                    <a:cubicBezTo>
                      <a:pt x="736" y="3429"/>
                      <a:pt x="1030" y="3253"/>
                      <a:pt x="1222" y="3002"/>
                    </a:cubicBezTo>
                    <a:cubicBezTo>
                      <a:pt x="1339" y="2752"/>
                      <a:pt x="1398" y="2443"/>
                      <a:pt x="1398" y="2149"/>
                    </a:cubicBezTo>
                    <a:cubicBezTo>
                      <a:pt x="1472" y="1413"/>
                      <a:pt x="1398" y="677"/>
                      <a:pt x="1339" y="0"/>
                    </a:cubicBezTo>
                    <a:cubicBezTo>
                      <a:pt x="854" y="545"/>
                      <a:pt x="486" y="1222"/>
                      <a:pt x="236" y="1899"/>
                    </a:cubicBezTo>
                    <a:cubicBezTo>
                      <a:pt x="118" y="2149"/>
                      <a:pt x="0" y="2384"/>
                      <a:pt x="0" y="2693"/>
                    </a:cubicBezTo>
                    <a:cubicBezTo>
                      <a:pt x="0" y="2944"/>
                      <a:pt x="177" y="3253"/>
                      <a:pt x="427" y="3311"/>
                    </a:cubicBezTo>
                    <a:close/>
                  </a:path>
                </a:pathLst>
              </a:custGeom>
              <a:noFill/>
              <a:ln w="6250" cap="rnd" cmpd="sng">
                <a:solidFill>
                  <a:srgbClr val="28481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3" name="Google Shape;2013;p16"/>
              <p:cNvSpPr/>
              <p:nvPr/>
            </p:nvSpPr>
            <p:spPr>
              <a:xfrm>
                <a:off x="2716740" y="4517148"/>
                <a:ext cx="45531" cy="94797"/>
              </a:xfrm>
              <a:custGeom>
                <a:avLst/>
                <a:gdLst/>
                <a:ahLst/>
                <a:cxnLst/>
                <a:rect l="l" t="t" r="r" b="b"/>
                <a:pathLst>
                  <a:path w="1414" h="2944" fill="none" extrusionOk="0">
                    <a:moveTo>
                      <a:pt x="560" y="2885"/>
                    </a:moveTo>
                    <a:cubicBezTo>
                      <a:pt x="736" y="2944"/>
                      <a:pt x="928" y="2885"/>
                      <a:pt x="1045" y="2708"/>
                    </a:cubicBezTo>
                    <a:cubicBezTo>
                      <a:pt x="1178" y="2576"/>
                      <a:pt x="1237" y="2399"/>
                      <a:pt x="1237" y="2208"/>
                    </a:cubicBezTo>
                    <a:cubicBezTo>
                      <a:pt x="1413" y="1472"/>
                      <a:pt x="1355" y="736"/>
                      <a:pt x="1178" y="1"/>
                    </a:cubicBezTo>
                    <a:cubicBezTo>
                      <a:pt x="736" y="369"/>
                      <a:pt x="369" y="928"/>
                      <a:pt x="192" y="1413"/>
                    </a:cubicBezTo>
                    <a:cubicBezTo>
                      <a:pt x="74" y="1899"/>
                      <a:pt x="1" y="2399"/>
                      <a:pt x="310" y="2767"/>
                    </a:cubicBezTo>
                    <a:cubicBezTo>
                      <a:pt x="369" y="2826"/>
                      <a:pt x="501" y="2885"/>
                      <a:pt x="560" y="2885"/>
                    </a:cubicBezTo>
                    <a:close/>
                  </a:path>
                </a:pathLst>
              </a:custGeom>
              <a:noFill/>
              <a:ln w="6250" cap="rnd" cmpd="sng">
                <a:solidFill>
                  <a:srgbClr val="28481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4" name="Google Shape;2014;p16"/>
              <p:cNvSpPr/>
              <p:nvPr/>
            </p:nvSpPr>
            <p:spPr>
              <a:xfrm>
                <a:off x="2784039" y="4290165"/>
                <a:ext cx="47398" cy="116596"/>
              </a:xfrm>
              <a:custGeom>
                <a:avLst/>
                <a:gdLst/>
                <a:ahLst/>
                <a:cxnLst/>
                <a:rect l="l" t="t" r="r" b="b"/>
                <a:pathLst>
                  <a:path w="1472" h="3621" fill="none" extrusionOk="0">
                    <a:moveTo>
                      <a:pt x="486" y="3562"/>
                    </a:moveTo>
                    <a:cubicBezTo>
                      <a:pt x="795" y="3621"/>
                      <a:pt x="1163" y="3370"/>
                      <a:pt x="1295" y="3135"/>
                    </a:cubicBezTo>
                    <a:cubicBezTo>
                      <a:pt x="1413" y="2826"/>
                      <a:pt x="1472" y="2517"/>
                      <a:pt x="1472" y="2208"/>
                    </a:cubicBezTo>
                    <a:cubicBezTo>
                      <a:pt x="1472" y="1472"/>
                      <a:pt x="1413" y="736"/>
                      <a:pt x="1354" y="0"/>
                    </a:cubicBezTo>
                    <a:cubicBezTo>
                      <a:pt x="1222" y="251"/>
                      <a:pt x="1045" y="427"/>
                      <a:pt x="854" y="677"/>
                    </a:cubicBezTo>
                    <a:cubicBezTo>
                      <a:pt x="427" y="1163"/>
                      <a:pt x="192" y="1722"/>
                      <a:pt x="59" y="2326"/>
                    </a:cubicBezTo>
                    <a:cubicBezTo>
                      <a:pt x="0" y="2576"/>
                      <a:pt x="0" y="2826"/>
                      <a:pt x="59" y="3061"/>
                    </a:cubicBezTo>
                    <a:cubicBezTo>
                      <a:pt x="118" y="3253"/>
                      <a:pt x="309" y="3503"/>
                      <a:pt x="486" y="3562"/>
                    </a:cubicBezTo>
                    <a:close/>
                  </a:path>
                </a:pathLst>
              </a:custGeom>
              <a:noFill/>
              <a:ln w="6250" cap="rnd" cmpd="sng">
                <a:solidFill>
                  <a:srgbClr val="28481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5" name="Google Shape;2015;p16"/>
              <p:cNvSpPr/>
              <p:nvPr/>
            </p:nvSpPr>
            <p:spPr>
              <a:xfrm>
                <a:off x="2920506" y="4209116"/>
                <a:ext cx="43148" cy="106679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3313" fill="none" extrusionOk="0">
                    <a:moveTo>
                      <a:pt x="737" y="3253"/>
                    </a:moveTo>
                    <a:cubicBezTo>
                      <a:pt x="972" y="3253"/>
                      <a:pt x="1163" y="3003"/>
                      <a:pt x="1222" y="2826"/>
                    </a:cubicBezTo>
                    <a:cubicBezTo>
                      <a:pt x="1340" y="2576"/>
                      <a:pt x="1281" y="2341"/>
                      <a:pt x="1281" y="2091"/>
                    </a:cubicBezTo>
                    <a:cubicBezTo>
                      <a:pt x="1222" y="1414"/>
                      <a:pt x="1163" y="678"/>
                      <a:pt x="1104" y="1"/>
                    </a:cubicBezTo>
                    <a:cubicBezTo>
                      <a:pt x="663" y="560"/>
                      <a:pt x="369" y="1237"/>
                      <a:pt x="177" y="1973"/>
                    </a:cubicBezTo>
                    <a:cubicBezTo>
                      <a:pt x="60" y="2208"/>
                      <a:pt x="1" y="2517"/>
                      <a:pt x="118" y="2826"/>
                    </a:cubicBezTo>
                    <a:cubicBezTo>
                      <a:pt x="177" y="3077"/>
                      <a:pt x="486" y="3312"/>
                      <a:pt x="737" y="3253"/>
                    </a:cubicBezTo>
                    <a:close/>
                  </a:path>
                </a:pathLst>
              </a:custGeom>
              <a:noFill/>
              <a:ln w="6250" cap="rnd" cmpd="sng">
                <a:solidFill>
                  <a:srgbClr val="28481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6" name="Google Shape;2016;p16"/>
              <p:cNvSpPr/>
              <p:nvPr/>
            </p:nvSpPr>
            <p:spPr>
              <a:xfrm>
                <a:off x="3003455" y="4363132"/>
                <a:ext cx="53098" cy="118496"/>
              </a:xfrm>
              <a:custGeom>
                <a:avLst/>
                <a:gdLst/>
                <a:ahLst/>
                <a:cxnLst/>
                <a:rect l="l" t="t" r="r" b="b"/>
                <a:pathLst>
                  <a:path w="1649" h="3680" fill="none" extrusionOk="0">
                    <a:moveTo>
                      <a:pt x="971" y="3562"/>
                    </a:moveTo>
                    <a:cubicBezTo>
                      <a:pt x="1104" y="3503"/>
                      <a:pt x="1163" y="3371"/>
                      <a:pt x="1280" y="3312"/>
                    </a:cubicBezTo>
                    <a:cubicBezTo>
                      <a:pt x="1648" y="2767"/>
                      <a:pt x="1589" y="2090"/>
                      <a:pt x="1531" y="1472"/>
                    </a:cubicBezTo>
                    <a:cubicBezTo>
                      <a:pt x="1472" y="987"/>
                      <a:pt x="1398" y="501"/>
                      <a:pt x="1398" y="1"/>
                    </a:cubicBezTo>
                    <a:cubicBezTo>
                      <a:pt x="1222" y="1"/>
                      <a:pt x="1163" y="192"/>
                      <a:pt x="1163" y="310"/>
                    </a:cubicBezTo>
                    <a:cubicBezTo>
                      <a:pt x="1030" y="619"/>
                      <a:pt x="795" y="869"/>
                      <a:pt x="545" y="1163"/>
                    </a:cubicBezTo>
                    <a:cubicBezTo>
                      <a:pt x="427" y="1355"/>
                      <a:pt x="294" y="1605"/>
                      <a:pt x="236" y="1840"/>
                    </a:cubicBezTo>
                    <a:cubicBezTo>
                      <a:pt x="118" y="2090"/>
                      <a:pt x="59" y="2400"/>
                      <a:pt x="0" y="2635"/>
                    </a:cubicBezTo>
                    <a:cubicBezTo>
                      <a:pt x="0" y="2885"/>
                      <a:pt x="59" y="3194"/>
                      <a:pt x="236" y="3371"/>
                    </a:cubicBezTo>
                    <a:cubicBezTo>
                      <a:pt x="427" y="3562"/>
                      <a:pt x="736" y="3680"/>
                      <a:pt x="971" y="3562"/>
                    </a:cubicBezTo>
                    <a:close/>
                  </a:path>
                </a:pathLst>
              </a:custGeom>
              <a:noFill/>
              <a:ln w="6250" cap="rnd" cmpd="sng">
                <a:solidFill>
                  <a:srgbClr val="28481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7" name="Google Shape;2017;p16"/>
              <p:cNvSpPr/>
              <p:nvPr/>
            </p:nvSpPr>
            <p:spPr>
              <a:xfrm>
                <a:off x="3161238" y="4258416"/>
                <a:ext cx="51230" cy="112797"/>
              </a:xfrm>
              <a:custGeom>
                <a:avLst/>
                <a:gdLst/>
                <a:ahLst/>
                <a:cxnLst/>
                <a:rect l="l" t="t" r="r" b="b"/>
                <a:pathLst>
                  <a:path w="1591" h="3503" fill="none" extrusionOk="0">
                    <a:moveTo>
                      <a:pt x="1472" y="0"/>
                    </a:moveTo>
                    <a:cubicBezTo>
                      <a:pt x="1163" y="619"/>
                      <a:pt x="795" y="1178"/>
                      <a:pt x="427" y="1722"/>
                    </a:cubicBezTo>
                    <a:cubicBezTo>
                      <a:pt x="369" y="1840"/>
                      <a:pt x="310" y="2031"/>
                      <a:pt x="251" y="2149"/>
                    </a:cubicBezTo>
                    <a:cubicBezTo>
                      <a:pt x="118" y="2399"/>
                      <a:pt x="1" y="2649"/>
                      <a:pt x="60" y="2885"/>
                    </a:cubicBezTo>
                    <a:cubicBezTo>
                      <a:pt x="60" y="3135"/>
                      <a:pt x="251" y="3385"/>
                      <a:pt x="486" y="3444"/>
                    </a:cubicBezTo>
                    <a:cubicBezTo>
                      <a:pt x="678" y="3503"/>
                      <a:pt x="913" y="3444"/>
                      <a:pt x="1104" y="3312"/>
                    </a:cubicBezTo>
                    <a:cubicBezTo>
                      <a:pt x="1222" y="3194"/>
                      <a:pt x="1355" y="3017"/>
                      <a:pt x="1413" y="2826"/>
                    </a:cubicBezTo>
                    <a:cubicBezTo>
                      <a:pt x="1590" y="2340"/>
                      <a:pt x="1590" y="1840"/>
                      <a:pt x="1531" y="1295"/>
                    </a:cubicBezTo>
                    <a:cubicBezTo>
                      <a:pt x="1531" y="869"/>
                      <a:pt x="1531" y="442"/>
                      <a:pt x="1472" y="0"/>
                    </a:cubicBezTo>
                    <a:close/>
                  </a:path>
                </a:pathLst>
              </a:custGeom>
              <a:noFill/>
              <a:ln w="6250" cap="rnd" cmpd="sng">
                <a:solidFill>
                  <a:srgbClr val="28481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8" name="Google Shape;2018;p16"/>
              <p:cNvSpPr/>
              <p:nvPr/>
            </p:nvSpPr>
            <p:spPr>
              <a:xfrm>
                <a:off x="3121921" y="4495348"/>
                <a:ext cx="49298" cy="110929"/>
              </a:xfrm>
              <a:custGeom>
                <a:avLst/>
                <a:gdLst/>
                <a:ahLst/>
                <a:cxnLst/>
                <a:rect l="l" t="t" r="r" b="b"/>
                <a:pathLst>
                  <a:path w="1531" h="3445" fill="none" extrusionOk="0">
                    <a:moveTo>
                      <a:pt x="1398" y="2517"/>
                    </a:moveTo>
                    <a:cubicBezTo>
                      <a:pt x="1531" y="1973"/>
                      <a:pt x="1472" y="1355"/>
                      <a:pt x="1398" y="810"/>
                    </a:cubicBezTo>
                    <a:cubicBezTo>
                      <a:pt x="1339" y="560"/>
                      <a:pt x="1339" y="251"/>
                      <a:pt x="1281" y="1"/>
                    </a:cubicBezTo>
                    <a:cubicBezTo>
                      <a:pt x="795" y="619"/>
                      <a:pt x="427" y="1296"/>
                      <a:pt x="177" y="2090"/>
                    </a:cubicBezTo>
                    <a:cubicBezTo>
                      <a:pt x="59" y="2341"/>
                      <a:pt x="0" y="2576"/>
                      <a:pt x="59" y="2885"/>
                    </a:cubicBezTo>
                    <a:cubicBezTo>
                      <a:pt x="118" y="3135"/>
                      <a:pt x="295" y="3385"/>
                      <a:pt x="604" y="3444"/>
                    </a:cubicBezTo>
                    <a:cubicBezTo>
                      <a:pt x="795" y="3444"/>
                      <a:pt x="1030" y="3312"/>
                      <a:pt x="1163" y="3135"/>
                    </a:cubicBezTo>
                    <a:cubicBezTo>
                      <a:pt x="1339" y="3018"/>
                      <a:pt x="1398" y="2767"/>
                      <a:pt x="1398" y="2517"/>
                    </a:cubicBezTo>
                    <a:close/>
                  </a:path>
                </a:pathLst>
              </a:custGeom>
              <a:noFill/>
              <a:ln w="6250" cap="rnd" cmpd="sng">
                <a:solidFill>
                  <a:srgbClr val="28481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9" name="Google Shape;2019;p16"/>
              <p:cNvSpPr/>
              <p:nvPr/>
            </p:nvSpPr>
            <p:spPr>
              <a:xfrm>
                <a:off x="3315254" y="4402932"/>
                <a:ext cx="41248" cy="96729"/>
              </a:xfrm>
              <a:custGeom>
                <a:avLst/>
                <a:gdLst/>
                <a:ahLst/>
                <a:cxnLst/>
                <a:rect l="l" t="t" r="r" b="b"/>
                <a:pathLst>
                  <a:path w="1281" h="3004" fill="none" extrusionOk="0">
                    <a:moveTo>
                      <a:pt x="1163" y="2326"/>
                    </a:moveTo>
                    <a:cubicBezTo>
                      <a:pt x="1222" y="2135"/>
                      <a:pt x="1222" y="1899"/>
                      <a:pt x="1281" y="1708"/>
                    </a:cubicBezTo>
                    <a:cubicBezTo>
                      <a:pt x="1281" y="1164"/>
                      <a:pt x="1045" y="545"/>
                      <a:pt x="1163" y="1"/>
                    </a:cubicBezTo>
                    <a:cubicBezTo>
                      <a:pt x="736" y="545"/>
                      <a:pt x="310" y="1164"/>
                      <a:pt x="118" y="1840"/>
                    </a:cubicBezTo>
                    <a:cubicBezTo>
                      <a:pt x="59" y="2076"/>
                      <a:pt x="1" y="2326"/>
                      <a:pt x="59" y="2576"/>
                    </a:cubicBezTo>
                    <a:cubicBezTo>
                      <a:pt x="118" y="2812"/>
                      <a:pt x="368" y="3003"/>
                      <a:pt x="619" y="3003"/>
                    </a:cubicBezTo>
                    <a:cubicBezTo>
                      <a:pt x="913" y="2944"/>
                      <a:pt x="1104" y="2635"/>
                      <a:pt x="1163" y="2326"/>
                    </a:cubicBezTo>
                    <a:close/>
                  </a:path>
                </a:pathLst>
              </a:custGeom>
              <a:noFill/>
              <a:ln w="6250" cap="rnd" cmpd="sng">
                <a:solidFill>
                  <a:srgbClr val="28481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20" name="Google Shape;2020;p16"/>
            <p:cNvSpPr/>
            <p:nvPr/>
          </p:nvSpPr>
          <p:spPr>
            <a:xfrm>
              <a:off x="3393276" y="-295069"/>
              <a:ext cx="88906" cy="74339"/>
            </a:xfrm>
            <a:custGeom>
              <a:avLst/>
              <a:gdLst/>
              <a:ahLst/>
              <a:cxnLst/>
              <a:rect l="l" t="t" r="r" b="b"/>
              <a:pathLst>
                <a:path w="3430" h="2868" extrusionOk="0">
                  <a:moveTo>
                    <a:pt x="2018" y="0"/>
                  </a:moveTo>
                  <a:cubicBezTo>
                    <a:pt x="1833" y="0"/>
                    <a:pt x="1647" y="27"/>
                    <a:pt x="1472" y="70"/>
                  </a:cubicBezTo>
                  <a:cubicBezTo>
                    <a:pt x="236" y="497"/>
                    <a:pt x="0" y="2101"/>
                    <a:pt x="1104" y="2704"/>
                  </a:cubicBezTo>
                  <a:cubicBezTo>
                    <a:pt x="1222" y="2778"/>
                    <a:pt x="1340" y="2836"/>
                    <a:pt x="1413" y="2836"/>
                  </a:cubicBezTo>
                  <a:cubicBezTo>
                    <a:pt x="1514" y="2857"/>
                    <a:pt x="1616" y="2867"/>
                    <a:pt x="1717" y="2867"/>
                  </a:cubicBezTo>
                  <a:cubicBezTo>
                    <a:pt x="2472" y="2867"/>
                    <a:pt x="3195" y="2314"/>
                    <a:pt x="3312" y="1600"/>
                  </a:cubicBezTo>
                  <a:cubicBezTo>
                    <a:pt x="3429" y="1174"/>
                    <a:pt x="3253" y="688"/>
                    <a:pt x="2944" y="320"/>
                  </a:cubicBezTo>
                  <a:cubicBezTo>
                    <a:pt x="2671" y="85"/>
                    <a:pt x="2344" y="0"/>
                    <a:pt x="2018" y="0"/>
                  </a:cubicBezTo>
                  <a:close/>
                </a:path>
              </a:pathLst>
            </a:custGeom>
            <a:solidFill>
              <a:srgbClr val="F7D79F"/>
            </a:solidFill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16"/>
            <p:cNvSpPr/>
            <p:nvPr/>
          </p:nvSpPr>
          <p:spPr>
            <a:xfrm>
              <a:off x="3519360" y="-54773"/>
              <a:ext cx="81285" cy="73380"/>
            </a:xfrm>
            <a:custGeom>
              <a:avLst/>
              <a:gdLst/>
              <a:ahLst/>
              <a:cxnLst/>
              <a:rect l="l" t="t" r="r" b="b"/>
              <a:pathLst>
                <a:path w="3136" h="2831" extrusionOk="0">
                  <a:moveTo>
                    <a:pt x="1560" y="1"/>
                  </a:moveTo>
                  <a:cubicBezTo>
                    <a:pt x="1194" y="1"/>
                    <a:pt x="837" y="134"/>
                    <a:pt x="560" y="373"/>
                  </a:cubicBezTo>
                  <a:cubicBezTo>
                    <a:pt x="428" y="491"/>
                    <a:pt x="310" y="623"/>
                    <a:pt x="251" y="741"/>
                  </a:cubicBezTo>
                  <a:cubicBezTo>
                    <a:pt x="1" y="1227"/>
                    <a:pt x="192" y="1845"/>
                    <a:pt x="501" y="2330"/>
                  </a:cubicBezTo>
                  <a:cubicBezTo>
                    <a:pt x="560" y="2463"/>
                    <a:pt x="619" y="2580"/>
                    <a:pt x="737" y="2698"/>
                  </a:cubicBezTo>
                  <a:cubicBezTo>
                    <a:pt x="928" y="2831"/>
                    <a:pt x="1163" y="2831"/>
                    <a:pt x="1414" y="2831"/>
                  </a:cubicBezTo>
                  <a:cubicBezTo>
                    <a:pt x="1840" y="2831"/>
                    <a:pt x="2267" y="2831"/>
                    <a:pt x="2635" y="2580"/>
                  </a:cubicBezTo>
                  <a:cubicBezTo>
                    <a:pt x="3003" y="2330"/>
                    <a:pt x="3135" y="1903"/>
                    <a:pt x="3135" y="1477"/>
                  </a:cubicBezTo>
                  <a:cubicBezTo>
                    <a:pt x="3077" y="917"/>
                    <a:pt x="2709" y="373"/>
                    <a:pt x="2149" y="123"/>
                  </a:cubicBezTo>
                  <a:cubicBezTo>
                    <a:pt x="1958" y="40"/>
                    <a:pt x="1758" y="1"/>
                    <a:pt x="1560" y="1"/>
                  </a:cubicBezTo>
                  <a:close/>
                </a:path>
              </a:pathLst>
            </a:custGeom>
            <a:solidFill>
              <a:srgbClr val="F7D79F"/>
            </a:solidFill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16"/>
            <p:cNvSpPr/>
            <p:nvPr/>
          </p:nvSpPr>
          <p:spPr>
            <a:xfrm>
              <a:off x="3598619" y="103515"/>
              <a:ext cx="23665" cy="105028"/>
            </a:xfrm>
            <a:custGeom>
              <a:avLst/>
              <a:gdLst/>
              <a:ahLst/>
              <a:cxnLst/>
              <a:rect l="l" t="t" r="r" b="b"/>
              <a:pathLst>
                <a:path w="913" h="4052" extrusionOk="0">
                  <a:moveTo>
                    <a:pt x="66" y="1"/>
                  </a:moveTo>
                  <a:cubicBezTo>
                    <a:pt x="45" y="1"/>
                    <a:pt x="23" y="2"/>
                    <a:pt x="0" y="4"/>
                  </a:cubicBezTo>
                  <a:cubicBezTo>
                    <a:pt x="236" y="1299"/>
                    <a:pt x="236" y="2580"/>
                    <a:pt x="59" y="3875"/>
                  </a:cubicBezTo>
                  <a:cubicBezTo>
                    <a:pt x="236" y="3934"/>
                    <a:pt x="486" y="3993"/>
                    <a:pt x="677" y="4051"/>
                  </a:cubicBezTo>
                  <a:cubicBezTo>
                    <a:pt x="913" y="3080"/>
                    <a:pt x="913" y="2094"/>
                    <a:pt x="854" y="1108"/>
                  </a:cubicBezTo>
                  <a:cubicBezTo>
                    <a:pt x="797" y="642"/>
                    <a:pt x="565" y="1"/>
                    <a:pt x="66" y="1"/>
                  </a:cubicBezTo>
                  <a:close/>
                </a:path>
              </a:pathLst>
            </a:custGeom>
            <a:solidFill>
              <a:srgbClr val="F7D79F"/>
            </a:solidFill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16"/>
            <p:cNvSpPr/>
            <p:nvPr/>
          </p:nvSpPr>
          <p:spPr>
            <a:xfrm>
              <a:off x="3058073" y="204946"/>
              <a:ext cx="567622" cy="348132"/>
            </a:xfrm>
            <a:custGeom>
              <a:avLst/>
              <a:gdLst/>
              <a:ahLst/>
              <a:cxnLst/>
              <a:rect l="l" t="t" r="r" b="b"/>
              <a:pathLst>
                <a:path w="21899" h="13431" extrusionOk="0">
                  <a:moveTo>
                    <a:pt x="20788" y="1"/>
                  </a:moveTo>
                  <a:cubicBezTo>
                    <a:pt x="20326" y="1"/>
                    <a:pt x="19943" y="379"/>
                    <a:pt x="19617" y="756"/>
                  </a:cubicBezTo>
                  <a:cubicBezTo>
                    <a:pt x="18278" y="2228"/>
                    <a:pt x="16983" y="3759"/>
                    <a:pt x="15394" y="4995"/>
                  </a:cubicBezTo>
                  <a:cubicBezTo>
                    <a:pt x="11347" y="8115"/>
                    <a:pt x="6078" y="9101"/>
                    <a:pt x="1104" y="10204"/>
                  </a:cubicBezTo>
                  <a:cubicBezTo>
                    <a:pt x="618" y="10322"/>
                    <a:pt x="0" y="10631"/>
                    <a:pt x="59" y="11117"/>
                  </a:cubicBezTo>
                  <a:cubicBezTo>
                    <a:pt x="118" y="11249"/>
                    <a:pt x="250" y="11367"/>
                    <a:pt x="309" y="11485"/>
                  </a:cubicBezTo>
                  <a:cubicBezTo>
                    <a:pt x="1663" y="12839"/>
                    <a:pt x="3679" y="13265"/>
                    <a:pt x="5578" y="13383"/>
                  </a:cubicBezTo>
                  <a:cubicBezTo>
                    <a:pt x="6036" y="13414"/>
                    <a:pt x="6496" y="13430"/>
                    <a:pt x="6957" y="13430"/>
                  </a:cubicBezTo>
                  <a:cubicBezTo>
                    <a:pt x="10195" y="13430"/>
                    <a:pt x="13450" y="12646"/>
                    <a:pt x="16129" y="10881"/>
                  </a:cubicBezTo>
                  <a:cubicBezTo>
                    <a:pt x="19190" y="8850"/>
                    <a:pt x="21530" y="5539"/>
                    <a:pt x="21825" y="1860"/>
                  </a:cubicBezTo>
                  <a:cubicBezTo>
                    <a:pt x="21898" y="1066"/>
                    <a:pt x="21707" y="80"/>
                    <a:pt x="20971" y="21"/>
                  </a:cubicBezTo>
                  <a:cubicBezTo>
                    <a:pt x="20909" y="7"/>
                    <a:pt x="20848" y="1"/>
                    <a:pt x="20788" y="1"/>
                  </a:cubicBezTo>
                  <a:close/>
                </a:path>
              </a:pathLst>
            </a:custGeom>
            <a:solidFill>
              <a:srgbClr val="F7D79F"/>
            </a:solidFill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16"/>
            <p:cNvSpPr/>
            <p:nvPr/>
          </p:nvSpPr>
          <p:spPr>
            <a:xfrm>
              <a:off x="3429998" y="360217"/>
              <a:ext cx="98444" cy="87065"/>
            </a:xfrm>
            <a:custGeom>
              <a:avLst/>
              <a:gdLst/>
              <a:ahLst/>
              <a:cxnLst/>
              <a:rect l="l" t="t" r="r" b="b"/>
              <a:pathLst>
                <a:path w="3798" h="3359" extrusionOk="0">
                  <a:moveTo>
                    <a:pt x="1920" y="0"/>
                  </a:moveTo>
                  <a:cubicBezTo>
                    <a:pt x="1705" y="0"/>
                    <a:pt x="1485" y="44"/>
                    <a:pt x="1296" y="167"/>
                  </a:cubicBezTo>
                  <a:cubicBezTo>
                    <a:pt x="1046" y="226"/>
                    <a:pt x="795" y="403"/>
                    <a:pt x="619" y="594"/>
                  </a:cubicBezTo>
                  <a:cubicBezTo>
                    <a:pt x="427" y="771"/>
                    <a:pt x="310" y="962"/>
                    <a:pt x="251" y="1139"/>
                  </a:cubicBezTo>
                  <a:cubicBezTo>
                    <a:pt x="1" y="1639"/>
                    <a:pt x="60" y="2316"/>
                    <a:pt x="427" y="2743"/>
                  </a:cubicBezTo>
                  <a:cubicBezTo>
                    <a:pt x="752" y="3120"/>
                    <a:pt x="1273" y="3359"/>
                    <a:pt x="1765" y="3359"/>
                  </a:cubicBezTo>
                  <a:cubicBezTo>
                    <a:pt x="1830" y="3359"/>
                    <a:pt x="1894" y="3355"/>
                    <a:pt x="1958" y="3346"/>
                  </a:cubicBezTo>
                  <a:cubicBezTo>
                    <a:pt x="2576" y="3287"/>
                    <a:pt x="3062" y="2978"/>
                    <a:pt x="3430" y="2493"/>
                  </a:cubicBezTo>
                  <a:cubicBezTo>
                    <a:pt x="3621" y="2242"/>
                    <a:pt x="3798" y="1948"/>
                    <a:pt x="3798" y="1580"/>
                  </a:cubicBezTo>
                  <a:cubicBezTo>
                    <a:pt x="3798" y="1271"/>
                    <a:pt x="3739" y="903"/>
                    <a:pt x="3430" y="653"/>
                  </a:cubicBezTo>
                  <a:cubicBezTo>
                    <a:pt x="3371" y="594"/>
                    <a:pt x="3253" y="535"/>
                    <a:pt x="3135" y="476"/>
                  </a:cubicBezTo>
                  <a:cubicBezTo>
                    <a:pt x="2885" y="285"/>
                    <a:pt x="2576" y="167"/>
                    <a:pt x="2267" y="35"/>
                  </a:cubicBezTo>
                  <a:cubicBezTo>
                    <a:pt x="2157" y="14"/>
                    <a:pt x="2039" y="0"/>
                    <a:pt x="1920" y="0"/>
                  </a:cubicBezTo>
                  <a:close/>
                </a:path>
              </a:pathLst>
            </a:custGeom>
            <a:solidFill>
              <a:srgbClr val="F7D79F"/>
            </a:solidFill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16"/>
            <p:cNvSpPr/>
            <p:nvPr/>
          </p:nvSpPr>
          <p:spPr>
            <a:xfrm>
              <a:off x="3506286" y="283593"/>
              <a:ext cx="84344" cy="80767"/>
            </a:xfrm>
            <a:custGeom>
              <a:avLst/>
              <a:gdLst/>
              <a:ahLst/>
              <a:cxnLst/>
              <a:rect l="l" t="t" r="r" b="b"/>
              <a:pathLst>
                <a:path w="3254" h="3116" extrusionOk="0">
                  <a:moveTo>
                    <a:pt x="1648" y="1"/>
                  </a:moveTo>
                  <a:cubicBezTo>
                    <a:pt x="1532" y="1"/>
                    <a:pt x="1414" y="15"/>
                    <a:pt x="1296" y="48"/>
                  </a:cubicBezTo>
                  <a:cubicBezTo>
                    <a:pt x="737" y="180"/>
                    <a:pt x="369" y="783"/>
                    <a:pt x="119" y="1343"/>
                  </a:cubicBezTo>
                  <a:cubicBezTo>
                    <a:pt x="60" y="1519"/>
                    <a:pt x="1" y="1711"/>
                    <a:pt x="60" y="1887"/>
                  </a:cubicBezTo>
                  <a:cubicBezTo>
                    <a:pt x="60" y="2137"/>
                    <a:pt x="251" y="2329"/>
                    <a:pt x="428" y="2505"/>
                  </a:cubicBezTo>
                  <a:cubicBezTo>
                    <a:pt x="771" y="2848"/>
                    <a:pt x="1275" y="3115"/>
                    <a:pt x="1750" y="3115"/>
                  </a:cubicBezTo>
                  <a:cubicBezTo>
                    <a:pt x="1866" y="3115"/>
                    <a:pt x="1981" y="3099"/>
                    <a:pt x="2091" y="3065"/>
                  </a:cubicBezTo>
                  <a:cubicBezTo>
                    <a:pt x="2694" y="2932"/>
                    <a:pt x="3003" y="2329"/>
                    <a:pt x="3194" y="1769"/>
                  </a:cubicBezTo>
                  <a:cubicBezTo>
                    <a:pt x="3253" y="1460"/>
                    <a:pt x="3253" y="1225"/>
                    <a:pt x="3136" y="916"/>
                  </a:cubicBezTo>
                  <a:cubicBezTo>
                    <a:pt x="3062" y="666"/>
                    <a:pt x="2827" y="416"/>
                    <a:pt x="2517" y="239"/>
                  </a:cubicBezTo>
                  <a:cubicBezTo>
                    <a:pt x="2251" y="100"/>
                    <a:pt x="1954" y="1"/>
                    <a:pt x="1648" y="1"/>
                  </a:cubicBezTo>
                  <a:close/>
                </a:path>
              </a:pathLst>
            </a:custGeom>
            <a:solidFill>
              <a:srgbClr val="F7D79F"/>
            </a:solidFill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16"/>
            <p:cNvSpPr/>
            <p:nvPr/>
          </p:nvSpPr>
          <p:spPr>
            <a:xfrm>
              <a:off x="3232785" y="443425"/>
              <a:ext cx="81259" cy="86910"/>
            </a:xfrm>
            <a:custGeom>
              <a:avLst/>
              <a:gdLst/>
              <a:ahLst/>
              <a:cxnLst/>
              <a:rect l="l" t="t" r="r" b="b"/>
              <a:pathLst>
                <a:path w="3135" h="3353" extrusionOk="0">
                  <a:moveTo>
                    <a:pt x="1591" y="1"/>
                  </a:moveTo>
                  <a:cubicBezTo>
                    <a:pt x="1427" y="1"/>
                    <a:pt x="1298" y="61"/>
                    <a:pt x="1045" y="210"/>
                  </a:cubicBezTo>
                  <a:cubicBezTo>
                    <a:pt x="559" y="445"/>
                    <a:pt x="192" y="946"/>
                    <a:pt x="74" y="1490"/>
                  </a:cubicBezTo>
                  <a:cubicBezTo>
                    <a:pt x="0" y="2049"/>
                    <a:pt x="192" y="2653"/>
                    <a:pt x="618" y="3021"/>
                  </a:cubicBezTo>
                  <a:cubicBezTo>
                    <a:pt x="876" y="3243"/>
                    <a:pt x="1225" y="3352"/>
                    <a:pt x="1568" y="3352"/>
                  </a:cubicBezTo>
                  <a:cubicBezTo>
                    <a:pt x="1793" y="3352"/>
                    <a:pt x="2015" y="3305"/>
                    <a:pt x="2208" y="3212"/>
                  </a:cubicBezTo>
                  <a:cubicBezTo>
                    <a:pt x="2399" y="3153"/>
                    <a:pt x="2517" y="3021"/>
                    <a:pt x="2649" y="2903"/>
                  </a:cubicBezTo>
                  <a:cubicBezTo>
                    <a:pt x="3017" y="2535"/>
                    <a:pt x="3135" y="1976"/>
                    <a:pt x="3135" y="1549"/>
                  </a:cubicBezTo>
                  <a:cubicBezTo>
                    <a:pt x="3076" y="1063"/>
                    <a:pt x="2767" y="578"/>
                    <a:pt x="2399" y="269"/>
                  </a:cubicBezTo>
                  <a:cubicBezTo>
                    <a:pt x="2281" y="210"/>
                    <a:pt x="2149" y="136"/>
                    <a:pt x="2031" y="77"/>
                  </a:cubicBezTo>
                  <a:cubicBezTo>
                    <a:pt x="1834" y="29"/>
                    <a:pt x="1704" y="1"/>
                    <a:pt x="1591" y="1"/>
                  </a:cubicBezTo>
                  <a:close/>
                </a:path>
              </a:pathLst>
            </a:custGeom>
            <a:solidFill>
              <a:srgbClr val="F7D79F"/>
            </a:solidFill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16"/>
            <p:cNvSpPr/>
            <p:nvPr/>
          </p:nvSpPr>
          <p:spPr>
            <a:xfrm>
              <a:off x="3328152" y="420226"/>
              <a:ext cx="90798" cy="90435"/>
            </a:xfrm>
            <a:custGeom>
              <a:avLst/>
              <a:gdLst/>
              <a:ahLst/>
              <a:cxnLst/>
              <a:rect l="l" t="t" r="r" b="b"/>
              <a:pathLst>
                <a:path w="3503" h="3489" extrusionOk="0">
                  <a:moveTo>
                    <a:pt x="2031" y="1"/>
                  </a:moveTo>
                  <a:cubicBezTo>
                    <a:pt x="1413" y="1"/>
                    <a:pt x="869" y="295"/>
                    <a:pt x="501" y="796"/>
                  </a:cubicBezTo>
                  <a:cubicBezTo>
                    <a:pt x="133" y="1222"/>
                    <a:pt x="0" y="1899"/>
                    <a:pt x="251" y="2444"/>
                  </a:cubicBezTo>
                  <a:cubicBezTo>
                    <a:pt x="442" y="3062"/>
                    <a:pt x="986" y="3430"/>
                    <a:pt x="1604" y="3489"/>
                  </a:cubicBezTo>
                  <a:cubicBezTo>
                    <a:pt x="1781" y="3489"/>
                    <a:pt x="2031" y="3430"/>
                    <a:pt x="2208" y="3371"/>
                  </a:cubicBezTo>
                  <a:cubicBezTo>
                    <a:pt x="2708" y="3180"/>
                    <a:pt x="3135" y="2812"/>
                    <a:pt x="3312" y="2326"/>
                  </a:cubicBezTo>
                  <a:cubicBezTo>
                    <a:pt x="3503" y="1841"/>
                    <a:pt x="3503" y="1281"/>
                    <a:pt x="3253" y="796"/>
                  </a:cubicBezTo>
                  <a:cubicBezTo>
                    <a:pt x="3194" y="663"/>
                    <a:pt x="3135" y="545"/>
                    <a:pt x="3017" y="428"/>
                  </a:cubicBezTo>
                  <a:cubicBezTo>
                    <a:pt x="2649" y="60"/>
                    <a:pt x="2576" y="1"/>
                    <a:pt x="2031" y="1"/>
                  </a:cubicBezTo>
                  <a:close/>
                </a:path>
              </a:pathLst>
            </a:custGeom>
            <a:solidFill>
              <a:srgbClr val="F7D79F"/>
            </a:solidFill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16"/>
            <p:cNvSpPr/>
            <p:nvPr/>
          </p:nvSpPr>
          <p:spPr>
            <a:xfrm>
              <a:off x="3142370" y="462789"/>
              <a:ext cx="73250" cy="71176"/>
            </a:xfrm>
            <a:custGeom>
              <a:avLst/>
              <a:gdLst/>
              <a:ahLst/>
              <a:cxnLst/>
              <a:rect l="l" t="t" r="r" b="b"/>
              <a:pathLst>
                <a:path w="2826" h="2746" extrusionOk="0">
                  <a:moveTo>
                    <a:pt x="1663" y="1"/>
                  </a:moveTo>
                  <a:cubicBezTo>
                    <a:pt x="1044" y="1"/>
                    <a:pt x="417" y="385"/>
                    <a:pt x="118" y="934"/>
                  </a:cubicBezTo>
                  <a:cubicBezTo>
                    <a:pt x="59" y="1170"/>
                    <a:pt x="0" y="1420"/>
                    <a:pt x="0" y="1670"/>
                  </a:cubicBezTo>
                  <a:cubicBezTo>
                    <a:pt x="59" y="2038"/>
                    <a:pt x="309" y="2406"/>
                    <a:pt x="619" y="2583"/>
                  </a:cubicBezTo>
                  <a:cubicBezTo>
                    <a:pt x="846" y="2701"/>
                    <a:pt x="1073" y="2746"/>
                    <a:pt x="1300" y="2746"/>
                  </a:cubicBezTo>
                  <a:cubicBezTo>
                    <a:pt x="1441" y="2746"/>
                    <a:pt x="1581" y="2728"/>
                    <a:pt x="1722" y="2700"/>
                  </a:cubicBezTo>
                  <a:cubicBezTo>
                    <a:pt x="1958" y="2641"/>
                    <a:pt x="2208" y="2524"/>
                    <a:pt x="2385" y="2332"/>
                  </a:cubicBezTo>
                  <a:cubicBezTo>
                    <a:pt x="2576" y="2156"/>
                    <a:pt x="2635" y="1906"/>
                    <a:pt x="2694" y="1729"/>
                  </a:cubicBezTo>
                  <a:cubicBezTo>
                    <a:pt x="2826" y="1229"/>
                    <a:pt x="2752" y="684"/>
                    <a:pt x="2458" y="316"/>
                  </a:cubicBezTo>
                  <a:cubicBezTo>
                    <a:pt x="2326" y="199"/>
                    <a:pt x="2208" y="125"/>
                    <a:pt x="2090" y="66"/>
                  </a:cubicBezTo>
                  <a:cubicBezTo>
                    <a:pt x="1951" y="22"/>
                    <a:pt x="1807" y="1"/>
                    <a:pt x="1663" y="1"/>
                  </a:cubicBezTo>
                  <a:close/>
                </a:path>
              </a:pathLst>
            </a:custGeom>
            <a:solidFill>
              <a:srgbClr val="F7D79F"/>
            </a:solidFill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16"/>
            <p:cNvSpPr/>
            <p:nvPr/>
          </p:nvSpPr>
          <p:spPr>
            <a:xfrm>
              <a:off x="5601456" y="-229343"/>
              <a:ext cx="703806" cy="560676"/>
            </a:xfrm>
            <a:custGeom>
              <a:avLst/>
              <a:gdLst/>
              <a:ahLst/>
              <a:cxnLst/>
              <a:rect l="l" t="t" r="r" b="b"/>
              <a:pathLst>
                <a:path w="27153" h="21631" extrusionOk="0">
                  <a:moveTo>
                    <a:pt x="13929" y="1"/>
                  </a:moveTo>
                  <a:cubicBezTo>
                    <a:pt x="13863" y="1"/>
                    <a:pt x="13797" y="12"/>
                    <a:pt x="13731" y="37"/>
                  </a:cubicBezTo>
                  <a:cubicBezTo>
                    <a:pt x="13363" y="111"/>
                    <a:pt x="13171" y="405"/>
                    <a:pt x="13054" y="714"/>
                  </a:cubicBezTo>
                  <a:cubicBezTo>
                    <a:pt x="12877" y="1023"/>
                    <a:pt x="12686" y="1391"/>
                    <a:pt x="12568" y="1700"/>
                  </a:cubicBezTo>
                  <a:cubicBezTo>
                    <a:pt x="12141" y="2804"/>
                    <a:pt x="12068" y="4025"/>
                    <a:pt x="12259" y="5188"/>
                  </a:cubicBezTo>
                  <a:cubicBezTo>
                    <a:pt x="12009" y="5188"/>
                    <a:pt x="11832" y="5261"/>
                    <a:pt x="11582" y="5320"/>
                  </a:cubicBezTo>
                  <a:cubicBezTo>
                    <a:pt x="10655" y="5447"/>
                    <a:pt x="9706" y="5541"/>
                    <a:pt x="8766" y="5541"/>
                  </a:cubicBezTo>
                  <a:cubicBezTo>
                    <a:pt x="7408" y="5541"/>
                    <a:pt x="6068" y="5344"/>
                    <a:pt x="4842" y="4761"/>
                  </a:cubicBezTo>
                  <a:lnTo>
                    <a:pt x="4842" y="4761"/>
                  </a:lnTo>
                  <a:cubicBezTo>
                    <a:pt x="5018" y="5629"/>
                    <a:pt x="5754" y="6365"/>
                    <a:pt x="6623" y="6733"/>
                  </a:cubicBezTo>
                  <a:cubicBezTo>
                    <a:pt x="6681" y="6792"/>
                    <a:pt x="6740" y="6792"/>
                    <a:pt x="6799" y="6792"/>
                  </a:cubicBezTo>
                  <a:cubicBezTo>
                    <a:pt x="5946" y="7101"/>
                    <a:pt x="5077" y="7469"/>
                    <a:pt x="4283" y="7896"/>
                  </a:cubicBezTo>
                  <a:cubicBezTo>
                    <a:pt x="2075" y="9235"/>
                    <a:pt x="427" y="11575"/>
                    <a:pt x="236" y="14150"/>
                  </a:cubicBezTo>
                  <a:cubicBezTo>
                    <a:pt x="0" y="16784"/>
                    <a:pt x="1339" y="19477"/>
                    <a:pt x="3679" y="20640"/>
                  </a:cubicBezTo>
                  <a:cubicBezTo>
                    <a:pt x="4835" y="21223"/>
                    <a:pt x="6074" y="21400"/>
                    <a:pt x="7351" y="21400"/>
                  </a:cubicBezTo>
                  <a:cubicBezTo>
                    <a:pt x="9315" y="21400"/>
                    <a:pt x="11368" y="20982"/>
                    <a:pt x="13343" y="20982"/>
                  </a:cubicBezTo>
                  <a:cubicBezTo>
                    <a:pt x="13616" y="20982"/>
                    <a:pt x="13888" y="20990"/>
                    <a:pt x="14157" y="21008"/>
                  </a:cubicBezTo>
                  <a:cubicBezTo>
                    <a:pt x="15791" y="21134"/>
                    <a:pt x="17359" y="21631"/>
                    <a:pt x="18987" y="21631"/>
                  </a:cubicBezTo>
                  <a:cubicBezTo>
                    <a:pt x="19074" y="21631"/>
                    <a:pt x="19162" y="21629"/>
                    <a:pt x="19249" y="21626"/>
                  </a:cubicBezTo>
                  <a:cubicBezTo>
                    <a:pt x="22134" y="21567"/>
                    <a:pt x="24886" y="19728"/>
                    <a:pt x="26048" y="17093"/>
                  </a:cubicBezTo>
                  <a:cubicBezTo>
                    <a:pt x="27152" y="14386"/>
                    <a:pt x="26666" y="11148"/>
                    <a:pt x="24709" y="8999"/>
                  </a:cubicBezTo>
                  <a:cubicBezTo>
                    <a:pt x="23914" y="8072"/>
                    <a:pt x="22870" y="7336"/>
                    <a:pt x="21707" y="6851"/>
                  </a:cubicBezTo>
                  <a:cubicBezTo>
                    <a:pt x="21825" y="6792"/>
                    <a:pt x="21884" y="6733"/>
                    <a:pt x="22001" y="6601"/>
                  </a:cubicBezTo>
                  <a:lnTo>
                    <a:pt x="21030" y="6601"/>
                  </a:lnTo>
                  <a:cubicBezTo>
                    <a:pt x="20294" y="6292"/>
                    <a:pt x="19558" y="6115"/>
                    <a:pt x="18764" y="5924"/>
                  </a:cubicBezTo>
                  <a:cubicBezTo>
                    <a:pt x="18572" y="5865"/>
                    <a:pt x="18396" y="5806"/>
                    <a:pt x="18263" y="5688"/>
                  </a:cubicBezTo>
                  <a:cubicBezTo>
                    <a:pt x="18690" y="5129"/>
                    <a:pt x="18940" y="4526"/>
                    <a:pt x="19058" y="3790"/>
                  </a:cubicBezTo>
                  <a:lnTo>
                    <a:pt x="19058" y="3790"/>
                  </a:lnTo>
                  <a:cubicBezTo>
                    <a:pt x="17101" y="4334"/>
                    <a:pt x="15143" y="4761"/>
                    <a:pt x="13113" y="5070"/>
                  </a:cubicBezTo>
                  <a:cubicBezTo>
                    <a:pt x="13113" y="3598"/>
                    <a:pt x="13672" y="2186"/>
                    <a:pt x="14643" y="1141"/>
                  </a:cubicBezTo>
                  <a:cubicBezTo>
                    <a:pt x="14834" y="1023"/>
                    <a:pt x="15011" y="773"/>
                    <a:pt x="14952" y="596"/>
                  </a:cubicBezTo>
                  <a:cubicBezTo>
                    <a:pt x="14893" y="405"/>
                    <a:pt x="14776" y="346"/>
                    <a:pt x="14643" y="287"/>
                  </a:cubicBezTo>
                  <a:cubicBezTo>
                    <a:pt x="14412" y="149"/>
                    <a:pt x="14172" y="1"/>
                    <a:pt x="13929" y="1"/>
                  </a:cubicBezTo>
                  <a:close/>
                </a:path>
              </a:pathLst>
            </a:custGeom>
            <a:solidFill>
              <a:srgbClr val="F39D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16"/>
            <p:cNvSpPr/>
            <p:nvPr/>
          </p:nvSpPr>
          <p:spPr>
            <a:xfrm>
              <a:off x="5551868" y="-110518"/>
              <a:ext cx="704169" cy="399012"/>
            </a:xfrm>
            <a:custGeom>
              <a:avLst/>
              <a:gdLst/>
              <a:ahLst/>
              <a:cxnLst/>
              <a:rect l="l" t="t" r="r" b="b"/>
              <a:pathLst>
                <a:path w="27167" h="15394" fill="none" extrusionOk="0">
                  <a:moveTo>
                    <a:pt x="6755" y="0"/>
                  </a:moveTo>
                  <a:cubicBezTo>
                    <a:pt x="5887" y="236"/>
                    <a:pt x="5092" y="604"/>
                    <a:pt x="4297" y="1104"/>
                  </a:cubicBezTo>
                  <a:cubicBezTo>
                    <a:pt x="2090" y="2385"/>
                    <a:pt x="442" y="4783"/>
                    <a:pt x="191" y="7359"/>
                  </a:cubicBezTo>
                  <a:cubicBezTo>
                    <a:pt x="0" y="9934"/>
                    <a:pt x="1354" y="12627"/>
                    <a:pt x="3620" y="13790"/>
                  </a:cubicBezTo>
                  <a:cubicBezTo>
                    <a:pt x="6814" y="15394"/>
                    <a:pt x="10611" y="13922"/>
                    <a:pt x="14172" y="14158"/>
                  </a:cubicBezTo>
                  <a:cubicBezTo>
                    <a:pt x="15820" y="14290"/>
                    <a:pt x="17483" y="14835"/>
                    <a:pt x="19205" y="14835"/>
                  </a:cubicBezTo>
                  <a:cubicBezTo>
                    <a:pt x="22075" y="14717"/>
                    <a:pt x="24841" y="12877"/>
                    <a:pt x="26004" y="10243"/>
                  </a:cubicBezTo>
                  <a:cubicBezTo>
                    <a:pt x="27167" y="7594"/>
                    <a:pt x="26622" y="4283"/>
                    <a:pt x="24724" y="2149"/>
                  </a:cubicBezTo>
                  <a:cubicBezTo>
                    <a:pt x="23855" y="1222"/>
                    <a:pt x="22811" y="545"/>
                    <a:pt x="21707" y="0"/>
                  </a:cubicBezTo>
                </a:path>
              </a:pathLst>
            </a:custGeom>
            <a:noFill/>
            <a:ln w="6250" cap="flat" cmpd="sng">
              <a:solidFill>
                <a:srgbClr val="28481F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16"/>
            <p:cNvSpPr/>
            <p:nvPr/>
          </p:nvSpPr>
          <p:spPr>
            <a:xfrm>
              <a:off x="5677744" y="-188334"/>
              <a:ext cx="444787" cy="187324"/>
            </a:xfrm>
            <a:custGeom>
              <a:avLst/>
              <a:gdLst/>
              <a:ahLst/>
              <a:cxnLst/>
              <a:rect l="l" t="t" r="r" b="b"/>
              <a:pathLst>
                <a:path w="17160" h="7227" fill="none" extrusionOk="0">
                  <a:moveTo>
                    <a:pt x="13363" y="1899"/>
                  </a:moveTo>
                  <a:cubicBezTo>
                    <a:pt x="13790" y="1340"/>
                    <a:pt x="14099" y="663"/>
                    <a:pt x="14158" y="0"/>
                  </a:cubicBezTo>
                  <a:cubicBezTo>
                    <a:pt x="11700" y="604"/>
                    <a:pt x="9257" y="1104"/>
                    <a:pt x="6741" y="1472"/>
                  </a:cubicBezTo>
                  <a:cubicBezTo>
                    <a:pt x="4474" y="1766"/>
                    <a:pt x="2075" y="1899"/>
                    <a:pt x="0" y="913"/>
                  </a:cubicBezTo>
                  <a:cubicBezTo>
                    <a:pt x="177" y="1840"/>
                    <a:pt x="913" y="2502"/>
                    <a:pt x="1708" y="2870"/>
                  </a:cubicBezTo>
                  <a:cubicBezTo>
                    <a:pt x="2576" y="3312"/>
                    <a:pt x="3488" y="3370"/>
                    <a:pt x="4342" y="3488"/>
                  </a:cubicBezTo>
                  <a:cubicBezTo>
                    <a:pt x="3238" y="4224"/>
                    <a:pt x="1958" y="4651"/>
                    <a:pt x="663" y="4783"/>
                  </a:cubicBezTo>
                  <a:cubicBezTo>
                    <a:pt x="2635" y="5754"/>
                    <a:pt x="5019" y="5696"/>
                    <a:pt x="6917" y="4651"/>
                  </a:cubicBezTo>
                  <a:cubicBezTo>
                    <a:pt x="6741" y="5578"/>
                    <a:pt x="6314" y="6490"/>
                    <a:pt x="5637" y="7226"/>
                  </a:cubicBezTo>
                  <a:cubicBezTo>
                    <a:pt x="6858" y="6799"/>
                    <a:pt x="7844" y="5887"/>
                    <a:pt x="8389" y="4710"/>
                  </a:cubicBezTo>
                  <a:cubicBezTo>
                    <a:pt x="9861" y="5445"/>
                    <a:pt x="11332" y="6181"/>
                    <a:pt x="12804" y="6858"/>
                  </a:cubicBezTo>
                  <a:cubicBezTo>
                    <a:pt x="12200" y="5946"/>
                    <a:pt x="11833" y="4901"/>
                    <a:pt x="11700" y="3797"/>
                  </a:cubicBezTo>
                  <a:cubicBezTo>
                    <a:pt x="13540" y="4415"/>
                    <a:pt x="15688" y="4047"/>
                    <a:pt x="17160" y="2811"/>
                  </a:cubicBezTo>
                  <a:cubicBezTo>
                    <a:pt x="15821" y="2811"/>
                    <a:pt x="14526" y="2502"/>
                    <a:pt x="13363" y="1899"/>
                  </a:cubicBezTo>
                  <a:close/>
                </a:path>
              </a:pathLst>
            </a:custGeom>
            <a:noFill/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16"/>
            <p:cNvSpPr/>
            <p:nvPr/>
          </p:nvSpPr>
          <p:spPr>
            <a:xfrm>
              <a:off x="5858937" y="-288133"/>
              <a:ext cx="82426" cy="187194"/>
            </a:xfrm>
            <a:custGeom>
              <a:avLst/>
              <a:gdLst/>
              <a:ahLst/>
              <a:cxnLst/>
              <a:rect l="l" t="t" r="r" b="b"/>
              <a:pathLst>
                <a:path w="3180" h="7222" extrusionOk="0">
                  <a:moveTo>
                    <a:pt x="2048" y="1"/>
                  </a:moveTo>
                  <a:cubicBezTo>
                    <a:pt x="1976" y="1"/>
                    <a:pt x="1906" y="12"/>
                    <a:pt x="1840" y="39"/>
                  </a:cubicBezTo>
                  <a:cubicBezTo>
                    <a:pt x="1531" y="98"/>
                    <a:pt x="1340" y="466"/>
                    <a:pt x="1163" y="716"/>
                  </a:cubicBezTo>
                  <a:cubicBezTo>
                    <a:pt x="972" y="1084"/>
                    <a:pt x="795" y="1393"/>
                    <a:pt x="663" y="1761"/>
                  </a:cubicBezTo>
                  <a:cubicBezTo>
                    <a:pt x="1" y="3482"/>
                    <a:pt x="369" y="5381"/>
                    <a:pt x="663" y="7162"/>
                  </a:cubicBezTo>
                  <a:cubicBezTo>
                    <a:pt x="722" y="7203"/>
                    <a:pt x="787" y="7221"/>
                    <a:pt x="854" y="7221"/>
                  </a:cubicBezTo>
                  <a:cubicBezTo>
                    <a:pt x="1069" y="7221"/>
                    <a:pt x="1295" y="7032"/>
                    <a:pt x="1340" y="6852"/>
                  </a:cubicBezTo>
                  <a:cubicBezTo>
                    <a:pt x="1472" y="6543"/>
                    <a:pt x="1399" y="6234"/>
                    <a:pt x="1340" y="5984"/>
                  </a:cubicBezTo>
                  <a:cubicBezTo>
                    <a:pt x="1031" y="4277"/>
                    <a:pt x="1590" y="2438"/>
                    <a:pt x="2812" y="1201"/>
                  </a:cubicBezTo>
                  <a:cubicBezTo>
                    <a:pt x="3003" y="1025"/>
                    <a:pt x="3180" y="775"/>
                    <a:pt x="3062" y="598"/>
                  </a:cubicBezTo>
                  <a:cubicBezTo>
                    <a:pt x="3062" y="466"/>
                    <a:pt x="2944" y="348"/>
                    <a:pt x="2812" y="289"/>
                  </a:cubicBezTo>
                  <a:cubicBezTo>
                    <a:pt x="2572" y="140"/>
                    <a:pt x="2296" y="1"/>
                    <a:pt x="2048" y="1"/>
                  </a:cubicBezTo>
                  <a:close/>
                </a:path>
              </a:pathLst>
            </a:custGeom>
            <a:solidFill>
              <a:srgbClr val="F7D79F"/>
            </a:solidFill>
            <a:ln w="6250" cap="flat" cmpd="sng">
              <a:solidFill>
                <a:srgbClr val="28481F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16"/>
            <p:cNvSpPr/>
            <p:nvPr/>
          </p:nvSpPr>
          <p:spPr>
            <a:xfrm>
              <a:off x="5589999" y="-24691"/>
              <a:ext cx="74805" cy="204872"/>
            </a:xfrm>
            <a:custGeom>
              <a:avLst/>
              <a:gdLst/>
              <a:ahLst/>
              <a:cxnLst/>
              <a:rect l="l" t="t" r="r" b="b"/>
              <a:pathLst>
                <a:path w="2886" h="7904" fill="none" extrusionOk="0">
                  <a:moveTo>
                    <a:pt x="1914" y="7903"/>
                  </a:moveTo>
                  <a:cubicBezTo>
                    <a:pt x="2090" y="7903"/>
                    <a:pt x="2282" y="7903"/>
                    <a:pt x="2399" y="7786"/>
                  </a:cubicBezTo>
                  <a:cubicBezTo>
                    <a:pt x="2517" y="7594"/>
                    <a:pt x="2576" y="7359"/>
                    <a:pt x="2576" y="7168"/>
                  </a:cubicBezTo>
                  <a:cubicBezTo>
                    <a:pt x="2576" y="5696"/>
                    <a:pt x="1914" y="4224"/>
                    <a:pt x="2341" y="2811"/>
                  </a:cubicBezTo>
                  <a:cubicBezTo>
                    <a:pt x="2458" y="2385"/>
                    <a:pt x="2709" y="1958"/>
                    <a:pt x="2826" y="1472"/>
                  </a:cubicBezTo>
                  <a:cubicBezTo>
                    <a:pt x="2885" y="972"/>
                    <a:pt x="2709" y="369"/>
                    <a:pt x="2282" y="236"/>
                  </a:cubicBezTo>
                  <a:cubicBezTo>
                    <a:pt x="1664" y="1"/>
                    <a:pt x="1104" y="678"/>
                    <a:pt x="869" y="1281"/>
                  </a:cubicBezTo>
                  <a:cubicBezTo>
                    <a:pt x="251" y="2694"/>
                    <a:pt x="1" y="4224"/>
                    <a:pt x="251" y="5755"/>
                  </a:cubicBezTo>
                  <a:cubicBezTo>
                    <a:pt x="310" y="6255"/>
                    <a:pt x="442" y="6741"/>
                    <a:pt x="678" y="7109"/>
                  </a:cubicBezTo>
                  <a:cubicBezTo>
                    <a:pt x="928" y="7535"/>
                    <a:pt x="1413" y="7903"/>
                    <a:pt x="1914" y="7903"/>
                  </a:cubicBezTo>
                  <a:close/>
                </a:path>
              </a:pathLst>
            </a:custGeom>
            <a:noFill/>
            <a:ln w="6250" cap="flat" cmpd="sng">
              <a:solidFill>
                <a:srgbClr val="28481F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34" name="Google Shape;2034;p16"/>
            <p:cNvGrpSpPr/>
            <p:nvPr/>
          </p:nvGrpSpPr>
          <p:grpSpPr>
            <a:xfrm rot="9493343">
              <a:off x="3658964" y="-287081"/>
              <a:ext cx="613300" cy="623874"/>
              <a:chOff x="4580998" y="3642384"/>
              <a:chExt cx="762014" cy="775152"/>
            </a:xfrm>
          </p:grpSpPr>
          <p:sp>
            <p:nvSpPr>
              <p:cNvPr id="2035" name="Google Shape;2035;p16"/>
              <p:cNvSpPr/>
              <p:nvPr/>
            </p:nvSpPr>
            <p:spPr>
              <a:xfrm>
                <a:off x="4635965" y="3703662"/>
                <a:ext cx="707048" cy="713874"/>
              </a:xfrm>
              <a:custGeom>
                <a:avLst/>
                <a:gdLst/>
                <a:ahLst/>
                <a:cxnLst/>
                <a:rect l="l" t="t" r="r" b="b"/>
                <a:pathLst>
                  <a:path w="21958" h="22170" extrusionOk="0">
                    <a:moveTo>
                      <a:pt x="7859" y="12755"/>
                    </a:moveTo>
                    <a:cubicBezTo>
                      <a:pt x="8286" y="14109"/>
                      <a:pt x="9331" y="15271"/>
                      <a:pt x="10611" y="15830"/>
                    </a:cubicBezTo>
                    <a:cubicBezTo>
                      <a:pt x="10434" y="16625"/>
                      <a:pt x="10243" y="17361"/>
                      <a:pt x="10066" y="18097"/>
                    </a:cubicBezTo>
                    <a:cubicBezTo>
                      <a:pt x="9934" y="18038"/>
                      <a:pt x="9816" y="17964"/>
                      <a:pt x="9699" y="17964"/>
                    </a:cubicBezTo>
                    <a:cubicBezTo>
                      <a:pt x="8963" y="16257"/>
                      <a:pt x="8227" y="14594"/>
                      <a:pt x="7491" y="12946"/>
                    </a:cubicBezTo>
                    <a:cubicBezTo>
                      <a:pt x="7609" y="12887"/>
                      <a:pt x="7727" y="12813"/>
                      <a:pt x="7859" y="12755"/>
                    </a:cubicBezTo>
                    <a:close/>
                    <a:moveTo>
                      <a:pt x="11774" y="16198"/>
                    </a:moveTo>
                    <a:lnTo>
                      <a:pt x="11774" y="16198"/>
                    </a:lnTo>
                    <a:cubicBezTo>
                      <a:pt x="12083" y="16257"/>
                      <a:pt x="12392" y="16316"/>
                      <a:pt x="12701" y="16316"/>
                    </a:cubicBezTo>
                    <a:cubicBezTo>
                      <a:pt x="13010" y="16316"/>
                      <a:pt x="13245" y="16257"/>
                      <a:pt x="13495" y="16198"/>
                    </a:cubicBezTo>
                    <a:lnTo>
                      <a:pt x="13495" y="16198"/>
                    </a:lnTo>
                    <a:cubicBezTo>
                      <a:pt x="13245" y="16743"/>
                      <a:pt x="13010" y="17302"/>
                      <a:pt x="12760" y="17847"/>
                    </a:cubicBezTo>
                    <a:cubicBezTo>
                      <a:pt x="12611" y="18155"/>
                      <a:pt x="12411" y="18506"/>
                      <a:pt x="12168" y="18506"/>
                    </a:cubicBezTo>
                    <a:cubicBezTo>
                      <a:pt x="12121" y="18506"/>
                      <a:pt x="12073" y="18493"/>
                      <a:pt x="12024" y="18465"/>
                    </a:cubicBezTo>
                    <a:cubicBezTo>
                      <a:pt x="11965" y="17729"/>
                      <a:pt x="11847" y="16993"/>
                      <a:pt x="11774" y="16198"/>
                    </a:cubicBezTo>
                    <a:close/>
                    <a:moveTo>
                      <a:pt x="14754" y="0"/>
                    </a:moveTo>
                    <a:cubicBezTo>
                      <a:pt x="12905" y="0"/>
                      <a:pt x="11048" y="1372"/>
                      <a:pt x="10743" y="3248"/>
                    </a:cubicBezTo>
                    <a:cubicBezTo>
                      <a:pt x="9910" y="2429"/>
                      <a:pt x="8807" y="1773"/>
                      <a:pt x="7640" y="1773"/>
                    </a:cubicBezTo>
                    <a:cubicBezTo>
                      <a:pt x="7590" y="1773"/>
                      <a:pt x="7541" y="1774"/>
                      <a:pt x="7491" y="1776"/>
                    </a:cubicBezTo>
                    <a:cubicBezTo>
                      <a:pt x="6255" y="1850"/>
                      <a:pt x="5092" y="2762"/>
                      <a:pt x="4975" y="3925"/>
                    </a:cubicBezTo>
                    <a:cubicBezTo>
                      <a:pt x="3017" y="4057"/>
                      <a:pt x="1178" y="5455"/>
                      <a:pt x="560" y="7368"/>
                    </a:cubicBezTo>
                    <a:cubicBezTo>
                      <a:pt x="0" y="9267"/>
                      <a:pt x="736" y="11474"/>
                      <a:pt x="2340" y="12637"/>
                    </a:cubicBezTo>
                    <a:cubicBezTo>
                      <a:pt x="3152" y="13243"/>
                      <a:pt x="4158" y="13531"/>
                      <a:pt x="5173" y="13531"/>
                    </a:cubicBezTo>
                    <a:cubicBezTo>
                      <a:pt x="5686" y="13531"/>
                      <a:pt x="6202" y="13457"/>
                      <a:pt x="6696" y="13314"/>
                    </a:cubicBezTo>
                    <a:cubicBezTo>
                      <a:pt x="7241" y="15330"/>
                      <a:pt x="7123" y="17670"/>
                      <a:pt x="6873" y="19936"/>
                    </a:cubicBezTo>
                    <a:cubicBezTo>
                      <a:pt x="6814" y="20363"/>
                      <a:pt x="6755" y="20790"/>
                      <a:pt x="6932" y="21217"/>
                    </a:cubicBezTo>
                    <a:cubicBezTo>
                      <a:pt x="7182" y="21835"/>
                      <a:pt x="7859" y="21952"/>
                      <a:pt x="8403" y="22011"/>
                    </a:cubicBezTo>
                    <a:cubicBezTo>
                      <a:pt x="9080" y="22011"/>
                      <a:pt x="9816" y="22085"/>
                      <a:pt x="10493" y="22144"/>
                    </a:cubicBezTo>
                    <a:cubicBezTo>
                      <a:pt x="10659" y="22158"/>
                      <a:pt x="10828" y="22169"/>
                      <a:pt x="10998" y="22169"/>
                    </a:cubicBezTo>
                    <a:cubicBezTo>
                      <a:pt x="11519" y="22169"/>
                      <a:pt x="12039" y="22066"/>
                      <a:pt x="12451" y="21643"/>
                    </a:cubicBezTo>
                    <a:cubicBezTo>
                      <a:pt x="12760" y="21349"/>
                      <a:pt x="12951" y="20908"/>
                      <a:pt x="13127" y="20540"/>
                    </a:cubicBezTo>
                    <a:cubicBezTo>
                      <a:pt x="13746" y="18950"/>
                      <a:pt x="14349" y="17361"/>
                      <a:pt x="14908" y="15698"/>
                    </a:cubicBezTo>
                    <a:cubicBezTo>
                      <a:pt x="16130" y="15021"/>
                      <a:pt x="17057" y="13858"/>
                      <a:pt x="17425" y="12519"/>
                    </a:cubicBezTo>
                    <a:cubicBezTo>
                      <a:pt x="17535" y="12533"/>
                      <a:pt x="17646" y="12540"/>
                      <a:pt x="17756" y="12540"/>
                    </a:cubicBezTo>
                    <a:cubicBezTo>
                      <a:pt x="19052" y="12540"/>
                      <a:pt x="20293" y="11610"/>
                      <a:pt x="20971" y="10429"/>
                    </a:cubicBezTo>
                    <a:cubicBezTo>
                      <a:pt x="21648" y="9326"/>
                      <a:pt x="21957" y="7854"/>
                      <a:pt x="21339" y="6633"/>
                    </a:cubicBezTo>
                    <a:cubicBezTo>
                      <a:pt x="20939" y="5851"/>
                      <a:pt x="20019" y="5348"/>
                      <a:pt x="19158" y="5348"/>
                    </a:cubicBezTo>
                    <a:cubicBezTo>
                      <a:pt x="18722" y="5348"/>
                      <a:pt x="18301" y="5477"/>
                      <a:pt x="17969" y="5764"/>
                    </a:cubicBezTo>
                    <a:cubicBezTo>
                      <a:pt x="19073" y="3807"/>
                      <a:pt x="18028" y="923"/>
                      <a:pt x="15894" y="187"/>
                    </a:cubicBezTo>
                    <a:cubicBezTo>
                      <a:pt x="15524" y="60"/>
                      <a:pt x="15139" y="0"/>
                      <a:pt x="14754" y="0"/>
                    </a:cubicBezTo>
                    <a:close/>
                  </a:path>
                </a:pathLst>
              </a:custGeom>
              <a:solidFill>
                <a:srgbClr val="7FAA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6" name="Google Shape;2036;p16"/>
              <p:cNvSpPr/>
              <p:nvPr/>
            </p:nvSpPr>
            <p:spPr>
              <a:xfrm>
                <a:off x="4821731" y="4076932"/>
                <a:ext cx="100947" cy="165862"/>
              </a:xfrm>
              <a:custGeom>
                <a:avLst/>
                <a:gdLst/>
                <a:ahLst/>
                <a:cxnLst/>
                <a:rect l="l" t="t" r="r" b="b"/>
                <a:pathLst>
                  <a:path w="3135" h="5151" fill="none" extrusionOk="0">
                    <a:moveTo>
                      <a:pt x="3135" y="2884"/>
                    </a:moveTo>
                    <a:cubicBezTo>
                      <a:pt x="2944" y="3620"/>
                      <a:pt x="2767" y="4415"/>
                      <a:pt x="2576" y="5151"/>
                    </a:cubicBezTo>
                    <a:cubicBezTo>
                      <a:pt x="2458" y="5092"/>
                      <a:pt x="2325" y="5033"/>
                      <a:pt x="2208" y="4974"/>
                    </a:cubicBezTo>
                    <a:lnTo>
                      <a:pt x="0" y="0"/>
                    </a:lnTo>
                  </a:path>
                </a:pathLst>
              </a:custGeom>
              <a:noFill/>
              <a:ln w="6250" cap="rnd" cmpd="sng">
                <a:solidFill>
                  <a:srgbClr val="3C4C3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7" name="Google Shape;2037;p16"/>
              <p:cNvSpPr/>
              <p:nvPr/>
            </p:nvSpPr>
            <p:spPr>
              <a:xfrm>
                <a:off x="4960097" y="4181649"/>
                <a:ext cx="54998" cy="79148"/>
              </a:xfrm>
              <a:custGeom>
                <a:avLst/>
                <a:gdLst/>
                <a:ahLst/>
                <a:cxnLst/>
                <a:rect l="l" t="t" r="r" b="b"/>
                <a:pathLst>
                  <a:path w="1708" h="2458" fill="none" extrusionOk="0">
                    <a:moveTo>
                      <a:pt x="1708" y="0"/>
                    </a:moveTo>
                    <a:cubicBezTo>
                      <a:pt x="1472" y="545"/>
                      <a:pt x="1222" y="1104"/>
                      <a:pt x="972" y="1649"/>
                    </a:cubicBezTo>
                    <a:cubicBezTo>
                      <a:pt x="854" y="1958"/>
                      <a:pt x="545" y="2458"/>
                      <a:pt x="236" y="2267"/>
                    </a:cubicBezTo>
                    <a:cubicBezTo>
                      <a:pt x="177" y="1531"/>
                      <a:pt x="59" y="795"/>
                      <a:pt x="0" y="0"/>
                    </a:cubicBezTo>
                  </a:path>
                </a:pathLst>
              </a:custGeom>
              <a:noFill/>
              <a:ln w="6250" cap="rnd" cmpd="sng">
                <a:solidFill>
                  <a:srgbClr val="3C4C3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8" name="Google Shape;2038;p16"/>
              <p:cNvSpPr/>
              <p:nvPr/>
            </p:nvSpPr>
            <p:spPr>
              <a:xfrm>
                <a:off x="4796131" y="4088750"/>
                <a:ext cx="264459" cy="286258"/>
              </a:xfrm>
              <a:custGeom>
                <a:avLst/>
                <a:gdLst/>
                <a:ahLst/>
                <a:cxnLst/>
                <a:rect l="l" t="t" r="r" b="b"/>
                <a:pathLst>
                  <a:path w="8213" h="8890" fill="none" extrusionOk="0">
                    <a:moveTo>
                      <a:pt x="1" y="1"/>
                    </a:moveTo>
                    <a:cubicBezTo>
                      <a:pt x="545" y="2032"/>
                      <a:pt x="427" y="4357"/>
                      <a:pt x="177" y="6564"/>
                    </a:cubicBezTo>
                    <a:cubicBezTo>
                      <a:pt x="118" y="7050"/>
                      <a:pt x="59" y="7477"/>
                      <a:pt x="251" y="7845"/>
                    </a:cubicBezTo>
                    <a:cubicBezTo>
                      <a:pt x="486" y="8522"/>
                      <a:pt x="1163" y="8654"/>
                      <a:pt x="1722" y="8654"/>
                    </a:cubicBezTo>
                    <a:cubicBezTo>
                      <a:pt x="2458" y="8713"/>
                      <a:pt x="3120" y="8772"/>
                      <a:pt x="3797" y="8831"/>
                    </a:cubicBezTo>
                    <a:cubicBezTo>
                      <a:pt x="4474" y="8890"/>
                      <a:pt x="5210" y="8890"/>
                      <a:pt x="5769" y="8345"/>
                    </a:cubicBezTo>
                    <a:cubicBezTo>
                      <a:pt x="6064" y="8036"/>
                      <a:pt x="6255" y="7609"/>
                      <a:pt x="6432" y="7183"/>
                    </a:cubicBezTo>
                    <a:cubicBezTo>
                      <a:pt x="7050" y="5637"/>
                      <a:pt x="7668" y="3989"/>
                      <a:pt x="8212" y="2400"/>
                    </a:cubicBezTo>
                  </a:path>
                </a:pathLst>
              </a:custGeom>
              <a:noFill/>
              <a:ln w="6250" cap="rnd" cmpd="sng">
                <a:solidFill>
                  <a:srgbClr val="3C4C3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9" name="Google Shape;2039;p16"/>
              <p:cNvSpPr/>
              <p:nvPr/>
            </p:nvSpPr>
            <p:spPr>
              <a:xfrm>
                <a:off x="4580998" y="3642384"/>
                <a:ext cx="706565" cy="543085"/>
              </a:xfrm>
              <a:custGeom>
                <a:avLst/>
                <a:gdLst/>
                <a:ahLst/>
                <a:cxnLst/>
                <a:rect l="l" t="t" r="r" b="b"/>
                <a:pathLst>
                  <a:path w="21943" h="16866" fill="none" extrusionOk="0">
                    <a:moveTo>
                      <a:pt x="17410" y="13068"/>
                    </a:moveTo>
                    <a:cubicBezTo>
                      <a:pt x="18823" y="13245"/>
                      <a:pt x="20235" y="12274"/>
                      <a:pt x="20971" y="10979"/>
                    </a:cubicBezTo>
                    <a:cubicBezTo>
                      <a:pt x="21648" y="9875"/>
                      <a:pt x="21943" y="8344"/>
                      <a:pt x="21339" y="7182"/>
                    </a:cubicBezTo>
                    <a:cubicBezTo>
                      <a:pt x="20721" y="6019"/>
                      <a:pt x="18940" y="5460"/>
                      <a:pt x="17969" y="6328"/>
                    </a:cubicBezTo>
                    <a:cubicBezTo>
                      <a:pt x="19073" y="4356"/>
                      <a:pt x="18028" y="1472"/>
                      <a:pt x="15879" y="736"/>
                    </a:cubicBezTo>
                    <a:cubicBezTo>
                      <a:pt x="13731" y="0"/>
                      <a:pt x="11097" y="1545"/>
                      <a:pt x="10729" y="3753"/>
                    </a:cubicBezTo>
                    <a:cubicBezTo>
                      <a:pt x="9875" y="2943"/>
                      <a:pt x="8698" y="2281"/>
                      <a:pt x="7476" y="2340"/>
                    </a:cubicBezTo>
                    <a:cubicBezTo>
                      <a:pt x="6255" y="2399"/>
                      <a:pt x="5092" y="3311"/>
                      <a:pt x="4960" y="4489"/>
                    </a:cubicBezTo>
                    <a:cubicBezTo>
                      <a:pt x="3002" y="4606"/>
                      <a:pt x="1163" y="6019"/>
                      <a:pt x="545" y="7918"/>
                    </a:cubicBezTo>
                    <a:cubicBezTo>
                      <a:pt x="0" y="9757"/>
                      <a:pt x="736" y="11965"/>
                      <a:pt x="2325" y="13186"/>
                    </a:cubicBezTo>
                    <a:cubicBezTo>
                      <a:pt x="3915" y="14349"/>
                      <a:pt x="6255" y="14349"/>
                      <a:pt x="7844" y="13245"/>
                    </a:cubicBezTo>
                    <a:cubicBezTo>
                      <a:pt x="8462" y="15335"/>
                      <a:pt x="10537" y="16865"/>
                      <a:pt x="12686" y="16806"/>
                    </a:cubicBezTo>
                    <a:cubicBezTo>
                      <a:pt x="14834" y="16806"/>
                      <a:pt x="16865" y="15158"/>
                      <a:pt x="17410" y="13068"/>
                    </a:cubicBezTo>
                    <a:close/>
                  </a:path>
                </a:pathLst>
              </a:custGeom>
              <a:noFill/>
              <a:ln w="6250" cap="rnd" cmpd="sng">
                <a:solidFill>
                  <a:srgbClr val="3C4C3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0" name="Google Shape;2040;p16"/>
              <p:cNvSpPr/>
              <p:nvPr/>
            </p:nvSpPr>
            <p:spPr>
              <a:xfrm>
                <a:off x="4713214" y="3875517"/>
                <a:ext cx="155912" cy="134145"/>
              </a:xfrm>
              <a:custGeom>
                <a:avLst/>
                <a:gdLst/>
                <a:ahLst/>
                <a:cxnLst/>
                <a:rect l="l" t="t" r="r" b="b"/>
                <a:pathLst>
                  <a:path w="4842" h="4166" fill="none" extrusionOk="0">
                    <a:moveTo>
                      <a:pt x="1163" y="1"/>
                    </a:moveTo>
                    <a:cubicBezTo>
                      <a:pt x="486" y="310"/>
                      <a:pt x="0" y="1104"/>
                      <a:pt x="177" y="1840"/>
                    </a:cubicBezTo>
                    <a:cubicBezTo>
                      <a:pt x="368" y="2576"/>
                      <a:pt x="1354" y="3062"/>
                      <a:pt x="1957" y="2576"/>
                    </a:cubicBezTo>
                    <a:cubicBezTo>
                      <a:pt x="1840" y="3371"/>
                      <a:pt x="2576" y="4165"/>
                      <a:pt x="3370" y="4165"/>
                    </a:cubicBezTo>
                    <a:cubicBezTo>
                      <a:pt x="4165" y="4165"/>
                      <a:pt x="4842" y="3371"/>
                      <a:pt x="4783" y="2576"/>
                    </a:cubicBezTo>
                  </a:path>
                </a:pathLst>
              </a:custGeom>
              <a:noFill/>
              <a:ln w="6250" cap="rnd" cmpd="sng">
                <a:solidFill>
                  <a:srgbClr val="3C4C3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1" name="Google Shape;2041;p16"/>
              <p:cNvSpPr/>
              <p:nvPr/>
            </p:nvSpPr>
            <p:spPr>
              <a:xfrm>
                <a:off x="4906547" y="3887367"/>
                <a:ext cx="96697" cy="47431"/>
              </a:xfrm>
              <a:custGeom>
                <a:avLst/>
                <a:gdLst/>
                <a:ahLst/>
                <a:cxnLst/>
                <a:rect l="l" t="t" r="r" b="b"/>
                <a:pathLst>
                  <a:path w="3003" h="1473" fill="none" extrusionOk="0">
                    <a:moveTo>
                      <a:pt x="0" y="0"/>
                    </a:moveTo>
                    <a:cubicBezTo>
                      <a:pt x="192" y="677"/>
                      <a:pt x="795" y="1354"/>
                      <a:pt x="1531" y="1413"/>
                    </a:cubicBezTo>
                    <a:cubicBezTo>
                      <a:pt x="2267" y="1472"/>
                      <a:pt x="3003" y="795"/>
                      <a:pt x="2944" y="59"/>
                    </a:cubicBezTo>
                  </a:path>
                </a:pathLst>
              </a:custGeom>
              <a:noFill/>
              <a:ln w="6250" cap="rnd" cmpd="sng">
                <a:solidFill>
                  <a:srgbClr val="3C4C3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2" name="Google Shape;2042;p16"/>
              <p:cNvSpPr/>
              <p:nvPr/>
            </p:nvSpPr>
            <p:spPr>
              <a:xfrm>
                <a:off x="5013164" y="3919117"/>
                <a:ext cx="146478" cy="112346"/>
              </a:xfrm>
              <a:custGeom>
                <a:avLst/>
                <a:gdLst/>
                <a:ahLst/>
                <a:cxnLst/>
                <a:rect l="l" t="t" r="r" b="b"/>
                <a:pathLst>
                  <a:path w="4549" h="3489" fill="none" extrusionOk="0">
                    <a:moveTo>
                      <a:pt x="1" y="2944"/>
                    </a:moveTo>
                    <a:cubicBezTo>
                      <a:pt x="427" y="3488"/>
                      <a:pt x="1355" y="3429"/>
                      <a:pt x="1840" y="3003"/>
                    </a:cubicBezTo>
                    <a:cubicBezTo>
                      <a:pt x="2399" y="2576"/>
                      <a:pt x="2576" y="1840"/>
                      <a:pt x="2458" y="1163"/>
                    </a:cubicBezTo>
                    <a:cubicBezTo>
                      <a:pt x="2885" y="1472"/>
                      <a:pt x="3444" y="1531"/>
                      <a:pt x="3871" y="1281"/>
                    </a:cubicBezTo>
                    <a:cubicBezTo>
                      <a:pt x="4298" y="1045"/>
                      <a:pt x="4548" y="486"/>
                      <a:pt x="4475" y="0"/>
                    </a:cubicBezTo>
                  </a:path>
                </a:pathLst>
              </a:custGeom>
              <a:noFill/>
              <a:ln w="6250" cap="rnd" cmpd="sng">
                <a:solidFill>
                  <a:srgbClr val="3C4C3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43" name="Google Shape;2043;p16"/>
            <p:cNvSpPr/>
            <p:nvPr/>
          </p:nvSpPr>
          <p:spPr>
            <a:xfrm>
              <a:off x="2827863" y="-310663"/>
              <a:ext cx="148029" cy="147355"/>
            </a:xfrm>
            <a:custGeom>
              <a:avLst/>
              <a:gdLst/>
              <a:ahLst/>
              <a:cxnLst/>
              <a:rect l="l" t="t" r="r" b="b"/>
              <a:pathLst>
                <a:path w="5711" h="5685" extrusionOk="0">
                  <a:moveTo>
                    <a:pt x="2840" y="0"/>
                  </a:moveTo>
                  <a:cubicBezTo>
                    <a:pt x="2411" y="0"/>
                    <a:pt x="1981" y="107"/>
                    <a:pt x="1590" y="314"/>
                  </a:cubicBezTo>
                  <a:cubicBezTo>
                    <a:pt x="1104" y="564"/>
                    <a:pt x="736" y="990"/>
                    <a:pt x="486" y="1476"/>
                  </a:cubicBezTo>
                  <a:cubicBezTo>
                    <a:pt x="59" y="2212"/>
                    <a:pt x="0" y="3139"/>
                    <a:pt x="309" y="3934"/>
                  </a:cubicBezTo>
                  <a:cubicBezTo>
                    <a:pt x="677" y="4728"/>
                    <a:pt x="1354" y="5405"/>
                    <a:pt x="2149" y="5597"/>
                  </a:cubicBezTo>
                  <a:cubicBezTo>
                    <a:pt x="2392" y="5656"/>
                    <a:pt x="2653" y="5685"/>
                    <a:pt x="2914" y="5685"/>
                  </a:cubicBezTo>
                  <a:cubicBezTo>
                    <a:pt x="3175" y="5685"/>
                    <a:pt x="3437" y="5656"/>
                    <a:pt x="3679" y="5597"/>
                  </a:cubicBezTo>
                  <a:cubicBezTo>
                    <a:pt x="4901" y="5155"/>
                    <a:pt x="5710" y="3816"/>
                    <a:pt x="5578" y="2521"/>
                  </a:cubicBezTo>
                  <a:cubicBezTo>
                    <a:pt x="5460" y="1667"/>
                    <a:pt x="4975" y="814"/>
                    <a:pt x="4165" y="372"/>
                  </a:cubicBezTo>
                  <a:cubicBezTo>
                    <a:pt x="3755" y="122"/>
                    <a:pt x="3298" y="0"/>
                    <a:pt x="2840" y="0"/>
                  </a:cubicBezTo>
                  <a:close/>
                </a:path>
              </a:pathLst>
            </a:custGeom>
            <a:solidFill>
              <a:srgbClr val="7FA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16"/>
            <p:cNvSpPr/>
            <p:nvPr/>
          </p:nvSpPr>
          <p:spPr>
            <a:xfrm>
              <a:off x="2951846" y="-365876"/>
              <a:ext cx="127034" cy="128719"/>
            </a:xfrm>
            <a:custGeom>
              <a:avLst/>
              <a:gdLst/>
              <a:ahLst/>
              <a:cxnLst/>
              <a:rect l="l" t="t" r="r" b="b"/>
              <a:pathLst>
                <a:path w="4901" h="4966" extrusionOk="0">
                  <a:moveTo>
                    <a:pt x="2866" y="158"/>
                  </a:moveTo>
                  <a:cubicBezTo>
                    <a:pt x="2788" y="158"/>
                    <a:pt x="2711" y="164"/>
                    <a:pt x="2634" y="177"/>
                  </a:cubicBezTo>
                  <a:cubicBezTo>
                    <a:pt x="1663" y="295"/>
                    <a:pt x="1663" y="1"/>
                    <a:pt x="1163" y="854"/>
                  </a:cubicBezTo>
                  <a:cubicBezTo>
                    <a:pt x="486" y="1163"/>
                    <a:pt x="59" y="1840"/>
                    <a:pt x="0" y="2576"/>
                  </a:cubicBezTo>
                  <a:cubicBezTo>
                    <a:pt x="0" y="3312"/>
                    <a:pt x="309" y="3974"/>
                    <a:pt x="927" y="4416"/>
                  </a:cubicBezTo>
                  <a:cubicBezTo>
                    <a:pt x="1222" y="4592"/>
                    <a:pt x="1590" y="4710"/>
                    <a:pt x="1899" y="4842"/>
                  </a:cubicBezTo>
                  <a:cubicBezTo>
                    <a:pt x="2162" y="4915"/>
                    <a:pt x="2454" y="4965"/>
                    <a:pt x="2740" y="4965"/>
                  </a:cubicBezTo>
                  <a:cubicBezTo>
                    <a:pt x="2916" y="4965"/>
                    <a:pt x="3090" y="4946"/>
                    <a:pt x="3253" y="4901"/>
                  </a:cubicBezTo>
                  <a:cubicBezTo>
                    <a:pt x="4047" y="4710"/>
                    <a:pt x="4606" y="3915"/>
                    <a:pt x="4724" y="3062"/>
                  </a:cubicBezTo>
                  <a:cubicBezTo>
                    <a:pt x="4901" y="2385"/>
                    <a:pt x="4783" y="1649"/>
                    <a:pt x="4415" y="1031"/>
                  </a:cubicBezTo>
                  <a:cubicBezTo>
                    <a:pt x="4089" y="548"/>
                    <a:pt x="3473" y="158"/>
                    <a:pt x="2866" y="158"/>
                  </a:cubicBezTo>
                  <a:close/>
                </a:path>
              </a:pathLst>
            </a:custGeom>
            <a:solidFill>
              <a:srgbClr val="7FA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16"/>
            <p:cNvSpPr/>
            <p:nvPr/>
          </p:nvSpPr>
          <p:spPr>
            <a:xfrm>
              <a:off x="2668781" y="-501291"/>
              <a:ext cx="140020" cy="125893"/>
            </a:xfrm>
            <a:custGeom>
              <a:avLst/>
              <a:gdLst/>
              <a:ahLst/>
              <a:cxnLst/>
              <a:rect l="l" t="t" r="r" b="b"/>
              <a:pathLst>
                <a:path w="5402" h="4857" extrusionOk="0">
                  <a:moveTo>
                    <a:pt x="2799" y="1"/>
                  </a:moveTo>
                  <a:cubicBezTo>
                    <a:pt x="2159" y="1"/>
                    <a:pt x="1524" y="216"/>
                    <a:pt x="1045" y="618"/>
                  </a:cubicBezTo>
                  <a:cubicBezTo>
                    <a:pt x="368" y="1178"/>
                    <a:pt x="1" y="1972"/>
                    <a:pt x="1" y="2826"/>
                  </a:cubicBezTo>
                  <a:cubicBezTo>
                    <a:pt x="1" y="3017"/>
                    <a:pt x="74" y="3253"/>
                    <a:pt x="133" y="3503"/>
                  </a:cubicBezTo>
                  <a:cubicBezTo>
                    <a:pt x="251" y="3753"/>
                    <a:pt x="501" y="3930"/>
                    <a:pt x="678" y="4121"/>
                  </a:cubicBezTo>
                  <a:cubicBezTo>
                    <a:pt x="1355" y="4606"/>
                    <a:pt x="2149" y="4857"/>
                    <a:pt x="3017" y="4857"/>
                  </a:cubicBezTo>
                  <a:cubicBezTo>
                    <a:pt x="3253" y="4857"/>
                    <a:pt x="3503" y="4783"/>
                    <a:pt x="3753" y="4724"/>
                  </a:cubicBezTo>
                  <a:cubicBezTo>
                    <a:pt x="4666" y="4415"/>
                    <a:pt x="5343" y="3503"/>
                    <a:pt x="5343" y="2517"/>
                  </a:cubicBezTo>
                  <a:cubicBezTo>
                    <a:pt x="5402" y="1545"/>
                    <a:pt x="4725" y="559"/>
                    <a:pt x="3812" y="192"/>
                  </a:cubicBezTo>
                  <a:cubicBezTo>
                    <a:pt x="3488" y="63"/>
                    <a:pt x="3143" y="1"/>
                    <a:pt x="2799" y="1"/>
                  </a:cubicBezTo>
                  <a:close/>
                </a:path>
              </a:pathLst>
            </a:custGeom>
            <a:solidFill>
              <a:srgbClr val="7FA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16"/>
            <p:cNvSpPr/>
            <p:nvPr/>
          </p:nvSpPr>
          <p:spPr>
            <a:xfrm>
              <a:off x="2789706" y="-334200"/>
              <a:ext cx="146137" cy="152591"/>
            </a:xfrm>
            <a:custGeom>
              <a:avLst/>
              <a:gdLst/>
              <a:ahLst/>
              <a:cxnLst/>
              <a:rect l="l" t="t" r="r" b="b"/>
              <a:pathLst>
                <a:path w="5638" h="5887" fill="none" extrusionOk="0">
                  <a:moveTo>
                    <a:pt x="3621" y="5695"/>
                  </a:moveTo>
                  <a:cubicBezTo>
                    <a:pt x="4842" y="5327"/>
                    <a:pt x="5637" y="3988"/>
                    <a:pt x="5519" y="2693"/>
                  </a:cubicBezTo>
                  <a:cubicBezTo>
                    <a:pt x="5461" y="1840"/>
                    <a:pt x="4901" y="986"/>
                    <a:pt x="4107" y="486"/>
                  </a:cubicBezTo>
                  <a:cubicBezTo>
                    <a:pt x="3371" y="59"/>
                    <a:pt x="2326" y="0"/>
                    <a:pt x="1531" y="427"/>
                  </a:cubicBezTo>
                  <a:cubicBezTo>
                    <a:pt x="1104" y="736"/>
                    <a:pt x="678" y="1163"/>
                    <a:pt x="427" y="1648"/>
                  </a:cubicBezTo>
                  <a:cubicBezTo>
                    <a:pt x="60" y="2384"/>
                    <a:pt x="1" y="3311"/>
                    <a:pt x="310" y="4106"/>
                  </a:cubicBezTo>
                  <a:cubicBezTo>
                    <a:pt x="619" y="4901"/>
                    <a:pt x="1355" y="5519"/>
                    <a:pt x="2149" y="5769"/>
                  </a:cubicBezTo>
                  <a:cubicBezTo>
                    <a:pt x="2635" y="5887"/>
                    <a:pt x="3135" y="5887"/>
                    <a:pt x="3621" y="5695"/>
                  </a:cubicBezTo>
                  <a:close/>
                </a:path>
              </a:pathLst>
            </a:custGeom>
            <a:noFill/>
            <a:ln w="6250" cap="flat" cmpd="sng">
              <a:solidFill>
                <a:srgbClr val="28481F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16"/>
            <p:cNvSpPr/>
            <p:nvPr/>
          </p:nvSpPr>
          <p:spPr>
            <a:xfrm>
              <a:off x="2912160" y="-386847"/>
              <a:ext cx="127060" cy="132011"/>
            </a:xfrm>
            <a:custGeom>
              <a:avLst/>
              <a:gdLst/>
              <a:ahLst/>
              <a:cxnLst/>
              <a:rect l="l" t="t" r="r" b="b"/>
              <a:pathLst>
                <a:path w="4902" h="5093" fill="none" extrusionOk="0">
                  <a:moveTo>
                    <a:pt x="1163" y="927"/>
                  </a:moveTo>
                  <a:cubicBezTo>
                    <a:pt x="545" y="1236"/>
                    <a:pt x="118" y="1913"/>
                    <a:pt x="60" y="2649"/>
                  </a:cubicBezTo>
                  <a:cubicBezTo>
                    <a:pt x="1" y="3311"/>
                    <a:pt x="369" y="4047"/>
                    <a:pt x="987" y="4489"/>
                  </a:cubicBezTo>
                  <a:cubicBezTo>
                    <a:pt x="1281" y="4665"/>
                    <a:pt x="1590" y="4783"/>
                    <a:pt x="1958" y="4915"/>
                  </a:cubicBezTo>
                  <a:cubicBezTo>
                    <a:pt x="2385" y="4974"/>
                    <a:pt x="2826" y="5092"/>
                    <a:pt x="3253" y="4974"/>
                  </a:cubicBezTo>
                  <a:cubicBezTo>
                    <a:pt x="4107" y="4783"/>
                    <a:pt x="4592" y="3929"/>
                    <a:pt x="4784" y="3135"/>
                  </a:cubicBezTo>
                  <a:cubicBezTo>
                    <a:pt x="4901" y="2458"/>
                    <a:pt x="4842" y="1722"/>
                    <a:pt x="4475" y="1104"/>
                  </a:cubicBezTo>
                  <a:cubicBezTo>
                    <a:pt x="4048" y="559"/>
                    <a:pt x="3371" y="133"/>
                    <a:pt x="2635" y="250"/>
                  </a:cubicBezTo>
                  <a:cubicBezTo>
                    <a:pt x="1649" y="368"/>
                    <a:pt x="1649" y="0"/>
                    <a:pt x="1163" y="927"/>
                  </a:cubicBezTo>
                  <a:close/>
                </a:path>
              </a:pathLst>
            </a:custGeom>
            <a:noFill/>
            <a:ln w="6250" cap="flat" cmpd="sng">
              <a:solidFill>
                <a:srgbClr val="28481F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16"/>
            <p:cNvSpPr/>
            <p:nvPr/>
          </p:nvSpPr>
          <p:spPr>
            <a:xfrm>
              <a:off x="2630624" y="-526486"/>
              <a:ext cx="138516" cy="132011"/>
            </a:xfrm>
            <a:custGeom>
              <a:avLst/>
              <a:gdLst/>
              <a:ahLst/>
              <a:cxnLst/>
              <a:rect l="l" t="t" r="r" b="b"/>
              <a:pathLst>
                <a:path w="5344" h="5093" fill="none" extrusionOk="0">
                  <a:moveTo>
                    <a:pt x="987" y="855"/>
                  </a:moveTo>
                  <a:cubicBezTo>
                    <a:pt x="369" y="1340"/>
                    <a:pt x="1" y="2208"/>
                    <a:pt x="1" y="3003"/>
                  </a:cubicBezTo>
                  <a:cubicBezTo>
                    <a:pt x="1" y="3253"/>
                    <a:pt x="1" y="3489"/>
                    <a:pt x="133" y="3739"/>
                  </a:cubicBezTo>
                  <a:cubicBezTo>
                    <a:pt x="251" y="3989"/>
                    <a:pt x="442" y="4166"/>
                    <a:pt x="678" y="4357"/>
                  </a:cubicBezTo>
                  <a:cubicBezTo>
                    <a:pt x="1355" y="4843"/>
                    <a:pt x="2150" y="5093"/>
                    <a:pt x="2944" y="5093"/>
                  </a:cubicBezTo>
                  <a:cubicBezTo>
                    <a:pt x="3194" y="5093"/>
                    <a:pt x="3445" y="5019"/>
                    <a:pt x="3680" y="4960"/>
                  </a:cubicBezTo>
                  <a:cubicBezTo>
                    <a:pt x="4666" y="4651"/>
                    <a:pt x="5343" y="3739"/>
                    <a:pt x="5343" y="2753"/>
                  </a:cubicBezTo>
                  <a:cubicBezTo>
                    <a:pt x="5343" y="1782"/>
                    <a:pt x="4725" y="796"/>
                    <a:pt x="3813" y="428"/>
                  </a:cubicBezTo>
                  <a:cubicBezTo>
                    <a:pt x="2885" y="1"/>
                    <a:pt x="1782" y="178"/>
                    <a:pt x="987" y="855"/>
                  </a:cubicBezTo>
                  <a:close/>
                </a:path>
              </a:pathLst>
            </a:custGeom>
            <a:noFill/>
            <a:ln w="6250" cap="flat" cmpd="sng">
              <a:solidFill>
                <a:srgbClr val="28481F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16"/>
            <p:cNvSpPr/>
            <p:nvPr/>
          </p:nvSpPr>
          <p:spPr>
            <a:xfrm>
              <a:off x="2871884" y="84824"/>
              <a:ext cx="313191" cy="345306"/>
            </a:xfrm>
            <a:custGeom>
              <a:avLst/>
              <a:gdLst/>
              <a:ahLst/>
              <a:cxnLst/>
              <a:rect l="l" t="t" r="r" b="b"/>
              <a:pathLst>
                <a:path w="12083" h="13322" extrusionOk="0">
                  <a:moveTo>
                    <a:pt x="10415" y="1"/>
                  </a:moveTo>
                  <a:cubicBezTo>
                    <a:pt x="9909" y="1"/>
                    <a:pt x="9353" y="288"/>
                    <a:pt x="8963" y="636"/>
                  </a:cubicBezTo>
                  <a:cubicBezTo>
                    <a:pt x="8404" y="1121"/>
                    <a:pt x="7918" y="1798"/>
                    <a:pt x="7182" y="1916"/>
                  </a:cubicBezTo>
                  <a:cubicBezTo>
                    <a:pt x="7012" y="1962"/>
                    <a:pt x="6835" y="1979"/>
                    <a:pt x="6656" y="1979"/>
                  </a:cubicBezTo>
                  <a:cubicBezTo>
                    <a:pt x="6188" y="1979"/>
                    <a:pt x="5701" y="1865"/>
                    <a:pt x="5258" y="1865"/>
                  </a:cubicBezTo>
                  <a:cubicBezTo>
                    <a:pt x="4950" y="1865"/>
                    <a:pt x="4662" y="1920"/>
                    <a:pt x="4415" y="2107"/>
                  </a:cubicBezTo>
                  <a:cubicBezTo>
                    <a:pt x="3680" y="2652"/>
                    <a:pt x="3871" y="3829"/>
                    <a:pt x="3312" y="4565"/>
                  </a:cubicBezTo>
                  <a:cubicBezTo>
                    <a:pt x="2649" y="5360"/>
                    <a:pt x="1178" y="5419"/>
                    <a:pt x="928" y="6405"/>
                  </a:cubicBezTo>
                  <a:cubicBezTo>
                    <a:pt x="810" y="7008"/>
                    <a:pt x="1178" y="7626"/>
                    <a:pt x="986" y="8171"/>
                  </a:cubicBezTo>
                  <a:cubicBezTo>
                    <a:pt x="869" y="8421"/>
                    <a:pt x="677" y="8612"/>
                    <a:pt x="501" y="8848"/>
                  </a:cubicBezTo>
                  <a:cubicBezTo>
                    <a:pt x="0" y="9642"/>
                    <a:pt x="133" y="10687"/>
                    <a:pt x="677" y="11423"/>
                  </a:cubicBezTo>
                  <a:cubicBezTo>
                    <a:pt x="1237" y="12159"/>
                    <a:pt x="2031" y="12659"/>
                    <a:pt x="2885" y="12953"/>
                  </a:cubicBezTo>
                  <a:cubicBezTo>
                    <a:pt x="3453" y="13169"/>
                    <a:pt x="4081" y="13322"/>
                    <a:pt x="4682" y="13322"/>
                  </a:cubicBezTo>
                  <a:cubicBezTo>
                    <a:pt x="5312" y="13322"/>
                    <a:pt x="5913" y="13155"/>
                    <a:pt x="6387" y="12718"/>
                  </a:cubicBezTo>
                  <a:cubicBezTo>
                    <a:pt x="6755" y="12350"/>
                    <a:pt x="6932" y="11850"/>
                    <a:pt x="7300" y="11482"/>
                  </a:cubicBezTo>
                  <a:cubicBezTo>
                    <a:pt x="7977" y="10628"/>
                    <a:pt x="9331" y="10084"/>
                    <a:pt x="9272" y="8980"/>
                  </a:cubicBezTo>
                  <a:cubicBezTo>
                    <a:pt x="9272" y="8612"/>
                    <a:pt x="9022" y="8171"/>
                    <a:pt x="9198" y="7803"/>
                  </a:cubicBezTo>
                  <a:cubicBezTo>
                    <a:pt x="9272" y="7626"/>
                    <a:pt x="9507" y="7435"/>
                    <a:pt x="9699" y="7317"/>
                  </a:cubicBezTo>
                  <a:cubicBezTo>
                    <a:pt x="10184" y="6949"/>
                    <a:pt x="10802" y="6640"/>
                    <a:pt x="11229" y="6213"/>
                  </a:cubicBezTo>
                  <a:cubicBezTo>
                    <a:pt x="11715" y="5787"/>
                    <a:pt x="12083" y="5168"/>
                    <a:pt x="12024" y="4565"/>
                  </a:cubicBezTo>
                  <a:cubicBezTo>
                    <a:pt x="12024" y="4065"/>
                    <a:pt x="11774" y="3638"/>
                    <a:pt x="11656" y="3152"/>
                  </a:cubicBezTo>
                  <a:cubicBezTo>
                    <a:pt x="11538" y="2652"/>
                    <a:pt x="11656" y="2107"/>
                    <a:pt x="11656" y="1548"/>
                  </a:cubicBezTo>
                  <a:cubicBezTo>
                    <a:pt x="11597" y="1063"/>
                    <a:pt x="11479" y="444"/>
                    <a:pt x="10979" y="150"/>
                  </a:cubicBezTo>
                  <a:cubicBezTo>
                    <a:pt x="10808" y="46"/>
                    <a:pt x="10615" y="1"/>
                    <a:pt x="10415" y="1"/>
                  </a:cubicBezTo>
                  <a:close/>
                </a:path>
              </a:pathLst>
            </a:custGeom>
            <a:solidFill>
              <a:srgbClr val="7FA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16"/>
            <p:cNvSpPr/>
            <p:nvPr/>
          </p:nvSpPr>
          <p:spPr>
            <a:xfrm>
              <a:off x="2840207" y="41016"/>
              <a:ext cx="313217" cy="357437"/>
            </a:xfrm>
            <a:custGeom>
              <a:avLst/>
              <a:gdLst/>
              <a:ahLst/>
              <a:cxnLst/>
              <a:rect l="l" t="t" r="r" b="b"/>
              <a:pathLst>
                <a:path w="12084" h="13790" fill="none" extrusionOk="0">
                  <a:moveTo>
                    <a:pt x="3312" y="4783"/>
                  </a:moveTo>
                  <a:cubicBezTo>
                    <a:pt x="3871" y="4106"/>
                    <a:pt x="3680" y="2944"/>
                    <a:pt x="4416" y="2385"/>
                  </a:cubicBezTo>
                  <a:cubicBezTo>
                    <a:pt x="5152" y="1840"/>
                    <a:pt x="6255" y="2444"/>
                    <a:pt x="7183" y="2208"/>
                  </a:cubicBezTo>
                  <a:cubicBezTo>
                    <a:pt x="7918" y="2017"/>
                    <a:pt x="8404" y="1399"/>
                    <a:pt x="9022" y="913"/>
                  </a:cubicBezTo>
                  <a:cubicBezTo>
                    <a:pt x="9567" y="427"/>
                    <a:pt x="10361" y="1"/>
                    <a:pt x="11038" y="427"/>
                  </a:cubicBezTo>
                  <a:cubicBezTo>
                    <a:pt x="11465" y="736"/>
                    <a:pt x="11656" y="1281"/>
                    <a:pt x="11656" y="1840"/>
                  </a:cubicBezTo>
                  <a:cubicBezTo>
                    <a:pt x="11656" y="2385"/>
                    <a:pt x="11598" y="2870"/>
                    <a:pt x="11656" y="3430"/>
                  </a:cubicBezTo>
                  <a:cubicBezTo>
                    <a:pt x="11774" y="3915"/>
                    <a:pt x="12024" y="4342"/>
                    <a:pt x="12024" y="4783"/>
                  </a:cubicBezTo>
                  <a:cubicBezTo>
                    <a:pt x="12083" y="5446"/>
                    <a:pt x="11715" y="6005"/>
                    <a:pt x="11288" y="6491"/>
                  </a:cubicBezTo>
                  <a:cubicBezTo>
                    <a:pt x="10788" y="6917"/>
                    <a:pt x="10244" y="7226"/>
                    <a:pt x="9684" y="7594"/>
                  </a:cubicBezTo>
                  <a:cubicBezTo>
                    <a:pt x="9508" y="7727"/>
                    <a:pt x="9316" y="7844"/>
                    <a:pt x="9199" y="8095"/>
                  </a:cubicBezTo>
                  <a:cubicBezTo>
                    <a:pt x="9081" y="8463"/>
                    <a:pt x="9258" y="8889"/>
                    <a:pt x="9258" y="9257"/>
                  </a:cubicBezTo>
                  <a:cubicBezTo>
                    <a:pt x="9316" y="10361"/>
                    <a:pt x="8036" y="10905"/>
                    <a:pt x="7300" y="11700"/>
                  </a:cubicBezTo>
                  <a:cubicBezTo>
                    <a:pt x="6991" y="12142"/>
                    <a:pt x="6741" y="12627"/>
                    <a:pt x="6373" y="12995"/>
                  </a:cubicBezTo>
                  <a:cubicBezTo>
                    <a:pt x="5520" y="13790"/>
                    <a:pt x="4048" y="13672"/>
                    <a:pt x="2944" y="13245"/>
                  </a:cubicBezTo>
                  <a:cubicBezTo>
                    <a:pt x="2091" y="12936"/>
                    <a:pt x="1222" y="12436"/>
                    <a:pt x="678" y="11700"/>
                  </a:cubicBezTo>
                  <a:cubicBezTo>
                    <a:pt x="192" y="10964"/>
                    <a:pt x="1" y="9861"/>
                    <a:pt x="560" y="9125"/>
                  </a:cubicBezTo>
                  <a:cubicBezTo>
                    <a:pt x="678" y="8889"/>
                    <a:pt x="854" y="8698"/>
                    <a:pt x="987" y="8389"/>
                  </a:cubicBezTo>
                  <a:cubicBezTo>
                    <a:pt x="1164" y="7844"/>
                    <a:pt x="796" y="7226"/>
                    <a:pt x="987" y="6682"/>
                  </a:cubicBezTo>
                  <a:cubicBezTo>
                    <a:pt x="1222" y="5696"/>
                    <a:pt x="2694" y="5637"/>
                    <a:pt x="3312" y="4783"/>
                  </a:cubicBezTo>
                  <a:close/>
                </a:path>
              </a:pathLst>
            </a:custGeom>
            <a:noFill/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16"/>
            <p:cNvSpPr/>
            <p:nvPr/>
          </p:nvSpPr>
          <p:spPr>
            <a:xfrm>
              <a:off x="2897442" y="99755"/>
              <a:ext cx="195696" cy="287660"/>
            </a:xfrm>
            <a:custGeom>
              <a:avLst/>
              <a:gdLst/>
              <a:ahLst/>
              <a:cxnLst/>
              <a:rect l="l" t="t" r="r" b="b"/>
              <a:pathLst>
                <a:path w="7550" h="11098" fill="none" extrusionOk="0">
                  <a:moveTo>
                    <a:pt x="7550" y="1"/>
                  </a:moveTo>
                  <a:cubicBezTo>
                    <a:pt x="5887" y="1531"/>
                    <a:pt x="4165" y="3121"/>
                    <a:pt x="2826" y="4901"/>
                  </a:cubicBezTo>
                  <a:cubicBezTo>
                    <a:pt x="1413" y="6741"/>
                    <a:pt x="309" y="8831"/>
                    <a:pt x="0" y="11097"/>
                  </a:cubicBezTo>
                </a:path>
              </a:pathLst>
            </a:custGeom>
            <a:noFill/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16"/>
            <p:cNvSpPr/>
            <p:nvPr/>
          </p:nvSpPr>
          <p:spPr>
            <a:xfrm>
              <a:off x="5179828" y="-413494"/>
              <a:ext cx="79730" cy="73846"/>
            </a:xfrm>
            <a:custGeom>
              <a:avLst/>
              <a:gdLst/>
              <a:ahLst/>
              <a:cxnLst/>
              <a:rect l="l" t="t" r="r" b="b"/>
              <a:pathLst>
                <a:path w="3076" h="2849" extrusionOk="0">
                  <a:moveTo>
                    <a:pt x="1449" y="1"/>
                  </a:moveTo>
                  <a:cubicBezTo>
                    <a:pt x="1179" y="1"/>
                    <a:pt x="910" y="59"/>
                    <a:pt x="677" y="169"/>
                  </a:cubicBezTo>
                  <a:cubicBezTo>
                    <a:pt x="559" y="302"/>
                    <a:pt x="442" y="361"/>
                    <a:pt x="368" y="478"/>
                  </a:cubicBezTo>
                  <a:cubicBezTo>
                    <a:pt x="0" y="905"/>
                    <a:pt x="133" y="1523"/>
                    <a:pt x="250" y="2082"/>
                  </a:cubicBezTo>
                  <a:cubicBezTo>
                    <a:pt x="309" y="2200"/>
                    <a:pt x="368" y="2377"/>
                    <a:pt x="501" y="2509"/>
                  </a:cubicBezTo>
                  <a:cubicBezTo>
                    <a:pt x="618" y="2627"/>
                    <a:pt x="868" y="2686"/>
                    <a:pt x="1045" y="2745"/>
                  </a:cubicBezTo>
                  <a:cubicBezTo>
                    <a:pt x="1300" y="2789"/>
                    <a:pt x="1582" y="2848"/>
                    <a:pt x="1846" y="2848"/>
                  </a:cubicBezTo>
                  <a:cubicBezTo>
                    <a:pt x="2023" y="2848"/>
                    <a:pt x="2192" y="2821"/>
                    <a:pt x="2340" y="2745"/>
                  </a:cubicBezTo>
                  <a:cubicBezTo>
                    <a:pt x="2708" y="2568"/>
                    <a:pt x="2943" y="2141"/>
                    <a:pt x="3017" y="1773"/>
                  </a:cubicBezTo>
                  <a:cubicBezTo>
                    <a:pt x="3076" y="1155"/>
                    <a:pt x="2826" y="537"/>
                    <a:pt x="2340" y="243"/>
                  </a:cubicBezTo>
                  <a:cubicBezTo>
                    <a:pt x="2073" y="78"/>
                    <a:pt x="1760" y="1"/>
                    <a:pt x="1449" y="1"/>
                  </a:cubicBezTo>
                  <a:close/>
                </a:path>
              </a:pathLst>
            </a:custGeom>
            <a:solidFill>
              <a:srgbClr val="F7D79F"/>
            </a:solidFill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16"/>
            <p:cNvSpPr/>
            <p:nvPr/>
          </p:nvSpPr>
          <p:spPr>
            <a:xfrm>
              <a:off x="5329371" y="103461"/>
              <a:ext cx="79367" cy="73976"/>
            </a:xfrm>
            <a:custGeom>
              <a:avLst/>
              <a:gdLst/>
              <a:ahLst/>
              <a:cxnLst/>
              <a:rect l="l" t="t" r="r" b="b"/>
              <a:pathLst>
                <a:path w="3062" h="2854" extrusionOk="0">
                  <a:moveTo>
                    <a:pt x="1463" y="1"/>
                  </a:moveTo>
                  <a:cubicBezTo>
                    <a:pt x="1185" y="1"/>
                    <a:pt x="909" y="78"/>
                    <a:pt x="677" y="226"/>
                  </a:cubicBezTo>
                  <a:cubicBezTo>
                    <a:pt x="559" y="285"/>
                    <a:pt x="427" y="344"/>
                    <a:pt x="309" y="461"/>
                  </a:cubicBezTo>
                  <a:cubicBezTo>
                    <a:pt x="0" y="903"/>
                    <a:pt x="59" y="1565"/>
                    <a:pt x="250" y="2065"/>
                  </a:cubicBezTo>
                  <a:cubicBezTo>
                    <a:pt x="309" y="2242"/>
                    <a:pt x="368" y="2374"/>
                    <a:pt x="427" y="2492"/>
                  </a:cubicBezTo>
                  <a:cubicBezTo>
                    <a:pt x="618" y="2610"/>
                    <a:pt x="854" y="2669"/>
                    <a:pt x="1045" y="2742"/>
                  </a:cubicBezTo>
                  <a:cubicBezTo>
                    <a:pt x="1279" y="2807"/>
                    <a:pt x="1531" y="2854"/>
                    <a:pt x="1771" y="2854"/>
                  </a:cubicBezTo>
                  <a:cubicBezTo>
                    <a:pt x="1969" y="2854"/>
                    <a:pt x="2159" y="2822"/>
                    <a:pt x="2325" y="2742"/>
                  </a:cubicBezTo>
                  <a:cubicBezTo>
                    <a:pt x="2693" y="2551"/>
                    <a:pt x="2943" y="2183"/>
                    <a:pt x="3002" y="1756"/>
                  </a:cubicBezTo>
                  <a:cubicBezTo>
                    <a:pt x="3061" y="1197"/>
                    <a:pt x="2767" y="594"/>
                    <a:pt x="2325" y="285"/>
                  </a:cubicBezTo>
                  <a:cubicBezTo>
                    <a:pt x="2072" y="93"/>
                    <a:pt x="1766" y="1"/>
                    <a:pt x="1463" y="1"/>
                  </a:cubicBezTo>
                  <a:close/>
                </a:path>
              </a:pathLst>
            </a:custGeom>
            <a:solidFill>
              <a:srgbClr val="F7D79F"/>
            </a:solidFill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16"/>
            <p:cNvSpPr/>
            <p:nvPr/>
          </p:nvSpPr>
          <p:spPr>
            <a:xfrm>
              <a:off x="3242306" y="-145127"/>
              <a:ext cx="140020" cy="125505"/>
            </a:xfrm>
            <a:custGeom>
              <a:avLst/>
              <a:gdLst/>
              <a:ahLst/>
              <a:cxnLst/>
              <a:rect l="l" t="t" r="r" b="b"/>
              <a:pathLst>
                <a:path w="5402" h="4842" extrusionOk="0">
                  <a:moveTo>
                    <a:pt x="2798" y="1"/>
                  </a:moveTo>
                  <a:cubicBezTo>
                    <a:pt x="2158" y="1"/>
                    <a:pt x="1524" y="216"/>
                    <a:pt x="1045" y="618"/>
                  </a:cubicBezTo>
                  <a:cubicBezTo>
                    <a:pt x="368" y="1104"/>
                    <a:pt x="0" y="1957"/>
                    <a:pt x="0" y="2767"/>
                  </a:cubicBezTo>
                  <a:cubicBezTo>
                    <a:pt x="0" y="3002"/>
                    <a:pt x="59" y="3252"/>
                    <a:pt x="133" y="3502"/>
                  </a:cubicBezTo>
                  <a:cubicBezTo>
                    <a:pt x="250" y="3738"/>
                    <a:pt x="500" y="3929"/>
                    <a:pt x="677" y="4106"/>
                  </a:cubicBezTo>
                  <a:cubicBezTo>
                    <a:pt x="1354" y="4606"/>
                    <a:pt x="2149" y="4842"/>
                    <a:pt x="3002" y="4842"/>
                  </a:cubicBezTo>
                  <a:cubicBezTo>
                    <a:pt x="3252" y="4842"/>
                    <a:pt x="3503" y="4783"/>
                    <a:pt x="3738" y="4724"/>
                  </a:cubicBezTo>
                  <a:cubicBezTo>
                    <a:pt x="4665" y="4415"/>
                    <a:pt x="5342" y="3502"/>
                    <a:pt x="5342" y="2516"/>
                  </a:cubicBezTo>
                  <a:cubicBezTo>
                    <a:pt x="5401" y="1530"/>
                    <a:pt x="4724" y="559"/>
                    <a:pt x="3812" y="191"/>
                  </a:cubicBezTo>
                  <a:cubicBezTo>
                    <a:pt x="3488" y="63"/>
                    <a:pt x="3142" y="1"/>
                    <a:pt x="2798" y="1"/>
                  </a:cubicBezTo>
                  <a:close/>
                </a:path>
              </a:pathLst>
            </a:custGeom>
            <a:solidFill>
              <a:srgbClr val="7FA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16"/>
            <p:cNvSpPr/>
            <p:nvPr/>
          </p:nvSpPr>
          <p:spPr>
            <a:xfrm>
              <a:off x="3217110" y="-180225"/>
              <a:ext cx="138128" cy="131985"/>
            </a:xfrm>
            <a:custGeom>
              <a:avLst/>
              <a:gdLst/>
              <a:ahLst/>
              <a:cxnLst/>
              <a:rect l="l" t="t" r="r" b="b"/>
              <a:pathLst>
                <a:path w="5329" h="5092" fill="none" extrusionOk="0">
                  <a:moveTo>
                    <a:pt x="1031" y="809"/>
                  </a:moveTo>
                  <a:cubicBezTo>
                    <a:pt x="369" y="1354"/>
                    <a:pt x="1" y="2149"/>
                    <a:pt x="1" y="3017"/>
                  </a:cubicBezTo>
                  <a:cubicBezTo>
                    <a:pt x="1" y="3252"/>
                    <a:pt x="1" y="3503"/>
                    <a:pt x="119" y="3679"/>
                  </a:cubicBezTo>
                  <a:cubicBezTo>
                    <a:pt x="236" y="3929"/>
                    <a:pt x="428" y="4180"/>
                    <a:pt x="663" y="4297"/>
                  </a:cubicBezTo>
                  <a:cubicBezTo>
                    <a:pt x="1340" y="4783"/>
                    <a:pt x="2135" y="5092"/>
                    <a:pt x="2944" y="5033"/>
                  </a:cubicBezTo>
                  <a:cubicBezTo>
                    <a:pt x="3180" y="5033"/>
                    <a:pt x="3430" y="5033"/>
                    <a:pt x="3680" y="4915"/>
                  </a:cubicBezTo>
                  <a:cubicBezTo>
                    <a:pt x="4651" y="4665"/>
                    <a:pt x="5328" y="3679"/>
                    <a:pt x="5328" y="2708"/>
                  </a:cubicBezTo>
                  <a:cubicBezTo>
                    <a:pt x="5328" y="1722"/>
                    <a:pt x="4710" y="809"/>
                    <a:pt x="3798" y="368"/>
                  </a:cubicBezTo>
                  <a:cubicBezTo>
                    <a:pt x="2871" y="0"/>
                    <a:pt x="1767" y="191"/>
                    <a:pt x="1031" y="809"/>
                  </a:cubicBezTo>
                  <a:close/>
                </a:path>
              </a:pathLst>
            </a:custGeom>
            <a:noFill/>
            <a:ln w="6250" cap="flat" cmpd="sng">
              <a:solidFill>
                <a:srgbClr val="28481F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6" name="Google Shape;2056;p16"/>
          <p:cNvGrpSpPr/>
          <p:nvPr/>
        </p:nvGrpSpPr>
        <p:grpSpPr>
          <a:xfrm>
            <a:off x="-146959" y="1112564"/>
            <a:ext cx="750002" cy="2918373"/>
            <a:chOff x="-146959" y="1223202"/>
            <a:chExt cx="750002" cy="2918373"/>
          </a:xfrm>
        </p:grpSpPr>
        <p:sp>
          <p:nvSpPr>
            <p:cNvPr id="2057" name="Google Shape;2057;p16"/>
            <p:cNvSpPr/>
            <p:nvPr/>
          </p:nvSpPr>
          <p:spPr>
            <a:xfrm>
              <a:off x="-137529" y="2026549"/>
              <a:ext cx="216943" cy="244374"/>
            </a:xfrm>
            <a:custGeom>
              <a:avLst/>
              <a:gdLst/>
              <a:ahLst/>
              <a:cxnLst/>
              <a:rect l="l" t="t" r="r" b="b"/>
              <a:pathLst>
                <a:path w="3290" h="3706" fill="none" extrusionOk="0">
                  <a:moveTo>
                    <a:pt x="2394" y="1169"/>
                  </a:moveTo>
                  <a:cubicBezTo>
                    <a:pt x="2215" y="1197"/>
                    <a:pt x="2301" y="932"/>
                    <a:pt x="2301" y="932"/>
                  </a:cubicBezTo>
                  <a:cubicBezTo>
                    <a:pt x="2301" y="932"/>
                    <a:pt x="2509" y="1"/>
                    <a:pt x="1943" y="65"/>
                  </a:cubicBezTo>
                  <a:cubicBezTo>
                    <a:pt x="1943" y="65"/>
                    <a:pt x="1018" y="273"/>
                    <a:pt x="509" y="990"/>
                  </a:cubicBezTo>
                  <a:cubicBezTo>
                    <a:pt x="1" y="1706"/>
                    <a:pt x="961" y="1706"/>
                    <a:pt x="961" y="1706"/>
                  </a:cubicBezTo>
                  <a:cubicBezTo>
                    <a:pt x="961" y="1706"/>
                    <a:pt x="1018" y="1678"/>
                    <a:pt x="1047" y="1857"/>
                  </a:cubicBezTo>
                  <a:cubicBezTo>
                    <a:pt x="1076" y="2036"/>
                    <a:pt x="896" y="2007"/>
                    <a:pt x="896" y="2007"/>
                  </a:cubicBezTo>
                  <a:cubicBezTo>
                    <a:pt x="273" y="2151"/>
                    <a:pt x="868" y="2867"/>
                    <a:pt x="868" y="2867"/>
                  </a:cubicBezTo>
                  <a:cubicBezTo>
                    <a:pt x="1706" y="3706"/>
                    <a:pt x="1914" y="2753"/>
                    <a:pt x="2036" y="2573"/>
                  </a:cubicBezTo>
                  <a:cubicBezTo>
                    <a:pt x="2150" y="2423"/>
                    <a:pt x="2423" y="2839"/>
                    <a:pt x="2752" y="2631"/>
                  </a:cubicBezTo>
                  <a:cubicBezTo>
                    <a:pt x="3082" y="2452"/>
                    <a:pt x="3290" y="2093"/>
                    <a:pt x="3111" y="1377"/>
                  </a:cubicBezTo>
                  <a:cubicBezTo>
                    <a:pt x="2932" y="660"/>
                    <a:pt x="2573" y="1111"/>
                    <a:pt x="2394" y="1169"/>
                  </a:cubicBezTo>
                  <a:close/>
                  <a:moveTo>
                    <a:pt x="2781" y="1470"/>
                  </a:moveTo>
                  <a:cubicBezTo>
                    <a:pt x="2960" y="2122"/>
                    <a:pt x="2724" y="2272"/>
                    <a:pt x="2573" y="2366"/>
                  </a:cubicBezTo>
                  <a:cubicBezTo>
                    <a:pt x="2573" y="2366"/>
                    <a:pt x="2509" y="2366"/>
                    <a:pt x="2423" y="2301"/>
                  </a:cubicBezTo>
                  <a:cubicBezTo>
                    <a:pt x="2272" y="2244"/>
                    <a:pt x="2093" y="2151"/>
                    <a:pt x="1885" y="2272"/>
                  </a:cubicBezTo>
                  <a:cubicBezTo>
                    <a:pt x="1828" y="2301"/>
                    <a:pt x="1792" y="2366"/>
                    <a:pt x="1763" y="2394"/>
                  </a:cubicBezTo>
                  <a:cubicBezTo>
                    <a:pt x="1706" y="2452"/>
                    <a:pt x="1706" y="2509"/>
                    <a:pt x="1677" y="2573"/>
                  </a:cubicBezTo>
                  <a:cubicBezTo>
                    <a:pt x="1613" y="2659"/>
                    <a:pt x="1556" y="2839"/>
                    <a:pt x="1470" y="2867"/>
                  </a:cubicBezTo>
                  <a:cubicBezTo>
                    <a:pt x="1434" y="2903"/>
                    <a:pt x="1319" y="2839"/>
                    <a:pt x="1111" y="2659"/>
                  </a:cubicBezTo>
                  <a:cubicBezTo>
                    <a:pt x="1018" y="2545"/>
                    <a:pt x="961" y="2423"/>
                    <a:pt x="932" y="2330"/>
                  </a:cubicBezTo>
                  <a:cubicBezTo>
                    <a:pt x="990" y="2330"/>
                    <a:pt x="1076" y="2301"/>
                    <a:pt x="1169" y="2272"/>
                  </a:cubicBezTo>
                  <a:lnTo>
                    <a:pt x="1169" y="2272"/>
                  </a:lnTo>
                  <a:cubicBezTo>
                    <a:pt x="1348" y="2151"/>
                    <a:pt x="1405" y="2007"/>
                    <a:pt x="1376" y="1792"/>
                  </a:cubicBezTo>
                  <a:cubicBezTo>
                    <a:pt x="1319" y="1498"/>
                    <a:pt x="1111" y="1377"/>
                    <a:pt x="932" y="1377"/>
                  </a:cubicBezTo>
                  <a:cubicBezTo>
                    <a:pt x="868" y="1377"/>
                    <a:pt x="753" y="1348"/>
                    <a:pt x="689" y="1319"/>
                  </a:cubicBezTo>
                  <a:cubicBezTo>
                    <a:pt x="717" y="1291"/>
                    <a:pt x="717" y="1255"/>
                    <a:pt x="782" y="1197"/>
                  </a:cubicBezTo>
                  <a:cubicBezTo>
                    <a:pt x="932" y="990"/>
                    <a:pt x="1111" y="810"/>
                    <a:pt x="1348" y="660"/>
                  </a:cubicBezTo>
                  <a:cubicBezTo>
                    <a:pt x="1649" y="481"/>
                    <a:pt x="1914" y="424"/>
                    <a:pt x="1971" y="395"/>
                  </a:cubicBezTo>
                  <a:lnTo>
                    <a:pt x="1971" y="395"/>
                  </a:lnTo>
                  <a:cubicBezTo>
                    <a:pt x="2036" y="452"/>
                    <a:pt x="2007" y="660"/>
                    <a:pt x="1971" y="839"/>
                  </a:cubicBezTo>
                  <a:cubicBezTo>
                    <a:pt x="1943" y="932"/>
                    <a:pt x="1914" y="1197"/>
                    <a:pt x="2064" y="1348"/>
                  </a:cubicBezTo>
                  <a:cubicBezTo>
                    <a:pt x="2150" y="1470"/>
                    <a:pt x="2301" y="1527"/>
                    <a:pt x="2451" y="1470"/>
                  </a:cubicBezTo>
                  <a:cubicBezTo>
                    <a:pt x="2545" y="1470"/>
                    <a:pt x="2602" y="1434"/>
                    <a:pt x="2659" y="1377"/>
                  </a:cubicBezTo>
                  <a:cubicBezTo>
                    <a:pt x="2688" y="1377"/>
                    <a:pt x="2688" y="1377"/>
                    <a:pt x="2724" y="1348"/>
                  </a:cubicBezTo>
                  <a:lnTo>
                    <a:pt x="2752" y="1348"/>
                  </a:lnTo>
                  <a:cubicBezTo>
                    <a:pt x="2781" y="1348"/>
                    <a:pt x="2781" y="1405"/>
                    <a:pt x="2781" y="1470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16"/>
            <p:cNvSpPr/>
            <p:nvPr/>
          </p:nvSpPr>
          <p:spPr>
            <a:xfrm>
              <a:off x="-121440" y="1877261"/>
              <a:ext cx="724483" cy="1269807"/>
            </a:xfrm>
            <a:custGeom>
              <a:avLst/>
              <a:gdLst/>
              <a:ahLst/>
              <a:cxnLst/>
              <a:rect l="l" t="t" r="r" b="b"/>
              <a:pathLst>
                <a:path w="10987" h="19257" extrusionOk="0">
                  <a:moveTo>
                    <a:pt x="6092" y="5461"/>
                  </a:moveTo>
                  <a:lnTo>
                    <a:pt x="6016" y="5660"/>
                  </a:lnTo>
                  <a:lnTo>
                    <a:pt x="6016" y="5660"/>
                  </a:lnTo>
                  <a:cubicBezTo>
                    <a:pt x="6043" y="5596"/>
                    <a:pt x="6074" y="5535"/>
                    <a:pt x="6092" y="5461"/>
                  </a:cubicBezTo>
                  <a:close/>
                  <a:moveTo>
                    <a:pt x="6016" y="5660"/>
                  </a:moveTo>
                  <a:lnTo>
                    <a:pt x="6016" y="5660"/>
                  </a:lnTo>
                  <a:cubicBezTo>
                    <a:pt x="6010" y="5672"/>
                    <a:pt x="6005" y="5685"/>
                    <a:pt x="5999" y="5698"/>
                  </a:cubicBezTo>
                  <a:lnTo>
                    <a:pt x="5999" y="5698"/>
                  </a:lnTo>
                  <a:cubicBezTo>
                    <a:pt x="5999" y="5700"/>
                    <a:pt x="5999" y="5702"/>
                    <a:pt x="5998" y="5705"/>
                  </a:cubicBezTo>
                  <a:lnTo>
                    <a:pt x="6016" y="5660"/>
                  </a:lnTo>
                  <a:close/>
                  <a:moveTo>
                    <a:pt x="8356" y="0"/>
                  </a:moveTo>
                  <a:cubicBezTo>
                    <a:pt x="7432" y="1849"/>
                    <a:pt x="6715" y="3970"/>
                    <a:pt x="5970" y="5912"/>
                  </a:cubicBezTo>
                  <a:lnTo>
                    <a:pt x="5970" y="5791"/>
                  </a:lnTo>
                  <a:cubicBezTo>
                    <a:pt x="5977" y="5758"/>
                    <a:pt x="5988" y="5727"/>
                    <a:pt x="5999" y="5698"/>
                  </a:cubicBezTo>
                  <a:lnTo>
                    <a:pt x="5999" y="5698"/>
                  </a:lnTo>
                  <a:cubicBezTo>
                    <a:pt x="6207" y="4353"/>
                    <a:pt x="6328" y="2865"/>
                    <a:pt x="6450" y="1462"/>
                  </a:cubicBezTo>
                  <a:lnTo>
                    <a:pt x="6450" y="1462"/>
                  </a:lnTo>
                  <a:cubicBezTo>
                    <a:pt x="5848" y="1519"/>
                    <a:pt x="5282" y="1641"/>
                    <a:pt x="4716" y="1820"/>
                  </a:cubicBezTo>
                  <a:cubicBezTo>
                    <a:pt x="4866" y="3791"/>
                    <a:pt x="4952" y="5733"/>
                    <a:pt x="5045" y="7704"/>
                  </a:cubicBezTo>
                  <a:lnTo>
                    <a:pt x="5884" y="8062"/>
                  </a:lnTo>
                  <a:lnTo>
                    <a:pt x="6328" y="8270"/>
                  </a:lnTo>
                  <a:cubicBezTo>
                    <a:pt x="7432" y="6894"/>
                    <a:pt x="9044" y="5912"/>
                    <a:pt x="10778" y="5640"/>
                  </a:cubicBezTo>
                  <a:cubicBezTo>
                    <a:pt x="10986" y="5224"/>
                    <a:pt x="10778" y="4744"/>
                    <a:pt x="10599" y="4329"/>
                  </a:cubicBezTo>
                  <a:cubicBezTo>
                    <a:pt x="10571" y="4271"/>
                    <a:pt x="10506" y="4178"/>
                    <a:pt x="10449" y="4149"/>
                  </a:cubicBezTo>
                  <a:cubicBezTo>
                    <a:pt x="10426" y="4142"/>
                    <a:pt x="10402" y="4138"/>
                    <a:pt x="10378" y="4138"/>
                  </a:cubicBezTo>
                  <a:cubicBezTo>
                    <a:pt x="10313" y="4138"/>
                    <a:pt x="10247" y="4165"/>
                    <a:pt x="10184" y="4207"/>
                  </a:cubicBezTo>
                  <a:cubicBezTo>
                    <a:pt x="8929" y="4866"/>
                    <a:pt x="7969" y="5490"/>
                    <a:pt x="6837" y="6328"/>
                  </a:cubicBezTo>
                  <a:lnTo>
                    <a:pt x="7102" y="5791"/>
                  </a:lnTo>
                  <a:cubicBezTo>
                    <a:pt x="7969" y="4028"/>
                    <a:pt x="8686" y="2659"/>
                    <a:pt x="9524" y="688"/>
                  </a:cubicBezTo>
                  <a:cubicBezTo>
                    <a:pt x="9195" y="387"/>
                    <a:pt x="8779" y="151"/>
                    <a:pt x="8356" y="0"/>
                  </a:cubicBezTo>
                  <a:close/>
                  <a:moveTo>
                    <a:pt x="4837" y="7582"/>
                  </a:moveTo>
                  <a:cubicBezTo>
                    <a:pt x="3433" y="10986"/>
                    <a:pt x="1878" y="14304"/>
                    <a:pt x="237" y="17558"/>
                  </a:cubicBezTo>
                  <a:cubicBezTo>
                    <a:pt x="115" y="17765"/>
                    <a:pt x="0" y="17973"/>
                    <a:pt x="0" y="18210"/>
                  </a:cubicBezTo>
                  <a:cubicBezTo>
                    <a:pt x="0" y="18604"/>
                    <a:pt x="330" y="18962"/>
                    <a:pt x="688" y="19106"/>
                  </a:cubicBezTo>
                  <a:cubicBezTo>
                    <a:pt x="1075" y="19256"/>
                    <a:pt x="1491" y="19256"/>
                    <a:pt x="1878" y="19256"/>
                  </a:cubicBezTo>
                  <a:cubicBezTo>
                    <a:pt x="2028" y="19256"/>
                    <a:pt x="2179" y="19256"/>
                    <a:pt x="2301" y="19170"/>
                  </a:cubicBezTo>
                  <a:cubicBezTo>
                    <a:pt x="2358" y="19077"/>
                    <a:pt x="2387" y="18926"/>
                    <a:pt x="2415" y="18812"/>
                  </a:cubicBezTo>
                  <a:cubicBezTo>
                    <a:pt x="2659" y="16748"/>
                    <a:pt x="3519" y="14806"/>
                    <a:pt x="4386" y="12928"/>
                  </a:cubicBezTo>
                  <a:cubicBezTo>
                    <a:pt x="5074" y="11373"/>
                    <a:pt x="5762" y="9854"/>
                    <a:pt x="6479" y="8327"/>
                  </a:cubicBezTo>
                  <a:cubicBezTo>
                    <a:pt x="6421" y="8299"/>
                    <a:pt x="6385" y="8299"/>
                    <a:pt x="6328" y="8270"/>
                  </a:cubicBezTo>
                  <a:cubicBezTo>
                    <a:pt x="6178" y="8213"/>
                    <a:pt x="5998" y="8148"/>
                    <a:pt x="5848" y="8091"/>
                  </a:cubicBezTo>
                  <a:cubicBezTo>
                    <a:pt x="5490" y="7969"/>
                    <a:pt x="5167" y="7790"/>
                    <a:pt x="4837" y="7582"/>
                  </a:cubicBezTo>
                  <a:close/>
                </a:path>
              </a:pathLst>
            </a:custGeom>
            <a:solidFill>
              <a:srgbClr val="7FA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16"/>
            <p:cNvSpPr/>
            <p:nvPr/>
          </p:nvSpPr>
          <p:spPr>
            <a:xfrm>
              <a:off x="162102" y="1843697"/>
              <a:ext cx="413510" cy="545390"/>
            </a:xfrm>
            <a:custGeom>
              <a:avLst/>
              <a:gdLst/>
              <a:ahLst/>
              <a:cxnLst/>
              <a:rect l="l" t="t" r="r" b="b"/>
              <a:pathLst>
                <a:path w="6271" h="8271" fill="none" extrusionOk="0">
                  <a:moveTo>
                    <a:pt x="1641" y="8270"/>
                  </a:moveTo>
                  <a:cubicBezTo>
                    <a:pt x="2716" y="6866"/>
                    <a:pt x="4328" y="5913"/>
                    <a:pt x="6091" y="5640"/>
                  </a:cubicBezTo>
                  <a:cubicBezTo>
                    <a:pt x="6271" y="5225"/>
                    <a:pt x="6091" y="4744"/>
                    <a:pt x="5884" y="4329"/>
                  </a:cubicBezTo>
                  <a:cubicBezTo>
                    <a:pt x="5848" y="4271"/>
                    <a:pt x="5819" y="4178"/>
                    <a:pt x="5762" y="4150"/>
                  </a:cubicBezTo>
                  <a:cubicBezTo>
                    <a:pt x="5669" y="4121"/>
                    <a:pt x="5554" y="4150"/>
                    <a:pt x="5461" y="4207"/>
                  </a:cubicBezTo>
                  <a:cubicBezTo>
                    <a:pt x="4207" y="4866"/>
                    <a:pt x="3282" y="5497"/>
                    <a:pt x="2121" y="6328"/>
                  </a:cubicBezTo>
                  <a:cubicBezTo>
                    <a:pt x="3103" y="4300"/>
                    <a:pt x="3913" y="2867"/>
                    <a:pt x="4809" y="688"/>
                  </a:cubicBezTo>
                  <a:cubicBezTo>
                    <a:pt x="4479" y="387"/>
                    <a:pt x="4092" y="151"/>
                    <a:pt x="3669" y="0"/>
                  </a:cubicBezTo>
                  <a:cubicBezTo>
                    <a:pt x="2745" y="1849"/>
                    <a:pt x="1999" y="3970"/>
                    <a:pt x="1254" y="5913"/>
                  </a:cubicBezTo>
                  <a:cubicBezTo>
                    <a:pt x="1519" y="4508"/>
                    <a:pt x="1612" y="2924"/>
                    <a:pt x="1727" y="1462"/>
                  </a:cubicBezTo>
                  <a:cubicBezTo>
                    <a:pt x="1132" y="1520"/>
                    <a:pt x="566" y="1641"/>
                    <a:pt x="0" y="1821"/>
                  </a:cubicBezTo>
                  <a:cubicBezTo>
                    <a:pt x="150" y="3763"/>
                    <a:pt x="265" y="5733"/>
                    <a:pt x="330" y="7675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16"/>
            <p:cNvSpPr/>
            <p:nvPr/>
          </p:nvSpPr>
          <p:spPr>
            <a:xfrm>
              <a:off x="199424" y="2203796"/>
              <a:ext cx="52950" cy="153640"/>
            </a:xfrm>
            <a:custGeom>
              <a:avLst/>
              <a:gdLst/>
              <a:ahLst/>
              <a:cxnLst/>
              <a:rect l="l" t="t" r="r" b="b"/>
              <a:pathLst>
                <a:path w="803" h="2330" fill="none" extrusionOk="0">
                  <a:moveTo>
                    <a:pt x="803" y="0"/>
                  </a:moveTo>
                  <a:cubicBezTo>
                    <a:pt x="566" y="781"/>
                    <a:pt x="330" y="1555"/>
                    <a:pt x="0" y="2329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16"/>
            <p:cNvSpPr/>
            <p:nvPr/>
          </p:nvSpPr>
          <p:spPr>
            <a:xfrm>
              <a:off x="236746" y="2225490"/>
              <a:ext cx="82755" cy="151794"/>
            </a:xfrm>
            <a:custGeom>
              <a:avLst/>
              <a:gdLst/>
              <a:ahLst/>
              <a:cxnLst/>
              <a:rect l="l" t="t" r="r" b="b"/>
              <a:pathLst>
                <a:path w="1255" h="2302" fill="none" extrusionOk="0">
                  <a:moveTo>
                    <a:pt x="1254" y="1"/>
                  </a:moveTo>
                  <a:cubicBezTo>
                    <a:pt x="925" y="717"/>
                    <a:pt x="416" y="1613"/>
                    <a:pt x="0" y="2301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16"/>
            <p:cNvSpPr/>
            <p:nvPr/>
          </p:nvSpPr>
          <p:spPr>
            <a:xfrm>
              <a:off x="-146959" y="2343655"/>
              <a:ext cx="425313" cy="769849"/>
            </a:xfrm>
            <a:custGeom>
              <a:avLst/>
              <a:gdLst/>
              <a:ahLst/>
              <a:cxnLst/>
              <a:rect l="l" t="t" r="r" b="b"/>
              <a:pathLst>
                <a:path w="6450" h="11675" fill="none" extrusionOk="0">
                  <a:moveTo>
                    <a:pt x="2265" y="11560"/>
                  </a:moveTo>
                  <a:cubicBezTo>
                    <a:pt x="2179" y="11674"/>
                    <a:pt x="2000" y="11674"/>
                    <a:pt x="1849" y="11674"/>
                  </a:cubicBezTo>
                  <a:cubicBezTo>
                    <a:pt x="1462" y="11674"/>
                    <a:pt x="1039" y="11674"/>
                    <a:pt x="681" y="11531"/>
                  </a:cubicBezTo>
                  <a:cubicBezTo>
                    <a:pt x="294" y="11380"/>
                    <a:pt x="0" y="11022"/>
                    <a:pt x="0" y="10635"/>
                  </a:cubicBezTo>
                  <a:cubicBezTo>
                    <a:pt x="0" y="10391"/>
                    <a:pt x="115" y="10184"/>
                    <a:pt x="208" y="9976"/>
                  </a:cubicBezTo>
                  <a:cubicBezTo>
                    <a:pt x="1878" y="6722"/>
                    <a:pt x="3404" y="3376"/>
                    <a:pt x="4837" y="0"/>
                  </a:cubicBezTo>
                  <a:cubicBezTo>
                    <a:pt x="5339" y="330"/>
                    <a:pt x="5877" y="566"/>
                    <a:pt x="6450" y="717"/>
                  </a:cubicBezTo>
                  <a:cubicBezTo>
                    <a:pt x="5762" y="2272"/>
                    <a:pt x="5074" y="3791"/>
                    <a:pt x="4357" y="5318"/>
                  </a:cubicBezTo>
                  <a:cubicBezTo>
                    <a:pt x="3519" y="7231"/>
                    <a:pt x="2623" y="9166"/>
                    <a:pt x="2387" y="11230"/>
                  </a:cubicBezTo>
                  <a:cubicBezTo>
                    <a:pt x="2358" y="11352"/>
                    <a:pt x="2358" y="11466"/>
                    <a:pt x="2265" y="11560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16"/>
            <p:cNvSpPr/>
            <p:nvPr/>
          </p:nvSpPr>
          <p:spPr>
            <a:xfrm>
              <a:off x="-31234" y="2385197"/>
              <a:ext cx="291653" cy="734440"/>
            </a:xfrm>
            <a:custGeom>
              <a:avLst/>
              <a:gdLst/>
              <a:ahLst/>
              <a:cxnLst/>
              <a:rect l="l" t="t" r="r" b="b"/>
              <a:pathLst>
                <a:path w="4423" h="11138" fill="none" extrusionOk="0">
                  <a:moveTo>
                    <a:pt x="4423" y="1"/>
                  </a:moveTo>
                  <a:cubicBezTo>
                    <a:pt x="3319" y="2445"/>
                    <a:pt x="2244" y="4810"/>
                    <a:pt x="1140" y="7253"/>
                  </a:cubicBezTo>
                  <a:cubicBezTo>
                    <a:pt x="603" y="8479"/>
                    <a:pt x="1" y="9790"/>
                    <a:pt x="37" y="11137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16"/>
            <p:cNvSpPr/>
            <p:nvPr/>
          </p:nvSpPr>
          <p:spPr>
            <a:xfrm>
              <a:off x="-28860" y="2780771"/>
              <a:ext cx="84667" cy="187138"/>
            </a:xfrm>
            <a:custGeom>
              <a:avLst/>
              <a:gdLst/>
              <a:ahLst/>
              <a:cxnLst/>
              <a:rect l="l" t="t" r="r" b="b"/>
              <a:pathLst>
                <a:path w="1284" h="2838" fill="none" extrusionOk="0">
                  <a:moveTo>
                    <a:pt x="1284" y="0"/>
                  </a:moveTo>
                  <a:cubicBezTo>
                    <a:pt x="803" y="925"/>
                    <a:pt x="388" y="1885"/>
                    <a:pt x="1" y="2838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16"/>
            <p:cNvSpPr/>
            <p:nvPr/>
          </p:nvSpPr>
          <p:spPr>
            <a:xfrm>
              <a:off x="112911" y="2991515"/>
              <a:ext cx="373880" cy="357461"/>
            </a:xfrm>
            <a:custGeom>
              <a:avLst/>
              <a:gdLst/>
              <a:ahLst/>
              <a:cxnLst/>
              <a:rect l="l" t="t" r="r" b="b"/>
              <a:pathLst>
                <a:path w="5670" h="5421" extrusionOk="0">
                  <a:moveTo>
                    <a:pt x="3011" y="0"/>
                  </a:moveTo>
                  <a:cubicBezTo>
                    <a:pt x="2688" y="0"/>
                    <a:pt x="2237" y="93"/>
                    <a:pt x="2029" y="151"/>
                  </a:cubicBezTo>
                  <a:cubicBezTo>
                    <a:pt x="1642" y="273"/>
                    <a:pt x="1398" y="387"/>
                    <a:pt x="1104" y="631"/>
                  </a:cubicBezTo>
                  <a:cubicBezTo>
                    <a:pt x="896" y="746"/>
                    <a:pt x="746" y="925"/>
                    <a:pt x="596" y="1104"/>
                  </a:cubicBezTo>
                  <a:cubicBezTo>
                    <a:pt x="416" y="1312"/>
                    <a:pt x="295" y="1527"/>
                    <a:pt x="180" y="1849"/>
                  </a:cubicBezTo>
                  <a:cubicBezTo>
                    <a:pt x="1" y="2358"/>
                    <a:pt x="87" y="2781"/>
                    <a:pt x="180" y="3225"/>
                  </a:cubicBezTo>
                  <a:cubicBezTo>
                    <a:pt x="295" y="3677"/>
                    <a:pt x="502" y="4092"/>
                    <a:pt x="832" y="4422"/>
                  </a:cubicBezTo>
                  <a:cubicBezTo>
                    <a:pt x="1011" y="4630"/>
                    <a:pt x="1190" y="4809"/>
                    <a:pt x="1434" y="4959"/>
                  </a:cubicBezTo>
                  <a:cubicBezTo>
                    <a:pt x="1902" y="5267"/>
                    <a:pt x="2470" y="5420"/>
                    <a:pt x="3037" y="5420"/>
                  </a:cubicBezTo>
                  <a:cubicBezTo>
                    <a:pt x="3408" y="5420"/>
                    <a:pt x="3779" y="5355"/>
                    <a:pt x="4121" y="5225"/>
                  </a:cubicBezTo>
                  <a:cubicBezTo>
                    <a:pt x="4301" y="5139"/>
                    <a:pt x="4480" y="5045"/>
                    <a:pt x="4659" y="4931"/>
                  </a:cubicBezTo>
                  <a:cubicBezTo>
                    <a:pt x="5311" y="4451"/>
                    <a:pt x="5669" y="3526"/>
                    <a:pt x="5641" y="2745"/>
                  </a:cubicBezTo>
                  <a:cubicBezTo>
                    <a:pt x="5612" y="1971"/>
                    <a:pt x="5225" y="1254"/>
                    <a:pt x="4659" y="717"/>
                  </a:cubicBezTo>
                  <a:cubicBezTo>
                    <a:pt x="4179" y="273"/>
                    <a:pt x="3699" y="29"/>
                    <a:pt x="3011" y="0"/>
                  </a:cubicBezTo>
                  <a:close/>
                </a:path>
              </a:pathLst>
            </a:custGeom>
            <a:solidFill>
              <a:srgbClr val="FCC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16"/>
            <p:cNvSpPr/>
            <p:nvPr/>
          </p:nvSpPr>
          <p:spPr>
            <a:xfrm>
              <a:off x="89304" y="2965996"/>
              <a:ext cx="373814" cy="366297"/>
            </a:xfrm>
            <a:custGeom>
              <a:avLst/>
              <a:gdLst/>
              <a:ahLst/>
              <a:cxnLst/>
              <a:rect l="l" t="t" r="r" b="b"/>
              <a:pathLst>
                <a:path w="5669" h="5555" fill="none" extrusionOk="0">
                  <a:moveTo>
                    <a:pt x="1398" y="4959"/>
                  </a:moveTo>
                  <a:cubicBezTo>
                    <a:pt x="2179" y="5461"/>
                    <a:pt x="3225" y="5554"/>
                    <a:pt x="4085" y="5225"/>
                  </a:cubicBezTo>
                  <a:cubicBezTo>
                    <a:pt x="4264" y="5139"/>
                    <a:pt x="4479" y="5045"/>
                    <a:pt x="4623" y="4924"/>
                  </a:cubicBezTo>
                  <a:cubicBezTo>
                    <a:pt x="5282" y="4451"/>
                    <a:pt x="5669" y="3526"/>
                    <a:pt x="5612" y="2745"/>
                  </a:cubicBezTo>
                  <a:cubicBezTo>
                    <a:pt x="5583" y="1971"/>
                    <a:pt x="5196" y="1254"/>
                    <a:pt x="4623" y="717"/>
                  </a:cubicBezTo>
                  <a:cubicBezTo>
                    <a:pt x="4150" y="265"/>
                    <a:pt x="3670" y="29"/>
                    <a:pt x="2982" y="29"/>
                  </a:cubicBezTo>
                  <a:cubicBezTo>
                    <a:pt x="2652" y="0"/>
                    <a:pt x="2208" y="86"/>
                    <a:pt x="2000" y="151"/>
                  </a:cubicBezTo>
                  <a:cubicBezTo>
                    <a:pt x="1613" y="265"/>
                    <a:pt x="1369" y="387"/>
                    <a:pt x="1075" y="624"/>
                  </a:cubicBezTo>
                  <a:cubicBezTo>
                    <a:pt x="860" y="774"/>
                    <a:pt x="717" y="925"/>
                    <a:pt x="567" y="1104"/>
                  </a:cubicBezTo>
                  <a:cubicBezTo>
                    <a:pt x="416" y="1312"/>
                    <a:pt x="266" y="1520"/>
                    <a:pt x="144" y="1849"/>
                  </a:cubicBezTo>
                  <a:cubicBezTo>
                    <a:pt x="0" y="2358"/>
                    <a:pt x="58" y="2774"/>
                    <a:pt x="180" y="3225"/>
                  </a:cubicBezTo>
                  <a:cubicBezTo>
                    <a:pt x="266" y="3669"/>
                    <a:pt x="502" y="4092"/>
                    <a:pt x="803" y="4451"/>
                  </a:cubicBezTo>
                  <a:cubicBezTo>
                    <a:pt x="982" y="4630"/>
                    <a:pt x="1161" y="4809"/>
                    <a:pt x="1398" y="4959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16"/>
            <p:cNvSpPr/>
            <p:nvPr/>
          </p:nvSpPr>
          <p:spPr>
            <a:xfrm>
              <a:off x="114823" y="2997647"/>
              <a:ext cx="320930" cy="295411"/>
            </a:xfrm>
            <a:custGeom>
              <a:avLst/>
              <a:gdLst/>
              <a:ahLst/>
              <a:cxnLst/>
              <a:rect l="l" t="t" r="r" b="b"/>
              <a:pathLst>
                <a:path w="4867" h="4480" fill="none" extrusionOk="0">
                  <a:moveTo>
                    <a:pt x="2150" y="180"/>
                  </a:moveTo>
                  <a:cubicBezTo>
                    <a:pt x="2208" y="58"/>
                    <a:pt x="2329" y="29"/>
                    <a:pt x="2444" y="0"/>
                  </a:cubicBezTo>
                  <a:cubicBezTo>
                    <a:pt x="2716" y="0"/>
                    <a:pt x="2982" y="58"/>
                    <a:pt x="3161" y="208"/>
                  </a:cubicBezTo>
                  <a:cubicBezTo>
                    <a:pt x="3197" y="237"/>
                    <a:pt x="3225" y="266"/>
                    <a:pt x="3254" y="266"/>
                  </a:cubicBezTo>
                  <a:lnTo>
                    <a:pt x="3311" y="266"/>
                  </a:lnTo>
                  <a:cubicBezTo>
                    <a:pt x="3670" y="323"/>
                    <a:pt x="3999" y="567"/>
                    <a:pt x="4150" y="896"/>
                  </a:cubicBezTo>
                  <a:cubicBezTo>
                    <a:pt x="4565" y="1133"/>
                    <a:pt x="4773" y="1642"/>
                    <a:pt x="4658" y="2086"/>
                  </a:cubicBezTo>
                  <a:cubicBezTo>
                    <a:pt x="4809" y="2236"/>
                    <a:pt x="4866" y="2473"/>
                    <a:pt x="4866" y="2688"/>
                  </a:cubicBezTo>
                  <a:cubicBezTo>
                    <a:pt x="4838" y="2896"/>
                    <a:pt x="4716" y="3103"/>
                    <a:pt x="4537" y="3225"/>
                  </a:cubicBezTo>
                  <a:cubicBezTo>
                    <a:pt x="4508" y="3254"/>
                    <a:pt x="4508" y="3254"/>
                    <a:pt x="4479" y="3283"/>
                  </a:cubicBezTo>
                  <a:cubicBezTo>
                    <a:pt x="4451" y="3311"/>
                    <a:pt x="4451" y="3340"/>
                    <a:pt x="4415" y="3369"/>
                  </a:cubicBezTo>
                  <a:cubicBezTo>
                    <a:pt x="4300" y="3670"/>
                    <a:pt x="3999" y="3877"/>
                    <a:pt x="3670" y="3906"/>
                  </a:cubicBezTo>
                  <a:cubicBezTo>
                    <a:pt x="3641" y="4085"/>
                    <a:pt x="3490" y="4236"/>
                    <a:pt x="3311" y="4329"/>
                  </a:cubicBezTo>
                  <a:cubicBezTo>
                    <a:pt x="3161" y="4386"/>
                    <a:pt x="2953" y="4415"/>
                    <a:pt x="2774" y="4444"/>
                  </a:cubicBezTo>
                  <a:cubicBezTo>
                    <a:pt x="2566" y="4479"/>
                    <a:pt x="2329" y="4479"/>
                    <a:pt x="2208" y="4329"/>
                  </a:cubicBezTo>
                  <a:cubicBezTo>
                    <a:pt x="2150" y="4415"/>
                    <a:pt x="1971" y="4415"/>
                    <a:pt x="1849" y="4386"/>
                  </a:cubicBezTo>
                  <a:cubicBezTo>
                    <a:pt x="1520" y="4329"/>
                    <a:pt x="1226" y="4121"/>
                    <a:pt x="1011" y="3849"/>
                  </a:cubicBezTo>
                  <a:cubicBezTo>
                    <a:pt x="982" y="3820"/>
                    <a:pt x="982" y="3791"/>
                    <a:pt x="953" y="3791"/>
                  </a:cubicBezTo>
                  <a:cubicBezTo>
                    <a:pt x="925" y="3763"/>
                    <a:pt x="896" y="3727"/>
                    <a:pt x="832" y="3727"/>
                  </a:cubicBezTo>
                  <a:cubicBezTo>
                    <a:pt x="509" y="3548"/>
                    <a:pt x="330" y="3189"/>
                    <a:pt x="330" y="2802"/>
                  </a:cubicBezTo>
                  <a:cubicBezTo>
                    <a:pt x="208" y="2717"/>
                    <a:pt x="115" y="2595"/>
                    <a:pt x="86" y="2444"/>
                  </a:cubicBezTo>
                  <a:cubicBezTo>
                    <a:pt x="29" y="2265"/>
                    <a:pt x="0" y="2086"/>
                    <a:pt x="29" y="1935"/>
                  </a:cubicBezTo>
                  <a:cubicBezTo>
                    <a:pt x="86" y="1756"/>
                    <a:pt x="180" y="1577"/>
                    <a:pt x="330" y="1520"/>
                  </a:cubicBezTo>
                  <a:cubicBezTo>
                    <a:pt x="416" y="1462"/>
                    <a:pt x="359" y="1369"/>
                    <a:pt x="359" y="1283"/>
                  </a:cubicBezTo>
                  <a:cubicBezTo>
                    <a:pt x="330" y="1133"/>
                    <a:pt x="445" y="1011"/>
                    <a:pt x="538" y="925"/>
                  </a:cubicBezTo>
                  <a:cubicBezTo>
                    <a:pt x="595" y="832"/>
                    <a:pt x="688" y="746"/>
                    <a:pt x="774" y="681"/>
                  </a:cubicBezTo>
                  <a:cubicBezTo>
                    <a:pt x="867" y="624"/>
                    <a:pt x="982" y="595"/>
                    <a:pt x="1104" y="595"/>
                  </a:cubicBezTo>
                  <a:cubicBezTo>
                    <a:pt x="1161" y="624"/>
                    <a:pt x="1226" y="624"/>
                    <a:pt x="1254" y="595"/>
                  </a:cubicBezTo>
                  <a:lnTo>
                    <a:pt x="1254" y="473"/>
                  </a:lnTo>
                  <a:cubicBezTo>
                    <a:pt x="1254" y="359"/>
                    <a:pt x="1405" y="237"/>
                    <a:pt x="1520" y="208"/>
                  </a:cubicBezTo>
                  <a:cubicBezTo>
                    <a:pt x="1727" y="115"/>
                    <a:pt x="1971" y="58"/>
                    <a:pt x="2150" y="180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16"/>
            <p:cNvSpPr/>
            <p:nvPr/>
          </p:nvSpPr>
          <p:spPr>
            <a:xfrm>
              <a:off x="173905" y="3158805"/>
              <a:ext cx="102141" cy="124297"/>
            </a:xfrm>
            <a:custGeom>
              <a:avLst/>
              <a:gdLst/>
              <a:ahLst/>
              <a:cxnLst/>
              <a:rect l="l" t="t" r="r" b="b"/>
              <a:pathLst>
                <a:path w="1549" h="1885" fill="none" extrusionOk="0">
                  <a:moveTo>
                    <a:pt x="1312" y="1885"/>
                  </a:moveTo>
                  <a:cubicBezTo>
                    <a:pt x="1405" y="1462"/>
                    <a:pt x="1519" y="925"/>
                    <a:pt x="1519" y="509"/>
                  </a:cubicBezTo>
                  <a:cubicBezTo>
                    <a:pt x="1491" y="301"/>
                    <a:pt x="1548" y="151"/>
                    <a:pt x="1462" y="29"/>
                  </a:cubicBezTo>
                  <a:cubicBezTo>
                    <a:pt x="1433" y="0"/>
                    <a:pt x="1369" y="0"/>
                    <a:pt x="1312" y="0"/>
                  </a:cubicBezTo>
                  <a:cubicBezTo>
                    <a:pt x="1283" y="29"/>
                    <a:pt x="1161" y="151"/>
                    <a:pt x="1104" y="208"/>
                  </a:cubicBezTo>
                  <a:cubicBezTo>
                    <a:pt x="831" y="659"/>
                    <a:pt x="444" y="1018"/>
                    <a:pt x="0" y="1283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16"/>
            <p:cNvSpPr/>
            <p:nvPr/>
          </p:nvSpPr>
          <p:spPr>
            <a:xfrm>
              <a:off x="136583" y="3154980"/>
              <a:ext cx="123835" cy="27497"/>
            </a:xfrm>
            <a:custGeom>
              <a:avLst/>
              <a:gdLst/>
              <a:ahLst/>
              <a:cxnLst/>
              <a:rect l="l" t="t" r="r" b="b"/>
              <a:pathLst>
                <a:path w="1878" h="417" fill="none" extrusionOk="0">
                  <a:moveTo>
                    <a:pt x="1878" y="123"/>
                  </a:moveTo>
                  <a:lnTo>
                    <a:pt x="1878" y="58"/>
                  </a:lnTo>
                  <a:cubicBezTo>
                    <a:pt x="1878" y="30"/>
                    <a:pt x="1849" y="30"/>
                    <a:pt x="1849" y="30"/>
                  </a:cubicBezTo>
                  <a:cubicBezTo>
                    <a:pt x="1792" y="1"/>
                    <a:pt x="1698" y="1"/>
                    <a:pt x="1641" y="1"/>
                  </a:cubicBezTo>
                  <a:cubicBezTo>
                    <a:pt x="1311" y="1"/>
                    <a:pt x="860" y="123"/>
                    <a:pt x="566" y="237"/>
                  </a:cubicBezTo>
                  <a:cubicBezTo>
                    <a:pt x="358" y="302"/>
                    <a:pt x="179" y="359"/>
                    <a:pt x="0" y="416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16"/>
            <p:cNvSpPr/>
            <p:nvPr/>
          </p:nvSpPr>
          <p:spPr>
            <a:xfrm>
              <a:off x="140342" y="3094052"/>
              <a:ext cx="118164" cy="62907"/>
            </a:xfrm>
            <a:custGeom>
              <a:avLst/>
              <a:gdLst/>
              <a:ahLst/>
              <a:cxnLst/>
              <a:rect l="l" t="t" r="r" b="b"/>
              <a:pathLst>
                <a:path w="1792" h="954" fill="none" extrusionOk="0">
                  <a:moveTo>
                    <a:pt x="1792" y="954"/>
                  </a:moveTo>
                  <a:lnTo>
                    <a:pt x="1792" y="868"/>
                  </a:lnTo>
                  <a:cubicBezTo>
                    <a:pt x="1763" y="832"/>
                    <a:pt x="1763" y="803"/>
                    <a:pt x="1735" y="774"/>
                  </a:cubicBezTo>
                  <a:cubicBezTo>
                    <a:pt x="1133" y="473"/>
                    <a:pt x="595" y="237"/>
                    <a:pt x="0" y="0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16"/>
            <p:cNvSpPr/>
            <p:nvPr/>
          </p:nvSpPr>
          <p:spPr>
            <a:xfrm>
              <a:off x="191379" y="3038728"/>
              <a:ext cx="70951" cy="108339"/>
            </a:xfrm>
            <a:custGeom>
              <a:avLst/>
              <a:gdLst/>
              <a:ahLst/>
              <a:cxnLst/>
              <a:rect l="l" t="t" r="r" b="b"/>
              <a:pathLst>
                <a:path w="1076" h="1643" fill="none" extrusionOk="0">
                  <a:moveTo>
                    <a:pt x="1047" y="1642"/>
                  </a:moveTo>
                  <a:cubicBezTo>
                    <a:pt x="1075" y="1585"/>
                    <a:pt x="1047" y="1556"/>
                    <a:pt x="1047" y="1527"/>
                  </a:cubicBezTo>
                  <a:cubicBezTo>
                    <a:pt x="867" y="1105"/>
                    <a:pt x="566" y="660"/>
                    <a:pt x="330" y="302"/>
                  </a:cubicBezTo>
                  <a:cubicBezTo>
                    <a:pt x="244" y="180"/>
                    <a:pt x="151" y="58"/>
                    <a:pt x="0" y="1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16"/>
            <p:cNvSpPr/>
            <p:nvPr/>
          </p:nvSpPr>
          <p:spPr>
            <a:xfrm>
              <a:off x="268397" y="3156893"/>
              <a:ext cx="88426" cy="100690"/>
            </a:xfrm>
            <a:custGeom>
              <a:avLst/>
              <a:gdLst/>
              <a:ahLst/>
              <a:cxnLst/>
              <a:rect l="l" t="t" r="r" b="b"/>
              <a:pathLst>
                <a:path w="1341" h="1527" fill="none" extrusionOk="0">
                  <a:moveTo>
                    <a:pt x="1341" y="1527"/>
                  </a:moveTo>
                  <a:cubicBezTo>
                    <a:pt x="1283" y="1405"/>
                    <a:pt x="1226" y="1283"/>
                    <a:pt x="1133" y="1169"/>
                  </a:cubicBezTo>
                  <a:cubicBezTo>
                    <a:pt x="1075" y="1075"/>
                    <a:pt x="1011" y="1018"/>
                    <a:pt x="954" y="925"/>
                  </a:cubicBezTo>
                  <a:cubicBezTo>
                    <a:pt x="774" y="746"/>
                    <a:pt x="473" y="416"/>
                    <a:pt x="294" y="237"/>
                  </a:cubicBezTo>
                  <a:cubicBezTo>
                    <a:pt x="208" y="151"/>
                    <a:pt x="115" y="58"/>
                    <a:pt x="0" y="1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16"/>
            <p:cNvSpPr/>
            <p:nvPr/>
          </p:nvSpPr>
          <p:spPr>
            <a:xfrm>
              <a:off x="280201" y="3156893"/>
              <a:ext cx="128121" cy="59148"/>
            </a:xfrm>
            <a:custGeom>
              <a:avLst/>
              <a:gdLst/>
              <a:ahLst/>
              <a:cxnLst/>
              <a:rect l="l" t="t" r="r" b="b"/>
              <a:pathLst>
                <a:path w="1943" h="897" fill="none" extrusionOk="0">
                  <a:moveTo>
                    <a:pt x="1" y="58"/>
                  </a:moveTo>
                  <a:cubicBezTo>
                    <a:pt x="29" y="29"/>
                    <a:pt x="58" y="1"/>
                    <a:pt x="115" y="1"/>
                  </a:cubicBezTo>
                  <a:cubicBezTo>
                    <a:pt x="180" y="1"/>
                    <a:pt x="208" y="29"/>
                    <a:pt x="266" y="29"/>
                  </a:cubicBezTo>
                  <a:cubicBezTo>
                    <a:pt x="896" y="302"/>
                    <a:pt x="1341" y="595"/>
                    <a:pt x="1943" y="896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16"/>
            <p:cNvSpPr/>
            <p:nvPr/>
          </p:nvSpPr>
          <p:spPr>
            <a:xfrm>
              <a:off x="283959" y="3135132"/>
              <a:ext cx="138078" cy="18068"/>
            </a:xfrm>
            <a:custGeom>
              <a:avLst/>
              <a:gdLst/>
              <a:ahLst/>
              <a:cxnLst/>
              <a:rect l="l" t="t" r="r" b="b"/>
              <a:pathLst>
                <a:path w="2094" h="274" fill="none" extrusionOk="0">
                  <a:moveTo>
                    <a:pt x="1" y="273"/>
                  </a:moveTo>
                  <a:cubicBezTo>
                    <a:pt x="123" y="245"/>
                    <a:pt x="237" y="209"/>
                    <a:pt x="359" y="209"/>
                  </a:cubicBezTo>
                  <a:cubicBezTo>
                    <a:pt x="839" y="151"/>
                    <a:pt x="1585" y="30"/>
                    <a:pt x="2093" y="1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16"/>
            <p:cNvSpPr/>
            <p:nvPr/>
          </p:nvSpPr>
          <p:spPr>
            <a:xfrm>
              <a:off x="285871" y="3056730"/>
              <a:ext cx="102603" cy="84667"/>
            </a:xfrm>
            <a:custGeom>
              <a:avLst/>
              <a:gdLst/>
              <a:ahLst/>
              <a:cxnLst/>
              <a:rect l="l" t="t" r="r" b="b"/>
              <a:pathLst>
                <a:path w="1556" h="1284" fill="none" extrusionOk="0">
                  <a:moveTo>
                    <a:pt x="1" y="1283"/>
                  </a:moveTo>
                  <a:cubicBezTo>
                    <a:pt x="388" y="925"/>
                    <a:pt x="1255" y="237"/>
                    <a:pt x="1556" y="0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16"/>
            <p:cNvSpPr/>
            <p:nvPr/>
          </p:nvSpPr>
          <p:spPr>
            <a:xfrm>
              <a:off x="256594" y="3009451"/>
              <a:ext cx="15628" cy="127660"/>
            </a:xfrm>
            <a:custGeom>
              <a:avLst/>
              <a:gdLst/>
              <a:ahLst/>
              <a:cxnLst/>
              <a:rect l="l" t="t" r="r" b="b"/>
              <a:pathLst>
                <a:path w="237" h="1936" fill="none" extrusionOk="0">
                  <a:moveTo>
                    <a:pt x="151" y="1936"/>
                  </a:moveTo>
                  <a:cubicBezTo>
                    <a:pt x="208" y="1878"/>
                    <a:pt x="208" y="1792"/>
                    <a:pt x="208" y="1699"/>
                  </a:cubicBezTo>
                  <a:cubicBezTo>
                    <a:pt x="237" y="1491"/>
                    <a:pt x="237" y="1076"/>
                    <a:pt x="208" y="861"/>
                  </a:cubicBezTo>
                  <a:cubicBezTo>
                    <a:pt x="179" y="474"/>
                    <a:pt x="151" y="237"/>
                    <a:pt x="0" y="1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16"/>
            <p:cNvSpPr/>
            <p:nvPr/>
          </p:nvSpPr>
          <p:spPr>
            <a:xfrm>
              <a:off x="272156" y="3015122"/>
              <a:ext cx="59148" cy="121989"/>
            </a:xfrm>
            <a:custGeom>
              <a:avLst/>
              <a:gdLst/>
              <a:ahLst/>
              <a:cxnLst/>
              <a:rect l="l" t="t" r="r" b="b"/>
              <a:pathLst>
                <a:path w="897" h="1850" fill="none" extrusionOk="0">
                  <a:moveTo>
                    <a:pt x="1" y="1850"/>
                  </a:moveTo>
                  <a:cubicBezTo>
                    <a:pt x="29" y="1850"/>
                    <a:pt x="94" y="1850"/>
                    <a:pt x="123" y="1821"/>
                  </a:cubicBezTo>
                  <a:cubicBezTo>
                    <a:pt x="151" y="1792"/>
                    <a:pt x="180" y="1764"/>
                    <a:pt x="180" y="1706"/>
                  </a:cubicBezTo>
                  <a:cubicBezTo>
                    <a:pt x="273" y="1556"/>
                    <a:pt x="811" y="273"/>
                    <a:pt x="897" y="1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16"/>
            <p:cNvSpPr/>
            <p:nvPr/>
          </p:nvSpPr>
          <p:spPr>
            <a:xfrm>
              <a:off x="252308" y="3127615"/>
              <a:ext cx="35542" cy="35476"/>
            </a:xfrm>
            <a:custGeom>
              <a:avLst/>
              <a:gdLst/>
              <a:ahLst/>
              <a:cxnLst/>
              <a:rect l="l" t="t" r="r" b="b"/>
              <a:pathLst>
                <a:path w="539" h="538" fill="none" extrusionOk="0">
                  <a:moveTo>
                    <a:pt x="94" y="502"/>
                  </a:moveTo>
                  <a:lnTo>
                    <a:pt x="216" y="502"/>
                  </a:lnTo>
                  <a:cubicBezTo>
                    <a:pt x="216" y="502"/>
                    <a:pt x="244" y="502"/>
                    <a:pt x="244" y="538"/>
                  </a:cubicBezTo>
                  <a:lnTo>
                    <a:pt x="330" y="538"/>
                  </a:lnTo>
                  <a:cubicBezTo>
                    <a:pt x="395" y="538"/>
                    <a:pt x="452" y="502"/>
                    <a:pt x="481" y="445"/>
                  </a:cubicBezTo>
                  <a:cubicBezTo>
                    <a:pt x="510" y="387"/>
                    <a:pt x="538" y="323"/>
                    <a:pt x="538" y="265"/>
                  </a:cubicBezTo>
                  <a:lnTo>
                    <a:pt x="538" y="208"/>
                  </a:lnTo>
                  <a:cubicBezTo>
                    <a:pt x="510" y="179"/>
                    <a:pt x="510" y="179"/>
                    <a:pt x="481" y="179"/>
                  </a:cubicBezTo>
                  <a:cubicBezTo>
                    <a:pt x="452" y="144"/>
                    <a:pt x="424" y="115"/>
                    <a:pt x="395" y="58"/>
                  </a:cubicBezTo>
                  <a:cubicBezTo>
                    <a:pt x="395" y="29"/>
                    <a:pt x="359" y="0"/>
                    <a:pt x="330" y="0"/>
                  </a:cubicBezTo>
                  <a:lnTo>
                    <a:pt x="302" y="29"/>
                  </a:lnTo>
                  <a:cubicBezTo>
                    <a:pt x="302" y="58"/>
                    <a:pt x="273" y="58"/>
                    <a:pt x="273" y="86"/>
                  </a:cubicBezTo>
                  <a:cubicBezTo>
                    <a:pt x="244" y="115"/>
                    <a:pt x="151" y="115"/>
                    <a:pt x="123" y="144"/>
                  </a:cubicBezTo>
                  <a:lnTo>
                    <a:pt x="94" y="144"/>
                  </a:lnTo>
                  <a:cubicBezTo>
                    <a:pt x="94" y="179"/>
                    <a:pt x="94" y="179"/>
                    <a:pt x="123" y="179"/>
                  </a:cubicBezTo>
                  <a:cubicBezTo>
                    <a:pt x="151" y="265"/>
                    <a:pt x="65" y="265"/>
                    <a:pt x="37" y="323"/>
                  </a:cubicBezTo>
                  <a:cubicBezTo>
                    <a:pt x="1" y="387"/>
                    <a:pt x="65" y="473"/>
                    <a:pt x="94" y="502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16"/>
            <p:cNvSpPr/>
            <p:nvPr/>
          </p:nvSpPr>
          <p:spPr>
            <a:xfrm>
              <a:off x="266485" y="3147002"/>
              <a:ext cx="66" cy="66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16"/>
            <p:cNvSpPr/>
            <p:nvPr/>
          </p:nvSpPr>
          <p:spPr>
            <a:xfrm>
              <a:off x="-92163" y="1589433"/>
              <a:ext cx="317171" cy="203293"/>
            </a:xfrm>
            <a:custGeom>
              <a:avLst/>
              <a:gdLst/>
              <a:ahLst/>
              <a:cxnLst/>
              <a:rect l="l" t="t" r="r" b="b"/>
              <a:pathLst>
                <a:path w="4810" h="3083" fill="none" extrusionOk="0">
                  <a:moveTo>
                    <a:pt x="1971" y="395"/>
                  </a:moveTo>
                  <a:cubicBezTo>
                    <a:pt x="2244" y="331"/>
                    <a:pt x="2423" y="1"/>
                    <a:pt x="2717" y="1"/>
                  </a:cubicBezTo>
                  <a:cubicBezTo>
                    <a:pt x="3018" y="1"/>
                    <a:pt x="3168" y="359"/>
                    <a:pt x="3433" y="481"/>
                  </a:cubicBezTo>
                  <a:cubicBezTo>
                    <a:pt x="3677" y="574"/>
                    <a:pt x="3913" y="510"/>
                    <a:pt x="4150" y="510"/>
                  </a:cubicBezTo>
                  <a:cubicBezTo>
                    <a:pt x="4393" y="481"/>
                    <a:pt x="4659" y="538"/>
                    <a:pt x="4752" y="753"/>
                  </a:cubicBezTo>
                  <a:cubicBezTo>
                    <a:pt x="4809" y="932"/>
                    <a:pt x="4752" y="1112"/>
                    <a:pt x="4630" y="1226"/>
                  </a:cubicBezTo>
                  <a:cubicBezTo>
                    <a:pt x="4544" y="1377"/>
                    <a:pt x="4422" y="1499"/>
                    <a:pt x="4329" y="1649"/>
                  </a:cubicBezTo>
                  <a:cubicBezTo>
                    <a:pt x="4272" y="1792"/>
                    <a:pt x="4272" y="1943"/>
                    <a:pt x="4186" y="2065"/>
                  </a:cubicBezTo>
                  <a:cubicBezTo>
                    <a:pt x="4064" y="2244"/>
                    <a:pt x="3856" y="2301"/>
                    <a:pt x="3677" y="2330"/>
                  </a:cubicBezTo>
                  <a:cubicBezTo>
                    <a:pt x="3469" y="2366"/>
                    <a:pt x="3254" y="2330"/>
                    <a:pt x="3046" y="2301"/>
                  </a:cubicBezTo>
                  <a:cubicBezTo>
                    <a:pt x="2989" y="2301"/>
                    <a:pt x="2896" y="2301"/>
                    <a:pt x="2838" y="2366"/>
                  </a:cubicBezTo>
                  <a:cubicBezTo>
                    <a:pt x="2717" y="2423"/>
                    <a:pt x="2717" y="2545"/>
                    <a:pt x="2631" y="2660"/>
                  </a:cubicBezTo>
                  <a:cubicBezTo>
                    <a:pt x="2451" y="2932"/>
                    <a:pt x="2000" y="2839"/>
                    <a:pt x="1677" y="2903"/>
                  </a:cubicBezTo>
                  <a:cubicBezTo>
                    <a:pt x="1527" y="2932"/>
                    <a:pt x="1376" y="3018"/>
                    <a:pt x="1197" y="3047"/>
                  </a:cubicBezTo>
                  <a:cubicBezTo>
                    <a:pt x="810" y="3082"/>
                    <a:pt x="481" y="2781"/>
                    <a:pt x="273" y="2452"/>
                  </a:cubicBezTo>
                  <a:cubicBezTo>
                    <a:pt x="122" y="2215"/>
                    <a:pt x="1" y="1943"/>
                    <a:pt x="1" y="1649"/>
                  </a:cubicBezTo>
                  <a:cubicBezTo>
                    <a:pt x="29" y="1348"/>
                    <a:pt x="180" y="1047"/>
                    <a:pt x="452" y="961"/>
                  </a:cubicBezTo>
                  <a:cubicBezTo>
                    <a:pt x="538" y="932"/>
                    <a:pt x="631" y="932"/>
                    <a:pt x="717" y="868"/>
                  </a:cubicBezTo>
                  <a:cubicBezTo>
                    <a:pt x="868" y="782"/>
                    <a:pt x="896" y="538"/>
                    <a:pt x="1018" y="424"/>
                  </a:cubicBezTo>
                  <a:cubicBezTo>
                    <a:pt x="1283" y="216"/>
                    <a:pt x="1677" y="481"/>
                    <a:pt x="1971" y="395"/>
                  </a:cubicBezTo>
                  <a:close/>
                </a:path>
              </a:pathLst>
            </a:custGeom>
            <a:noFill/>
            <a:ln w="30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16"/>
            <p:cNvSpPr/>
            <p:nvPr/>
          </p:nvSpPr>
          <p:spPr>
            <a:xfrm>
              <a:off x="-87877" y="1654648"/>
              <a:ext cx="265606" cy="88426"/>
            </a:xfrm>
            <a:custGeom>
              <a:avLst/>
              <a:gdLst/>
              <a:ahLst/>
              <a:cxnLst/>
              <a:rect l="l" t="t" r="r" b="b"/>
              <a:pathLst>
                <a:path w="4028" h="1341" fill="none" extrusionOk="0">
                  <a:moveTo>
                    <a:pt x="4027" y="1"/>
                  </a:moveTo>
                  <a:cubicBezTo>
                    <a:pt x="3311" y="58"/>
                    <a:pt x="2594" y="151"/>
                    <a:pt x="1878" y="330"/>
                  </a:cubicBezTo>
                  <a:cubicBezTo>
                    <a:pt x="1190" y="538"/>
                    <a:pt x="537" y="839"/>
                    <a:pt x="0" y="1341"/>
                  </a:cubicBezTo>
                </a:path>
              </a:pathLst>
            </a:custGeom>
            <a:noFill/>
            <a:ln w="30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16"/>
            <p:cNvSpPr/>
            <p:nvPr/>
          </p:nvSpPr>
          <p:spPr>
            <a:xfrm>
              <a:off x="207403" y="1223202"/>
              <a:ext cx="378166" cy="360626"/>
            </a:xfrm>
            <a:custGeom>
              <a:avLst/>
              <a:gdLst/>
              <a:ahLst/>
              <a:cxnLst/>
              <a:rect l="l" t="t" r="r" b="b"/>
              <a:pathLst>
                <a:path w="5735" h="5469" fill="none" extrusionOk="0">
                  <a:moveTo>
                    <a:pt x="2896" y="5412"/>
                  </a:moveTo>
                  <a:cubicBezTo>
                    <a:pt x="3763" y="5261"/>
                    <a:pt x="4566" y="4810"/>
                    <a:pt x="5132" y="4122"/>
                  </a:cubicBezTo>
                  <a:cubicBezTo>
                    <a:pt x="5462" y="3706"/>
                    <a:pt x="5734" y="3197"/>
                    <a:pt x="5734" y="2660"/>
                  </a:cubicBezTo>
                  <a:cubicBezTo>
                    <a:pt x="5734" y="2094"/>
                    <a:pt x="5404" y="1556"/>
                    <a:pt x="4896" y="1377"/>
                  </a:cubicBezTo>
                  <a:cubicBezTo>
                    <a:pt x="4566" y="1255"/>
                    <a:pt x="4179" y="1320"/>
                    <a:pt x="3849" y="1406"/>
                  </a:cubicBezTo>
                  <a:cubicBezTo>
                    <a:pt x="3727" y="1470"/>
                    <a:pt x="3613" y="1499"/>
                    <a:pt x="3491" y="1499"/>
                  </a:cubicBezTo>
                  <a:cubicBezTo>
                    <a:pt x="3190" y="1470"/>
                    <a:pt x="3190" y="1255"/>
                    <a:pt x="3161" y="1019"/>
                  </a:cubicBezTo>
                  <a:cubicBezTo>
                    <a:pt x="3104" y="753"/>
                    <a:pt x="3011" y="481"/>
                    <a:pt x="2832" y="302"/>
                  </a:cubicBezTo>
                  <a:cubicBezTo>
                    <a:pt x="2567" y="65"/>
                    <a:pt x="2180" y="1"/>
                    <a:pt x="1850" y="94"/>
                  </a:cubicBezTo>
                  <a:cubicBezTo>
                    <a:pt x="1520" y="180"/>
                    <a:pt x="1219" y="424"/>
                    <a:pt x="983" y="660"/>
                  </a:cubicBezTo>
                  <a:cubicBezTo>
                    <a:pt x="323" y="1377"/>
                    <a:pt x="1" y="2452"/>
                    <a:pt x="180" y="3405"/>
                  </a:cubicBezTo>
                  <a:cubicBezTo>
                    <a:pt x="266" y="3828"/>
                    <a:pt x="445" y="4272"/>
                    <a:pt x="832" y="4451"/>
                  </a:cubicBezTo>
                  <a:cubicBezTo>
                    <a:pt x="1133" y="4630"/>
                    <a:pt x="1520" y="4602"/>
                    <a:pt x="1793" y="4810"/>
                  </a:cubicBezTo>
                  <a:cubicBezTo>
                    <a:pt x="2058" y="4989"/>
                    <a:pt x="2180" y="5318"/>
                    <a:pt x="2473" y="5412"/>
                  </a:cubicBezTo>
                  <a:cubicBezTo>
                    <a:pt x="2624" y="5469"/>
                    <a:pt x="2774" y="5440"/>
                    <a:pt x="2896" y="5412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16"/>
            <p:cNvSpPr/>
            <p:nvPr/>
          </p:nvSpPr>
          <p:spPr>
            <a:xfrm>
              <a:off x="301961" y="1337608"/>
              <a:ext cx="181005" cy="173488"/>
            </a:xfrm>
            <a:custGeom>
              <a:avLst/>
              <a:gdLst/>
              <a:ahLst/>
              <a:cxnLst/>
              <a:rect l="l" t="t" r="r" b="b"/>
              <a:pathLst>
                <a:path w="2745" h="2631" fill="none" extrusionOk="0">
                  <a:moveTo>
                    <a:pt x="1011" y="58"/>
                  </a:moveTo>
                  <a:cubicBezTo>
                    <a:pt x="746" y="0"/>
                    <a:pt x="416" y="93"/>
                    <a:pt x="237" y="330"/>
                  </a:cubicBezTo>
                  <a:cubicBezTo>
                    <a:pt x="58" y="509"/>
                    <a:pt x="0" y="810"/>
                    <a:pt x="29" y="1046"/>
                  </a:cubicBezTo>
                  <a:cubicBezTo>
                    <a:pt x="29" y="1312"/>
                    <a:pt x="115" y="1584"/>
                    <a:pt x="208" y="1820"/>
                  </a:cubicBezTo>
                  <a:cubicBezTo>
                    <a:pt x="294" y="2028"/>
                    <a:pt x="387" y="2243"/>
                    <a:pt x="473" y="2480"/>
                  </a:cubicBezTo>
                  <a:cubicBezTo>
                    <a:pt x="502" y="2508"/>
                    <a:pt x="502" y="2508"/>
                    <a:pt x="538" y="2537"/>
                  </a:cubicBezTo>
                  <a:cubicBezTo>
                    <a:pt x="538" y="2566"/>
                    <a:pt x="566" y="2566"/>
                    <a:pt x="595" y="2566"/>
                  </a:cubicBezTo>
                  <a:cubicBezTo>
                    <a:pt x="746" y="2630"/>
                    <a:pt x="896" y="2602"/>
                    <a:pt x="1075" y="2537"/>
                  </a:cubicBezTo>
                  <a:cubicBezTo>
                    <a:pt x="1369" y="2451"/>
                    <a:pt x="1699" y="2329"/>
                    <a:pt x="2000" y="2207"/>
                  </a:cubicBezTo>
                  <a:cubicBezTo>
                    <a:pt x="2150" y="2121"/>
                    <a:pt x="2293" y="2064"/>
                    <a:pt x="2444" y="1942"/>
                  </a:cubicBezTo>
                  <a:cubicBezTo>
                    <a:pt x="2594" y="1792"/>
                    <a:pt x="2688" y="1613"/>
                    <a:pt x="2716" y="1405"/>
                  </a:cubicBezTo>
                  <a:cubicBezTo>
                    <a:pt x="2745" y="1226"/>
                    <a:pt x="2688" y="989"/>
                    <a:pt x="2537" y="867"/>
                  </a:cubicBezTo>
                  <a:cubicBezTo>
                    <a:pt x="2415" y="746"/>
                    <a:pt x="2236" y="688"/>
                    <a:pt x="2086" y="660"/>
                  </a:cubicBezTo>
                  <a:cubicBezTo>
                    <a:pt x="1906" y="660"/>
                    <a:pt x="1727" y="688"/>
                    <a:pt x="1577" y="717"/>
                  </a:cubicBezTo>
                  <a:lnTo>
                    <a:pt x="1519" y="717"/>
                  </a:lnTo>
                  <a:cubicBezTo>
                    <a:pt x="1491" y="717"/>
                    <a:pt x="1491" y="566"/>
                    <a:pt x="1491" y="538"/>
                  </a:cubicBezTo>
                  <a:cubicBezTo>
                    <a:pt x="1462" y="452"/>
                    <a:pt x="1434" y="387"/>
                    <a:pt x="1369" y="330"/>
                  </a:cubicBezTo>
                  <a:cubicBezTo>
                    <a:pt x="1283" y="208"/>
                    <a:pt x="1161" y="122"/>
                    <a:pt x="1011" y="58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16"/>
            <p:cNvSpPr/>
            <p:nvPr/>
          </p:nvSpPr>
          <p:spPr>
            <a:xfrm>
              <a:off x="427642" y="1231247"/>
              <a:ext cx="27959" cy="88953"/>
            </a:xfrm>
            <a:custGeom>
              <a:avLst/>
              <a:gdLst/>
              <a:ahLst/>
              <a:cxnLst/>
              <a:rect l="l" t="t" r="r" b="b"/>
              <a:pathLst>
                <a:path w="424" h="1349" fill="none" extrusionOk="0">
                  <a:moveTo>
                    <a:pt x="208" y="452"/>
                  </a:moveTo>
                  <a:cubicBezTo>
                    <a:pt x="208" y="330"/>
                    <a:pt x="180" y="209"/>
                    <a:pt x="94" y="123"/>
                  </a:cubicBezTo>
                  <a:cubicBezTo>
                    <a:pt x="180" y="58"/>
                    <a:pt x="244" y="29"/>
                    <a:pt x="301" y="1"/>
                  </a:cubicBezTo>
                  <a:lnTo>
                    <a:pt x="359" y="1"/>
                  </a:lnTo>
                  <a:cubicBezTo>
                    <a:pt x="359" y="1"/>
                    <a:pt x="387" y="1"/>
                    <a:pt x="387" y="29"/>
                  </a:cubicBezTo>
                  <a:cubicBezTo>
                    <a:pt x="423" y="58"/>
                    <a:pt x="423" y="123"/>
                    <a:pt x="423" y="151"/>
                  </a:cubicBezTo>
                  <a:cubicBezTo>
                    <a:pt x="423" y="538"/>
                    <a:pt x="330" y="897"/>
                    <a:pt x="151" y="1226"/>
                  </a:cubicBezTo>
                  <a:cubicBezTo>
                    <a:pt x="122" y="1284"/>
                    <a:pt x="65" y="1348"/>
                    <a:pt x="0" y="1312"/>
                  </a:cubicBezTo>
                  <a:cubicBezTo>
                    <a:pt x="151" y="1047"/>
                    <a:pt x="244" y="746"/>
                    <a:pt x="208" y="452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16"/>
            <p:cNvSpPr/>
            <p:nvPr/>
          </p:nvSpPr>
          <p:spPr>
            <a:xfrm>
              <a:off x="354845" y="1392866"/>
              <a:ext cx="35542" cy="41213"/>
            </a:xfrm>
            <a:custGeom>
              <a:avLst/>
              <a:gdLst/>
              <a:ahLst/>
              <a:cxnLst/>
              <a:rect l="l" t="t" r="r" b="b"/>
              <a:pathLst>
                <a:path w="539" h="625" fill="none" extrusionOk="0">
                  <a:moveTo>
                    <a:pt x="30" y="388"/>
                  </a:moveTo>
                  <a:cubicBezTo>
                    <a:pt x="1" y="445"/>
                    <a:pt x="1" y="567"/>
                    <a:pt x="58" y="595"/>
                  </a:cubicBezTo>
                  <a:cubicBezTo>
                    <a:pt x="94" y="624"/>
                    <a:pt x="151" y="624"/>
                    <a:pt x="209" y="624"/>
                  </a:cubicBezTo>
                  <a:cubicBezTo>
                    <a:pt x="273" y="595"/>
                    <a:pt x="302" y="567"/>
                    <a:pt x="331" y="509"/>
                  </a:cubicBezTo>
                  <a:cubicBezTo>
                    <a:pt x="388" y="416"/>
                    <a:pt x="417" y="330"/>
                    <a:pt x="452" y="237"/>
                  </a:cubicBezTo>
                  <a:cubicBezTo>
                    <a:pt x="538" y="1"/>
                    <a:pt x="94" y="294"/>
                    <a:pt x="30" y="388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16"/>
            <p:cNvSpPr/>
            <p:nvPr/>
          </p:nvSpPr>
          <p:spPr>
            <a:xfrm>
              <a:off x="392233" y="1416472"/>
              <a:ext cx="19848" cy="35542"/>
            </a:xfrm>
            <a:custGeom>
              <a:avLst/>
              <a:gdLst/>
              <a:ahLst/>
              <a:cxnLst/>
              <a:rect l="l" t="t" r="r" b="b"/>
              <a:pathLst>
                <a:path w="301" h="539" fill="none" extrusionOk="0">
                  <a:moveTo>
                    <a:pt x="0" y="331"/>
                  </a:moveTo>
                  <a:cubicBezTo>
                    <a:pt x="0" y="417"/>
                    <a:pt x="0" y="474"/>
                    <a:pt x="65" y="510"/>
                  </a:cubicBezTo>
                  <a:cubicBezTo>
                    <a:pt x="122" y="538"/>
                    <a:pt x="208" y="538"/>
                    <a:pt x="244" y="474"/>
                  </a:cubicBezTo>
                  <a:cubicBezTo>
                    <a:pt x="301" y="417"/>
                    <a:pt x="301" y="359"/>
                    <a:pt x="301" y="295"/>
                  </a:cubicBezTo>
                  <a:cubicBezTo>
                    <a:pt x="301" y="209"/>
                    <a:pt x="301" y="116"/>
                    <a:pt x="272" y="30"/>
                  </a:cubicBezTo>
                  <a:cubicBezTo>
                    <a:pt x="244" y="1"/>
                    <a:pt x="208" y="1"/>
                    <a:pt x="208" y="1"/>
                  </a:cubicBezTo>
                  <a:cubicBezTo>
                    <a:pt x="65" y="58"/>
                    <a:pt x="0" y="209"/>
                    <a:pt x="0" y="331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16"/>
            <p:cNvSpPr/>
            <p:nvPr/>
          </p:nvSpPr>
          <p:spPr>
            <a:xfrm>
              <a:off x="-95921" y="1414626"/>
              <a:ext cx="110120" cy="103987"/>
            </a:xfrm>
            <a:custGeom>
              <a:avLst/>
              <a:gdLst/>
              <a:ahLst/>
              <a:cxnLst/>
              <a:rect l="l" t="t" r="r" b="b"/>
              <a:pathLst>
                <a:path w="1670" h="1577" fill="none" extrusionOk="0">
                  <a:moveTo>
                    <a:pt x="301" y="265"/>
                  </a:moveTo>
                  <a:cubicBezTo>
                    <a:pt x="122" y="416"/>
                    <a:pt x="0" y="681"/>
                    <a:pt x="0" y="953"/>
                  </a:cubicBezTo>
                  <a:cubicBezTo>
                    <a:pt x="0" y="1011"/>
                    <a:pt x="0" y="1104"/>
                    <a:pt x="29" y="1161"/>
                  </a:cubicBezTo>
                  <a:cubicBezTo>
                    <a:pt x="58" y="1254"/>
                    <a:pt x="122" y="1312"/>
                    <a:pt x="208" y="1340"/>
                  </a:cubicBezTo>
                  <a:cubicBezTo>
                    <a:pt x="416" y="1520"/>
                    <a:pt x="659" y="1577"/>
                    <a:pt x="925" y="1577"/>
                  </a:cubicBezTo>
                  <a:cubicBezTo>
                    <a:pt x="1018" y="1577"/>
                    <a:pt x="1075" y="1577"/>
                    <a:pt x="1161" y="1548"/>
                  </a:cubicBezTo>
                  <a:cubicBezTo>
                    <a:pt x="1462" y="1462"/>
                    <a:pt x="1670" y="1161"/>
                    <a:pt x="1670" y="860"/>
                  </a:cubicBezTo>
                  <a:cubicBezTo>
                    <a:pt x="1670" y="538"/>
                    <a:pt x="1462" y="237"/>
                    <a:pt x="1197" y="115"/>
                  </a:cubicBezTo>
                  <a:cubicBezTo>
                    <a:pt x="896" y="0"/>
                    <a:pt x="538" y="58"/>
                    <a:pt x="301" y="265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16"/>
            <p:cNvSpPr/>
            <p:nvPr/>
          </p:nvSpPr>
          <p:spPr>
            <a:xfrm>
              <a:off x="24090" y="3396980"/>
              <a:ext cx="401706" cy="744594"/>
            </a:xfrm>
            <a:custGeom>
              <a:avLst/>
              <a:gdLst/>
              <a:ahLst/>
              <a:cxnLst/>
              <a:rect l="l" t="t" r="r" b="b"/>
              <a:pathLst>
                <a:path w="6092" h="11292" extrusionOk="0">
                  <a:moveTo>
                    <a:pt x="151" y="0"/>
                  </a:moveTo>
                  <a:cubicBezTo>
                    <a:pt x="151" y="36"/>
                    <a:pt x="122" y="36"/>
                    <a:pt x="122" y="65"/>
                  </a:cubicBezTo>
                  <a:cubicBezTo>
                    <a:pt x="0" y="631"/>
                    <a:pt x="122" y="1254"/>
                    <a:pt x="481" y="1763"/>
                  </a:cubicBezTo>
                  <a:cubicBezTo>
                    <a:pt x="301" y="1971"/>
                    <a:pt x="208" y="2243"/>
                    <a:pt x="151" y="2480"/>
                  </a:cubicBezTo>
                  <a:cubicBezTo>
                    <a:pt x="29" y="3082"/>
                    <a:pt x="151" y="3705"/>
                    <a:pt x="273" y="4300"/>
                  </a:cubicBezTo>
                  <a:cubicBezTo>
                    <a:pt x="273" y="4325"/>
                    <a:pt x="287" y="4347"/>
                    <a:pt x="306" y="4347"/>
                  </a:cubicBezTo>
                  <a:cubicBezTo>
                    <a:pt x="314" y="4347"/>
                    <a:pt x="322" y="4344"/>
                    <a:pt x="330" y="4336"/>
                  </a:cubicBezTo>
                  <a:cubicBezTo>
                    <a:pt x="481" y="4214"/>
                    <a:pt x="595" y="4092"/>
                    <a:pt x="717" y="3913"/>
                  </a:cubicBezTo>
                  <a:cubicBezTo>
                    <a:pt x="896" y="4271"/>
                    <a:pt x="1104" y="4629"/>
                    <a:pt x="1283" y="4988"/>
                  </a:cubicBezTo>
                  <a:cubicBezTo>
                    <a:pt x="1584" y="5618"/>
                    <a:pt x="1735" y="6335"/>
                    <a:pt x="1706" y="7052"/>
                  </a:cubicBezTo>
                  <a:cubicBezTo>
                    <a:pt x="1642" y="8098"/>
                    <a:pt x="1226" y="9202"/>
                    <a:pt x="1642" y="10183"/>
                  </a:cubicBezTo>
                  <a:cubicBezTo>
                    <a:pt x="1914" y="10814"/>
                    <a:pt x="2566" y="11258"/>
                    <a:pt x="3254" y="11287"/>
                  </a:cubicBezTo>
                  <a:cubicBezTo>
                    <a:pt x="3296" y="11290"/>
                    <a:pt x="3339" y="11291"/>
                    <a:pt x="3382" y="11291"/>
                  </a:cubicBezTo>
                  <a:cubicBezTo>
                    <a:pt x="4250" y="11291"/>
                    <a:pt x="5245" y="10683"/>
                    <a:pt x="5648" y="9918"/>
                  </a:cubicBezTo>
                  <a:cubicBezTo>
                    <a:pt x="6063" y="9108"/>
                    <a:pt x="6092" y="8155"/>
                    <a:pt x="5970" y="7231"/>
                  </a:cubicBezTo>
                  <a:cubicBezTo>
                    <a:pt x="5676" y="5231"/>
                    <a:pt x="4358" y="3375"/>
                    <a:pt x="2781" y="2121"/>
                  </a:cubicBezTo>
                  <a:cubicBezTo>
                    <a:pt x="2659" y="2035"/>
                    <a:pt x="2537" y="1942"/>
                    <a:pt x="2387" y="1885"/>
                  </a:cubicBezTo>
                  <a:cubicBezTo>
                    <a:pt x="2566" y="1827"/>
                    <a:pt x="2716" y="1734"/>
                    <a:pt x="2838" y="1612"/>
                  </a:cubicBezTo>
                  <a:cubicBezTo>
                    <a:pt x="2867" y="1584"/>
                    <a:pt x="2867" y="1526"/>
                    <a:pt x="2810" y="1526"/>
                  </a:cubicBezTo>
                  <a:cubicBezTo>
                    <a:pt x="2349" y="1499"/>
                    <a:pt x="1889" y="1195"/>
                    <a:pt x="1435" y="1195"/>
                  </a:cubicBezTo>
                  <a:cubicBezTo>
                    <a:pt x="1416" y="1195"/>
                    <a:pt x="1396" y="1196"/>
                    <a:pt x="1376" y="1197"/>
                  </a:cubicBezTo>
                  <a:cubicBezTo>
                    <a:pt x="1104" y="1225"/>
                    <a:pt x="868" y="1347"/>
                    <a:pt x="688" y="1526"/>
                  </a:cubicBezTo>
                  <a:cubicBezTo>
                    <a:pt x="452" y="1046"/>
                    <a:pt x="452" y="480"/>
                    <a:pt x="595" y="0"/>
                  </a:cubicBezTo>
                  <a:close/>
                </a:path>
              </a:pathLst>
            </a:custGeom>
            <a:solidFill>
              <a:srgbClr val="F39D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16"/>
            <p:cNvSpPr/>
            <p:nvPr/>
          </p:nvSpPr>
          <p:spPr>
            <a:xfrm>
              <a:off x="26002" y="3509408"/>
              <a:ext cx="354428" cy="626166"/>
            </a:xfrm>
            <a:custGeom>
              <a:avLst/>
              <a:gdLst/>
              <a:ahLst/>
              <a:cxnLst/>
              <a:rect l="l" t="t" r="r" b="b"/>
              <a:pathLst>
                <a:path w="5375" h="9496" fill="none" extrusionOk="0">
                  <a:moveTo>
                    <a:pt x="0" y="2057"/>
                  </a:moveTo>
                  <a:cubicBezTo>
                    <a:pt x="179" y="2416"/>
                    <a:pt x="387" y="2745"/>
                    <a:pt x="566" y="3104"/>
                  </a:cubicBezTo>
                  <a:cubicBezTo>
                    <a:pt x="867" y="3763"/>
                    <a:pt x="1018" y="4480"/>
                    <a:pt x="989" y="5196"/>
                  </a:cubicBezTo>
                  <a:cubicBezTo>
                    <a:pt x="925" y="6242"/>
                    <a:pt x="509" y="7346"/>
                    <a:pt x="925" y="8299"/>
                  </a:cubicBezTo>
                  <a:cubicBezTo>
                    <a:pt x="1226" y="8930"/>
                    <a:pt x="1856" y="9374"/>
                    <a:pt x="2537" y="9439"/>
                  </a:cubicBezTo>
                  <a:cubicBezTo>
                    <a:pt x="3433" y="9496"/>
                    <a:pt x="4508" y="8865"/>
                    <a:pt x="4931" y="8034"/>
                  </a:cubicBezTo>
                  <a:cubicBezTo>
                    <a:pt x="5346" y="7224"/>
                    <a:pt x="5375" y="6271"/>
                    <a:pt x="5260" y="5375"/>
                  </a:cubicBezTo>
                  <a:cubicBezTo>
                    <a:pt x="4959" y="3347"/>
                    <a:pt x="3676" y="1491"/>
                    <a:pt x="2064" y="237"/>
                  </a:cubicBezTo>
                  <a:cubicBezTo>
                    <a:pt x="1942" y="151"/>
                    <a:pt x="1820" y="58"/>
                    <a:pt x="1706" y="1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16"/>
            <p:cNvSpPr/>
            <p:nvPr/>
          </p:nvSpPr>
          <p:spPr>
            <a:xfrm>
              <a:off x="-19365" y="3464041"/>
              <a:ext cx="189050" cy="208964"/>
            </a:xfrm>
            <a:custGeom>
              <a:avLst/>
              <a:gdLst/>
              <a:ahLst/>
              <a:cxnLst/>
              <a:rect l="l" t="t" r="r" b="b"/>
              <a:pathLst>
                <a:path w="2867" h="3169" fill="none" extrusionOk="0">
                  <a:moveTo>
                    <a:pt x="452" y="567"/>
                  </a:moveTo>
                  <a:cubicBezTo>
                    <a:pt x="272" y="775"/>
                    <a:pt x="179" y="1047"/>
                    <a:pt x="122" y="1312"/>
                  </a:cubicBezTo>
                  <a:cubicBezTo>
                    <a:pt x="0" y="1914"/>
                    <a:pt x="151" y="2509"/>
                    <a:pt x="244" y="3104"/>
                  </a:cubicBezTo>
                  <a:cubicBezTo>
                    <a:pt x="244" y="3168"/>
                    <a:pt x="301" y="3168"/>
                    <a:pt x="330" y="3168"/>
                  </a:cubicBezTo>
                  <a:cubicBezTo>
                    <a:pt x="631" y="2896"/>
                    <a:pt x="867" y="2537"/>
                    <a:pt x="932" y="2122"/>
                  </a:cubicBezTo>
                  <a:cubicBezTo>
                    <a:pt x="932" y="2093"/>
                    <a:pt x="989" y="2065"/>
                    <a:pt x="1018" y="2093"/>
                  </a:cubicBezTo>
                  <a:cubicBezTo>
                    <a:pt x="1197" y="2301"/>
                    <a:pt x="1319" y="2509"/>
                    <a:pt x="1433" y="2745"/>
                  </a:cubicBezTo>
                  <a:cubicBezTo>
                    <a:pt x="1469" y="2781"/>
                    <a:pt x="1527" y="2781"/>
                    <a:pt x="1527" y="2717"/>
                  </a:cubicBezTo>
                  <a:cubicBezTo>
                    <a:pt x="1584" y="2272"/>
                    <a:pt x="1555" y="1821"/>
                    <a:pt x="1405" y="1405"/>
                  </a:cubicBezTo>
                  <a:cubicBezTo>
                    <a:pt x="1405" y="1377"/>
                    <a:pt x="1433" y="1312"/>
                    <a:pt x="1469" y="1348"/>
                  </a:cubicBezTo>
                  <a:cubicBezTo>
                    <a:pt x="1856" y="1405"/>
                    <a:pt x="2243" y="1642"/>
                    <a:pt x="2602" y="1556"/>
                  </a:cubicBezTo>
                  <a:cubicBezTo>
                    <a:pt x="2659" y="1556"/>
                    <a:pt x="2659" y="1491"/>
                    <a:pt x="2630" y="1463"/>
                  </a:cubicBezTo>
                  <a:lnTo>
                    <a:pt x="2007" y="839"/>
                  </a:lnTo>
                  <a:cubicBezTo>
                    <a:pt x="1971" y="810"/>
                    <a:pt x="1971" y="746"/>
                    <a:pt x="2035" y="746"/>
                  </a:cubicBezTo>
                  <a:cubicBezTo>
                    <a:pt x="2329" y="746"/>
                    <a:pt x="2602" y="631"/>
                    <a:pt x="2809" y="416"/>
                  </a:cubicBezTo>
                  <a:cubicBezTo>
                    <a:pt x="2867" y="388"/>
                    <a:pt x="2838" y="330"/>
                    <a:pt x="2781" y="330"/>
                  </a:cubicBezTo>
                  <a:cubicBezTo>
                    <a:pt x="2301" y="302"/>
                    <a:pt x="1856" y="1"/>
                    <a:pt x="1347" y="29"/>
                  </a:cubicBezTo>
                  <a:cubicBezTo>
                    <a:pt x="1075" y="29"/>
                    <a:pt x="839" y="151"/>
                    <a:pt x="659" y="330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16"/>
            <p:cNvSpPr/>
            <p:nvPr/>
          </p:nvSpPr>
          <p:spPr>
            <a:xfrm>
              <a:off x="-21277" y="3385111"/>
              <a:ext cx="51565" cy="126275"/>
            </a:xfrm>
            <a:custGeom>
              <a:avLst/>
              <a:gdLst/>
              <a:ahLst/>
              <a:cxnLst/>
              <a:rect l="l" t="t" r="r" b="b"/>
              <a:pathLst>
                <a:path w="782" h="1915" fill="none" extrusionOk="0">
                  <a:moveTo>
                    <a:pt x="151" y="37"/>
                  </a:moveTo>
                  <a:cubicBezTo>
                    <a:pt x="180" y="1"/>
                    <a:pt x="180" y="1"/>
                    <a:pt x="208" y="1"/>
                  </a:cubicBezTo>
                  <a:lnTo>
                    <a:pt x="602" y="1"/>
                  </a:lnTo>
                  <a:cubicBezTo>
                    <a:pt x="423" y="538"/>
                    <a:pt x="452" y="1198"/>
                    <a:pt x="782" y="1649"/>
                  </a:cubicBezTo>
                  <a:cubicBezTo>
                    <a:pt x="660" y="1706"/>
                    <a:pt x="631" y="1828"/>
                    <a:pt x="602" y="1914"/>
                  </a:cubicBezTo>
                  <a:cubicBezTo>
                    <a:pt x="180" y="1405"/>
                    <a:pt x="0" y="717"/>
                    <a:pt x="122" y="65"/>
                  </a:cubicBezTo>
                  <a:cubicBezTo>
                    <a:pt x="151" y="65"/>
                    <a:pt x="151" y="37"/>
                    <a:pt x="151" y="37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16"/>
            <p:cNvSpPr/>
            <p:nvPr/>
          </p:nvSpPr>
          <p:spPr>
            <a:xfrm>
              <a:off x="96887" y="3960240"/>
              <a:ext cx="78930" cy="126209"/>
            </a:xfrm>
            <a:custGeom>
              <a:avLst/>
              <a:gdLst/>
              <a:ahLst/>
              <a:cxnLst/>
              <a:rect l="l" t="t" r="r" b="b"/>
              <a:pathLst>
                <a:path w="1197" h="1914" fill="none" extrusionOk="0">
                  <a:moveTo>
                    <a:pt x="566" y="179"/>
                  </a:moveTo>
                  <a:cubicBezTo>
                    <a:pt x="538" y="93"/>
                    <a:pt x="452" y="0"/>
                    <a:pt x="358" y="0"/>
                  </a:cubicBezTo>
                  <a:cubicBezTo>
                    <a:pt x="272" y="0"/>
                    <a:pt x="179" y="58"/>
                    <a:pt x="151" y="122"/>
                  </a:cubicBezTo>
                  <a:cubicBezTo>
                    <a:pt x="93" y="208"/>
                    <a:pt x="65" y="301"/>
                    <a:pt x="65" y="359"/>
                  </a:cubicBezTo>
                  <a:cubicBezTo>
                    <a:pt x="0" y="867"/>
                    <a:pt x="179" y="1376"/>
                    <a:pt x="538" y="1735"/>
                  </a:cubicBezTo>
                  <a:cubicBezTo>
                    <a:pt x="631" y="1820"/>
                    <a:pt x="745" y="1885"/>
                    <a:pt x="867" y="1914"/>
                  </a:cubicBezTo>
                  <a:cubicBezTo>
                    <a:pt x="960" y="1914"/>
                    <a:pt x="1104" y="1849"/>
                    <a:pt x="1139" y="1763"/>
                  </a:cubicBezTo>
                  <a:cubicBezTo>
                    <a:pt x="1197" y="1641"/>
                    <a:pt x="1104" y="1491"/>
                    <a:pt x="1046" y="1376"/>
                  </a:cubicBezTo>
                  <a:cubicBezTo>
                    <a:pt x="925" y="1197"/>
                    <a:pt x="810" y="1018"/>
                    <a:pt x="745" y="810"/>
                  </a:cubicBezTo>
                  <a:cubicBezTo>
                    <a:pt x="688" y="595"/>
                    <a:pt x="688" y="359"/>
                    <a:pt x="566" y="179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93" name="Google Shape;2093;p16"/>
          <p:cNvGrpSpPr/>
          <p:nvPr/>
        </p:nvGrpSpPr>
        <p:grpSpPr>
          <a:xfrm flipH="1">
            <a:off x="8539841" y="1112564"/>
            <a:ext cx="750002" cy="2918373"/>
            <a:chOff x="-146959" y="1223202"/>
            <a:chExt cx="750002" cy="2918373"/>
          </a:xfrm>
        </p:grpSpPr>
        <p:sp>
          <p:nvSpPr>
            <p:cNvPr id="2094" name="Google Shape;2094;p16"/>
            <p:cNvSpPr/>
            <p:nvPr/>
          </p:nvSpPr>
          <p:spPr>
            <a:xfrm>
              <a:off x="-137529" y="2026549"/>
              <a:ext cx="216943" cy="244374"/>
            </a:xfrm>
            <a:custGeom>
              <a:avLst/>
              <a:gdLst/>
              <a:ahLst/>
              <a:cxnLst/>
              <a:rect l="l" t="t" r="r" b="b"/>
              <a:pathLst>
                <a:path w="3290" h="3706" fill="none" extrusionOk="0">
                  <a:moveTo>
                    <a:pt x="2394" y="1169"/>
                  </a:moveTo>
                  <a:cubicBezTo>
                    <a:pt x="2215" y="1197"/>
                    <a:pt x="2301" y="932"/>
                    <a:pt x="2301" y="932"/>
                  </a:cubicBezTo>
                  <a:cubicBezTo>
                    <a:pt x="2301" y="932"/>
                    <a:pt x="2509" y="1"/>
                    <a:pt x="1943" y="65"/>
                  </a:cubicBezTo>
                  <a:cubicBezTo>
                    <a:pt x="1943" y="65"/>
                    <a:pt x="1018" y="273"/>
                    <a:pt x="509" y="990"/>
                  </a:cubicBezTo>
                  <a:cubicBezTo>
                    <a:pt x="1" y="1706"/>
                    <a:pt x="961" y="1706"/>
                    <a:pt x="961" y="1706"/>
                  </a:cubicBezTo>
                  <a:cubicBezTo>
                    <a:pt x="961" y="1706"/>
                    <a:pt x="1018" y="1678"/>
                    <a:pt x="1047" y="1857"/>
                  </a:cubicBezTo>
                  <a:cubicBezTo>
                    <a:pt x="1076" y="2036"/>
                    <a:pt x="896" y="2007"/>
                    <a:pt x="896" y="2007"/>
                  </a:cubicBezTo>
                  <a:cubicBezTo>
                    <a:pt x="273" y="2151"/>
                    <a:pt x="868" y="2867"/>
                    <a:pt x="868" y="2867"/>
                  </a:cubicBezTo>
                  <a:cubicBezTo>
                    <a:pt x="1706" y="3706"/>
                    <a:pt x="1914" y="2753"/>
                    <a:pt x="2036" y="2573"/>
                  </a:cubicBezTo>
                  <a:cubicBezTo>
                    <a:pt x="2150" y="2423"/>
                    <a:pt x="2423" y="2839"/>
                    <a:pt x="2752" y="2631"/>
                  </a:cubicBezTo>
                  <a:cubicBezTo>
                    <a:pt x="3082" y="2452"/>
                    <a:pt x="3290" y="2093"/>
                    <a:pt x="3111" y="1377"/>
                  </a:cubicBezTo>
                  <a:cubicBezTo>
                    <a:pt x="2932" y="660"/>
                    <a:pt x="2573" y="1111"/>
                    <a:pt x="2394" y="1169"/>
                  </a:cubicBezTo>
                  <a:close/>
                  <a:moveTo>
                    <a:pt x="2781" y="1470"/>
                  </a:moveTo>
                  <a:cubicBezTo>
                    <a:pt x="2960" y="2122"/>
                    <a:pt x="2724" y="2272"/>
                    <a:pt x="2573" y="2366"/>
                  </a:cubicBezTo>
                  <a:cubicBezTo>
                    <a:pt x="2573" y="2366"/>
                    <a:pt x="2509" y="2366"/>
                    <a:pt x="2423" y="2301"/>
                  </a:cubicBezTo>
                  <a:cubicBezTo>
                    <a:pt x="2272" y="2244"/>
                    <a:pt x="2093" y="2151"/>
                    <a:pt x="1885" y="2272"/>
                  </a:cubicBezTo>
                  <a:cubicBezTo>
                    <a:pt x="1828" y="2301"/>
                    <a:pt x="1792" y="2366"/>
                    <a:pt x="1763" y="2394"/>
                  </a:cubicBezTo>
                  <a:cubicBezTo>
                    <a:pt x="1706" y="2452"/>
                    <a:pt x="1706" y="2509"/>
                    <a:pt x="1677" y="2573"/>
                  </a:cubicBezTo>
                  <a:cubicBezTo>
                    <a:pt x="1613" y="2659"/>
                    <a:pt x="1556" y="2839"/>
                    <a:pt x="1470" y="2867"/>
                  </a:cubicBezTo>
                  <a:cubicBezTo>
                    <a:pt x="1434" y="2903"/>
                    <a:pt x="1319" y="2839"/>
                    <a:pt x="1111" y="2659"/>
                  </a:cubicBezTo>
                  <a:cubicBezTo>
                    <a:pt x="1018" y="2545"/>
                    <a:pt x="961" y="2423"/>
                    <a:pt x="932" y="2330"/>
                  </a:cubicBezTo>
                  <a:cubicBezTo>
                    <a:pt x="990" y="2330"/>
                    <a:pt x="1076" y="2301"/>
                    <a:pt x="1169" y="2272"/>
                  </a:cubicBezTo>
                  <a:lnTo>
                    <a:pt x="1169" y="2272"/>
                  </a:lnTo>
                  <a:cubicBezTo>
                    <a:pt x="1348" y="2151"/>
                    <a:pt x="1405" y="2007"/>
                    <a:pt x="1376" y="1792"/>
                  </a:cubicBezTo>
                  <a:cubicBezTo>
                    <a:pt x="1319" y="1498"/>
                    <a:pt x="1111" y="1377"/>
                    <a:pt x="932" y="1377"/>
                  </a:cubicBezTo>
                  <a:cubicBezTo>
                    <a:pt x="868" y="1377"/>
                    <a:pt x="753" y="1348"/>
                    <a:pt x="689" y="1319"/>
                  </a:cubicBezTo>
                  <a:cubicBezTo>
                    <a:pt x="717" y="1291"/>
                    <a:pt x="717" y="1255"/>
                    <a:pt x="782" y="1197"/>
                  </a:cubicBezTo>
                  <a:cubicBezTo>
                    <a:pt x="932" y="990"/>
                    <a:pt x="1111" y="810"/>
                    <a:pt x="1348" y="660"/>
                  </a:cubicBezTo>
                  <a:cubicBezTo>
                    <a:pt x="1649" y="481"/>
                    <a:pt x="1914" y="424"/>
                    <a:pt x="1971" y="395"/>
                  </a:cubicBezTo>
                  <a:lnTo>
                    <a:pt x="1971" y="395"/>
                  </a:lnTo>
                  <a:cubicBezTo>
                    <a:pt x="2036" y="452"/>
                    <a:pt x="2007" y="660"/>
                    <a:pt x="1971" y="839"/>
                  </a:cubicBezTo>
                  <a:cubicBezTo>
                    <a:pt x="1943" y="932"/>
                    <a:pt x="1914" y="1197"/>
                    <a:pt x="2064" y="1348"/>
                  </a:cubicBezTo>
                  <a:cubicBezTo>
                    <a:pt x="2150" y="1470"/>
                    <a:pt x="2301" y="1527"/>
                    <a:pt x="2451" y="1470"/>
                  </a:cubicBezTo>
                  <a:cubicBezTo>
                    <a:pt x="2545" y="1470"/>
                    <a:pt x="2602" y="1434"/>
                    <a:pt x="2659" y="1377"/>
                  </a:cubicBezTo>
                  <a:cubicBezTo>
                    <a:pt x="2688" y="1377"/>
                    <a:pt x="2688" y="1377"/>
                    <a:pt x="2724" y="1348"/>
                  </a:cubicBezTo>
                  <a:lnTo>
                    <a:pt x="2752" y="1348"/>
                  </a:lnTo>
                  <a:cubicBezTo>
                    <a:pt x="2781" y="1348"/>
                    <a:pt x="2781" y="1405"/>
                    <a:pt x="2781" y="1470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16"/>
            <p:cNvSpPr/>
            <p:nvPr/>
          </p:nvSpPr>
          <p:spPr>
            <a:xfrm>
              <a:off x="-121440" y="1877261"/>
              <a:ext cx="724483" cy="1269807"/>
            </a:xfrm>
            <a:custGeom>
              <a:avLst/>
              <a:gdLst/>
              <a:ahLst/>
              <a:cxnLst/>
              <a:rect l="l" t="t" r="r" b="b"/>
              <a:pathLst>
                <a:path w="10987" h="19257" extrusionOk="0">
                  <a:moveTo>
                    <a:pt x="6092" y="5461"/>
                  </a:moveTo>
                  <a:lnTo>
                    <a:pt x="6016" y="5660"/>
                  </a:lnTo>
                  <a:lnTo>
                    <a:pt x="6016" y="5660"/>
                  </a:lnTo>
                  <a:cubicBezTo>
                    <a:pt x="6043" y="5596"/>
                    <a:pt x="6074" y="5535"/>
                    <a:pt x="6092" y="5461"/>
                  </a:cubicBezTo>
                  <a:close/>
                  <a:moveTo>
                    <a:pt x="6016" y="5660"/>
                  </a:moveTo>
                  <a:lnTo>
                    <a:pt x="6016" y="5660"/>
                  </a:lnTo>
                  <a:cubicBezTo>
                    <a:pt x="6010" y="5672"/>
                    <a:pt x="6005" y="5685"/>
                    <a:pt x="5999" y="5698"/>
                  </a:cubicBezTo>
                  <a:lnTo>
                    <a:pt x="5999" y="5698"/>
                  </a:lnTo>
                  <a:cubicBezTo>
                    <a:pt x="5999" y="5700"/>
                    <a:pt x="5999" y="5702"/>
                    <a:pt x="5998" y="5705"/>
                  </a:cubicBezTo>
                  <a:lnTo>
                    <a:pt x="6016" y="5660"/>
                  </a:lnTo>
                  <a:close/>
                  <a:moveTo>
                    <a:pt x="8356" y="0"/>
                  </a:moveTo>
                  <a:cubicBezTo>
                    <a:pt x="7432" y="1849"/>
                    <a:pt x="6715" y="3970"/>
                    <a:pt x="5970" y="5912"/>
                  </a:cubicBezTo>
                  <a:lnTo>
                    <a:pt x="5970" y="5791"/>
                  </a:lnTo>
                  <a:cubicBezTo>
                    <a:pt x="5977" y="5758"/>
                    <a:pt x="5988" y="5727"/>
                    <a:pt x="5999" y="5698"/>
                  </a:cubicBezTo>
                  <a:lnTo>
                    <a:pt x="5999" y="5698"/>
                  </a:lnTo>
                  <a:cubicBezTo>
                    <a:pt x="6207" y="4353"/>
                    <a:pt x="6328" y="2865"/>
                    <a:pt x="6450" y="1462"/>
                  </a:cubicBezTo>
                  <a:lnTo>
                    <a:pt x="6450" y="1462"/>
                  </a:lnTo>
                  <a:cubicBezTo>
                    <a:pt x="5848" y="1519"/>
                    <a:pt x="5282" y="1641"/>
                    <a:pt x="4716" y="1820"/>
                  </a:cubicBezTo>
                  <a:cubicBezTo>
                    <a:pt x="4866" y="3791"/>
                    <a:pt x="4952" y="5733"/>
                    <a:pt x="5045" y="7704"/>
                  </a:cubicBezTo>
                  <a:lnTo>
                    <a:pt x="5884" y="8062"/>
                  </a:lnTo>
                  <a:lnTo>
                    <a:pt x="6328" y="8270"/>
                  </a:lnTo>
                  <a:cubicBezTo>
                    <a:pt x="7432" y="6894"/>
                    <a:pt x="9044" y="5912"/>
                    <a:pt x="10778" y="5640"/>
                  </a:cubicBezTo>
                  <a:cubicBezTo>
                    <a:pt x="10986" y="5224"/>
                    <a:pt x="10778" y="4744"/>
                    <a:pt x="10599" y="4329"/>
                  </a:cubicBezTo>
                  <a:cubicBezTo>
                    <a:pt x="10571" y="4271"/>
                    <a:pt x="10506" y="4178"/>
                    <a:pt x="10449" y="4149"/>
                  </a:cubicBezTo>
                  <a:cubicBezTo>
                    <a:pt x="10426" y="4142"/>
                    <a:pt x="10402" y="4138"/>
                    <a:pt x="10378" y="4138"/>
                  </a:cubicBezTo>
                  <a:cubicBezTo>
                    <a:pt x="10313" y="4138"/>
                    <a:pt x="10247" y="4165"/>
                    <a:pt x="10184" y="4207"/>
                  </a:cubicBezTo>
                  <a:cubicBezTo>
                    <a:pt x="8929" y="4866"/>
                    <a:pt x="7969" y="5490"/>
                    <a:pt x="6837" y="6328"/>
                  </a:cubicBezTo>
                  <a:lnTo>
                    <a:pt x="7102" y="5791"/>
                  </a:lnTo>
                  <a:cubicBezTo>
                    <a:pt x="7969" y="4028"/>
                    <a:pt x="8686" y="2659"/>
                    <a:pt x="9524" y="688"/>
                  </a:cubicBezTo>
                  <a:cubicBezTo>
                    <a:pt x="9195" y="387"/>
                    <a:pt x="8779" y="151"/>
                    <a:pt x="8356" y="0"/>
                  </a:cubicBezTo>
                  <a:close/>
                  <a:moveTo>
                    <a:pt x="4837" y="7582"/>
                  </a:moveTo>
                  <a:cubicBezTo>
                    <a:pt x="3433" y="10986"/>
                    <a:pt x="1878" y="14304"/>
                    <a:pt x="237" y="17558"/>
                  </a:cubicBezTo>
                  <a:cubicBezTo>
                    <a:pt x="115" y="17765"/>
                    <a:pt x="0" y="17973"/>
                    <a:pt x="0" y="18210"/>
                  </a:cubicBezTo>
                  <a:cubicBezTo>
                    <a:pt x="0" y="18604"/>
                    <a:pt x="330" y="18962"/>
                    <a:pt x="688" y="19106"/>
                  </a:cubicBezTo>
                  <a:cubicBezTo>
                    <a:pt x="1075" y="19256"/>
                    <a:pt x="1491" y="19256"/>
                    <a:pt x="1878" y="19256"/>
                  </a:cubicBezTo>
                  <a:cubicBezTo>
                    <a:pt x="2028" y="19256"/>
                    <a:pt x="2179" y="19256"/>
                    <a:pt x="2301" y="19170"/>
                  </a:cubicBezTo>
                  <a:cubicBezTo>
                    <a:pt x="2358" y="19077"/>
                    <a:pt x="2387" y="18926"/>
                    <a:pt x="2415" y="18812"/>
                  </a:cubicBezTo>
                  <a:cubicBezTo>
                    <a:pt x="2659" y="16748"/>
                    <a:pt x="3519" y="14806"/>
                    <a:pt x="4386" y="12928"/>
                  </a:cubicBezTo>
                  <a:cubicBezTo>
                    <a:pt x="5074" y="11373"/>
                    <a:pt x="5762" y="9854"/>
                    <a:pt x="6479" y="8327"/>
                  </a:cubicBezTo>
                  <a:cubicBezTo>
                    <a:pt x="6421" y="8299"/>
                    <a:pt x="6385" y="8299"/>
                    <a:pt x="6328" y="8270"/>
                  </a:cubicBezTo>
                  <a:cubicBezTo>
                    <a:pt x="6178" y="8213"/>
                    <a:pt x="5998" y="8148"/>
                    <a:pt x="5848" y="8091"/>
                  </a:cubicBezTo>
                  <a:cubicBezTo>
                    <a:pt x="5490" y="7969"/>
                    <a:pt x="5167" y="7790"/>
                    <a:pt x="4837" y="7582"/>
                  </a:cubicBezTo>
                  <a:close/>
                </a:path>
              </a:pathLst>
            </a:custGeom>
            <a:solidFill>
              <a:srgbClr val="7FA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16"/>
            <p:cNvSpPr/>
            <p:nvPr/>
          </p:nvSpPr>
          <p:spPr>
            <a:xfrm>
              <a:off x="162102" y="1843697"/>
              <a:ext cx="413510" cy="545390"/>
            </a:xfrm>
            <a:custGeom>
              <a:avLst/>
              <a:gdLst/>
              <a:ahLst/>
              <a:cxnLst/>
              <a:rect l="l" t="t" r="r" b="b"/>
              <a:pathLst>
                <a:path w="6271" h="8271" fill="none" extrusionOk="0">
                  <a:moveTo>
                    <a:pt x="1641" y="8270"/>
                  </a:moveTo>
                  <a:cubicBezTo>
                    <a:pt x="2716" y="6866"/>
                    <a:pt x="4328" y="5913"/>
                    <a:pt x="6091" y="5640"/>
                  </a:cubicBezTo>
                  <a:cubicBezTo>
                    <a:pt x="6271" y="5225"/>
                    <a:pt x="6091" y="4744"/>
                    <a:pt x="5884" y="4329"/>
                  </a:cubicBezTo>
                  <a:cubicBezTo>
                    <a:pt x="5848" y="4271"/>
                    <a:pt x="5819" y="4178"/>
                    <a:pt x="5762" y="4150"/>
                  </a:cubicBezTo>
                  <a:cubicBezTo>
                    <a:pt x="5669" y="4121"/>
                    <a:pt x="5554" y="4150"/>
                    <a:pt x="5461" y="4207"/>
                  </a:cubicBezTo>
                  <a:cubicBezTo>
                    <a:pt x="4207" y="4866"/>
                    <a:pt x="3282" y="5497"/>
                    <a:pt x="2121" y="6328"/>
                  </a:cubicBezTo>
                  <a:cubicBezTo>
                    <a:pt x="3103" y="4300"/>
                    <a:pt x="3913" y="2867"/>
                    <a:pt x="4809" y="688"/>
                  </a:cubicBezTo>
                  <a:cubicBezTo>
                    <a:pt x="4479" y="387"/>
                    <a:pt x="4092" y="151"/>
                    <a:pt x="3669" y="0"/>
                  </a:cubicBezTo>
                  <a:cubicBezTo>
                    <a:pt x="2745" y="1849"/>
                    <a:pt x="1999" y="3970"/>
                    <a:pt x="1254" y="5913"/>
                  </a:cubicBezTo>
                  <a:cubicBezTo>
                    <a:pt x="1519" y="4508"/>
                    <a:pt x="1612" y="2924"/>
                    <a:pt x="1727" y="1462"/>
                  </a:cubicBezTo>
                  <a:cubicBezTo>
                    <a:pt x="1132" y="1520"/>
                    <a:pt x="566" y="1641"/>
                    <a:pt x="0" y="1821"/>
                  </a:cubicBezTo>
                  <a:cubicBezTo>
                    <a:pt x="150" y="3763"/>
                    <a:pt x="265" y="5733"/>
                    <a:pt x="330" y="7675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16"/>
            <p:cNvSpPr/>
            <p:nvPr/>
          </p:nvSpPr>
          <p:spPr>
            <a:xfrm>
              <a:off x="199424" y="2203796"/>
              <a:ext cx="52950" cy="153640"/>
            </a:xfrm>
            <a:custGeom>
              <a:avLst/>
              <a:gdLst/>
              <a:ahLst/>
              <a:cxnLst/>
              <a:rect l="l" t="t" r="r" b="b"/>
              <a:pathLst>
                <a:path w="803" h="2330" fill="none" extrusionOk="0">
                  <a:moveTo>
                    <a:pt x="803" y="0"/>
                  </a:moveTo>
                  <a:cubicBezTo>
                    <a:pt x="566" y="781"/>
                    <a:pt x="330" y="1555"/>
                    <a:pt x="0" y="2329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16"/>
            <p:cNvSpPr/>
            <p:nvPr/>
          </p:nvSpPr>
          <p:spPr>
            <a:xfrm>
              <a:off x="236746" y="2225490"/>
              <a:ext cx="82755" cy="151794"/>
            </a:xfrm>
            <a:custGeom>
              <a:avLst/>
              <a:gdLst/>
              <a:ahLst/>
              <a:cxnLst/>
              <a:rect l="l" t="t" r="r" b="b"/>
              <a:pathLst>
                <a:path w="1255" h="2302" fill="none" extrusionOk="0">
                  <a:moveTo>
                    <a:pt x="1254" y="1"/>
                  </a:moveTo>
                  <a:cubicBezTo>
                    <a:pt x="925" y="717"/>
                    <a:pt x="416" y="1613"/>
                    <a:pt x="0" y="2301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16"/>
            <p:cNvSpPr/>
            <p:nvPr/>
          </p:nvSpPr>
          <p:spPr>
            <a:xfrm>
              <a:off x="-146959" y="2343655"/>
              <a:ext cx="425313" cy="769849"/>
            </a:xfrm>
            <a:custGeom>
              <a:avLst/>
              <a:gdLst/>
              <a:ahLst/>
              <a:cxnLst/>
              <a:rect l="l" t="t" r="r" b="b"/>
              <a:pathLst>
                <a:path w="6450" h="11675" fill="none" extrusionOk="0">
                  <a:moveTo>
                    <a:pt x="2265" y="11560"/>
                  </a:moveTo>
                  <a:cubicBezTo>
                    <a:pt x="2179" y="11674"/>
                    <a:pt x="2000" y="11674"/>
                    <a:pt x="1849" y="11674"/>
                  </a:cubicBezTo>
                  <a:cubicBezTo>
                    <a:pt x="1462" y="11674"/>
                    <a:pt x="1039" y="11674"/>
                    <a:pt x="681" y="11531"/>
                  </a:cubicBezTo>
                  <a:cubicBezTo>
                    <a:pt x="294" y="11380"/>
                    <a:pt x="0" y="11022"/>
                    <a:pt x="0" y="10635"/>
                  </a:cubicBezTo>
                  <a:cubicBezTo>
                    <a:pt x="0" y="10391"/>
                    <a:pt x="115" y="10184"/>
                    <a:pt x="208" y="9976"/>
                  </a:cubicBezTo>
                  <a:cubicBezTo>
                    <a:pt x="1878" y="6722"/>
                    <a:pt x="3404" y="3376"/>
                    <a:pt x="4837" y="0"/>
                  </a:cubicBezTo>
                  <a:cubicBezTo>
                    <a:pt x="5339" y="330"/>
                    <a:pt x="5877" y="566"/>
                    <a:pt x="6450" y="717"/>
                  </a:cubicBezTo>
                  <a:cubicBezTo>
                    <a:pt x="5762" y="2272"/>
                    <a:pt x="5074" y="3791"/>
                    <a:pt x="4357" y="5318"/>
                  </a:cubicBezTo>
                  <a:cubicBezTo>
                    <a:pt x="3519" y="7231"/>
                    <a:pt x="2623" y="9166"/>
                    <a:pt x="2387" y="11230"/>
                  </a:cubicBezTo>
                  <a:cubicBezTo>
                    <a:pt x="2358" y="11352"/>
                    <a:pt x="2358" y="11466"/>
                    <a:pt x="2265" y="11560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16"/>
            <p:cNvSpPr/>
            <p:nvPr/>
          </p:nvSpPr>
          <p:spPr>
            <a:xfrm>
              <a:off x="-31234" y="2385197"/>
              <a:ext cx="291653" cy="734440"/>
            </a:xfrm>
            <a:custGeom>
              <a:avLst/>
              <a:gdLst/>
              <a:ahLst/>
              <a:cxnLst/>
              <a:rect l="l" t="t" r="r" b="b"/>
              <a:pathLst>
                <a:path w="4423" h="11138" fill="none" extrusionOk="0">
                  <a:moveTo>
                    <a:pt x="4423" y="1"/>
                  </a:moveTo>
                  <a:cubicBezTo>
                    <a:pt x="3319" y="2445"/>
                    <a:pt x="2244" y="4810"/>
                    <a:pt x="1140" y="7253"/>
                  </a:cubicBezTo>
                  <a:cubicBezTo>
                    <a:pt x="603" y="8479"/>
                    <a:pt x="1" y="9790"/>
                    <a:pt x="37" y="11137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16"/>
            <p:cNvSpPr/>
            <p:nvPr/>
          </p:nvSpPr>
          <p:spPr>
            <a:xfrm>
              <a:off x="-28860" y="2780771"/>
              <a:ext cx="84667" cy="187138"/>
            </a:xfrm>
            <a:custGeom>
              <a:avLst/>
              <a:gdLst/>
              <a:ahLst/>
              <a:cxnLst/>
              <a:rect l="l" t="t" r="r" b="b"/>
              <a:pathLst>
                <a:path w="1284" h="2838" fill="none" extrusionOk="0">
                  <a:moveTo>
                    <a:pt x="1284" y="0"/>
                  </a:moveTo>
                  <a:cubicBezTo>
                    <a:pt x="803" y="925"/>
                    <a:pt x="388" y="1885"/>
                    <a:pt x="1" y="2838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16"/>
            <p:cNvSpPr/>
            <p:nvPr/>
          </p:nvSpPr>
          <p:spPr>
            <a:xfrm>
              <a:off x="112911" y="2991515"/>
              <a:ext cx="373880" cy="357461"/>
            </a:xfrm>
            <a:custGeom>
              <a:avLst/>
              <a:gdLst/>
              <a:ahLst/>
              <a:cxnLst/>
              <a:rect l="l" t="t" r="r" b="b"/>
              <a:pathLst>
                <a:path w="5670" h="5421" extrusionOk="0">
                  <a:moveTo>
                    <a:pt x="3011" y="0"/>
                  </a:moveTo>
                  <a:cubicBezTo>
                    <a:pt x="2688" y="0"/>
                    <a:pt x="2237" y="93"/>
                    <a:pt x="2029" y="151"/>
                  </a:cubicBezTo>
                  <a:cubicBezTo>
                    <a:pt x="1642" y="273"/>
                    <a:pt x="1398" y="387"/>
                    <a:pt x="1104" y="631"/>
                  </a:cubicBezTo>
                  <a:cubicBezTo>
                    <a:pt x="896" y="746"/>
                    <a:pt x="746" y="925"/>
                    <a:pt x="596" y="1104"/>
                  </a:cubicBezTo>
                  <a:cubicBezTo>
                    <a:pt x="416" y="1312"/>
                    <a:pt x="295" y="1527"/>
                    <a:pt x="180" y="1849"/>
                  </a:cubicBezTo>
                  <a:cubicBezTo>
                    <a:pt x="1" y="2358"/>
                    <a:pt x="87" y="2781"/>
                    <a:pt x="180" y="3225"/>
                  </a:cubicBezTo>
                  <a:cubicBezTo>
                    <a:pt x="295" y="3677"/>
                    <a:pt x="502" y="4092"/>
                    <a:pt x="832" y="4422"/>
                  </a:cubicBezTo>
                  <a:cubicBezTo>
                    <a:pt x="1011" y="4630"/>
                    <a:pt x="1190" y="4809"/>
                    <a:pt x="1434" y="4959"/>
                  </a:cubicBezTo>
                  <a:cubicBezTo>
                    <a:pt x="1902" y="5267"/>
                    <a:pt x="2470" y="5420"/>
                    <a:pt x="3037" y="5420"/>
                  </a:cubicBezTo>
                  <a:cubicBezTo>
                    <a:pt x="3408" y="5420"/>
                    <a:pt x="3779" y="5355"/>
                    <a:pt x="4121" y="5225"/>
                  </a:cubicBezTo>
                  <a:cubicBezTo>
                    <a:pt x="4301" y="5139"/>
                    <a:pt x="4480" y="5045"/>
                    <a:pt x="4659" y="4931"/>
                  </a:cubicBezTo>
                  <a:cubicBezTo>
                    <a:pt x="5311" y="4451"/>
                    <a:pt x="5669" y="3526"/>
                    <a:pt x="5641" y="2745"/>
                  </a:cubicBezTo>
                  <a:cubicBezTo>
                    <a:pt x="5612" y="1971"/>
                    <a:pt x="5225" y="1254"/>
                    <a:pt x="4659" y="717"/>
                  </a:cubicBezTo>
                  <a:cubicBezTo>
                    <a:pt x="4179" y="273"/>
                    <a:pt x="3699" y="29"/>
                    <a:pt x="3011" y="0"/>
                  </a:cubicBezTo>
                  <a:close/>
                </a:path>
              </a:pathLst>
            </a:custGeom>
            <a:solidFill>
              <a:srgbClr val="FCC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16"/>
            <p:cNvSpPr/>
            <p:nvPr/>
          </p:nvSpPr>
          <p:spPr>
            <a:xfrm>
              <a:off x="89304" y="2965996"/>
              <a:ext cx="373814" cy="366297"/>
            </a:xfrm>
            <a:custGeom>
              <a:avLst/>
              <a:gdLst/>
              <a:ahLst/>
              <a:cxnLst/>
              <a:rect l="l" t="t" r="r" b="b"/>
              <a:pathLst>
                <a:path w="5669" h="5555" fill="none" extrusionOk="0">
                  <a:moveTo>
                    <a:pt x="1398" y="4959"/>
                  </a:moveTo>
                  <a:cubicBezTo>
                    <a:pt x="2179" y="5461"/>
                    <a:pt x="3225" y="5554"/>
                    <a:pt x="4085" y="5225"/>
                  </a:cubicBezTo>
                  <a:cubicBezTo>
                    <a:pt x="4264" y="5139"/>
                    <a:pt x="4479" y="5045"/>
                    <a:pt x="4623" y="4924"/>
                  </a:cubicBezTo>
                  <a:cubicBezTo>
                    <a:pt x="5282" y="4451"/>
                    <a:pt x="5669" y="3526"/>
                    <a:pt x="5612" y="2745"/>
                  </a:cubicBezTo>
                  <a:cubicBezTo>
                    <a:pt x="5583" y="1971"/>
                    <a:pt x="5196" y="1254"/>
                    <a:pt x="4623" y="717"/>
                  </a:cubicBezTo>
                  <a:cubicBezTo>
                    <a:pt x="4150" y="265"/>
                    <a:pt x="3670" y="29"/>
                    <a:pt x="2982" y="29"/>
                  </a:cubicBezTo>
                  <a:cubicBezTo>
                    <a:pt x="2652" y="0"/>
                    <a:pt x="2208" y="86"/>
                    <a:pt x="2000" y="151"/>
                  </a:cubicBezTo>
                  <a:cubicBezTo>
                    <a:pt x="1613" y="265"/>
                    <a:pt x="1369" y="387"/>
                    <a:pt x="1075" y="624"/>
                  </a:cubicBezTo>
                  <a:cubicBezTo>
                    <a:pt x="860" y="774"/>
                    <a:pt x="717" y="925"/>
                    <a:pt x="567" y="1104"/>
                  </a:cubicBezTo>
                  <a:cubicBezTo>
                    <a:pt x="416" y="1312"/>
                    <a:pt x="266" y="1520"/>
                    <a:pt x="144" y="1849"/>
                  </a:cubicBezTo>
                  <a:cubicBezTo>
                    <a:pt x="0" y="2358"/>
                    <a:pt x="58" y="2774"/>
                    <a:pt x="180" y="3225"/>
                  </a:cubicBezTo>
                  <a:cubicBezTo>
                    <a:pt x="266" y="3669"/>
                    <a:pt x="502" y="4092"/>
                    <a:pt x="803" y="4451"/>
                  </a:cubicBezTo>
                  <a:cubicBezTo>
                    <a:pt x="982" y="4630"/>
                    <a:pt x="1161" y="4809"/>
                    <a:pt x="1398" y="4959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16"/>
            <p:cNvSpPr/>
            <p:nvPr/>
          </p:nvSpPr>
          <p:spPr>
            <a:xfrm>
              <a:off x="114823" y="2997647"/>
              <a:ext cx="320930" cy="295411"/>
            </a:xfrm>
            <a:custGeom>
              <a:avLst/>
              <a:gdLst/>
              <a:ahLst/>
              <a:cxnLst/>
              <a:rect l="l" t="t" r="r" b="b"/>
              <a:pathLst>
                <a:path w="4867" h="4480" fill="none" extrusionOk="0">
                  <a:moveTo>
                    <a:pt x="2150" y="180"/>
                  </a:moveTo>
                  <a:cubicBezTo>
                    <a:pt x="2208" y="58"/>
                    <a:pt x="2329" y="29"/>
                    <a:pt x="2444" y="0"/>
                  </a:cubicBezTo>
                  <a:cubicBezTo>
                    <a:pt x="2716" y="0"/>
                    <a:pt x="2982" y="58"/>
                    <a:pt x="3161" y="208"/>
                  </a:cubicBezTo>
                  <a:cubicBezTo>
                    <a:pt x="3197" y="237"/>
                    <a:pt x="3225" y="266"/>
                    <a:pt x="3254" y="266"/>
                  </a:cubicBezTo>
                  <a:lnTo>
                    <a:pt x="3311" y="266"/>
                  </a:lnTo>
                  <a:cubicBezTo>
                    <a:pt x="3670" y="323"/>
                    <a:pt x="3999" y="567"/>
                    <a:pt x="4150" y="896"/>
                  </a:cubicBezTo>
                  <a:cubicBezTo>
                    <a:pt x="4565" y="1133"/>
                    <a:pt x="4773" y="1642"/>
                    <a:pt x="4658" y="2086"/>
                  </a:cubicBezTo>
                  <a:cubicBezTo>
                    <a:pt x="4809" y="2236"/>
                    <a:pt x="4866" y="2473"/>
                    <a:pt x="4866" y="2688"/>
                  </a:cubicBezTo>
                  <a:cubicBezTo>
                    <a:pt x="4838" y="2896"/>
                    <a:pt x="4716" y="3103"/>
                    <a:pt x="4537" y="3225"/>
                  </a:cubicBezTo>
                  <a:cubicBezTo>
                    <a:pt x="4508" y="3254"/>
                    <a:pt x="4508" y="3254"/>
                    <a:pt x="4479" y="3283"/>
                  </a:cubicBezTo>
                  <a:cubicBezTo>
                    <a:pt x="4451" y="3311"/>
                    <a:pt x="4451" y="3340"/>
                    <a:pt x="4415" y="3369"/>
                  </a:cubicBezTo>
                  <a:cubicBezTo>
                    <a:pt x="4300" y="3670"/>
                    <a:pt x="3999" y="3877"/>
                    <a:pt x="3670" y="3906"/>
                  </a:cubicBezTo>
                  <a:cubicBezTo>
                    <a:pt x="3641" y="4085"/>
                    <a:pt x="3490" y="4236"/>
                    <a:pt x="3311" y="4329"/>
                  </a:cubicBezTo>
                  <a:cubicBezTo>
                    <a:pt x="3161" y="4386"/>
                    <a:pt x="2953" y="4415"/>
                    <a:pt x="2774" y="4444"/>
                  </a:cubicBezTo>
                  <a:cubicBezTo>
                    <a:pt x="2566" y="4479"/>
                    <a:pt x="2329" y="4479"/>
                    <a:pt x="2208" y="4329"/>
                  </a:cubicBezTo>
                  <a:cubicBezTo>
                    <a:pt x="2150" y="4415"/>
                    <a:pt x="1971" y="4415"/>
                    <a:pt x="1849" y="4386"/>
                  </a:cubicBezTo>
                  <a:cubicBezTo>
                    <a:pt x="1520" y="4329"/>
                    <a:pt x="1226" y="4121"/>
                    <a:pt x="1011" y="3849"/>
                  </a:cubicBezTo>
                  <a:cubicBezTo>
                    <a:pt x="982" y="3820"/>
                    <a:pt x="982" y="3791"/>
                    <a:pt x="953" y="3791"/>
                  </a:cubicBezTo>
                  <a:cubicBezTo>
                    <a:pt x="925" y="3763"/>
                    <a:pt x="896" y="3727"/>
                    <a:pt x="832" y="3727"/>
                  </a:cubicBezTo>
                  <a:cubicBezTo>
                    <a:pt x="509" y="3548"/>
                    <a:pt x="330" y="3189"/>
                    <a:pt x="330" y="2802"/>
                  </a:cubicBezTo>
                  <a:cubicBezTo>
                    <a:pt x="208" y="2717"/>
                    <a:pt x="115" y="2595"/>
                    <a:pt x="86" y="2444"/>
                  </a:cubicBezTo>
                  <a:cubicBezTo>
                    <a:pt x="29" y="2265"/>
                    <a:pt x="0" y="2086"/>
                    <a:pt x="29" y="1935"/>
                  </a:cubicBezTo>
                  <a:cubicBezTo>
                    <a:pt x="86" y="1756"/>
                    <a:pt x="180" y="1577"/>
                    <a:pt x="330" y="1520"/>
                  </a:cubicBezTo>
                  <a:cubicBezTo>
                    <a:pt x="416" y="1462"/>
                    <a:pt x="359" y="1369"/>
                    <a:pt x="359" y="1283"/>
                  </a:cubicBezTo>
                  <a:cubicBezTo>
                    <a:pt x="330" y="1133"/>
                    <a:pt x="445" y="1011"/>
                    <a:pt x="538" y="925"/>
                  </a:cubicBezTo>
                  <a:cubicBezTo>
                    <a:pt x="595" y="832"/>
                    <a:pt x="688" y="746"/>
                    <a:pt x="774" y="681"/>
                  </a:cubicBezTo>
                  <a:cubicBezTo>
                    <a:pt x="867" y="624"/>
                    <a:pt x="982" y="595"/>
                    <a:pt x="1104" y="595"/>
                  </a:cubicBezTo>
                  <a:cubicBezTo>
                    <a:pt x="1161" y="624"/>
                    <a:pt x="1226" y="624"/>
                    <a:pt x="1254" y="595"/>
                  </a:cubicBezTo>
                  <a:lnTo>
                    <a:pt x="1254" y="473"/>
                  </a:lnTo>
                  <a:cubicBezTo>
                    <a:pt x="1254" y="359"/>
                    <a:pt x="1405" y="237"/>
                    <a:pt x="1520" y="208"/>
                  </a:cubicBezTo>
                  <a:cubicBezTo>
                    <a:pt x="1727" y="115"/>
                    <a:pt x="1971" y="58"/>
                    <a:pt x="2150" y="180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16"/>
            <p:cNvSpPr/>
            <p:nvPr/>
          </p:nvSpPr>
          <p:spPr>
            <a:xfrm>
              <a:off x="173905" y="3158805"/>
              <a:ext cx="102141" cy="124297"/>
            </a:xfrm>
            <a:custGeom>
              <a:avLst/>
              <a:gdLst/>
              <a:ahLst/>
              <a:cxnLst/>
              <a:rect l="l" t="t" r="r" b="b"/>
              <a:pathLst>
                <a:path w="1549" h="1885" fill="none" extrusionOk="0">
                  <a:moveTo>
                    <a:pt x="1312" y="1885"/>
                  </a:moveTo>
                  <a:cubicBezTo>
                    <a:pt x="1405" y="1462"/>
                    <a:pt x="1519" y="925"/>
                    <a:pt x="1519" y="509"/>
                  </a:cubicBezTo>
                  <a:cubicBezTo>
                    <a:pt x="1491" y="301"/>
                    <a:pt x="1548" y="151"/>
                    <a:pt x="1462" y="29"/>
                  </a:cubicBezTo>
                  <a:cubicBezTo>
                    <a:pt x="1433" y="0"/>
                    <a:pt x="1369" y="0"/>
                    <a:pt x="1312" y="0"/>
                  </a:cubicBezTo>
                  <a:cubicBezTo>
                    <a:pt x="1283" y="29"/>
                    <a:pt x="1161" y="151"/>
                    <a:pt x="1104" y="208"/>
                  </a:cubicBezTo>
                  <a:cubicBezTo>
                    <a:pt x="831" y="659"/>
                    <a:pt x="444" y="1018"/>
                    <a:pt x="0" y="1283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16"/>
            <p:cNvSpPr/>
            <p:nvPr/>
          </p:nvSpPr>
          <p:spPr>
            <a:xfrm>
              <a:off x="136583" y="3154980"/>
              <a:ext cx="123835" cy="27497"/>
            </a:xfrm>
            <a:custGeom>
              <a:avLst/>
              <a:gdLst/>
              <a:ahLst/>
              <a:cxnLst/>
              <a:rect l="l" t="t" r="r" b="b"/>
              <a:pathLst>
                <a:path w="1878" h="417" fill="none" extrusionOk="0">
                  <a:moveTo>
                    <a:pt x="1878" y="123"/>
                  </a:moveTo>
                  <a:lnTo>
                    <a:pt x="1878" y="58"/>
                  </a:lnTo>
                  <a:cubicBezTo>
                    <a:pt x="1878" y="30"/>
                    <a:pt x="1849" y="30"/>
                    <a:pt x="1849" y="30"/>
                  </a:cubicBezTo>
                  <a:cubicBezTo>
                    <a:pt x="1792" y="1"/>
                    <a:pt x="1698" y="1"/>
                    <a:pt x="1641" y="1"/>
                  </a:cubicBezTo>
                  <a:cubicBezTo>
                    <a:pt x="1311" y="1"/>
                    <a:pt x="860" y="123"/>
                    <a:pt x="566" y="237"/>
                  </a:cubicBezTo>
                  <a:cubicBezTo>
                    <a:pt x="358" y="302"/>
                    <a:pt x="179" y="359"/>
                    <a:pt x="0" y="416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16"/>
            <p:cNvSpPr/>
            <p:nvPr/>
          </p:nvSpPr>
          <p:spPr>
            <a:xfrm>
              <a:off x="140342" y="3094052"/>
              <a:ext cx="118164" cy="62907"/>
            </a:xfrm>
            <a:custGeom>
              <a:avLst/>
              <a:gdLst/>
              <a:ahLst/>
              <a:cxnLst/>
              <a:rect l="l" t="t" r="r" b="b"/>
              <a:pathLst>
                <a:path w="1792" h="954" fill="none" extrusionOk="0">
                  <a:moveTo>
                    <a:pt x="1792" y="954"/>
                  </a:moveTo>
                  <a:lnTo>
                    <a:pt x="1792" y="868"/>
                  </a:lnTo>
                  <a:cubicBezTo>
                    <a:pt x="1763" y="832"/>
                    <a:pt x="1763" y="803"/>
                    <a:pt x="1735" y="774"/>
                  </a:cubicBezTo>
                  <a:cubicBezTo>
                    <a:pt x="1133" y="473"/>
                    <a:pt x="595" y="237"/>
                    <a:pt x="0" y="0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16"/>
            <p:cNvSpPr/>
            <p:nvPr/>
          </p:nvSpPr>
          <p:spPr>
            <a:xfrm>
              <a:off x="191379" y="3038728"/>
              <a:ext cx="70951" cy="108339"/>
            </a:xfrm>
            <a:custGeom>
              <a:avLst/>
              <a:gdLst/>
              <a:ahLst/>
              <a:cxnLst/>
              <a:rect l="l" t="t" r="r" b="b"/>
              <a:pathLst>
                <a:path w="1076" h="1643" fill="none" extrusionOk="0">
                  <a:moveTo>
                    <a:pt x="1047" y="1642"/>
                  </a:moveTo>
                  <a:cubicBezTo>
                    <a:pt x="1075" y="1585"/>
                    <a:pt x="1047" y="1556"/>
                    <a:pt x="1047" y="1527"/>
                  </a:cubicBezTo>
                  <a:cubicBezTo>
                    <a:pt x="867" y="1105"/>
                    <a:pt x="566" y="660"/>
                    <a:pt x="330" y="302"/>
                  </a:cubicBezTo>
                  <a:cubicBezTo>
                    <a:pt x="244" y="180"/>
                    <a:pt x="151" y="58"/>
                    <a:pt x="0" y="1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16"/>
            <p:cNvSpPr/>
            <p:nvPr/>
          </p:nvSpPr>
          <p:spPr>
            <a:xfrm>
              <a:off x="268397" y="3156893"/>
              <a:ext cx="88426" cy="100690"/>
            </a:xfrm>
            <a:custGeom>
              <a:avLst/>
              <a:gdLst/>
              <a:ahLst/>
              <a:cxnLst/>
              <a:rect l="l" t="t" r="r" b="b"/>
              <a:pathLst>
                <a:path w="1341" h="1527" fill="none" extrusionOk="0">
                  <a:moveTo>
                    <a:pt x="1341" y="1527"/>
                  </a:moveTo>
                  <a:cubicBezTo>
                    <a:pt x="1283" y="1405"/>
                    <a:pt x="1226" y="1283"/>
                    <a:pt x="1133" y="1169"/>
                  </a:cubicBezTo>
                  <a:cubicBezTo>
                    <a:pt x="1075" y="1075"/>
                    <a:pt x="1011" y="1018"/>
                    <a:pt x="954" y="925"/>
                  </a:cubicBezTo>
                  <a:cubicBezTo>
                    <a:pt x="774" y="746"/>
                    <a:pt x="473" y="416"/>
                    <a:pt x="294" y="237"/>
                  </a:cubicBezTo>
                  <a:cubicBezTo>
                    <a:pt x="208" y="151"/>
                    <a:pt x="115" y="58"/>
                    <a:pt x="0" y="1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16"/>
            <p:cNvSpPr/>
            <p:nvPr/>
          </p:nvSpPr>
          <p:spPr>
            <a:xfrm>
              <a:off x="280201" y="3156893"/>
              <a:ext cx="128121" cy="59148"/>
            </a:xfrm>
            <a:custGeom>
              <a:avLst/>
              <a:gdLst/>
              <a:ahLst/>
              <a:cxnLst/>
              <a:rect l="l" t="t" r="r" b="b"/>
              <a:pathLst>
                <a:path w="1943" h="897" fill="none" extrusionOk="0">
                  <a:moveTo>
                    <a:pt x="1" y="58"/>
                  </a:moveTo>
                  <a:cubicBezTo>
                    <a:pt x="29" y="29"/>
                    <a:pt x="58" y="1"/>
                    <a:pt x="115" y="1"/>
                  </a:cubicBezTo>
                  <a:cubicBezTo>
                    <a:pt x="180" y="1"/>
                    <a:pt x="208" y="29"/>
                    <a:pt x="266" y="29"/>
                  </a:cubicBezTo>
                  <a:cubicBezTo>
                    <a:pt x="896" y="302"/>
                    <a:pt x="1341" y="595"/>
                    <a:pt x="1943" y="896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16"/>
            <p:cNvSpPr/>
            <p:nvPr/>
          </p:nvSpPr>
          <p:spPr>
            <a:xfrm>
              <a:off x="283959" y="3135132"/>
              <a:ext cx="138078" cy="18068"/>
            </a:xfrm>
            <a:custGeom>
              <a:avLst/>
              <a:gdLst/>
              <a:ahLst/>
              <a:cxnLst/>
              <a:rect l="l" t="t" r="r" b="b"/>
              <a:pathLst>
                <a:path w="2094" h="274" fill="none" extrusionOk="0">
                  <a:moveTo>
                    <a:pt x="1" y="273"/>
                  </a:moveTo>
                  <a:cubicBezTo>
                    <a:pt x="123" y="245"/>
                    <a:pt x="237" y="209"/>
                    <a:pt x="359" y="209"/>
                  </a:cubicBezTo>
                  <a:cubicBezTo>
                    <a:pt x="839" y="151"/>
                    <a:pt x="1585" y="30"/>
                    <a:pt x="2093" y="1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16"/>
            <p:cNvSpPr/>
            <p:nvPr/>
          </p:nvSpPr>
          <p:spPr>
            <a:xfrm>
              <a:off x="285871" y="3056730"/>
              <a:ext cx="102603" cy="84667"/>
            </a:xfrm>
            <a:custGeom>
              <a:avLst/>
              <a:gdLst/>
              <a:ahLst/>
              <a:cxnLst/>
              <a:rect l="l" t="t" r="r" b="b"/>
              <a:pathLst>
                <a:path w="1556" h="1284" fill="none" extrusionOk="0">
                  <a:moveTo>
                    <a:pt x="1" y="1283"/>
                  </a:moveTo>
                  <a:cubicBezTo>
                    <a:pt x="388" y="925"/>
                    <a:pt x="1255" y="237"/>
                    <a:pt x="1556" y="0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16"/>
            <p:cNvSpPr/>
            <p:nvPr/>
          </p:nvSpPr>
          <p:spPr>
            <a:xfrm>
              <a:off x="256594" y="3009451"/>
              <a:ext cx="15628" cy="127660"/>
            </a:xfrm>
            <a:custGeom>
              <a:avLst/>
              <a:gdLst/>
              <a:ahLst/>
              <a:cxnLst/>
              <a:rect l="l" t="t" r="r" b="b"/>
              <a:pathLst>
                <a:path w="237" h="1936" fill="none" extrusionOk="0">
                  <a:moveTo>
                    <a:pt x="151" y="1936"/>
                  </a:moveTo>
                  <a:cubicBezTo>
                    <a:pt x="208" y="1878"/>
                    <a:pt x="208" y="1792"/>
                    <a:pt x="208" y="1699"/>
                  </a:cubicBezTo>
                  <a:cubicBezTo>
                    <a:pt x="237" y="1491"/>
                    <a:pt x="237" y="1076"/>
                    <a:pt x="208" y="861"/>
                  </a:cubicBezTo>
                  <a:cubicBezTo>
                    <a:pt x="179" y="474"/>
                    <a:pt x="151" y="237"/>
                    <a:pt x="0" y="1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16"/>
            <p:cNvSpPr/>
            <p:nvPr/>
          </p:nvSpPr>
          <p:spPr>
            <a:xfrm>
              <a:off x="272156" y="3015122"/>
              <a:ext cx="59148" cy="121989"/>
            </a:xfrm>
            <a:custGeom>
              <a:avLst/>
              <a:gdLst/>
              <a:ahLst/>
              <a:cxnLst/>
              <a:rect l="l" t="t" r="r" b="b"/>
              <a:pathLst>
                <a:path w="897" h="1850" fill="none" extrusionOk="0">
                  <a:moveTo>
                    <a:pt x="1" y="1850"/>
                  </a:moveTo>
                  <a:cubicBezTo>
                    <a:pt x="29" y="1850"/>
                    <a:pt x="94" y="1850"/>
                    <a:pt x="123" y="1821"/>
                  </a:cubicBezTo>
                  <a:cubicBezTo>
                    <a:pt x="151" y="1792"/>
                    <a:pt x="180" y="1764"/>
                    <a:pt x="180" y="1706"/>
                  </a:cubicBezTo>
                  <a:cubicBezTo>
                    <a:pt x="273" y="1556"/>
                    <a:pt x="811" y="273"/>
                    <a:pt x="897" y="1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16"/>
            <p:cNvSpPr/>
            <p:nvPr/>
          </p:nvSpPr>
          <p:spPr>
            <a:xfrm>
              <a:off x="252308" y="3127615"/>
              <a:ext cx="35542" cy="35476"/>
            </a:xfrm>
            <a:custGeom>
              <a:avLst/>
              <a:gdLst/>
              <a:ahLst/>
              <a:cxnLst/>
              <a:rect l="l" t="t" r="r" b="b"/>
              <a:pathLst>
                <a:path w="539" h="538" fill="none" extrusionOk="0">
                  <a:moveTo>
                    <a:pt x="94" y="502"/>
                  </a:moveTo>
                  <a:lnTo>
                    <a:pt x="216" y="502"/>
                  </a:lnTo>
                  <a:cubicBezTo>
                    <a:pt x="216" y="502"/>
                    <a:pt x="244" y="502"/>
                    <a:pt x="244" y="538"/>
                  </a:cubicBezTo>
                  <a:lnTo>
                    <a:pt x="330" y="538"/>
                  </a:lnTo>
                  <a:cubicBezTo>
                    <a:pt x="395" y="538"/>
                    <a:pt x="452" y="502"/>
                    <a:pt x="481" y="445"/>
                  </a:cubicBezTo>
                  <a:cubicBezTo>
                    <a:pt x="510" y="387"/>
                    <a:pt x="538" y="323"/>
                    <a:pt x="538" y="265"/>
                  </a:cubicBezTo>
                  <a:lnTo>
                    <a:pt x="538" y="208"/>
                  </a:lnTo>
                  <a:cubicBezTo>
                    <a:pt x="510" y="179"/>
                    <a:pt x="510" y="179"/>
                    <a:pt x="481" y="179"/>
                  </a:cubicBezTo>
                  <a:cubicBezTo>
                    <a:pt x="452" y="144"/>
                    <a:pt x="424" y="115"/>
                    <a:pt x="395" y="58"/>
                  </a:cubicBezTo>
                  <a:cubicBezTo>
                    <a:pt x="395" y="29"/>
                    <a:pt x="359" y="0"/>
                    <a:pt x="330" y="0"/>
                  </a:cubicBezTo>
                  <a:lnTo>
                    <a:pt x="302" y="29"/>
                  </a:lnTo>
                  <a:cubicBezTo>
                    <a:pt x="302" y="58"/>
                    <a:pt x="273" y="58"/>
                    <a:pt x="273" y="86"/>
                  </a:cubicBezTo>
                  <a:cubicBezTo>
                    <a:pt x="244" y="115"/>
                    <a:pt x="151" y="115"/>
                    <a:pt x="123" y="144"/>
                  </a:cubicBezTo>
                  <a:lnTo>
                    <a:pt x="94" y="144"/>
                  </a:lnTo>
                  <a:cubicBezTo>
                    <a:pt x="94" y="179"/>
                    <a:pt x="94" y="179"/>
                    <a:pt x="123" y="179"/>
                  </a:cubicBezTo>
                  <a:cubicBezTo>
                    <a:pt x="151" y="265"/>
                    <a:pt x="65" y="265"/>
                    <a:pt x="37" y="323"/>
                  </a:cubicBezTo>
                  <a:cubicBezTo>
                    <a:pt x="1" y="387"/>
                    <a:pt x="65" y="473"/>
                    <a:pt x="94" y="502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16"/>
            <p:cNvSpPr/>
            <p:nvPr/>
          </p:nvSpPr>
          <p:spPr>
            <a:xfrm>
              <a:off x="266485" y="3147002"/>
              <a:ext cx="66" cy="66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16"/>
            <p:cNvSpPr/>
            <p:nvPr/>
          </p:nvSpPr>
          <p:spPr>
            <a:xfrm>
              <a:off x="-92163" y="1589433"/>
              <a:ext cx="317171" cy="203293"/>
            </a:xfrm>
            <a:custGeom>
              <a:avLst/>
              <a:gdLst/>
              <a:ahLst/>
              <a:cxnLst/>
              <a:rect l="l" t="t" r="r" b="b"/>
              <a:pathLst>
                <a:path w="4810" h="3083" fill="none" extrusionOk="0">
                  <a:moveTo>
                    <a:pt x="1971" y="395"/>
                  </a:moveTo>
                  <a:cubicBezTo>
                    <a:pt x="2244" y="331"/>
                    <a:pt x="2423" y="1"/>
                    <a:pt x="2717" y="1"/>
                  </a:cubicBezTo>
                  <a:cubicBezTo>
                    <a:pt x="3018" y="1"/>
                    <a:pt x="3168" y="359"/>
                    <a:pt x="3433" y="481"/>
                  </a:cubicBezTo>
                  <a:cubicBezTo>
                    <a:pt x="3677" y="574"/>
                    <a:pt x="3913" y="510"/>
                    <a:pt x="4150" y="510"/>
                  </a:cubicBezTo>
                  <a:cubicBezTo>
                    <a:pt x="4393" y="481"/>
                    <a:pt x="4659" y="538"/>
                    <a:pt x="4752" y="753"/>
                  </a:cubicBezTo>
                  <a:cubicBezTo>
                    <a:pt x="4809" y="932"/>
                    <a:pt x="4752" y="1112"/>
                    <a:pt x="4630" y="1226"/>
                  </a:cubicBezTo>
                  <a:cubicBezTo>
                    <a:pt x="4544" y="1377"/>
                    <a:pt x="4422" y="1499"/>
                    <a:pt x="4329" y="1649"/>
                  </a:cubicBezTo>
                  <a:cubicBezTo>
                    <a:pt x="4272" y="1792"/>
                    <a:pt x="4272" y="1943"/>
                    <a:pt x="4186" y="2065"/>
                  </a:cubicBezTo>
                  <a:cubicBezTo>
                    <a:pt x="4064" y="2244"/>
                    <a:pt x="3856" y="2301"/>
                    <a:pt x="3677" y="2330"/>
                  </a:cubicBezTo>
                  <a:cubicBezTo>
                    <a:pt x="3469" y="2366"/>
                    <a:pt x="3254" y="2330"/>
                    <a:pt x="3046" y="2301"/>
                  </a:cubicBezTo>
                  <a:cubicBezTo>
                    <a:pt x="2989" y="2301"/>
                    <a:pt x="2896" y="2301"/>
                    <a:pt x="2838" y="2366"/>
                  </a:cubicBezTo>
                  <a:cubicBezTo>
                    <a:pt x="2717" y="2423"/>
                    <a:pt x="2717" y="2545"/>
                    <a:pt x="2631" y="2660"/>
                  </a:cubicBezTo>
                  <a:cubicBezTo>
                    <a:pt x="2451" y="2932"/>
                    <a:pt x="2000" y="2839"/>
                    <a:pt x="1677" y="2903"/>
                  </a:cubicBezTo>
                  <a:cubicBezTo>
                    <a:pt x="1527" y="2932"/>
                    <a:pt x="1376" y="3018"/>
                    <a:pt x="1197" y="3047"/>
                  </a:cubicBezTo>
                  <a:cubicBezTo>
                    <a:pt x="810" y="3082"/>
                    <a:pt x="481" y="2781"/>
                    <a:pt x="273" y="2452"/>
                  </a:cubicBezTo>
                  <a:cubicBezTo>
                    <a:pt x="122" y="2215"/>
                    <a:pt x="1" y="1943"/>
                    <a:pt x="1" y="1649"/>
                  </a:cubicBezTo>
                  <a:cubicBezTo>
                    <a:pt x="29" y="1348"/>
                    <a:pt x="180" y="1047"/>
                    <a:pt x="452" y="961"/>
                  </a:cubicBezTo>
                  <a:cubicBezTo>
                    <a:pt x="538" y="932"/>
                    <a:pt x="631" y="932"/>
                    <a:pt x="717" y="868"/>
                  </a:cubicBezTo>
                  <a:cubicBezTo>
                    <a:pt x="868" y="782"/>
                    <a:pt x="896" y="538"/>
                    <a:pt x="1018" y="424"/>
                  </a:cubicBezTo>
                  <a:cubicBezTo>
                    <a:pt x="1283" y="216"/>
                    <a:pt x="1677" y="481"/>
                    <a:pt x="1971" y="395"/>
                  </a:cubicBezTo>
                  <a:close/>
                </a:path>
              </a:pathLst>
            </a:custGeom>
            <a:noFill/>
            <a:ln w="30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16"/>
            <p:cNvSpPr/>
            <p:nvPr/>
          </p:nvSpPr>
          <p:spPr>
            <a:xfrm>
              <a:off x="-87877" y="1654648"/>
              <a:ext cx="265606" cy="88426"/>
            </a:xfrm>
            <a:custGeom>
              <a:avLst/>
              <a:gdLst/>
              <a:ahLst/>
              <a:cxnLst/>
              <a:rect l="l" t="t" r="r" b="b"/>
              <a:pathLst>
                <a:path w="4028" h="1341" fill="none" extrusionOk="0">
                  <a:moveTo>
                    <a:pt x="4027" y="1"/>
                  </a:moveTo>
                  <a:cubicBezTo>
                    <a:pt x="3311" y="58"/>
                    <a:pt x="2594" y="151"/>
                    <a:pt x="1878" y="330"/>
                  </a:cubicBezTo>
                  <a:cubicBezTo>
                    <a:pt x="1190" y="538"/>
                    <a:pt x="537" y="839"/>
                    <a:pt x="0" y="1341"/>
                  </a:cubicBezTo>
                </a:path>
              </a:pathLst>
            </a:custGeom>
            <a:noFill/>
            <a:ln w="30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16"/>
            <p:cNvSpPr/>
            <p:nvPr/>
          </p:nvSpPr>
          <p:spPr>
            <a:xfrm>
              <a:off x="207403" y="1223202"/>
              <a:ext cx="378166" cy="360626"/>
            </a:xfrm>
            <a:custGeom>
              <a:avLst/>
              <a:gdLst/>
              <a:ahLst/>
              <a:cxnLst/>
              <a:rect l="l" t="t" r="r" b="b"/>
              <a:pathLst>
                <a:path w="5735" h="5469" fill="none" extrusionOk="0">
                  <a:moveTo>
                    <a:pt x="2896" y="5412"/>
                  </a:moveTo>
                  <a:cubicBezTo>
                    <a:pt x="3763" y="5261"/>
                    <a:pt x="4566" y="4810"/>
                    <a:pt x="5132" y="4122"/>
                  </a:cubicBezTo>
                  <a:cubicBezTo>
                    <a:pt x="5462" y="3706"/>
                    <a:pt x="5734" y="3197"/>
                    <a:pt x="5734" y="2660"/>
                  </a:cubicBezTo>
                  <a:cubicBezTo>
                    <a:pt x="5734" y="2094"/>
                    <a:pt x="5404" y="1556"/>
                    <a:pt x="4896" y="1377"/>
                  </a:cubicBezTo>
                  <a:cubicBezTo>
                    <a:pt x="4566" y="1255"/>
                    <a:pt x="4179" y="1320"/>
                    <a:pt x="3849" y="1406"/>
                  </a:cubicBezTo>
                  <a:cubicBezTo>
                    <a:pt x="3727" y="1470"/>
                    <a:pt x="3613" y="1499"/>
                    <a:pt x="3491" y="1499"/>
                  </a:cubicBezTo>
                  <a:cubicBezTo>
                    <a:pt x="3190" y="1470"/>
                    <a:pt x="3190" y="1255"/>
                    <a:pt x="3161" y="1019"/>
                  </a:cubicBezTo>
                  <a:cubicBezTo>
                    <a:pt x="3104" y="753"/>
                    <a:pt x="3011" y="481"/>
                    <a:pt x="2832" y="302"/>
                  </a:cubicBezTo>
                  <a:cubicBezTo>
                    <a:pt x="2567" y="65"/>
                    <a:pt x="2180" y="1"/>
                    <a:pt x="1850" y="94"/>
                  </a:cubicBezTo>
                  <a:cubicBezTo>
                    <a:pt x="1520" y="180"/>
                    <a:pt x="1219" y="424"/>
                    <a:pt x="983" y="660"/>
                  </a:cubicBezTo>
                  <a:cubicBezTo>
                    <a:pt x="323" y="1377"/>
                    <a:pt x="1" y="2452"/>
                    <a:pt x="180" y="3405"/>
                  </a:cubicBezTo>
                  <a:cubicBezTo>
                    <a:pt x="266" y="3828"/>
                    <a:pt x="445" y="4272"/>
                    <a:pt x="832" y="4451"/>
                  </a:cubicBezTo>
                  <a:cubicBezTo>
                    <a:pt x="1133" y="4630"/>
                    <a:pt x="1520" y="4602"/>
                    <a:pt x="1793" y="4810"/>
                  </a:cubicBezTo>
                  <a:cubicBezTo>
                    <a:pt x="2058" y="4989"/>
                    <a:pt x="2180" y="5318"/>
                    <a:pt x="2473" y="5412"/>
                  </a:cubicBezTo>
                  <a:cubicBezTo>
                    <a:pt x="2624" y="5469"/>
                    <a:pt x="2774" y="5440"/>
                    <a:pt x="2896" y="5412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16"/>
            <p:cNvSpPr/>
            <p:nvPr/>
          </p:nvSpPr>
          <p:spPr>
            <a:xfrm>
              <a:off x="301961" y="1337608"/>
              <a:ext cx="181005" cy="173488"/>
            </a:xfrm>
            <a:custGeom>
              <a:avLst/>
              <a:gdLst/>
              <a:ahLst/>
              <a:cxnLst/>
              <a:rect l="l" t="t" r="r" b="b"/>
              <a:pathLst>
                <a:path w="2745" h="2631" fill="none" extrusionOk="0">
                  <a:moveTo>
                    <a:pt x="1011" y="58"/>
                  </a:moveTo>
                  <a:cubicBezTo>
                    <a:pt x="746" y="0"/>
                    <a:pt x="416" y="93"/>
                    <a:pt x="237" y="330"/>
                  </a:cubicBezTo>
                  <a:cubicBezTo>
                    <a:pt x="58" y="509"/>
                    <a:pt x="0" y="810"/>
                    <a:pt x="29" y="1046"/>
                  </a:cubicBezTo>
                  <a:cubicBezTo>
                    <a:pt x="29" y="1312"/>
                    <a:pt x="115" y="1584"/>
                    <a:pt x="208" y="1820"/>
                  </a:cubicBezTo>
                  <a:cubicBezTo>
                    <a:pt x="294" y="2028"/>
                    <a:pt x="387" y="2243"/>
                    <a:pt x="473" y="2480"/>
                  </a:cubicBezTo>
                  <a:cubicBezTo>
                    <a:pt x="502" y="2508"/>
                    <a:pt x="502" y="2508"/>
                    <a:pt x="538" y="2537"/>
                  </a:cubicBezTo>
                  <a:cubicBezTo>
                    <a:pt x="538" y="2566"/>
                    <a:pt x="566" y="2566"/>
                    <a:pt x="595" y="2566"/>
                  </a:cubicBezTo>
                  <a:cubicBezTo>
                    <a:pt x="746" y="2630"/>
                    <a:pt x="896" y="2602"/>
                    <a:pt x="1075" y="2537"/>
                  </a:cubicBezTo>
                  <a:cubicBezTo>
                    <a:pt x="1369" y="2451"/>
                    <a:pt x="1699" y="2329"/>
                    <a:pt x="2000" y="2207"/>
                  </a:cubicBezTo>
                  <a:cubicBezTo>
                    <a:pt x="2150" y="2121"/>
                    <a:pt x="2293" y="2064"/>
                    <a:pt x="2444" y="1942"/>
                  </a:cubicBezTo>
                  <a:cubicBezTo>
                    <a:pt x="2594" y="1792"/>
                    <a:pt x="2688" y="1613"/>
                    <a:pt x="2716" y="1405"/>
                  </a:cubicBezTo>
                  <a:cubicBezTo>
                    <a:pt x="2745" y="1226"/>
                    <a:pt x="2688" y="989"/>
                    <a:pt x="2537" y="867"/>
                  </a:cubicBezTo>
                  <a:cubicBezTo>
                    <a:pt x="2415" y="746"/>
                    <a:pt x="2236" y="688"/>
                    <a:pt x="2086" y="660"/>
                  </a:cubicBezTo>
                  <a:cubicBezTo>
                    <a:pt x="1906" y="660"/>
                    <a:pt x="1727" y="688"/>
                    <a:pt x="1577" y="717"/>
                  </a:cubicBezTo>
                  <a:lnTo>
                    <a:pt x="1519" y="717"/>
                  </a:lnTo>
                  <a:cubicBezTo>
                    <a:pt x="1491" y="717"/>
                    <a:pt x="1491" y="566"/>
                    <a:pt x="1491" y="538"/>
                  </a:cubicBezTo>
                  <a:cubicBezTo>
                    <a:pt x="1462" y="452"/>
                    <a:pt x="1434" y="387"/>
                    <a:pt x="1369" y="330"/>
                  </a:cubicBezTo>
                  <a:cubicBezTo>
                    <a:pt x="1283" y="208"/>
                    <a:pt x="1161" y="122"/>
                    <a:pt x="1011" y="58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16"/>
            <p:cNvSpPr/>
            <p:nvPr/>
          </p:nvSpPr>
          <p:spPr>
            <a:xfrm>
              <a:off x="427642" y="1231247"/>
              <a:ext cx="27959" cy="88953"/>
            </a:xfrm>
            <a:custGeom>
              <a:avLst/>
              <a:gdLst/>
              <a:ahLst/>
              <a:cxnLst/>
              <a:rect l="l" t="t" r="r" b="b"/>
              <a:pathLst>
                <a:path w="424" h="1349" fill="none" extrusionOk="0">
                  <a:moveTo>
                    <a:pt x="208" y="452"/>
                  </a:moveTo>
                  <a:cubicBezTo>
                    <a:pt x="208" y="330"/>
                    <a:pt x="180" y="209"/>
                    <a:pt x="94" y="123"/>
                  </a:cubicBezTo>
                  <a:cubicBezTo>
                    <a:pt x="180" y="58"/>
                    <a:pt x="244" y="29"/>
                    <a:pt x="301" y="1"/>
                  </a:cubicBezTo>
                  <a:lnTo>
                    <a:pt x="359" y="1"/>
                  </a:lnTo>
                  <a:cubicBezTo>
                    <a:pt x="359" y="1"/>
                    <a:pt x="387" y="1"/>
                    <a:pt x="387" y="29"/>
                  </a:cubicBezTo>
                  <a:cubicBezTo>
                    <a:pt x="423" y="58"/>
                    <a:pt x="423" y="123"/>
                    <a:pt x="423" y="151"/>
                  </a:cubicBezTo>
                  <a:cubicBezTo>
                    <a:pt x="423" y="538"/>
                    <a:pt x="330" y="897"/>
                    <a:pt x="151" y="1226"/>
                  </a:cubicBezTo>
                  <a:cubicBezTo>
                    <a:pt x="122" y="1284"/>
                    <a:pt x="65" y="1348"/>
                    <a:pt x="0" y="1312"/>
                  </a:cubicBezTo>
                  <a:cubicBezTo>
                    <a:pt x="151" y="1047"/>
                    <a:pt x="244" y="746"/>
                    <a:pt x="208" y="452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16"/>
            <p:cNvSpPr/>
            <p:nvPr/>
          </p:nvSpPr>
          <p:spPr>
            <a:xfrm>
              <a:off x="354845" y="1392866"/>
              <a:ext cx="35542" cy="41213"/>
            </a:xfrm>
            <a:custGeom>
              <a:avLst/>
              <a:gdLst/>
              <a:ahLst/>
              <a:cxnLst/>
              <a:rect l="l" t="t" r="r" b="b"/>
              <a:pathLst>
                <a:path w="539" h="625" fill="none" extrusionOk="0">
                  <a:moveTo>
                    <a:pt x="30" y="388"/>
                  </a:moveTo>
                  <a:cubicBezTo>
                    <a:pt x="1" y="445"/>
                    <a:pt x="1" y="567"/>
                    <a:pt x="58" y="595"/>
                  </a:cubicBezTo>
                  <a:cubicBezTo>
                    <a:pt x="94" y="624"/>
                    <a:pt x="151" y="624"/>
                    <a:pt x="209" y="624"/>
                  </a:cubicBezTo>
                  <a:cubicBezTo>
                    <a:pt x="273" y="595"/>
                    <a:pt x="302" y="567"/>
                    <a:pt x="331" y="509"/>
                  </a:cubicBezTo>
                  <a:cubicBezTo>
                    <a:pt x="388" y="416"/>
                    <a:pt x="417" y="330"/>
                    <a:pt x="452" y="237"/>
                  </a:cubicBezTo>
                  <a:cubicBezTo>
                    <a:pt x="538" y="1"/>
                    <a:pt x="94" y="294"/>
                    <a:pt x="30" y="388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16"/>
            <p:cNvSpPr/>
            <p:nvPr/>
          </p:nvSpPr>
          <p:spPr>
            <a:xfrm>
              <a:off x="392233" y="1416472"/>
              <a:ext cx="19848" cy="35542"/>
            </a:xfrm>
            <a:custGeom>
              <a:avLst/>
              <a:gdLst/>
              <a:ahLst/>
              <a:cxnLst/>
              <a:rect l="l" t="t" r="r" b="b"/>
              <a:pathLst>
                <a:path w="301" h="539" fill="none" extrusionOk="0">
                  <a:moveTo>
                    <a:pt x="0" y="331"/>
                  </a:moveTo>
                  <a:cubicBezTo>
                    <a:pt x="0" y="417"/>
                    <a:pt x="0" y="474"/>
                    <a:pt x="65" y="510"/>
                  </a:cubicBezTo>
                  <a:cubicBezTo>
                    <a:pt x="122" y="538"/>
                    <a:pt x="208" y="538"/>
                    <a:pt x="244" y="474"/>
                  </a:cubicBezTo>
                  <a:cubicBezTo>
                    <a:pt x="301" y="417"/>
                    <a:pt x="301" y="359"/>
                    <a:pt x="301" y="295"/>
                  </a:cubicBezTo>
                  <a:cubicBezTo>
                    <a:pt x="301" y="209"/>
                    <a:pt x="301" y="116"/>
                    <a:pt x="272" y="30"/>
                  </a:cubicBezTo>
                  <a:cubicBezTo>
                    <a:pt x="244" y="1"/>
                    <a:pt x="208" y="1"/>
                    <a:pt x="208" y="1"/>
                  </a:cubicBezTo>
                  <a:cubicBezTo>
                    <a:pt x="65" y="58"/>
                    <a:pt x="0" y="209"/>
                    <a:pt x="0" y="331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16"/>
            <p:cNvSpPr/>
            <p:nvPr/>
          </p:nvSpPr>
          <p:spPr>
            <a:xfrm>
              <a:off x="-95921" y="1414626"/>
              <a:ext cx="110120" cy="103987"/>
            </a:xfrm>
            <a:custGeom>
              <a:avLst/>
              <a:gdLst/>
              <a:ahLst/>
              <a:cxnLst/>
              <a:rect l="l" t="t" r="r" b="b"/>
              <a:pathLst>
                <a:path w="1670" h="1577" fill="none" extrusionOk="0">
                  <a:moveTo>
                    <a:pt x="301" y="265"/>
                  </a:moveTo>
                  <a:cubicBezTo>
                    <a:pt x="122" y="416"/>
                    <a:pt x="0" y="681"/>
                    <a:pt x="0" y="953"/>
                  </a:cubicBezTo>
                  <a:cubicBezTo>
                    <a:pt x="0" y="1011"/>
                    <a:pt x="0" y="1104"/>
                    <a:pt x="29" y="1161"/>
                  </a:cubicBezTo>
                  <a:cubicBezTo>
                    <a:pt x="58" y="1254"/>
                    <a:pt x="122" y="1312"/>
                    <a:pt x="208" y="1340"/>
                  </a:cubicBezTo>
                  <a:cubicBezTo>
                    <a:pt x="416" y="1520"/>
                    <a:pt x="659" y="1577"/>
                    <a:pt x="925" y="1577"/>
                  </a:cubicBezTo>
                  <a:cubicBezTo>
                    <a:pt x="1018" y="1577"/>
                    <a:pt x="1075" y="1577"/>
                    <a:pt x="1161" y="1548"/>
                  </a:cubicBezTo>
                  <a:cubicBezTo>
                    <a:pt x="1462" y="1462"/>
                    <a:pt x="1670" y="1161"/>
                    <a:pt x="1670" y="860"/>
                  </a:cubicBezTo>
                  <a:cubicBezTo>
                    <a:pt x="1670" y="538"/>
                    <a:pt x="1462" y="237"/>
                    <a:pt x="1197" y="115"/>
                  </a:cubicBezTo>
                  <a:cubicBezTo>
                    <a:pt x="896" y="0"/>
                    <a:pt x="538" y="58"/>
                    <a:pt x="301" y="265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16"/>
            <p:cNvSpPr/>
            <p:nvPr/>
          </p:nvSpPr>
          <p:spPr>
            <a:xfrm>
              <a:off x="24090" y="3396980"/>
              <a:ext cx="401706" cy="744594"/>
            </a:xfrm>
            <a:custGeom>
              <a:avLst/>
              <a:gdLst/>
              <a:ahLst/>
              <a:cxnLst/>
              <a:rect l="l" t="t" r="r" b="b"/>
              <a:pathLst>
                <a:path w="6092" h="11292" extrusionOk="0">
                  <a:moveTo>
                    <a:pt x="151" y="0"/>
                  </a:moveTo>
                  <a:cubicBezTo>
                    <a:pt x="151" y="36"/>
                    <a:pt x="122" y="36"/>
                    <a:pt x="122" y="65"/>
                  </a:cubicBezTo>
                  <a:cubicBezTo>
                    <a:pt x="0" y="631"/>
                    <a:pt x="122" y="1254"/>
                    <a:pt x="481" y="1763"/>
                  </a:cubicBezTo>
                  <a:cubicBezTo>
                    <a:pt x="301" y="1971"/>
                    <a:pt x="208" y="2243"/>
                    <a:pt x="151" y="2480"/>
                  </a:cubicBezTo>
                  <a:cubicBezTo>
                    <a:pt x="29" y="3082"/>
                    <a:pt x="151" y="3705"/>
                    <a:pt x="273" y="4300"/>
                  </a:cubicBezTo>
                  <a:cubicBezTo>
                    <a:pt x="273" y="4325"/>
                    <a:pt x="287" y="4347"/>
                    <a:pt x="306" y="4347"/>
                  </a:cubicBezTo>
                  <a:cubicBezTo>
                    <a:pt x="314" y="4347"/>
                    <a:pt x="322" y="4344"/>
                    <a:pt x="330" y="4336"/>
                  </a:cubicBezTo>
                  <a:cubicBezTo>
                    <a:pt x="481" y="4214"/>
                    <a:pt x="595" y="4092"/>
                    <a:pt x="717" y="3913"/>
                  </a:cubicBezTo>
                  <a:cubicBezTo>
                    <a:pt x="896" y="4271"/>
                    <a:pt x="1104" y="4629"/>
                    <a:pt x="1283" y="4988"/>
                  </a:cubicBezTo>
                  <a:cubicBezTo>
                    <a:pt x="1584" y="5618"/>
                    <a:pt x="1735" y="6335"/>
                    <a:pt x="1706" y="7052"/>
                  </a:cubicBezTo>
                  <a:cubicBezTo>
                    <a:pt x="1642" y="8098"/>
                    <a:pt x="1226" y="9202"/>
                    <a:pt x="1642" y="10183"/>
                  </a:cubicBezTo>
                  <a:cubicBezTo>
                    <a:pt x="1914" y="10814"/>
                    <a:pt x="2566" y="11258"/>
                    <a:pt x="3254" y="11287"/>
                  </a:cubicBezTo>
                  <a:cubicBezTo>
                    <a:pt x="3296" y="11290"/>
                    <a:pt x="3339" y="11291"/>
                    <a:pt x="3382" y="11291"/>
                  </a:cubicBezTo>
                  <a:cubicBezTo>
                    <a:pt x="4250" y="11291"/>
                    <a:pt x="5245" y="10683"/>
                    <a:pt x="5648" y="9918"/>
                  </a:cubicBezTo>
                  <a:cubicBezTo>
                    <a:pt x="6063" y="9108"/>
                    <a:pt x="6092" y="8155"/>
                    <a:pt x="5970" y="7231"/>
                  </a:cubicBezTo>
                  <a:cubicBezTo>
                    <a:pt x="5676" y="5231"/>
                    <a:pt x="4358" y="3375"/>
                    <a:pt x="2781" y="2121"/>
                  </a:cubicBezTo>
                  <a:cubicBezTo>
                    <a:pt x="2659" y="2035"/>
                    <a:pt x="2537" y="1942"/>
                    <a:pt x="2387" y="1885"/>
                  </a:cubicBezTo>
                  <a:cubicBezTo>
                    <a:pt x="2566" y="1827"/>
                    <a:pt x="2716" y="1734"/>
                    <a:pt x="2838" y="1612"/>
                  </a:cubicBezTo>
                  <a:cubicBezTo>
                    <a:pt x="2867" y="1584"/>
                    <a:pt x="2867" y="1526"/>
                    <a:pt x="2810" y="1526"/>
                  </a:cubicBezTo>
                  <a:cubicBezTo>
                    <a:pt x="2349" y="1499"/>
                    <a:pt x="1889" y="1195"/>
                    <a:pt x="1435" y="1195"/>
                  </a:cubicBezTo>
                  <a:cubicBezTo>
                    <a:pt x="1416" y="1195"/>
                    <a:pt x="1396" y="1196"/>
                    <a:pt x="1376" y="1197"/>
                  </a:cubicBezTo>
                  <a:cubicBezTo>
                    <a:pt x="1104" y="1225"/>
                    <a:pt x="868" y="1347"/>
                    <a:pt x="688" y="1526"/>
                  </a:cubicBezTo>
                  <a:cubicBezTo>
                    <a:pt x="452" y="1046"/>
                    <a:pt x="452" y="480"/>
                    <a:pt x="595" y="0"/>
                  </a:cubicBezTo>
                  <a:close/>
                </a:path>
              </a:pathLst>
            </a:custGeom>
            <a:solidFill>
              <a:srgbClr val="F39D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16"/>
            <p:cNvSpPr/>
            <p:nvPr/>
          </p:nvSpPr>
          <p:spPr>
            <a:xfrm>
              <a:off x="26002" y="3509408"/>
              <a:ext cx="354428" cy="626166"/>
            </a:xfrm>
            <a:custGeom>
              <a:avLst/>
              <a:gdLst/>
              <a:ahLst/>
              <a:cxnLst/>
              <a:rect l="l" t="t" r="r" b="b"/>
              <a:pathLst>
                <a:path w="5375" h="9496" fill="none" extrusionOk="0">
                  <a:moveTo>
                    <a:pt x="0" y="2057"/>
                  </a:moveTo>
                  <a:cubicBezTo>
                    <a:pt x="179" y="2416"/>
                    <a:pt x="387" y="2745"/>
                    <a:pt x="566" y="3104"/>
                  </a:cubicBezTo>
                  <a:cubicBezTo>
                    <a:pt x="867" y="3763"/>
                    <a:pt x="1018" y="4480"/>
                    <a:pt x="989" y="5196"/>
                  </a:cubicBezTo>
                  <a:cubicBezTo>
                    <a:pt x="925" y="6242"/>
                    <a:pt x="509" y="7346"/>
                    <a:pt x="925" y="8299"/>
                  </a:cubicBezTo>
                  <a:cubicBezTo>
                    <a:pt x="1226" y="8930"/>
                    <a:pt x="1856" y="9374"/>
                    <a:pt x="2537" y="9439"/>
                  </a:cubicBezTo>
                  <a:cubicBezTo>
                    <a:pt x="3433" y="9496"/>
                    <a:pt x="4508" y="8865"/>
                    <a:pt x="4931" y="8034"/>
                  </a:cubicBezTo>
                  <a:cubicBezTo>
                    <a:pt x="5346" y="7224"/>
                    <a:pt x="5375" y="6271"/>
                    <a:pt x="5260" y="5375"/>
                  </a:cubicBezTo>
                  <a:cubicBezTo>
                    <a:pt x="4959" y="3347"/>
                    <a:pt x="3676" y="1491"/>
                    <a:pt x="2064" y="237"/>
                  </a:cubicBezTo>
                  <a:cubicBezTo>
                    <a:pt x="1942" y="151"/>
                    <a:pt x="1820" y="58"/>
                    <a:pt x="1706" y="1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16"/>
            <p:cNvSpPr/>
            <p:nvPr/>
          </p:nvSpPr>
          <p:spPr>
            <a:xfrm>
              <a:off x="-19365" y="3464041"/>
              <a:ext cx="189050" cy="208964"/>
            </a:xfrm>
            <a:custGeom>
              <a:avLst/>
              <a:gdLst/>
              <a:ahLst/>
              <a:cxnLst/>
              <a:rect l="l" t="t" r="r" b="b"/>
              <a:pathLst>
                <a:path w="2867" h="3169" fill="none" extrusionOk="0">
                  <a:moveTo>
                    <a:pt x="452" y="567"/>
                  </a:moveTo>
                  <a:cubicBezTo>
                    <a:pt x="272" y="775"/>
                    <a:pt x="179" y="1047"/>
                    <a:pt x="122" y="1312"/>
                  </a:cubicBezTo>
                  <a:cubicBezTo>
                    <a:pt x="0" y="1914"/>
                    <a:pt x="151" y="2509"/>
                    <a:pt x="244" y="3104"/>
                  </a:cubicBezTo>
                  <a:cubicBezTo>
                    <a:pt x="244" y="3168"/>
                    <a:pt x="301" y="3168"/>
                    <a:pt x="330" y="3168"/>
                  </a:cubicBezTo>
                  <a:cubicBezTo>
                    <a:pt x="631" y="2896"/>
                    <a:pt x="867" y="2537"/>
                    <a:pt x="932" y="2122"/>
                  </a:cubicBezTo>
                  <a:cubicBezTo>
                    <a:pt x="932" y="2093"/>
                    <a:pt x="989" y="2065"/>
                    <a:pt x="1018" y="2093"/>
                  </a:cubicBezTo>
                  <a:cubicBezTo>
                    <a:pt x="1197" y="2301"/>
                    <a:pt x="1319" y="2509"/>
                    <a:pt x="1433" y="2745"/>
                  </a:cubicBezTo>
                  <a:cubicBezTo>
                    <a:pt x="1469" y="2781"/>
                    <a:pt x="1527" y="2781"/>
                    <a:pt x="1527" y="2717"/>
                  </a:cubicBezTo>
                  <a:cubicBezTo>
                    <a:pt x="1584" y="2272"/>
                    <a:pt x="1555" y="1821"/>
                    <a:pt x="1405" y="1405"/>
                  </a:cubicBezTo>
                  <a:cubicBezTo>
                    <a:pt x="1405" y="1377"/>
                    <a:pt x="1433" y="1312"/>
                    <a:pt x="1469" y="1348"/>
                  </a:cubicBezTo>
                  <a:cubicBezTo>
                    <a:pt x="1856" y="1405"/>
                    <a:pt x="2243" y="1642"/>
                    <a:pt x="2602" y="1556"/>
                  </a:cubicBezTo>
                  <a:cubicBezTo>
                    <a:pt x="2659" y="1556"/>
                    <a:pt x="2659" y="1491"/>
                    <a:pt x="2630" y="1463"/>
                  </a:cubicBezTo>
                  <a:lnTo>
                    <a:pt x="2007" y="839"/>
                  </a:lnTo>
                  <a:cubicBezTo>
                    <a:pt x="1971" y="810"/>
                    <a:pt x="1971" y="746"/>
                    <a:pt x="2035" y="746"/>
                  </a:cubicBezTo>
                  <a:cubicBezTo>
                    <a:pt x="2329" y="746"/>
                    <a:pt x="2602" y="631"/>
                    <a:pt x="2809" y="416"/>
                  </a:cubicBezTo>
                  <a:cubicBezTo>
                    <a:pt x="2867" y="388"/>
                    <a:pt x="2838" y="330"/>
                    <a:pt x="2781" y="330"/>
                  </a:cubicBezTo>
                  <a:cubicBezTo>
                    <a:pt x="2301" y="302"/>
                    <a:pt x="1856" y="1"/>
                    <a:pt x="1347" y="29"/>
                  </a:cubicBezTo>
                  <a:cubicBezTo>
                    <a:pt x="1075" y="29"/>
                    <a:pt x="839" y="151"/>
                    <a:pt x="659" y="330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16"/>
            <p:cNvSpPr/>
            <p:nvPr/>
          </p:nvSpPr>
          <p:spPr>
            <a:xfrm>
              <a:off x="-21277" y="3385111"/>
              <a:ext cx="51565" cy="126275"/>
            </a:xfrm>
            <a:custGeom>
              <a:avLst/>
              <a:gdLst/>
              <a:ahLst/>
              <a:cxnLst/>
              <a:rect l="l" t="t" r="r" b="b"/>
              <a:pathLst>
                <a:path w="782" h="1915" fill="none" extrusionOk="0">
                  <a:moveTo>
                    <a:pt x="151" y="37"/>
                  </a:moveTo>
                  <a:cubicBezTo>
                    <a:pt x="180" y="1"/>
                    <a:pt x="180" y="1"/>
                    <a:pt x="208" y="1"/>
                  </a:cubicBezTo>
                  <a:lnTo>
                    <a:pt x="602" y="1"/>
                  </a:lnTo>
                  <a:cubicBezTo>
                    <a:pt x="423" y="538"/>
                    <a:pt x="452" y="1198"/>
                    <a:pt x="782" y="1649"/>
                  </a:cubicBezTo>
                  <a:cubicBezTo>
                    <a:pt x="660" y="1706"/>
                    <a:pt x="631" y="1828"/>
                    <a:pt x="602" y="1914"/>
                  </a:cubicBezTo>
                  <a:cubicBezTo>
                    <a:pt x="180" y="1405"/>
                    <a:pt x="0" y="717"/>
                    <a:pt x="122" y="65"/>
                  </a:cubicBezTo>
                  <a:cubicBezTo>
                    <a:pt x="151" y="65"/>
                    <a:pt x="151" y="37"/>
                    <a:pt x="151" y="37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16"/>
            <p:cNvSpPr/>
            <p:nvPr/>
          </p:nvSpPr>
          <p:spPr>
            <a:xfrm>
              <a:off x="96887" y="3960240"/>
              <a:ext cx="78930" cy="126209"/>
            </a:xfrm>
            <a:custGeom>
              <a:avLst/>
              <a:gdLst/>
              <a:ahLst/>
              <a:cxnLst/>
              <a:rect l="l" t="t" r="r" b="b"/>
              <a:pathLst>
                <a:path w="1197" h="1914" fill="none" extrusionOk="0">
                  <a:moveTo>
                    <a:pt x="566" y="179"/>
                  </a:moveTo>
                  <a:cubicBezTo>
                    <a:pt x="538" y="93"/>
                    <a:pt x="452" y="0"/>
                    <a:pt x="358" y="0"/>
                  </a:cubicBezTo>
                  <a:cubicBezTo>
                    <a:pt x="272" y="0"/>
                    <a:pt x="179" y="58"/>
                    <a:pt x="151" y="122"/>
                  </a:cubicBezTo>
                  <a:cubicBezTo>
                    <a:pt x="93" y="208"/>
                    <a:pt x="65" y="301"/>
                    <a:pt x="65" y="359"/>
                  </a:cubicBezTo>
                  <a:cubicBezTo>
                    <a:pt x="0" y="867"/>
                    <a:pt x="179" y="1376"/>
                    <a:pt x="538" y="1735"/>
                  </a:cubicBezTo>
                  <a:cubicBezTo>
                    <a:pt x="631" y="1820"/>
                    <a:pt x="745" y="1885"/>
                    <a:pt x="867" y="1914"/>
                  </a:cubicBezTo>
                  <a:cubicBezTo>
                    <a:pt x="960" y="1914"/>
                    <a:pt x="1104" y="1849"/>
                    <a:pt x="1139" y="1763"/>
                  </a:cubicBezTo>
                  <a:cubicBezTo>
                    <a:pt x="1197" y="1641"/>
                    <a:pt x="1104" y="1491"/>
                    <a:pt x="1046" y="1376"/>
                  </a:cubicBezTo>
                  <a:cubicBezTo>
                    <a:pt x="925" y="1197"/>
                    <a:pt x="810" y="1018"/>
                    <a:pt x="745" y="810"/>
                  </a:cubicBezTo>
                  <a:cubicBezTo>
                    <a:pt x="688" y="595"/>
                    <a:pt x="688" y="359"/>
                    <a:pt x="566" y="179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30" name="Google Shape;2130;p16"/>
          <p:cNvSpPr txBox="1">
            <a:spLocks noGrp="1"/>
          </p:cNvSpPr>
          <p:nvPr>
            <p:ph type="title"/>
          </p:nvPr>
        </p:nvSpPr>
        <p:spPr>
          <a:xfrm>
            <a:off x="1003575" y="870675"/>
            <a:ext cx="3133500" cy="57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131" name="Google Shape;2131;p16"/>
          <p:cNvSpPr txBox="1">
            <a:spLocks noGrp="1"/>
          </p:cNvSpPr>
          <p:nvPr>
            <p:ph type="title" idx="3"/>
          </p:nvPr>
        </p:nvSpPr>
        <p:spPr>
          <a:xfrm>
            <a:off x="5013600" y="870675"/>
            <a:ext cx="3133500" cy="57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4">
    <p:spTree>
      <p:nvGrpSpPr>
        <p:cNvPr id="1" name="Shape 2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3" name="Google Shape;2133;p17"/>
          <p:cNvSpPr txBox="1">
            <a:spLocks noGrp="1"/>
          </p:cNvSpPr>
          <p:nvPr>
            <p:ph type="title"/>
          </p:nvPr>
        </p:nvSpPr>
        <p:spPr>
          <a:xfrm>
            <a:off x="1096400" y="3228974"/>
            <a:ext cx="16143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18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sz="2200">
                <a:latin typeface="Signika"/>
                <a:ea typeface="Signika"/>
                <a:cs typeface="Signika"/>
                <a:sym typeface="Signi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sz="2200">
                <a:latin typeface="Signika"/>
                <a:ea typeface="Signika"/>
                <a:cs typeface="Signika"/>
                <a:sym typeface="Signi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sz="2200">
                <a:latin typeface="Signika"/>
                <a:ea typeface="Signika"/>
                <a:cs typeface="Signika"/>
                <a:sym typeface="Signi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sz="2200">
                <a:latin typeface="Signika"/>
                <a:ea typeface="Signika"/>
                <a:cs typeface="Signika"/>
                <a:sym typeface="Signi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sz="2200">
                <a:latin typeface="Signika"/>
                <a:ea typeface="Signika"/>
                <a:cs typeface="Signika"/>
                <a:sym typeface="Signi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sz="2200">
                <a:latin typeface="Signika"/>
                <a:ea typeface="Signika"/>
                <a:cs typeface="Signika"/>
                <a:sym typeface="Signi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sz="2200">
                <a:latin typeface="Signika"/>
                <a:ea typeface="Signika"/>
                <a:cs typeface="Signika"/>
                <a:sym typeface="Signi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sz="2200">
                <a:latin typeface="Signika"/>
                <a:ea typeface="Signika"/>
                <a:cs typeface="Signika"/>
                <a:sym typeface="Signika"/>
              </a:defRPr>
            </a:lvl9pPr>
          </a:lstStyle>
          <a:p>
            <a:endParaRPr/>
          </a:p>
        </p:txBody>
      </p:sp>
      <p:sp>
        <p:nvSpPr>
          <p:cNvPr id="2134" name="Google Shape;2134;p17"/>
          <p:cNvSpPr txBox="1">
            <a:spLocks noGrp="1"/>
          </p:cNvSpPr>
          <p:nvPr>
            <p:ph type="subTitle" idx="1"/>
          </p:nvPr>
        </p:nvSpPr>
        <p:spPr>
          <a:xfrm>
            <a:off x="719300" y="3630450"/>
            <a:ext cx="2368500" cy="8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135" name="Google Shape;2135;p17"/>
          <p:cNvSpPr txBox="1">
            <a:spLocks noGrp="1"/>
          </p:cNvSpPr>
          <p:nvPr>
            <p:ph type="title" idx="2"/>
          </p:nvPr>
        </p:nvSpPr>
        <p:spPr>
          <a:xfrm>
            <a:off x="6438050" y="3228999"/>
            <a:ext cx="16143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18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sz="2200">
                <a:latin typeface="Signika"/>
                <a:ea typeface="Signika"/>
                <a:cs typeface="Signika"/>
                <a:sym typeface="Signi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sz="2200">
                <a:latin typeface="Signika"/>
                <a:ea typeface="Signika"/>
                <a:cs typeface="Signika"/>
                <a:sym typeface="Signi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sz="2200">
                <a:latin typeface="Signika"/>
                <a:ea typeface="Signika"/>
                <a:cs typeface="Signika"/>
                <a:sym typeface="Signi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sz="2200">
                <a:latin typeface="Signika"/>
                <a:ea typeface="Signika"/>
                <a:cs typeface="Signika"/>
                <a:sym typeface="Signi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sz="2200">
                <a:latin typeface="Signika"/>
                <a:ea typeface="Signika"/>
                <a:cs typeface="Signika"/>
                <a:sym typeface="Signi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sz="2200">
                <a:latin typeface="Signika"/>
                <a:ea typeface="Signika"/>
                <a:cs typeface="Signika"/>
                <a:sym typeface="Signi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sz="2200">
                <a:latin typeface="Signika"/>
                <a:ea typeface="Signika"/>
                <a:cs typeface="Signika"/>
                <a:sym typeface="Signi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sz="2200">
                <a:latin typeface="Signika"/>
                <a:ea typeface="Signika"/>
                <a:cs typeface="Signika"/>
                <a:sym typeface="Signika"/>
              </a:defRPr>
            </a:lvl9pPr>
          </a:lstStyle>
          <a:p>
            <a:endParaRPr/>
          </a:p>
        </p:txBody>
      </p:sp>
      <p:sp>
        <p:nvSpPr>
          <p:cNvPr id="2136" name="Google Shape;2136;p17"/>
          <p:cNvSpPr txBox="1">
            <a:spLocks noGrp="1"/>
          </p:cNvSpPr>
          <p:nvPr>
            <p:ph type="subTitle" idx="3"/>
          </p:nvPr>
        </p:nvSpPr>
        <p:spPr>
          <a:xfrm>
            <a:off x="6060948" y="3630450"/>
            <a:ext cx="2368500" cy="8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137" name="Google Shape;2137;p17"/>
          <p:cNvSpPr txBox="1">
            <a:spLocks noGrp="1"/>
          </p:cNvSpPr>
          <p:nvPr>
            <p:ph type="title" idx="4"/>
          </p:nvPr>
        </p:nvSpPr>
        <p:spPr>
          <a:xfrm>
            <a:off x="3767225" y="3228974"/>
            <a:ext cx="16143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18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sz="2200">
                <a:latin typeface="Signika"/>
                <a:ea typeface="Signika"/>
                <a:cs typeface="Signika"/>
                <a:sym typeface="Signi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sz="2200">
                <a:latin typeface="Signika"/>
                <a:ea typeface="Signika"/>
                <a:cs typeface="Signika"/>
                <a:sym typeface="Signi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sz="2200">
                <a:latin typeface="Signika"/>
                <a:ea typeface="Signika"/>
                <a:cs typeface="Signika"/>
                <a:sym typeface="Signi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sz="2200">
                <a:latin typeface="Signika"/>
                <a:ea typeface="Signika"/>
                <a:cs typeface="Signika"/>
                <a:sym typeface="Signi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sz="2200">
                <a:latin typeface="Signika"/>
                <a:ea typeface="Signika"/>
                <a:cs typeface="Signika"/>
                <a:sym typeface="Signi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sz="2200">
                <a:latin typeface="Signika"/>
                <a:ea typeface="Signika"/>
                <a:cs typeface="Signika"/>
                <a:sym typeface="Signi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sz="2200">
                <a:latin typeface="Signika"/>
                <a:ea typeface="Signika"/>
                <a:cs typeface="Signika"/>
                <a:sym typeface="Signi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sz="2200">
                <a:latin typeface="Signika"/>
                <a:ea typeface="Signika"/>
                <a:cs typeface="Signika"/>
                <a:sym typeface="Signika"/>
              </a:defRPr>
            </a:lvl9pPr>
          </a:lstStyle>
          <a:p>
            <a:endParaRPr/>
          </a:p>
        </p:txBody>
      </p:sp>
      <p:sp>
        <p:nvSpPr>
          <p:cNvPr id="2138" name="Google Shape;2138;p17"/>
          <p:cNvSpPr txBox="1">
            <a:spLocks noGrp="1"/>
          </p:cNvSpPr>
          <p:nvPr>
            <p:ph type="subTitle" idx="5"/>
          </p:nvPr>
        </p:nvSpPr>
        <p:spPr>
          <a:xfrm>
            <a:off x="3390124" y="3630450"/>
            <a:ext cx="2368500" cy="8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139" name="Google Shape;2139;p17"/>
          <p:cNvSpPr txBox="1">
            <a:spLocks noGrp="1"/>
          </p:cNvSpPr>
          <p:nvPr>
            <p:ph type="title" idx="6"/>
          </p:nvPr>
        </p:nvSpPr>
        <p:spPr>
          <a:xfrm>
            <a:off x="727550" y="368825"/>
            <a:ext cx="7691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40" name="Google Shape;2140;p17"/>
          <p:cNvSpPr/>
          <p:nvPr/>
        </p:nvSpPr>
        <p:spPr>
          <a:xfrm rot="1701038" flipH="1">
            <a:off x="399258" y="1633870"/>
            <a:ext cx="50994" cy="47586"/>
          </a:xfrm>
          <a:custGeom>
            <a:avLst/>
            <a:gdLst/>
            <a:ahLst/>
            <a:cxnLst/>
            <a:rect l="l" t="t" r="r" b="b"/>
            <a:pathLst>
              <a:path w="1900" h="1773" extrusionOk="0">
                <a:moveTo>
                  <a:pt x="899" y="0"/>
                </a:moveTo>
                <a:cubicBezTo>
                  <a:pt x="502" y="0"/>
                  <a:pt x="173" y="286"/>
                  <a:pt x="60" y="702"/>
                </a:cubicBezTo>
                <a:cubicBezTo>
                  <a:pt x="1" y="1188"/>
                  <a:pt x="310" y="1688"/>
                  <a:pt x="795" y="1747"/>
                </a:cubicBezTo>
                <a:cubicBezTo>
                  <a:pt x="857" y="1764"/>
                  <a:pt x="920" y="1772"/>
                  <a:pt x="983" y="1772"/>
                </a:cubicBezTo>
                <a:cubicBezTo>
                  <a:pt x="1358" y="1772"/>
                  <a:pt x="1740" y="1486"/>
                  <a:pt x="1840" y="1070"/>
                </a:cubicBezTo>
                <a:cubicBezTo>
                  <a:pt x="1899" y="584"/>
                  <a:pt x="1590" y="143"/>
                  <a:pt x="1104" y="25"/>
                </a:cubicBezTo>
                <a:cubicBezTo>
                  <a:pt x="1035" y="8"/>
                  <a:pt x="966" y="0"/>
                  <a:pt x="899" y="0"/>
                </a:cubicBezTo>
                <a:close/>
              </a:path>
            </a:pathLst>
          </a:custGeom>
          <a:solidFill>
            <a:srgbClr val="F7D79F"/>
          </a:solidFill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1" name="Google Shape;2141;p17"/>
          <p:cNvSpPr/>
          <p:nvPr/>
        </p:nvSpPr>
        <p:spPr>
          <a:xfrm rot="1701038" flipH="1">
            <a:off x="543409" y="1616304"/>
            <a:ext cx="50994" cy="47505"/>
          </a:xfrm>
          <a:custGeom>
            <a:avLst/>
            <a:gdLst/>
            <a:ahLst/>
            <a:cxnLst/>
            <a:rect l="l" t="t" r="r" b="b"/>
            <a:pathLst>
              <a:path w="1900" h="1770" extrusionOk="0">
                <a:moveTo>
                  <a:pt x="880" y="1"/>
                </a:moveTo>
                <a:cubicBezTo>
                  <a:pt x="492" y="1"/>
                  <a:pt x="171" y="284"/>
                  <a:pt x="60" y="694"/>
                </a:cubicBezTo>
                <a:cubicBezTo>
                  <a:pt x="1" y="1194"/>
                  <a:pt x="310" y="1680"/>
                  <a:pt x="795" y="1738"/>
                </a:cubicBezTo>
                <a:cubicBezTo>
                  <a:pt x="862" y="1759"/>
                  <a:pt x="931" y="1769"/>
                  <a:pt x="1000" y="1769"/>
                </a:cubicBezTo>
                <a:cubicBezTo>
                  <a:pt x="1370" y="1769"/>
                  <a:pt x="1741" y="1483"/>
                  <a:pt x="1840" y="1061"/>
                </a:cubicBezTo>
                <a:cubicBezTo>
                  <a:pt x="1899" y="576"/>
                  <a:pt x="1590" y="149"/>
                  <a:pt x="1105" y="31"/>
                </a:cubicBezTo>
                <a:cubicBezTo>
                  <a:pt x="1028" y="10"/>
                  <a:pt x="953" y="1"/>
                  <a:pt x="880" y="1"/>
                </a:cubicBezTo>
                <a:close/>
              </a:path>
            </a:pathLst>
          </a:custGeom>
          <a:solidFill>
            <a:srgbClr val="F7D79F"/>
          </a:solidFill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42" name="Google Shape;2142;p17"/>
          <p:cNvGrpSpPr/>
          <p:nvPr/>
        </p:nvGrpSpPr>
        <p:grpSpPr>
          <a:xfrm rot="2700000" flipH="1">
            <a:off x="8590328" y="3842849"/>
            <a:ext cx="682200" cy="644327"/>
            <a:chOff x="9113685" y="609518"/>
            <a:chExt cx="682207" cy="644333"/>
          </a:xfrm>
        </p:grpSpPr>
        <p:sp>
          <p:nvSpPr>
            <p:cNvPr id="2143" name="Google Shape;2143;p17"/>
            <p:cNvSpPr/>
            <p:nvPr/>
          </p:nvSpPr>
          <p:spPr>
            <a:xfrm rot="-1701038">
              <a:off x="9616969" y="611732"/>
              <a:ext cx="36367" cy="107061"/>
            </a:xfrm>
            <a:custGeom>
              <a:avLst/>
              <a:gdLst/>
              <a:ahLst/>
              <a:cxnLst/>
              <a:rect l="l" t="t" r="r" b="b"/>
              <a:pathLst>
                <a:path w="1355" h="3989" extrusionOk="0">
                  <a:moveTo>
                    <a:pt x="677" y="0"/>
                  </a:moveTo>
                  <a:cubicBezTo>
                    <a:pt x="677" y="1222"/>
                    <a:pt x="427" y="2517"/>
                    <a:pt x="0" y="3738"/>
                  </a:cubicBezTo>
                  <a:cubicBezTo>
                    <a:pt x="177" y="3797"/>
                    <a:pt x="368" y="3929"/>
                    <a:pt x="618" y="3988"/>
                  </a:cubicBezTo>
                  <a:cubicBezTo>
                    <a:pt x="986" y="3120"/>
                    <a:pt x="1222" y="2149"/>
                    <a:pt x="1281" y="1163"/>
                  </a:cubicBezTo>
                  <a:cubicBezTo>
                    <a:pt x="1354" y="677"/>
                    <a:pt x="1222" y="0"/>
                    <a:pt x="677" y="0"/>
                  </a:cubicBezTo>
                  <a:close/>
                </a:path>
              </a:pathLst>
            </a:custGeom>
            <a:solidFill>
              <a:srgbClr val="F7D79F"/>
            </a:solidFill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17"/>
            <p:cNvSpPr/>
            <p:nvPr/>
          </p:nvSpPr>
          <p:spPr>
            <a:xfrm rot="-1701038">
              <a:off x="9145320" y="834693"/>
              <a:ext cx="618937" cy="289567"/>
            </a:xfrm>
            <a:custGeom>
              <a:avLst/>
              <a:gdLst/>
              <a:ahLst/>
              <a:cxnLst/>
              <a:rect l="l" t="t" r="r" b="b"/>
              <a:pathLst>
                <a:path w="23061" h="10789" extrusionOk="0">
                  <a:moveTo>
                    <a:pt x="22162" y="0"/>
                  </a:moveTo>
                  <a:cubicBezTo>
                    <a:pt x="21734" y="0"/>
                    <a:pt x="21275" y="261"/>
                    <a:pt x="20912" y="512"/>
                  </a:cubicBezTo>
                  <a:cubicBezTo>
                    <a:pt x="19382" y="1748"/>
                    <a:pt x="17792" y="2911"/>
                    <a:pt x="16071" y="3823"/>
                  </a:cubicBezTo>
                  <a:cubicBezTo>
                    <a:pt x="11538" y="6104"/>
                    <a:pt x="6255" y="6104"/>
                    <a:pt x="1163" y="6222"/>
                  </a:cubicBezTo>
                  <a:cubicBezTo>
                    <a:pt x="677" y="6222"/>
                    <a:pt x="0" y="6398"/>
                    <a:pt x="59" y="6899"/>
                  </a:cubicBezTo>
                  <a:cubicBezTo>
                    <a:pt x="59" y="7016"/>
                    <a:pt x="133" y="7208"/>
                    <a:pt x="250" y="7325"/>
                  </a:cubicBezTo>
                  <a:cubicBezTo>
                    <a:pt x="1236" y="8856"/>
                    <a:pt x="3135" y="9651"/>
                    <a:pt x="4916" y="10151"/>
                  </a:cubicBezTo>
                  <a:cubicBezTo>
                    <a:pt x="6515" y="10562"/>
                    <a:pt x="8167" y="10788"/>
                    <a:pt x="9809" y="10788"/>
                  </a:cubicBezTo>
                  <a:cubicBezTo>
                    <a:pt x="11809" y="10788"/>
                    <a:pt x="13793" y="10453"/>
                    <a:pt x="15644" y="9710"/>
                  </a:cubicBezTo>
                  <a:cubicBezTo>
                    <a:pt x="19014" y="8311"/>
                    <a:pt x="21898" y="5486"/>
                    <a:pt x="22870" y="1983"/>
                  </a:cubicBezTo>
                  <a:cubicBezTo>
                    <a:pt x="23061" y="1321"/>
                    <a:pt x="23061" y="276"/>
                    <a:pt x="22384" y="26"/>
                  </a:cubicBezTo>
                  <a:cubicBezTo>
                    <a:pt x="22311" y="9"/>
                    <a:pt x="22237" y="0"/>
                    <a:pt x="22162" y="0"/>
                  </a:cubicBezTo>
                  <a:close/>
                </a:path>
              </a:pathLst>
            </a:custGeom>
            <a:solidFill>
              <a:srgbClr val="F7D79F"/>
            </a:solidFill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17"/>
            <p:cNvSpPr/>
            <p:nvPr/>
          </p:nvSpPr>
          <p:spPr>
            <a:xfrm rot="-1701038">
              <a:off x="9533798" y="901996"/>
              <a:ext cx="103492" cy="88059"/>
            </a:xfrm>
            <a:custGeom>
              <a:avLst/>
              <a:gdLst/>
              <a:ahLst/>
              <a:cxnLst/>
              <a:rect l="l" t="t" r="r" b="b"/>
              <a:pathLst>
                <a:path w="3856" h="3281" extrusionOk="0">
                  <a:moveTo>
                    <a:pt x="1857" y="1"/>
                  </a:moveTo>
                  <a:cubicBezTo>
                    <a:pt x="1765" y="1"/>
                    <a:pt x="1675" y="10"/>
                    <a:pt x="1590" y="30"/>
                  </a:cubicBezTo>
                  <a:cubicBezTo>
                    <a:pt x="1339" y="89"/>
                    <a:pt x="1104" y="207"/>
                    <a:pt x="854" y="325"/>
                  </a:cubicBezTo>
                  <a:cubicBezTo>
                    <a:pt x="663" y="457"/>
                    <a:pt x="486" y="634"/>
                    <a:pt x="368" y="766"/>
                  </a:cubicBezTo>
                  <a:cubicBezTo>
                    <a:pt x="0" y="1252"/>
                    <a:pt x="0" y="1929"/>
                    <a:pt x="236" y="2414"/>
                  </a:cubicBezTo>
                  <a:cubicBezTo>
                    <a:pt x="545" y="2900"/>
                    <a:pt x="1104" y="3209"/>
                    <a:pt x="1649" y="3268"/>
                  </a:cubicBezTo>
                  <a:cubicBezTo>
                    <a:pt x="1715" y="3277"/>
                    <a:pt x="1781" y="3281"/>
                    <a:pt x="1848" y="3281"/>
                  </a:cubicBezTo>
                  <a:cubicBezTo>
                    <a:pt x="2348" y="3281"/>
                    <a:pt x="2862" y="3048"/>
                    <a:pt x="3238" y="2723"/>
                  </a:cubicBezTo>
                  <a:cubicBezTo>
                    <a:pt x="3488" y="2532"/>
                    <a:pt x="3679" y="2238"/>
                    <a:pt x="3738" y="1929"/>
                  </a:cubicBezTo>
                  <a:cubicBezTo>
                    <a:pt x="3856" y="1561"/>
                    <a:pt x="3797" y="1252"/>
                    <a:pt x="3606" y="943"/>
                  </a:cubicBezTo>
                  <a:cubicBezTo>
                    <a:pt x="3488" y="884"/>
                    <a:pt x="3429" y="766"/>
                    <a:pt x="3311" y="693"/>
                  </a:cubicBezTo>
                  <a:cubicBezTo>
                    <a:pt x="3061" y="457"/>
                    <a:pt x="2870" y="266"/>
                    <a:pt x="2576" y="148"/>
                  </a:cubicBezTo>
                  <a:cubicBezTo>
                    <a:pt x="2352" y="63"/>
                    <a:pt x="2098" y="1"/>
                    <a:pt x="1857" y="1"/>
                  </a:cubicBezTo>
                  <a:close/>
                </a:path>
              </a:pathLst>
            </a:custGeom>
            <a:solidFill>
              <a:srgbClr val="F7D79F"/>
            </a:solidFill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17"/>
            <p:cNvSpPr/>
            <p:nvPr/>
          </p:nvSpPr>
          <p:spPr>
            <a:xfrm rot="-1701038">
              <a:off x="9584172" y="806286"/>
              <a:ext cx="87308" cy="82638"/>
            </a:xfrm>
            <a:custGeom>
              <a:avLst/>
              <a:gdLst/>
              <a:ahLst/>
              <a:cxnLst/>
              <a:rect l="l" t="t" r="r" b="b"/>
              <a:pathLst>
                <a:path w="3253" h="3079" extrusionOk="0">
                  <a:moveTo>
                    <a:pt x="1717" y="1"/>
                  </a:moveTo>
                  <a:cubicBezTo>
                    <a:pt x="1675" y="1"/>
                    <a:pt x="1633" y="4"/>
                    <a:pt x="1590" y="10"/>
                  </a:cubicBezTo>
                  <a:cubicBezTo>
                    <a:pt x="986" y="68"/>
                    <a:pt x="545" y="569"/>
                    <a:pt x="250" y="1054"/>
                  </a:cubicBezTo>
                  <a:cubicBezTo>
                    <a:pt x="118" y="1172"/>
                    <a:pt x="59" y="1363"/>
                    <a:pt x="0" y="1540"/>
                  </a:cubicBezTo>
                  <a:cubicBezTo>
                    <a:pt x="0" y="1790"/>
                    <a:pt x="118" y="2040"/>
                    <a:pt x="309" y="2217"/>
                  </a:cubicBezTo>
                  <a:cubicBezTo>
                    <a:pt x="650" y="2667"/>
                    <a:pt x="1092" y="3079"/>
                    <a:pt x="1646" y="3079"/>
                  </a:cubicBezTo>
                  <a:cubicBezTo>
                    <a:pt x="1690" y="3079"/>
                    <a:pt x="1735" y="3076"/>
                    <a:pt x="1781" y="3071"/>
                  </a:cubicBezTo>
                  <a:cubicBezTo>
                    <a:pt x="2384" y="3012"/>
                    <a:pt x="2826" y="2526"/>
                    <a:pt x="3061" y="2040"/>
                  </a:cubicBezTo>
                  <a:cubicBezTo>
                    <a:pt x="3194" y="1790"/>
                    <a:pt x="3253" y="1481"/>
                    <a:pt x="3253" y="1231"/>
                  </a:cubicBezTo>
                  <a:cubicBezTo>
                    <a:pt x="3194" y="937"/>
                    <a:pt x="2944" y="628"/>
                    <a:pt x="2752" y="436"/>
                  </a:cubicBezTo>
                  <a:cubicBezTo>
                    <a:pt x="2421" y="225"/>
                    <a:pt x="2090" y="1"/>
                    <a:pt x="1717" y="1"/>
                  </a:cubicBezTo>
                  <a:close/>
                </a:path>
              </a:pathLst>
            </a:custGeom>
            <a:solidFill>
              <a:srgbClr val="F7D79F"/>
            </a:solidFill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17"/>
            <p:cNvSpPr/>
            <p:nvPr/>
          </p:nvSpPr>
          <p:spPr>
            <a:xfrm rot="-1701038">
              <a:off x="9367268" y="1046090"/>
              <a:ext cx="83765" cy="89374"/>
            </a:xfrm>
            <a:custGeom>
              <a:avLst/>
              <a:gdLst/>
              <a:ahLst/>
              <a:cxnLst/>
              <a:rect l="l" t="t" r="r" b="b"/>
              <a:pathLst>
                <a:path w="3121" h="3330" extrusionOk="0">
                  <a:moveTo>
                    <a:pt x="1773" y="0"/>
                  </a:moveTo>
                  <a:cubicBezTo>
                    <a:pt x="1674" y="0"/>
                    <a:pt x="1556" y="29"/>
                    <a:pt x="1355" y="78"/>
                  </a:cubicBezTo>
                  <a:cubicBezTo>
                    <a:pt x="796" y="269"/>
                    <a:pt x="369" y="696"/>
                    <a:pt x="178" y="1240"/>
                  </a:cubicBezTo>
                  <a:cubicBezTo>
                    <a:pt x="1" y="1740"/>
                    <a:pt x="60" y="2344"/>
                    <a:pt x="428" y="2771"/>
                  </a:cubicBezTo>
                  <a:cubicBezTo>
                    <a:pt x="667" y="3112"/>
                    <a:pt x="1090" y="3330"/>
                    <a:pt x="1521" y="3330"/>
                  </a:cubicBezTo>
                  <a:cubicBezTo>
                    <a:pt x="1648" y="3330"/>
                    <a:pt x="1776" y="3311"/>
                    <a:pt x="1899" y="3271"/>
                  </a:cubicBezTo>
                  <a:cubicBezTo>
                    <a:pt x="2091" y="3212"/>
                    <a:pt x="2267" y="3139"/>
                    <a:pt x="2385" y="3021"/>
                  </a:cubicBezTo>
                  <a:cubicBezTo>
                    <a:pt x="2753" y="2712"/>
                    <a:pt x="3003" y="2285"/>
                    <a:pt x="3062" y="1799"/>
                  </a:cubicBezTo>
                  <a:cubicBezTo>
                    <a:pt x="3121" y="1299"/>
                    <a:pt x="2944" y="813"/>
                    <a:pt x="2635" y="445"/>
                  </a:cubicBezTo>
                  <a:cubicBezTo>
                    <a:pt x="2517" y="328"/>
                    <a:pt x="2385" y="269"/>
                    <a:pt x="2267" y="195"/>
                  </a:cubicBezTo>
                  <a:cubicBezTo>
                    <a:pt x="2017" y="57"/>
                    <a:pt x="1914" y="0"/>
                    <a:pt x="1773" y="0"/>
                  </a:cubicBezTo>
                  <a:close/>
                </a:path>
              </a:pathLst>
            </a:custGeom>
            <a:solidFill>
              <a:srgbClr val="F7D79F"/>
            </a:solidFill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17"/>
            <p:cNvSpPr/>
            <p:nvPr/>
          </p:nvSpPr>
          <p:spPr>
            <a:xfrm rot="-1701038">
              <a:off x="9453956" y="994031"/>
              <a:ext cx="94044" cy="89643"/>
            </a:xfrm>
            <a:custGeom>
              <a:avLst/>
              <a:gdLst/>
              <a:ahLst/>
              <a:cxnLst/>
              <a:rect l="l" t="t" r="r" b="b"/>
              <a:pathLst>
                <a:path w="3504" h="3340" extrusionOk="0">
                  <a:moveTo>
                    <a:pt x="1960" y="1"/>
                  </a:moveTo>
                  <a:cubicBezTo>
                    <a:pt x="1502" y="1"/>
                    <a:pt x="1013" y="181"/>
                    <a:pt x="678" y="470"/>
                  </a:cubicBezTo>
                  <a:cubicBezTo>
                    <a:pt x="251" y="896"/>
                    <a:pt x="1" y="1514"/>
                    <a:pt x="119" y="2059"/>
                  </a:cubicBezTo>
                  <a:cubicBezTo>
                    <a:pt x="192" y="2677"/>
                    <a:pt x="678" y="3163"/>
                    <a:pt x="1222" y="3295"/>
                  </a:cubicBezTo>
                  <a:cubicBezTo>
                    <a:pt x="1347" y="3325"/>
                    <a:pt x="1458" y="3339"/>
                    <a:pt x="1559" y="3339"/>
                  </a:cubicBezTo>
                  <a:cubicBezTo>
                    <a:pt x="1660" y="3339"/>
                    <a:pt x="1752" y="3325"/>
                    <a:pt x="1840" y="3295"/>
                  </a:cubicBezTo>
                  <a:cubicBezTo>
                    <a:pt x="2400" y="3222"/>
                    <a:pt x="2826" y="2927"/>
                    <a:pt x="3136" y="2486"/>
                  </a:cubicBezTo>
                  <a:cubicBezTo>
                    <a:pt x="3430" y="2059"/>
                    <a:pt x="3503" y="1514"/>
                    <a:pt x="3371" y="1014"/>
                  </a:cubicBezTo>
                  <a:cubicBezTo>
                    <a:pt x="3371" y="896"/>
                    <a:pt x="3312" y="720"/>
                    <a:pt x="3194" y="587"/>
                  </a:cubicBezTo>
                  <a:cubicBezTo>
                    <a:pt x="2885" y="161"/>
                    <a:pt x="2885" y="102"/>
                    <a:pt x="2326" y="43"/>
                  </a:cubicBezTo>
                  <a:cubicBezTo>
                    <a:pt x="2209" y="14"/>
                    <a:pt x="2086" y="1"/>
                    <a:pt x="1960" y="1"/>
                  </a:cubicBezTo>
                  <a:close/>
                </a:path>
              </a:pathLst>
            </a:custGeom>
            <a:solidFill>
              <a:srgbClr val="F7D79F"/>
            </a:solidFill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17"/>
            <p:cNvSpPr/>
            <p:nvPr/>
          </p:nvSpPr>
          <p:spPr>
            <a:xfrm rot="-1701038">
              <a:off x="9281675" y="1095546"/>
              <a:ext cx="77431" cy="70694"/>
            </a:xfrm>
            <a:custGeom>
              <a:avLst/>
              <a:gdLst/>
              <a:ahLst/>
              <a:cxnLst/>
              <a:rect l="l" t="t" r="r" b="b"/>
              <a:pathLst>
                <a:path w="2885" h="2634" extrusionOk="0">
                  <a:moveTo>
                    <a:pt x="1629" y="1"/>
                  </a:moveTo>
                  <a:cubicBezTo>
                    <a:pt x="1115" y="1"/>
                    <a:pt x="598" y="244"/>
                    <a:pt x="309" y="661"/>
                  </a:cubicBezTo>
                  <a:cubicBezTo>
                    <a:pt x="133" y="838"/>
                    <a:pt x="74" y="1088"/>
                    <a:pt x="74" y="1338"/>
                  </a:cubicBezTo>
                  <a:cubicBezTo>
                    <a:pt x="0" y="1706"/>
                    <a:pt x="192" y="2074"/>
                    <a:pt x="501" y="2310"/>
                  </a:cubicBezTo>
                  <a:cubicBezTo>
                    <a:pt x="696" y="2517"/>
                    <a:pt x="1033" y="2634"/>
                    <a:pt x="1353" y="2634"/>
                  </a:cubicBezTo>
                  <a:cubicBezTo>
                    <a:pt x="1418" y="2634"/>
                    <a:pt x="1483" y="2629"/>
                    <a:pt x="1546" y="2619"/>
                  </a:cubicBezTo>
                  <a:cubicBezTo>
                    <a:pt x="1781" y="2619"/>
                    <a:pt x="2031" y="2560"/>
                    <a:pt x="2208" y="2442"/>
                  </a:cubicBezTo>
                  <a:cubicBezTo>
                    <a:pt x="2399" y="2251"/>
                    <a:pt x="2517" y="2074"/>
                    <a:pt x="2649" y="1883"/>
                  </a:cubicBezTo>
                  <a:cubicBezTo>
                    <a:pt x="2826" y="1397"/>
                    <a:pt x="2885" y="912"/>
                    <a:pt x="2649" y="470"/>
                  </a:cubicBezTo>
                  <a:cubicBezTo>
                    <a:pt x="2576" y="352"/>
                    <a:pt x="2458" y="235"/>
                    <a:pt x="2340" y="176"/>
                  </a:cubicBezTo>
                  <a:cubicBezTo>
                    <a:pt x="2121" y="57"/>
                    <a:pt x="1875" y="1"/>
                    <a:pt x="1629" y="1"/>
                  </a:cubicBezTo>
                  <a:close/>
                </a:path>
              </a:pathLst>
            </a:custGeom>
            <a:solidFill>
              <a:srgbClr val="F7D79F"/>
            </a:solidFill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50" name="Google Shape;2150;p17"/>
          <p:cNvSpPr/>
          <p:nvPr/>
        </p:nvSpPr>
        <p:spPr>
          <a:xfrm rot="1701038" flipH="1">
            <a:off x="-247115" y="2118"/>
            <a:ext cx="768646" cy="827504"/>
          </a:xfrm>
          <a:custGeom>
            <a:avLst/>
            <a:gdLst/>
            <a:ahLst/>
            <a:cxnLst/>
            <a:rect l="l" t="t" r="r" b="b"/>
            <a:pathLst>
              <a:path w="28639" h="30832" extrusionOk="0">
                <a:moveTo>
                  <a:pt x="24456" y="1"/>
                </a:moveTo>
                <a:cubicBezTo>
                  <a:pt x="22905" y="1"/>
                  <a:pt x="21288" y="883"/>
                  <a:pt x="20236" y="2104"/>
                </a:cubicBezTo>
                <a:cubicBezTo>
                  <a:pt x="18764" y="3767"/>
                  <a:pt x="17969" y="5915"/>
                  <a:pt x="16748" y="7814"/>
                </a:cubicBezTo>
                <a:cubicBezTo>
                  <a:pt x="15394" y="10021"/>
                  <a:pt x="13437" y="11861"/>
                  <a:pt x="11229" y="13141"/>
                </a:cubicBezTo>
                <a:cubicBezTo>
                  <a:pt x="7844" y="15054"/>
                  <a:pt x="3680" y="15908"/>
                  <a:pt x="1531" y="19101"/>
                </a:cubicBezTo>
                <a:cubicBezTo>
                  <a:pt x="118" y="21117"/>
                  <a:pt x="0" y="24002"/>
                  <a:pt x="1222" y="26209"/>
                </a:cubicBezTo>
                <a:cubicBezTo>
                  <a:pt x="2662" y="28898"/>
                  <a:pt x="6276" y="30832"/>
                  <a:pt x="9442" y="30832"/>
                </a:cubicBezTo>
                <a:cubicBezTo>
                  <a:pt x="9672" y="30832"/>
                  <a:pt x="9901" y="30822"/>
                  <a:pt x="10125" y="30801"/>
                </a:cubicBezTo>
                <a:cubicBezTo>
                  <a:pt x="13437" y="30506"/>
                  <a:pt x="16439" y="28726"/>
                  <a:pt x="18955" y="26577"/>
                </a:cubicBezTo>
                <a:cubicBezTo>
                  <a:pt x="24533" y="21735"/>
                  <a:pt x="27785" y="14127"/>
                  <a:pt x="28447" y="6828"/>
                </a:cubicBezTo>
                <a:cubicBezTo>
                  <a:pt x="28639" y="4444"/>
                  <a:pt x="28330" y="1559"/>
                  <a:pt x="26240" y="455"/>
                </a:cubicBezTo>
                <a:cubicBezTo>
                  <a:pt x="25682" y="141"/>
                  <a:pt x="25074" y="1"/>
                  <a:pt x="24456" y="1"/>
                </a:cubicBezTo>
                <a:close/>
              </a:path>
            </a:pathLst>
          </a:custGeom>
          <a:solidFill>
            <a:srgbClr val="F7D79F"/>
          </a:solidFill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1" name="Google Shape;2151;p17"/>
          <p:cNvSpPr/>
          <p:nvPr/>
        </p:nvSpPr>
        <p:spPr>
          <a:xfrm rot="1701038" flipH="1">
            <a:off x="-112005" y="-104153"/>
            <a:ext cx="368126" cy="231783"/>
          </a:xfrm>
          <a:custGeom>
            <a:avLst/>
            <a:gdLst/>
            <a:ahLst/>
            <a:cxnLst/>
            <a:rect l="l" t="t" r="r" b="b"/>
            <a:pathLst>
              <a:path w="13716" h="8636" extrusionOk="0">
                <a:moveTo>
                  <a:pt x="7918" y="0"/>
                </a:moveTo>
                <a:cubicBezTo>
                  <a:pt x="7073" y="0"/>
                  <a:pt x="6216" y="164"/>
                  <a:pt x="5446" y="470"/>
                </a:cubicBezTo>
                <a:cubicBezTo>
                  <a:pt x="3371" y="1265"/>
                  <a:pt x="1767" y="2869"/>
                  <a:pt x="60" y="4341"/>
                </a:cubicBezTo>
                <a:cubicBezTo>
                  <a:pt x="1" y="4459"/>
                  <a:pt x="1" y="4650"/>
                  <a:pt x="119" y="4709"/>
                </a:cubicBezTo>
                <a:cubicBezTo>
                  <a:pt x="760" y="4902"/>
                  <a:pt x="1437" y="5008"/>
                  <a:pt x="2113" y="5008"/>
                </a:cubicBezTo>
                <a:cubicBezTo>
                  <a:pt x="2925" y="5008"/>
                  <a:pt x="3735" y="4855"/>
                  <a:pt x="4475" y="4517"/>
                </a:cubicBezTo>
                <a:cubicBezTo>
                  <a:pt x="4490" y="4510"/>
                  <a:pt x="4506" y="4506"/>
                  <a:pt x="4523" y="4506"/>
                </a:cubicBezTo>
                <a:cubicBezTo>
                  <a:pt x="4637" y="4506"/>
                  <a:pt x="4774" y="4665"/>
                  <a:pt x="4710" y="4768"/>
                </a:cubicBezTo>
                <a:cubicBezTo>
                  <a:pt x="4475" y="5621"/>
                  <a:pt x="4107" y="6489"/>
                  <a:pt x="3606" y="7284"/>
                </a:cubicBezTo>
                <a:cubicBezTo>
                  <a:pt x="3503" y="7438"/>
                  <a:pt x="3637" y="7604"/>
                  <a:pt x="3790" y="7604"/>
                </a:cubicBezTo>
                <a:cubicBezTo>
                  <a:pt x="3812" y="7604"/>
                  <a:pt x="3834" y="7601"/>
                  <a:pt x="3857" y="7593"/>
                </a:cubicBezTo>
                <a:cubicBezTo>
                  <a:pt x="5328" y="6857"/>
                  <a:pt x="6623" y="5812"/>
                  <a:pt x="7653" y="4576"/>
                </a:cubicBezTo>
                <a:cubicBezTo>
                  <a:pt x="7681" y="4532"/>
                  <a:pt x="7723" y="4513"/>
                  <a:pt x="7768" y="4513"/>
                </a:cubicBezTo>
                <a:cubicBezTo>
                  <a:pt x="7843" y="4513"/>
                  <a:pt x="7926" y="4567"/>
                  <a:pt x="7962" y="4650"/>
                </a:cubicBezTo>
                <a:cubicBezTo>
                  <a:pt x="8581" y="5989"/>
                  <a:pt x="8522" y="7652"/>
                  <a:pt x="9493" y="8564"/>
                </a:cubicBezTo>
                <a:cubicBezTo>
                  <a:pt x="9543" y="8614"/>
                  <a:pt x="9599" y="8635"/>
                  <a:pt x="9653" y="8635"/>
                </a:cubicBezTo>
                <a:cubicBezTo>
                  <a:pt x="9742" y="8635"/>
                  <a:pt x="9824" y="8579"/>
                  <a:pt x="9861" y="8506"/>
                </a:cubicBezTo>
                <a:lnTo>
                  <a:pt x="10479" y="5312"/>
                </a:lnTo>
                <a:cubicBezTo>
                  <a:pt x="10513" y="5209"/>
                  <a:pt x="10612" y="5147"/>
                  <a:pt x="10700" y="5147"/>
                </a:cubicBezTo>
                <a:cubicBezTo>
                  <a:pt x="10764" y="5147"/>
                  <a:pt x="10822" y="5179"/>
                  <a:pt x="10847" y="5253"/>
                </a:cubicBezTo>
                <a:cubicBezTo>
                  <a:pt x="11465" y="6121"/>
                  <a:pt x="12377" y="6784"/>
                  <a:pt x="13422" y="7034"/>
                </a:cubicBezTo>
                <a:cubicBezTo>
                  <a:pt x="13438" y="7042"/>
                  <a:pt x="13455" y="7045"/>
                  <a:pt x="13472" y="7045"/>
                </a:cubicBezTo>
                <a:cubicBezTo>
                  <a:pt x="13585" y="7045"/>
                  <a:pt x="13716" y="6891"/>
                  <a:pt x="13614" y="6725"/>
                </a:cubicBezTo>
                <a:cubicBezTo>
                  <a:pt x="12745" y="5194"/>
                  <a:pt x="12804" y="3178"/>
                  <a:pt x="11774" y="1707"/>
                </a:cubicBezTo>
                <a:cubicBezTo>
                  <a:pt x="10905" y="526"/>
                  <a:pt x="9431" y="0"/>
                  <a:pt x="7918" y="0"/>
                </a:cubicBezTo>
                <a:close/>
              </a:path>
            </a:pathLst>
          </a:custGeom>
          <a:solidFill>
            <a:srgbClr val="F7D79F"/>
          </a:solidFill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2" name="Google Shape;2152;p17"/>
          <p:cNvSpPr/>
          <p:nvPr/>
        </p:nvSpPr>
        <p:spPr>
          <a:xfrm rot="1701038" flipH="1">
            <a:off x="-27402" y="-255004"/>
            <a:ext cx="158029" cy="136692"/>
          </a:xfrm>
          <a:custGeom>
            <a:avLst/>
            <a:gdLst/>
            <a:ahLst/>
            <a:cxnLst/>
            <a:rect l="l" t="t" r="r" b="b"/>
            <a:pathLst>
              <a:path w="5888" h="5093" extrusionOk="0">
                <a:moveTo>
                  <a:pt x="4960" y="1"/>
                </a:moveTo>
                <a:cubicBezTo>
                  <a:pt x="4901" y="1"/>
                  <a:pt x="4843" y="1"/>
                  <a:pt x="4710" y="60"/>
                </a:cubicBezTo>
                <a:cubicBezTo>
                  <a:pt x="2503" y="854"/>
                  <a:pt x="737" y="2767"/>
                  <a:pt x="1" y="5034"/>
                </a:cubicBezTo>
                <a:cubicBezTo>
                  <a:pt x="190" y="5003"/>
                  <a:pt x="395" y="4969"/>
                  <a:pt x="591" y="4969"/>
                </a:cubicBezTo>
                <a:cubicBezTo>
                  <a:pt x="777" y="4969"/>
                  <a:pt x="955" y="5000"/>
                  <a:pt x="1105" y="5093"/>
                </a:cubicBezTo>
                <a:cubicBezTo>
                  <a:pt x="1958" y="3135"/>
                  <a:pt x="3857" y="1840"/>
                  <a:pt x="5887" y="1296"/>
                </a:cubicBezTo>
                <a:cubicBezTo>
                  <a:pt x="5637" y="928"/>
                  <a:pt x="5328" y="560"/>
                  <a:pt x="5078" y="118"/>
                </a:cubicBezTo>
                <a:cubicBezTo>
                  <a:pt x="5078" y="60"/>
                  <a:pt x="5019" y="60"/>
                  <a:pt x="4960" y="1"/>
                </a:cubicBezTo>
                <a:close/>
              </a:path>
            </a:pathLst>
          </a:custGeom>
          <a:solidFill>
            <a:srgbClr val="F7D79F"/>
          </a:solidFill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3" name="Google Shape;2153;p17"/>
          <p:cNvSpPr/>
          <p:nvPr/>
        </p:nvSpPr>
        <p:spPr>
          <a:xfrm rot="1701038" flipH="1">
            <a:off x="234670" y="575432"/>
            <a:ext cx="138275" cy="169650"/>
          </a:xfrm>
          <a:custGeom>
            <a:avLst/>
            <a:gdLst/>
            <a:ahLst/>
            <a:cxnLst/>
            <a:rect l="l" t="t" r="r" b="b"/>
            <a:pathLst>
              <a:path w="5152" h="6321" extrusionOk="0">
                <a:moveTo>
                  <a:pt x="4180" y="0"/>
                </a:moveTo>
                <a:cubicBezTo>
                  <a:pt x="3871" y="0"/>
                  <a:pt x="3562" y="118"/>
                  <a:pt x="3312" y="236"/>
                </a:cubicBezTo>
                <a:cubicBezTo>
                  <a:pt x="1664" y="1045"/>
                  <a:pt x="442" y="2635"/>
                  <a:pt x="74" y="4415"/>
                </a:cubicBezTo>
                <a:cubicBezTo>
                  <a:pt x="1" y="4842"/>
                  <a:pt x="1" y="5269"/>
                  <a:pt x="192" y="5637"/>
                </a:cubicBezTo>
                <a:cubicBezTo>
                  <a:pt x="300" y="6028"/>
                  <a:pt x="668" y="6321"/>
                  <a:pt x="1070" y="6321"/>
                </a:cubicBezTo>
                <a:cubicBezTo>
                  <a:pt x="1105" y="6321"/>
                  <a:pt x="1142" y="6319"/>
                  <a:pt x="1178" y="6314"/>
                </a:cubicBezTo>
                <a:cubicBezTo>
                  <a:pt x="1664" y="6196"/>
                  <a:pt x="1914" y="5637"/>
                  <a:pt x="2090" y="5210"/>
                </a:cubicBezTo>
                <a:cubicBezTo>
                  <a:pt x="2400" y="4474"/>
                  <a:pt x="2767" y="3797"/>
                  <a:pt x="3253" y="3179"/>
                </a:cubicBezTo>
                <a:cubicBezTo>
                  <a:pt x="3812" y="2576"/>
                  <a:pt x="4548" y="2149"/>
                  <a:pt x="4916" y="1413"/>
                </a:cubicBezTo>
                <a:cubicBezTo>
                  <a:pt x="5093" y="1104"/>
                  <a:pt x="5152" y="736"/>
                  <a:pt x="4975" y="427"/>
                </a:cubicBezTo>
                <a:cubicBezTo>
                  <a:pt x="4857" y="118"/>
                  <a:pt x="4489" y="0"/>
                  <a:pt x="4180" y="0"/>
                </a:cubicBezTo>
                <a:close/>
              </a:path>
            </a:pathLst>
          </a:custGeom>
          <a:solidFill>
            <a:srgbClr val="F7D79F"/>
          </a:solidFill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54" name="Google Shape;2154;p17"/>
          <p:cNvGrpSpPr/>
          <p:nvPr/>
        </p:nvGrpSpPr>
        <p:grpSpPr>
          <a:xfrm rot="1700699" flipH="1">
            <a:off x="219445" y="84851"/>
            <a:ext cx="711058" cy="1616763"/>
            <a:chOff x="7600489" y="227536"/>
            <a:chExt cx="852945" cy="1939378"/>
          </a:xfrm>
        </p:grpSpPr>
        <p:sp>
          <p:nvSpPr>
            <p:cNvPr id="2155" name="Google Shape;2155;p17"/>
            <p:cNvSpPr/>
            <p:nvPr/>
          </p:nvSpPr>
          <p:spPr>
            <a:xfrm>
              <a:off x="7660981" y="246627"/>
              <a:ext cx="792453" cy="1920286"/>
            </a:xfrm>
            <a:custGeom>
              <a:avLst/>
              <a:gdLst/>
              <a:ahLst/>
              <a:cxnLst/>
              <a:rect l="l" t="t" r="r" b="b"/>
              <a:pathLst>
                <a:path w="26608" h="64477" extrusionOk="0">
                  <a:moveTo>
                    <a:pt x="9334" y="1"/>
                  </a:moveTo>
                  <a:cubicBezTo>
                    <a:pt x="8185" y="1"/>
                    <a:pt x="7065" y="172"/>
                    <a:pt x="5946" y="464"/>
                  </a:cubicBezTo>
                  <a:cubicBezTo>
                    <a:pt x="7108" y="7027"/>
                    <a:pt x="9139" y="13826"/>
                    <a:pt x="10920" y="20272"/>
                  </a:cubicBezTo>
                  <a:cubicBezTo>
                    <a:pt x="10846" y="20154"/>
                    <a:pt x="10788" y="20022"/>
                    <a:pt x="10729" y="19904"/>
                  </a:cubicBezTo>
                  <a:cubicBezTo>
                    <a:pt x="10611" y="19595"/>
                    <a:pt x="10479" y="19227"/>
                    <a:pt x="10361" y="18918"/>
                  </a:cubicBezTo>
                  <a:lnTo>
                    <a:pt x="10361" y="18918"/>
                  </a:lnTo>
                  <a:lnTo>
                    <a:pt x="10611" y="19713"/>
                  </a:lnTo>
                  <a:cubicBezTo>
                    <a:pt x="8639" y="15798"/>
                    <a:pt x="6137" y="11692"/>
                    <a:pt x="3738" y="7881"/>
                  </a:cubicBezTo>
                  <a:cubicBezTo>
                    <a:pt x="2326" y="9176"/>
                    <a:pt x="1104" y="10589"/>
                    <a:pt x="0" y="12119"/>
                  </a:cubicBezTo>
                  <a:cubicBezTo>
                    <a:pt x="4047" y="16902"/>
                    <a:pt x="8036" y="21744"/>
                    <a:pt x="11891" y="26644"/>
                  </a:cubicBezTo>
                  <a:lnTo>
                    <a:pt x="14776" y="26041"/>
                  </a:lnTo>
                  <a:lnTo>
                    <a:pt x="16365" y="25673"/>
                  </a:lnTo>
                  <a:lnTo>
                    <a:pt x="16365" y="25673"/>
                  </a:lnTo>
                  <a:cubicBezTo>
                    <a:pt x="15821" y="25850"/>
                    <a:pt x="15335" y="25967"/>
                    <a:pt x="14776" y="26159"/>
                  </a:cubicBezTo>
                  <a:cubicBezTo>
                    <a:pt x="13613" y="26409"/>
                    <a:pt x="12451" y="26644"/>
                    <a:pt x="11214" y="26777"/>
                  </a:cubicBezTo>
                  <a:cubicBezTo>
                    <a:pt x="13981" y="38182"/>
                    <a:pt x="16306" y="49646"/>
                    <a:pt x="18205" y="61228"/>
                  </a:cubicBezTo>
                  <a:cubicBezTo>
                    <a:pt x="18337" y="61964"/>
                    <a:pt x="18455" y="62699"/>
                    <a:pt x="18882" y="63318"/>
                  </a:cubicBezTo>
                  <a:cubicBezTo>
                    <a:pt x="19438" y="64107"/>
                    <a:pt x="20414" y="64477"/>
                    <a:pt x="21417" y="64477"/>
                  </a:cubicBezTo>
                  <a:cubicBezTo>
                    <a:pt x="21741" y="64477"/>
                    <a:pt x="22068" y="64438"/>
                    <a:pt x="22384" y="64362"/>
                  </a:cubicBezTo>
                  <a:cubicBezTo>
                    <a:pt x="23606" y="64053"/>
                    <a:pt x="24650" y="63259"/>
                    <a:pt x="25695" y="62523"/>
                  </a:cubicBezTo>
                  <a:cubicBezTo>
                    <a:pt x="26063" y="62214"/>
                    <a:pt x="26490" y="61905"/>
                    <a:pt x="26549" y="61419"/>
                  </a:cubicBezTo>
                  <a:cubicBezTo>
                    <a:pt x="26608" y="61051"/>
                    <a:pt x="26372" y="60683"/>
                    <a:pt x="26181" y="60315"/>
                  </a:cubicBezTo>
                  <a:cubicBezTo>
                    <a:pt x="22929" y="54488"/>
                    <a:pt x="21516" y="47865"/>
                    <a:pt x="20118" y="41361"/>
                  </a:cubicBezTo>
                  <a:cubicBezTo>
                    <a:pt x="19014" y="36092"/>
                    <a:pt x="17910" y="30824"/>
                    <a:pt x="16807" y="25540"/>
                  </a:cubicBezTo>
                  <a:cubicBezTo>
                    <a:pt x="16674" y="25540"/>
                    <a:pt x="16556" y="25599"/>
                    <a:pt x="16365" y="25673"/>
                  </a:cubicBezTo>
                  <a:cubicBezTo>
                    <a:pt x="16556" y="20022"/>
                    <a:pt x="18882" y="14444"/>
                    <a:pt x="22929" y="10456"/>
                  </a:cubicBezTo>
                  <a:cubicBezTo>
                    <a:pt x="22561" y="8984"/>
                    <a:pt x="21148" y="8131"/>
                    <a:pt x="19868" y="7395"/>
                  </a:cubicBezTo>
                  <a:cubicBezTo>
                    <a:pt x="19709" y="7297"/>
                    <a:pt x="19519" y="7189"/>
                    <a:pt x="19316" y="7189"/>
                  </a:cubicBezTo>
                  <a:cubicBezTo>
                    <a:pt x="19275" y="7189"/>
                    <a:pt x="19233" y="7194"/>
                    <a:pt x="19191" y="7204"/>
                  </a:cubicBezTo>
                  <a:cubicBezTo>
                    <a:pt x="18882" y="7277"/>
                    <a:pt x="18705" y="7572"/>
                    <a:pt x="18573" y="7881"/>
                  </a:cubicBezTo>
                  <a:cubicBezTo>
                    <a:pt x="16615" y="11987"/>
                    <a:pt x="15394" y="15371"/>
                    <a:pt x="13981" y="19713"/>
                  </a:cubicBezTo>
                  <a:cubicBezTo>
                    <a:pt x="13922" y="19051"/>
                    <a:pt x="13790" y="18432"/>
                    <a:pt x="13672" y="17814"/>
                  </a:cubicBezTo>
                  <a:cubicBezTo>
                    <a:pt x="12568" y="11619"/>
                    <a:pt x="11832" y="6718"/>
                    <a:pt x="10243" y="37"/>
                  </a:cubicBezTo>
                  <a:cubicBezTo>
                    <a:pt x="9938" y="12"/>
                    <a:pt x="9635" y="1"/>
                    <a:pt x="9334" y="1"/>
                  </a:cubicBezTo>
                  <a:close/>
                </a:path>
              </a:pathLst>
            </a:custGeom>
            <a:solidFill>
              <a:srgbClr val="7FA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17"/>
            <p:cNvSpPr/>
            <p:nvPr/>
          </p:nvSpPr>
          <p:spPr>
            <a:xfrm>
              <a:off x="7600489" y="227536"/>
              <a:ext cx="683330" cy="796414"/>
            </a:xfrm>
            <a:custGeom>
              <a:avLst/>
              <a:gdLst/>
              <a:ahLst/>
              <a:cxnLst/>
              <a:rect l="l" t="t" r="r" b="b"/>
              <a:pathLst>
                <a:path w="22944" h="26741" fill="none" extrusionOk="0">
                  <a:moveTo>
                    <a:pt x="16380" y="25755"/>
                  </a:moveTo>
                  <a:cubicBezTo>
                    <a:pt x="16557" y="20118"/>
                    <a:pt x="18955" y="14541"/>
                    <a:pt x="22943" y="10553"/>
                  </a:cubicBezTo>
                  <a:cubicBezTo>
                    <a:pt x="22634" y="9081"/>
                    <a:pt x="21163" y="8213"/>
                    <a:pt x="19868" y="7477"/>
                  </a:cubicBezTo>
                  <a:cubicBezTo>
                    <a:pt x="19691" y="7359"/>
                    <a:pt x="19441" y="7241"/>
                    <a:pt x="19206" y="7300"/>
                  </a:cubicBezTo>
                  <a:cubicBezTo>
                    <a:pt x="18896" y="7359"/>
                    <a:pt x="18705" y="7668"/>
                    <a:pt x="18587" y="7977"/>
                  </a:cubicBezTo>
                  <a:cubicBezTo>
                    <a:pt x="16630" y="12083"/>
                    <a:pt x="15394" y="15512"/>
                    <a:pt x="13981" y="19809"/>
                  </a:cubicBezTo>
                  <a:cubicBezTo>
                    <a:pt x="12701" y="12701"/>
                    <a:pt x="12024" y="7477"/>
                    <a:pt x="10243" y="119"/>
                  </a:cubicBezTo>
                  <a:cubicBezTo>
                    <a:pt x="8830" y="1"/>
                    <a:pt x="7359" y="119"/>
                    <a:pt x="5961" y="560"/>
                  </a:cubicBezTo>
                  <a:cubicBezTo>
                    <a:pt x="7123" y="7109"/>
                    <a:pt x="9139" y="13923"/>
                    <a:pt x="10920" y="20354"/>
                  </a:cubicBezTo>
                  <a:cubicBezTo>
                    <a:pt x="8904" y="16248"/>
                    <a:pt x="6255" y="11965"/>
                    <a:pt x="3753" y="7977"/>
                  </a:cubicBezTo>
                  <a:cubicBezTo>
                    <a:pt x="2340" y="9258"/>
                    <a:pt x="1104" y="10670"/>
                    <a:pt x="0" y="12201"/>
                  </a:cubicBezTo>
                  <a:cubicBezTo>
                    <a:pt x="4048" y="16984"/>
                    <a:pt x="8036" y="21825"/>
                    <a:pt x="11965" y="26741"/>
                  </a:cubicBezTo>
                </a:path>
              </a:pathLst>
            </a:custGeom>
            <a:noFill/>
            <a:ln w="6250" cap="flat" cmpd="sng">
              <a:solidFill>
                <a:srgbClr val="28481F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17"/>
            <p:cNvSpPr/>
            <p:nvPr/>
          </p:nvSpPr>
          <p:spPr>
            <a:xfrm>
              <a:off x="7941130" y="864319"/>
              <a:ext cx="58486" cy="183355"/>
            </a:xfrm>
            <a:custGeom>
              <a:avLst/>
              <a:gdLst/>
              <a:ahLst/>
              <a:cxnLst/>
              <a:rect l="l" t="t" r="r" b="b"/>
              <a:pathLst>
                <a:path w="2385" h="7477" fill="none" extrusionOk="0">
                  <a:moveTo>
                    <a:pt x="1" y="1"/>
                  </a:moveTo>
                  <a:cubicBezTo>
                    <a:pt x="913" y="2443"/>
                    <a:pt x="1708" y="4960"/>
                    <a:pt x="2385" y="7477"/>
                  </a:cubicBezTo>
                </a:path>
              </a:pathLst>
            </a:custGeom>
            <a:noFill/>
            <a:ln w="6250" cap="flat" cmpd="sng">
              <a:solidFill>
                <a:srgbClr val="28481F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17"/>
            <p:cNvSpPr/>
            <p:nvPr/>
          </p:nvSpPr>
          <p:spPr>
            <a:xfrm>
              <a:off x="8008117" y="760959"/>
              <a:ext cx="32910" cy="248118"/>
            </a:xfrm>
            <a:custGeom>
              <a:avLst/>
              <a:gdLst/>
              <a:ahLst/>
              <a:cxnLst/>
              <a:rect l="l" t="t" r="r" b="b"/>
              <a:pathLst>
                <a:path w="1105" h="8331" fill="none" extrusionOk="0">
                  <a:moveTo>
                    <a:pt x="1" y="1"/>
                  </a:moveTo>
                  <a:cubicBezTo>
                    <a:pt x="486" y="2517"/>
                    <a:pt x="913" y="5755"/>
                    <a:pt x="1105" y="8330"/>
                  </a:cubicBezTo>
                </a:path>
              </a:pathLst>
            </a:custGeom>
            <a:noFill/>
            <a:ln w="6250" cap="flat" cmpd="sng">
              <a:solidFill>
                <a:srgbClr val="28481F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17"/>
            <p:cNvSpPr/>
            <p:nvPr/>
          </p:nvSpPr>
          <p:spPr>
            <a:xfrm>
              <a:off x="7934937" y="991067"/>
              <a:ext cx="458472" cy="1165032"/>
            </a:xfrm>
            <a:custGeom>
              <a:avLst/>
              <a:gdLst/>
              <a:ahLst/>
              <a:cxnLst/>
              <a:rect l="l" t="t" r="r" b="b"/>
              <a:pathLst>
                <a:path w="15394" h="39118" fill="none" extrusionOk="0">
                  <a:moveTo>
                    <a:pt x="15335" y="35865"/>
                  </a:moveTo>
                  <a:cubicBezTo>
                    <a:pt x="15261" y="36365"/>
                    <a:pt x="14834" y="36660"/>
                    <a:pt x="14466" y="36910"/>
                  </a:cubicBezTo>
                  <a:cubicBezTo>
                    <a:pt x="13422" y="37704"/>
                    <a:pt x="12391" y="38499"/>
                    <a:pt x="11155" y="38808"/>
                  </a:cubicBezTo>
                  <a:cubicBezTo>
                    <a:pt x="9875" y="39117"/>
                    <a:pt x="8403" y="38808"/>
                    <a:pt x="7667" y="37763"/>
                  </a:cubicBezTo>
                  <a:cubicBezTo>
                    <a:pt x="7241" y="37160"/>
                    <a:pt x="7108" y="36424"/>
                    <a:pt x="6991" y="35688"/>
                  </a:cubicBezTo>
                  <a:cubicBezTo>
                    <a:pt x="5092" y="24092"/>
                    <a:pt x="2752" y="12569"/>
                    <a:pt x="0" y="1222"/>
                  </a:cubicBezTo>
                  <a:cubicBezTo>
                    <a:pt x="1899" y="1046"/>
                    <a:pt x="3797" y="604"/>
                    <a:pt x="5578" y="1"/>
                  </a:cubicBezTo>
                  <a:cubicBezTo>
                    <a:pt x="6681" y="5269"/>
                    <a:pt x="7785" y="10538"/>
                    <a:pt x="8948" y="15821"/>
                  </a:cubicBezTo>
                  <a:cubicBezTo>
                    <a:pt x="10302" y="22311"/>
                    <a:pt x="11714" y="28933"/>
                    <a:pt x="15026" y="34761"/>
                  </a:cubicBezTo>
                  <a:cubicBezTo>
                    <a:pt x="15202" y="35129"/>
                    <a:pt x="15394" y="35497"/>
                    <a:pt x="15335" y="35865"/>
                  </a:cubicBezTo>
                  <a:close/>
                </a:path>
              </a:pathLst>
            </a:custGeom>
            <a:noFill/>
            <a:ln w="6250" cap="flat" cmpd="sng">
              <a:solidFill>
                <a:srgbClr val="28481F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17"/>
            <p:cNvSpPr/>
            <p:nvPr/>
          </p:nvSpPr>
          <p:spPr>
            <a:xfrm>
              <a:off x="8073880" y="998096"/>
              <a:ext cx="293685" cy="1103203"/>
            </a:xfrm>
            <a:custGeom>
              <a:avLst/>
              <a:gdLst/>
              <a:ahLst/>
              <a:cxnLst/>
              <a:rect l="l" t="t" r="r" b="b"/>
              <a:pathLst>
                <a:path w="9861" h="37042" fill="none" extrusionOk="0">
                  <a:moveTo>
                    <a:pt x="0" y="0"/>
                  </a:moveTo>
                  <a:cubicBezTo>
                    <a:pt x="1840" y="8462"/>
                    <a:pt x="3547" y="16498"/>
                    <a:pt x="5328" y="24901"/>
                  </a:cubicBezTo>
                  <a:cubicBezTo>
                    <a:pt x="6181" y="29198"/>
                    <a:pt x="7167" y="33613"/>
                    <a:pt x="9860" y="37042"/>
                  </a:cubicBezTo>
                </a:path>
              </a:pathLst>
            </a:custGeom>
            <a:noFill/>
            <a:ln w="6250" cap="flat" cmpd="sng">
              <a:solidFill>
                <a:srgbClr val="28481F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17"/>
            <p:cNvSpPr/>
            <p:nvPr/>
          </p:nvSpPr>
          <p:spPr>
            <a:xfrm>
              <a:off x="8174253" y="1635822"/>
              <a:ext cx="61828" cy="290201"/>
            </a:xfrm>
            <a:custGeom>
              <a:avLst/>
              <a:gdLst/>
              <a:ahLst/>
              <a:cxnLst/>
              <a:rect l="l" t="t" r="r" b="b"/>
              <a:pathLst>
                <a:path w="2076" h="9744" fill="none" extrusionOk="0">
                  <a:moveTo>
                    <a:pt x="0" y="1"/>
                  </a:moveTo>
                  <a:cubicBezTo>
                    <a:pt x="545" y="3238"/>
                    <a:pt x="1222" y="6491"/>
                    <a:pt x="2075" y="9743"/>
                  </a:cubicBezTo>
                </a:path>
              </a:pathLst>
            </a:custGeom>
            <a:noFill/>
            <a:ln w="6250" cap="flat" cmpd="sng">
              <a:solidFill>
                <a:srgbClr val="28481F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62" name="Google Shape;2162;p17"/>
          <p:cNvSpPr/>
          <p:nvPr/>
        </p:nvSpPr>
        <p:spPr>
          <a:xfrm rot="1701038" flipH="1">
            <a:off x="874854" y="52292"/>
            <a:ext cx="82181" cy="76492"/>
          </a:xfrm>
          <a:custGeom>
            <a:avLst/>
            <a:gdLst/>
            <a:ahLst/>
            <a:cxnLst/>
            <a:rect l="l" t="t" r="r" b="b"/>
            <a:pathLst>
              <a:path w="3062" h="2850" extrusionOk="0">
                <a:moveTo>
                  <a:pt x="1455" y="0"/>
                </a:moveTo>
                <a:cubicBezTo>
                  <a:pt x="1180" y="0"/>
                  <a:pt x="907" y="63"/>
                  <a:pt x="677" y="181"/>
                </a:cubicBezTo>
                <a:cubicBezTo>
                  <a:pt x="559" y="299"/>
                  <a:pt x="427" y="358"/>
                  <a:pt x="309" y="490"/>
                </a:cubicBezTo>
                <a:cubicBezTo>
                  <a:pt x="0" y="917"/>
                  <a:pt x="59" y="1520"/>
                  <a:pt x="250" y="2080"/>
                </a:cubicBezTo>
                <a:cubicBezTo>
                  <a:pt x="309" y="2197"/>
                  <a:pt x="368" y="2389"/>
                  <a:pt x="486" y="2506"/>
                </a:cubicBezTo>
                <a:cubicBezTo>
                  <a:pt x="618" y="2624"/>
                  <a:pt x="854" y="2698"/>
                  <a:pt x="1045" y="2756"/>
                </a:cubicBezTo>
                <a:cubicBezTo>
                  <a:pt x="1304" y="2792"/>
                  <a:pt x="1585" y="2850"/>
                  <a:pt x="1849" y="2850"/>
                </a:cubicBezTo>
                <a:cubicBezTo>
                  <a:pt x="2018" y="2850"/>
                  <a:pt x="2181" y="2826"/>
                  <a:pt x="2325" y="2756"/>
                </a:cubicBezTo>
                <a:cubicBezTo>
                  <a:pt x="2693" y="2565"/>
                  <a:pt x="2943" y="2138"/>
                  <a:pt x="3002" y="1770"/>
                </a:cubicBezTo>
                <a:cubicBezTo>
                  <a:pt x="3061" y="1152"/>
                  <a:pt x="2767" y="549"/>
                  <a:pt x="2325" y="240"/>
                </a:cubicBezTo>
                <a:cubicBezTo>
                  <a:pt x="2070" y="77"/>
                  <a:pt x="1761" y="0"/>
                  <a:pt x="1455" y="0"/>
                </a:cubicBezTo>
                <a:close/>
              </a:path>
            </a:pathLst>
          </a:custGeom>
          <a:solidFill>
            <a:srgbClr val="F7D79F"/>
          </a:solidFill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3" name="Google Shape;2163;p17"/>
          <p:cNvSpPr/>
          <p:nvPr/>
        </p:nvSpPr>
        <p:spPr>
          <a:xfrm rot="1701038" flipH="1">
            <a:off x="1284820" y="307475"/>
            <a:ext cx="82584" cy="76304"/>
          </a:xfrm>
          <a:custGeom>
            <a:avLst/>
            <a:gdLst/>
            <a:ahLst/>
            <a:cxnLst/>
            <a:rect l="l" t="t" r="r" b="b"/>
            <a:pathLst>
              <a:path w="3077" h="2843" extrusionOk="0">
                <a:moveTo>
                  <a:pt x="1503" y="1"/>
                </a:moveTo>
                <a:cubicBezTo>
                  <a:pt x="1211" y="1"/>
                  <a:pt x="920" y="78"/>
                  <a:pt x="677" y="233"/>
                </a:cubicBezTo>
                <a:cubicBezTo>
                  <a:pt x="560" y="292"/>
                  <a:pt x="427" y="350"/>
                  <a:pt x="368" y="483"/>
                </a:cubicBezTo>
                <a:cubicBezTo>
                  <a:pt x="0" y="910"/>
                  <a:pt x="133" y="1513"/>
                  <a:pt x="309" y="2072"/>
                </a:cubicBezTo>
                <a:cubicBezTo>
                  <a:pt x="309" y="2249"/>
                  <a:pt x="368" y="2381"/>
                  <a:pt x="501" y="2499"/>
                </a:cubicBezTo>
                <a:cubicBezTo>
                  <a:pt x="618" y="2617"/>
                  <a:pt x="869" y="2690"/>
                  <a:pt x="1045" y="2749"/>
                </a:cubicBezTo>
                <a:cubicBezTo>
                  <a:pt x="1304" y="2785"/>
                  <a:pt x="1591" y="2842"/>
                  <a:pt x="1858" y="2842"/>
                </a:cubicBezTo>
                <a:cubicBezTo>
                  <a:pt x="2031" y="2842"/>
                  <a:pt x="2196" y="2819"/>
                  <a:pt x="2340" y="2749"/>
                </a:cubicBezTo>
                <a:cubicBezTo>
                  <a:pt x="2708" y="2558"/>
                  <a:pt x="2944" y="2190"/>
                  <a:pt x="3002" y="1763"/>
                </a:cubicBezTo>
                <a:cubicBezTo>
                  <a:pt x="3076" y="1219"/>
                  <a:pt x="2826" y="601"/>
                  <a:pt x="2340" y="233"/>
                </a:cubicBezTo>
                <a:cubicBezTo>
                  <a:pt x="2090" y="78"/>
                  <a:pt x="1796" y="1"/>
                  <a:pt x="1503" y="1"/>
                </a:cubicBezTo>
                <a:close/>
              </a:path>
            </a:pathLst>
          </a:custGeom>
          <a:solidFill>
            <a:srgbClr val="F7D79F"/>
          </a:solidFill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4" name="Google Shape;2164;p17"/>
          <p:cNvSpPr/>
          <p:nvPr/>
        </p:nvSpPr>
        <p:spPr>
          <a:xfrm rot="1701038" flipH="1">
            <a:off x="333945" y="-107510"/>
            <a:ext cx="386725" cy="376822"/>
          </a:xfrm>
          <a:custGeom>
            <a:avLst/>
            <a:gdLst/>
            <a:ahLst/>
            <a:cxnLst/>
            <a:rect l="l" t="t" r="r" b="b"/>
            <a:pathLst>
              <a:path w="14409" h="14040" extrusionOk="0">
                <a:moveTo>
                  <a:pt x="5923" y="1"/>
                </a:moveTo>
                <a:cubicBezTo>
                  <a:pt x="5294" y="1"/>
                  <a:pt x="4681" y="103"/>
                  <a:pt x="4107" y="379"/>
                </a:cubicBezTo>
                <a:cubicBezTo>
                  <a:pt x="3547" y="688"/>
                  <a:pt x="3121" y="1115"/>
                  <a:pt x="2694" y="1541"/>
                </a:cubicBezTo>
                <a:cubicBezTo>
                  <a:pt x="118" y="4543"/>
                  <a:pt x="1" y="9385"/>
                  <a:pt x="2444" y="12520"/>
                </a:cubicBezTo>
                <a:cubicBezTo>
                  <a:pt x="2753" y="12947"/>
                  <a:pt x="3179" y="13314"/>
                  <a:pt x="3621" y="13623"/>
                </a:cubicBezTo>
                <a:cubicBezTo>
                  <a:pt x="4131" y="13916"/>
                  <a:pt x="4685" y="14039"/>
                  <a:pt x="5251" y="14039"/>
                </a:cubicBezTo>
                <a:cubicBezTo>
                  <a:pt x="6448" y="14039"/>
                  <a:pt x="7699" y="13488"/>
                  <a:pt x="8698" y="12829"/>
                </a:cubicBezTo>
                <a:cubicBezTo>
                  <a:pt x="10420" y="11666"/>
                  <a:pt x="11833" y="10195"/>
                  <a:pt x="13054" y="8532"/>
                </a:cubicBezTo>
                <a:cubicBezTo>
                  <a:pt x="13613" y="7678"/>
                  <a:pt x="14158" y="6751"/>
                  <a:pt x="14290" y="5706"/>
                </a:cubicBezTo>
                <a:cubicBezTo>
                  <a:pt x="14408" y="4911"/>
                  <a:pt x="14217" y="4117"/>
                  <a:pt x="13849" y="3440"/>
                </a:cubicBezTo>
                <a:cubicBezTo>
                  <a:pt x="12878" y="1600"/>
                  <a:pt x="10670" y="997"/>
                  <a:pt x="8698" y="438"/>
                </a:cubicBezTo>
                <a:cubicBezTo>
                  <a:pt x="7790" y="219"/>
                  <a:pt x="6840" y="1"/>
                  <a:pt x="5923" y="1"/>
                </a:cubicBezTo>
                <a:close/>
              </a:path>
            </a:pathLst>
          </a:custGeom>
          <a:solidFill>
            <a:srgbClr val="F7D79F"/>
          </a:solidFill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5" name="Google Shape;2165;p17"/>
          <p:cNvSpPr/>
          <p:nvPr/>
        </p:nvSpPr>
        <p:spPr>
          <a:xfrm rot="1701038" flipH="1">
            <a:off x="426027" y="-172853"/>
            <a:ext cx="221987" cy="159586"/>
          </a:xfrm>
          <a:custGeom>
            <a:avLst/>
            <a:gdLst/>
            <a:ahLst/>
            <a:cxnLst/>
            <a:rect l="l" t="t" r="r" b="b"/>
            <a:pathLst>
              <a:path w="8271" h="5946" extrusionOk="0">
                <a:moveTo>
                  <a:pt x="736" y="0"/>
                </a:moveTo>
                <a:lnTo>
                  <a:pt x="736" y="0"/>
                </a:lnTo>
                <a:cubicBezTo>
                  <a:pt x="854" y="854"/>
                  <a:pt x="1398" y="1590"/>
                  <a:pt x="2075" y="2149"/>
                </a:cubicBezTo>
                <a:cubicBezTo>
                  <a:pt x="1472" y="2517"/>
                  <a:pt x="736" y="2693"/>
                  <a:pt x="0" y="2752"/>
                </a:cubicBezTo>
                <a:cubicBezTo>
                  <a:pt x="549" y="3194"/>
                  <a:pt x="1235" y="3419"/>
                  <a:pt x="1907" y="3419"/>
                </a:cubicBezTo>
                <a:cubicBezTo>
                  <a:pt x="2352" y="3419"/>
                  <a:pt x="2792" y="3320"/>
                  <a:pt x="3179" y="3120"/>
                </a:cubicBezTo>
                <a:lnTo>
                  <a:pt x="3179" y="3120"/>
                </a:lnTo>
                <a:cubicBezTo>
                  <a:pt x="2870" y="3738"/>
                  <a:pt x="2384" y="4297"/>
                  <a:pt x="1840" y="4783"/>
                </a:cubicBezTo>
                <a:cubicBezTo>
                  <a:pt x="2944" y="4783"/>
                  <a:pt x="3974" y="4297"/>
                  <a:pt x="4710" y="3488"/>
                </a:cubicBezTo>
                <a:cubicBezTo>
                  <a:pt x="4842" y="4356"/>
                  <a:pt x="5210" y="5210"/>
                  <a:pt x="5755" y="5946"/>
                </a:cubicBezTo>
                <a:cubicBezTo>
                  <a:pt x="6005" y="5210"/>
                  <a:pt x="6005" y="4415"/>
                  <a:pt x="5887" y="3679"/>
                </a:cubicBezTo>
                <a:lnTo>
                  <a:pt x="5887" y="3679"/>
                </a:lnTo>
                <a:cubicBezTo>
                  <a:pt x="6309" y="3989"/>
                  <a:pt x="6838" y="4155"/>
                  <a:pt x="7372" y="4155"/>
                </a:cubicBezTo>
                <a:cubicBezTo>
                  <a:pt x="7676" y="4155"/>
                  <a:pt x="7982" y="4101"/>
                  <a:pt x="8271" y="3988"/>
                </a:cubicBezTo>
                <a:cubicBezTo>
                  <a:pt x="7417" y="3797"/>
                  <a:pt x="6682" y="3429"/>
                  <a:pt x="6005" y="2944"/>
                </a:cubicBezTo>
                <a:cubicBezTo>
                  <a:pt x="6490" y="2752"/>
                  <a:pt x="6991" y="2458"/>
                  <a:pt x="7285" y="2016"/>
                </a:cubicBezTo>
                <a:lnTo>
                  <a:pt x="7285" y="2016"/>
                </a:lnTo>
                <a:cubicBezTo>
                  <a:pt x="6907" y="2076"/>
                  <a:pt x="6525" y="2105"/>
                  <a:pt x="6141" y="2105"/>
                </a:cubicBezTo>
                <a:cubicBezTo>
                  <a:pt x="4164" y="2105"/>
                  <a:pt x="2166" y="1332"/>
                  <a:pt x="736" y="0"/>
                </a:cubicBezTo>
                <a:close/>
              </a:path>
            </a:pathLst>
          </a:custGeom>
          <a:solidFill>
            <a:srgbClr val="F7D79F"/>
          </a:solidFill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6" name="Google Shape;2166;p17"/>
          <p:cNvSpPr/>
          <p:nvPr/>
        </p:nvSpPr>
        <p:spPr>
          <a:xfrm rot="1701038" flipH="1">
            <a:off x="547248" y="-202682"/>
            <a:ext cx="39507" cy="104753"/>
          </a:xfrm>
          <a:custGeom>
            <a:avLst/>
            <a:gdLst/>
            <a:ahLst/>
            <a:cxnLst/>
            <a:rect l="l" t="t" r="r" b="b"/>
            <a:pathLst>
              <a:path w="1472" h="3903" extrusionOk="0">
                <a:moveTo>
                  <a:pt x="722" y="0"/>
                </a:moveTo>
                <a:cubicBezTo>
                  <a:pt x="609" y="0"/>
                  <a:pt x="488" y="13"/>
                  <a:pt x="368" y="32"/>
                </a:cubicBezTo>
                <a:cubicBezTo>
                  <a:pt x="545" y="768"/>
                  <a:pt x="545" y="1563"/>
                  <a:pt x="427" y="2299"/>
                </a:cubicBezTo>
                <a:cubicBezTo>
                  <a:pt x="368" y="2740"/>
                  <a:pt x="250" y="3226"/>
                  <a:pt x="0" y="3594"/>
                </a:cubicBezTo>
                <a:cubicBezTo>
                  <a:pt x="250" y="3711"/>
                  <a:pt x="427" y="3770"/>
                  <a:pt x="677" y="3903"/>
                </a:cubicBezTo>
                <a:cubicBezTo>
                  <a:pt x="986" y="2917"/>
                  <a:pt x="1222" y="1931"/>
                  <a:pt x="1413" y="959"/>
                </a:cubicBezTo>
                <a:cubicBezTo>
                  <a:pt x="1413" y="709"/>
                  <a:pt x="1472" y="400"/>
                  <a:pt x="1281" y="224"/>
                </a:cubicBezTo>
                <a:cubicBezTo>
                  <a:pt x="1162" y="55"/>
                  <a:pt x="956" y="0"/>
                  <a:pt x="722" y="0"/>
                </a:cubicBezTo>
                <a:close/>
              </a:path>
            </a:pathLst>
          </a:custGeom>
          <a:solidFill>
            <a:srgbClr val="F7D79F"/>
          </a:solidFill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7" name="Google Shape;2167;p17"/>
          <p:cNvSpPr/>
          <p:nvPr/>
        </p:nvSpPr>
        <p:spPr>
          <a:xfrm rot="1701038" flipH="1">
            <a:off x="626125" y="51828"/>
            <a:ext cx="16238" cy="26088"/>
          </a:xfrm>
          <a:custGeom>
            <a:avLst/>
            <a:gdLst/>
            <a:ahLst/>
            <a:cxnLst/>
            <a:rect l="l" t="t" r="r" b="b"/>
            <a:pathLst>
              <a:path w="605" h="972" extrusionOk="0">
                <a:moveTo>
                  <a:pt x="604" y="1"/>
                </a:moveTo>
                <a:lnTo>
                  <a:pt x="604" y="1"/>
                </a:lnTo>
                <a:cubicBezTo>
                  <a:pt x="428" y="118"/>
                  <a:pt x="236" y="251"/>
                  <a:pt x="177" y="427"/>
                </a:cubicBezTo>
                <a:cubicBezTo>
                  <a:pt x="118" y="486"/>
                  <a:pt x="60" y="619"/>
                  <a:pt x="1" y="678"/>
                </a:cubicBezTo>
                <a:cubicBezTo>
                  <a:pt x="1" y="737"/>
                  <a:pt x="1" y="854"/>
                  <a:pt x="118" y="928"/>
                </a:cubicBezTo>
                <a:cubicBezTo>
                  <a:pt x="148" y="957"/>
                  <a:pt x="196" y="972"/>
                  <a:pt x="251" y="972"/>
                </a:cubicBezTo>
                <a:cubicBezTo>
                  <a:pt x="306" y="972"/>
                  <a:pt x="369" y="957"/>
                  <a:pt x="428" y="928"/>
                </a:cubicBezTo>
                <a:cubicBezTo>
                  <a:pt x="486" y="795"/>
                  <a:pt x="545" y="678"/>
                  <a:pt x="545" y="560"/>
                </a:cubicBezTo>
                <a:cubicBezTo>
                  <a:pt x="604" y="369"/>
                  <a:pt x="604" y="192"/>
                  <a:pt x="604" y="1"/>
                </a:cubicBezTo>
                <a:close/>
              </a:path>
            </a:pathLst>
          </a:custGeom>
          <a:solidFill>
            <a:srgbClr val="F7D79F"/>
          </a:solidFill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8" name="Google Shape;2168;p17"/>
          <p:cNvSpPr/>
          <p:nvPr/>
        </p:nvSpPr>
        <p:spPr>
          <a:xfrm rot="1701038" flipH="1">
            <a:off x="582533" y="68876"/>
            <a:ext cx="13044" cy="28074"/>
          </a:xfrm>
          <a:custGeom>
            <a:avLst/>
            <a:gdLst/>
            <a:ahLst/>
            <a:cxnLst/>
            <a:rect l="l" t="t" r="r" b="b"/>
            <a:pathLst>
              <a:path w="486" h="1046" extrusionOk="0">
                <a:moveTo>
                  <a:pt x="427" y="1"/>
                </a:moveTo>
                <a:cubicBezTo>
                  <a:pt x="309" y="177"/>
                  <a:pt x="192" y="369"/>
                  <a:pt x="59" y="486"/>
                </a:cubicBezTo>
                <a:cubicBezTo>
                  <a:pt x="59" y="545"/>
                  <a:pt x="0" y="604"/>
                  <a:pt x="0" y="736"/>
                </a:cubicBezTo>
                <a:lnTo>
                  <a:pt x="0" y="854"/>
                </a:lnTo>
                <a:cubicBezTo>
                  <a:pt x="0" y="913"/>
                  <a:pt x="59" y="972"/>
                  <a:pt x="59" y="1045"/>
                </a:cubicBezTo>
                <a:cubicBezTo>
                  <a:pt x="118" y="1045"/>
                  <a:pt x="250" y="1045"/>
                  <a:pt x="309" y="972"/>
                </a:cubicBezTo>
                <a:cubicBezTo>
                  <a:pt x="368" y="972"/>
                  <a:pt x="427" y="854"/>
                  <a:pt x="427" y="795"/>
                </a:cubicBezTo>
                <a:cubicBezTo>
                  <a:pt x="427" y="736"/>
                  <a:pt x="486" y="678"/>
                  <a:pt x="486" y="604"/>
                </a:cubicBezTo>
                <a:cubicBezTo>
                  <a:pt x="486" y="427"/>
                  <a:pt x="486" y="236"/>
                  <a:pt x="427" y="1"/>
                </a:cubicBezTo>
                <a:close/>
              </a:path>
            </a:pathLst>
          </a:custGeom>
          <a:solidFill>
            <a:srgbClr val="F7D79F"/>
          </a:solidFill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9" name="Google Shape;2169;p17"/>
          <p:cNvSpPr/>
          <p:nvPr/>
        </p:nvSpPr>
        <p:spPr>
          <a:xfrm rot="1701038" flipH="1">
            <a:off x="530426" y="96324"/>
            <a:ext cx="11487" cy="26088"/>
          </a:xfrm>
          <a:custGeom>
            <a:avLst/>
            <a:gdLst/>
            <a:ahLst/>
            <a:cxnLst/>
            <a:rect l="l" t="t" r="r" b="b"/>
            <a:pathLst>
              <a:path w="428" h="972" extrusionOk="0">
                <a:moveTo>
                  <a:pt x="368" y="0"/>
                </a:moveTo>
                <a:cubicBezTo>
                  <a:pt x="177" y="177"/>
                  <a:pt x="59" y="427"/>
                  <a:pt x="0" y="736"/>
                </a:cubicBezTo>
                <a:cubicBezTo>
                  <a:pt x="0" y="795"/>
                  <a:pt x="0" y="913"/>
                  <a:pt x="59" y="971"/>
                </a:cubicBezTo>
                <a:cubicBezTo>
                  <a:pt x="118" y="971"/>
                  <a:pt x="236" y="971"/>
                  <a:pt x="236" y="913"/>
                </a:cubicBezTo>
                <a:cubicBezTo>
                  <a:pt x="295" y="854"/>
                  <a:pt x="368" y="795"/>
                  <a:pt x="368" y="736"/>
                </a:cubicBezTo>
                <a:cubicBezTo>
                  <a:pt x="427" y="486"/>
                  <a:pt x="427" y="236"/>
                  <a:pt x="368" y="0"/>
                </a:cubicBezTo>
                <a:close/>
              </a:path>
            </a:pathLst>
          </a:custGeom>
          <a:solidFill>
            <a:srgbClr val="F7D79F"/>
          </a:solidFill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0" name="Google Shape;2170;p17"/>
          <p:cNvSpPr/>
          <p:nvPr/>
        </p:nvSpPr>
        <p:spPr>
          <a:xfrm rot="1701038" flipH="1">
            <a:off x="507808" y="52590"/>
            <a:ext cx="13071" cy="24826"/>
          </a:xfrm>
          <a:custGeom>
            <a:avLst/>
            <a:gdLst/>
            <a:ahLst/>
            <a:cxnLst/>
            <a:rect l="l" t="t" r="r" b="b"/>
            <a:pathLst>
              <a:path w="487" h="925" extrusionOk="0">
                <a:moveTo>
                  <a:pt x="428" y="0"/>
                </a:moveTo>
                <a:cubicBezTo>
                  <a:pt x="295" y="118"/>
                  <a:pt x="236" y="250"/>
                  <a:pt x="178" y="368"/>
                </a:cubicBezTo>
                <a:cubicBezTo>
                  <a:pt x="60" y="486"/>
                  <a:pt x="1" y="618"/>
                  <a:pt x="1" y="795"/>
                </a:cubicBezTo>
                <a:cubicBezTo>
                  <a:pt x="38" y="868"/>
                  <a:pt x="120" y="924"/>
                  <a:pt x="209" y="924"/>
                </a:cubicBezTo>
                <a:cubicBezTo>
                  <a:pt x="263" y="924"/>
                  <a:pt x="319" y="904"/>
                  <a:pt x="369" y="854"/>
                </a:cubicBezTo>
                <a:cubicBezTo>
                  <a:pt x="487" y="795"/>
                  <a:pt x="487" y="677"/>
                  <a:pt x="428" y="486"/>
                </a:cubicBezTo>
                <a:lnTo>
                  <a:pt x="428" y="0"/>
                </a:lnTo>
                <a:close/>
              </a:path>
            </a:pathLst>
          </a:custGeom>
          <a:solidFill>
            <a:srgbClr val="F7D79F"/>
          </a:solidFill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1" name="Google Shape;2171;p17"/>
          <p:cNvSpPr/>
          <p:nvPr/>
        </p:nvSpPr>
        <p:spPr>
          <a:xfrm rot="1701038" flipH="1">
            <a:off x="465460" y="78356"/>
            <a:ext cx="13044" cy="27161"/>
          </a:xfrm>
          <a:custGeom>
            <a:avLst/>
            <a:gdLst/>
            <a:ahLst/>
            <a:cxnLst/>
            <a:rect l="l" t="t" r="r" b="b"/>
            <a:pathLst>
              <a:path w="486" h="1012" extrusionOk="0">
                <a:moveTo>
                  <a:pt x="368" y="1"/>
                </a:moveTo>
                <a:lnTo>
                  <a:pt x="368" y="60"/>
                </a:lnTo>
                <a:cubicBezTo>
                  <a:pt x="251" y="192"/>
                  <a:pt x="118" y="251"/>
                  <a:pt x="59" y="427"/>
                </a:cubicBezTo>
                <a:cubicBezTo>
                  <a:pt x="0" y="560"/>
                  <a:pt x="0" y="736"/>
                  <a:pt x="59" y="928"/>
                </a:cubicBezTo>
                <a:cubicBezTo>
                  <a:pt x="101" y="969"/>
                  <a:pt x="150" y="1011"/>
                  <a:pt x="196" y="1011"/>
                </a:cubicBezTo>
                <a:cubicBezTo>
                  <a:pt x="215" y="1011"/>
                  <a:pt x="233" y="1004"/>
                  <a:pt x="251" y="987"/>
                </a:cubicBezTo>
                <a:cubicBezTo>
                  <a:pt x="309" y="987"/>
                  <a:pt x="368" y="987"/>
                  <a:pt x="368" y="928"/>
                </a:cubicBezTo>
                <a:cubicBezTo>
                  <a:pt x="486" y="795"/>
                  <a:pt x="486" y="619"/>
                  <a:pt x="486" y="427"/>
                </a:cubicBezTo>
                <a:cubicBezTo>
                  <a:pt x="427" y="310"/>
                  <a:pt x="427" y="192"/>
                  <a:pt x="427" y="60"/>
                </a:cubicBezTo>
                <a:cubicBezTo>
                  <a:pt x="427" y="60"/>
                  <a:pt x="427" y="1"/>
                  <a:pt x="368" y="1"/>
                </a:cubicBezTo>
                <a:close/>
              </a:path>
            </a:pathLst>
          </a:custGeom>
          <a:solidFill>
            <a:srgbClr val="F7D79F"/>
          </a:solidFill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2" name="Google Shape;2172;p17"/>
          <p:cNvSpPr/>
          <p:nvPr/>
        </p:nvSpPr>
        <p:spPr>
          <a:xfrm rot="1701038" flipH="1">
            <a:off x="477246" y="133565"/>
            <a:ext cx="13446" cy="24531"/>
          </a:xfrm>
          <a:custGeom>
            <a:avLst/>
            <a:gdLst/>
            <a:ahLst/>
            <a:cxnLst/>
            <a:rect l="l" t="t" r="r" b="b"/>
            <a:pathLst>
              <a:path w="501" h="914" extrusionOk="0">
                <a:moveTo>
                  <a:pt x="442" y="1"/>
                </a:moveTo>
                <a:cubicBezTo>
                  <a:pt x="309" y="118"/>
                  <a:pt x="192" y="236"/>
                  <a:pt x="133" y="369"/>
                </a:cubicBezTo>
                <a:cubicBezTo>
                  <a:pt x="74" y="486"/>
                  <a:pt x="0" y="663"/>
                  <a:pt x="133" y="795"/>
                </a:cubicBezTo>
                <a:cubicBezTo>
                  <a:pt x="133" y="854"/>
                  <a:pt x="192" y="854"/>
                  <a:pt x="251" y="913"/>
                </a:cubicBezTo>
                <a:lnTo>
                  <a:pt x="309" y="913"/>
                </a:lnTo>
                <a:cubicBezTo>
                  <a:pt x="368" y="913"/>
                  <a:pt x="368" y="854"/>
                  <a:pt x="442" y="854"/>
                </a:cubicBezTo>
                <a:cubicBezTo>
                  <a:pt x="501" y="737"/>
                  <a:pt x="501" y="604"/>
                  <a:pt x="501" y="486"/>
                </a:cubicBezTo>
                <a:cubicBezTo>
                  <a:pt x="501" y="369"/>
                  <a:pt x="442" y="177"/>
                  <a:pt x="442" y="1"/>
                </a:cubicBezTo>
                <a:close/>
              </a:path>
            </a:pathLst>
          </a:custGeom>
          <a:solidFill>
            <a:srgbClr val="F7D79F"/>
          </a:solidFill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3" name="Google Shape;2173;p17"/>
          <p:cNvSpPr/>
          <p:nvPr/>
        </p:nvSpPr>
        <p:spPr>
          <a:xfrm rot="1701038" flipH="1">
            <a:off x="547689" y="149058"/>
            <a:ext cx="13446" cy="23538"/>
          </a:xfrm>
          <a:custGeom>
            <a:avLst/>
            <a:gdLst/>
            <a:ahLst/>
            <a:cxnLst/>
            <a:rect l="l" t="t" r="r" b="b"/>
            <a:pathLst>
              <a:path w="501" h="877" extrusionOk="0">
                <a:moveTo>
                  <a:pt x="368" y="1"/>
                </a:moveTo>
                <a:cubicBezTo>
                  <a:pt x="309" y="119"/>
                  <a:pt x="191" y="178"/>
                  <a:pt x="132" y="295"/>
                </a:cubicBezTo>
                <a:cubicBezTo>
                  <a:pt x="74" y="428"/>
                  <a:pt x="0" y="545"/>
                  <a:pt x="0" y="663"/>
                </a:cubicBezTo>
                <a:cubicBezTo>
                  <a:pt x="56" y="807"/>
                  <a:pt x="169" y="876"/>
                  <a:pt x="247" y="876"/>
                </a:cubicBezTo>
                <a:cubicBezTo>
                  <a:pt x="273" y="876"/>
                  <a:pt x="295" y="869"/>
                  <a:pt x="309" y="854"/>
                </a:cubicBezTo>
                <a:cubicBezTo>
                  <a:pt x="442" y="796"/>
                  <a:pt x="442" y="737"/>
                  <a:pt x="442" y="604"/>
                </a:cubicBezTo>
                <a:cubicBezTo>
                  <a:pt x="500" y="487"/>
                  <a:pt x="442" y="295"/>
                  <a:pt x="442" y="119"/>
                </a:cubicBezTo>
                <a:cubicBezTo>
                  <a:pt x="442" y="60"/>
                  <a:pt x="442" y="1"/>
                  <a:pt x="368" y="1"/>
                </a:cubicBezTo>
                <a:close/>
              </a:path>
            </a:pathLst>
          </a:custGeom>
          <a:solidFill>
            <a:srgbClr val="F7D79F"/>
          </a:solidFill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4" name="Google Shape;2174;p17"/>
          <p:cNvSpPr/>
          <p:nvPr/>
        </p:nvSpPr>
        <p:spPr>
          <a:xfrm rot="1701038" flipH="1">
            <a:off x="443253" y="37895"/>
            <a:ext cx="11487" cy="23592"/>
          </a:xfrm>
          <a:custGeom>
            <a:avLst/>
            <a:gdLst/>
            <a:ahLst/>
            <a:cxnLst/>
            <a:rect l="l" t="t" r="r" b="b"/>
            <a:pathLst>
              <a:path w="428" h="879" extrusionOk="0">
                <a:moveTo>
                  <a:pt x="428" y="0"/>
                </a:moveTo>
                <a:cubicBezTo>
                  <a:pt x="369" y="59"/>
                  <a:pt x="251" y="177"/>
                  <a:pt x="192" y="236"/>
                </a:cubicBezTo>
                <a:cubicBezTo>
                  <a:pt x="133" y="368"/>
                  <a:pt x="1" y="486"/>
                  <a:pt x="1" y="677"/>
                </a:cubicBezTo>
                <a:cubicBezTo>
                  <a:pt x="60" y="736"/>
                  <a:pt x="60" y="795"/>
                  <a:pt x="133" y="854"/>
                </a:cubicBezTo>
                <a:cubicBezTo>
                  <a:pt x="168" y="871"/>
                  <a:pt x="197" y="878"/>
                  <a:pt x="223" y="878"/>
                </a:cubicBezTo>
                <a:cubicBezTo>
                  <a:pt x="286" y="878"/>
                  <a:pt x="327" y="837"/>
                  <a:pt x="369" y="795"/>
                </a:cubicBezTo>
                <a:cubicBezTo>
                  <a:pt x="428" y="677"/>
                  <a:pt x="428" y="604"/>
                  <a:pt x="428" y="486"/>
                </a:cubicBezTo>
                <a:lnTo>
                  <a:pt x="428" y="0"/>
                </a:lnTo>
                <a:close/>
              </a:path>
            </a:pathLst>
          </a:custGeom>
          <a:solidFill>
            <a:srgbClr val="F7D79F"/>
          </a:solidFill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5" name="Google Shape;2175;p17"/>
          <p:cNvSpPr/>
          <p:nvPr/>
        </p:nvSpPr>
        <p:spPr>
          <a:xfrm rot="1701038" flipH="1">
            <a:off x="641284" y="109873"/>
            <a:ext cx="13071" cy="26088"/>
          </a:xfrm>
          <a:custGeom>
            <a:avLst/>
            <a:gdLst/>
            <a:ahLst/>
            <a:cxnLst/>
            <a:rect l="l" t="t" r="r" b="b"/>
            <a:pathLst>
              <a:path w="487" h="972" extrusionOk="0">
                <a:moveTo>
                  <a:pt x="428" y="1"/>
                </a:moveTo>
                <a:cubicBezTo>
                  <a:pt x="310" y="118"/>
                  <a:pt x="251" y="177"/>
                  <a:pt x="178" y="295"/>
                </a:cubicBezTo>
                <a:cubicBezTo>
                  <a:pt x="60" y="427"/>
                  <a:pt x="1" y="663"/>
                  <a:pt x="60" y="854"/>
                </a:cubicBezTo>
                <a:cubicBezTo>
                  <a:pt x="119" y="854"/>
                  <a:pt x="119" y="913"/>
                  <a:pt x="178" y="913"/>
                </a:cubicBezTo>
                <a:lnTo>
                  <a:pt x="251" y="972"/>
                </a:lnTo>
                <a:cubicBezTo>
                  <a:pt x="310" y="972"/>
                  <a:pt x="310" y="972"/>
                  <a:pt x="369" y="913"/>
                </a:cubicBezTo>
                <a:cubicBezTo>
                  <a:pt x="487" y="854"/>
                  <a:pt x="487" y="663"/>
                  <a:pt x="428" y="545"/>
                </a:cubicBezTo>
                <a:lnTo>
                  <a:pt x="428" y="1"/>
                </a:lnTo>
                <a:close/>
              </a:path>
            </a:pathLst>
          </a:custGeom>
          <a:solidFill>
            <a:srgbClr val="F7D79F"/>
          </a:solidFill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6" name="Google Shape;2176;p17"/>
          <p:cNvSpPr/>
          <p:nvPr/>
        </p:nvSpPr>
        <p:spPr>
          <a:xfrm rot="1701038" flipH="1">
            <a:off x="597150" y="153401"/>
            <a:ext cx="13071" cy="26088"/>
          </a:xfrm>
          <a:custGeom>
            <a:avLst/>
            <a:gdLst/>
            <a:ahLst/>
            <a:cxnLst/>
            <a:rect l="l" t="t" r="r" b="b"/>
            <a:pathLst>
              <a:path w="487" h="972" extrusionOk="0">
                <a:moveTo>
                  <a:pt x="369" y="0"/>
                </a:moveTo>
                <a:cubicBezTo>
                  <a:pt x="236" y="118"/>
                  <a:pt x="119" y="236"/>
                  <a:pt x="60" y="427"/>
                </a:cubicBezTo>
                <a:cubicBezTo>
                  <a:pt x="1" y="603"/>
                  <a:pt x="60" y="854"/>
                  <a:pt x="178" y="971"/>
                </a:cubicBezTo>
                <a:lnTo>
                  <a:pt x="236" y="971"/>
                </a:lnTo>
                <a:cubicBezTo>
                  <a:pt x="369" y="913"/>
                  <a:pt x="428" y="854"/>
                  <a:pt x="428" y="736"/>
                </a:cubicBezTo>
                <a:cubicBezTo>
                  <a:pt x="487" y="603"/>
                  <a:pt x="487" y="486"/>
                  <a:pt x="487" y="427"/>
                </a:cubicBezTo>
                <a:cubicBezTo>
                  <a:pt x="487" y="236"/>
                  <a:pt x="487" y="59"/>
                  <a:pt x="369" y="0"/>
                </a:cubicBezTo>
                <a:close/>
              </a:path>
            </a:pathLst>
          </a:custGeom>
          <a:solidFill>
            <a:srgbClr val="F7D79F"/>
          </a:solidFill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7" name="Google Shape;2177;p17"/>
          <p:cNvSpPr/>
          <p:nvPr/>
        </p:nvSpPr>
        <p:spPr>
          <a:xfrm rot="1701038" flipH="1">
            <a:off x="508794" y="178513"/>
            <a:ext cx="13473" cy="25605"/>
          </a:xfrm>
          <a:custGeom>
            <a:avLst/>
            <a:gdLst/>
            <a:ahLst/>
            <a:cxnLst/>
            <a:rect l="l" t="t" r="r" b="b"/>
            <a:pathLst>
              <a:path w="502" h="954" extrusionOk="0">
                <a:moveTo>
                  <a:pt x="369" y="0"/>
                </a:moveTo>
                <a:cubicBezTo>
                  <a:pt x="310" y="118"/>
                  <a:pt x="192" y="250"/>
                  <a:pt x="133" y="427"/>
                </a:cubicBezTo>
                <a:cubicBezTo>
                  <a:pt x="1" y="618"/>
                  <a:pt x="1" y="795"/>
                  <a:pt x="133" y="927"/>
                </a:cubicBezTo>
                <a:cubicBezTo>
                  <a:pt x="173" y="927"/>
                  <a:pt x="186" y="953"/>
                  <a:pt x="207" y="953"/>
                </a:cubicBezTo>
                <a:cubicBezTo>
                  <a:pt x="218" y="953"/>
                  <a:pt x="231" y="947"/>
                  <a:pt x="251" y="927"/>
                </a:cubicBezTo>
                <a:lnTo>
                  <a:pt x="310" y="927"/>
                </a:lnTo>
                <a:cubicBezTo>
                  <a:pt x="442" y="795"/>
                  <a:pt x="501" y="618"/>
                  <a:pt x="501" y="427"/>
                </a:cubicBezTo>
                <a:cubicBezTo>
                  <a:pt x="501" y="250"/>
                  <a:pt x="442" y="118"/>
                  <a:pt x="369" y="0"/>
                </a:cubicBezTo>
                <a:close/>
              </a:path>
            </a:pathLst>
          </a:custGeom>
          <a:solidFill>
            <a:srgbClr val="F7D79F"/>
          </a:solidFill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8" name="Google Shape;2178;p17"/>
          <p:cNvSpPr/>
          <p:nvPr/>
        </p:nvSpPr>
        <p:spPr>
          <a:xfrm rot="1701038" flipH="1">
            <a:off x="539429" y="222704"/>
            <a:ext cx="11487" cy="24504"/>
          </a:xfrm>
          <a:custGeom>
            <a:avLst/>
            <a:gdLst/>
            <a:ahLst/>
            <a:cxnLst/>
            <a:rect l="l" t="t" r="r" b="b"/>
            <a:pathLst>
              <a:path w="428" h="913" extrusionOk="0">
                <a:moveTo>
                  <a:pt x="369" y="0"/>
                </a:moveTo>
                <a:cubicBezTo>
                  <a:pt x="236" y="118"/>
                  <a:pt x="118" y="236"/>
                  <a:pt x="60" y="427"/>
                </a:cubicBezTo>
                <a:cubicBezTo>
                  <a:pt x="1" y="545"/>
                  <a:pt x="60" y="795"/>
                  <a:pt x="177" y="854"/>
                </a:cubicBezTo>
                <a:cubicBezTo>
                  <a:pt x="177" y="913"/>
                  <a:pt x="177" y="913"/>
                  <a:pt x="236" y="913"/>
                </a:cubicBezTo>
                <a:lnTo>
                  <a:pt x="310" y="913"/>
                </a:lnTo>
                <a:cubicBezTo>
                  <a:pt x="428" y="795"/>
                  <a:pt x="428" y="663"/>
                  <a:pt x="428" y="545"/>
                </a:cubicBezTo>
                <a:lnTo>
                  <a:pt x="428" y="177"/>
                </a:lnTo>
                <a:cubicBezTo>
                  <a:pt x="428" y="118"/>
                  <a:pt x="369" y="0"/>
                  <a:pt x="369" y="0"/>
                </a:cubicBezTo>
                <a:close/>
              </a:path>
            </a:pathLst>
          </a:custGeom>
          <a:solidFill>
            <a:srgbClr val="F7D79F"/>
          </a:solidFill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9" name="Google Shape;2179;p17"/>
          <p:cNvSpPr/>
          <p:nvPr/>
        </p:nvSpPr>
        <p:spPr>
          <a:xfrm rot="1701038" flipH="1">
            <a:off x="419250" y="124503"/>
            <a:ext cx="13044" cy="22947"/>
          </a:xfrm>
          <a:custGeom>
            <a:avLst/>
            <a:gdLst/>
            <a:ahLst/>
            <a:cxnLst/>
            <a:rect l="l" t="t" r="r" b="b"/>
            <a:pathLst>
              <a:path w="486" h="855" extrusionOk="0">
                <a:moveTo>
                  <a:pt x="427" y="1"/>
                </a:moveTo>
                <a:cubicBezTo>
                  <a:pt x="368" y="118"/>
                  <a:pt x="309" y="177"/>
                  <a:pt x="191" y="295"/>
                </a:cubicBezTo>
                <a:cubicBezTo>
                  <a:pt x="118" y="368"/>
                  <a:pt x="0" y="486"/>
                  <a:pt x="59" y="604"/>
                </a:cubicBezTo>
                <a:cubicBezTo>
                  <a:pt x="59" y="736"/>
                  <a:pt x="191" y="854"/>
                  <a:pt x="309" y="854"/>
                </a:cubicBezTo>
                <a:cubicBezTo>
                  <a:pt x="368" y="795"/>
                  <a:pt x="368" y="736"/>
                  <a:pt x="427" y="663"/>
                </a:cubicBezTo>
                <a:lnTo>
                  <a:pt x="427" y="486"/>
                </a:lnTo>
                <a:cubicBezTo>
                  <a:pt x="486" y="295"/>
                  <a:pt x="486" y="177"/>
                  <a:pt x="427" y="1"/>
                </a:cubicBezTo>
                <a:close/>
              </a:path>
            </a:pathLst>
          </a:custGeom>
          <a:solidFill>
            <a:srgbClr val="F7D79F"/>
          </a:solidFill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0" name="Google Shape;2180;p17"/>
          <p:cNvSpPr/>
          <p:nvPr/>
        </p:nvSpPr>
        <p:spPr>
          <a:xfrm rot="1701038" flipH="1">
            <a:off x="-409847" y="397223"/>
            <a:ext cx="144582" cy="136692"/>
          </a:xfrm>
          <a:custGeom>
            <a:avLst/>
            <a:gdLst/>
            <a:ahLst/>
            <a:cxnLst/>
            <a:rect l="l" t="t" r="r" b="b"/>
            <a:pathLst>
              <a:path w="5387" h="5093" fill="none" extrusionOk="0">
                <a:moveTo>
                  <a:pt x="1031" y="854"/>
                </a:moveTo>
                <a:cubicBezTo>
                  <a:pt x="427" y="1355"/>
                  <a:pt x="1" y="2208"/>
                  <a:pt x="59" y="3003"/>
                </a:cubicBezTo>
                <a:cubicBezTo>
                  <a:pt x="59" y="3253"/>
                  <a:pt x="59" y="3489"/>
                  <a:pt x="177" y="3739"/>
                </a:cubicBezTo>
                <a:cubicBezTo>
                  <a:pt x="295" y="3989"/>
                  <a:pt x="486" y="4166"/>
                  <a:pt x="736" y="4357"/>
                </a:cubicBezTo>
                <a:cubicBezTo>
                  <a:pt x="1340" y="4843"/>
                  <a:pt x="2208" y="5093"/>
                  <a:pt x="3003" y="5093"/>
                </a:cubicBezTo>
                <a:cubicBezTo>
                  <a:pt x="3238" y="5034"/>
                  <a:pt x="3488" y="5034"/>
                  <a:pt x="3739" y="4960"/>
                </a:cubicBezTo>
                <a:cubicBezTo>
                  <a:pt x="4651" y="4666"/>
                  <a:pt x="5387" y="3739"/>
                  <a:pt x="5387" y="2753"/>
                </a:cubicBezTo>
                <a:cubicBezTo>
                  <a:pt x="5387" y="1723"/>
                  <a:pt x="4710" y="796"/>
                  <a:pt x="3856" y="428"/>
                </a:cubicBezTo>
                <a:cubicBezTo>
                  <a:pt x="2944" y="1"/>
                  <a:pt x="1840" y="178"/>
                  <a:pt x="1031" y="854"/>
                </a:cubicBezTo>
                <a:close/>
              </a:path>
            </a:pathLst>
          </a:custGeom>
          <a:noFill/>
          <a:ln w="6250" cap="flat" cmpd="sng">
            <a:solidFill>
              <a:srgbClr val="28481F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1" name="Google Shape;2181;p17"/>
          <p:cNvSpPr/>
          <p:nvPr/>
        </p:nvSpPr>
        <p:spPr>
          <a:xfrm flipH="1">
            <a:off x="9056192" y="4344141"/>
            <a:ext cx="335524" cy="375323"/>
          </a:xfrm>
          <a:custGeom>
            <a:avLst/>
            <a:gdLst/>
            <a:ahLst/>
            <a:cxnLst/>
            <a:rect l="l" t="t" r="r" b="b"/>
            <a:pathLst>
              <a:path w="10420" h="11656" fill="none" extrusionOk="0">
                <a:moveTo>
                  <a:pt x="7535" y="3621"/>
                </a:moveTo>
                <a:cubicBezTo>
                  <a:pt x="6990" y="3753"/>
                  <a:pt x="7241" y="2885"/>
                  <a:pt x="7241" y="2885"/>
                </a:cubicBezTo>
                <a:cubicBezTo>
                  <a:pt x="7241" y="2885"/>
                  <a:pt x="7977" y="1"/>
                  <a:pt x="6137" y="133"/>
                </a:cubicBezTo>
                <a:cubicBezTo>
                  <a:pt x="6137" y="133"/>
                  <a:pt x="3194" y="869"/>
                  <a:pt x="1590" y="3135"/>
                </a:cubicBezTo>
                <a:cubicBezTo>
                  <a:pt x="0" y="5402"/>
                  <a:pt x="3002" y="5343"/>
                  <a:pt x="3002" y="5343"/>
                </a:cubicBezTo>
                <a:cubicBezTo>
                  <a:pt x="3002" y="5343"/>
                  <a:pt x="3253" y="5284"/>
                  <a:pt x="3311" y="5828"/>
                </a:cubicBezTo>
                <a:cubicBezTo>
                  <a:pt x="3429" y="6388"/>
                  <a:pt x="2826" y="6329"/>
                  <a:pt x="2826" y="6329"/>
                </a:cubicBezTo>
                <a:cubicBezTo>
                  <a:pt x="854" y="6755"/>
                  <a:pt x="2693" y="9081"/>
                  <a:pt x="2693" y="9081"/>
                </a:cubicBezTo>
                <a:cubicBezTo>
                  <a:pt x="5401" y="11656"/>
                  <a:pt x="6004" y="8654"/>
                  <a:pt x="6372" y="8168"/>
                </a:cubicBezTo>
                <a:cubicBezTo>
                  <a:pt x="6740" y="7609"/>
                  <a:pt x="7667" y="8963"/>
                  <a:pt x="8712" y="8286"/>
                </a:cubicBezTo>
                <a:cubicBezTo>
                  <a:pt x="9742" y="7668"/>
                  <a:pt x="10419" y="6564"/>
                  <a:pt x="9816" y="4298"/>
                </a:cubicBezTo>
                <a:cubicBezTo>
                  <a:pt x="9257" y="2031"/>
                  <a:pt x="8153" y="3503"/>
                  <a:pt x="7535" y="3621"/>
                </a:cubicBezTo>
                <a:close/>
                <a:moveTo>
                  <a:pt x="8830" y="4548"/>
                </a:moveTo>
                <a:cubicBezTo>
                  <a:pt x="9375" y="6697"/>
                  <a:pt x="8580" y="7182"/>
                  <a:pt x="8153" y="7432"/>
                </a:cubicBezTo>
                <a:cubicBezTo>
                  <a:pt x="8094" y="7491"/>
                  <a:pt x="7977" y="7432"/>
                  <a:pt x="7609" y="7241"/>
                </a:cubicBezTo>
                <a:cubicBezTo>
                  <a:pt x="7241" y="7064"/>
                  <a:pt x="6564" y="6755"/>
                  <a:pt x="5946" y="7182"/>
                </a:cubicBezTo>
                <a:cubicBezTo>
                  <a:pt x="5769" y="7241"/>
                  <a:pt x="5637" y="7432"/>
                  <a:pt x="5519" y="7550"/>
                </a:cubicBezTo>
                <a:cubicBezTo>
                  <a:pt x="5460" y="7727"/>
                  <a:pt x="5328" y="7918"/>
                  <a:pt x="5269" y="8095"/>
                </a:cubicBezTo>
                <a:cubicBezTo>
                  <a:pt x="5151" y="8404"/>
                  <a:pt x="4901" y="8904"/>
                  <a:pt x="4665" y="9081"/>
                </a:cubicBezTo>
                <a:cubicBezTo>
                  <a:pt x="4533" y="9140"/>
                  <a:pt x="4106" y="9022"/>
                  <a:pt x="3488" y="8404"/>
                </a:cubicBezTo>
                <a:cubicBezTo>
                  <a:pt x="3253" y="8036"/>
                  <a:pt x="3002" y="7609"/>
                  <a:pt x="2943" y="7359"/>
                </a:cubicBezTo>
                <a:cubicBezTo>
                  <a:pt x="3120" y="7359"/>
                  <a:pt x="3429" y="7300"/>
                  <a:pt x="3679" y="7123"/>
                </a:cubicBezTo>
                <a:lnTo>
                  <a:pt x="3679" y="7123"/>
                </a:lnTo>
                <a:cubicBezTo>
                  <a:pt x="4224" y="6814"/>
                  <a:pt x="4474" y="6255"/>
                  <a:pt x="4356" y="5652"/>
                </a:cubicBezTo>
                <a:cubicBezTo>
                  <a:pt x="4165" y="4666"/>
                  <a:pt x="3562" y="4298"/>
                  <a:pt x="2943" y="4298"/>
                </a:cubicBezTo>
                <a:cubicBezTo>
                  <a:pt x="2693" y="4298"/>
                  <a:pt x="2384" y="4239"/>
                  <a:pt x="2208" y="4180"/>
                </a:cubicBezTo>
                <a:cubicBezTo>
                  <a:pt x="2208" y="4121"/>
                  <a:pt x="2267" y="3930"/>
                  <a:pt x="2458" y="3680"/>
                </a:cubicBezTo>
                <a:cubicBezTo>
                  <a:pt x="2885" y="3076"/>
                  <a:pt x="3488" y="2517"/>
                  <a:pt x="4297" y="2031"/>
                </a:cubicBezTo>
                <a:cubicBezTo>
                  <a:pt x="5210" y="1546"/>
                  <a:pt x="6004" y="1237"/>
                  <a:pt x="6255" y="1178"/>
                </a:cubicBezTo>
                <a:lnTo>
                  <a:pt x="6314" y="1178"/>
                </a:lnTo>
                <a:cubicBezTo>
                  <a:pt x="6372" y="1413"/>
                  <a:pt x="6372" y="2090"/>
                  <a:pt x="6255" y="2576"/>
                </a:cubicBezTo>
                <a:cubicBezTo>
                  <a:pt x="6137" y="2944"/>
                  <a:pt x="6004" y="3753"/>
                  <a:pt x="6505" y="4298"/>
                </a:cubicBezTo>
                <a:cubicBezTo>
                  <a:pt x="6799" y="4607"/>
                  <a:pt x="7300" y="4725"/>
                  <a:pt x="7785" y="4666"/>
                </a:cubicBezTo>
                <a:cubicBezTo>
                  <a:pt x="8035" y="4607"/>
                  <a:pt x="8271" y="4489"/>
                  <a:pt x="8462" y="4357"/>
                </a:cubicBezTo>
                <a:cubicBezTo>
                  <a:pt x="8462" y="4298"/>
                  <a:pt x="8521" y="4298"/>
                  <a:pt x="8580" y="4239"/>
                </a:cubicBezTo>
                <a:cubicBezTo>
                  <a:pt x="8639" y="4239"/>
                  <a:pt x="8639" y="4239"/>
                  <a:pt x="8712" y="4180"/>
                </a:cubicBezTo>
                <a:cubicBezTo>
                  <a:pt x="8771" y="4298"/>
                  <a:pt x="8771" y="4416"/>
                  <a:pt x="8830" y="4548"/>
                </a:cubicBezTo>
                <a:close/>
              </a:path>
            </a:pathLst>
          </a:custGeom>
          <a:noFill/>
          <a:ln w="6250" cap="flat" cmpd="sng">
            <a:solidFill>
              <a:srgbClr val="28481F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82" name="Google Shape;2182;p17"/>
          <p:cNvGrpSpPr/>
          <p:nvPr/>
        </p:nvGrpSpPr>
        <p:grpSpPr>
          <a:xfrm flipH="1">
            <a:off x="8645798" y="4692005"/>
            <a:ext cx="464629" cy="444526"/>
            <a:chOff x="477665" y="4361232"/>
            <a:chExt cx="618434" cy="591676"/>
          </a:xfrm>
        </p:grpSpPr>
        <p:sp>
          <p:nvSpPr>
            <p:cNvPr id="2183" name="Google Shape;2183;p17"/>
            <p:cNvSpPr/>
            <p:nvPr/>
          </p:nvSpPr>
          <p:spPr>
            <a:xfrm>
              <a:off x="515566" y="4400582"/>
              <a:ext cx="580534" cy="552327"/>
            </a:xfrm>
            <a:custGeom>
              <a:avLst/>
              <a:gdLst/>
              <a:ahLst/>
              <a:cxnLst/>
              <a:rect l="l" t="t" r="r" b="b"/>
              <a:pathLst>
                <a:path w="18029" h="17153" extrusionOk="0">
                  <a:moveTo>
                    <a:pt x="9566" y="0"/>
                  </a:moveTo>
                  <a:cubicBezTo>
                    <a:pt x="8463" y="0"/>
                    <a:pt x="7050" y="309"/>
                    <a:pt x="6432" y="501"/>
                  </a:cubicBezTo>
                  <a:cubicBezTo>
                    <a:pt x="5210" y="869"/>
                    <a:pt x="4474" y="1237"/>
                    <a:pt x="3429" y="1972"/>
                  </a:cubicBezTo>
                  <a:cubicBezTo>
                    <a:pt x="2870" y="2399"/>
                    <a:pt x="2326" y="2944"/>
                    <a:pt x="1899" y="3503"/>
                  </a:cubicBezTo>
                  <a:cubicBezTo>
                    <a:pt x="1340" y="4180"/>
                    <a:pt x="913" y="4857"/>
                    <a:pt x="604" y="5828"/>
                  </a:cubicBezTo>
                  <a:cubicBezTo>
                    <a:pt x="1" y="7432"/>
                    <a:pt x="236" y="8830"/>
                    <a:pt x="604" y="10184"/>
                  </a:cubicBezTo>
                  <a:cubicBezTo>
                    <a:pt x="972" y="11597"/>
                    <a:pt x="1649" y="12951"/>
                    <a:pt x="2635" y="14055"/>
                  </a:cubicBezTo>
                  <a:cubicBezTo>
                    <a:pt x="3179" y="14658"/>
                    <a:pt x="3797" y="15217"/>
                    <a:pt x="4533" y="15703"/>
                  </a:cubicBezTo>
                  <a:cubicBezTo>
                    <a:pt x="6013" y="16659"/>
                    <a:pt x="7801" y="17152"/>
                    <a:pt x="9591" y="17152"/>
                  </a:cubicBezTo>
                  <a:cubicBezTo>
                    <a:pt x="10775" y="17152"/>
                    <a:pt x="11959" y="16937"/>
                    <a:pt x="13054" y="16497"/>
                  </a:cubicBezTo>
                  <a:cubicBezTo>
                    <a:pt x="13672" y="16262"/>
                    <a:pt x="14217" y="15953"/>
                    <a:pt x="14776" y="15585"/>
                  </a:cubicBezTo>
                  <a:cubicBezTo>
                    <a:pt x="16792" y="14113"/>
                    <a:pt x="18028" y="11170"/>
                    <a:pt x="17896" y="8654"/>
                  </a:cubicBezTo>
                  <a:cubicBezTo>
                    <a:pt x="17719" y="6196"/>
                    <a:pt x="16557" y="3989"/>
                    <a:pt x="14776" y="2281"/>
                  </a:cubicBezTo>
                  <a:cubicBezTo>
                    <a:pt x="13245" y="810"/>
                    <a:pt x="11774" y="74"/>
                    <a:pt x="9566" y="0"/>
                  </a:cubicBezTo>
                  <a:close/>
                </a:path>
              </a:pathLst>
            </a:custGeom>
            <a:solidFill>
              <a:srgbClr val="FCC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17"/>
            <p:cNvSpPr/>
            <p:nvPr/>
          </p:nvSpPr>
          <p:spPr>
            <a:xfrm>
              <a:off x="477665" y="4361232"/>
              <a:ext cx="578634" cy="566784"/>
            </a:xfrm>
            <a:custGeom>
              <a:avLst/>
              <a:gdLst/>
              <a:ahLst/>
              <a:cxnLst/>
              <a:rect l="l" t="t" r="r" b="b"/>
              <a:pathLst>
                <a:path w="17970" h="17602" fill="none" extrusionOk="0">
                  <a:moveTo>
                    <a:pt x="4489" y="15703"/>
                  </a:moveTo>
                  <a:cubicBezTo>
                    <a:pt x="6932" y="17293"/>
                    <a:pt x="10243" y="17602"/>
                    <a:pt x="13010" y="16557"/>
                  </a:cubicBezTo>
                  <a:cubicBezTo>
                    <a:pt x="13613" y="16307"/>
                    <a:pt x="14172" y="16012"/>
                    <a:pt x="14717" y="15571"/>
                  </a:cubicBezTo>
                  <a:cubicBezTo>
                    <a:pt x="16748" y="14099"/>
                    <a:pt x="17969" y="11156"/>
                    <a:pt x="17851" y="8713"/>
                  </a:cubicBezTo>
                  <a:cubicBezTo>
                    <a:pt x="17734" y="6197"/>
                    <a:pt x="16556" y="3989"/>
                    <a:pt x="14717" y="2267"/>
                  </a:cubicBezTo>
                  <a:cubicBezTo>
                    <a:pt x="13186" y="854"/>
                    <a:pt x="11715" y="60"/>
                    <a:pt x="9566" y="60"/>
                  </a:cubicBezTo>
                  <a:cubicBezTo>
                    <a:pt x="8462" y="1"/>
                    <a:pt x="6991" y="310"/>
                    <a:pt x="6387" y="487"/>
                  </a:cubicBezTo>
                  <a:cubicBezTo>
                    <a:pt x="5151" y="854"/>
                    <a:pt x="4415" y="1222"/>
                    <a:pt x="3444" y="1958"/>
                  </a:cubicBezTo>
                  <a:cubicBezTo>
                    <a:pt x="2826" y="2400"/>
                    <a:pt x="2340" y="2944"/>
                    <a:pt x="1840" y="3503"/>
                  </a:cubicBezTo>
                  <a:cubicBezTo>
                    <a:pt x="1295" y="4166"/>
                    <a:pt x="868" y="4843"/>
                    <a:pt x="559" y="5829"/>
                  </a:cubicBezTo>
                  <a:cubicBezTo>
                    <a:pt x="0" y="7418"/>
                    <a:pt x="250" y="8831"/>
                    <a:pt x="559" y="10185"/>
                  </a:cubicBezTo>
                  <a:cubicBezTo>
                    <a:pt x="927" y="11597"/>
                    <a:pt x="1604" y="12937"/>
                    <a:pt x="2576" y="14040"/>
                  </a:cubicBezTo>
                  <a:cubicBezTo>
                    <a:pt x="3135" y="14658"/>
                    <a:pt x="3753" y="15277"/>
                    <a:pt x="4489" y="15703"/>
                  </a:cubicBezTo>
                  <a:close/>
                </a:path>
              </a:pathLst>
            </a:custGeom>
            <a:noFill/>
            <a:ln w="6250" cap="flat" cmpd="sng">
              <a:solidFill>
                <a:srgbClr val="28481F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17"/>
            <p:cNvSpPr/>
            <p:nvPr/>
          </p:nvSpPr>
          <p:spPr>
            <a:xfrm>
              <a:off x="519365" y="4408632"/>
              <a:ext cx="495687" cy="458270"/>
            </a:xfrm>
            <a:custGeom>
              <a:avLst/>
              <a:gdLst/>
              <a:ahLst/>
              <a:cxnLst/>
              <a:rect l="l" t="t" r="r" b="b"/>
              <a:pathLst>
                <a:path w="15394" h="14232" fill="none" extrusionOk="0">
                  <a:moveTo>
                    <a:pt x="6740" y="560"/>
                  </a:moveTo>
                  <a:cubicBezTo>
                    <a:pt x="6932" y="251"/>
                    <a:pt x="7359" y="59"/>
                    <a:pt x="7726" y="59"/>
                  </a:cubicBezTo>
                  <a:cubicBezTo>
                    <a:pt x="8580" y="1"/>
                    <a:pt x="9375" y="251"/>
                    <a:pt x="10052" y="736"/>
                  </a:cubicBezTo>
                  <a:cubicBezTo>
                    <a:pt x="10110" y="795"/>
                    <a:pt x="10184" y="854"/>
                    <a:pt x="10243" y="854"/>
                  </a:cubicBezTo>
                  <a:cubicBezTo>
                    <a:pt x="10302" y="928"/>
                    <a:pt x="10420" y="928"/>
                    <a:pt x="10478" y="928"/>
                  </a:cubicBezTo>
                  <a:cubicBezTo>
                    <a:pt x="11656" y="1045"/>
                    <a:pt x="12686" y="1840"/>
                    <a:pt x="13127" y="2885"/>
                  </a:cubicBezTo>
                  <a:cubicBezTo>
                    <a:pt x="14408" y="3621"/>
                    <a:pt x="15085" y="5210"/>
                    <a:pt x="14776" y="6623"/>
                  </a:cubicBezTo>
                  <a:cubicBezTo>
                    <a:pt x="15202" y="7109"/>
                    <a:pt x="15394" y="7844"/>
                    <a:pt x="15335" y="8521"/>
                  </a:cubicBezTo>
                  <a:cubicBezTo>
                    <a:pt x="15261" y="9198"/>
                    <a:pt x="14893" y="9816"/>
                    <a:pt x="14349" y="10243"/>
                  </a:cubicBezTo>
                  <a:cubicBezTo>
                    <a:pt x="14290" y="10302"/>
                    <a:pt x="14231" y="10361"/>
                    <a:pt x="14158" y="10420"/>
                  </a:cubicBezTo>
                  <a:cubicBezTo>
                    <a:pt x="14099" y="10493"/>
                    <a:pt x="14040" y="10611"/>
                    <a:pt x="14040" y="10729"/>
                  </a:cubicBezTo>
                  <a:cubicBezTo>
                    <a:pt x="13613" y="11715"/>
                    <a:pt x="12686" y="12333"/>
                    <a:pt x="11582" y="12392"/>
                  </a:cubicBezTo>
                  <a:cubicBezTo>
                    <a:pt x="11523" y="12995"/>
                    <a:pt x="11038" y="13437"/>
                    <a:pt x="10478" y="13731"/>
                  </a:cubicBezTo>
                  <a:cubicBezTo>
                    <a:pt x="9993" y="13981"/>
                    <a:pt x="9375" y="14040"/>
                    <a:pt x="8771" y="14099"/>
                  </a:cubicBezTo>
                  <a:cubicBezTo>
                    <a:pt x="8153" y="14172"/>
                    <a:pt x="7359" y="14231"/>
                    <a:pt x="6991" y="13672"/>
                  </a:cubicBezTo>
                  <a:cubicBezTo>
                    <a:pt x="6740" y="14040"/>
                    <a:pt x="6255" y="14040"/>
                    <a:pt x="5828" y="13981"/>
                  </a:cubicBezTo>
                  <a:cubicBezTo>
                    <a:pt x="4783" y="13731"/>
                    <a:pt x="3797" y="13128"/>
                    <a:pt x="3194" y="12259"/>
                  </a:cubicBezTo>
                  <a:cubicBezTo>
                    <a:pt x="3120" y="12142"/>
                    <a:pt x="3061" y="12083"/>
                    <a:pt x="3002" y="12024"/>
                  </a:cubicBezTo>
                  <a:cubicBezTo>
                    <a:pt x="2885" y="11891"/>
                    <a:pt x="2752" y="11891"/>
                    <a:pt x="2635" y="11833"/>
                  </a:cubicBezTo>
                  <a:cubicBezTo>
                    <a:pt x="1531" y="11229"/>
                    <a:pt x="986" y="10184"/>
                    <a:pt x="986" y="8948"/>
                  </a:cubicBezTo>
                  <a:cubicBezTo>
                    <a:pt x="618" y="8654"/>
                    <a:pt x="368" y="8212"/>
                    <a:pt x="250" y="7786"/>
                  </a:cubicBezTo>
                  <a:cubicBezTo>
                    <a:pt x="59" y="7241"/>
                    <a:pt x="0" y="6682"/>
                    <a:pt x="118" y="6137"/>
                  </a:cubicBezTo>
                  <a:cubicBezTo>
                    <a:pt x="250" y="5578"/>
                    <a:pt x="545" y="5092"/>
                    <a:pt x="1045" y="4842"/>
                  </a:cubicBezTo>
                  <a:cubicBezTo>
                    <a:pt x="1281" y="4666"/>
                    <a:pt x="1104" y="4357"/>
                    <a:pt x="1104" y="4048"/>
                  </a:cubicBezTo>
                  <a:cubicBezTo>
                    <a:pt x="1045" y="3621"/>
                    <a:pt x="1354" y="3253"/>
                    <a:pt x="1649" y="2944"/>
                  </a:cubicBezTo>
                  <a:cubicBezTo>
                    <a:pt x="1899" y="2694"/>
                    <a:pt x="2149" y="2399"/>
                    <a:pt x="2458" y="2208"/>
                  </a:cubicBezTo>
                  <a:cubicBezTo>
                    <a:pt x="2752" y="2031"/>
                    <a:pt x="3120" y="1899"/>
                    <a:pt x="3429" y="1958"/>
                  </a:cubicBezTo>
                  <a:cubicBezTo>
                    <a:pt x="3621" y="1958"/>
                    <a:pt x="3797" y="2031"/>
                    <a:pt x="3930" y="1899"/>
                  </a:cubicBezTo>
                  <a:cubicBezTo>
                    <a:pt x="3988" y="1781"/>
                    <a:pt x="3988" y="1663"/>
                    <a:pt x="3988" y="1531"/>
                  </a:cubicBezTo>
                  <a:cubicBezTo>
                    <a:pt x="3988" y="1104"/>
                    <a:pt x="4415" y="795"/>
                    <a:pt x="4783" y="619"/>
                  </a:cubicBezTo>
                  <a:cubicBezTo>
                    <a:pt x="5401" y="368"/>
                    <a:pt x="6196" y="251"/>
                    <a:pt x="6740" y="560"/>
                  </a:cubicBezTo>
                  <a:close/>
                </a:path>
              </a:pathLst>
            </a:custGeom>
            <a:noFill/>
            <a:ln w="6250" cap="flat" cmpd="sng">
              <a:solidFill>
                <a:srgbClr val="28481F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17"/>
            <p:cNvSpPr/>
            <p:nvPr/>
          </p:nvSpPr>
          <p:spPr>
            <a:xfrm>
              <a:off x="612232" y="4657415"/>
              <a:ext cx="155945" cy="193361"/>
            </a:xfrm>
            <a:custGeom>
              <a:avLst/>
              <a:gdLst/>
              <a:ahLst/>
              <a:cxnLst/>
              <a:rect l="l" t="t" r="r" b="b"/>
              <a:pathLst>
                <a:path w="4843" h="6005" fill="none" extrusionOk="0">
                  <a:moveTo>
                    <a:pt x="4048" y="6005"/>
                  </a:moveTo>
                  <a:cubicBezTo>
                    <a:pt x="4416" y="4666"/>
                    <a:pt x="4784" y="3003"/>
                    <a:pt x="4725" y="1590"/>
                  </a:cubicBezTo>
                  <a:cubicBezTo>
                    <a:pt x="4725" y="987"/>
                    <a:pt x="4842" y="560"/>
                    <a:pt x="4592" y="192"/>
                  </a:cubicBezTo>
                  <a:cubicBezTo>
                    <a:pt x="4475" y="60"/>
                    <a:pt x="4283" y="1"/>
                    <a:pt x="4107" y="60"/>
                  </a:cubicBezTo>
                  <a:cubicBezTo>
                    <a:pt x="3989" y="118"/>
                    <a:pt x="3621" y="560"/>
                    <a:pt x="3430" y="736"/>
                  </a:cubicBezTo>
                  <a:cubicBezTo>
                    <a:pt x="2576" y="2090"/>
                    <a:pt x="1281" y="3253"/>
                    <a:pt x="1" y="4165"/>
                  </a:cubicBezTo>
                </a:path>
              </a:pathLst>
            </a:custGeom>
            <a:noFill/>
            <a:ln w="6250" cap="flat" cmpd="sng">
              <a:solidFill>
                <a:srgbClr val="28481F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17"/>
            <p:cNvSpPr/>
            <p:nvPr/>
          </p:nvSpPr>
          <p:spPr>
            <a:xfrm>
              <a:off x="551115" y="4653615"/>
              <a:ext cx="193361" cy="43180"/>
            </a:xfrm>
            <a:custGeom>
              <a:avLst/>
              <a:gdLst/>
              <a:ahLst/>
              <a:cxnLst/>
              <a:rect l="l" t="t" r="r" b="b"/>
              <a:pathLst>
                <a:path w="6005" h="1341" fill="none" extrusionOk="0">
                  <a:moveTo>
                    <a:pt x="5946" y="310"/>
                  </a:moveTo>
                  <a:cubicBezTo>
                    <a:pt x="6005" y="236"/>
                    <a:pt x="6005" y="178"/>
                    <a:pt x="6005" y="119"/>
                  </a:cubicBezTo>
                  <a:cubicBezTo>
                    <a:pt x="6005" y="119"/>
                    <a:pt x="5946" y="60"/>
                    <a:pt x="5887" y="60"/>
                  </a:cubicBezTo>
                  <a:cubicBezTo>
                    <a:pt x="5696" y="1"/>
                    <a:pt x="5445" y="1"/>
                    <a:pt x="5210" y="1"/>
                  </a:cubicBezTo>
                  <a:cubicBezTo>
                    <a:pt x="4224" y="1"/>
                    <a:pt x="2811" y="428"/>
                    <a:pt x="1840" y="737"/>
                  </a:cubicBezTo>
                  <a:cubicBezTo>
                    <a:pt x="1163" y="972"/>
                    <a:pt x="604" y="1164"/>
                    <a:pt x="0" y="1340"/>
                  </a:cubicBezTo>
                </a:path>
              </a:pathLst>
            </a:custGeom>
            <a:noFill/>
            <a:ln w="6250" cap="flat" cmpd="sng">
              <a:solidFill>
                <a:srgbClr val="28481F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17"/>
            <p:cNvSpPr/>
            <p:nvPr/>
          </p:nvSpPr>
          <p:spPr>
            <a:xfrm>
              <a:off x="556782" y="4556948"/>
              <a:ext cx="185794" cy="98596"/>
            </a:xfrm>
            <a:custGeom>
              <a:avLst/>
              <a:gdLst/>
              <a:ahLst/>
              <a:cxnLst/>
              <a:rect l="l" t="t" r="r" b="b"/>
              <a:pathLst>
                <a:path w="5770" h="3062" fill="none" extrusionOk="0">
                  <a:moveTo>
                    <a:pt x="5711" y="3062"/>
                  </a:moveTo>
                  <a:cubicBezTo>
                    <a:pt x="5770" y="2944"/>
                    <a:pt x="5770" y="2870"/>
                    <a:pt x="5711" y="2753"/>
                  </a:cubicBezTo>
                  <a:cubicBezTo>
                    <a:pt x="5637" y="2694"/>
                    <a:pt x="5578" y="2576"/>
                    <a:pt x="5520" y="2576"/>
                  </a:cubicBezTo>
                  <a:cubicBezTo>
                    <a:pt x="3621" y="1531"/>
                    <a:pt x="1899" y="795"/>
                    <a:pt x="1" y="1"/>
                  </a:cubicBezTo>
                </a:path>
              </a:pathLst>
            </a:custGeom>
            <a:noFill/>
            <a:ln w="6250" cap="flat" cmpd="sng">
              <a:solidFill>
                <a:srgbClr val="28481F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17"/>
            <p:cNvSpPr/>
            <p:nvPr/>
          </p:nvSpPr>
          <p:spPr>
            <a:xfrm>
              <a:off x="637832" y="4471649"/>
              <a:ext cx="108546" cy="168277"/>
            </a:xfrm>
            <a:custGeom>
              <a:avLst/>
              <a:gdLst/>
              <a:ahLst/>
              <a:cxnLst/>
              <a:rect l="l" t="t" r="r" b="b"/>
              <a:pathLst>
                <a:path w="3371" h="5226" fill="none" extrusionOk="0">
                  <a:moveTo>
                    <a:pt x="3253" y="5225"/>
                  </a:moveTo>
                  <a:cubicBezTo>
                    <a:pt x="3370" y="5093"/>
                    <a:pt x="3312" y="4975"/>
                    <a:pt x="3253" y="4857"/>
                  </a:cubicBezTo>
                  <a:cubicBezTo>
                    <a:pt x="2752" y="3503"/>
                    <a:pt x="1840" y="2149"/>
                    <a:pt x="986" y="987"/>
                  </a:cubicBezTo>
                  <a:cubicBezTo>
                    <a:pt x="736" y="619"/>
                    <a:pt x="427" y="192"/>
                    <a:pt x="0" y="1"/>
                  </a:cubicBezTo>
                </a:path>
              </a:pathLst>
            </a:custGeom>
            <a:noFill/>
            <a:ln w="6250" cap="flat" cmpd="sng">
              <a:solidFill>
                <a:srgbClr val="28481F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17"/>
            <p:cNvSpPr/>
            <p:nvPr/>
          </p:nvSpPr>
          <p:spPr>
            <a:xfrm>
              <a:off x="756298" y="4657415"/>
              <a:ext cx="136045" cy="154045"/>
            </a:xfrm>
            <a:custGeom>
              <a:avLst/>
              <a:gdLst/>
              <a:ahLst/>
              <a:cxnLst/>
              <a:rect l="l" t="t" r="r" b="b"/>
              <a:pathLst>
                <a:path w="4225" h="4784" fill="none" extrusionOk="0">
                  <a:moveTo>
                    <a:pt x="4224" y="4783"/>
                  </a:moveTo>
                  <a:cubicBezTo>
                    <a:pt x="4048" y="4416"/>
                    <a:pt x="3856" y="3989"/>
                    <a:pt x="3562" y="3621"/>
                  </a:cubicBezTo>
                  <a:cubicBezTo>
                    <a:pt x="3371" y="3371"/>
                    <a:pt x="3194" y="3194"/>
                    <a:pt x="3003" y="2944"/>
                  </a:cubicBezTo>
                  <a:cubicBezTo>
                    <a:pt x="2458" y="2399"/>
                    <a:pt x="1472" y="1355"/>
                    <a:pt x="987" y="736"/>
                  </a:cubicBezTo>
                  <a:cubicBezTo>
                    <a:pt x="677" y="486"/>
                    <a:pt x="368" y="192"/>
                    <a:pt x="1" y="1"/>
                  </a:cubicBezTo>
                </a:path>
              </a:pathLst>
            </a:custGeom>
            <a:noFill/>
            <a:ln w="6250" cap="flat" cmpd="sng">
              <a:solidFill>
                <a:srgbClr val="28481F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17"/>
            <p:cNvSpPr/>
            <p:nvPr/>
          </p:nvSpPr>
          <p:spPr>
            <a:xfrm>
              <a:off x="773847" y="4657415"/>
              <a:ext cx="199511" cy="91029"/>
            </a:xfrm>
            <a:custGeom>
              <a:avLst/>
              <a:gdLst/>
              <a:ahLst/>
              <a:cxnLst/>
              <a:rect l="l" t="t" r="r" b="b"/>
              <a:pathLst>
                <a:path w="6196" h="2827" fill="none" extrusionOk="0">
                  <a:moveTo>
                    <a:pt x="0" y="118"/>
                  </a:moveTo>
                  <a:cubicBezTo>
                    <a:pt x="74" y="1"/>
                    <a:pt x="250" y="1"/>
                    <a:pt x="368" y="1"/>
                  </a:cubicBezTo>
                  <a:cubicBezTo>
                    <a:pt x="559" y="1"/>
                    <a:pt x="736" y="1"/>
                    <a:pt x="868" y="60"/>
                  </a:cubicBezTo>
                  <a:cubicBezTo>
                    <a:pt x="2884" y="987"/>
                    <a:pt x="4297" y="1899"/>
                    <a:pt x="6196" y="2826"/>
                  </a:cubicBezTo>
                </a:path>
              </a:pathLst>
            </a:custGeom>
            <a:noFill/>
            <a:ln w="6250" cap="flat" cmpd="sng">
              <a:solidFill>
                <a:srgbClr val="28481F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17"/>
            <p:cNvSpPr/>
            <p:nvPr/>
          </p:nvSpPr>
          <p:spPr>
            <a:xfrm>
              <a:off x="781897" y="4621865"/>
              <a:ext cx="211361" cy="29914"/>
            </a:xfrm>
            <a:custGeom>
              <a:avLst/>
              <a:gdLst/>
              <a:ahLst/>
              <a:cxnLst/>
              <a:rect l="l" t="t" r="r" b="b"/>
              <a:pathLst>
                <a:path w="6564" h="929" fill="none" extrusionOk="0">
                  <a:moveTo>
                    <a:pt x="0" y="928"/>
                  </a:moveTo>
                  <a:cubicBezTo>
                    <a:pt x="309" y="737"/>
                    <a:pt x="677" y="737"/>
                    <a:pt x="1045" y="678"/>
                  </a:cubicBezTo>
                  <a:cubicBezTo>
                    <a:pt x="2634" y="487"/>
                    <a:pt x="4974" y="119"/>
                    <a:pt x="6564" y="1"/>
                  </a:cubicBezTo>
                </a:path>
              </a:pathLst>
            </a:custGeom>
            <a:noFill/>
            <a:ln w="6250" cap="flat" cmpd="sng">
              <a:solidFill>
                <a:srgbClr val="28481F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17"/>
            <p:cNvSpPr/>
            <p:nvPr/>
          </p:nvSpPr>
          <p:spPr>
            <a:xfrm>
              <a:off x="781897" y="4501499"/>
              <a:ext cx="160195" cy="130346"/>
            </a:xfrm>
            <a:custGeom>
              <a:avLst/>
              <a:gdLst/>
              <a:ahLst/>
              <a:cxnLst/>
              <a:rect l="l" t="t" r="r" b="b"/>
              <a:pathLst>
                <a:path w="4975" h="4048" fill="none" extrusionOk="0">
                  <a:moveTo>
                    <a:pt x="0" y="4048"/>
                  </a:moveTo>
                  <a:cubicBezTo>
                    <a:pt x="1295" y="2885"/>
                    <a:pt x="4047" y="737"/>
                    <a:pt x="4974" y="1"/>
                  </a:cubicBezTo>
                </a:path>
              </a:pathLst>
            </a:custGeom>
            <a:noFill/>
            <a:ln w="6250" cap="flat" cmpd="sng">
              <a:solidFill>
                <a:srgbClr val="28481F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17"/>
            <p:cNvSpPr/>
            <p:nvPr/>
          </p:nvSpPr>
          <p:spPr>
            <a:xfrm>
              <a:off x="736398" y="4426632"/>
              <a:ext cx="25631" cy="199060"/>
            </a:xfrm>
            <a:custGeom>
              <a:avLst/>
              <a:gdLst/>
              <a:ahLst/>
              <a:cxnLst/>
              <a:rect l="l" t="t" r="r" b="b"/>
              <a:pathLst>
                <a:path w="796" h="6182" fill="none" extrusionOk="0">
                  <a:moveTo>
                    <a:pt x="501" y="6182"/>
                  </a:moveTo>
                  <a:cubicBezTo>
                    <a:pt x="677" y="6005"/>
                    <a:pt x="736" y="5696"/>
                    <a:pt x="736" y="5446"/>
                  </a:cubicBezTo>
                  <a:cubicBezTo>
                    <a:pt x="795" y="4710"/>
                    <a:pt x="795" y="3489"/>
                    <a:pt x="736" y="2753"/>
                  </a:cubicBezTo>
                  <a:cubicBezTo>
                    <a:pt x="560" y="1531"/>
                    <a:pt x="501" y="795"/>
                    <a:pt x="0" y="1"/>
                  </a:cubicBezTo>
                </a:path>
              </a:pathLst>
            </a:custGeom>
            <a:noFill/>
            <a:ln w="6250" cap="flat" cmpd="sng">
              <a:solidFill>
                <a:srgbClr val="28481F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17"/>
            <p:cNvSpPr/>
            <p:nvPr/>
          </p:nvSpPr>
          <p:spPr>
            <a:xfrm>
              <a:off x="761997" y="4438482"/>
              <a:ext cx="90997" cy="189594"/>
            </a:xfrm>
            <a:custGeom>
              <a:avLst/>
              <a:gdLst/>
              <a:ahLst/>
              <a:cxnLst/>
              <a:rect l="l" t="t" r="r" b="b"/>
              <a:pathLst>
                <a:path w="2826" h="5888" fill="none" extrusionOk="0">
                  <a:moveTo>
                    <a:pt x="0" y="5814"/>
                  </a:moveTo>
                  <a:cubicBezTo>
                    <a:pt x="133" y="5887"/>
                    <a:pt x="250" y="5814"/>
                    <a:pt x="368" y="5696"/>
                  </a:cubicBezTo>
                  <a:cubicBezTo>
                    <a:pt x="442" y="5637"/>
                    <a:pt x="559" y="5519"/>
                    <a:pt x="559" y="5387"/>
                  </a:cubicBezTo>
                  <a:cubicBezTo>
                    <a:pt x="810" y="4901"/>
                    <a:pt x="2517" y="795"/>
                    <a:pt x="2826" y="1"/>
                  </a:cubicBezTo>
                </a:path>
              </a:pathLst>
            </a:custGeom>
            <a:noFill/>
            <a:ln w="6250" cap="flat" cmpd="sng">
              <a:solidFill>
                <a:srgbClr val="28481F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17"/>
            <p:cNvSpPr/>
            <p:nvPr/>
          </p:nvSpPr>
          <p:spPr>
            <a:xfrm>
              <a:off x="732598" y="4610047"/>
              <a:ext cx="53098" cy="55448"/>
            </a:xfrm>
            <a:custGeom>
              <a:avLst/>
              <a:gdLst/>
              <a:ahLst/>
              <a:cxnLst/>
              <a:rect l="l" t="t" r="r" b="b"/>
              <a:pathLst>
                <a:path w="1649" h="1722" fill="none" extrusionOk="0">
                  <a:moveTo>
                    <a:pt x="310" y="1589"/>
                  </a:moveTo>
                  <a:cubicBezTo>
                    <a:pt x="369" y="1663"/>
                    <a:pt x="486" y="1589"/>
                    <a:pt x="619" y="1589"/>
                  </a:cubicBezTo>
                  <a:cubicBezTo>
                    <a:pt x="678" y="1663"/>
                    <a:pt x="737" y="1663"/>
                    <a:pt x="737" y="1663"/>
                  </a:cubicBezTo>
                  <a:cubicBezTo>
                    <a:pt x="854" y="1722"/>
                    <a:pt x="913" y="1722"/>
                    <a:pt x="987" y="1722"/>
                  </a:cubicBezTo>
                  <a:cubicBezTo>
                    <a:pt x="1222" y="1722"/>
                    <a:pt x="1413" y="1589"/>
                    <a:pt x="1531" y="1413"/>
                  </a:cubicBezTo>
                  <a:cubicBezTo>
                    <a:pt x="1590" y="1221"/>
                    <a:pt x="1649" y="1045"/>
                    <a:pt x="1649" y="795"/>
                  </a:cubicBezTo>
                  <a:lnTo>
                    <a:pt x="1649" y="677"/>
                  </a:lnTo>
                  <a:lnTo>
                    <a:pt x="1531" y="559"/>
                  </a:lnTo>
                  <a:cubicBezTo>
                    <a:pt x="1355" y="486"/>
                    <a:pt x="1281" y="368"/>
                    <a:pt x="1222" y="191"/>
                  </a:cubicBezTo>
                  <a:cubicBezTo>
                    <a:pt x="1163" y="118"/>
                    <a:pt x="1163" y="59"/>
                    <a:pt x="1046" y="0"/>
                  </a:cubicBezTo>
                  <a:cubicBezTo>
                    <a:pt x="987" y="0"/>
                    <a:pt x="913" y="59"/>
                    <a:pt x="913" y="118"/>
                  </a:cubicBezTo>
                  <a:cubicBezTo>
                    <a:pt x="854" y="191"/>
                    <a:pt x="854" y="250"/>
                    <a:pt x="795" y="309"/>
                  </a:cubicBezTo>
                  <a:cubicBezTo>
                    <a:pt x="737" y="427"/>
                    <a:pt x="486" y="368"/>
                    <a:pt x="310" y="486"/>
                  </a:cubicBezTo>
                  <a:lnTo>
                    <a:pt x="310" y="486"/>
                  </a:lnTo>
                  <a:lnTo>
                    <a:pt x="310" y="618"/>
                  </a:lnTo>
                  <a:cubicBezTo>
                    <a:pt x="427" y="854"/>
                    <a:pt x="118" y="927"/>
                    <a:pt x="60" y="1104"/>
                  </a:cubicBezTo>
                  <a:cubicBezTo>
                    <a:pt x="1" y="1221"/>
                    <a:pt x="118" y="1531"/>
                    <a:pt x="310" y="1589"/>
                  </a:cubicBezTo>
                  <a:close/>
                </a:path>
              </a:pathLst>
            </a:custGeom>
            <a:noFill/>
            <a:ln w="6250" cap="flat" cmpd="sng">
              <a:solidFill>
                <a:srgbClr val="28481F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17"/>
            <p:cNvSpPr/>
            <p:nvPr/>
          </p:nvSpPr>
          <p:spPr>
            <a:xfrm>
              <a:off x="754398" y="4641797"/>
              <a:ext cx="32" cy="0"/>
            </a:xfrm>
            <a:custGeom>
              <a:avLst/>
              <a:gdLst/>
              <a:ahLst/>
              <a:cxnLst/>
              <a:rect l="l" t="t" r="r" b="b"/>
              <a:pathLst>
                <a:path w="1" fill="none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6250" cap="flat" cmpd="sng">
              <a:solidFill>
                <a:srgbClr val="28481F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8" name="Google Shape;2198;p17"/>
          <p:cNvSpPr/>
          <p:nvPr/>
        </p:nvSpPr>
        <p:spPr>
          <a:xfrm flipH="1">
            <a:off x="7941220" y="4339434"/>
            <a:ext cx="92897" cy="71130"/>
          </a:xfrm>
          <a:custGeom>
            <a:avLst/>
            <a:gdLst/>
            <a:ahLst/>
            <a:cxnLst/>
            <a:rect l="l" t="t" r="r" b="b"/>
            <a:pathLst>
              <a:path w="2885" h="2209" extrusionOk="0">
                <a:moveTo>
                  <a:pt x="0" y="1"/>
                </a:moveTo>
                <a:lnTo>
                  <a:pt x="2885" y="2208"/>
                </a:lnTo>
                <a:cubicBezTo>
                  <a:pt x="2090" y="1296"/>
                  <a:pt x="1104" y="560"/>
                  <a:pt x="0" y="1"/>
                </a:cubicBezTo>
                <a:close/>
              </a:path>
            </a:pathLst>
          </a:custGeom>
          <a:solidFill>
            <a:srgbClr val="F7D7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9" name="Google Shape;2199;p17"/>
          <p:cNvSpPr/>
          <p:nvPr/>
        </p:nvSpPr>
        <p:spPr>
          <a:xfrm flipH="1">
            <a:off x="7881970" y="4355083"/>
            <a:ext cx="47431" cy="41731"/>
          </a:xfrm>
          <a:custGeom>
            <a:avLst/>
            <a:gdLst/>
            <a:ahLst/>
            <a:cxnLst/>
            <a:rect l="l" t="t" r="r" b="b"/>
            <a:pathLst>
              <a:path w="1473" h="1296" extrusionOk="0">
                <a:moveTo>
                  <a:pt x="1" y="1"/>
                </a:moveTo>
                <a:lnTo>
                  <a:pt x="1296" y="1296"/>
                </a:lnTo>
                <a:cubicBezTo>
                  <a:pt x="1472" y="1178"/>
                  <a:pt x="1296" y="928"/>
                  <a:pt x="1105" y="810"/>
                </a:cubicBezTo>
                <a:cubicBezTo>
                  <a:pt x="737" y="560"/>
                  <a:pt x="369" y="310"/>
                  <a:pt x="1" y="1"/>
                </a:cubicBezTo>
                <a:close/>
              </a:path>
            </a:pathLst>
          </a:custGeom>
          <a:solidFill>
            <a:srgbClr val="F7D7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0" name="Google Shape;2200;p17"/>
          <p:cNvSpPr/>
          <p:nvPr/>
        </p:nvSpPr>
        <p:spPr>
          <a:xfrm flipH="1">
            <a:off x="8065469" y="4516158"/>
            <a:ext cx="41248" cy="31298"/>
          </a:xfrm>
          <a:custGeom>
            <a:avLst/>
            <a:gdLst/>
            <a:ahLst/>
            <a:cxnLst/>
            <a:rect l="l" t="t" r="r" b="b"/>
            <a:pathLst>
              <a:path w="1281" h="972" extrusionOk="0">
                <a:moveTo>
                  <a:pt x="1" y="0"/>
                </a:moveTo>
                <a:lnTo>
                  <a:pt x="1281" y="972"/>
                </a:lnTo>
                <a:cubicBezTo>
                  <a:pt x="854" y="604"/>
                  <a:pt x="427" y="310"/>
                  <a:pt x="1" y="0"/>
                </a:cubicBezTo>
                <a:close/>
              </a:path>
            </a:pathLst>
          </a:custGeom>
          <a:solidFill>
            <a:srgbClr val="F7D7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1" name="Google Shape;2201;p17"/>
          <p:cNvSpPr/>
          <p:nvPr/>
        </p:nvSpPr>
        <p:spPr>
          <a:xfrm flipH="1">
            <a:off x="8033728" y="4951557"/>
            <a:ext cx="389073" cy="444521"/>
          </a:xfrm>
          <a:custGeom>
            <a:avLst/>
            <a:gdLst/>
            <a:ahLst/>
            <a:cxnLst/>
            <a:rect l="l" t="t" r="r" b="b"/>
            <a:pathLst>
              <a:path w="12083" h="13805" fill="none" extrusionOk="0">
                <a:moveTo>
                  <a:pt x="3312" y="4783"/>
                </a:moveTo>
                <a:cubicBezTo>
                  <a:pt x="3871" y="4048"/>
                  <a:pt x="3680" y="2885"/>
                  <a:pt x="4416" y="2399"/>
                </a:cubicBezTo>
                <a:cubicBezTo>
                  <a:pt x="5151" y="1781"/>
                  <a:pt x="6255" y="2399"/>
                  <a:pt x="7182" y="2208"/>
                </a:cubicBezTo>
                <a:cubicBezTo>
                  <a:pt x="7918" y="2031"/>
                  <a:pt x="8404" y="1413"/>
                  <a:pt x="8963" y="854"/>
                </a:cubicBezTo>
                <a:cubicBezTo>
                  <a:pt x="9508" y="368"/>
                  <a:pt x="10376" y="1"/>
                  <a:pt x="10979" y="368"/>
                </a:cubicBezTo>
                <a:cubicBezTo>
                  <a:pt x="11480" y="677"/>
                  <a:pt x="11597" y="1296"/>
                  <a:pt x="11656" y="1781"/>
                </a:cubicBezTo>
                <a:cubicBezTo>
                  <a:pt x="11656" y="2326"/>
                  <a:pt x="11538" y="2885"/>
                  <a:pt x="11656" y="3429"/>
                </a:cubicBezTo>
                <a:cubicBezTo>
                  <a:pt x="11774" y="3871"/>
                  <a:pt x="12024" y="4298"/>
                  <a:pt x="12024" y="4783"/>
                </a:cubicBezTo>
                <a:cubicBezTo>
                  <a:pt x="12083" y="5401"/>
                  <a:pt x="11715" y="6005"/>
                  <a:pt x="11229" y="6446"/>
                </a:cubicBezTo>
                <a:cubicBezTo>
                  <a:pt x="10803" y="6873"/>
                  <a:pt x="10184" y="7182"/>
                  <a:pt x="9699" y="7550"/>
                </a:cubicBezTo>
                <a:cubicBezTo>
                  <a:pt x="9508" y="7668"/>
                  <a:pt x="9272" y="7844"/>
                  <a:pt x="9198" y="8095"/>
                </a:cubicBezTo>
                <a:cubicBezTo>
                  <a:pt x="9081" y="8462"/>
                  <a:pt x="9272" y="8830"/>
                  <a:pt x="9272" y="9198"/>
                </a:cubicBezTo>
                <a:cubicBezTo>
                  <a:pt x="9331" y="10302"/>
                  <a:pt x="8036" y="10861"/>
                  <a:pt x="7300" y="11715"/>
                </a:cubicBezTo>
                <a:cubicBezTo>
                  <a:pt x="6991" y="12083"/>
                  <a:pt x="6756" y="12568"/>
                  <a:pt x="6388" y="12936"/>
                </a:cubicBezTo>
                <a:cubicBezTo>
                  <a:pt x="5460" y="13805"/>
                  <a:pt x="4048" y="13672"/>
                  <a:pt x="2885" y="13245"/>
                </a:cubicBezTo>
                <a:cubicBezTo>
                  <a:pt x="2032" y="12877"/>
                  <a:pt x="1237" y="12451"/>
                  <a:pt x="678" y="11656"/>
                </a:cubicBezTo>
                <a:cubicBezTo>
                  <a:pt x="192" y="10920"/>
                  <a:pt x="1" y="9875"/>
                  <a:pt x="501" y="9081"/>
                </a:cubicBezTo>
                <a:cubicBezTo>
                  <a:pt x="678" y="8830"/>
                  <a:pt x="869" y="8654"/>
                  <a:pt x="987" y="8404"/>
                </a:cubicBezTo>
                <a:cubicBezTo>
                  <a:pt x="1178" y="7844"/>
                  <a:pt x="810" y="7241"/>
                  <a:pt x="987" y="6682"/>
                </a:cubicBezTo>
                <a:cubicBezTo>
                  <a:pt x="1237" y="5637"/>
                  <a:pt x="2708" y="5578"/>
                  <a:pt x="3312" y="4783"/>
                </a:cubicBezTo>
                <a:close/>
              </a:path>
            </a:pathLst>
          </a:custGeom>
          <a:noFill/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2" name="Google Shape;2202;p17"/>
          <p:cNvSpPr/>
          <p:nvPr/>
        </p:nvSpPr>
        <p:spPr>
          <a:xfrm flipH="1">
            <a:off x="8108591" y="5022624"/>
            <a:ext cx="243110" cy="357356"/>
          </a:xfrm>
          <a:custGeom>
            <a:avLst/>
            <a:gdLst/>
            <a:ahLst/>
            <a:cxnLst/>
            <a:rect l="l" t="t" r="r" b="b"/>
            <a:pathLst>
              <a:path w="7550" h="11098" fill="none" extrusionOk="0">
                <a:moveTo>
                  <a:pt x="7550" y="1"/>
                </a:moveTo>
                <a:cubicBezTo>
                  <a:pt x="5887" y="1590"/>
                  <a:pt x="4180" y="3136"/>
                  <a:pt x="2767" y="4975"/>
                </a:cubicBezTo>
                <a:cubicBezTo>
                  <a:pt x="1413" y="6741"/>
                  <a:pt x="309" y="8831"/>
                  <a:pt x="0" y="11097"/>
                </a:cubicBezTo>
              </a:path>
            </a:pathLst>
          </a:custGeom>
          <a:noFill/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3" name="Google Shape;2203;p17"/>
          <p:cNvSpPr/>
          <p:nvPr/>
        </p:nvSpPr>
        <p:spPr>
          <a:xfrm flipH="1">
            <a:off x="8331441" y="4716314"/>
            <a:ext cx="171562" cy="163995"/>
          </a:xfrm>
          <a:custGeom>
            <a:avLst/>
            <a:gdLst/>
            <a:ahLst/>
            <a:cxnLst/>
            <a:rect l="l" t="t" r="r" b="b"/>
            <a:pathLst>
              <a:path w="5328" h="5093" fill="none" extrusionOk="0">
                <a:moveTo>
                  <a:pt x="986" y="795"/>
                </a:moveTo>
                <a:cubicBezTo>
                  <a:pt x="368" y="1354"/>
                  <a:pt x="0" y="2208"/>
                  <a:pt x="0" y="3002"/>
                </a:cubicBezTo>
                <a:cubicBezTo>
                  <a:pt x="0" y="3252"/>
                  <a:pt x="0" y="3488"/>
                  <a:pt x="118" y="3679"/>
                </a:cubicBezTo>
                <a:cubicBezTo>
                  <a:pt x="251" y="3988"/>
                  <a:pt x="427" y="4165"/>
                  <a:pt x="677" y="4297"/>
                </a:cubicBezTo>
                <a:cubicBezTo>
                  <a:pt x="1281" y="4842"/>
                  <a:pt x="2149" y="5092"/>
                  <a:pt x="2944" y="5033"/>
                </a:cubicBezTo>
                <a:cubicBezTo>
                  <a:pt x="3194" y="5033"/>
                  <a:pt x="3429" y="5033"/>
                  <a:pt x="3680" y="4960"/>
                </a:cubicBezTo>
                <a:cubicBezTo>
                  <a:pt x="4592" y="4665"/>
                  <a:pt x="5328" y="3738"/>
                  <a:pt x="5328" y="2693"/>
                </a:cubicBezTo>
                <a:cubicBezTo>
                  <a:pt x="5328" y="1722"/>
                  <a:pt x="4724" y="795"/>
                  <a:pt x="3797" y="427"/>
                </a:cubicBezTo>
                <a:cubicBezTo>
                  <a:pt x="2885" y="0"/>
                  <a:pt x="1781" y="177"/>
                  <a:pt x="986" y="795"/>
                </a:cubicBezTo>
                <a:close/>
              </a:path>
            </a:pathLst>
          </a:custGeom>
          <a:noFill/>
          <a:ln w="6250" cap="flat" cmpd="sng">
            <a:solidFill>
              <a:srgbClr val="28481F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4" name="Google Shape;2204;p17"/>
          <p:cNvSpPr/>
          <p:nvPr/>
        </p:nvSpPr>
        <p:spPr>
          <a:xfrm rot="-8965898" flipH="1">
            <a:off x="9004470" y="4069971"/>
            <a:ext cx="82185" cy="76494"/>
          </a:xfrm>
          <a:custGeom>
            <a:avLst/>
            <a:gdLst/>
            <a:ahLst/>
            <a:cxnLst/>
            <a:rect l="l" t="t" r="r" b="b"/>
            <a:pathLst>
              <a:path w="3062" h="2850" extrusionOk="0">
                <a:moveTo>
                  <a:pt x="1455" y="0"/>
                </a:moveTo>
                <a:cubicBezTo>
                  <a:pt x="1180" y="0"/>
                  <a:pt x="907" y="63"/>
                  <a:pt x="677" y="181"/>
                </a:cubicBezTo>
                <a:cubicBezTo>
                  <a:pt x="559" y="299"/>
                  <a:pt x="427" y="358"/>
                  <a:pt x="309" y="490"/>
                </a:cubicBezTo>
                <a:cubicBezTo>
                  <a:pt x="0" y="917"/>
                  <a:pt x="59" y="1520"/>
                  <a:pt x="250" y="2080"/>
                </a:cubicBezTo>
                <a:cubicBezTo>
                  <a:pt x="309" y="2197"/>
                  <a:pt x="368" y="2389"/>
                  <a:pt x="486" y="2506"/>
                </a:cubicBezTo>
                <a:cubicBezTo>
                  <a:pt x="618" y="2624"/>
                  <a:pt x="854" y="2698"/>
                  <a:pt x="1045" y="2756"/>
                </a:cubicBezTo>
                <a:cubicBezTo>
                  <a:pt x="1304" y="2792"/>
                  <a:pt x="1585" y="2850"/>
                  <a:pt x="1849" y="2850"/>
                </a:cubicBezTo>
                <a:cubicBezTo>
                  <a:pt x="2018" y="2850"/>
                  <a:pt x="2181" y="2826"/>
                  <a:pt x="2325" y="2756"/>
                </a:cubicBezTo>
                <a:cubicBezTo>
                  <a:pt x="2693" y="2565"/>
                  <a:pt x="2943" y="2138"/>
                  <a:pt x="3002" y="1770"/>
                </a:cubicBezTo>
                <a:cubicBezTo>
                  <a:pt x="3061" y="1152"/>
                  <a:pt x="2767" y="549"/>
                  <a:pt x="2325" y="240"/>
                </a:cubicBezTo>
                <a:cubicBezTo>
                  <a:pt x="2070" y="77"/>
                  <a:pt x="1761" y="0"/>
                  <a:pt x="1455" y="0"/>
                </a:cubicBezTo>
                <a:close/>
              </a:path>
            </a:pathLst>
          </a:custGeom>
          <a:solidFill>
            <a:srgbClr val="F7D79F"/>
          </a:solidFill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5" name="Google Shape;2205;p17"/>
          <p:cNvSpPr/>
          <p:nvPr/>
        </p:nvSpPr>
        <p:spPr>
          <a:xfrm rot="-8965898" flipH="1">
            <a:off x="8659454" y="4493647"/>
            <a:ext cx="82587" cy="76307"/>
          </a:xfrm>
          <a:custGeom>
            <a:avLst/>
            <a:gdLst/>
            <a:ahLst/>
            <a:cxnLst/>
            <a:rect l="l" t="t" r="r" b="b"/>
            <a:pathLst>
              <a:path w="3077" h="2843" extrusionOk="0">
                <a:moveTo>
                  <a:pt x="1503" y="1"/>
                </a:moveTo>
                <a:cubicBezTo>
                  <a:pt x="1211" y="1"/>
                  <a:pt x="920" y="78"/>
                  <a:pt x="677" y="233"/>
                </a:cubicBezTo>
                <a:cubicBezTo>
                  <a:pt x="560" y="292"/>
                  <a:pt x="427" y="350"/>
                  <a:pt x="368" y="483"/>
                </a:cubicBezTo>
                <a:cubicBezTo>
                  <a:pt x="0" y="910"/>
                  <a:pt x="133" y="1513"/>
                  <a:pt x="309" y="2072"/>
                </a:cubicBezTo>
                <a:cubicBezTo>
                  <a:pt x="309" y="2249"/>
                  <a:pt x="368" y="2381"/>
                  <a:pt x="501" y="2499"/>
                </a:cubicBezTo>
                <a:cubicBezTo>
                  <a:pt x="618" y="2617"/>
                  <a:pt x="869" y="2690"/>
                  <a:pt x="1045" y="2749"/>
                </a:cubicBezTo>
                <a:cubicBezTo>
                  <a:pt x="1304" y="2785"/>
                  <a:pt x="1591" y="2842"/>
                  <a:pt x="1858" y="2842"/>
                </a:cubicBezTo>
                <a:cubicBezTo>
                  <a:pt x="2031" y="2842"/>
                  <a:pt x="2196" y="2819"/>
                  <a:pt x="2340" y="2749"/>
                </a:cubicBezTo>
                <a:cubicBezTo>
                  <a:pt x="2708" y="2558"/>
                  <a:pt x="2944" y="2190"/>
                  <a:pt x="3002" y="1763"/>
                </a:cubicBezTo>
                <a:cubicBezTo>
                  <a:pt x="3076" y="1219"/>
                  <a:pt x="2826" y="601"/>
                  <a:pt x="2340" y="233"/>
                </a:cubicBezTo>
                <a:cubicBezTo>
                  <a:pt x="2090" y="78"/>
                  <a:pt x="1796" y="1"/>
                  <a:pt x="1503" y="1"/>
                </a:cubicBezTo>
                <a:close/>
              </a:path>
            </a:pathLst>
          </a:custGeom>
          <a:solidFill>
            <a:srgbClr val="F7D79F"/>
          </a:solidFill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8">
    <p:spTree>
      <p:nvGrpSpPr>
        <p:cNvPr id="1" name="Shape 2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7" name="Google Shape;2207;p18"/>
          <p:cNvSpPr txBox="1">
            <a:spLocks noGrp="1"/>
          </p:cNvSpPr>
          <p:nvPr>
            <p:ph type="subTitle" idx="1"/>
          </p:nvPr>
        </p:nvSpPr>
        <p:spPr>
          <a:xfrm>
            <a:off x="1524344" y="1624375"/>
            <a:ext cx="2175900" cy="44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ignika"/>
              <a:buNone/>
              <a:defRPr sz="20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ignika"/>
              <a:buNone/>
              <a:defRPr sz="2000" b="1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ignika"/>
              <a:buNone/>
              <a:defRPr sz="2000" b="1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ignika"/>
              <a:buNone/>
              <a:defRPr sz="2000" b="1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ignika"/>
              <a:buNone/>
              <a:defRPr sz="2000" b="1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ignika"/>
              <a:buNone/>
              <a:defRPr sz="2000" b="1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ignika"/>
              <a:buNone/>
              <a:defRPr sz="2000" b="1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ignika"/>
              <a:buNone/>
              <a:defRPr sz="2000" b="1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ignika"/>
              <a:buNone/>
              <a:defRPr sz="2000" b="1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9pPr>
          </a:lstStyle>
          <a:p>
            <a:endParaRPr/>
          </a:p>
        </p:txBody>
      </p:sp>
      <p:sp>
        <p:nvSpPr>
          <p:cNvPr id="2208" name="Google Shape;2208;p18"/>
          <p:cNvSpPr txBox="1">
            <a:spLocks noGrp="1"/>
          </p:cNvSpPr>
          <p:nvPr>
            <p:ph type="subTitle" idx="2"/>
          </p:nvPr>
        </p:nvSpPr>
        <p:spPr>
          <a:xfrm>
            <a:off x="1193744" y="2011448"/>
            <a:ext cx="2506500" cy="47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lab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lab"/>
              <a:buNone/>
              <a:defRPr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lab"/>
              <a:buNone/>
              <a:defRPr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lab"/>
              <a:buNone/>
              <a:defRPr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lab"/>
              <a:buNone/>
              <a:defRPr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lab"/>
              <a:buNone/>
              <a:defRPr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lab"/>
              <a:buNone/>
              <a:defRPr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lab"/>
              <a:buNone/>
              <a:defRPr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lab"/>
              <a:buNone/>
              <a:defRPr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  <p:sp>
        <p:nvSpPr>
          <p:cNvPr id="2209" name="Google Shape;2209;p18"/>
          <p:cNvSpPr txBox="1">
            <a:spLocks noGrp="1"/>
          </p:cNvSpPr>
          <p:nvPr>
            <p:ph type="subTitle" idx="3"/>
          </p:nvPr>
        </p:nvSpPr>
        <p:spPr>
          <a:xfrm>
            <a:off x="5443756" y="1624400"/>
            <a:ext cx="2150700" cy="44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ignika"/>
              <a:buNone/>
              <a:defRPr sz="20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ignika"/>
              <a:buNone/>
              <a:defRPr sz="2000" b="1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ignika"/>
              <a:buNone/>
              <a:defRPr sz="2000" b="1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ignika"/>
              <a:buNone/>
              <a:defRPr sz="2000" b="1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ignika"/>
              <a:buNone/>
              <a:defRPr sz="2000" b="1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ignika"/>
              <a:buNone/>
              <a:defRPr sz="2000" b="1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ignika"/>
              <a:buNone/>
              <a:defRPr sz="2000" b="1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ignika"/>
              <a:buNone/>
              <a:defRPr sz="2000" b="1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ignika"/>
              <a:buNone/>
              <a:defRPr sz="2000" b="1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9pPr>
          </a:lstStyle>
          <a:p>
            <a:endParaRPr/>
          </a:p>
        </p:txBody>
      </p:sp>
      <p:sp>
        <p:nvSpPr>
          <p:cNvPr id="2210" name="Google Shape;2210;p18"/>
          <p:cNvSpPr txBox="1">
            <a:spLocks noGrp="1"/>
          </p:cNvSpPr>
          <p:nvPr>
            <p:ph type="subTitle" idx="4"/>
          </p:nvPr>
        </p:nvSpPr>
        <p:spPr>
          <a:xfrm>
            <a:off x="5443756" y="2011468"/>
            <a:ext cx="2506500" cy="47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lab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lab"/>
              <a:buNone/>
              <a:defRPr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lab"/>
              <a:buNone/>
              <a:defRPr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lab"/>
              <a:buNone/>
              <a:defRPr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lab"/>
              <a:buNone/>
              <a:defRPr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lab"/>
              <a:buNone/>
              <a:defRPr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lab"/>
              <a:buNone/>
              <a:defRPr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lab"/>
              <a:buNone/>
              <a:defRPr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lab"/>
              <a:buNone/>
              <a:defRPr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  <p:sp>
        <p:nvSpPr>
          <p:cNvPr id="2211" name="Google Shape;2211;p18"/>
          <p:cNvSpPr txBox="1">
            <a:spLocks noGrp="1"/>
          </p:cNvSpPr>
          <p:nvPr>
            <p:ph type="subTitle" idx="5"/>
          </p:nvPr>
        </p:nvSpPr>
        <p:spPr>
          <a:xfrm>
            <a:off x="1524344" y="3189439"/>
            <a:ext cx="2175900" cy="44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ignika"/>
              <a:buNone/>
              <a:defRPr sz="20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ignika"/>
              <a:buNone/>
              <a:defRPr sz="2000" b="1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ignika"/>
              <a:buNone/>
              <a:defRPr sz="2000" b="1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ignika"/>
              <a:buNone/>
              <a:defRPr sz="2000" b="1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ignika"/>
              <a:buNone/>
              <a:defRPr sz="2000" b="1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ignika"/>
              <a:buNone/>
              <a:defRPr sz="2000" b="1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ignika"/>
              <a:buNone/>
              <a:defRPr sz="2000" b="1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ignika"/>
              <a:buNone/>
              <a:defRPr sz="2000" b="1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ignika"/>
              <a:buNone/>
              <a:defRPr sz="2000" b="1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9pPr>
          </a:lstStyle>
          <a:p>
            <a:endParaRPr/>
          </a:p>
        </p:txBody>
      </p:sp>
      <p:sp>
        <p:nvSpPr>
          <p:cNvPr id="2212" name="Google Shape;2212;p18"/>
          <p:cNvSpPr txBox="1">
            <a:spLocks noGrp="1"/>
          </p:cNvSpPr>
          <p:nvPr>
            <p:ph type="subTitle" idx="6"/>
          </p:nvPr>
        </p:nvSpPr>
        <p:spPr>
          <a:xfrm>
            <a:off x="1193744" y="3573494"/>
            <a:ext cx="2506500" cy="47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lab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lab"/>
              <a:buNone/>
              <a:defRPr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lab"/>
              <a:buNone/>
              <a:defRPr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lab"/>
              <a:buNone/>
              <a:defRPr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lab"/>
              <a:buNone/>
              <a:defRPr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lab"/>
              <a:buNone/>
              <a:defRPr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lab"/>
              <a:buNone/>
              <a:defRPr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lab"/>
              <a:buNone/>
              <a:defRPr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lab"/>
              <a:buNone/>
              <a:defRPr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  <p:sp>
        <p:nvSpPr>
          <p:cNvPr id="2213" name="Google Shape;2213;p18"/>
          <p:cNvSpPr txBox="1">
            <a:spLocks noGrp="1"/>
          </p:cNvSpPr>
          <p:nvPr>
            <p:ph type="subTitle" idx="7"/>
          </p:nvPr>
        </p:nvSpPr>
        <p:spPr>
          <a:xfrm>
            <a:off x="5443756" y="3189432"/>
            <a:ext cx="2150700" cy="44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ignika"/>
              <a:buNone/>
              <a:defRPr sz="20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ignika"/>
              <a:buNone/>
              <a:defRPr sz="2000" b="1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ignika"/>
              <a:buNone/>
              <a:defRPr sz="2000" b="1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ignika"/>
              <a:buNone/>
              <a:defRPr sz="2000" b="1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ignika"/>
              <a:buNone/>
              <a:defRPr sz="2000" b="1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ignika"/>
              <a:buNone/>
              <a:defRPr sz="2000" b="1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ignika"/>
              <a:buNone/>
              <a:defRPr sz="2000" b="1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ignika"/>
              <a:buNone/>
              <a:defRPr sz="2000" b="1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ignika"/>
              <a:buNone/>
              <a:defRPr sz="2000" b="1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9pPr>
          </a:lstStyle>
          <a:p>
            <a:endParaRPr/>
          </a:p>
        </p:txBody>
      </p:sp>
      <p:sp>
        <p:nvSpPr>
          <p:cNvPr id="2214" name="Google Shape;2214;p18"/>
          <p:cNvSpPr txBox="1">
            <a:spLocks noGrp="1"/>
          </p:cNvSpPr>
          <p:nvPr>
            <p:ph type="subTitle" idx="8"/>
          </p:nvPr>
        </p:nvSpPr>
        <p:spPr>
          <a:xfrm>
            <a:off x="5443756" y="3573496"/>
            <a:ext cx="2506500" cy="47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lab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lab"/>
              <a:buNone/>
              <a:defRPr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lab"/>
              <a:buNone/>
              <a:defRPr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lab"/>
              <a:buNone/>
              <a:defRPr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lab"/>
              <a:buNone/>
              <a:defRPr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lab"/>
              <a:buNone/>
              <a:defRPr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lab"/>
              <a:buNone/>
              <a:defRPr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lab"/>
              <a:buNone/>
              <a:defRPr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lab"/>
              <a:buNone/>
              <a:defRPr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  <p:sp>
        <p:nvSpPr>
          <p:cNvPr id="2215" name="Google Shape;2215;p18"/>
          <p:cNvSpPr txBox="1">
            <a:spLocks noGrp="1"/>
          </p:cNvSpPr>
          <p:nvPr>
            <p:ph type="title"/>
          </p:nvPr>
        </p:nvSpPr>
        <p:spPr>
          <a:xfrm>
            <a:off x="727550" y="368825"/>
            <a:ext cx="7691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16" name="Google Shape;2216;p18"/>
          <p:cNvSpPr/>
          <p:nvPr/>
        </p:nvSpPr>
        <p:spPr>
          <a:xfrm flipH="1">
            <a:off x="455524" y="121854"/>
            <a:ext cx="144546" cy="162842"/>
          </a:xfrm>
          <a:custGeom>
            <a:avLst/>
            <a:gdLst/>
            <a:ahLst/>
            <a:cxnLst/>
            <a:rect l="l" t="t" r="r" b="b"/>
            <a:pathLst>
              <a:path w="3290" h="3706" fill="none" extrusionOk="0">
                <a:moveTo>
                  <a:pt x="2394" y="1169"/>
                </a:moveTo>
                <a:cubicBezTo>
                  <a:pt x="2215" y="1197"/>
                  <a:pt x="2301" y="932"/>
                  <a:pt x="2301" y="932"/>
                </a:cubicBezTo>
                <a:cubicBezTo>
                  <a:pt x="2301" y="932"/>
                  <a:pt x="2509" y="1"/>
                  <a:pt x="1943" y="65"/>
                </a:cubicBezTo>
                <a:cubicBezTo>
                  <a:pt x="1943" y="65"/>
                  <a:pt x="1018" y="273"/>
                  <a:pt x="509" y="990"/>
                </a:cubicBezTo>
                <a:cubicBezTo>
                  <a:pt x="1" y="1706"/>
                  <a:pt x="961" y="1706"/>
                  <a:pt x="961" y="1706"/>
                </a:cubicBezTo>
                <a:cubicBezTo>
                  <a:pt x="961" y="1706"/>
                  <a:pt x="1018" y="1678"/>
                  <a:pt x="1047" y="1857"/>
                </a:cubicBezTo>
                <a:cubicBezTo>
                  <a:pt x="1076" y="2036"/>
                  <a:pt x="896" y="2007"/>
                  <a:pt x="896" y="2007"/>
                </a:cubicBezTo>
                <a:cubicBezTo>
                  <a:pt x="273" y="2151"/>
                  <a:pt x="868" y="2867"/>
                  <a:pt x="868" y="2867"/>
                </a:cubicBezTo>
                <a:cubicBezTo>
                  <a:pt x="1706" y="3706"/>
                  <a:pt x="1914" y="2753"/>
                  <a:pt x="2036" y="2573"/>
                </a:cubicBezTo>
                <a:cubicBezTo>
                  <a:pt x="2150" y="2423"/>
                  <a:pt x="2423" y="2839"/>
                  <a:pt x="2752" y="2631"/>
                </a:cubicBezTo>
                <a:cubicBezTo>
                  <a:pt x="3082" y="2452"/>
                  <a:pt x="3290" y="2093"/>
                  <a:pt x="3111" y="1377"/>
                </a:cubicBezTo>
                <a:cubicBezTo>
                  <a:pt x="2932" y="660"/>
                  <a:pt x="2573" y="1111"/>
                  <a:pt x="2394" y="1169"/>
                </a:cubicBezTo>
                <a:close/>
                <a:moveTo>
                  <a:pt x="2781" y="1470"/>
                </a:moveTo>
                <a:cubicBezTo>
                  <a:pt x="2960" y="2122"/>
                  <a:pt x="2724" y="2272"/>
                  <a:pt x="2573" y="2366"/>
                </a:cubicBezTo>
                <a:cubicBezTo>
                  <a:pt x="2573" y="2366"/>
                  <a:pt x="2509" y="2366"/>
                  <a:pt x="2423" y="2301"/>
                </a:cubicBezTo>
                <a:cubicBezTo>
                  <a:pt x="2272" y="2244"/>
                  <a:pt x="2093" y="2151"/>
                  <a:pt x="1885" y="2272"/>
                </a:cubicBezTo>
                <a:cubicBezTo>
                  <a:pt x="1828" y="2301"/>
                  <a:pt x="1792" y="2366"/>
                  <a:pt x="1763" y="2394"/>
                </a:cubicBezTo>
                <a:cubicBezTo>
                  <a:pt x="1706" y="2452"/>
                  <a:pt x="1706" y="2509"/>
                  <a:pt x="1677" y="2573"/>
                </a:cubicBezTo>
                <a:cubicBezTo>
                  <a:pt x="1613" y="2659"/>
                  <a:pt x="1556" y="2839"/>
                  <a:pt x="1470" y="2867"/>
                </a:cubicBezTo>
                <a:cubicBezTo>
                  <a:pt x="1434" y="2903"/>
                  <a:pt x="1319" y="2839"/>
                  <a:pt x="1111" y="2659"/>
                </a:cubicBezTo>
                <a:cubicBezTo>
                  <a:pt x="1018" y="2545"/>
                  <a:pt x="961" y="2423"/>
                  <a:pt x="932" y="2330"/>
                </a:cubicBezTo>
                <a:cubicBezTo>
                  <a:pt x="990" y="2330"/>
                  <a:pt x="1076" y="2301"/>
                  <a:pt x="1169" y="2272"/>
                </a:cubicBezTo>
                <a:lnTo>
                  <a:pt x="1169" y="2272"/>
                </a:lnTo>
                <a:cubicBezTo>
                  <a:pt x="1348" y="2151"/>
                  <a:pt x="1405" y="2007"/>
                  <a:pt x="1376" y="1792"/>
                </a:cubicBezTo>
                <a:cubicBezTo>
                  <a:pt x="1319" y="1498"/>
                  <a:pt x="1111" y="1377"/>
                  <a:pt x="932" y="1377"/>
                </a:cubicBezTo>
                <a:cubicBezTo>
                  <a:pt x="868" y="1377"/>
                  <a:pt x="753" y="1348"/>
                  <a:pt x="689" y="1319"/>
                </a:cubicBezTo>
                <a:cubicBezTo>
                  <a:pt x="717" y="1291"/>
                  <a:pt x="717" y="1255"/>
                  <a:pt x="782" y="1197"/>
                </a:cubicBezTo>
                <a:cubicBezTo>
                  <a:pt x="932" y="990"/>
                  <a:pt x="1111" y="810"/>
                  <a:pt x="1348" y="660"/>
                </a:cubicBezTo>
                <a:cubicBezTo>
                  <a:pt x="1649" y="481"/>
                  <a:pt x="1914" y="424"/>
                  <a:pt x="1971" y="395"/>
                </a:cubicBezTo>
                <a:lnTo>
                  <a:pt x="1971" y="395"/>
                </a:lnTo>
                <a:cubicBezTo>
                  <a:pt x="2036" y="452"/>
                  <a:pt x="2007" y="660"/>
                  <a:pt x="1971" y="839"/>
                </a:cubicBezTo>
                <a:cubicBezTo>
                  <a:pt x="1943" y="932"/>
                  <a:pt x="1914" y="1197"/>
                  <a:pt x="2064" y="1348"/>
                </a:cubicBezTo>
                <a:cubicBezTo>
                  <a:pt x="2150" y="1470"/>
                  <a:pt x="2301" y="1527"/>
                  <a:pt x="2451" y="1470"/>
                </a:cubicBezTo>
                <a:cubicBezTo>
                  <a:pt x="2545" y="1470"/>
                  <a:pt x="2602" y="1434"/>
                  <a:pt x="2659" y="1377"/>
                </a:cubicBezTo>
                <a:cubicBezTo>
                  <a:pt x="2688" y="1377"/>
                  <a:pt x="2688" y="1377"/>
                  <a:pt x="2724" y="1348"/>
                </a:cubicBezTo>
                <a:lnTo>
                  <a:pt x="2752" y="1348"/>
                </a:lnTo>
                <a:cubicBezTo>
                  <a:pt x="2781" y="1348"/>
                  <a:pt x="2781" y="1405"/>
                  <a:pt x="2781" y="1470"/>
                </a:cubicBezTo>
                <a:close/>
              </a:path>
            </a:pathLst>
          </a:custGeom>
          <a:noFill/>
          <a:ln w="3050" cap="flat" cmpd="sng">
            <a:solidFill>
              <a:srgbClr val="28481F"/>
            </a:solidFill>
            <a:prstDash val="solid"/>
            <a:miter lim="716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7" name="Google Shape;2217;p18"/>
          <p:cNvSpPr/>
          <p:nvPr/>
        </p:nvSpPr>
        <p:spPr>
          <a:xfrm flipH="1">
            <a:off x="199866" y="747867"/>
            <a:ext cx="249068" cy="244087"/>
          </a:xfrm>
          <a:custGeom>
            <a:avLst/>
            <a:gdLst/>
            <a:ahLst/>
            <a:cxnLst/>
            <a:rect l="l" t="t" r="r" b="b"/>
            <a:pathLst>
              <a:path w="5669" h="5555" fill="none" extrusionOk="0">
                <a:moveTo>
                  <a:pt x="1398" y="4959"/>
                </a:moveTo>
                <a:cubicBezTo>
                  <a:pt x="2179" y="5461"/>
                  <a:pt x="3225" y="5554"/>
                  <a:pt x="4085" y="5225"/>
                </a:cubicBezTo>
                <a:cubicBezTo>
                  <a:pt x="4264" y="5139"/>
                  <a:pt x="4479" y="5045"/>
                  <a:pt x="4623" y="4924"/>
                </a:cubicBezTo>
                <a:cubicBezTo>
                  <a:pt x="5282" y="4451"/>
                  <a:pt x="5669" y="3526"/>
                  <a:pt x="5612" y="2745"/>
                </a:cubicBezTo>
                <a:cubicBezTo>
                  <a:pt x="5583" y="1971"/>
                  <a:pt x="5196" y="1254"/>
                  <a:pt x="4623" y="717"/>
                </a:cubicBezTo>
                <a:cubicBezTo>
                  <a:pt x="4150" y="265"/>
                  <a:pt x="3670" y="29"/>
                  <a:pt x="2982" y="29"/>
                </a:cubicBezTo>
                <a:cubicBezTo>
                  <a:pt x="2652" y="0"/>
                  <a:pt x="2208" y="86"/>
                  <a:pt x="2000" y="151"/>
                </a:cubicBezTo>
                <a:cubicBezTo>
                  <a:pt x="1613" y="265"/>
                  <a:pt x="1369" y="387"/>
                  <a:pt x="1075" y="624"/>
                </a:cubicBezTo>
                <a:cubicBezTo>
                  <a:pt x="860" y="774"/>
                  <a:pt x="717" y="925"/>
                  <a:pt x="567" y="1104"/>
                </a:cubicBezTo>
                <a:cubicBezTo>
                  <a:pt x="416" y="1312"/>
                  <a:pt x="266" y="1520"/>
                  <a:pt x="144" y="1849"/>
                </a:cubicBezTo>
                <a:cubicBezTo>
                  <a:pt x="0" y="2358"/>
                  <a:pt x="58" y="2774"/>
                  <a:pt x="180" y="3225"/>
                </a:cubicBezTo>
                <a:cubicBezTo>
                  <a:pt x="266" y="3669"/>
                  <a:pt x="502" y="4092"/>
                  <a:pt x="803" y="4451"/>
                </a:cubicBezTo>
                <a:cubicBezTo>
                  <a:pt x="982" y="4630"/>
                  <a:pt x="1161" y="4809"/>
                  <a:pt x="1398" y="4959"/>
                </a:cubicBezTo>
                <a:close/>
              </a:path>
            </a:pathLst>
          </a:custGeom>
          <a:noFill/>
          <a:ln w="3050" cap="flat" cmpd="sng">
            <a:solidFill>
              <a:srgbClr val="28481F"/>
            </a:solidFill>
            <a:prstDash val="solid"/>
            <a:miter lim="716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8" name="Google Shape;2218;p18"/>
          <p:cNvSpPr/>
          <p:nvPr/>
        </p:nvSpPr>
        <p:spPr>
          <a:xfrm flipH="1">
            <a:off x="218099" y="768959"/>
            <a:ext cx="213832" cy="196851"/>
          </a:xfrm>
          <a:custGeom>
            <a:avLst/>
            <a:gdLst/>
            <a:ahLst/>
            <a:cxnLst/>
            <a:rect l="l" t="t" r="r" b="b"/>
            <a:pathLst>
              <a:path w="4867" h="4480" fill="none" extrusionOk="0">
                <a:moveTo>
                  <a:pt x="2150" y="180"/>
                </a:moveTo>
                <a:cubicBezTo>
                  <a:pt x="2208" y="58"/>
                  <a:pt x="2329" y="29"/>
                  <a:pt x="2444" y="0"/>
                </a:cubicBezTo>
                <a:cubicBezTo>
                  <a:pt x="2716" y="0"/>
                  <a:pt x="2982" y="58"/>
                  <a:pt x="3161" y="208"/>
                </a:cubicBezTo>
                <a:cubicBezTo>
                  <a:pt x="3197" y="237"/>
                  <a:pt x="3225" y="266"/>
                  <a:pt x="3254" y="266"/>
                </a:cubicBezTo>
                <a:lnTo>
                  <a:pt x="3311" y="266"/>
                </a:lnTo>
                <a:cubicBezTo>
                  <a:pt x="3670" y="323"/>
                  <a:pt x="3999" y="567"/>
                  <a:pt x="4150" y="896"/>
                </a:cubicBezTo>
                <a:cubicBezTo>
                  <a:pt x="4565" y="1133"/>
                  <a:pt x="4773" y="1642"/>
                  <a:pt x="4658" y="2086"/>
                </a:cubicBezTo>
                <a:cubicBezTo>
                  <a:pt x="4809" y="2236"/>
                  <a:pt x="4866" y="2473"/>
                  <a:pt x="4866" y="2688"/>
                </a:cubicBezTo>
                <a:cubicBezTo>
                  <a:pt x="4838" y="2896"/>
                  <a:pt x="4716" y="3103"/>
                  <a:pt x="4537" y="3225"/>
                </a:cubicBezTo>
                <a:cubicBezTo>
                  <a:pt x="4508" y="3254"/>
                  <a:pt x="4508" y="3254"/>
                  <a:pt x="4479" y="3283"/>
                </a:cubicBezTo>
                <a:cubicBezTo>
                  <a:pt x="4451" y="3311"/>
                  <a:pt x="4451" y="3340"/>
                  <a:pt x="4415" y="3369"/>
                </a:cubicBezTo>
                <a:cubicBezTo>
                  <a:pt x="4300" y="3670"/>
                  <a:pt x="3999" y="3877"/>
                  <a:pt x="3670" y="3906"/>
                </a:cubicBezTo>
                <a:cubicBezTo>
                  <a:pt x="3641" y="4085"/>
                  <a:pt x="3490" y="4236"/>
                  <a:pt x="3311" y="4329"/>
                </a:cubicBezTo>
                <a:cubicBezTo>
                  <a:pt x="3161" y="4386"/>
                  <a:pt x="2953" y="4415"/>
                  <a:pt x="2774" y="4444"/>
                </a:cubicBezTo>
                <a:cubicBezTo>
                  <a:pt x="2566" y="4479"/>
                  <a:pt x="2329" y="4479"/>
                  <a:pt x="2208" y="4329"/>
                </a:cubicBezTo>
                <a:cubicBezTo>
                  <a:pt x="2150" y="4415"/>
                  <a:pt x="1971" y="4415"/>
                  <a:pt x="1849" y="4386"/>
                </a:cubicBezTo>
                <a:cubicBezTo>
                  <a:pt x="1520" y="4329"/>
                  <a:pt x="1226" y="4121"/>
                  <a:pt x="1011" y="3849"/>
                </a:cubicBezTo>
                <a:cubicBezTo>
                  <a:pt x="982" y="3820"/>
                  <a:pt x="982" y="3791"/>
                  <a:pt x="953" y="3791"/>
                </a:cubicBezTo>
                <a:cubicBezTo>
                  <a:pt x="925" y="3763"/>
                  <a:pt x="896" y="3727"/>
                  <a:pt x="832" y="3727"/>
                </a:cubicBezTo>
                <a:cubicBezTo>
                  <a:pt x="509" y="3548"/>
                  <a:pt x="330" y="3189"/>
                  <a:pt x="330" y="2802"/>
                </a:cubicBezTo>
                <a:cubicBezTo>
                  <a:pt x="208" y="2717"/>
                  <a:pt x="115" y="2595"/>
                  <a:pt x="86" y="2444"/>
                </a:cubicBezTo>
                <a:cubicBezTo>
                  <a:pt x="29" y="2265"/>
                  <a:pt x="0" y="2086"/>
                  <a:pt x="29" y="1935"/>
                </a:cubicBezTo>
                <a:cubicBezTo>
                  <a:pt x="86" y="1756"/>
                  <a:pt x="180" y="1577"/>
                  <a:pt x="330" y="1520"/>
                </a:cubicBezTo>
                <a:cubicBezTo>
                  <a:pt x="416" y="1462"/>
                  <a:pt x="359" y="1369"/>
                  <a:pt x="359" y="1283"/>
                </a:cubicBezTo>
                <a:cubicBezTo>
                  <a:pt x="330" y="1133"/>
                  <a:pt x="445" y="1011"/>
                  <a:pt x="538" y="925"/>
                </a:cubicBezTo>
                <a:cubicBezTo>
                  <a:pt x="595" y="832"/>
                  <a:pt x="688" y="746"/>
                  <a:pt x="774" y="681"/>
                </a:cubicBezTo>
                <a:cubicBezTo>
                  <a:pt x="867" y="624"/>
                  <a:pt x="982" y="595"/>
                  <a:pt x="1104" y="595"/>
                </a:cubicBezTo>
                <a:cubicBezTo>
                  <a:pt x="1161" y="624"/>
                  <a:pt x="1226" y="624"/>
                  <a:pt x="1254" y="595"/>
                </a:cubicBezTo>
                <a:lnTo>
                  <a:pt x="1254" y="473"/>
                </a:lnTo>
                <a:cubicBezTo>
                  <a:pt x="1254" y="359"/>
                  <a:pt x="1405" y="237"/>
                  <a:pt x="1520" y="208"/>
                </a:cubicBezTo>
                <a:cubicBezTo>
                  <a:pt x="1727" y="115"/>
                  <a:pt x="1971" y="58"/>
                  <a:pt x="2150" y="180"/>
                </a:cubicBezTo>
                <a:close/>
              </a:path>
            </a:pathLst>
          </a:custGeom>
          <a:noFill/>
          <a:ln w="3050" cap="flat" cmpd="sng">
            <a:solidFill>
              <a:srgbClr val="28481F"/>
            </a:solidFill>
            <a:prstDash val="solid"/>
            <a:miter lim="716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9" name="Google Shape;2219;p18"/>
          <p:cNvSpPr/>
          <p:nvPr/>
        </p:nvSpPr>
        <p:spPr>
          <a:xfrm flipH="1">
            <a:off x="324509" y="876348"/>
            <a:ext cx="68055" cy="82827"/>
          </a:xfrm>
          <a:custGeom>
            <a:avLst/>
            <a:gdLst/>
            <a:ahLst/>
            <a:cxnLst/>
            <a:rect l="l" t="t" r="r" b="b"/>
            <a:pathLst>
              <a:path w="1549" h="1885" fill="none" extrusionOk="0">
                <a:moveTo>
                  <a:pt x="1312" y="1885"/>
                </a:moveTo>
                <a:cubicBezTo>
                  <a:pt x="1405" y="1462"/>
                  <a:pt x="1519" y="925"/>
                  <a:pt x="1519" y="509"/>
                </a:cubicBezTo>
                <a:cubicBezTo>
                  <a:pt x="1491" y="301"/>
                  <a:pt x="1548" y="151"/>
                  <a:pt x="1462" y="29"/>
                </a:cubicBezTo>
                <a:cubicBezTo>
                  <a:pt x="1433" y="0"/>
                  <a:pt x="1369" y="0"/>
                  <a:pt x="1312" y="0"/>
                </a:cubicBezTo>
                <a:cubicBezTo>
                  <a:pt x="1283" y="29"/>
                  <a:pt x="1161" y="151"/>
                  <a:pt x="1104" y="208"/>
                </a:cubicBezTo>
                <a:cubicBezTo>
                  <a:pt x="831" y="659"/>
                  <a:pt x="444" y="1018"/>
                  <a:pt x="0" y="1283"/>
                </a:cubicBezTo>
              </a:path>
            </a:pathLst>
          </a:custGeom>
          <a:noFill/>
          <a:ln w="3050" cap="flat" cmpd="sng">
            <a:solidFill>
              <a:srgbClr val="28481F"/>
            </a:solidFill>
            <a:prstDash val="solid"/>
            <a:miter lim="716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0" name="Google Shape;2220;p18"/>
          <p:cNvSpPr/>
          <p:nvPr/>
        </p:nvSpPr>
        <p:spPr>
          <a:xfrm flipH="1">
            <a:off x="334922" y="873799"/>
            <a:ext cx="82510" cy="18323"/>
          </a:xfrm>
          <a:custGeom>
            <a:avLst/>
            <a:gdLst/>
            <a:ahLst/>
            <a:cxnLst/>
            <a:rect l="l" t="t" r="r" b="b"/>
            <a:pathLst>
              <a:path w="1878" h="417" fill="none" extrusionOk="0">
                <a:moveTo>
                  <a:pt x="1878" y="123"/>
                </a:moveTo>
                <a:lnTo>
                  <a:pt x="1878" y="58"/>
                </a:lnTo>
                <a:cubicBezTo>
                  <a:pt x="1878" y="30"/>
                  <a:pt x="1849" y="30"/>
                  <a:pt x="1849" y="30"/>
                </a:cubicBezTo>
                <a:cubicBezTo>
                  <a:pt x="1792" y="1"/>
                  <a:pt x="1698" y="1"/>
                  <a:pt x="1641" y="1"/>
                </a:cubicBezTo>
                <a:cubicBezTo>
                  <a:pt x="1311" y="1"/>
                  <a:pt x="860" y="123"/>
                  <a:pt x="566" y="237"/>
                </a:cubicBezTo>
                <a:cubicBezTo>
                  <a:pt x="358" y="302"/>
                  <a:pt x="179" y="359"/>
                  <a:pt x="0" y="416"/>
                </a:cubicBezTo>
              </a:path>
            </a:pathLst>
          </a:custGeom>
          <a:noFill/>
          <a:ln w="3050" cap="flat" cmpd="sng">
            <a:solidFill>
              <a:srgbClr val="28481F"/>
            </a:solidFill>
            <a:prstDash val="solid"/>
            <a:miter lim="716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1" name="Google Shape;2221;p18"/>
          <p:cNvSpPr/>
          <p:nvPr/>
        </p:nvSpPr>
        <p:spPr>
          <a:xfrm flipH="1">
            <a:off x="336196" y="833199"/>
            <a:ext cx="78732" cy="41919"/>
          </a:xfrm>
          <a:custGeom>
            <a:avLst/>
            <a:gdLst/>
            <a:ahLst/>
            <a:cxnLst/>
            <a:rect l="l" t="t" r="r" b="b"/>
            <a:pathLst>
              <a:path w="1792" h="954" fill="none" extrusionOk="0">
                <a:moveTo>
                  <a:pt x="1792" y="954"/>
                </a:moveTo>
                <a:lnTo>
                  <a:pt x="1792" y="868"/>
                </a:lnTo>
                <a:cubicBezTo>
                  <a:pt x="1763" y="832"/>
                  <a:pt x="1763" y="803"/>
                  <a:pt x="1735" y="774"/>
                </a:cubicBezTo>
                <a:cubicBezTo>
                  <a:pt x="1133" y="473"/>
                  <a:pt x="595" y="237"/>
                  <a:pt x="0" y="0"/>
                </a:cubicBezTo>
              </a:path>
            </a:pathLst>
          </a:custGeom>
          <a:noFill/>
          <a:ln w="3050" cap="flat" cmpd="sng">
            <a:solidFill>
              <a:srgbClr val="28481F"/>
            </a:solidFill>
            <a:prstDash val="solid"/>
            <a:miter lim="716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2" name="Google Shape;2222;p18"/>
          <p:cNvSpPr/>
          <p:nvPr/>
        </p:nvSpPr>
        <p:spPr>
          <a:xfrm flipH="1">
            <a:off x="333648" y="796333"/>
            <a:ext cx="47274" cy="72193"/>
          </a:xfrm>
          <a:custGeom>
            <a:avLst/>
            <a:gdLst/>
            <a:ahLst/>
            <a:cxnLst/>
            <a:rect l="l" t="t" r="r" b="b"/>
            <a:pathLst>
              <a:path w="1076" h="1643" fill="none" extrusionOk="0">
                <a:moveTo>
                  <a:pt x="1047" y="1642"/>
                </a:moveTo>
                <a:cubicBezTo>
                  <a:pt x="1075" y="1585"/>
                  <a:pt x="1047" y="1556"/>
                  <a:pt x="1047" y="1527"/>
                </a:cubicBezTo>
                <a:cubicBezTo>
                  <a:pt x="867" y="1105"/>
                  <a:pt x="566" y="660"/>
                  <a:pt x="330" y="302"/>
                </a:cubicBezTo>
                <a:cubicBezTo>
                  <a:pt x="244" y="180"/>
                  <a:pt x="151" y="58"/>
                  <a:pt x="0" y="1"/>
                </a:cubicBezTo>
              </a:path>
            </a:pathLst>
          </a:custGeom>
          <a:noFill/>
          <a:ln w="3050" cap="flat" cmpd="sng">
            <a:solidFill>
              <a:srgbClr val="28481F"/>
            </a:solidFill>
            <a:prstDash val="solid"/>
            <a:miter lim="716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3" name="Google Shape;2223;p18"/>
          <p:cNvSpPr/>
          <p:nvPr/>
        </p:nvSpPr>
        <p:spPr>
          <a:xfrm flipH="1">
            <a:off x="270689" y="875074"/>
            <a:ext cx="58917" cy="67096"/>
          </a:xfrm>
          <a:custGeom>
            <a:avLst/>
            <a:gdLst/>
            <a:ahLst/>
            <a:cxnLst/>
            <a:rect l="l" t="t" r="r" b="b"/>
            <a:pathLst>
              <a:path w="1341" h="1527" fill="none" extrusionOk="0">
                <a:moveTo>
                  <a:pt x="1341" y="1527"/>
                </a:moveTo>
                <a:cubicBezTo>
                  <a:pt x="1283" y="1405"/>
                  <a:pt x="1226" y="1283"/>
                  <a:pt x="1133" y="1169"/>
                </a:cubicBezTo>
                <a:cubicBezTo>
                  <a:pt x="1075" y="1075"/>
                  <a:pt x="1011" y="1018"/>
                  <a:pt x="954" y="925"/>
                </a:cubicBezTo>
                <a:cubicBezTo>
                  <a:pt x="774" y="746"/>
                  <a:pt x="473" y="416"/>
                  <a:pt x="294" y="237"/>
                </a:cubicBezTo>
                <a:cubicBezTo>
                  <a:pt x="208" y="151"/>
                  <a:pt x="115" y="58"/>
                  <a:pt x="0" y="1"/>
                </a:cubicBezTo>
              </a:path>
            </a:pathLst>
          </a:custGeom>
          <a:noFill/>
          <a:ln w="3050" cap="flat" cmpd="sng">
            <a:solidFill>
              <a:srgbClr val="28481F"/>
            </a:solidFill>
            <a:prstDash val="solid"/>
            <a:miter lim="716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4" name="Google Shape;2224;p18"/>
          <p:cNvSpPr/>
          <p:nvPr/>
        </p:nvSpPr>
        <p:spPr>
          <a:xfrm flipH="1">
            <a:off x="236376" y="875074"/>
            <a:ext cx="85366" cy="39414"/>
          </a:xfrm>
          <a:custGeom>
            <a:avLst/>
            <a:gdLst/>
            <a:ahLst/>
            <a:cxnLst/>
            <a:rect l="l" t="t" r="r" b="b"/>
            <a:pathLst>
              <a:path w="1943" h="897" fill="none" extrusionOk="0">
                <a:moveTo>
                  <a:pt x="1" y="58"/>
                </a:moveTo>
                <a:cubicBezTo>
                  <a:pt x="29" y="29"/>
                  <a:pt x="58" y="1"/>
                  <a:pt x="115" y="1"/>
                </a:cubicBezTo>
                <a:cubicBezTo>
                  <a:pt x="180" y="1"/>
                  <a:pt x="208" y="29"/>
                  <a:pt x="266" y="29"/>
                </a:cubicBezTo>
                <a:cubicBezTo>
                  <a:pt x="896" y="302"/>
                  <a:pt x="1341" y="595"/>
                  <a:pt x="1943" y="896"/>
                </a:cubicBezTo>
              </a:path>
            </a:pathLst>
          </a:custGeom>
          <a:noFill/>
          <a:ln w="3050" cap="flat" cmpd="sng">
            <a:solidFill>
              <a:srgbClr val="28481F"/>
            </a:solidFill>
            <a:prstDash val="solid"/>
            <a:miter lim="716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5" name="Google Shape;2225;p18"/>
          <p:cNvSpPr/>
          <p:nvPr/>
        </p:nvSpPr>
        <p:spPr>
          <a:xfrm flipH="1">
            <a:off x="227237" y="860573"/>
            <a:ext cx="92000" cy="12040"/>
          </a:xfrm>
          <a:custGeom>
            <a:avLst/>
            <a:gdLst/>
            <a:ahLst/>
            <a:cxnLst/>
            <a:rect l="l" t="t" r="r" b="b"/>
            <a:pathLst>
              <a:path w="2094" h="274" fill="none" extrusionOk="0">
                <a:moveTo>
                  <a:pt x="1" y="273"/>
                </a:moveTo>
                <a:cubicBezTo>
                  <a:pt x="123" y="245"/>
                  <a:pt x="237" y="209"/>
                  <a:pt x="359" y="209"/>
                </a:cubicBezTo>
                <a:cubicBezTo>
                  <a:pt x="839" y="151"/>
                  <a:pt x="1585" y="30"/>
                  <a:pt x="2093" y="1"/>
                </a:cubicBezTo>
              </a:path>
            </a:pathLst>
          </a:custGeom>
          <a:noFill/>
          <a:ln w="3050" cap="flat" cmpd="sng">
            <a:solidFill>
              <a:srgbClr val="28481F"/>
            </a:solidFill>
            <a:prstDash val="solid"/>
            <a:miter lim="716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6" name="Google Shape;2226;p18"/>
          <p:cNvSpPr/>
          <p:nvPr/>
        </p:nvSpPr>
        <p:spPr>
          <a:xfrm flipH="1">
            <a:off x="249600" y="808329"/>
            <a:ext cx="68363" cy="56419"/>
          </a:xfrm>
          <a:custGeom>
            <a:avLst/>
            <a:gdLst/>
            <a:ahLst/>
            <a:cxnLst/>
            <a:rect l="l" t="t" r="r" b="b"/>
            <a:pathLst>
              <a:path w="1556" h="1284" fill="none" extrusionOk="0">
                <a:moveTo>
                  <a:pt x="1" y="1283"/>
                </a:moveTo>
                <a:cubicBezTo>
                  <a:pt x="388" y="925"/>
                  <a:pt x="1255" y="237"/>
                  <a:pt x="1556" y="0"/>
                </a:cubicBezTo>
              </a:path>
            </a:pathLst>
          </a:custGeom>
          <a:noFill/>
          <a:ln w="3050" cap="flat" cmpd="sng">
            <a:solidFill>
              <a:srgbClr val="28481F"/>
            </a:solidFill>
            <a:prstDash val="solid"/>
            <a:miter lim="716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7" name="Google Shape;2227;p18"/>
          <p:cNvSpPr/>
          <p:nvPr/>
        </p:nvSpPr>
        <p:spPr>
          <a:xfrm flipH="1">
            <a:off x="327058" y="776824"/>
            <a:ext cx="10413" cy="85068"/>
          </a:xfrm>
          <a:custGeom>
            <a:avLst/>
            <a:gdLst/>
            <a:ahLst/>
            <a:cxnLst/>
            <a:rect l="l" t="t" r="r" b="b"/>
            <a:pathLst>
              <a:path w="237" h="1936" fill="none" extrusionOk="0">
                <a:moveTo>
                  <a:pt x="151" y="1936"/>
                </a:moveTo>
                <a:cubicBezTo>
                  <a:pt x="208" y="1878"/>
                  <a:pt x="208" y="1792"/>
                  <a:pt x="208" y="1699"/>
                </a:cubicBezTo>
                <a:cubicBezTo>
                  <a:pt x="237" y="1491"/>
                  <a:pt x="237" y="1076"/>
                  <a:pt x="208" y="861"/>
                </a:cubicBezTo>
                <a:cubicBezTo>
                  <a:pt x="179" y="474"/>
                  <a:pt x="151" y="237"/>
                  <a:pt x="0" y="1"/>
                </a:cubicBezTo>
              </a:path>
            </a:pathLst>
          </a:custGeom>
          <a:noFill/>
          <a:ln w="3050" cap="flat" cmpd="sng">
            <a:solidFill>
              <a:srgbClr val="28481F"/>
            </a:solidFill>
            <a:prstDash val="solid"/>
            <a:miter lim="716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8" name="Google Shape;2228;p18"/>
          <p:cNvSpPr/>
          <p:nvPr/>
        </p:nvSpPr>
        <p:spPr>
          <a:xfrm flipH="1">
            <a:off x="287692" y="780603"/>
            <a:ext cx="39410" cy="81289"/>
          </a:xfrm>
          <a:custGeom>
            <a:avLst/>
            <a:gdLst/>
            <a:ahLst/>
            <a:cxnLst/>
            <a:rect l="l" t="t" r="r" b="b"/>
            <a:pathLst>
              <a:path w="897" h="1850" fill="none" extrusionOk="0">
                <a:moveTo>
                  <a:pt x="1" y="1850"/>
                </a:moveTo>
                <a:cubicBezTo>
                  <a:pt x="29" y="1850"/>
                  <a:pt x="94" y="1850"/>
                  <a:pt x="123" y="1821"/>
                </a:cubicBezTo>
                <a:cubicBezTo>
                  <a:pt x="151" y="1792"/>
                  <a:pt x="180" y="1764"/>
                  <a:pt x="180" y="1706"/>
                </a:cubicBezTo>
                <a:cubicBezTo>
                  <a:pt x="273" y="1556"/>
                  <a:pt x="811" y="273"/>
                  <a:pt x="897" y="1"/>
                </a:cubicBezTo>
              </a:path>
            </a:pathLst>
          </a:custGeom>
          <a:noFill/>
          <a:ln w="3050" cap="flat" cmpd="sng">
            <a:solidFill>
              <a:srgbClr val="28481F"/>
            </a:solidFill>
            <a:prstDash val="solid"/>
            <a:miter lim="716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9" name="Google Shape;2229;p18"/>
          <p:cNvSpPr/>
          <p:nvPr/>
        </p:nvSpPr>
        <p:spPr>
          <a:xfrm flipH="1">
            <a:off x="316645" y="855564"/>
            <a:ext cx="23681" cy="23640"/>
          </a:xfrm>
          <a:custGeom>
            <a:avLst/>
            <a:gdLst/>
            <a:ahLst/>
            <a:cxnLst/>
            <a:rect l="l" t="t" r="r" b="b"/>
            <a:pathLst>
              <a:path w="539" h="538" fill="none" extrusionOk="0">
                <a:moveTo>
                  <a:pt x="94" y="502"/>
                </a:moveTo>
                <a:lnTo>
                  <a:pt x="216" y="502"/>
                </a:lnTo>
                <a:cubicBezTo>
                  <a:pt x="216" y="502"/>
                  <a:pt x="244" y="502"/>
                  <a:pt x="244" y="538"/>
                </a:cubicBezTo>
                <a:lnTo>
                  <a:pt x="330" y="538"/>
                </a:lnTo>
                <a:cubicBezTo>
                  <a:pt x="395" y="538"/>
                  <a:pt x="452" y="502"/>
                  <a:pt x="481" y="445"/>
                </a:cubicBezTo>
                <a:cubicBezTo>
                  <a:pt x="510" y="387"/>
                  <a:pt x="538" y="323"/>
                  <a:pt x="538" y="265"/>
                </a:cubicBezTo>
                <a:lnTo>
                  <a:pt x="538" y="208"/>
                </a:lnTo>
                <a:cubicBezTo>
                  <a:pt x="510" y="179"/>
                  <a:pt x="510" y="179"/>
                  <a:pt x="481" y="179"/>
                </a:cubicBezTo>
                <a:cubicBezTo>
                  <a:pt x="452" y="144"/>
                  <a:pt x="424" y="115"/>
                  <a:pt x="395" y="58"/>
                </a:cubicBezTo>
                <a:cubicBezTo>
                  <a:pt x="395" y="29"/>
                  <a:pt x="359" y="0"/>
                  <a:pt x="330" y="0"/>
                </a:cubicBezTo>
                <a:lnTo>
                  <a:pt x="302" y="29"/>
                </a:lnTo>
                <a:cubicBezTo>
                  <a:pt x="302" y="58"/>
                  <a:pt x="273" y="58"/>
                  <a:pt x="273" y="86"/>
                </a:cubicBezTo>
                <a:cubicBezTo>
                  <a:pt x="244" y="115"/>
                  <a:pt x="151" y="115"/>
                  <a:pt x="123" y="144"/>
                </a:cubicBezTo>
                <a:lnTo>
                  <a:pt x="94" y="144"/>
                </a:lnTo>
                <a:cubicBezTo>
                  <a:pt x="94" y="179"/>
                  <a:pt x="94" y="179"/>
                  <a:pt x="123" y="179"/>
                </a:cubicBezTo>
                <a:cubicBezTo>
                  <a:pt x="151" y="265"/>
                  <a:pt x="65" y="265"/>
                  <a:pt x="37" y="323"/>
                </a:cubicBezTo>
                <a:cubicBezTo>
                  <a:pt x="1" y="387"/>
                  <a:pt x="65" y="473"/>
                  <a:pt x="94" y="502"/>
                </a:cubicBezTo>
                <a:close/>
              </a:path>
            </a:pathLst>
          </a:custGeom>
          <a:noFill/>
          <a:ln w="3050" cap="flat" cmpd="sng">
            <a:solidFill>
              <a:srgbClr val="28481F"/>
            </a:solidFill>
            <a:prstDash val="solid"/>
            <a:miter lim="716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0" name="Google Shape;2230;p18"/>
          <p:cNvSpPr/>
          <p:nvPr/>
        </p:nvSpPr>
        <p:spPr>
          <a:xfrm flipH="1">
            <a:off x="330836" y="868483"/>
            <a:ext cx="44" cy="44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noFill/>
          <a:ln w="3050" cap="flat" cmpd="sng">
            <a:solidFill>
              <a:srgbClr val="28481F"/>
            </a:solidFill>
            <a:prstDash val="solid"/>
            <a:miter lim="716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31" name="Google Shape;2231;p18"/>
          <p:cNvGrpSpPr/>
          <p:nvPr/>
        </p:nvGrpSpPr>
        <p:grpSpPr>
          <a:xfrm flipH="1">
            <a:off x="458335" y="1444404"/>
            <a:ext cx="228330" cy="309865"/>
            <a:chOff x="8550894" y="1450579"/>
            <a:chExt cx="228330" cy="309865"/>
          </a:xfrm>
        </p:grpSpPr>
        <p:sp>
          <p:nvSpPr>
            <p:cNvPr id="2232" name="Google Shape;2232;p18"/>
            <p:cNvSpPr/>
            <p:nvPr/>
          </p:nvSpPr>
          <p:spPr>
            <a:xfrm>
              <a:off x="8550894" y="1450579"/>
              <a:ext cx="56720" cy="14500"/>
            </a:xfrm>
            <a:custGeom>
              <a:avLst/>
              <a:gdLst/>
              <a:ahLst/>
              <a:cxnLst/>
              <a:rect l="l" t="t" r="r" b="b"/>
              <a:pathLst>
                <a:path w="1291" h="330" extrusionOk="0">
                  <a:moveTo>
                    <a:pt x="359" y="0"/>
                  </a:moveTo>
                  <a:cubicBezTo>
                    <a:pt x="216" y="0"/>
                    <a:pt x="1" y="65"/>
                    <a:pt x="1" y="244"/>
                  </a:cubicBezTo>
                  <a:cubicBezTo>
                    <a:pt x="107" y="237"/>
                    <a:pt x="210" y="233"/>
                    <a:pt x="312" y="233"/>
                  </a:cubicBezTo>
                  <a:cubicBezTo>
                    <a:pt x="619" y="233"/>
                    <a:pt x="915" y="265"/>
                    <a:pt x="1226" y="330"/>
                  </a:cubicBezTo>
                  <a:cubicBezTo>
                    <a:pt x="1226" y="244"/>
                    <a:pt x="1255" y="179"/>
                    <a:pt x="1291" y="122"/>
                  </a:cubicBezTo>
                  <a:cubicBezTo>
                    <a:pt x="990" y="36"/>
                    <a:pt x="689" y="0"/>
                    <a:pt x="359" y="0"/>
                  </a:cubicBezTo>
                  <a:close/>
                </a:path>
              </a:pathLst>
            </a:custGeom>
            <a:solidFill>
              <a:srgbClr val="F7D79F"/>
            </a:solidFill>
            <a:ln w="30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18"/>
            <p:cNvSpPr/>
            <p:nvPr/>
          </p:nvSpPr>
          <p:spPr>
            <a:xfrm>
              <a:off x="8603484" y="1452996"/>
              <a:ext cx="175740" cy="307448"/>
            </a:xfrm>
            <a:custGeom>
              <a:avLst/>
              <a:gdLst/>
              <a:ahLst/>
              <a:cxnLst/>
              <a:rect l="l" t="t" r="r" b="b"/>
              <a:pathLst>
                <a:path w="4000" h="6997" extrusionOk="0">
                  <a:moveTo>
                    <a:pt x="482" y="1"/>
                  </a:moveTo>
                  <a:cubicBezTo>
                    <a:pt x="280" y="1"/>
                    <a:pt x="81" y="57"/>
                    <a:pt x="29" y="246"/>
                  </a:cubicBezTo>
                  <a:cubicBezTo>
                    <a:pt x="1" y="397"/>
                    <a:pt x="122" y="547"/>
                    <a:pt x="237" y="662"/>
                  </a:cubicBezTo>
                  <a:cubicBezTo>
                    <a:pt x="660" y="1113"/>
                    <a:pt x="1104" y="1558"/>
                    <a:pt x="1434" y="2095"/>
                  </a:cubicBezTo>
                  <a:cubicBezTo>
                    <a:pt x="2330" y="3414"/>
                    <a:pt x="2509" y="5083"/>
                    <a:pt x="2745" y="6667"/>
                  </a:cubicBezTo>
                  <a:cubicBezTo>
                    <a:pt x="2781" y="6818"/>
                    <a:pt x="2838" y="6997"/>
                    <a:pt x="2989" y="6997"/>
                  </a:cubicBezTo>
                  <a:cubicBezTo>
                    <a:pt x="3046" y="6968"/>
                    <a:pt x="3075" y="6932"/>
                    <a:pt x="3139" y="6904"/>
                  </a:cubicBezTo>
                  <a:cubicBezTo>
                    <a:pt x="3584" y="6545"/>
                    <a:pt x="3763" y="5922"/>
                    <a:pt x="3856" y="5320"/>
                  </a:cubicBezTo>
                  <a:cubicBezTo>
                    <a:pt x="3999" y="4188"/>
                    <a:pt x="3856" y="2991"/>
                    <a:pt x="3283" y="1980"/>
                  </a:cubicBezTo>
                  <a:cubicBezTo>
                    <a:pt x="2745" y="991"/>
                    <a:pt x="1764" y="189"/>
                    <a:pt x="631" y="10"/>
                  </a:cubicBezTo>
                  <a:cubicBezTo>
                    <a:pt x="583" y="4"/>
                    <a:pt x="533" y="1"/>
                    <a:pt x="482" y="1"/>
                  </a:cubicBezTo>
                  <a:close/>
                </a:path>
              </a:pathLst>
            </a:custGeom>
            <a:solidFill>
              <a:srgbClr val="F7D79F"/>
            </a:solidFill>
            <a:ln w="30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18"/>
            <p:cNvSpPr/>
            <p:nvPr/>
          </p:nvSpPr>
          <p:spPr>
            <a:xfrm>
              <a:off x="8682216" y="1509283"/>
              <a:ext cx="46000" cy="51454"/>
            </a:xfrm>
            <a:custGeom>
              <a:avLst/>
              <a:gdLst/>
              <a:ahLst/>
              <a:cxnLst/>
              <a:rect l="l" t="t" r="r" b="b"/>
              <a:pathLst>
                <a:path w="1047" h="1171" extrusionOk="0">
                  <a:moveTo>
                    <a:pt x="448" y="1"/>
                  </a:moveTo>
                  <a:cubicBezTo>
                    <a:pt x="362" y="1"/>
                    <a:pt x="285" y="33"/>
                    <a:pt x="237" y="97"/>
                  </a:cubicBezTo>
                  <a:cubicBezTo>
                    <a:pt x="208" y="133"/>
                    <a:pt x="179" y="162"/>
                    <a:pt x="151" y="191"/>
                  </a:cubicBezTo>
                  <a:cubicBezTo>
                    <a:pt x="122" y="277"/>
                    <a:pt x="58" y="341"/>
                    <a:pt x="29" y="427"/>
                  </a:cubicBezTo>
                  <a:cubicBezTo>
                    <a:pt x="0" y="549"/>
                    <a:pt x="0" y="671"/>
                    <a:pt x="29" y="757"/>
                  </a:cubicBezTo>
                  <a:cubicBezTo>
                    <a:pt x="58" y="850"/>
                    <a:pt x="93" y="907"/>
                    <a:pt x="151" y="965"/>
                  </a:cubicBezTo>
                  <a:cubicBezTo>
                    <a:pt x="179" y="1029"/>
                    <a:pt x="237" y="1086"/>
                    <a:pt x="301" y="1115"/>
                  </a:cubicBezTo>
                  <a:cubicBezTo>
                    <a:pt x="363" y="1154"/>
                    <a:pt x="435" y="1170"/>
                    <a:pt x="509" y="1170"/>
                  </a:cubicBezTo>
                  <a:cubicBezTo>
                    <a:pt x="614" y="1170"/>
                    <a:pt x="722" y="1137"/>
                    <a:pt x="810" y="1086"/>
                  </a:cubicBezTo>
                  <a:cubicBezTo>
                    <a:pt x="953" y="965"/>
                    <a:pt x="1046" y="785"/>
                    <a:pt x="1046" y="606"/>
                  </a:cubicBezTo>
                  <a:cubicBezTo>
                    <a:pt x="1046" y="427"/>
                    <a:pt x="953" y="248"/>
                    <a:pt x="810" y="133"/>
                  </a:cubicBezTo>
                  <a:cubicBezTo>
                    <a:pt x="717" y="69"/>
                    <a:pt x="631" y="11"/>
                    <a:pt x="538" y="11"/>
                  </a:cubicBezTo>
                  <a:cubicBezTo>
                    <a:pt x="507" y="4"/>
                    <a:pt x="477" y="1"/>
                    <a:pt x="448" y="1"/>
                  </a:cubicBezTo>
                  <a:close/>
                </a:path>
              </a:pathLst>
            </a:custGeom>
            <a:solidFill>
              <a:srgbClr val="F7D79F"/>
            </a:solidFill>
            <a:ln w="30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18"/>
            <p:cNvSpPr/>
            <p:nvPr/>
          </p:nvSpPr>
          <p:spPr>
            <a:xfrm>
              <a:off x="8642850" y="1473648"/>
              <a:ext cx="46000" cy="44555"/>
            </a:xfrm>
            <a:custGeom>
              <a:avLst/>
              <a:gdLst/>
              <a:ahLst/>
              <a:cxnLst/>
              <a:rect l="l" t="t" r="r" b="b"/>
              <a:pathLst>
                <a:path w="1047" h="1014" extrusionOk="0">
                  <a:moveTo>
                    <a:pt x="436" y="1"/>
                  </a:moveTo>
                  <a:cubicBezTo>
                    <a:pt x="411" y="1"/>
                    <a:pt x="385" y="5"/>
                    <a:pt x="359" y="13"/>
                  </a:cubicBezTo>
                  <a:cubicBezTo>
                    <a:pt x="273" y="49"/>
                    <a:pt x="180" y="135"/>
                    <a:pt x="122" y="192"/>
                  </a:cubicBezTo>
                  <a:cubicBezTo>
                    <a:pt x="58" y="314"/>
                    <a:pt x="0" y="436"/>
                    <a:pt x="29" y="586"/>
                  </a:cubicBezTo>
                  <a:cubicBezTo>
                    <a:pt x="58" y="765"/>
                    <a:pt x="237" y="880"/>
                    <a:pt x="416" y="973"/>
                  </a:cubicBezTo>
                  <a:cubicBezTo>
                    <a:pt x="462" y="993"/>
                    <a:pt x="504" y="1014"/>
                    <a:pt x="534" y="1014"/>
                  </a:cubicBezTo>
                  <a:cubicBezTo>
                    <a:pt x="547" y="1014"/>
                    <a:pt x="558" y="1010"/>
                    <a:pt x="567" y="1002"/>
                  </a:cubicBezTo>
                  <a:cubicBezTo>
                    <a:pt x="660" y="1002"/>
                    <a:pt x="717" y="973"/>
                    <a:pt x="774" y="908"/>
                  </a:cubicBezTo>
                  <a:cubicBezTo>
                    <a:pt x="925" y="765"/>
                    <a:pt x="1047" y="586"/>
                    <a:pt x="989" y="407"/>
                  </a:cubicBezTo>
                  <a:cubicBezTo>
                    <a:pt x="954" y="228"/>
                    <a:pt x="774" y="106"/>
                    <a:pt x="595" y="49"/>
                  </a:cubicBezTo>
                  <a:cubicBezTo>
                    <a:pt x="554" y="23"/>
                    <a:pt x="499" y="1"/>
                    <a:pt x="436" y="1"/>
                  </a:cubicBezTo>
                  <a:close/>
                </a:path>
              </a:pathLst>
            </a:custGeom>
            <a:solidFill>
              <a:srgbClr val="F7D79F"/>
            </a:solidFill>
            <a:ln w="30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18"/>
            <p:cNvSpPr/>
            <p:nvPr/>
          </p:nvSpPr>
          <p:spPr>
            <a:xfrm>
              <a:off x="8716221" y="1626603"/>
              <a:ext cx="48812" cy="41084"/>
            </a:xfrm>
            <a:custGeom>
              <a:avLst/>
              <a:gdLst/>
              <a:ahLst/>
              <a:cxnLst/>
              <a:rect l="l" t="t" r="r" b="b"/>
              <a:pathLst>
                <a:path w="1111" h="935" extrusionOk="0">
                  <a:moveTo>
                    <a:pt x="538" y="0"/>
                  </a:moveTo>
                  <a:cubicBezTo>
                    <a:pt x="394" y="0"/>
                    <a:pt x="244" y="58"/>
                    <a:pt x="151" y="179"/>
                  </a:cubicBezTo>
                  <a:cubicBezTo>
                    <a:pt x="122" y="208"/>
                    <a:pt x="93" y="265"/>
                    <a:pt x="65" y="294"/>
                  </a:cubicBezTo>
                  <a:cubicBezTo>
                    <a:pt x="36" y="444"/>
                    <a:pt x="0" y="444"/>
                    <a:pt x="93" y="595"/>
                  </a:cubicBezTo>
                  <a:cubicBezTo>
                    <a:pt x="151" y="774"/>
                    <a:pt x="301" y="896"/>
                    <a:pt x="480" y="925"/>
                  </a:cubicBezTo>
                  <a:cubicBezTo>
                    <a:pt x="515" y="931"/>
                    <a:pt x="554" y="935"/>
                    <a:pt x="593" y="935"/>
                  </a:cubicBezTo>
                  <a:cubicBezTo>
                    <a:pt x="723" y="935"/>
                    <a:pt x="867" y="896"/>
                    <a:pt x="960" y="803"/>
                  </a:cubicBezTo>
                  <a:cubicBezTo>
                    <a:pt x="1075" y="652"/>
                    <a:pt x="1111" y="473"/>
                    <a:pt x="1046" y="294"/>
                  </a:cubicBezTo>
                  <a:cubicBezTo>
                    <a:pt x="1018" y="237"/>
                    <a:pt x="989" y="208"/>
                    <a:pt x="960" y="151"/>
                  </a:cubicBezTo>
                  <a:cubicBezTo>
                    <a:pt x="839" y="58"/>
                    <a:pt x="688" y="0"/>
                    <a:pt x="538" y="0"/>
                  </a:cubicBezTo>
                  <a:close/>
                </a:path>
              </a:pathLst>
            </a:custGeom>
            <a:solidFill>
              <a:srgbClr val="F7D79F"/>
            </a:solidFill>
            <a:ln w="30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18"/>
            <p:cNvSpPr/>
            <p:nvPr/>
          </p:nvSpPr>
          <p:spPr>
            <a:xfrm>
              <a:off x="8709895" y="1569964"/>
              <a:ext cx="47274" cy="46049"/>
            </a:xfrm>
            <a:custGeom>
              <a:avLst/>
              <a:gdLst/>
              <a:ahLst/>
              <a:cxnLst/>
              <a:rect l="l" t="t" r="r" b="b"/>
              <a:pathLst>
                <a:path w="1076" h="1048" extrusionOk="0">
                  <a:moveTo>
                    <a:pt x="446" y="1"/>
                  </a:moveTo>
                  <a:cubicBezTo>
                    <a:pt x="384" y="1"/>
                    <a:pt x="323" y="11"/>
                    <a:pt x="266" y="35"/>
                  </a:cubicBezTo>
                  <a:cubicBezTo>
                    <a:pt x="237" y="64"/>
                    <a:pt x="180" y="92"/>
                    <a:pt x="144" y="121"/>
                  </a:cubicBezTo>
                  <a:cubicBezTo>
                    <a:pt x="29" y="243"/>
                    <a:pt x="1" y="243"/>
                    <a:pt x="1" y="422"/>
                  </a:cubicBezTo>
                  <a:cubicBezTo>
                    <a:pt x="1" y="601"/>
                    <a:pt x="58" y="780"/>
                    <a:pt x="209" y="902"/>
                  </a:cubicBezTo>
                  <a:cubicBezTo>
                    <a:pt x="287" y="1000"/>
                    <a:pt x="412" y="1048"/>
                    <a:pt x="540" y="1048"/>
                  </a:cubicBezTo>
                  <a:cubicBezTo>
                    <a:pt x="600" y="1048"/>
                    <a:pt x="661" y="1037"/>
                    <a:pt x="717" y="1017"/>
                  </a:cubicBezTo>
                  <a:cubicBezTo>
                    <a:pt x="897" y="988"/>
                    <a:pt x="1040" y="809"/>
                    <a:pt x="1076" y="630"/>
                  </a:cubicBezTo>
                  <a:cubicBezTo>
                    <a:pt x="1076" y="573"/>
                    <a:pt x="1076" y="508"/>
                    <a:pt x="1040" y="451"/>
                  </a:cubicBezTo>
                  <a:cubicBezTo>
                    <a:pt x="1011" y="272"/>
                    <a:pt x="897" y="150"/>
                    <a:pt x="746" y="64"/>
                  </a:cubicBezTo>
                  <a:cubicBezTo>
                    <a:pt x="652" y="28"/>
                    <a:pt x="548" y="1"/>
                    <a:pt x="446" y="1"/>
                  </a:cubicBezTo>
                  <a:close/>
                </a:path>
              </a:pathLst>
            </a:custGeom>
            <a:solidFill>
              <a:srgbClr val="F7D79F"/>
            </a:solidFill>
            <a:ln w="30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18"/>
            <p:cNvSpPr/>
            <p:nvPr/>
          </p:nvSpPr>
          <p:spPr>
            <a:xfrm>
              <a:off x="8721537" y="1679067"/>
              <a:ext cx="40684" cy="37920"/>
            </a:xfrm>
            <a:custGeom>
              <a:avLst/>
              <a:gdLst/>
              <a:ahLst/>
              <a:cxnLst/>
              <a:rect l="l" t="t" r="r" b="b"/>
              <a:pathLst>
                <a:path w="926" h="863" extrusionOk="0">
                  <a:moveTo>
                    <a:pt x="418" y="1"/>
                  </a:moveTo>
                  <a:cubicBezTo>
                    <a:pt x="331" y="1"/>
                    <a:pt x="247" y="22"/>
                    <a:pt x="180" y="89"/>
                  </a:cubicBezTo>
                  <a:cubicBezTo>
                    <a:pt x="151" y="118"/>
                    <a:pt x="123" y="146"/>
                    <a:pt x="94" y="175"/>
                  </a:cubicBezTo>
                  <a:cubicBezTo>
                    <a:pt x="1" y="419"/>
                    <a:pt x="123" y="684"/>
                    <a:pt x="331" y="806"/>
                  </a:cubicBezTo>
                  <a:cubicBezTo>
                    <a:pt x="388" y="834"/>
                    <a:pt x="481" y="863"/>
                    <a:pt x="538" y="863"/>
                  </a:cubicBezTo>
                  <a:cubicBezTo>
                    <a:pt x="660" y="863"/>
                    <a:pt x="775" y="777"/>
                    <a:pt x="839" y="684"/>
                  </a:cubicBezTo>
                  <a:cubicBezTo>
                    <a:pt x="897" y="598"/>
                    <a:pt x="925" y="476"/>
                    <a:pt x="897" y="354"/>
                  </a:cubicBezTo>
                  <a:cubicBezTo>
                    <a:pt x="897" y="268"/>
                    <a:pt x="868" y="211"/>
                    <a:pt x="811" y="146"/>
                  </a:cubicBezTo>
                  <a:cubicBezTo>
                    <a:pt x="746" y="89"/>
                    <a:pt x="689" y="60"/>
                    <a:pt x="632" y="32"/>
                  </a:cubicBezTo>
                  <a:cubicBezTo>
                    <a:pt x="564" y="15"/>
                    <a:pt x="490" y="1"/>
                    <a:pt x="418" y="1"/>
                  </a:cubicBezTo>
                  <a:close/>
                </a:path>
              </a:pathLst>
            </a:custGeom>
            <a:solidFill>
              <a:srgbClr val="F7D79F"/>
            </a:solidFill>
            <a:ln w="30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39" name="Google Shape;2239;p18"/>
          <p:cNvGrpSpPr/>
          <p:nvPr/>
        </p:nvGrpSpPr>
        <p:grpSpPr>
          <a:xfrm flipH="1">
            <a:off x="124913" y="9"/>
            <a:ext cx="481440" cy="850239"/>
            <a:chOff x="8631207" y="6184"/>
            <a:chExt cx="481440" cy="850239"/>
          </a:xfrm>
        </p:grpSpPr>
        <p:sp>
          <p:nvSpPr>
            <p:cNvPr id="2240" name="Google Shape;2240;p18"/>
            <p:cNvSpPr/>
            <p:nvPr/>
          </p:nvSpPr>
          <p:spPr>
            <a:xfrm>
              <a:off x="8837130" y="6184"/>
              <a:ext cx="275516" cy="363428"/>
            </a:xfrm>
            <a:custGeom>
              <a:avLst/>
              <a:gdLst/>
              <a:ahLst/>
              <a:cxnLst/>
              <a:rect l="l" t="t" r="r" b="b"/>
              <a:pathLst>
                <a:path w="6271" h="8271" fill="none" extrusionOk="0">
                  <a:moveTo>
                    <a:pt x="1641" y="8270"/>
                  </a:moveTo>
                  <a:cubicBezTo>
                    <a:pt x="2716" y="6866"/>
                    <a:pt x="4328" y="5913"/>
                    <a:pt x="6091" y="5640"/>
                  </a:cubicBezTo>
                  <a:cubicBezTo>
                    <a:pt x="6271" y="5225"/>
                    <a:pt x="6091" y="4744"/>
                    <a:pt x="5884" y="4329"/>
                  </a:cubicBezTo>
                  <a:cubicBezTo>
                    <a:pt x="5848" y="4271"/>
                    <a:pt x="5819" y="4178"/>
                    <a:pt x="5762" y="4150"/>
                  </a:cubicBezTo>
                  <a:cubicBezTo>
                    <a:pt x="5669" y="4121"/>
                    <a:pt x="5554" y="4150"/>
                    <a:pt x="5461" y="4207"/>
                  </a:cubicBezTo>
                  <a:cubicBezTo>
                    <a:pt x="4207" y="4866"/>
                    <a:pt x="3282" y="5497"/>
                    <a:pt x="2121" y="6328"/>
                  </a:cubicBezTo>
                  <a:cubicBezTo>
                    <a:pt x="3103" y="4300"/>
                    <a:pt x="3913" y="2867"/>
                    <a:pt x="4809" y="688"/>
                  </a:cubicBezTo>
                  <a:cubicBezTo>
                    <a:pt x="4479" y="387"/>
                    <a:pt x="4092" y="151"/>
                    <a:pt x="3669" y="0"/>
                  </a:cubicBezTo>
                  <a:cubicBezTo>
                    <a:pt x="2745" y="1849"/>
                    <a:pt x="1999" y="3970"/>
                    <a:pt x="1254" y="5913"/>
                  </a:cubicBezTo>
                  <a:cubicBezTo>
                    <a:pt x="1519" y="4508"/>
                    <a:pt x="1612" y="2924"/>
                    <a:pt x="1727" y="1462"/>
                  </a:cubicBezTo>
                  <a:cubicBezTo>
                    <a:pt x="1132" y="1520"/>
                    <a:pt x="566" y="1641"/>
                    <a:pt x="0" y="1821"/>
                  </a:cubicBezTo>
                  <a:cubicBezTo>
                    <a:pt x="150" y="3763"/>
                    <a:pt x="265" y="5733"/>
                    <a:pt x="330" y="7675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18"/>
            <p:cNvSpPr/>
            <p:nvPr/>
          </p:nvSpPr>
          <p:spPr>
            <a:xfrm>
              <a:off x="8861998" y="246140"/>
              <a:ext cx="35280" cy="102380"/>
            </a:xfrm>
            <a:custGeom>
              <a:avLst/>
              <a:gdLst/>
              <a:ahLst/>
              <a:cxnLst/>
              <a:rect l="l" t="t" r="r" b="b"/>
              <a:pathLst>
                <a:path w="803" h="2330" fill="none" extrusionOk="0">
                  <a:moveTo>
                    <a:pt x="803" y="0"/>
                  </a:moveTo>
                  <a:cubicBezTo>
                    <a:pt x="566" y="781"/>
                    <a:pt x="330" y="1555"/>
                    <a:pt x="0" y="2329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18"/>
            <p:cNvSpPr/>
            <p:nvPr/>
          </p:nvSpPr>
          <p:spPr>
            <a:xfrm>
              <a:off x="8886865" y="260596"/>
              <a:ext cx="55138" cy="101150"/>
            </a:xfrm>
            <a:custGeom>
              <a:avLst/>
              <a:gdLst/>
              <a:ahLst/>
              <a:cxnLst/>
              <a:rect l="l" t="t" r="r" b="b"/>
              <a:pathLst>
                <a:path w="1255" h="2302" fill="none" extrusionOk="0">
                  <a:moveTo>
                    <a:pt x="1254" y="1"/>
                  </a:moveTo>
                  <a:cubicBezTo>
                    <a:pt x="925" y="717"/>
                    <a:pt x="416" y="1613"/>
                    <a:pt x="0" y="2301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18"/>
            <p:cNvSpPr/>
            <p:nvPr/>
          </p:nvSpPr>
          <p:spPr>
            <a:xfrm>
              <a:off x="8631207" y="339337"/>
              <a:ext cx="283381" cy="512999"/>
            </a:xfrm>
            <a:custGeom>
              <a:avLst/>
              <a:gdLst/>
              <a:ahLst/>
              <a:cxnLst/>
              <a:rect l="l" t="t" r="r" b="b"/>
              <a:pathLst>
                <a:path w="6450" h="11675" fill="none" extrusionOk="0">
                  <a:moveTo>
                    <a:pt x="2265" y="11560"/>
                  </a:moveTo>
                  <a:cubicBezTo>
                    <a:pt x="2179" y="11674"/>
                    <a:pt x="2000" y="11674"/>
                    <a:pt x="1849" y="11674"/>
                  </a:cubicBezTo>
                  <a:cubicBezTo>
                    <a:pt x="1462" y="11674"/>
                    <a:pt x="1039" y="11674"/>
                    <a:pt x="681" y="11531"/>
                  </a:cubicBezTo>
                  <a:cubicBezTo>
                    <a:pt x="294" y="11380"/>
                    <a:pt x="0" y="11022"/>
                    <a:pt x="0" y="10635"/>
                  </a:cubicBezTo>
                  <a:cubicBezTo>
                    <a:pt x="0" y="10391"/>
                    <a:pt x="115" y="10184"/>
                    <a:pt x="208" y="9976"/>
                  </a:cubicBezTo>
                  <a:cubicBezTo>
                    <a:pt x="1878" y="6722"/>
                    <a:pt x="3404" y="3376"/>
                    <a:pt x="4837" y="0"/>
                  </a:cubicBezTo>
                  <a:cubicBezTo>
                    <a:pt x="5339" y="330"/>
                    <a:pt x="5877" y="566"/>
                    <a:pt x="6450" y="717"/>
                  </a:cubicBezTo>
                  <a:cubicBezTo>
                    <a:pt x="5762" y="2272"/>
                    <a:pt x="5074" y="3791"/>
                    <a:pt x="4357" y="5318"/>
                  </a:cubicBezTo>
                  <a:cubicBezTo>
                    <a:pt x="3519" y="7231"/>
                    <a:pt x="2623" y="9166"/>
                    <a:pt x="2387" y="11230"/>
                  </a:cubicBezTo>
                  <a:cubicBezTo>
                    <a:pt x="2358" y="11352"/>
                    <a:pt x="2358" y="11466"/>
                    <a:pt x="2265" y="11560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18"/>
            <p:cNvSpPr/>
            <p:nvPr/>
          </p:nvSpPr>
          <p:spPr>
            <a:xfrm>
              <a:off x="8708313" y="367019"/>
              <a:ext cx="194325" cy="489404"/>
            </a:xfrm>
            <a:custGeom>
              <a:avLst/>
              <a:gdLst/>
              <a:ahLst/>
              <a:cxnLst/>
              <a:rect l="l" t="t" r="r" b="b"/>
              <a:pathLst>
                <a:path w="4423" h="11138" fill="none" extrusionOk="0">
                  <a:moveTo>
                    <a:pt x="4423" y="1"/>
                  </a:moveTo>
                  <a:cubicBezTo>
                    <a:pt x="3319" y="2445"/>
                    <a:pt x="2244" y="4810"/>
                    <a:pt x="1140" y="7253"/>
                  </a:cubicBezTo>
                  <a:cubicBezTo>
                    <a:pt x="603" y="8479"/>
                    <a:pt x="1" y="9790"/>
                    <a:pt x="37" y="11137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18"/>
            <p:cNvSpPr/>
            <p:nvPr/>
          </p:nvSpPr>
          <p:spPr>
            <a:xfrm>
              <a:off x="8709895" y="630615"/>
              <a:ext cx="56413" cy="124702"/>
            </a:xfrm>
            <a:custGeom>
              <a:avLst/>
              <a:gdLst/>
              <a:ahLst/>
              <a:cxnLst/>
              <a:rect l="l" t="t" r="r" b="b"/>
              <a:pathLst>
                <a:path w="1284" h="2838" fill="none" extrusionOk="0">
                  <a:moveTo>
                    <a:pt x="1284" y="0"/>
                  </a:moveTo>
                  <a:cubicBezTo>
                    <a:pt x="803" y="925"/>
                    <a:pt x="388" y="1885"/>
                    <a:pt x="1" y="2838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18"/>
            <p:cNvSpPr/>
            <p:nvPr/>
          </p:nvSpPr>
          <p:spPr>
            <a:xfrm rot="5400000" flipH="1">
              <a:off x="8852968" y="335541"/>
              <a:ext cx="34357" cy="84101"/>
            </a:xfrm>
            <a:custGeom>
              <a:avLst/>
              <a:gdLst/>
              <a:ahLst/>
              <a:cxnLst/>
              <a:rect l="l" t="t" r="r" b="b"/>
              <a:pathLst>
                <a:path w="782" h="1914" fill="none" extrusionOk="0">
                  <a:moveTo>
                    <a:pt x="151" y="36"/>
                  </a:moveTo>
                  <a:cubicBezTo>
                    <a:pt x="179" y="0"/>
                    <a:pt x="179" y="0"/>
                    <a:pt x="208" y="0"/>
                  </a:cubicBezTo>
                  <a:lnTo>
                    <a:pt x="602" y="0"/>
                  </a:lnTo>
                  <a:cubicBezTo>
                    <a:pt x="423" y="538"/>
                    <a:pt x="452" y="1197"/>
                    <a:pt x="781" y="1677"/>
                  </a:cubicBezTo>
                  <a:cubicBezTo>
                    <a:pt x="659" y="1706"/>
                    <a:pt x="631" y="1828"/>
                    <a:pt x="602" y="1914"/>
                  </a:cubicBezTo>
                  <a:cubicBezTo>
                    <a:pt x="179" y="1405"/>
                    <a:pt x="0" y="717"/>
                    <a:pt x="122" y="93"/>
                  </a:cubicBezTo>
                  <a:cubicBezTo>
                    <a:pt x="151" y="65"/>
                    <a:pt x="151" y="36"/>
                    <a:pt x="151" y="36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7" name="Google Shape;2247;p18"/>
          <p:cNvSpPr/>
          <p:nvPr/>
        </p:nvSpPr>
        <p:spPr>
          <a:xfrm rot="5400000" flipH="1">
            <a:off x="2157036" y="343860"/>
            <a:ext cx="144546" cy="162842"/>
          </a:xfrm>
          <a:custGeom>
            <a:avLst/>
            <a:gdLst/>
            <a:ahLst/>
            <a:cxnLst/>
            <a:rect l="l" t="t" r="r" b="b"/>
            <a:pathLst>
              <a:path w="3290" h="3706" fill="none" extrusionOk="0">
                <a:moveTo>
                  <a:pt x="2394" y="1169"/>
                </a:moveTo>
                <a:cubicBezTo>
                  <a:pt x="2215" y="1197"/>
                  <a:pt x="2301" y="932"/>
                  <a:pt x="2301" y="932"/>
                </a:cubicBezTo>
                <a:cubicBezTo>
                  <a:pt x="2301" y="932"/>
                  <a:pt x="2509" y="1"/>
                  <a:pt x="1943" y="65"/>
                </a:cubicBezTo>
                <a:cubicBezTo>
                  <a:pt x="1943" y="65"/>
                  <a:pt x="1018" y="273"/>
                  <a:pt x="509" y="990"/>
                </a:cubicBezTo>
                <a:cubicBezTo>
                  <a:pt x="1" y="1706"/>
                  <a:pt x="961" y="1706"/>
                  <a:pt x="961" y="1706"/>
                </a:cubicBezTo>
                <a:cubicBezTo>
                  <a:pt x="961" y="1706"/>
                  <a:pt x="1018" y="1678"/>
                  <a:pt x="1047" y="1857"/>
                </a:cubicBezTo>
                <a:cubicBezTo>
                  <a:pt x="1076" y="2036"/>
                  <a:pt x="896" y="2007"/>
                  <a:pt x="896" y="2007"/>
                </a:cubicBezTo>
                <a:cubicBezTo>
                  <a:pt x="273" y="2151"/>
                  <a:pt x="868" y="2867"/>
                  <a:pt x="868" y="2867"/>
                </a:cubicBezTo>
                <a:cubicBezTo>
                  <a:pt x="1706" y="3706"/>
                  <a:pt x="1914" y="2753"/>
                  <a:pt x="2036" y="2573"/>
                </a:cubicBezTo>
                <a:cubicBezTo>
                  <a:pt x="2150" y="2423"/>
                  <a:pt x="2423" y="2839"/>
                  <a:pt x="2752" y="2631"/>
                </a:cubicBezTo>
                <a:cubicBezTo>
                  <a:pt x="3082" y="2452"/>
                  <a:pt x="3290" y="2093"/>
                  <a:pt x="3111" y="1377"/>
                </a:cubicBezTo>
                <a:cubicBezTo>
                  <a:pt x="2932" y="660"/>
                  <a:pt x="2573" y="1111"/>
                  <a:pt x="2394" y="1169"/>
                </a:cubicBezTo>
                <a:close/>
                <a:moveTo>
                  <a:pt x="2781" y="1470"/>
                </a:moveTo>
                <a:cubicBezTo>
                  <a:pt x="2960" y="2122"/>
                  <a:pt x="2724" y="2272"/>
                  <a:pt x="2573" y="2366"/>
                </a:cubicBezTo>
                <a:cubicBezTo>
                  <a:pt x="2573" y="2366"/>
                  <a:pt x="2509" y="2366"/>
                  <a:pt x="2423" y="2301"/>
                </a:cubicBezTo>
                <a:cubicBezTo>
                  <a:pt x="2272" y="2244"/>
                  <a:pt x="2093" y="2151"/>
                  <a:pt x="1885" y="2272"/>
                </a:cubicBezTo>
                <a:cubicBezTo>
                  <a:pt x="1828" y="2301"/>
                  <a:pt x="1792" y="2366"/>
                  <a:pt x="1763" y="2394"/>
                </a:cubicBezTo>
                <a:cubicBezTo>
                  <a:pt x="1706" y="2452"/>
                  <a:pt x="1706" y="2509"/>
                  <a:pt x="1677" y="2573"/>
                </a:cubicBezTo>
                <a:cubicBezTo>
                  <a:pt x="1613" y="2659"/>
                  <a:pt x="1556" y="2839"/>
                  <a:pt x="1470" y="2867"/>
                </a:cubicBezTo>
                <a:cubicBezTo>
                  <a:pt x="1434" y="2903"/>
                  <a:pt x="1319" y="2839"/>
                  <a:pt x="1111" y="2659"/>
                </a:cubicBezTo>
                <a:cubicBezTo>
                  <a:pt x="1018" y="2545"/>
                  <a:pt x="961" y="2423"/>
                  <a:pt x="932" y="2330"/>
                </a:cubicBezTo>
                <a:cubicBezTo>
                  <a:pt x="990" y="2330"/>
                  <a:pt x="1076" y="2301"/>
                  <a:pt x="1169" y="2272"/>
                </a:cubicBezTo>
                <a:lnTo>
                  <a:pt x="1169" y="2272"/>
                </a:lnTo>
                <a:cubicBezTo>
                  <a:pt x="1348" y="2151"/>
                  <a:pt x="1405" y="2007"/>
                  <a:pt x="1376" y="1792"/>
                </a:cubicBezTo>
                <a:cubicBezTo>
                  <a:pt x="1319" y="1498"/>
                  <a:pt x="1111" y="1377"/>
                  <a:pt x="932" y="1377"/>
                </a:cubicBezTo>
                <a:cubicBezTo>
                  <a:pt x="868" y="1377"/>
                  <a:pt x="753" y="1348"/>
                  <a:pt x="689" y="1319"/>
                </a:cubicBezTo>
                <a:cubicBezTo>
                  <a:pt x="717" y="1291"/>
                  <a:pt x="717" y="1255"/>
                  <a:pt x="782" y="1197"/>
                </a:cubicBezTo>
                <a:cubicBezTo>
                  <a:pt x="932" y="990"/>
                  <a:pt x="1111" y="810"/>
                  <a:pt x="1348" y="660"/>
                </a:cubicBezTo>
                <a:cubicBezTo>
                  <a:pt x="1649" y="481"/>
                  <a:pt x="1914" y="424"/>
                  <a:pt x="1971" y="395"/>
                </a:cubicBezTo>
                <a:lnTo>
                  <a:pt x="1971" y="395"/>
                </a:lnTo>
                <a:cubicBezTo>
                  <a:pt x="2036" y="452"/>
                  <a:pt x="2007" y="660"/>
                  <a:pt x="1971" y="839"/>
                </a:cubicBezTo>
                <a:cubicBezTo>
                  <a:pt x="1943" y="932"/>
                  <a:pt x="1914" y="1197"/>
                  <a:pt x="2064" y="1348"/>
                </a:cubicBezTo>
                <a:cubicBezTo>
                  <a:pt x="2150" y="1470"/>
                  <a:pt x="2301" y="1527"/>
                  <a:pt x="2451" y="1470"/>
                </a:cubicBezTo>
                <a:cubicBezTo>
                  <a:pt x="2545" y="1470"/>
                  <a:pt x="2602" y="1434"/>
                  <a:pt x="2659" y="1377"/>
                </a:cubicBezTo>
                <a:cubicBezTo>
                  <a:pt x="2688" y="1377"/>
                  <a:pt x="2688" y="1377"/>
                  <a:pt x="2724" y="1348"/>
                </a:cubicBezTo>
                <a:lnTo>
                  <a:pt x="2752" y="1348"/>
                </a:lnTo>
                <a:cubicBezTo>
                  <a:pt x="2781" y="1348"/>
                  <a:pt x="2781" y="1405"/>
                  <a:pt x="2781" y="1470"/>
                </a:cubicBezTo>
                <a:close/>
              </a:path>
            </a:pathLst>
          </a:custGeom>
          <a:noFill/>
          <a:ln w="3050" cap="flat" cmpd="sng">
            <a:solidFill>
              <a:srgbClr val="28481F"/>
            </a:solidFill>
            <a:prstDash val="solid"/>
            <a:miter lim="716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8" name="Google Shape;2248;p18"/>
          <p:cNvSpPr/>
          <p:nvPr/>
        </p:nvSpPr>
        <p:spPr>
          <a:xfrm rot="5400000" flipH="1">
            <a:off x="2113103" y="-21559"/>
            <a:ext cx="275516" cy="363428"/>
          </a:xfrm>
          <a:custGeom>
            <a:avLst/>
            <a:gdLst/>
            <a:ahLst/>
            <a:cxnLst/>
            <a:rect l="l" t="t" r="r" b="b"/>
            <a:pathLst>
              <a:path w="6271" h="8271" fill="none" extrusionOk="0">
                <a:moveTo>
                  <a:pt x="1641" y="8270"/>
                </a:moveTo>
                <a:cubicBezTo>
                  <a:pt x="2716" y="6866"/>
                  <a:pt x="4328" y="5913"/>
                  <a:pt x="6091" y="5640"/>
                </a:cubicBezTo>
                <a:cubicBezTo>
                  <a:pt x="6271" y="5225"/>
                  <a:pt x="6091" y="4744"/>
                  <a:pt x="5884" y="4329"/>
                </a:cubicBezTo>
                <a:cubicBezTo>
                  <a:pt x="5848" y="4271"/>
                  <a:pt x="5819" y="4178"/>
                  <a:pt x="5762" y="4150"/>
                </a:cubicBezTo>
                <a:cubicBezTo>
                  <a:pt x="5669" y="4121"/>
                  <a:pt x="5554" y="4150"/>
                  <a:pt x="5461" y="4207"/>
                </a:cubicBezTo>
                <a:cubicBezTo>
                  <a:pt x="4207" y="4866"/>
                  <a:pt x="3282" y="5497"/>
                  <a:pt x="2121" y="6328"/>
                </a:cubicBezTo>
                <a:cubicBezTo>
                  <a:pt x="3103" y="4300"/>
                  <a:pt x="3913" y="2867"/>
                  <a:pt x="4809" y="688"/>
                </a:cubicBezTo>
                <a:cubicBezTo>
                  <a:pt x="4479" y="387"/>
                  <a:pt x="4092" y="151"/>
                  <a:pt x="3669" y="0"/>
                </a:cubicBezTo>
                <a:cubicBezTo>
                  <a:pt x="2745" y="1849"/>
                  <a:pt x="1999" y="3970"/>
                  <a:pt x="1254" y="5913"/>
                </a:cubicBezTo>
                <a:cubicBezTo>
                  <a:pt x="1519" y="4508"/>
                  <a:pt x="1612" y="2924"/>
                  <a:pt x="1727" y="1462"/>
                </a:cubicBezTo>
                <a:cubicBezTo>
                  <a:pt x="1132" y="1520"/>
                  <a:pt x="566" y="1641"/>
                  <a:pt x="0" y="1821"/>
                </a:cubicBezTo>
                <a:cubicBezTo>
                  <a:pt x="150" y="3763"/>
                  <a:pt x="265" y="5733"/>
                  <a:pt x="330" y="7675"/>
                </a:cubicBezTo>
              </a:path>
            </a:pathLst>
          </a:custGeom>
          <a:noFill/>
          <a:ln w="3050" cap="flat" cmpd="sng">
            <a:solidFill>
              <a:srgbClr val="28481F"/>
            </a:solidFill>
            <a:prstDash val="solid"/>
            <a:miter lim="716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9" name="Google Shape;2249;p18"/>
          <p:cNvSpPr/>
          <p:nvPr/>
        </p:nvSpPr>
        <p:spPr>
          <a:xfrm rot="5400000" flipH="1">
            <a:off x="2123789" y="204216"/>
            <a:ext cx="35280" cy="102380"/>
          </a:xfrm>
          <a:custGeom>
            <a:avLst/>
            <a:gdLst/>
            <a:ahLst/>
            <a:cxnLst/>
            <a:rect l="l" t="t" r="r" b="b"/>
            <a:pathLst>
              <a:path w="803" h="2330" fill="none" extrusionOk="0">
                <a:moveTo>
                  <a:pt x="803" y="0"/>
                </a:moveTo>
                <a:cubicBezTo>
                  <a:pt x="566" y="781"/>
                  <a:pt x="330" y="1555"/>
                  <a:pt x="0" y="2329"/>
                </a:cubicBezTo>
              </a:path>
            </a:pathLst>
          </a:custGeom>
          <a:noFill/>
          <a:ln w="3050" cap="flat" cmpd="sng">
            <a:solidFill>
              <a:srgbClr val="28481F"/>
            </a:solidFill>
            <a:prstDash val="solid"/>
            <a:miter lim="716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0" name="Google Shape;2250;p18"/>
          <p:cNvSpPr/>
          <p:nvPr/>
        </p:nvSpPr>
        <p:spPr>
          <a:xfrm rot="5400000" flipH="1">
            <a:off x="2100018" y="170035"/>
            <a:ext cx="55138" cy="101150"/>
          </a:xfrm>
          <a:custGeom>
            <a:avLst/>
            <a:gdLst/>
            <a:ahLst/>
            <a:cxnLst/>
            <a:rect l="l" t="t" r="r" b="b"/>
            <a:pathLst>
              <a:path w="1255" h="2302" fill="none" extrusionOk="0">
                <a:moveTo>
                  <a:pt x="1254" y="1"/>
                </a:moveTo>
                <a:cubicBezTo>
                  <a:pt x="925" y="717"/>
                  <a:pt x="416" y="1613"/>
                  <a:pt x="0" y="2301"/>
                </a:cubicBezTo>
              </a:path>
            </a:pathLst>
          </a:custGeom>
          <a:noFill/>
          <a:ln w="3050" cap="flat" cmpd="sng">
            <a:solidFill>
              <a:srgbClr val="28481F"/>
            </a:solidFill>
            <a:prstDash val="solid"/>
            <a:miter lim="716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1" name="Google Shape;2251;p18"/>
          <p:cNvSpPr/>
          <p:nvPr/>
        </p:nvSpPr>
        <p:spPr>
          <a:xfrm rot="5400000" flipH="1">
            <a:off x="1701232" y="105647"/>
            <a:ext cx="283381" cy="512999"/>
          </a:xfrm>
          <a:custGeom>
            <a:avLst/>
            <a:gdLst/>
            <a:ahLst/>
            <a:cxnLst/>
            <a:rect l="l" t="t" r="r" b="b"/>
            <a:pathLst>
              <a:path w="6450" h="11675" fill="none" extrusionOk="0">
                <a:moveTo>
                  <a:pt x="2265" y="11560"/>
                </a:moveTo>
                <a:cubicBezTo>
                  <a:pt x="2179" y="11674"/>
                  <a:pt x="2000" y="11674"/>
                  <a:pt x="1849" y="11674"/>
                </a:cubicBezTo>
                <a:cubicBezTo>
                  <a:pt x="1462" y="11674"/>
                  <a:pt x="1039" y="11674"/>
                  <a:pt x="681" y="11531"/>
                </a:cubicBezTo>
                <a:cubicBezTo>
                  <a:pt x="294" y="11380"/>
                  <a:pt x="0" y="11022"/>
                  <a:pt x="0" y="10635"/>
                </a:cubicBezTo>
                <a:cubicBezTo>
                  <a:pt x="0" y="10391"/>
                  <a:pt x="115" y="10184"/>
                  <a:pt x="208" y="9976"/>
                </a:cubicBezTo>
                <a:cubicBezTo>
                  <a:pt x="1878" y="6722"/>
                  <a:pt x="3404" y="3376"/>
                  <a:pt x="4837" y="0"/>
                </a:cubicBezTo>
                <a:cubicBezTo>
                  <a:pt x="5339" y="330"/>
                  <a:pt x="5877" y="566"/>
                  <a:pt x="6450" y="717"/>
                </a:cubicBezTo>
                <a:cubicBezTo>
                  <a:pt x="5762" y="2272"/>
                  <a:pt x="5074" y="3791"/>
                  <a:pt x="4357" y="5318"/>
                </a:cubicBezTo>
                <a:cubicBezTo>
                  <a:pt x="3519" y="7231"/>
                  <a:pt x="2623" y="9166"/>
                  <a:pt x="2387" y="11230"/>
                </a:cubicBezTo>
                <a:cubicBezTo>
                  <a:pt x="2358" y="11352"/>
                  <a:pt x="2358" y="11466"/>
                  <a:pt x="2265" y="11560"/>
                </a:cubicBezTo>
                <a:close/>
              </a:path>
            </a:pathLst>
          </a:custGeom>
          <a:noFill/>
          <a:ln w="3050" cap="flat" cmpd="sng">
            <a:solidFill>
              <a:srgbClr val="28481F"/>
            </a:solidFill>
            <a:prstDash val="solid"/>
            <a:miter lim="716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2" name="Google Shape;2252;p18"/>
          <p:cNvSpPr/>
          <p:nvPr/>
        </p:nvSpPr>
        <p:spPr>
          <a:xfrm rot="5400000" flipH="1">
            <a:off x="1729876" y="84867"/>
            <a:ext cx="194325" cy="489404"/>
          </a:xfrm>
          <a:custGeom>
            <a:avLst/>
            <a:gdLst/>
            <a:ahLst/>
            <a:cxnLst/>
            <a:rect l="l" t="t" r="r" b="b"/>
            <a:pathLst>
              <a:path w="4423" h="11138" fill="none" extrusionOk="0">
                <a:moveTo>
                  <a:pt x="4423" y="1"/>
                </a:moveTo>
                <a:cubicBezTo>
                  <a:pt x="3319" y="2445"/>
                  <a:pt x="2244" y="4810"/>
                  <a:pt x="1140" y="7253"/>
                </a:cubicBezTo>
                <a:cubicBezTo>
                  <a:pt x="603" y="8479"/>
                  <a:pt x="1" y="9790"/>
                  <a:pt x="37" y="11137"/>
                </a:cubicBezTo>
              </a:path>
            </a:pathLst>
          </a:custGeom>
          <a:noFill/>
          <a:ln w="3050" cap="flat" cmpd="sng">
            <a:solidFill>
              <a:srgbClr val="28481F"/>
            </a:solidFill>
            <a:prstDash val="solid"/>
            <a:miter lim="716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3" name="Google Shape;2253;p18"/>
          <p:cNvSpPr/>
          <p:nvPr/>
        </p:nvSpPr>
        <p:spPr>
          <a:xfrm rot="5400000" flipH="1">
            <a:off x="1717587" y="334592"/>
            <a:ext cx="56413" cy="124702"/>
          </a:xfrm>
          <a:custGeom>
            <a:avLst/>
            <a:gdLst/>
            <a:ahLst/>
            <a:cxnLst/>
            <a:rect l="l" t="t" r="r" b="b"/>
            <a:pathLst>
              <a:path w="1284" h="2838" fill="none" extrusionOk="0">
                <a:moveTo>
                  <a:pt x="1284" y="0"/>
                </a:moveTo>
                <a:cubicBezTo>
                  <a:pt x="803" y="925"/>
                  <a:pt x="388" y="1885"/>
                  <a:pt x="1" y="2838"/>
                </a:cubicBezTo>
              </a:path>
            </a:pathLst>
          </a:custGeom>
          <a:noFill/>
          <a:ln w="3050" cap="flat" cmpd="sng">
            <a:solidFill>
              <a:srgbClr val="28481F"/>
            </a:solidFill>
            <a:prstDash val="solid"/>
            <a:miter lim="716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4" name="Google Shape;2254;p18"/>
          <p:cNvSpPr/>
          <p:nvPr/>
        </p:nvSpPr>
        <p:spPr>
          <a:xfrm rot="5400000" flipH="1">
            <a:off x="1438139" y="99840"/>
            <a:ext cx="249068" cy="244087"/>
          </a:xfrm>
          <a:custGeom>
            <a:avLst/>
            <a:gdLst/>
            <a:ahLst/>
            <a:cxnLst/>
            <a:rect l="l" t="t" r="r" b="b"/>
            <a:pathLst>
              <a:path w="5669" h="5555" fill="none" extrusionOk="0">
                <a:moveTo>
                  <a:pt x="1398" y="4959"/>
                </a:moveTo>
                <a:cubicBezTo>
                  <a:pt x="2179" y="5461"/>
                  <a:pt x="3225" y="5554"/>
                  <a:pt x="4085" y="5225"/>
                </a:cubicBezTo>
                <a:cubicBezTo>
                  <a:pt x="4264" y="5139"/>
                  <a:pt x="4479" y="5045"/>
                  <a:pt x="4623" y="4924"/>
                </a:cubicBezTo>
                <a:cubicBezTo>
                  <a:pt x="5282" y="4451"/>
                  <a:pt x="5669" y="3526"/>
                  <a:pt x="5612" y="2745"/>
                </a:cubicBezTo>
                <a:cubicBezTo>
                  <a:pt x="5583" y="1971"/>
                  <a:pt x="5196" y="1254"/>
                  <a:pt x="4623" y="717"/>
                </a:cubicBezTo>
                <a:cubicBezTo>
                  <a:pt x="4150" y="265"/>
                  <a:pt x="3670" y="29"/>
                  <a:pt x="2982" y="29"/>
                </a:cubicBezTo>
                <a:cubicBezTo>
                  <a:pt x="2652" y="0"/>
                  <a:pt x="2208" y="86"/>
                  <a:pt x="2000" y="151"/>
                </a:cubicBezTo>
                <a:cubicBezTo>
                  <a:pt x="1613" y="265"/>
                  <a:pt x="1369" y="387"/>
                  <a:pt x="1075" y="624"/>
                </a:cubicBezTo>
                <a:cubicBezTo>
                  <a:pt x="860" y="774"/>
                  <a:pt x="717" y="925"/>
                  <a:pt x="567" y="1104"/>
                </a:cubicBezTo>
                <a:cubicBezTo>
                  <a:pt x="416" y="1312"/>
                  <a:pt x="266" y="1520"/>
                  <a:pt x="144" y="1849"/>
                </a:cubicBezTo>
                <a:cubicBezTo>
                  <a:pt x="0" y="2358"/>
                  <a:pt x="58" y="2774"/>
                  <a:pt x="180" y="3225"/>
                </a:cubicBezTo>
                <a:cubicBezTo>
                  <a:pt x="266" y="3669"/>
                  <a:pt x="502" y="4092"/>
                  <a:pt x="803" y="4451"/>
                </a:cubicBezTo>
                <a:cubicBezTo>
                  <a:pt x="982" y="4630"/>
                  <a:pt x="1161" y="4809"/>
                  <a:pt x="1398" y="4959"/>
                </a:cubicBezTo>
                <a:close/>
              </a:path>
            </a:pathLst>
          </a:custGeom>
          <a:noFill/>
          <a:ln w="3050" cap="flat" cmpd="sng">
            <a:solidFill>
              <a:srgbClr val="28481F"/>
            </a:solidFill>
            <a:prstDash val="solid"/>
            <a:miter lim="716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5" name="Google Shape;2255;p18"/>
          <p:cNvSpPr/>
          <p:nvPr/>
        </p:nvSpPr>
        <p:spPr>
          <a:xfrm rot="5400000" flipH="1">
            <a:off x="1458284" y="124073"/>
            <a:ext cx="213832" cy="196851"/>
          </a:xfrm>
          <a:custGeom>
            <a:avLst/>
            <a:gdLst/>
            <a:ahLst/>
            <a:cxnLst/>
            <a:rect l="l" t="t" r="r" b="b"/>
            <a:pathLst>
              <a:path w="4867" h="4480" fill="none" extrusionOk="0">
                <a:moveTo>
                  <a:pt x="2150" y="180"/>
                </a:moveTo>
                <a:cubicBezTo>
                  <a:pt x="2208" y="58"/>
                  <a:pt x="2329" y="29"/>
                  <a:pt x="2444" y="0"/>
                </a:cubicBezTo>
                <a:cubicBezTo>
                  <a:pt x="2716" y="0"/>
                  <a:pt x="2982" y="58"/>
                  <a:pt x="3161" y="208"/>
                </a:cubicBezTo>
                <a:cubicBezTo>
                  <a:pt x="3197" y="237"/>
                  <a:pt x="3225" y="266"/>
                  <a:pt x="3254" y="266"/>
                </a:cubicBezTo>
                <a:lnTo>
                  <a:pt x="3311" y="266"/>
                </a:lnTo>
                <a:cubicBezTo>
                  <a:pt x="3670" y="323"/>
                  <a:pt x="3999" y="567"/>
                  <a:pt x="4150" y="896"/>
                </a:cubicBezTo>
                <a:cubicBezTo>
                  <a:pt x="4565" y="1133"/>
                  <a:pt x="4773" y="1642"/>
                  <a:pt x="4658" y="2086"/>
                </a:cubicBezTo>
                <a:cubicBezTo>
                  <a:pt x="4809" y="2236"/>
                  <a:pt x="4866" y="2473"/>
                  <a:pt x="4866" y="2688"/>
                </a:cubicBezTo>
                <a:cubicBezTo>
                  <a:pt x="4838" y="2896"/>
                  <a:pt x="4716" y="3103"/>
                  <a:pt x="4537" y="3225"/>
                </a:cubicBezTo>
                <a:cubicBezTo>
                  <a:pt x="4508" y="3254"/>
                  <a:pt x="4508" y="3254"/>
                  <a:pt x="4479" y="3283"/>
                </a:cubicBezTo>
                <a:cubicBezTo>
                  <a:pt x="4451" y="3311"/>
                  <a:pt x="4451" y="3340"/>
                  <a:pt x="4415" y="3369"/>
                </a:cubicBezTo>
                <a:cubicBezTo>
                  <a:pt x="4300" y="3670"/>
                  <a:pt x="3999" y="3877"/>
                  <a:pt x="3670" y="3906"/>
                </a:cubicBezTo>
                <a:cubicBezTo>
                  <a:pt x="3641" y="4085"/>
                  <a:pt x="3490" y="4236"/>
                  <a:pt x="3311" y="4329"/>
                </a:cubicBezTo>
                <a:cubicBezTo>
                  <a:pt x="3161" y="4386"/>
                  <a:pt x="2953" y="4415"/>
                  <a:pt x="2774" y="4444"/>
                </a:cubicBezTo>
                <a:cubicBezTo>
                  <a:pt x="2566" y="4479"/>
                  <a:pt x="2329" y="4479"/>
                  <a:pt x="2208" y="4329"/>
                </a:cubicBezTo>
                <a:cubicBezTo>
                  <a:pt x="2150" y="4415"/>
                  <a:pt x="1971" y="4415"/>
                  <a:pt x="1849" y="4386"/>
                </a:cubicBezTo>
                <a:cubicBezTo>
                  <a:pt x="1520" y="4329"/>
                  <a:pt x="1226" y="4121"/>
                  <a:pt x="1011" y="3849"/>
                </a:cubicBezTo>
                <a:cubicBezTo>
                  <a:pt x="982" y="3820"/>
                  <a:pt x="982" y="3791"/>
                  <a:pt x="953" y="3791"/>
                </a:cubicBezTo>
                <a:cubicBezTo>
                  <a:pt x="925" y="3763"/>
                  <a:pt x="896" y="3727"/>
                  <a:pt x="832" y="3727"/>
                </a:cubicBezTo>
                <a:cubicBezTo>
                  <a:pt x="509" y="3548"/>
                  <a:pt x="330" y="3189"/>
                  <a:pt x="330" y="2802"/>
                </a:cubicBezTo>
                <a:cubicBezTo>
                  <a:pt x="208" y="2717"/>
                  <a:pt x="115" y="2595"/>
                  <a:pt x="86" y="2444"/>
                </a:cubicBezTo>
                <a:cubicBezTo>
                  <a:pt x="29" y="2265"/>
                  <a:pt x="0" y="2086"/>
                  <a:pt x="29" y="1935"/>
                </a:cubicBezTo>
                <a:cubicBezTo>
                  <a:pt x="86" y="1756"/>
                  <a:pt x="180" y="1577"/>
                  <a:pt x="330" y="1520"/>
                </a:cubicBezTo>
                <a:cubicBezTo>
                  <a:pt x="416" y="1462"/>
                  <a:pt x="359" y="1369"/>
                  <a:pt x="359" y="1283"/>
                </a:cubicBezTo>
                <a:cubicBezTo>
                  <a:pt x="330" y="1133"/>
                  <a:pt x="445" y="1011"/>
                  <a:pt x="538" y="925"/>
                </a:cubicBezTo>
                <a:cubicBezTo>
                  <a:pt x="595" y="832"/>
                  <a:pt x="688" y="746"/>
                  <a:pt x="774" y="681"/>
                </a:cubicBezTo>
                <a:cubicBezTo>
                  <a:pt x="867" y="624"/>
                  <a:pt x="982" y="595"/>
                  <a:pt x="1104" y="595"/>
                </a:cubicBezTo>
                <a:cubicBezTo>
                  <a:pt x="1161" y="624"/>
                  <a:pt x="1226" y="624"/>
                  <a:pt x="1254" y="595"/>
                </a:cubicBezTo>
                <a:lnTo>
                  <a:pt x="1254" y="473"/>
                </a:lnTo>
                <a:cubicBezTo>
                  <a:pt x="1254" y="359"/>
                  <a:pt x="1405" y="237"/>
                  <a:pt x="1520" y="208"/>
                </a:cubicBezTo>
                <a:cubicBezTo>
                  <a:pt x="1727" y="115"/>
                  <a:pt x="1971" y="58"/>
                  <a:pt x="2150" y="180"/>
                </a:cubicBezTo>
                <a:close/>
              </a:path>
            </a:pathLst>
          </a:custGeom>
          <a:noFill/>
          <a:ln w="3050" cap="flat" cmpd="sng">
            <a:solidFill>
              <a:srgbClr val="28481F"/>
            </a:solidFill>
            <a:prstDash val="solid"/>
            <a:miter lim="716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6" name="Google Shape;2256;p18"/>
          <p:cNvSpPr/>
          <p:nvPr/>
        </p:nvSpPr>
        <p:spPr>
          <a:xfrm rot="5400000" flipH="1">
            <a:off x="1480795" y="214608"/>
            <a:ext cx="68055" cy="82827"/>
          </a:xfrm>
          <a:custGeom>
            <a:avLst/>
            <a:gdLst/>
            <a:ahLst/>
            <a:cxnLst/>
            <a:rect l="l" t="t" r="r" b="b"/>
            <a:pathLst>
              <a:path w="1549" h="1885" fill="none" extrusionOk="0">
                <a:moveTo>
                  <a:pt x="1312" y="1885"/>
                </a:moveTo>
                <a:cubicBezTo>
                  <a:pt x="1405" y="1462"/>
                  <a:pt x="1519" y="925"/>
                  <a:pt x="1519" y="509"/>
                </a:cubicBezTo>
                <a:cubicBezTo>
                  <a:pt x="1491" y="301"/>
                  <a:pt x="1548" y="151"/>
                  <a:pt x="1462" y="29"/>
                </a:cubicBezTo>
                <a:cubicBezTo>
                  <a:pt x="1433" y="0"/>
                  <a:pt x="1369" y="0"/>
                  <a:pt x="1312" y="0"/>
                </a:cubicBezTo>
                <a:cubicBezTo>
                  <a:pt x="1283" y="29"/>
                  <a:pt x="1161" y="151"/>
                  <a:pt x="1104" y="208"/>
                </a:cubicBezTo>
                <a:cubicBezTo>
                  <a:pt x="831" y="659"/>
                  <a:pt x="444" y="1018"/>
                  <a:pt x="0" y="1283"/>
                </a:cubicBezTo>
              </a:path>
            </a:pathLst>
          </a:custGeom>
          <a:noFill/>
          <a:ln w="3050" cap="flat" cmpd="sng">
            <a:solidFill>
              <a:srgbClr val="28481F"/>
            </a:solidFill>
            <a:prstDash val="solid"/>
            <a:miter lim="716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7" name="Google Shape;2257;p18"/>
          <p:cNvSpPr/>
          <p:nvPr/>
        </p:nvSpPr>
        <p:spPr>
          <a:xfrm rot="5400000" flipH="1">
            <a:off x="1508368" y="264500"/>
            <a:ext cx="82510" cy="18323"/>
          </a:xfrm>
          <a:custGeom>
            <a:avLst/>
            <a:gdLst/>
            <a:ahLst/>
            <a:cxnLst/>
            <a:rect l="l" t="t" r="r" b="b"/>
            <a:pathLst>
              <a:path w="1878" h="417" fill="none" extrusionOk="0">
                <a:moveTo>
                  <a:pt x="1878" y="123"/>
                </a:moveTo>
                <a:lnTo>
                  <a:pt x="1878" y="58"/>
                </a:lnTo>
                <a:cubicBezTo>
                  <a:pt x="1878" y="30"/>
                  <a:pt x="1849" y="30"/>
                  <a:pt x="1849" y="30"/>
                </a:cubicBezTo>
                <a:cubicBezTo>
                  <a:pt x="1792" y="1"/>
                  <a:pt x="1698" y="1"/>
                  <a:pt x="1641" y="1"/>
                </a:cubicBezTo>
                <a:cubicBezTo>
                  <a:pt x="1311" y="1"/>
                  <a:pt x="860" y="123"/>
                  <a:pt x="566" y="237"/>
                </a:cubicBezTo>
                <a:cubicBezTo>
                  <a:pt x="358" y="302"/>
                  <a:pt x="179" y="359"/>
                  <a:pt x="0" y="416"/>
                </a:cubicBezTo>
              </a:path>
            </a:pathLst>
          </a:custGeom>
          <a:noFill/>
          <a:ln w="3050" cap="flat" cmpd="sng">
            <a:solidFill>
              <a:srgbClr val="28481F"/>
            </a:solidFill>
            <a:prstDash val="solid"/>
            <a:miter lim="716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8" name="Google Shape;2258;p18"/>
          <p:cNvSpPr/>
          <p:nvPr/>
        </p:nvSpPr>
        <p:spPr>
          <a:xfrm rot="5400000" flipH="1">
            <a:off x="1539060" y="252087"/>
            <a:ext cx="78732" cy="41919"/>
          </a:xfrm>
          <a:custGeom>
            <a:avLst/>
            <a:gdLst/>
            <a:ahLst/>
            <a:cxnLst/>
            <a:rect l="l" t="t" r="r" b="b"/>
            <a:pathLst>
              <a:path w="1792" h="954" fill="none" extrusionOk="0">
                <a:moveTo>
                  <a:pt x="1792" y="954"/>
                </a:moveTo>
                <a:lnTo>
                  <a:pt x="1792" y="868"/>
                </a:lnTo>
                <a:cubicBezTo>
                  <a:pt x="1763" y="832"/>
                  <a:pt x="1763" y="803"/>
                  <a:pt x="1735" y="774"/>
                </a:cubicBezTo>
                <a:cubicBezTo>
                  <a:pt x="1133" y="473"/>
                  <a:pt x="595" y="237"/>
                  <a:pt x="0" y="0"/>
                </a:cubicBezTo>
              </a:path>
            </a:pathLst>
          </a:custGeom>
          <a:noFill/>
          <a:ln w="3050" cap="flat" cmpd="sng">
            <a:solidFill>
              <a:srgbClr val="28481F"/>
            </a:solidFill>
            <a:prstDash val="solid"/>
            <a:miter lim="716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9" name="Google Shape;2259;p18"/>
          <p:cNvSpPr/>
          <p:nvPr/>
        </p:nvSpPr>
        <p:spPr>
          <a:xfrm rot="5400000" flipH="1">
            <a:off x="1576517" y="218672"/>
            <a:ext cx="47274" cy="72193"/>
          </a:xfrm>
          <a:custGeom>
            <a:avLst/>
            <a:gdLst/>
            <a:ahLst/>
            <a:cxnLst/>
            <a:rect l="l" t="t" r="r" b="b"/>
            <a:pathLst>
              <a:path w="1076" h="1643" fill="none" extrusionOk="0">
                <a:moveTo>
                  <a:pt x="1047" y="1642"/>
                </a:moveTo>
                <a:cubicBezTo>
                  <a:pt x="1075" y="1585"/>
                  <a:pt x="1047" y="1556"/>
                  <a:pt x="1047" y="1527"/>
                </a:cubicBezTo>
                <a:cubicBezTo>
                  <a:pt x="867" y="1105"/>
                  <a:pt x="566" y="660"/>
                  <a:pt x="330" y="302"/>
                </a:cubicBezTo>
                <a:cubicBezTo>
                  <a:pt x="244" y="180"/>
                  <a:pt x="151" y="58"/>
                  <a:pt x="0" y="1"/>
                </a:cubicBezTo>
              </a:path>
            </a:pathLst>
          </a:custGeom>
          <a:noFill/>
          <a:ln w="3050" cap="flat" cmpd="sng">
            <a:solidFill>
              <a:srgbClr val="28481F"/>
            </a:solidFill>
            <a:prstDash val="solid"/>
            <a:miter lim="716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0" name="Google Shape;2260;p18"/>
          <p:cNvSpPr/>
          <p:nvPr/>
        </p:nvSpPr>
        <p:spPr>
          <a:xfrm rot="5400000" flipH="1">
            <a:off x="1494503" y="164083"/>
            <a:ext cx="58917" cy="67096"/>
          </a:xfrm>
          <a:custGeom>
            <a:avLst/>
            <a:gdLst/>
            <a:ahLst/>
            <a:cxnLst/>
            <a:rect l="l" t="t" r="r" b="b"/>
            <a:pathLst>
              <a:path w="1341" h="1527" fill="none" extrusionOk="0">
                <a:moveTo>
                  <a:pt x="1341" y="1527"/>
                </a:moveTo>
                <a:cubicBezTo>
                  <a:pt x="1283" y="1405"/>
                  <a:pt x="1226" y="1283"/>
                  <a:pt x="1133" y="1169"/>
                </a:cubicBezTo>
                <a:cubicBezTo>
                  <a:pt x="1075" y="1075"/>
                  <a:pt x="1011" y="1018"/>
                  <a:pt x="954" y="925"/>
                </a:cubicBezTo>
                <a:cubicBezTo>
                  <a:pt x="774" y="746"/>
                  <a:pt x="473" y="416"/>
                  <a:pt x="294" y="237"/>
                </a:cubicBezTo>
                <a:cubicBezTo>
                  <a:pt x="208" y="151"/>
                  <a:pt x="115" y="58"/>
                  <a:pt x="0" y="1"/>
                </a:cubicBezTo>
              </a:path>
            </a:pathLst>
          </a:custGeom>
          <a:noFill/>
          <a:ln w="3050" cap="flat" cmpd="sng">
            <a:solidFill>
              <a:srgbClr val="28481F"/>
            </a:solidFill>
            <a:prstDash val="solid"/>
            <a:miter lim="716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1" name="Google Shape;2261;p18"/>
          <p:cNvSpPr/>
          <p:nvPr/>
        </p:nvSpPr>
        <p:spPr>
          <a:xfrm rot="5400000" flipH="1">
            <a:off x="1495120" y="156836"/>
            <a:ext cx="85366" cy="39414"/>
          </a:xfrm>
          <a:custGeom>
            <a:avLst/>
            <a:gdLst/>
            <a:ahLst/>
            <a:cxnLst/>
            <a:rect l="l" t="t" r="r" b="b"/>
            <a:pathLst>
              <a:path w="1943" h="897" fill="none" extrusionOk="0">
                <a:moveTo>
                  <a:pt x="1" y="58"/>
                </a:moveTo>
                <a:cubicBezTo>
                  <a:pt x="29" y="29"/>
                  <a:pt x="58" y="1"/>
                  <a:pt x="115" y="1"/>
                </a:cubicBezTo>
                <a:cubicBezTo>
                  <a:pt x="180" y="1"/>
                  <a:pt x="208" y="29"/>
                  <a:pt x="266" y="29"/>
                </a:cubicBezTo>
                <a:cubicBezTo>
                  <a:pt x="896" y="302"/>
                  <a:pt x="1341" y="595"/>
                  <a:pt x="1943" y="896"/>
                </a:cubicBezTo>
              </a:path>
            </a:pathLst>
          </a:custGeom>
          <a:noFill/>
          <a:ln w="3050" cap="flat" cmpd="sng">
            <a:solidFill>
              <a:srgbClr val="28481F"/>
            </a:solidFill>
            <a:prstDash val="solid"/>
            <a:miter lim="716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2" name="Google Shape;2262;p18"/>
          <p:cNvSpPr/>
          <p:nvPr/>
        </p:nvSpPr>
        <p:spPr>
          <a:xfrm rot="5400000" flipH="1">
            <a:off x="1519991" y="164702"/>
            <a:ext cx="92000" cy="12040"/>
          </a:xfrm>
          <a:custGeom>
            <a:avLst/>
            <a:gdLst/>
            <a:ahLst/>
            <a:cxnLst/>
            <a:rect l="l" t="t" r="r" b="b"/>
            <a:pathLst>
              <a:path w="2094" h="274" fill="none" extrusionOk="0">
                <a:moveTo>
                  <a:pt x="1" y="273"/>
                </a:moveTo>
                <a:cubicBezTo>
                  <a:pt x="123" y="245"/>
                  <a:pt x="237" y="209"/>
                  <a:pt x="359" y="209"/>
                </a:cubicBezTo>
                <a:cubicBezTo>
                  <a:pt x="839" y="151"/>
                  <a:pt x="1585" y="30"/>
                  <a:pt x="2093" y="1"/>
                </a:cubicBezTo>
              </a:path>
            </a:pathLst>
          </a:custGeom>
          <a:noFill/>
          <a:ln w="3050" cap="flat" cmpd="sng">
            <a:solidFill>
              <a:srgbClr val="28481F"/>
            </a:solidFill>
            <a:prstDash val="solid"/>
            <a:miter lim="716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3" name="Google Shape;2263;p18"/>
          <p:cNvSpPr/>
          <p:nvPr/>
        </p:nvSpPr>
        <p:spPr>
          <a:xfrm rot="5400000" flipH="1">
            <a:off x="1561864" y="153056"/>
            <a:ext cx="68363" cy="56419"/>
          </a:xfrm>
          <a:custGeom>
            <a:avLst/>
            <a:gdLst/>
            <a:ahLst/>
            <a:cxnLst/>
            <a:rect l="l" t="t" r="r" b="b"/>
            <a:pathLst>
              <a:path w="1556" h="1284" fill="none" extrusionOk="0">
                <a:moveTo>
                  <a:pt x="1" y="1283"/>
                </a:moveTo>
                <a:cubicBezTo>
                  <a:pt x="388" y="925"/>
                  <a:pt x="1255" y="237"/>
                  <a:pt x="1556" y="0"/>
                </a:cubicBezTo>
              </a:path>
            </a:pathLst>
          </a:custGeom>
          <a:noFill/>
          <a:ln w="3050" cap="flat" cmpd="sng">
            <a:solidFill>
              <a:srgbClr val="28481F"/>
            </a:solidFill>
            <a:prstDash val="solid"/>
            <a:miter lim="716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4" name="Google Shape;2264;p18"/>
          <p:cNvSpPr/>
          <p:nvPr/>
        </p:nvSpPr>
        <p:spPr>
          <a:xfrm rot="5400000" flipH="1">
            <a:off x="1608020" y="187214"/>
            <a:ext cx="10413" cy="85068"/>
          </a:xfrm>
          <a:custGeom>
            <a:avLst/>
            <a:gdLst/>
            <a:ahLst/>
            <a:cxnLst/>
            <a:rect l="l" t="t" r="r" b="b"/>
            <a:pathLst>
              <a:path w="237" h="1936" fill="none" extrusionOk="0">
                <a:moveTo>
                  <a:pt x="151" y="1936"/>
                </a:moveTo>
                <a:cubicBezTo>
                  <a:pt x="208" y="1878"/>
                  <a:pt x="208" y="1792"/>
                  <a:pt x="208" y="1699"/>
                </a:cubicBezTo>
                <a:cubicBezTo>
                  <a:pt x="237" y="1491"/>
                  <a:pt x="237" y="1076"/>
                  <a:pt x="208" y="861"/>
                </a:cubicBezTo>
                <a:cubicBezTo>
                  <a:pt x="179" y="474"/>
                  <a:pt x="151" y="237"/>
                  <a:pt x="0" y="1"/>
                </a:cubicBezTo>
              </a:path>
            </a:pathLst>
          </a:custGeom>
          <a:noFill/>
          <a:ln w="3050" cap="flat" cmpd="sng">
            <a:solidFill>
              <a:srgbClr val="28481F"/>
            </a:solidFill>
            <a:prstDash val="solid"/>
            <a:miter lim="716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5" name="Google Shape;2265;p18"/>
          <p:cNvSpPr/>
          <p:nvPr/>
        </p:nvSpPr>
        <p:spPr>
          <a:xfrm rot="5400000" flipH="1">
            <a:off x="1591632" y="164236"/>
            <a:ext cx="39410" cy="81289"/>
          </a:xfrm>
          <a:custGeom>
            <a:avLst/>
            <a:gdLst/>
            <a:ahLst/>
            <a:cxnLst/>
            <a:rect l="l" t="t" r="r" b="b"/>
            <a:pathLst>
              <a:path w="897" h="1850" fill="none" extrusionOk="0">
                <a:moveTo>
                  <a:pt x="1" y="1850"/>
                </a:moveTo>
                <a:cubicBezTo>
                  <a:pt x="29" y="1850"/>
                  <a:pt x="94" y="1850"/>
                  <a:pt x="123" y="1821"/>
                </a:cubicBezTo>
                <a:cubicBezTo>
                  <a:pt x="151" y="1792"/>
                  <a:pt x="180" y="1764"/>
                  <a:pt x="180" y="1706"/>
                </a:cubicBezTo>
                <a:cubicBezTo>
                  <a:pt x="273" y="1556"/>
                  <a:pt x="811" y="273"/>
                  <a:pt x="897" y="1"/>
                </a:cubicBezTo>
              </a:path>
            </a:pathLst>
          </a:custGeom>
          <a:noFill/>
          <a:ln w="3050" cap="flat" cmpd="sng">
            <a:solidFill>
              <a:srgbClr val="28481F"/>
            </a:solidFill>
            <a:prstDash val="solid"/>
            <a:miter lim="716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6" name="Google Shape;2266;p18"/>
          <p:cNvSpPr/>
          <p:nvPr/>
        </p:nvSpPr>
        <p:spPr>
          <a:xfrm rot="5400000" flipH="1">
            <a:off x="1553359" y="214150"/>
            <a:ext cx="23681" cy="23640"/>
          </a:xfrm>
          <a:custGeom>
            <a:avLst/>
            <a:gdLst/>
            <a:ahLst/>
            <a:cxnLst/>
            <a:rect l="l" t="t" r="r" b="b"/>
            <a:pathLst>
              <a:path w="539" h="538" fill="none" extrusionOk="0">
                <a:moveTo>
                  <a:pt x="94" y="502"/>
                </a:moveTo>
                <a:lnTo>
                  <a:pt x="216" y="502"/>
                </a:lnTo>
                <a:cubicBezTo>
                  <a:pt x="216" y="502"/>
                  <a:pt x="244" y="502"/>
                  <a:pt x="244" y="538"/>
                </a:cubicBezTo>
                <a:lnTo>
                  <a:pt x="330" y="538"/>
                </a:lnTo>
                <a:cubicBezTo>
                  <a:pt x="395" y="538"/>
                  <a:pt x="452" y="502"/>
                  <a:pt x="481" y="445"/>
                </a:cubicBezTo>
                <a:cubicBezTo>
                  <a:pt x="510" y="387"/>
                  <a:pt x="538" y="323"/>
                  <a:pt x="538" y="265"/>
                </a:cubicBezTo>
                <a:lnTo>
                  <a:pt x="538" y="208"/>
                </a:lnTo>
                <a:cubicBezTo>
                  <a:pt x="510" y="179"/>
                  <a:pt x="510" y="179"/>
                  <a:pt x="481" y="179"/>
                </a:cubicBezTo>
                <a:cubicBezTo>
                  <a:pt x="452" y="144"/>
                  <a:pt x="424" y="115"/>
                  <a:pt x="395" y="58"/>
                </a:cubicBezTo>
                <a:cubicBezTo>
                  <a:pt x="395" y="29"/>
                  <a:pt x="359" y="0"/>
                  <a:pt x="330" y="0"/>
                </a:cubicBezTo>
                <a:lnTo>
                  <a:pt x="302" y="29"/>
                </a:lnTo>
                <a:cubicBezTo>
                  <a:pt x="302" y="58"/>
                  <a:pt x="273" y="58"/>
                  <a:pt x="273" y="86"/>
                </a:cubicBezTo>
                <a:cubicBezTo>
                  <a:pt x="244" y="115"/>
                  <a:pt x="151" y="115"/>
                  <a:pt x="123" y="144"/>
                </a:cubicBezTo>
                <a:lnTo>
                  <a:pt x="94" y="144"/>
                </a:lnTo>
                <a:cubicBezTo>
                  <a:pt x="94" y="179"/>
                  <a:pt x="94" y="179"/>
                  <a:pt x="123" y="179"/>
                </a:cubicBezTo>
                <a:cubicBezTo>
                  <a:pt x="151" y="265"/>
                  <a:pt x="65" y="265"/>
                  <a:pt x="37" y="323"/>
                </a:cubicBezTo>
                <a:cubicBezTo>
                  <a:pt x="1" y="387"/>
                  <a:pt x="65" y="473"/>
                  <a:pt x="94" y="502"/>
                </a:cubicBezTo>
                <a:close/>
              </a:path>
            </a:pathLst>
          </a:custGeom>
          <a:noFill/>
          <a:ln w="3050" cap="flat" cmpd="sng">
            <a:solidFill>
              <a:srgbClr val="28481F"/>
            </a:solidFill>
            <a:prstDash val="solid"/>
            <a:miter lim="716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7" name="Google Shape;2267;p18"/>
          <p:cNvSpPr/>
          <p:nvPr/>
        </p:nvSpPr>
        <p:spPr>
          <a:xfrm rot="5400000" flipH="1">
            <a:off x="1564057" y="228320"/>
            <a:ext cx="44" cy="44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noFill/>
          <a:ln w="3050" cap="flat" cmpd="sng">
            <a:solidFill>
              <a:srgbClr val="28481F"/>
            </a:solidFill>
            <a:prstDash val="solid"/>
            <a:miter lim="716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8" name="Google Shape;2268;p18"/>
          <p:cNvSpPr/>
          <p:nvPr/>
        </p:nvSpPr>
        <p:spPr>
          <a:xfrm rot="5400000" flipH="1">
            <a:off x="2428611" y="293929"/>
            <a:ext cx="211327" cy="135467"/>
          </a:xfrm>
          <a:custGeom>
            <a:avLst/>
            <a:gdLst/>
            <a:ahLst/>
            <a:cxnLst/>
            <a:rect l="l" t="t" r="r" b="b"/>
            <a:pathLst>
              <a:path w="4810" h="3083" fill="none" extrusionOk="0">
                <a:moveTo>
                  <a:pt x="1971" y="395"/>
                </a:moveTo>
                <a:cubicBezTo>
                  <a:pt x="2244" y="331"/>
                  <a:pt x="2423" y="1"/>
                  <a:pt x="2717" y="1"/>
                </a:cubicBezTo>
                <a:cubicBezTo>
                  <a:pt x="3018" y="1"/>
                  <a:pt x="3168" y="359"/>
                  <a:pt x="3433" y="481"/>
                </a:cubicBezTo>
                <a:cubicBezTo>
                  <a:pt x="3677" y="574"/>
                  <a:pt x="3913" y="510"/>
                  <a:pt x="4150" y="510"/>
                </a:cubicBezTo>
                <a:cubicBezTo>
                  <a:pt x="4393" y="481"/>
                  <a:pt x="4659" y="538"/>
                  <a:pt x="4752" y="753"/>
                </a:cubicBezTo>
                <a:cubicBezTo>
                  <a:pt x="4809" y="932"/>
                  <a:pt x="4752" y="1112"/>
                  <a:pt x="4630" y="1226"/>
                </a:cubicBezTo>
                <a:cubicBezTo>
                  <a:pt x="4544" y="1377"/>
                  <a:pt x="4422" y="1499"/>
                  <a:pt x="4329" y="1649"/>
                </a:cubicBezTo>
                <a:cubicBezTo>
                  <a:pt x="4272" y="1792"/>
                  <a:pt x="4272" y="1943"/>
                  <a:pt x="4186" y="2065"/>
                </a:cubicBezTo>
                <a:cubicBezTo>
                  <a:pt x="4064" y="2244"/>
                  <a:pt x="3856" y="2301"/>
                  <a:pt x="3677" y="2330"/>
                </a:cubicBezTo>
                <a:cubicBezTo>
                  <a:pt x="3469" y="2366"/>
                  <a:pt x="3254" y="2330"/>
                  <a:pt x="3046" y="2301"/>
                </a:cubicBezTo>
                <a:cubicBezTo>
                  <a:pt x="2989" y="2301"/>
                  <a:pt x="2896" y="2301"/>
                  <a:pt x="2838" y="2366"/>
                </a:cubicBezTo>
                <a:cubicBezTo>
                  <a:pt x="2717" y="2423"/>
                  <a:pt x="2717" y="2545"/>
                  <a:pt x="2631" y="2660"/>
                </a:cubicBezTo>
                <a:cubicBezTo>
                  <a:pt x="2451" y="2932"/>
                  <a:pt x="2000" y="2839"/>
                  <a:pt x="1677" y="2903"/>
                </a:cubicBezTo>
                <a:cubicBezTo>
                  <a:pt x="1527" y="2932"/>
                  <a:pt x="1376" y="3018"/>
                  <a:pt x="1197" y="3047"/>
                </a:cubicBezTo>
                <a:cubicBezTo>
                  <a:pt x="810" y="3082"/>
                  <a:pt x="481" y="2781"/>
                  <a:pt x="273" y="2452"/>
                </a:cubicBezTo>
                <a:cubicBezTo>
                  <a:pt x="122" y="2215"/>
                  <a:pt x="1" y="1943"/>
                  <a:pt x="1" y="1649"/>
                </a:cubicBezTo>
                <a:cubicBezTo>
                  <a:pt x="29" y="1348"/>
                  <a:pt x="180" y="1047"/>
                  <a:pt x="452" y="961"/>
                </a:cubicBezTo>
                <a:cubicBezTo>
                  <a:pt x="538" y="932"/>
                  <a:pt x="631" y="932"/>
                  <a:pt x="717" y="868"/>
                </a:cubicBezTo>
                <a:cubicBezTo>
                  <a:pt x="868" y="782"/>
                  <a:pt x="896" y="538"/>
                  <a:pt x="1018" y="424"/>
                </a:cubicBezTo>
                <a:cubicBezTo>
                  <a:pt x="1283" y="216"/>
                  <a:pt x="1677" y="481"/>
                  <a:pt x="1971" y="395"/>
                </a:cubicBezTo>
                <a:close/>
              </a:path>
            </a:pathLst>
          </a:custGeom>
          <a:noFill/>
          <a:ln w="30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9" name="Google Shape;2269;p18"/>
          <p:cNvSpPr/>
          <p:nvPr/>
        </p:nvSpPr>
        <p:spPr>
          <a:xfrm rot="5400000" flipH="1">
            <a:off x="2440604" y="346524"/>
            <a:ext cx="176970" cy="58924"/>
          </a:xfrm>
          <a:custGeom>
            <a:avLst/>
            <a:gdLst/>
            <a:ahLst/>
            <a:cxnLst/>
            <a:rect l="l" t="t" r="r" b="b"/>
            <a:pathLst>
              <a:path w="4028" h="1341" fill="none" extrusionOk="0">
                <a:moveTo>
                  <a:pt x="4027" y="1"/>
                </a:moveTo>
                <a:cubicBezTo>
                  <a:pt x="3311" y="58"/>
                  <a:pt x="2594" y="151"/>
                  <a:pt x="1878" y="330"/>
                </a:cubicBezTo>
                <a:cubicBezTo>
                  <a:pt x="1190" y="538"/>
                  <a:pt x="537" y="839"/>
                  <a:pt x="0" y="1341"/>
                </a:cubicBezTo>
              </a:path>
            </a:pathLst>
          </a:custGeom>
          <a:noFill/>
          <a:ln w="30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0" name="Google Shape;2270;p18"/>
          <p:cNvSpPr/>
          <p:nvPr/>
        </p:nvSpPr>
        <p:spPr>
          <a:xfrm rot="5400000" flipH="1">
            <a:off x="2599913" y="21592"/>
            <a:ext cx="251967" cy="240308"/>
          </a:xfrm>
          <a:custGeom>
            <a:avLst/>
            <a:gdLst/>
            <a:ahLst/>
            <a:cxnLst/>
            <a:rect l="l" t="t" r="r" b="b"/>
            <a:pathLst>
              <a:path w="5735" h="5469" fill="none" extrusionOk="0">
                <a:moveTo>
                  <a:pt x="2896" y="5412"/>
                </a:moveTo>
                <a:cubicBezTo>
                  <a:pt x="3763" y="5261"/>
                  <a:pt x="4566" y="4810"/>
                  <a:pt x="5132" y="4122"/>
                </a:cubicBezTo>
                <a:cubicBezTo>
                  <a:pt x="5462" y="3706"/>
                  <a:pt x="5734" y="3197"/>
                  <a:pt x="5734" y="2660"/>
                </a:cubicBezTo>
                <a:cubicBezTo>
                  <a:pt x="5734" y="2094"/>
                  <a:pt x="5404" y="1556"/>
                  <a:pt x="4896" y="1377"/>
                </a:cubicBezTo>
                <a:cubicBezTo>
                  <a:pt x="4566" y="1255"/>
                  <a:pt x="4179" y="1320"/>
                  <a:pt x="3849" y="1406"/>
                </a:cubicBezTo>
                <a:cubicBezTo>
                  <a:pt x="3727" y="1470"/>
                  <a:pt x="3613" y="1499"/>
                  <a:pt x="3491" y="1499"/>
                </a:cubicBezTo>
                <a:cubicBezTo>
                  <a:pt x="3190" y="1470"/>
                  <a:pt x="3190" y="1255"/>
                  <a:pt x="3161" y="1019"/>
                </a:cubicBezTo>
                <a:cubicBezTo>
                  <a:pt x="3104" y="753"/>
                  <a:pt x="3011" y="481"/>
                  <a:pt x="2832" y="302"/>
                </a:cubicBezTo>
                <a:cubicBezTo>
                  <a:pt x="2567" y="65"/>
                  <a:pt x="2180" y="1"/>
                  <a:pt x="1850" y="94"/>
                </a:cubicBezTo>
                <a:cubicBezTo>
                  <a:pt x="1520" y="180"/>
                  <a:pt x="1219" y="424"/>
                  <a:pt x="983" y="660"/>
                </a:cubicBezTo>
                <a:cubicBezTo>
                  <a:pt x="323" y="1377"/>
                  <a:pt x="1" y="2452"/>
                  <a:pt x="180" y="3405"/>
                </a:cubicBezTo>
                <a:cubicBezTo>
                  <a:pt x="266" y="3828"/>
                  <a:pt x="445" y="4272"/>
                  <a:pt x="832" y="4451"/>
                </a:cubicBezTo>
                <a:cubicBezTo>
                  <a:pt x="1133" y="4630"/>
                  <a:pt x="1520" y="4602"/>
                  <a:pt x="1793" y="4810"/>
                </a:cubicBezTo>
                <a:cubicBezTo>
                  <a:pt x="2058" y="4989"/>
                  <a:pt x="2180" y="5318"/>
                  <a:pt x="2473" y="5412"/>
                </a:cubicBezTo>
                <a:cubicBezTo>
                  <a:pt x="2624" y="5469"/>
                  <a:pt x="2774" y="5440"/>
                  <a:pt x="2896" y="5412"/>
                </a:cubicBezTo>
                <a:close/>
              </a:path>
            </a:pathLst>
          </a:custGeom>
          <a:noFill/>
          <a:ln w="3050" cap="flat" cmpd="sng">
            <a:solidFill>
              <a:srgbClr val="28481F"/>
            </a:solidFill>
            <a:prstDash val="solid"/>
            <a:miter lim="716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1" name="Google Shape;2271;p18"/>
          <p:cNvSpPr/>
          <p:nvPr/>
        </p:nvSpPr>
        <p:spPr>
          <a:xfrm rot="5400000" flipH="1">
            <a:off x="2651711" y="86623"/>
            <a:ext cx="120602" cy="115606"/>
          </a:xfrm>
          <a:custGeom>
            <a:avLst/>
            <a:gdLst/>
            <a:ahLst/>
            <a:cxnLst/>
            <a:rect l="l" t="t" r="r" b="b"/>
            <a:pathLst>
              <a:path w="2745" h="2631" fill="none" extrusionOk="0">
                <a:moveTo>
                  <a:pt x="1011" y="58"/>
                </a:moveTo>
                <a:cubicBezTo>
                  <a:pt x="746" y="0"/>
                  <a:pt x="416" y="93"/>
                  <a:pt x="237" y="330"/>
                </a:cubicBezTo>
                <a:cubicBezTo>
                  <a:pt x="58" y="509"/>
                  <a:pt x="0" y="810"/>
                  <a:pt x="29" y="1046"/>
                </a:cubicBezTo>
                <a:cubicBezTo>
                  <a:pt x="29" y="1312"/>
                  <a:pt x="115" y="1584"/>
                  <a:pt x="208" y="1820"/>
                </a:cubicBezTo>
                <a:cubicBezTo>
                  <a:pt x="294" y="2028"/>
                  <a:pt x="387" y="2243"/>
                  <a:pt x="473" y="2480"/>
                </a:cubicBezTo>
                <a:cubicBezTo>
                  <a:pt x="502" y="2508"/>
                  <a:pt x="502" y="2508"/>
                  <a:pt x="538" y="2537"/>
                </a:cubicBezTo>
                <a:cubicBezTo>
                  <a:pt x="538" y="2566"/>
                  <a:pt x="566" y="2566"/>
                  <a:pt x="595" y="2566"/>
                </a:cubicBezTo>
                <a:cubicBezTo>
                  <a:pt x="746" y="2630"/>
                  <a:pt x="896" y="2602"/>
                  <a:pt x="1075" y="2537"/>
                </a:cubicBezTo>
                <a:cubicBezTo>
                  <a:pt x="1369" y="2451"/>
                  <a:pt x="1699" y="2329"/>
                  <a:pt x="2000" y="2207"/>
                </a:cubicBezTo>
                <a:cubicBezTo>
                  <a:pt x="2150" y="2121"/>
                  <a:pt x="2293" y="2064"/>
                  <a:pt x="2444" y="1942"/>
                </a:cubicBezTo>
                <a:cubicBezTo>
                  <a:pt x="2594" y="1792"/>
                  <a:pt x="2688" y="1613"/>
                  <a:pt x="2716" y="1405"/>
                </a:cubicBezTo>
                <a:cubicBezTo>
                  <a:pt x="2745" y="1226"/>
                  <a:pt x="2688" y="989"/>
                  <a:pt x="2537" y="867"/>
                </a:cubicBezTo>
                <a:cubicBezTo>
                  <a:pt x="2415" y="746"/>
                  <a:pt x="2236" y="688"/>
                  <a:pt x="2086" y="660"/>
                </a:cubicBezTo>
                <a:cubicBezTo>
                  <a:pt x="1906" y="660"/>
                  <a:pt x="1727" y="688"/>
                  <a:pt x="1577" y="717"/>
                </a:cubicBezTo>
                <a:lnTo>
                  <a:pt x="1519" y="717"/>
                </a:lnTo>
                <a:cubicBezTo>
                  <a:pt x="1491" y="717"/>
                  <a:pt x="1491" y="566"/>
                  <a:pt x="1491" y="538"/>
                </a:cubicBezTo>
                <a:cubicBezTo>
                  <a:pt x="1462" y="452"/>
                  <a:pt x="1434" y="387"/>
                  <a:pt x="1369" y="330"/>
                </a:cubicBezTo>
                <a:cubicBezTo>
                  <a:pt x="1283" y="208"/>
                  <a:pt x="1161" y="122"/>
                  <a:pt x="1011" y="58"/>
                </a:cubicBezTo>
                <a:close/>
              </a:path>
            </a:pathLst>
          </a:custGeom>
          <a:noFill/>
          <a:ln w="3050" cap="flat" cmpd="sng">
            <a:solidFill>
              <a:srgbClr val="28481F"/>
            </a:solidFill>
            <a:prstDash val="solid"/>
            <a:miter lim="716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2" name="Google Shape;2272;p18"/>
          <p:cNvSpPr/>
          <p:nvPr/>
        </p:nvSpPr>
        <p:spPr>
          <a:xfrm rot="5400000" flipH="1">
            <a:off x="2698808" y="126126"/>
            <a:ext cx="13224" cy="23684"/>
          </a:xfrm>
          <a:custGeom>
            <a:avLst/>
            <a:gdLst/>
            <a:ahLst/>
            <a:cxnLst/>
            <a:rect l="l" t="t" r="r" b="b"/>
            <a:pathLst>
              <a:path w="301" h="539" fill="none" extrusionOk="0">
                <a:moveTo>
                  <a:pt x="0" y="331"/>
                </a:moveTo>
                <a:cubicBezTo>
                  <a:pt x="0" y="417"/>
                  <a:pt x="0" y="474"/>
                  <a:pt x="65" y="510"/>
                </a:cubicBezTo>
                <a:cubicBezTo>
                  <a:pt x="122" y="538"/>
                  <a:pt x="208" y="538"/>
                  <a:pt x="244" y="474"/>
                </a:cubicBezTo>
                <a:cubicBezTo>
                  <a:pt x="301" y="417"/>
                  <a:pt x="301" y="359"/>
                  <a:pt x="301" y="295"/>
                </a:cubicBezTo>
                <a:cubicBezTo>
                  <a:pt x="301" y="209"/>
                  <a:pt x="301" y="116"/>
                  <a:pt x="272" y="30"/>
                </a:cubicBezTo>
                <a:cubicBezTo>
                  <a:pt x="244" y="1"/>
                  <a:pt x="208" y="1"/>
                  <a:pt x="208" y="1"/>
                </a:cubicBezTo>
                <a:cubicBezTo>
                  <a:pt x="65" y="58"/>
                  <a:pt x="0" y="209"/>
                  <a:pt x="0" y="331"/>
                </a:cubicBezTo>
                <a:close/>
              </a:path>
            </a:pathLst>
          </a:custGeom>
          <a:noFill/>
          <a:ln w="3050" cap="flat" cmpd="sng">
            <a:solidFill>
              <a:srgbClr val="28481F"/>
            </a:solidFill>
            <a:prstDash val="solid"/>
            <a:miter lim="716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3" name="Google Shape;2273;p18"/>
          <p:cNvSpPr/>
          <p:nvPr/>
        </p:nvSpPr>
        <p:spPr>
          <a:xfrm rot="5400000" flipH="1">
            <a:off x="2647160" y="398499"/>
            <a:ext cx="73371" cy="69293"/>
          </a:xfrm>
          <a:custGeom>
            <a:avLst/>
            <a:gdLst/>
            <a:ahLst/>
            <a:cxnLst/>
            <a:rect l="l" t="t" r="r" b="b"/>
            <a:pathLst>
              <a:path w="1670" h="1577" fill="none" extrusionOk="0">
                <a:moveTo>
                  <a:pt x="301" y="265"/>
                </a:moveTo>
                <a:cubicBezTo>
                  <a:pt x="122" y="416"/>
                  <a:pt x="0" y="681"/>
                  <a:pt x="0" y="953"/>
                </a:cubicBezTo>
                <a:cubicBezTo>
                  <a:pt x="0" y="1011"/>
                  <a:pt x="0" y="1104"/>
                  <a:pt x="29" y="1161"/>
                </a:cubicBezTo>
                <a:cubicBezTo>
                  <a:pt x="58" y="1254"/>
                  <a:pt x="122" y="1312"/>
                  <a:pt x="208" y="1340"/>
                </a:cubicBezTo>
                <a:cubicBezTo>
                  <a:pt x="416" y="1520"/>
                  <a:pt x="659" y="1577"/>
                  <a:pt x="925" y="1577"/>
                </a:cubicBezTo>
                <a:cubicBezTo>
                  <a:pt x="1018" y="1577"/>
                  <a:pt x="1075" y="1577"/>
                  <a:pt x="1161" y="1548"/>
                </a:cubicBezTo>
                <a:cubicBezTo>
                  <a:pt x="1462" y="1462"/>
                  <a:pt x="1670" y="1161"/>
                  <a:pt x="1670" y="860"/>
                </a:cubicBezTo>
                <a:cubicBezTo>
                  <a:pt x="1670" y="538"/>
                  <a:pt x="1462" y="237"/>
                  <a:pt x="1197" y="115"/>
                </a:cubicBezTo>
                <a:cubicBezTo>
                  <a:pt x="896" y="0"/>
                  <a:pt x="538" y="58"/>
                  <a:pt x="301" y="265"/>
                </a:cubicBezTo>
                <a:close/>
              </a:path>
            </a:pathLst>
          </a:custGeom>
          <a:noFill/>
          <a:ln w="3050" cap="flat" cmpd="sng">
            <a:solidFill>
              <a:srgbClr val="28481F"/>
            </a:solidFill>
            <a:prstDash val="solid"/>
            <a:miter lim="716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4" name="Google Shape;2274;p18"/>
          <p:cNvSpPr/>
          <p:nvPr/>
        </p:nvSpPr>
        <p:spPr>
          <a:xfrm rot="5400000" flipH="1">
            <a:off x="995904" y="61893"/>
            <a:ext cx="236151" cy="417254"/>
          </a:xfrm>
          <a:custGeom>
            <a:avLst/>
            <a:gdLst/>
            <a:ahLst/>
            <a:cxnLst/>
            <a:rect l="l" t="t" r="r" b="b"/>
            <a:pathLst>
              <a:path w="5375" h="9496" fill="none" extrusionOk="0">
                <a:moveTo>
                  <a:pt x="0" y="2057"/>
                </a:moveTo>
                <a:cubicBezTo>
                  <a:pt x="179" y="2416"/>
                  <a:pt x="387" y="2745"/>
                  <a:pt x="566" y="3104"/>
                </a:cubicBezTo>
                <a:cubicBezTo>
                  <a:pt x="867" y="3763"/>
                  <a:pt x="1018" y="4480"/>
                  <a:pt x="989" y="5196"/>
                </a:cubicBezTo>
                <a:cubicBezTo>
                  <a:pt x="925" y="6242"/>
                  <a:pt x="509" y="7346"/>
                  <a:pt x="925" y="8299"/>
                </a:cubicBezTo>
                <a:cubicBezTo>
                  <a:pt x="1226" y="8930"/>
                  <a:pt x="1856" y="9374"/>
                  <a:pt x="2537" y="9439"/>
                </a:cubicBezTo>
                <a:cubicBezTo>
                  <a:pt x="3433" y="9496"/>
                  <a:pt x="4508" y="8865"/>
                  <a:pt x="4931" y="8034"/>
                </a:cubicBezTo>
                <a:cubicBezTo>
                  <a:pt x="5346" y="7224"/>
                  <a:pt x="5375" y="6271"/>
                  <a:pt x="5260" y="5375"/>
                </a:cubicBezTo>
                <a:cubicBezTo>
                  <a:pt x="4959" y="3347"/>
                  <a:pt x="3676" y="1491"/>
                  <a:pt x="2064" y="237"/>
                </a:cubicBezTo>
                <a:cubicBezTo>
                  <a:pt x="1942" y="151"/>
                  <a:pt x="1820" y="58"/>
                  <a:pt x="1706" y="1"/>
                </a:cubicBezTo>
              </a:path>
            </a:pathLst>
          </a:custGeom>
          <a:noFill/>
          <a:ln w="3050" cap="flat" cmpd="sng">
            <a:solidFill>
              <a:srgbClr val="28481F"/>
            </a:solidFill>
            <a:prstDash val="solid"/>
            <a:miter lim="716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5" name="Google Shape;2275;p18"/>
          <p:cNvSpPr/>
          <p:nvPr/>
        </p:nvSpPr>
        <p:spPr>
          <a:xfrm rot="5400000" flipH="1">
            <a:off x="1220234" y="286219"/>
            <a:ext cx="125962" cy="139246"/>
          </a:xfrm>
          <a:custGeom>
            <a:avLst/>
            <a:gdLst/>
            <a:ahLst/>
            <a:cxnLst/>
            <a:rect l="l" t="t" r="r" b="b"/>
            <a:pathLst>
              <a:path w="2867" h="3169" fill="none" extrusionOk="0">
                <a:moveTo>
                  <a:pt x="452" y="567"/>
                </a:moveTo>
                <a:cubicBezTo>
                  <a:pt x="272" y="775"/>
                  <a:pt x="179" y="1047"/>
                  <a:pt x="122" y="1312"/>
                </a:cubicBezTo>
                <a:cubicBezTo>
                  <a:pt x="0" y="1914"/>
                  <a:pt x="151" y="2509"/>
                  <a:pt x="244" y="3104"/>
                </a:cubicBezTo>
                <a:cubicBezTo>
                  <a:pt x="244" y="3168"/>
                  <a:pt x="301" y="3168"/>
                  <a:pt x="330" y="3168"/>
                </a:cubicBezTo>
                <a:cubicBezTo>
                  <a:pt x="631" y="2896"/>
                  <a:pt x="867" y="2537"/>
                  <a:pt x="932" y="2122"/>
                </a:cubicBezTo>
                <a:cubicBezTo>
                  <a:pt x="932" y="2093"/>
                  <a:pt x="989" y="2065"/>
                  <a:pt x="1018" y="2093"/>
                </a:cubicBezTo>
                <a:cubicBezTo>
                  <a:pt x="1197" y="2301"/>
                  <a:pt x="1319" y="2509"/>
                  <a:pt x="1433" y="2745"/>
                </a:cubicBezTo>
                <a:cubicBezTo>
                  <a:pt x="1469" y="2781"/>
                  <a:pt x="1527" y="2781"/>
                  <a:pt x="1527" y="2717"/>
                </a:cubicBezTo>
                <a:cubicBezTo>
                  <a:pt x="1584" y="2272"/>
                  <a:pt x="1555" y="1821"/>
                  <a:pt x="1405" y="1405"/>
                </a:cubicBezTo>
                <a:cubicBezTo>
                  <a:pt x="1405" y="1377"/>
                  <a:pt x="1433" y="1312"/>
                  <a:pt x="1469" y="1348"/>
                </a:cubicBezTo>
                <a:cubicBezTo>
                  <a:pt x="1856" y="1405"/>
                  <a:pt x="2243" y="1642"/>
                  <a:pt x="2602" y="1556"/>
                </a:cubicBezTo>
                <a:cubicBezTo>
                  <a:pt x="2659" y="1556"/>
                  <a:pt x="2659" y="1491"/>
                  <a:pt x="2630" y="1463"/>
                </a:cubicBezTo>
                <a:lnTo>
                  <a:pt x="2007" y="839"/>
                </a:lnTo>
                <a:cubicBezTo>
                  <a:pt x="1971" y="810"/>
                  <a:pt x="1971" y="746"/>
                  <a:pt x="2035" y="746"/>
                </a:cubicBezTo>
                <a:cubicBezTo>
                  <a:pt x="2329" y="746"/>
                  <a:pt x="2602" y="631"/>
                  <a:pt x="2809" y="416"/>
                </a:cubicBezTo>
                <a:cubicBezTo>
                  <a:pt x="2867" y="388"/>
                  <a:pt x="2838" y="330"/>
                  <a:pt x="2781" y="330"/>
                </a:cubicBezTo>
                <a:cubicBezTo>
                  <a:pt x="2301" y="302"/>
                  <a:pt x="1856" y="1"/>
                  <a:pt x="1347" y="29"/>
                </a:cubicBezTo>
                <a:cubicBezTo>
                  <a:pt x="1075" y="29"/>
                  <a:pt x="839" y="151"/>
                  <a:pt x="659" y="330"/>
                </a:cubicBezTo>
              </a:path>
            </a:pathLst>
          </a:custGeom>
          <a:noFill/>
          <a:ln w="3050" cap="flat" cmpd="sng">
            <a:solidFill>
              <a:srgbClr val="28481F"/>
            </a:solidFill>
            <a:prstDash val="solid"/>
            <a:miter lim="716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6" name="Google Shape;2276;p18"/>
          <p:cNvSpPr/>
          <p:nvPr/>
        </p:nvSpPr>
        <p:spPr>
          <a:xfrm rot="5400000" flipH="1">
            <a:off x="1346183" y="360845"/>
            <a:ext cx="34357" cy="84145"/>
          </a:xfrm>
          <a:custGeom>
            <a:avLst/>
            <a:gdLst/>
            <a:ahLst/>
            <a:cxnLst/>
            <a:rect l="l" t="t" r="r" b="b"/>
            <a:pathLst>
              <a:path w="782" h="1915" fill="none" extrusionOk="0">
                <a:moveTo>
                  <a:pt x="151" y="37"/>
                </a:moveTo>
                <a:cubicBezTo>
                  <a:pt x="180" y="1"/>
                  <a:pt x="180" y="1"/>
                  <a:pt x="208" y="1"/>
                </a:cubicBezTo>
                <a:lnTo>
                  <a:pt x="602" y="1"/>
                </a:lnTo>
                <a:cubicBezTo>
                  <a:pt x="423" y="538"/>
                  <a:pt x="452" y="1198"/>
                  <a:pt x="782" y="1649"/>
                </a:cubicBezTo>
                <a:cubicBezTo>
                  <a:pt x="660" y="1706"/>
                  <a:pt x="631" y="1828"/>
                  <a:pt x="602" y="1914"/>
                </a:cubicBezTo>
                <a:cubicBezTo>
                  <a:pt x="180" y="1405"/>
                  <a:pt x="0" y="717"/>
                  <a:pt x="122" y="65"/>
                </a:cubicBezTo>
                <a:cubicBezTo>
                  <a:pt x="151" y="65"/>
                  <a:pt x="151" y="37"/>
                  <a:pt x="151" y="37"/>
                </a:cubicBezTo>
                <a:close/>
              </a:path>
            </a:pathLst>
          </a:custGeom>
          <a:noFill/>
          <a:ln w="3050" cap="flat" cmpd="sng">
            <a:solidFill>
              <a:srgbClr val="28481F"/>
            </a:solidFill>
            <a:prstDash val="solid"/>
            <a:miter lim="716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7" name="Google Shape;2277;p18"/>
          <p:cNvSpPr/>
          <p:nvPr/>
        </p:nvSpPr>
        <p:spPr>
          <a:xfrm rot="5400000" flipH="1">
            <a:off x="953843" y="273019"/>
            <a:ext cx="52590" cy="84101"/>
          </a:xfrm>
          <a:custGeom>
            <a:avLst/>
            <a:gdLst/>
            <a:ahLst/>
            <a:cxnLst/>
            <a:rect l="l" t="t" r="r" b="b"/>
            <a:pathLst>
              <a:path w="1197" h="1914" fill="none" extrusionOk="0">
                <a:moveTo>
                  <a:pt x="566" y="179"/>
                </a:moveTo>
                <a:cubicBezTo>
                  <a:pt x="538" y="93"/>
                  <a:pt x="452" y="0"/>
                  <a:pt x="358" y="0"/>
                </a:cubicBezTo>
                <a:cubicBezTo>
                  <a:pt x="272" y="0"/>
                  <a:pt x="179" y="58"/>
                  <a:pt x="151" y="122"/>
                </a:cubicBezTo>
                <a:cubicBezTo>
                  <a:pt x="93" y="208"/>
                  <a:pt x="65" y="301"/>
                  <a:pt x="65" y="359"/>
                </a:cubicBezTo>
                <a:cubicBezTo>
                  <a:pt x="0" y="867"/>
                  <a:pt x="179" y="1376"/>
                  <a:pt x="538" y="1735"/>
                </a:cubicBezTo>
                <a:cubicBezTo>
                  <a:pt x="631" y="1820"/>
                  <a:pt x="745" y="1885"/>
                  <a:pt x="867" y="1914"/>
                </a:cubicBezTo>
                <a:cubicBezTo>
                  <a:pt x="960" y="1914"/>
                  <a:pt x="1104" y="1849"/>
                  <a:pt x="1139" y="1763"/>
                </a:cubicBezTo>
                <a:cubicBezTo>
                  <a:pt x="1197" y="1641"/>
                  <a:pt x="1104" y="1491"/>
                  <a:pt x="1046" y="1376"/>
                </a:cubicBezTo>
                <a:cubicBezTo>
                  <a:pt x="925" y="1197"/>
                  <a:pt x="810" y="1018"/>
                  <a:pt x="745" y="810"/>
                </a:cubicBezTo>
                <a:cubicBezTo>
                  <a:pt x="688" y="595"/>
                  <a:pt x="688" y="359"/>
                  <a:pt x="566" y="179"/>
                </a:cubicBezTo>
                <a:close/>
              </a:path>
            </a:pathLst>
          </a:custGeom>
          <a:noFill/>
          <a:ln w="3050" cap="flat" cmpd="sng">
            <a:solidFill>
              <a:srgbClr val="28481F"/>
            </a:solidFill>
            <a:prstDash val="solid"/>
            <a:miter lim="716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78" name="Google Shape;2278;p18"/>
          <p:cNvGrpSpPr/>
          <p:nvPr/>
        </p:nvGrpSpPr>
        <p:grpSpPr>
          <a:xfrm flipH="1">
            <a:off x="854016" y="556655"/>
            <a:ext cx="249068" cy="244087"/>
            <a:chOff x="8097176" y="621780"/>
            <a:chExt cx="249068" cy="244087"/>
          </a:xfrm>
        </p:grpSpPr>
        <p:sp>
          <p:nvSpPr>
            <p:cNvPr id="2279" name="Google Shape;2279;p18"/>
            <p:cNvSpPr/>
            <p:nvPr/>
          </p:nvSpPr>
          <p:spPr>
            <a:xfrm>
              <a:off x="8097176" y="621780"/>
              <a:ext cx="249068" cy="244087"/>
            </a:xfrm>
            <a:custGeom>
              <a:avLst/>
              <a:gdLst/>
              <a:ahLst/>
              <a:cxnLst/>
              <a:rect l="l" t="t" r="r" b="b"/>
              <a:pathLst>
                <a:path w="5669" h="5555" fill="none" extrusionOk="0">
                  <a:moveTo>
                    <a:pt x="1398" y="4959"/>
                  </a:moveTo>
                  <a:cubicBezTo>
                    <a:pt x="2179" y="5461"/>
                    <a:pt x="3225" y="5554"/>
                    <a:pt x="4085" y="5225"/>
                  </a:cubicBezTo>
                  <a:cubicBezTo>
                    <a:pt x="4264" y="5139"/>
                    <a:pt x="4479" y="5045"/>
                    <a:pt x="4623" y="4924"/>
                  </a:cubicBezTo>
                  <a:cubicBezTo>
                    <a:pt x="5282" y="4451"/>
                    <a:pt x="5669" y="3526"/>
                    <a:pt x="5612" y="2745"/>
                  </a:cubicBezTo>
                  <a:cubicBezTo>
                    <a:pt x="5583" y="1971"/>
                    <a:pt x="5196" y="1254"/>
                    <a:pt x="4623" y="717"/>
                  </a:cubicBezTo>
                  <a:cubicBezTo>
                    <a:pt x="4150" y="265"/>
                    <a:pt x="3670" y="29"/>
                    <a:pt x="2982" y="29"/>
                  </a:cubicBezTo>
                  <a:cubicBezTo>
                    <a:pt x="2652" y="0"/>
                    <a:pt x="2208" y="86"/>
                    <a:pt x="2000" y="151"/>
                  </a:cubicBezTo>
                  <a:cubicBezTo>
                    <a:pt x="1613" y="265"/>
                    <a:pt x="1369" y="387"/>
                    <a:pt x="1075" y="624"/>
                  </a:cubicBezTo>
                  <a:cubicBezTo>
                    <a:pt x="860" y="774"/>
                    <a:pt x="717" y="925"/>
                    <a:pt x="567" y="1104"/>
                  </a:cubicBezTo>
                  <a:cubicBezTo>
                    <a:pt x="416" y="1312"/>
                    <a:pt x="266" y="1520"/>
                    <a:pt x="144" y="1849"/>
                  </a:cubicBezTo>
                  <a:cubicBezTo>
                    <a:pt x="0" y="2358"/>
                    <a:pt x="58" y="2774"/>
                    <a:pt x="180" y="3225"/>
                  </a:cubicBezTo>
                  <a:cubicBezTo>
                    <a:pt x="266" y="3669"/>
                    <a:pt x="502" y="4092"/>
                    <a:pt x="803" y="4451"/>
                  </a:cubicBezTo>
                  <a:cubicBezTo>
                    <a:pt x="982" y="4630"/>
                    <a:pt x="1161" y="4809"/>
                    <a:pt x="1398" y="4959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18"/>
            <p:cNvSpPr/>
            <p:nvPr/>
          </p:nvSpPr>
          <p:spPr>
            <a:xfrm>
              <a:off x="8114179" y="642871"/>
              <a:ext cx="213832" cy="196851"/>
            </a:xfrm>
            <a:custGeom>
              <a:avLst/>
              <a:gdLst/>
              <a:ahLst/>
              <a:cxnLst/>
              <a:rect l="l" t="t" r="r" b="b"/>
              <a:pathLst>
                <a:path w="4867" h="4480" fill="none" extrusionOk="0">
                  <a:moveTo>
                    <a:pt x="2150" y="180"/>
                  </a:moveTo>
                  <a:cubicBezTo>
                    <a:pt x="2208" y="58"/>
                    <a:pt x="2329" y="29"/>
                    <a:pt x="2444" y="0"/>
                  </a:cubicBezTo>
                  <a:cubicBezTo>
                    <a:pt x="2716" y="0"/>
                    <a:pt x="2982" y="58"/>
                    <a:pt x="3161" y="208"/>
                  </a:cubicBezTo>
                  <a:cubicBezTo>
                    <a:pt x="3197" y="237"/>
                    <a:pt x="3225" y="266"/>
                    <a:pt x="3254" y="266"/>
                  </a:cubicBezTo>
                  <a:lnTo>
                    <a:pt x="3311" y="266"/>
                  </a:lnTo>
                  <a:cubicBezTo>
                    <a:pt x="3670" y="323"/>
                    <a:pt x="3999" y="567"/>
                    <a:pt x="4150" y="896"/>
                  </a:cubicBezTo>
                  <a:cubicBezTo>
                    <a:pt x="4565" y="1133"/>
                    <a:pt x="4773" y="1642"/>
                    <a:pt x="4658" y="2086"/>
                  </a:cubicBezTo>
                  <a:cubicBezTo>
                    <a:pt x="4809" y="2236"/>
                    <a:pt x="4866" y="2473"/>
                    <a:pt x="4866" y="2688"/>
                  </a:cubicBezTo>
                  <a:cubicBezTo>
                    <a:pt x="4838" y="2896"/>
                    <a:pt x="4716" y="3103"/>
                    <a:pt x="4537" y="3225"/>
                  </a:cubicBezTo>
                  <a:cubicBezTo>
                    <a:pt x="4508" y="3254"/>
                    <a:pt x="4508" y="3254"/>
                    <a:pt x="4479" y="3283"/>
                  </a:cubicBezTo>
                  <a:cubicBezTo>
                    <a:pt x="4451" y="3311"/>
                    <a:pt x="4451" y="3340"/>
                    <a:pt x="4415" y="3369"/>
                  </a:cubicBezTo>
                  <a:cubicBezTo>
                    <a:pt x="4300" y="3670"/>
                    <a:pt x="3999" y="3877"/>
                    <a:pt x="3670" y="3906"/>
                  </a:cubicBezTo>
                  <a:cubicBezTo>
                    <a:pt x="3641" y="4085"/>
                    <a:pt x="3490" y="4236"/>
                    <a:pt x="3311" y="4329"/>
                  </a:cubicBezTo>
                  <a:cubicBezTo>
                    <a:pt x="3161" y="4386"/>
                    <a:pt x="2953" y="4415"/>
                    <a:pt x="2774" y="4444"/>
                  </a:cubicBezTo>
                  <a:cubicBezTo>
                    <a:pt x="2566" y="4479"/>
                    <a:pt x="2329" y="4479"/>
                    <a:pt x="2208" y="4329"/>
                  </a:cubicBezTo>
                  <a:cubicBezTo>
                    <a:pt x="2150" y="4415"/>
                    <a:pt x="1971" y="4415"/>
                    <a:pt x="1849" y="4386"/>
                  </a:cubicBezTo>
                  <a:cubicBezTo>
                    <a:pt x="1520" y="4329"/>
                    <a:pt x="1226" y="4121"/>
                    <a:pt x="1011" y="3849"/>
                  </a:cubicBezTo>
                  <a:cubicBezTo>
                    <a:pt x="982" y="3820"/>
                    <a:pt x="982" y="3791"/>
                    <a:pt x="953" y="3791"/>
                  </a:cubicBezTo>
                  <a:cubicBezTo>
                    <a:pt x="925" y="3763"/>
                    <a:pt x="896" y="3727"/>
                    <a:pt x="832" y="3727"/>
                  </a:cubicBezTo>
                  <a:cubicBezTo>
                    <a:pt x="509" y="3548"/>
                    <a:pt x="330" y="3189"/>
                    <a:pt x="330" y="2802"/>
                  </a:cubicBezTo>
                  <a:cubicBezTo>
                    <a:pt x="208" y="2717"/>
                    <a:pt x="115" y="2595"/>
                    <a:pt x="86" y="2444"/>
                  </a:cubicBezTo>
                  <a:cubicBezTo>
                    <a:pt x="29" y="2265"/>
                    <a:pt x="0" y="2086"/>
                    <a:pt x="29" y="1935"/>
                  </a:cubicBezTo>
                  <a:cubicBezTo>
                    <a:pt x="86" y="1756"/>
                    <a:pt x="180" y="1577"/>
                    <a:pt x="330" y="1520"/>
                  </a:cubicBezTo>
                  <a:cubicBezTo>
                    <a:pt x="416" y="1462"/>
                    <a:pt x="359" y="1369"/>
                    <a:pt x="359" y="1283"/>
                  </a:cubicBezTo>
                  <a:cubicBezTo>
                    <a:pt x="330" y="1133"/>
                    <a:pt x="445" y="1011"/>
                    <a:pt x="538" y="925"/>
                  </a:cubicBezTo>
                  <a:cubicBezTo>
                    <a:pt x="595" y="832"/>
                    <a:pt x="688" y="746"/>
                    <a:pt x="774" y="681"/>
                  </a:cubicBezTo>
                  <a:cubicBezTo>
                    <a:pt x="867" y="624"/>
                    <a:pt x="982" y="595"/>
                    <a:pt x="1104" y="595"/>
                  </a:cubicBezTo>
                  <a:cubicBezTo>
                    <a:pt x="1161" y="624"/>
                    <a:pt x="1226" y="624"/>
                    <a:pt x="1254" y="595"/>
                  </a:cubicBezTo>
                  <a:lnTo>
                    <a:pt x="1254" y="473"/>
                  </a:lnTo>
                  <a:cubicBezTo>
                    <a:pt x="1254" y="359"/>
                    <a:pt x="1405" y="237"/>
                    <a:pt x="1520" y="208"/>
                  </a:cubicBezTo>
                  <a:cubicBezTo>
                    <a:pt x="1727" y="115"/>
                    <a:pt x="1971" y="58"/>
                    <a:pt x="2150" y="180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18"/>
            <p:cNvSpPr/>
            <p:nvPr/>
          </p:nvSpPr>
          <p:spPr>
            <a:xfrm>
              <a:off x="8153545" y="750260"/>
              <a:ext cx="68055" cy="82827"/>
            </a:xfrm>
            <a:custGeom>
              <a:avLst/>
              <a:gdLst/>
              <a:ahLst/>
              <a:cxnLst/>
              <a:rect l="l" t="t" r="r" b="b"/>
              <a:pathLst>
                <a:path w="1549" h="1885" fill="none" extrusionOk="0">
                  <a:moveTo>
                    <a:pt x="1312" y="1885"/>
                  </a:moveTo>
                  <a:cubicBezTo>
                    <a:pt x="1405" y="1462"/>
                    <a:pt x="1519" y="925"/>
                    <a:pt x="1519" y="509"/>
                  </a:cubicBezTo>
                  <a:cubicBezTo>
                    <a:pt x="1491" y="301"/>
                    <a:pt x="1548" y="151"/>
                    <a:pt x="1462" y="29"/>
                  </a:cubicBezTo>
                  <a:cubicBezTo>
                    <a:pt x="1433" y="0"/>
                    <a:pt x="1369" y="0"/>
                    <a:pt x="1312" y="0"/>
                  </a:cubicBezTo>
                  <a:cubicBezTo>
                    <a:pt x="1283" y="29"/>
                    <a:pt x="1161" y="151"/>
                    <a:pt x="1104" y="208"/>
                  </a:cubicBezTo>
                  <a:cubicBezTo>
                    <a:pt x="831" y="659"/>
                    <a:pt x="444" y="1018"/>
                    <a:pt x="0" y="1283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18"/>
            <p:cNvSpPr/>
            <p:nvPr/>
          </p:nvSpPr>
          <p:spPr>
            <a:xfrm>
              <a:off x="8128678" y="747712"/>
              <a:ext cx="82510" cy="18323"/>
            </a:xfrm>
            <a:custGeom>
              <a:avLst/>
              <a:gdLst/>
              <a:ahLst/>
              <a:cxnLst/>
              <a:rect l="l" t="t" r="r" b="b"/>
              <a:pathLst>
                <a:path w="1878" h="417" fill="none" extrusionOk="0">
                  <a:moveTo>
                    <a:pt x="1878" y="123"/>
                  </a:moveTo>
                  <a:lnTo>
                    <a:pt x="1878" y="58"/>
                  </a:lnTo>
                  <a:cubicBezTo>
                    <a:pt x="1878" y="30"/>
                    <a:pt x="1849" y="30"/>
                    <a:pt x="1849" y="30"/>
                  </a:cubicBezTo>
                  <a:cubicBezTo>
                    <a:pt x="1792" y="1"/>
                    <a:pt x="1698" y="1"/>
                    <a:pt x="1641" y="1"/>
                  </a:cubicBezTo>
                  <a:cubicBezTo>
                    <a:pt x="1311" y="1"/>
                    <a:pt x="860" y="123"/>
                    <a:pt x="566" y="237"/>
                  </a:cubicBezTo>
                  <a:cubicBezTo>
                    <a:pt x="358" y="302"/>
                    <a:pt x="179" y="359"/>
                    <a:pt x="0" y="416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18"/>
            <p:cNvSpPr/>
            <p:nvPr/>
          </p:nvSpPr>
          <p:spPr>
            <a:xfrm>
              <a:off x="8131182" y="707111"/>
              <a:ext cx="78732" cy="41919"/>
            </a:xfrm>
            <a:custGeom>
              <a:avLst/>
              <a:gdLst/>
              <a:ahLst/>
              <a:cxnLst/>
              <a:rect l="l" t="t" r="r" b="b"/>
              <a:pathLst>
                <a:path w="1792" h="954" fill="none" extrusionOk="0">
                  <a:moveTo>
                    <a:pt x="1792" y="954"/>
                  </a:moveTo>
                  <a:lnTo>
                    <a:pt x="1792" y="868"/>
                  </a:lnTo>
                  <a:cubicBezTo>
                    <a:pt x="1763" y="832"/>
                    <a:pt x="1763" y="803"/>
                    <a:pt x="1735" y="774"/>
                  </a:cubicBezTo>
                  <a:cubicBezTo>
                    <a:pt x="1133" y="473"/>
                    <a:pt x="595" y="237"/>
                    <a:pt x="0" y="0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18"/>
            <p:cNvSpPr/>
            <p:nvPr/>
          </p:nvSpPr>
          <p:spPr>
            <a:xfrm>
              <a:off x="8165188" y="670246"/>
              <a:ext cx="47274" cy="72193"/>
            </a:xfrm>
            <a:custGeom>
              <a:avLst/>
              <a:gdLst/>
              <a:ahLst/>
              <a:cxnLst/>
              <a:rect l="l" t="t" r="r" b="b"/>
              <a:pathLst>
                <a:path w="1076" h="1643" fill="none" extrusionOk="0">
                  <a:moveTo>
                    <a:pt x="1047" y="1642"/>
                  </a:moveTo>
                  <a:cubicBezTo>
                    <a:pt x="1075" y="1585"/>
                    <a:pt x="1047" y="1556"/>
                    <a:pt x="1047" y="1527"/>
                  </a:cubicBezTo>
                  <a:cubicBezTo>
                    <a:pt x="867" y="1105"/>
                    <a:pt x="566" y="660"/>
                    <a:pt x="330" y="302"/>
                  </a:cubicBezTo>
                  <a:cubicBezTo>
                    <a:pt x="244" y="180"/>
                    <a:pt x="151" y="58"/>
                    <a:pt x="0" y="1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18"/>
            <p:cNvSpPr/>
            <p:nvPr/>
          </p:nvSpPr>
          <p:spPr>
            <a:xfrm>
              <a:off x="8216504" y="748986"/>
              <a:ext cx="58917" cy="67096"/>
            </a:xfrm>
            <a:custGeom>
              <a:avLst/>
              <a:gdLst/>
              <a:ahLst/>
              <a:cxnLst/>
              <a:rect l="l" t="t" r="r" b="b"/>
              <a:pathLst>
                <a:path w="1341" h="1527" fill="none" extrusionOk="0">
                  <a:moveTo>
                    <a:pt x="1341" y="1527"/>
                  </a:moveTo>
                  <a:cubicBezTo>
                    <a:pt x="1283" y="1405"/>
                    <a:pt x="1226" y="1283"/>
                    <a:pt x="1133" y="1169"/>
                  </a:cubicBezTo>
                  <a:cubicBezTo>
                    <a:pt x="1075" y="1075"/>
                    <a:pt x="1011" y="1018"/>
                    <a:pt x="954" y="925"/>
                  </a:cubicBezTo>
                  <a:cubicBezTo>
                    <a:pt x="774" y="746"/>
                    <a:pt x="473" y="416"/>
                    <a:pt x="294" y="237"/>
                  </a:cubicBezTo>
                  <a:cubicBezTo>
                    <a:pt x="208" y="151"/>
                    <a:pt x="115" y="58"/>
                    <a:pt x="0" y="1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18"/>
            <p:cNvSpPr/>
            <p:nvPr/>
          </p:nvSpPr>
          <p:spPr>
            <a:xfrm>
              <a:off x="8224368" y="748986"/>
              <a:ext cx="85366" cy="39414"/>
            </a:xfrm>
            <a:custGeom>
              <a:avLst/>
              <a:gdLst/>
              <a:ahLst/>
              <a:cxnLst/>
              <a:rect l="l" t="t" r="r" b="b"/>
              <a:pathLst>
                <a:path w="1943" h="897" fill="none" extrusionOk="0">
                  <a:moveTo>
                    <a:pt x="1" y="58"/>
                  </a:moveTo>
                  <a:cubicBezTo>
                    <a:pt x="29" y="29"/>
                    <a:pt x="58" y="1"/>
                    <a:pt x="115" y="1"/>
                  </a:cubicBezTo>
                  <a:cubicBezTo>
                    <a:pt x="180" y="1"/>
                    <a:pt x="208" y="29"/>
                    <a:pt x="266" y="29"/>
                  </a:cubicBezTo>
                  <a:cubicBezTo>
                    <a:pt x="896" y="302"/>
                    <a:pt x="1341" y="595"/>
                    <a:pt x="1943" y="896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18"/>
            <p:cNvSpPr/>
            <p:nvPr/>
          </p:nvSpPr>
          <p:spPr>
            <a:xfrm>
              <a:off x="8226872" y="734486"/>
              <a:ext cx="92000" cy="12040"/>
            </a:xfrm>
            <a:custGeom>
              <a:avLst/>
              <a:gdLst/>
              <a:ahLst/>
              <a:cxnLst/>
              <a:rect l="l" t="t" r="r" b="b"/>
              <a:pathLst>
                <a:path w="2094" h="274" fill="none" extrusionOk="0">
                  <a:moveTo>
                    <a:pt x="1" y="273"/>
                  </a:moveTo>
                  <a:cubicBezTo>
                    <a:pt x="123" y="245"/>
                    <a:pt x="237" y="209"/>
                    <a:pt x="359" y="209"/>
                  </a:cubicBezTo>
                  <a:cubicBezTo>
                    <a:pt x="839" y="151"/>
                    <a:pt x="1585" y="30"/>
                    <a:pt x="2093" y="1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18"/>
            <p:cNvSpPr/>
            <p:nvPr/>
          </p:nvSpPr>
          <p:spPr>
            <a:xfrm>
              <a:off x="8228146" y="682241"/>
              <a:ext cx="68363" cy="56419"/>
            </a:xfrm>
            <a:custGeom>
              <a:avLst/>
              <a:gdLst/>
              <a:ahLst/>
              <a:cxnLst/>
              <a:rect l="l" t="t" r="r" b="b"/>
              <a:pathLst>
                <a:path w="1556" h="1284" fill="none" extrusionOk="0">
                  <a:moveTo>
                    <a:pt x="1" y="1283"/>
                  </a:moveTo>
                  <a:cubicBezTo>
                    <a:pt x="388" y="925"/>
                    <a:pt x="1255" y="237"/>
                    <a:pt x="1556" y="0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18"/>
            <p:cNvSpPr/>
            <p:nvPr/>
          </p:nvSpPr>
          <p:spPr>
            <a:xfrm>
              <a:off x="8208639" y="650736"/>
              <a:ext cx="10413" cy="85068"/>
            </a:xfrm>
            <a:custGeom>
              <a:avLst/>
              <a:gdLst/>
              <a:ahLst/>
              <a:cxnLst/>
              <a:rect l="l" t="t" r="r" b="b"/>
              <a:pathLst>
                <a:path w="237" h="1936" fill="none" extrusionOk="0">
                  <a:moveTo>
                    <a:pt x="151" y="1936"/>
                  </a:moveTo>
                  <a:cubicBezTo>
                    <a:pt x="208" y="1878"/>
                    <a:pt x="208" y="1792"/>
                    <a:pt x="208" y="1699"/>
                  </a:cubicBezTo>
                  <a:cubicBezTo>
                    <a:pt x="237" y="1491"/>
                    <a:pt x="237" y="1076"/>
                    <a:pt x="208" y="861"/>
                  </a:cubicBezTo>
                  <a:cubicBezTo>
                    <a:pt x="179" y="474"/>
                    <a:pt x="151" y="237"/>
                    <a:pt x="0" y="1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18"/>
            <p:cNvSpPr/>
            <p:nvPr/>
          </p:nvSpPr>
          <p:spPr>
            <a:xfrm>
              <a:off x="8219008" y="654515"/>
              <a:ext cx="39410" cy="81289"/>
            </a:xfrm>
            <a:custGeom>
              <a:avLst/>
              <a:gdLst/>
              <a:ahLst/>
              <a:cxnLst/>
              <a:rect l="l" t="t" r="r" b="b"/>
              <a:pathLst>
                <a:path w="897" h="1850" fill="none" extrusionOk="0">
                  <a:moveTo>
                    <a:pt x="1" y="1850"/>
                  </a:moveTo>
                  <a:cubicBezTo>
                    <a:pt x="29" y="1850"/>
                    <a:pt x="94" y="1850"/>
                    <a:pt x="123" y="1821"/>
                  </a:cubicBezTo>
                  <a:cubicBezTo>
                    <a:pt x="151" y="1792"/>
                    <a:pt x="180" y="1764"/>
                    <a:pt x="180" y="1706"/>
                  </a:cubicBezTo>
                  <a:cubicBezTo>
                    <a:pt x="273" y="1556"/>
                    <a:pt x="811" y="273"/>
                    <a:pt x="897" y="1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18"/>
            <p:cNvSpPr/>
            <p:nvPr/>
          </p:nvSpPr>
          <p:spPr>
            <a:xfrm>
              <a:off x="8205783" y="729477"/>
              <a:ext cx="23681" cy="23640"/>
            </a:xfrm>
            <a:custGeom>
              <a:avLst/>
              <a:gdLst/>
              <a:ahLst/>
              <a:cxnLst/>
              <a:rect l="l" t="t" r="r" b="b"/>
              <a:pathLst>
                <a:path w="539" h="538" fill="none" extrusionOk="0">
                  <a:moveTo>
                    <a:pt x="94" y="502"/>
                  </a:moveTo>
                  <a:lnTo>
                    <a:pt x="216" y="502"/>
                  </a:lnTo>
                  <a:cubicBezTo>
                    <a:pt x="216" y="502"/>
                    <a:pt x="244" y="502"/>
                    <a:pt x="244" y="538"/>
                  </a:cubicBezTo>
                  <a:lnTo>
                    <a:pt x="330" y="538"/>
                  </a:lnTo>
                  <a:cubicBezTo>
                    <a:pt x="395" y="538"/>
                    <a:pt x="452" y="502"/>
                    <a:pt x="481" y="445"/>
                  </a:cubicBezTo>
                  <a:cubicBezTo>
                    <a:pt x="510" y="387"/>
                    <a:pt x="538" y="323"/>
                    <a:pt x="538" y="265"/>
                  </a:cubicBezTo>
                  <a:lnTo>
                    <a:pt x="538" y="208"/>
                  </a:lnTo>
                  <a:cubicBezTo>
                    <a:pt x="510" y="179"/>
                    <a:pt x="510" y="179"/>
                    <a:pt x="481" y="179"/>
                  </a:cubicBezTo>
                  <a:cubicBezTo>
                    <a:pt x="452" y="144"/>
                    <a:pt x="424" y="115"/>
                    <a:pt x="395" y="58"/>
                  </a:cubicBezTo>
                  <a:cubicBezTo>
                    <a:pt x="395" y="29"/>
                    <a:pt x="359" y="0"/>
                    <a:pt x="330" y="0"/>
                  </a:cubicBezTo>
                  <a:lnTo>
                    <a:pt x="302" y="29"/>
                  </a:lnTo>
                  <a:cubicBezTo>
                    <a:pt x="302" y="58"/>
                    <a:pt x="273" y="58"/>
                    <a:pt x="273" y="86"/>
                  </a:cubicBezTo>
                  <a:cubicBezTo>
                    <a:pt x="244" y="115"/>
                    <a:pt x="151" y="115"/>
                    <a:pt x="123" y="144"/>
                  </a:cubicBezTo>
                  <a:lnTo>
                    <a:pt x="94" y="144"/>
                  </a:lnTo>
                  <a:cubicBezTo>
                    <a:pt x="94" y="179"/>
                    <a:pt x="94" y="179"/>
                    <a:pt x="123" y="179"/>
                  </a:cubicBezTo>
                  <a:cubicBezTo>
                    <a:pt x="151" y="265"/>
                    <a:pt x="65" y="265"/>
                    <a:pt x="37" y="323"/>
                  </a:cubicBezTo>
                  <a:cubicBezTo>
                    <a:pt x="1" y="387"/>
                    <a:pt x="65" y="473"/>
                    <a:pt x="94" y="502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18"/>
            <p:cNvSpPr/>
            <p:nvPr/>
          </p:nvSpPr>
          <p:spPr>
            <a:xfrm>
              <a:off x="8215229" y="742395"/>
              <a:ext cx="44" cy="44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93" name="Google Shape;2293;p18"/>
          <p:cNvGrpSpPr/>
          <p:nvPr/>
        </p:nvGrpSpPr>
        <p:grpSpPr>
          <a:xfrm rot="1651711" flipH="1">
            <a:off x="1109876" y="645509"/>
            <a:ext cx="267658" cy="500092"/>
            <a:chOff x="7679947" y="664763"/>
            <a:chExt cx="267652" cy="500081"/>
          </a:xfrm>
        </p:grpSpPr>
        <p:sp>
          <p:nvSpPr>
            <p:cNvPr id="2294" name="Google Shape;2294;p18"/>
            <p:cNvSpPr/>
            <p:nvPr/>
          </p:nvSpPr>
          <p:spPr>
            <a:xfrm>
              <a:off x="7711449" y="747589"/>
              <a:ext cx="236151" cy="417254"/>
            </a:xfrm>
            <a:custGeom>
              <a:avLst/>
              <a:gdLst/>
              <a:ahLst/>
              <a:cxnLst/>
              <a:rect l="l" t="t" r="r" b="b"/>
              <a:pathLst>
                <a:path w="5375" h="9496" fill="none" extrusionOk="0">
                  <a:moveTo>
                    <a:pt x="0" y="2057"/>
                  </a:moveTo>
                  <a:cubicBezTo>
                    <a:pt x="179" y="2416"/>
                    <a:pt x="387" y="2745"/>
                    <a:pt x="566" y="3104"/>
                  </a:cubicBezTo>
                  <a:cubicBezTo>
                    <a:pt x="867" y="3763"/>
                    <a:pt x="1018" y="4480"/>
                    <a:pt x="989" y="5196"/>
                  </a:cubicBezTo>
                  <a:cubicBezTo>
                    <a:pt x="925" y="6242"/>
                    <a:pt x="509" y="7346"/>
                    <a:pt x="925" y="8299"/>
                  </a:cubicBezTo>
                  <a:cubicBezTo>
                    <a:pt x="1226" y="8930"/>
                    <a:pt x="1856" y="9374"/>
                    <a:pt x="2537" y="9439"/>
                  </a:cubicBezTo>
                  <a:cubicBezTo>
                    <a:pt x="3433" y="9496"/>
                    <a:pt x="4508" y="8865"/>
                    <a:pt x="4931" y="8034"/>
                  </a:cubicBezTo>
                  <a:cubicBezTo>
                    <a:pt x="5346" y="7224"/>
                    <a:pt x="5375" y="6271"/>
                    <a:pt x="5260" y="5375"/>
                  </a:cubicBezTo>
                  <a:cubicBezTo>
                    <a:pt x="4959" y="3347"/>
                    <a:pt x="3676" y="1491"/>
                    <a:pt x="2064" y="237"/>
                  </a:cubicBezTo>
                  <a:cubicBezTo>
                    <a:pt x="1942" y="151"/>
                    <a:pt x="1820" y="58"/>
                    <a:pt x="1706" y="1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18"/>
            <p:cNvSpPr/>
            <p:nvPr/>
          </p:nvSpPr>
          <p:spPr>
            <a:xfrm>
              <a:off x="7681221" y="717359"/>
              <a:ext cx="125962" cy="139246"/>
            </a:xfrm>
            <a:custGeom>
              <a:avLst/>
              <a:gdLst/>
              <a:ahLst/>
              <a:cxnLst/>
              <a:rect l="l" t="t" r="r" b="b"/>
              <a:pathLst>
                <a:path w="2867" h="3169" fill="none" extrusionOk="0">
                  <a:moveTo>
                    <a:pt x="452" y="567"/>
                  </a:moveTo>
                  <a:cubicBezTo>
                    <a:pt x="272" y="775"/>
                    <a:pt x="179" y="1047"/>
                    <a:pt x="122" y="1312"/>
                  </a:cubicBezTo>
                  <a:cubicBezTo>
                    <a:pt x="0" y="1914"/>
                    <a:pt x="151" y="2509"/>
                    <a:pt x="244" y="3104"/>
                  </a:cubicBezTo>
                  <a:cubicBezTo>
                    <a:pt x="244" y="3168"/>
                    <a:pt x="301" y="3168"/>
                    <a:pt x="330" y="3168"/>
                  </a:cubicBezTo>
                  <a:cubicBezTo>
                    <a:pt x="631" y="2896"/>
                    <a:pt x="867" y="2537"/>
                    <a:pt x="932" y="2122"/>
                  </a:cubicBezTo>
                  <a:cubicBezTo>
                    <a:pt x="932" y="2093"/>
                    <a:pt x="989" y="2065"/>
                    <a:pt x="1018" y="2093"/>
                  </a:cubicBezTo>
                  <a:cubicBezTo>
                    <a:pt x="1197" y="2301"/>
                    <a:pt x="1319" y="2509"/>
                    <a:pt x="1433" y="2745"/>
                  </a:cubicBezTo>
                  <a:cubicBezTo>
                    <a:pt x="1469" y="2781"/>
                    <a:pt x="1527" y="2781"/>
                    <a:pt x="1527" y="2717"/>
                  </a:cubicBezTo>
                  <a:cubicBezTo>
                    <a:pt x="1584" y="2272"/>
                    <a:pt x="1555" y="1821"/>
                    <a:pt x="1405" y="1405"/>
                  </a:cubicBezTo>
                  <a:cubicBezTo>
                    <a:pt x="1405" y="1377"/>
                    <a:pt x="1433" y="1312"/>
                    <a:pt x="1469" y="1348"/>
                  </a:cubicBezTo>
                  <a:cubicBezTo>
                    <a:pt x="1856" y="1405"/>
                    <a:pt x="2243" y="1642"/>
                    <a:pt x="2602" y="1556"/>
                  </a:cubicBezTo>
                  <a:cubicBezTo>
                    <a:pt x="2659" y="1556"/>
                    <a:pt x="2659" y="1491"/>
                    <a:pt x="2630" y="1463"/>
                  </a:cubicBezTo>
                  <a:lnTo>
                    <a:pt x="2007" y="839"/>
                  </a:lnTo>
                  <a:cubicBezTo>
                    <a:pt x="1971" y="810"/>
                    <a:pt x="1971" y="746"/>
                    <a:pt x="2035" y="746"/>
                  </a:cubicBezTo>
                  <a:cubicBezTo>
                    <a:pt x="2329" y="746"/>
                    <a:pt x="2602" y="631"/>
                    <a:pt x="2809" y="416"/>
                  </a:cubicBezTo>
                  <a:cubicBezTo>
                    <a:pt x="2867" y="388"/>
                    <a:pt x="2838" y="330"/>
                    <a:pt x="2781" y="330"/>
                  </a:cubicBezTo>
                  <a:cubicBezTo>
                    <a:pt x="2301" y="302"/>
                    <a:pt x="1856" y="1"/>
                    <a:pt x="1347" y="29"/>
                  </a:cubicBezTo>
                  <a:cubicBezTo>
                    <a:pt x="1075" y="29"/>
                    <a:pt x="839" y="151"/>
                    <a:pt x="659" y="330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18"/>
            <p:cNvSpPr/>
            <p:nvPr/>
          </p:nvSpPr>
          <p:spPr>
            <a:xfrm>
              <a:off x="7679947" y="664763"/>
              <a:ext cx="34357" cy="84145"/>
            </a:xfrm>
            <a:custGeom>
              <a:avLst/>
              <a:gdLst/>
              <a:ahLst/>
              <a:cxnLst/>
              <a:rect l="l" t="t" r="r" b="b"/>
              <a:pathLst>
                <a:path w="782" h="1915" fill="none" extrusionOk="0">
                  <a:moveTo>
                    <a:pt x="151" y="37"/>
                  </a:moveTo>
                  <a:cubicBezTo>
                    <a:pt x="180" y="1"/>
                    <a:pt x="180" y="1"/>
                    <a:pt x="208" y="1"/>
                  </a:cubicBezTo>
                  <a:lnTo>
                    <a:pt x="602" y="1"/>
                  </a:lnTo>
                  <a:cubicBezTo>
                    <a:pt x="423" y="538"/>
                    <a:pt x="452" y="1198"/>
                    <a:pt x="782" y="1649"/>
                  </a:cubicBezTo>
                  <a:cubicBezTo>
                    <a:pt x="660" y="1706"/>
                    <a:pt x="631" y="1828"/>
                    <a:pt x="602" y="1914"/>
                  </a:cubicBezTo>
                  <a:cubicBezTo>
                    <a:pt x="180" y="1405"/>
                    <a:pt x="0" y="717"/>
                    <a:pt x="122" y="65"/>
                  </a:cubicBezTo>
                  <a:cubicBezTo>
                    <a:pt x="151" y="65"/>
                    <a:pt x="151" y="37"/>
                    <a:pt x="151" y="37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18"/>
            <p:cNvSpPr/>
            <p:nvPr/>
          </p:nvSpPr>
          <p:spPr>
            <a:xfrm>
              <a:off x="7758679" y="1048007"/>
              <a:ext cx="52590" cy="84101"/>
            </a:xfrm>
            <a:custGeom>
              <a:avLst/>
              <a:gdLst/>
              <a:ahLst/>
              <a:cxnLst/>
              <a:rect l="l" t="t" r="r" b="b"/>
              <a:pathLst>
                <a:path w="1197" h="1914" fill="none" extrusionOk="0">
                  <a:moveTo>
                    <a:pt x="566" y="179"/>
                  </a:moveTo>
                  <a:cubicBezTo>
                    <a:pt x="538" y="93"/>
                    <a:pt x="452" y="0"/>
                    <a:pt x="358" y="0"/>
                  </a:cubicBezTo>
                  <a:cubicBezTo>
                    <a:pt x="272" y="0"/>
                    <a:pt x="179" y="58"/>
                    <a:pt x="151" y="122"/>
                  </a:cubicBezTo>
                  <a:cubicBezTo>
                    <a:pt x="93" y="208"/>
                    <a:pt x="65" y="301"/>
                    <a:pt x="65" y="359"/>
                  </a:cubicBezTo>
                  <a:cubicBezTo>
                    <a:pt x="0" y="867"/>
                    <a:pt x="179" y="1376"/>
                    <a:pt x="538" y="1735"/>
                  </a:cubicBezTo>
                  <a:cubicBezTo>
                    <a:pt x="631" y="1820"/>
                    <a:pt x="745" y="1885"/>
                    <a:pt x="867" y="1914"/>
                  </a:cubicBezTo>
                  <a:cubicBezTo>
                    <a:pt x="960" y="1914"/>
                    <a:pt x="1104" y="1849"/>
                    <a:pt x="1139" y="1763"/>
                  </a:cubicBezTo>
                  <a:cubicBezTo>
                    <a:pt x="1197" y="1641"/>
                    <a:pt x="1104" y="1491"/>
                    <a:pt x="1046" y="1376"/>
                  </a:cubicBezTo>
                  <a:cubicBezTo>
                    <a:pt x="925" y="1197"/>
                    <a:pt x="810" y="1018"/>
                    <a:pt x="745" y="810"/>
                  </a:cubicBezTo>
                  <a:cubicBezTo>
                    <a:pt x="688" y="595"/>
                    <a:pt x="688" y="359"/>
                    <a:pt x="566" y="179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98" name="Google Shape;2298;p18"/>
          <p:cNvGrpSpPr/>
          <p:nvPr/>
        </p:nvGrpSpPr>
        <p:grpSpPr>
          <a:xfrm rot="-2907212">
            <a:off x="1864075" y="537105"/>
            <a:ext cx="228355" cy="309899"/>
            <a:chOff x="8550894" y="1450579"/>
            <a:chExt cx="228330" cy="309865"/>
          </a:xfrm>
        </p:grpSpPr>
        <p:sp>
          <p:nvSpPr>
            <p:cNvPr id="2299" name="Google Shape;2299;p18"/>
            <p:cNvSpPr/>
            <p:nvPr/>
          </p:nvSpPr>
          <p:spPr>
            <a:xfrm>
              <a:off x="8550894" y="1450579"/>
              <a:ext cx="56720" cy="14500"/>
            </a:xfrm>
            <a:custGeom>
              <a:avLst/>
              <a:gdLst/>
              <a:ahLst/>
              <a:cxnLst/>
              <a:rect l="l" t="t" r="r" b="b"/>
              <a:pathLst>
                <a:path w="1291" h="330" extrusionOk="0">
                  <a:moveTo>
                    <a:pt x="359" y="0"/>
                  </a:moveTo>
                  <a:cubicBezTo>
                    <a:pt x="216" y="0"/>
                    <a:pt x="1" y="65"/>
                    <a:pt x="1" y="244"/>
                  </a:cubicBezTo>
                  <a:cubicBezTo>
                    <a:pt x="107" y="237"/>
                    <a:pt x="210" y="233"/>
                    <a:pt x="312" y="233"/>
                  </a:cubicBezTo>
                  <a:cubicBezTo>
                    <a:pt x="619" y="233"/>
                    <a:pt x="915" y="265"/>
                    <a:pt x="1226" y="330"/>
                  </a:cubicBezTo>
                  <a:cubicBezTo>
                    <a:pt x="1226" y="244"/>
                    <a:pt x="1255" y="179"/>
                    <a:pt x="1291" y="122"/>
                  </a:cubicBezTo>
                  <a:cubicBezTo>
                    <a:pt x="990" y="36"/>
                    <a:pt x="689" y="0"/>
                    <a:pt x="359" y="0"/>
                  </a:cubicBezTo>
                  <a:close/>
                </a:path>
              </a:pathLst>
            </a:custGeom>
            <a:solidFill>
              <a:srgbClr val="F7D79F"/>
            </a:solidFill>
            <a:ln w="30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18"/>
            <p:cNvSpPr/>
            <p:nvPr/>
          </p:nvSpPr>
          <p:spPr>
            <a:xfrm>
              <a:off x="8603484" y="1452996"/>
              <a:ext cx="175740" cy="307448"/>
            </a:xfrm>
            <a:custGeom>
              <a:avLst/>
              <a:gdLst/>
              <a:ahLst/>
              <a:cxnLst/>
              <a:rect l="l" t="t" r="r" b="b"/>
              <a:pathLst>
                <a:path w="4000" h="6997" extrusionOk="0">
                  <a:moveTo>
                    <a:pt x="482" y="1"/>
                  </a:moveTo>
                  <a:cubicBezTo>
                    <a:pt x="280" y="1"/>
                    <a:pt x="81" y="57"/>
                    <a:pt x="29" y="246"/>
                  </a:cubicBezTo>
                  <a:cubicBezTo>
                    <a:pt x="1" y="397"/>
                    <a:pt x="122" y="547"/>
                    <a:pt x="237" y="662"/>
                  </a:cubicBezTo>
                  <a:cubicBezTo>
                    <a:pt x="660" y="1113"/>
                    <a:pt x="1104" y="1558"/>
                    <a:pt x="1434" y="2095"/>
                  </a:cubicBezTo>
                  <a:cubicBezTo>
                    <a:pt x="2330" y="3414"/>
                    <a:pt x="2509" y="5083"/>
                    <a:pt x="2745" y="6667"/>
                  </a:cubicBezTo>
                  <a:cubicBezTo>
                    <a:pt x="2781" y="6818"/>
                    <a:pt x="2838" y="6997"/>
                    <a:pt x="2989" y="6997"/>
                  </a:cubicBezTo>
                  <a:cubicBezTo>
                    <a:pt x="3046" y="6968"/>
                    <a:pt x="3075" y="6932"/>
                    <a:pt x="3139" y="6904"/>
                  </a:cubicBezTo>
                  <a:cubicBezTo>
                    <a:pt x="3584" y="6545"/>
                    <a:pt x="3763" y="5922"/>
                    <a:pt x="3856" y="5320"/>
                  </a:cubicBezTo>
                  <a:cubicBezTo>
                    <a:pt x="3999" y="4188"/>
                    <a:pt x="3856" y="2991"/>
                    <a:pt x="3283" y="1980"/>
                  </a:cubicBezTo>
                  <a:cubicBezTo>
                    <a:pt x="2745" y="991"/>
                    <a:pt x="1764" y="189"/>
                    <a:pt x="631" y="10"/>
                  </a:cubicBezTo>
                  <a:cubicBezTo>
                    <a:pt x="583" y="4"/>
                    <a:pt x="533" y="1"/>
                    <a:pt x="482" y="1"/>
                  </a:cubicBezTo>
                  <a:close/>
                </a:path>
              </a:pathLst>
            </a:custGeom>
            <a:solidFill>
              <a:srgbClr val="F7D79F"/>
            </a:solidFill>
            <a:ln w="30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18"/>
            <p:cNvSpPr/>
            <p:nvPr/>
          </p:nvSpPr>
          <p:spPr>
            <a:xfrm>
              <a:off x="8682216" y="1509283"/>
              <a:ext cx="46000" cy="51454"/>
            </a:xfrm>
            <a:custGeom>
              <a:avLst/>
              <a:gdLst/>
              <a:ahLst/>
              <a:cxnLst/>
              <a:rect l="l" t="t" r="r" b="b"/>
              <a:pathLst>
                <a:path w="1047" h="1171" extrusionOk="0">
                  <a:moveTo>
                    <a:pt x="448" y="1"/>
                  </a:moveTo>
                  <a:cubicBezTo>
                    <a:pt x="362" y="1"/>
                    <a:pt x="285" y="33"/>
                    <a:pt x="237" y="97"/>
                  </a:cubicBezTo>
                  <a:cubicBezTo>
                    <a:pt x="208" y="133"/>
                    <a:pt x="179" y="162"/>
                    <a:pt x="151" y="191"/>
                  </a:cubicBezTo>
                  <a:cubicBezTo>
                    <a:pt x="122" y="277"/>
                    <a:pt x="58" y="341"/>
                    <a:pt x="29" y="427"/>
                  </a:cubicBezTo>
                  <a:cubicBezTo>
                    <a:pt x="0" y="549"/>
                    <a:pt x="0" y="671"/>
                    <a:pt x="29" y="757"/>
                  </a:cubicBezTo>
                  <a:cubicBezTo>
                    <a:pt x="58" y="850"/>
                    <a:pt x="93" y="907"/>
                    <a:pt x="151" y="965"/>
                  </a:cubicBezTo>
                  <a:cubicBezTo>
                    <a:pt x="179" y="1029"/>
                    <a:pt x="237" y="1086"/>
                    <a:pt x="301" y="1115"/>
                  </a:cubicBezTo>
                  <a:cubicBezTo>
                    <a:pt x="363" y="1154"/>
                    <a:pt x="435" y="1170"/>
                    <a:pt x="509" y="1170"/>
                  </a:cubicBezTo>
                  <a:cubicBezTo>
                    <a:pt x="614" y="1170"/>
                    <a:pt x="722" y="1137"/>
                    <a:pt x="810" y="1086"/>
                  </a:cubicBezTo>
                  <a:cubicBezTo>
                    <a:pt x="953" y="965"/>
                    <a:pt x="1046" y="785"/>
                    <a:pt x="1046" y="606"/>
                  </a:cubicBezTo>
                  <a:cubicBezTo>
                    <a:pt x="1046" y="427"/>
                    <a:pt x="953" y="248"/>
                    <a:pt x="810" y="133"/>
                  </a:cubicBezTo>
                  <a:cubicBezTo>
                    <a:pt x="717" y="69"/>
                    <a:pt x="631" y="11"/>
                    <a:pt x="538" y="11"/>
                  </a:cubicBezTo>
                  <a:cubicBezTo>
                    <a:pt x="507" y="4"/>
                    <a:pt x="477" y="1"/>
                    <a:pt x="448" y="1"/>
                  </a:cubicBezTo>
                  <a:close/>
                </a:path>
              </a:pathLst>
            </a:custGeom>
            <a:solidFill>
              <a:srgbClr val="F7D79F"/>
            </a:solidFill>
            <a:ln w="30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18"/>
            <p:cNvSpPr/>
            <p:nvPr/>
          </p:nvSpPr>
          <p:spPr>
            <a:xfrm>
              <a:off x="8642850" y="1473648"/>
              <a:ext cx="46000" cy="44555"/>
            </a:xfrm>
            <a:custGeom>
              <a:avLst/>
              <a:gdLst/>
              <a:ahLst/>
              <a:cxnLst/>
              <a:rect l="l" t="t" r="r" b="b"/>
              <a:pathLst>
                <a:path w="1047" h="1014" extrusionOk="0">
                  <a:moveTo>
                    <a:pt x="436" y="1"/>
                  </a:moveTo>
                  <a:cubicBezTo>
                    <a:pt x="411" y="1"/>
                    <a:pt x="385" y="5"/>
                    <a:pt x="359" y="13"/>
                  </a:cubicBezTo>
                  <a:cubicBezTo>
                    <a:pt x="273" y="49"/>
                    <a:pt x="180" y="135"/>
                    <a:pt x="122" y="192"/>
                  </a:cubicBezTo>
                  <a:cubicBezTo>
                    <a:pt x="58" y="314"/>
                    <a:pt x="0" y="436"/>
                    <a:pt x="29" y="586"/>
                  </a:cubicBezTo>
                  <a:cubicBezTo>
                    <a:pt x="58" y="765"/>
                    <a:pt x="237" y="880"/>
                    <a:pt x="416" y="973"/>
                  </a:cubicBezTo>
                  <a:cubicBezTo>
                    <a:pt x="462" y="993"/>
                    <a:pt x="504" y="1014"/>
                    <a:pt x="534" y="1014"/>
                  </a:cubicBezTo>
                  <a:cubicBezTo>
                    <a:pt x="547" y="1014"/>
                    <a:pt x="558" y="1010"/>
                    <a:pt x="567" y="1002"/>
                  </a:cubicBezTo>
                  <a:cubicBezTo>
                    <a:pt x="660" y="1002"/>
                    <a:pt x="717" y="973"/>
                    <a:pt x="774" y="908"/>
                  </a:cubicBezTo>
                  <a:cubicBezTo>
                    <a:pt x="925" y="765"/>
                    <a:pt x="1047" y="586"/>
                    <a:pt x="989" y="407"/>
                  </a:cubicBezTo>
                  <a:cubicBezTo>
                    <a:pt x="954" y="228"/>
                    <a:pt x="774" y="106"/>
                    <a:pt x="595" y="49"/>
                  </a:cubicBezTo>
                  <a:cubicBezTo>
                    <a:pt x="554" y="23"/>
                    <a:pt x="499" y="1"/>
                    <a:pt x="436" y="1"/>
                  </a:cubicBezTo>
                  <a:close/>
                </a:path>
              </a:pathLst>
            </a:custGeom>
            <a:solidFill>
              <a:srgbClr val="F7D79F"/>
            </a:solidFill>
            <a:ln w="30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18"/>
            <p:cNvSpPr/>
            <p:nvPr/>
          </p:nvSpPr>
          <p:spPr>
            <a:xfrm>
              <a:off x="8716221" y="1626603"/>
              <a:ext cx="48812" cy="41084"/>
            </a:xfrm>
            <a:custGeom>
              <a:avLst/>
              <a:gdLst/>
              <a:ahLst/>
              <a:cxnLst/>
              <a:rect l="l" t="t" r="r" b="b"/>
              <a:pathLst>
                <a:path w="1111" h="935" extrusionOk="0">
                  <a:moveTo>
                    <a:pt x="538" y="0"/>
                  </a:moveTo>
                  <a:cubicBezTo>
                    <a:pt x="394" y="0"/>
                    <a:pt x="244" y="58"/>
                    <a:pt x="151" y="179"/>
                  </a:cubicBezTo>
                  <a:cubicBezTo>
                    <a:pt x="122" y="208"/>
                    <a:pt x="93" y="265"/>
                    <a:pt x="65" y="294"/>
                  </a:cubicBezTo>
                  <a:cubicBezTo>
                    <a:pt x="36" y="444"/>
                    <a:pt x="0" y="444"/>
                    <a:pt x="93" y="595"/>
                  </a:cubicBezTo>
                  <a:cubicBezTo>
                    <a:pt x="151" y="774"/>
                    <a:pt x="301" y="896"/>
                    <a:pt x="480" y="925"/>
                  </a:cubicBezTo>
                  <a:cubicBezTo>
                    <a:pt x="515" y="931"/>
                    <a:pt x="554" y="935"/>
                    <a:pt x="593" y="935"/>
                  </a:cubicBezTo>
                  <a:cubicBezTo>
                    <a:pt x="723" y="935"/>
                    <a:pt x="867" y="896"/>
                    <a:pt x="960" y="803"/>
                  </a:cubicBezTo>
                  <a:cubicBezTo>
                    <a:pt x="1075" y="652"/>
                    <a:pt x="1111" y="473"/>
                    <a:pt x="1046" y="294"/>
                  </a:cubicBezTo>
                  <a:cubicBezTo>
                    <a:pt x="1018" y="237"/>
                    <a:pt x="989" y="208"/>
                    <a:pt x="960" y="151"/>
                  </a:cubicBezTo>
                  <a:cubicBezTo>
                    <a:pt x="839" y="58"/>
                    <a:pt x="688" y="0"/>
                    <a:pt x="538" y="0"/>
                  </a:cubicBezTo>
                  <a:close/>
                </a:path>
              </a:pathLst>
            </a:custGeom>
            <a:solidFill>
              <a:srgbClr val="F7D79F"/>
            </a:solidFill>
            <a:ln w="30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18"/>
            <p:cNvSpPr/>
            <p:nvPr/>
          </p:nvSpPr>
          <p:spPr>
            <a:xfrm>
              <a:off x="8709895" y="1569964"/>
              <a:ext cx="47274" cy="46049"/>
            </a:xfrm>
            <a:custGeom>
              <a:avLst/>
              <a:gdLst/>
              <a:ahLst/>
              <a:cxnLst/>
              <a:rect l="l" t="t" r="r" b="b"/>
              <a:pathLst>
                <a:path w="1076" h="1048" extrusionOk="0">
                  <a:moveTo>
                    <a:pt x="446" y="1"/>
                  </a:moveTo>
                  <a:cubicBezTo>
                    <a:pt x="384" y="1"/>
                    <a:pt x="323" y="11"/>
                    <a:pt x="266" y="35"/>
                  </a:cubicBezTo>
                  <a:cubicBezTo>
                    <a:pt x="237" y="64"/>
                    <a:pt x="180" y="92"/>
                    <a:pt x="144" y="121"/>
                  </a:cubicBezTo>
                  <a:cubicBezTo>
                    <a:pt x="29" y="243"/>
                    <a:pt x="1" y="243"/>
                    <a:pt x="1" y="422"/>
                  </a:cubicBezTo>
                  <a:cubicBezTo>
                    <a:pt x="1" y="601"/>
                    <a:pt x="58" y="780"/>
                    <a:pt x="209" y="902"/>
                  </a:cubicBezTo>
                  <a:cubicBezTo>
                    <a:pt x="287" y="1000"/>
                    <a:pt x="412" y="1048"/>
                    <a:pt x="540" y="1048"/>
                  </a:cubicBezTo>
                  <a:cubicBezTo>
                    <a:pt x="600" y="1048"/>
                    <a:pt x="661" y="1037"/>
                    <a:pt x="717" y="1017"/>
                  </a:cubicBezTo>
                  <a:cubicBezTo>
                    <a:pt x="897" y="988"/>
                    <a:pt x="1040" y="809"/>
                    <a:pt x="1076" y="630"/>
                  </a:cubicBezTo>
                  <a:cubicBezTo>
                    <a:pt x="1076" y="573"/>
                    <a:pt x="1076" y="508"/>
                    <a:pt x="1040" y="451"/>
                  </a:cubicBezTo>
                  <a:cubicBezTo>
                    <a:pt x="1011" y="272"/>
                    <a:pt x="897" y="150"/>
                    <a:pt x="746" y="64"/>
                  </a:cubicBezTo>
                  <a:cubicBezTo>
                    <a:pt x="652" y="28"/>
                    <a:pt x="548" y="1"/>
                    <a:pt x="446" y="1"/>
                  </a:cubicBezTo>
                  <a:close/>
                </a:path>
              </a:pathLst>
            </a:custGeom>
            <a:solidFill>
              <a:srgbClr val="F7D79F"/>
            </a:solidFill>
            <a:ln w="30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18"/>
            <p:cNvSpPr/>
            <p:nvPr/>
          </p:nvSpPr>
          <p:spPr>
            <a:xfrm>
              <a:off x="8721537" y="1679067"/>
              <a:ext cx="40684" cy="37920"/>
            </a:xfrm>
            <a:custGeom>
              <a:avLst/>
              <a:gdLst/>
              <a:ahLst/>
              <a:cxnLst/>
              <a:rect l="l" t="t" r="r" b="b"/>
              <a:pathLst>
                <a:path w="926" h="863" extrusionOk="0">
                  <a:moveTo>
                    <a:pt x="418" y="1"/>
                  </a:moveTo>
                  <a:cubicBezTo>
                    <a:pt x="331" y="1"/>
                    <a:pt x="247" y="22"/>
                    <a:pt x="180" y="89"/>
                  </a:cubicBezTo>
                  <a:cubicBezTo>
                    <a:pt x="151" y="118"/>
                    <a:pt x="123" y="146"/>
                    <a:pt x="94" y="175"/>
                  </a:cubicBezTo>
                  <a:cubicBezTo>
                    <a:pt x="1" y="419"/>
                    <a:pt x="123" y="684"/>
                    <a:pt x="331" y="806"/>
                  </a:cubicBezTo>
                  <a:cubicBezTo>
                    <a:pt x="388" y="834"/>
                    <a:pt x="481" y="863"/>
                    <a:pt x="538" y="863"/>
                  </a:cubicBezTo>
                  <a:cubicBezTo>
                    <a:pt x="660" y="863"/>
                    <a:pt x="775" y="777"/>
                    <a:pt x="839" y="684"/>
                  </a:cubicBezTo>
                  <a:cubicBezTo>
                    <a:pt x="897" y="598"/>
                    <a:pt x="925" y="476"/>
                    <a:pt x="897" y="354"/>
                  </a:cubicBezTo>
                  <a:cubicBezTo>
                    <a:pt x="897" y="268"/>
                    <a:pt x="868" y="211"/>
                    <a:pt x="811" y="146"/>
                  </a:cubicBezTo>
                  <a:cubicBezTo>
                    <a:pt x="746" y="89"/>
                    <a:pt x="689" y="60"/>
                    <a:pt x="632" y="32"/>
                  </a:cubicBezTo>
                  <a:cubicBezTo>
                    <a:pt x="564" y="15"/>
                    <a:pt x="490" y="1"/>
                    <a:pt x="418" y="1"/>
                  </a:cubicBezTo>
                  <a:close/>
                </a:path>
              </a:pathLst>
            </a:custGeom>
            <a:solidFill>
              <a:srgbClr val="F7D79F"/>
            </a:solidFill>
            <a:ln w="30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06" name="Google Shape;2306;p18"/>
          <p:cNvGrpSpPr/>
          <p:nvPr/>
        </p:nvGrpSpPr>
        <p:grpSpPr>
          <a:xfrm flipH="1">
            <a:off x="702658" y="419657"/>
            <a:ext cx="309865" cy="228330"/>
            <a:chOff x="839912" y="352470"/>
            <a:chExt cx="309865" cy="228330"/>
          </a:xfrm>
        </p:grpSpPr>
        <p:sp>
          <p:nvSpPr>
            <p:cNvPr id="2307" name="Google Shape;2307;p18"/>
            <p:cNvSpPr/>
            <p:nvPr/>
          </p:nvSpPr>
          <p:spPr>
            <a:xfrm rot="5400000" flipH="1">
              <a:off x="1114167" y="545190"/>
              <a:ext cx="56720" cy="14500"/>
            </a:xfrm>
            <a:custGeom>
              <a:avLst/>
              <a:gdLst/>
              <a:ahLst/>
              <a:cxnLst/>
              <a:rect l="l" t="t" r="r" b="b"/>
              <a:pathLst>
                <a:path w="1291" h="330" extrusionOk="0">
                  <a:moveTo>
                    <a:pt x="359" y="0"/>
                  </a:moveTo>
                  <a:cubicBezTo>
                    <a:pt x="216" y="0"/>
                    <a:pt x="1" y="65"/>
                    <a:pt x="1" y="244"/>
                  </a:cubicBezTo>
                  <a:cubicBezTo>
                    <a:pt x="107" y="237"/>
                    <a:pt x="210" y="233"/>
                    <a:pt x="312" y="233"/>
                  </a:cubicBezTo>
                  <a:cubicBezTo>
                    <a:pt x="619" y="233"/>
                    <a:pt x="915" y="265"/>
                    <a:pt x="1226" y="330"/>
                  </a:cubicBezTo>
                  <a:cubicBezTo>
                    <a:pt x="1226" y="244"/>
                    <a:pt x="1255" y="179"/>
                    <a:pt x="1291" y="122"/>
                  </a:cubicBezTo>
                  <a:cubicBezTo>
                    <a:pt x="990" y="36"/>
                    <a:pt x="689" y="0"/>
                    <a:pt x="359" y="0"/>
                  </a:cubicBezTo>
                  <a:close/>
                </a:path>
              </a:pathLst>
            </a:custGeom>
            <a:solidFill>
              <a:srgbClr val="F7D79F"/>
            </a:solidFill>
            <a:ln w="30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18"/>
            <p:cNvSpPr/>
            <p:nvPr/>
          </p:nvSpPr>
          <p:spPr>
            <a:xfrm rot="5400000" flipH="1">
              <a:off x="905766" y="286616"/>
              <a:ext cx="175740" cy="307448"/>
            </a:xfrm>
            <a:custGeom>
              <a:avLst/>
              <a:gdLst/>
              <a:ahLst/>
              <a:cxnLst/>
              <a:rect l="l" t="t" r="r" b="b"/>
              <a:pathLst>
                <a:path w="4000" h="6997" extrusionOk="0">
                  <a:moveTo>
                    <a:pt x="482" y="1"/>
                  </a:moveTo>
                  <a:cubicBezTo>
                    <a:pt x="280" y="1"/>
                    <a:pt x="81" y="57"/>
                    <a:pt x="29" y="246"/>
                  </a:cubicBezTo>
                  <a:cubicBezTo>
                    <a:pt x="1" y="397"/>
                    <a:pt x="122" y="547"/>
                    <a:pt x="237" y="662"/>
                  </a:cubicBezTo>
                  <a:cubicBezTo>
                    <a:pt x="660" y="1113"/>
                    <a:pt x="1104" y="1558"/>
                    <a:pt x="1434" y="2095"/>
                  </a:cubicBezTo>
                  <a:cubicBezTo>
                    <a:pt x="2330" y="3414"/>
                    <a:pt x="2509" y="5083"/>
                    <a:pt x="2745" y="6667"/>
                  </a:cubicBezTo>
                  <a:cubicBezTo>
                    <a:pt x="2781" y="6818"/>
                    <a:pt x="2838" y="6997"/>
                    <a:pt x="2989" y="6997"/>
                  </a:cubicBezTo>
                  <a:cubicBezTo>
                    <a:pt x="3046" y="6968"/>
                    <a:pt x="3075" y="6932"/>
                    <a:pt x="3139" y="6904"/>
                  </a:cubicBezTo>
                  <a:cubicBezTo>
                    <a:pt x="3584" y="6545"/>
                    <a:pt x="3763" y="5922"/>
                    <a:pt x="3856" y="5320"/>
                  </a:cubicBezTo>
                  <a:cubicBezTo>
                    <a:pt x="3999" y="4188"/>
                    <a:pt x="3856" y="2991"/>
                    <a:pt x="3283" y="1980"/>
                  </a:cubicBezTo>
                  <a:cubicBezTo>
                    <a:pt x="2745" y="991"/>
                    <a:pt x="1764" y="189"/>
                    <a:pt x="631" y="10"/>
                  </a:cubicBezTo>
                  <a:cubicBezTo>
                    <a:pt x="583" y="4"/>
                    <a:pt x="533" y="1"/>
                    <a:pt x="482" y="1"/>
                  </a:cubicBezTo>
                  <a:close/>
                </a:path>
              </a:pathLst>
            </a:custGeom>
            <a:solidFill>
              <a:srgbClr val="F7D79F"/>
            </a:solidFill>
            <a:ln w="30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18"/>
            <p:cNvSpPr/>
            <p:nvPr/>
          </p:nvSpPr>
          <p:spPr>
            <a:xfrm rot="5400000" flipH="1">
              <a:off x="1042346" y="400751"/>
              <a:ext cx="46000" cy="51454"/>
            </a:xfrm>
            <a:custGeom>
              <a:avLst/>
              <a:gdLst/>
              <a:ahLst/>
              <a:cxnLst/>
              <a:rect l="l" t="t" r="r" b="b"/>
              <a:pathLst>
                <a:path w="1047" h="1171" extrusionOk="0">
                  <a:moveTo>
                    <a:pt x="448" y="1"/>
                  </a:moveTo>
                  <a:cubicBezTo>
                    <a:pt x="362" y="1"/>
                    <a:pt x="285" y="33"/>
                    <a:pt x="237" y="97"/>
                  </a:cubicBezTo>
                  <a:cubicBezTo>
                    <a:pt x="208" y="133"/>
                    <a:pt x="179" y="162"/>
                    <a:pt x="151" y="191"/>
                  </a:cubicBezTo>
                  <a:cubicBezTo>
                    <a:pt x="122" y="277"/>
                    <a:pt x="58" y="341"/>
                    <a:pt x="29" y="427"/>
                  </a:cubicBezTo>
                  <a:cubicBezTo>
                    <a:pt x="0" y="549"/>
                    <a:pt x="0" y="671"/>
                    <a:pt x="29" y="757"/>
                  </a:cubicBezTo>
                  <a:cubicBezTo>
                    <a:pt x="58" y="850"/>
                    <a:pt x="93" y="907"/>
                    <a:pt x="151" y="965"/>
                  </a:cubicBezTo>
                  <a:cubicBezTo>
                    <a:pt x="179" y="1029"/>
                    <a:pt x="237" y="1086"/>
                    <a:pt x="301" y="1115"/>
                  </a:cubicBezTo>
                  <a:cubicBezTo>
                    <a:pt x="363" y="1154"/>
                    <a:pt x="435" y="1170"/>
                    <a:pt x="509" y="1170"/>
                  </a:cubicBezTo>
                  <a:cubicBezTo>
                    <a:pt x="614" y="1170"/>
                    <a:pt x="722" y="1137"/>
                    <a:pt x="810" y="1086"/>
                  </a:cubicBezTo>
                  <a:cubicBezTo>
                    <a:pt x="953" y="965"/>
                    <a:pt x="1046" y="785"/>
                    <a:pt x="1046" y="606"/>
                  </a:cubicBezTo>
                  <a:cubicBezTo>
                    <a:pt x="1046" y="427"/>
                    <a:pt x="953" y="248"/>
                    <a:pt x="810" y="133"/>
                  </a:cubicBezTo>
                  <a:cubicBezTo>
                    <a:pt x="717" y="69"/>
                    <a:pt x="631" y="11"/>
                    <a:pt x="538" y="11"/>
                  </a:cubicBezTo>
                  <a:cubicBezTo>
                    <a:pt x="507" y="4"/>
                    <a:pt x="477" y="1"/>
                    <a:pt x="448" y="1"/>
                  </a:cubicBezTo>
                  <a:close/>
                </a:path>
              </a:pathLst>
            </a:custGeom>
            <a:solidFill>
              <a:srgbClr val="F7D79F"/>
            </a:solidFill>
            <a:ln w="30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18"/>
            <p:cNvSpPr/>
            <p:nvPr/>
          </p:nvSpPr>
          <p:spPr>
            <a:xfrm rot="5400000" flipH="1">
              <a:off x="1081431" y="443566"/>
              <a:ext cx="46000" cy="44555"/>
            </a:xfrm>
            <a:custGeom>
              <a:avLst/>
              <a:gdLst/>
              <a:ahLst/>
              <a:cxnLst/>
              <a:rect l="l" t="t" r="r" b="b"/>
              <a:pathLst>
                <a:path w="1047" h="1014" extrusionOk="0">
                  <a:moveTo>
                    <a:pt x="436" y="1"/>
                  </a:moveTo>
                  <a:cubicBezTo>
                    <a:pt x="411" y="1"/>
                    <a:pt x="385" y="5"/>
                    <a:pt x="359" y="13"/>
                  </a:cubicBezTo>
                  <a:cubicBezTo>
                    <a:pt x="273" y="49"/>
                    <a:pt x="180" y="135"/>
                    <a:pt x="122" y="192"/>
                  </a:cubicBezTo>
                  <a:cubicBezTo>
                    <a:pt x="58" y="314"/>
                    <a:pt x="0" y="436"/>
                    <a:pt x="29" y="586"/>
                  </a:cubicBezTo>
                  <a:cubicBezTo>
                    <a:pt x="58" y="765"/>
                    <a:pt x="237" y="880"/>
                    <a:pt x="416" y="973"/>
                  </a:cubicBezTo>
                  <a:cubicBezTo>
                    <a:pt x="462" y="993"/>
                    <a:pt x="504" y="1014"/>
                    <a:pt x="534" y="1014"/>
                  </a:cubicBezTo>
                  <a:cubicBezTo>
                    <a:pt x="547" y="1014"/>
                    <a:pt x="558" y="1010"/>
                    <a:pt x="567" y="1002"/>
                  </a:cubicBezTo>
                  <a:cubicBezTo>
                    <a:pt x="660" y="1002"/>
                    <a:pt x="717" y="973"/>
                    <a:pt x="774" y="908"/>
                  </a:cubicBezTo>
                  <a:cubicBezTo>
                    <a:pt x="925" y="765"/>
                    <a:pt x="1047" y="586"/>
                    <a:pt x="989" y="407"/>
                  </a:cubicBezTo>
                  <a:cubicBezTo>
                    <a:pt x="954" y="228"/>
                    <a:pt x="774" y="106"/>
                    <a:pt x="595" y="49"/>
                  </a:cubicBezTo>
                  <a:cubicBezTo>
                    <a:pt x="554" y="23"/>
                    <a:pt x="499" y="1"/>
                    <a:pt x="436" y="1"/>
                  </a:cubicBezTo>
                  <a:close/>
                </a:path>
              </a:pathLst>
            </a:custGeom>
            <a:solidFill>
              <a:srgbClr val="F7D79F"/>
            </a:solidFill>
            <a:ln w="30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18"/>
            <p:cNvSpPr/>
            <p:nvPr/>
          </p:nvSpPr>
          <p:spPr>
            <a:xfrm rot="5400000" flipH="1">
              <a:off x="928805" y="370525"/>
              <a:ext cx="48812" cy="41084"/>
            </a:xfrm>
            <a:custGeom>
              <a:avLst/>
              <a:gdLst/>
              <a:ahLst/>
              <a:cxnLst/>
              <a:rect l="l" t="t" r="r" b="b"/>
              <a:pathLst>
                <a:path w="1111" h="935" extrusionOk="0">
                  <a:moveTo>
                    <a:pt x="538" y="0"/>
                  </a:moveTo>
                  <a:cubicBezTo>
                    <a:pt x="394" y="0"/>
                    <a:pt x="244" y="58"/>
                    <a:pt x="151" y="179"/>
                  </a:cubicBezTo>
                  <a:cubicBezTo>
                    <a:pt x="122" y="208"/>
                    <a:pt x="93" y="265"/>
                    <a:pt x="65" y="294"/>
                  </a:cubicBezTo>
                  <a:cubicBezTo>
                    <a:pt x="36" y="444"/>
                    <a:pt x="0" y="444"/>
                    <a:pt x="93" y="595"/>
                  </a:cubicBezTo>
                  <a:cubicBezTo>
                    <a:pt x="151" y="774"/>
                    <a:pt x="301" y="896"/>
                    <a:pt x="480" y="925"/>
                  </a:cubicBezTo>
                  <a:cubicBezTo>
                    <a:pt x="515" y="931"/>
                    <a:pt x="554" y="935"/>
                    <a:pt x="593" y="935"/>
                  </a:cubicBezTo>
                  <a:cubicBezTo>
                    <a:pt x="723" y="935"/>
                    <a:pt x="867" y="896"/>
                    <a:pt x="960" y="803"/>
                  </a:cubicBezTo>
                  <a:cubicBezTo>
                    <a:pt x="1075" y="652"/>
                    <a:pt x="1111" y="473"/>
                    <a:pt x="1046" y="294"/>
                  </a:cubicBezTo>
                  <a:cubicBezTo>
                    <a:pt x="1018" y="237"/>
                    <a:pt x="989" y="208"/>
                    <a:pt x="960" y="151"/>
                  </a:cubicBezTo>
                  <a:cubicBezTo>
                    <a:pt x="839" y="58"/>
                    <a:pt x="688" y="0"/>
                    <a:pt x="538" y="0"/>
                  </a:cubicBezTo>
                  <a:close/>
                </a:path>
              </a:pathLst>
            </a:custGeom>
            <a:solidFill>
              <a:srgbClr val="F7D79F"/>
            </a:solidFill>
            <a:ln w="30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18"/>
            <p:cNvSpPr/>
            <p:nvPr/>
          </p:nvSpPr>
          <p:spPr>
            <a:xfrm rot="5400000" flipH="1">
              <a:off x="983730" y="375137"/>
              <a:ext cx="47274" cy="46049"/>
            </a:xfrm>
            <a:custGeom>
              <a:avLst/>
              <a:gdLst/>
              <a:ahLst/>
              <a:cxnLst/>
              <a:rect l="l" t="t" r="r" b="b"/>
              <a:pathLst>
                <a:path w="1076" h="1048" extrusionOk="0">
                  <a:moveTo>
                    <a:pt x="446" y="1"/>
                  </a:moveTo>
                  <a:cubicBezTo>
                    <a:pt x="384" y="1"/>
                    <a:pt x="323" y="11"/>
                    <a:pt x="266" y="35"/>
                  </a:cubicBezTo>
                  <a:cubicBezTo>
                    <a:pt x="237" y="64"/>
                    <a:pt x="180" y="92"/>
                    <a:pt x="144" y="121"/>
                  </a:cubicBezTo>
                  <a:cubicBezTo>
                    <a:pt x="29" y="243"/>
                    <a:pt x="1" y="243"/>
                    <a:pt x="1" y="422"/>
                  </a:cubicBezTo>
                  <a:cubicBezTo>
                    <a:pt x="1" y="601"/>
                    <a:pt x="58" y="780"/>
                    <a:pt x="209" y="902"/>
                  </a:cubicBezTo>
                  <a:cubicBezTo>
                    <a:pt x="287" y="1000"/>
                    <a:pt x="412" y="1048"/>
                    <a:pt x="540" y="1048"/>
                  </a:cubicBezTo>
                  <a:cubicBezTo>
                    <a:pt x="600" y="1048"/>
                    <a:pt x="661" y="1037"/>
                    <a:pt x="717" y="1017"/>
                  </a:cubicBezTo>
                  <a:cubicBezTo>
                    <a:pt x="897" y="988"/>
                    <a:pt x="1040" y="809"/>
                    <a:pt x="1076" y="630"/>
                  </a:cubicBezTo>
                  <a:cubicBezTo>
                    <a:pt x="1076" y="573"/>
                    <a:pt x="1076" y="508"/>
                    <a:pt x="1040" y="451"/>
                  </a:cubicBezTo>
                  <a:cubicBezTo>
                    <a:pt x="1011" y="272"/>
                    <a:pt x="897" y="150"/>
                    <a:pt x="746" y="64"/>
                  </a:cubicBezTo>
                  <a:cubicBezTo>
                    <a:pt x="652" y="28"/>
                    <a:pt x="548" y="1"/>
                    <a:pt x="446" y="1"/>
                  </a:cubicBezTo>
                  <a:close/>
                </a:path>
              </a:pathLst>
            </a:custGeom>
            <a:solidFill>
              <a:srgbClr val="F7D79F"/>
            </a:solidFill>
            <a:ln w="30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18"/>
            <p:cNvSpPr/>
            <p:nvPr/>
          </p:nvSpPr>
          <p:spPr>
            <a:xfrm rot="5400000" flipH="1">
              <a:off x="881987" y="370854"/>
              <a:ext cx="40684" cy="37920"/>
            </a:xfrm>
            <a:custGeom>
              <a:avLst/>
              <a:gdLst/>
              <a:ahLst/>
              <a:cxnLst/>
              <a:rect l="l" t="t" r="r" b="b"/>
              <a:pathLst>
                <a:path w="926" h="863" extrusionOk="0">
                  <a:moveTo>
                    <a:pt x="418" y="1"/>
                  </a:moveTo>
                  <a:cubicBezTo>
                    <a:pt x="331" y="1"/>
                    <a:pt x="247" y="22"/>
                    <a:pt x="180" y="89"/>
                  </a:cubicBezTo>
                  <a:cubicBezTo>
                    <a:pt x="151" y="118"/>
                    <a:pt x="123" y="146"/>
                    <a:pt x="94" y="175"/>
                  </a:cubicBezTo>
                  <a:cubicBezTo>
                    <a:pt x="1" y="419"/>
                    <a:pt x="123" y="684"/>
                    <a:pt x="331" y="806"/>
                  </a:cubicBezTo>
                  <a:cubicBezTo>
                    <a:pt x="388" y="834"/>
                    <a:pt x="481" y="863"/>
                    <a:pt x="538" y="863"/>
                  </a:cubicBezTo>
                  <a:cubicBezTo>
                    <a:pt x="660" y="863"/>
                    <a:pt x="775" y="777"/>
                    <a:pt x="839" y="684"/>
                  </a:cubicBezTo>
                  <a:cubicBezTo>
                    <a:pt x="897" y="598"/>
                    <a:pt x="925" y="476"/>
                    <a:pt x="897" y="354"/>
                  </a:cubicBezTo>
                  <a:cubicBezTo>
                    <a:pt x="897" y="268"/>
                    <a:pt x="868" y="211"/>
                    <a:pt x="811" y="146"/>
                  </a:cubicBezTo>
                  <a:cubicBezTo>
                    <a:pt x="746" y="89"/>
                    <a:pt x="689" y="60"/>
                    <a:pt x="632" y="32"/>
                  </a:cubicBezTo>
                  <a:cubicBezTo>
                    <a:pt x="564" y="15"/>
                    <a:pt x="490" y="1"/>
                    <a:pt x="418" y="1"/>
                  </a:cubicBezTo>
                  <a:close/>
                </a:path>
              </a:pathLst>
            </a:custGeom>
            <a:solidFill>
              <a:srgbClr val="F7D79F"/>
            </a:solidFill>
            <a:ln w="30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14" name="Google Shape;2314;p18"/>
          <p:cNvGrpSpPr/>
          <p:nvPr/>
        </p:nvGrpSpPr>
        <p:grpSpPr>
          <a:xfrm flipH="1">
            <a:off x="110625" y="61921"/>
            <a:ext cx="481440" cy="850239"/>
            <a:chOff x="8631207" y="6184"/>
            <a:chExt cx="481440" cy="850239"/>
          </a:xfrm>
        </p:grpSpPr>
        <p:sp>
          <p:nvSpPr>
            <p:cNvPr id="2315" name="Google Shape;2315;p18"/>
            <p:cNvSpPr/>
            <p:nvPr/>
          </p:nvSpPr>
          <p:spPr>
            <a:xfrm>
              <a:off x="8837130" y="6184"/>
              <a:ext cx="275516" cy="363428"/>
            </a:xfrm>
            <a:custGeom>
              <a:avLst/>
              <a:gdLst/>
              <a:ahLst/>
              <a:cxnLst/>
              <a:rect l="l" t="t" r="r" b="b"/>
              <a:pathLst>
                <a:path w="6271" h="8271" fill="none" extrusionOk="0">
                  <a:moveTo>
                    <a:pt x="1641" y="8270"/>
                  </a:moveTo>
                  <a:cubicBezTo>
                    <a:pt x="2716" y="6866"/>
                    <a:pt x="4328" y="5913"/>
                    <a:pt x="6091" y="5640"/>
                  </a:cubicBezTo>
                  <a:cubicBezTo>
                    <a:pt x="6271" y="5225"/>
                    <a:pt x="6091" y="4744"/>
                    <a:pt x="5884" y="4329"/>
                  </a:cubicBezTo>
                  <a:cubicBezTo>
                    <a:pt x="5848" y="4271"/>
                    <a:pt x="5819" y="4178"/>
                    <a:pt x="5762" y="4150"/>
                  </a:cubicBezTo>
                  <a:cubicBezTo>
                    <a:pt x="5669" y="4121"/>
                    <a:pt x="5554" y="4150"/>
                    <a:pt x="5461" y="4207"/>
                  </a:cubicBezTo>
                  <a:cubicBezTo>
                    <a:pt x="4207" y="4866"/>
                    <a:pt x="3282" y="5497"/>
                    <a:pt x="2121" y="6328"/>
                  </a:cubicBezTo>
                  <a:cubicBezTo>
                    <a:pt x="3103" y="4300"/>
                    <a:pt x="3913" y="2867"/>
                    <a:pt x="4809" y="688"/>
                  </a:cubicBezTo>
                  <a:cubicBezTo>
                    <a:pt x="4479" y="387"/>
                    <a:pt x="4092" y="151"/>
                    <a:pt x="3669" y="0"/>
                  </a:cubicBezTo>
                  <a:cubicBezTo>
                    <a:pt x="2745" y="1849"/>
                    <a:pt x="1999" y="3970"/>
                    <a:pt x="1254" y="5913"/>
                  </a:cubicBezTo>
                  <a:cubicBezTo>
                    <a:pt x="1519" y="4508"/>
                    <a:pt x="1612" y="2924"/>
                    <a:pt x="1727" y="1462"/>
                  </a:cubicBezTo>
                  <a:cubicBezTo>
                    <a:pt x="1132" y="1520"/>
                    <a:pt x="566" y="1641"/>
                    <a:pt x="0" y="1821"/>
                  </a:cubicBezTo>
                  <a:cubicBezTo>
                    <a:pt x="150" y="3763"/>
                    <a:pt x="265" y="5733"/>
                    <a:pt x="330" y="7675"/>
                  </a:cubicBezTo>
                </a:path>
              </a:pathLst>
            </a:custGeom>
            <a:solidFill>
              <a:srgbClr val="7FA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18"/>
            <p:cNvSpPr/>
            <p:nvPr/>
          </p:nvSpPr>
          <p:spPr>
            <a:xfrm>
              <a:off x="8861998" y="246140"/>
              <a:ext cx="35280" cy="102380"/>
            </a:xfrm>
            <a:custGeom>
              <a:avLst/>
              <a:gdLst/>
              <a:ahLst/>
              <a:cxnLst/>
              <a:rect l="l" t="t" r="r" b="b"/>
              <a:pathLst>
                <a:path w="803" h="2330" fill="none" extrusionOk="0">
                  <a:moveTo>
                    <a:pt x="803" y="0"/>
                  </a:moveTo>
                  <a:cubicBezTo>
                    <a:pt x="566" y="781"/>
                    <a:pt x="330" y="1555"/>
                    <a:pt x="0" y="2329"/>
                  </a:cubicBezTo>
                </a:path>
              </a:pathLst>
            </a:custGeom>
            <a:solidFill>
              <a:srgbClr val="7FA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18"/>
            <p:cNvSpPr/>
            <p:nvPr/>
          </p:nvSpPr>
          <p:spPr>
            <a:xfrm>
              <a:off x="8886865" y="260596"/>
              <a:ext cx="55138" cy="101150"/>
            </a:xfrm>
            <a:custGeom>
              <a:avLst/>
              <a:gdLst/>
              <a:ahLst/>
              <a:cxnLst/>
              <a:rect l="l" t="t" r="r" b="b"/>
              <a:pathLst>
                <a:path w="1255" h="2302" fill="none" extrusionOk="0">
                  <a:moveTo>
                    <a:pt x="1254" y="1"/>
                  </a:moveTo>
                  <a:cubicBezTo>
                    <a:pt x="925" y="717"/>
                    <a:pt x="416" y="1613"/>
                    <a:pt x="0" y="2301"/>
                  </a:cubicBezTo>
                </a:path>
              </a:pathLst>
            </a:custGeom>
            <a:solidFill>
              <a:srgbClr val="7FA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18"/>
            <p:cNvSpPr/>
            <p:nvPr/>
          </p:nvSpPr>
          <p:spPr>
            <a:xfrm>
              <a:off x="8631207" y="339337"/>
              <a:ext cx="283381" cy="512999"/>
            </a:xfrm>
            <a:custGeom>
              <a:avLst/>
              <a:gdLst/>
              <a:ahLst/>
              <a:cxnLst/>
              <a:rect l="l" t="t" r="r" b="b"/>
              <a:pathLst>
                <a:path w="6450" h="11675" fill="none" extrusionOk="0">
                  <a:moveTo>
                    <a:pt x="2265" y="11560"/>
                  </a:moveTo>
                  <a:cubicBezTo>
                    <a:pt x="2179" y="11674"/>
                    <a:pt x="2000" y="11674"/>
                    <a:pt x="1849" y="11674"/>
                  </a:cubicBezTo>
                  <a:cubicBezTo>
                    <a:pt x="1462" y="11674"/>
                    <a:pt x="1039" y="11674"/>
                    <a:pt x="681" y="11531"/>
                  </a:cubicBezTo>
                  <a:cubicBezTo>
                    <a:pt x="294" y="11380"/>
                    <a:pt x="0" y="11022"/>
                    <a:pt x="0" y="10635"/>
                  </a:cubicBezTo>
                  <a:cubicBezTo>
                    <a:pt x="0" y="10391"/>
                    <a:pt x="115" y="10184"/>
                    <a:pt x="208" y="9976"/>
                  </a:cubicBezTo>
                  <a:cubicBezTo>
                    <a:pt x="1878" y="6722"/>
                    <a:pt x="3404" y="3376"/>
                    <a:pt x="4837" y="0"/>
                  </a:cubicBezTo>
                  <a:cubicBezTo>
                    <a:pt x="5339" y="330"/>
                    <a:pt x="5877" y="566"/>
                    <a:pt x="6450" y="717"/>
                  </a:cubicBezTo>
                  <a:cubicBezTo>
                    <a:pt x="5762" y="2272"/>
                    <a:pt x="5074" y="3791"/>
                    <a:pt x="4357" y="5318"/>
                  </a:cubicBezTo>
                  <a:cubicBezTo>
                    <a:pt x="3519" y="7231"/>
                    <a:pt x="2623" y="9166"/>
                    <a:pt x="2387" y="11230"/>
                  </a:cubicBezTo>
                  <a:cubicBezTo>
                    <a:pt x="2358" y="11352"/>
                    <a:pt x="2358" y="11466"/>
                    <a:pt x="2265" y="11560"/>
                  </a:cubicBezTo>
                  <a:close/>
                </a:path>
              </a:pathLst>
            </a:custGeom>
            <a:solidFill>
              <a:srgbClr val="7FA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18"/>
            <p:cNvSpPr/>
            <p:nvPr/>
          </p:nvSpPr>
          <p:spPr>
            <a:xfrm>
              <a:off x="8708313" y="367019"/>
              <a:ext cx="194325" cy="489404"/>
            </a:xfrm>
            <a:custGeom>
              <a:avLst/>
              <a:gdLst/>
              <a:ahLst/>
              <a:cxnLst/>
              <a:rect l="l" t="t" r="r" b="b"/>
              <a:pathLst>
                <a:path w="4423" h="11138" fill="none" extrusionOk="0">
                  <a:moveTo>
                    <a:pt x="4423" y="1"/>
                  </a:moveTo>
                  <a:cubicBezTo>
                    <a:pt x="3319" y="2445"/>
                    <a:pt x="2244" y="4810"/>
                    <a:pt x="1140" y="7253"/>
                  </a:cubicBezTo>
                  <a:cubicBezTo>
                    <a:pt x="603" y="8479"/>
                    <a:pt x="1" y="9790"/>
                    <a:pt x="37" y="11137"/>
                  </a:cubicBezTo>
                </a:path>
              </a:pathLst>
            </a:custGeom>
            <a:solidFill>
              <a:srgbClr val="7FA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18"/>
            <p:cNvSpPr/>
            <p:nvPr/>
          </p:nvSpPr>
          <p:spPr>
            <a:xfrm>
              <a:off x="8709895" y="630615"/>
              <a:ext cx="56413" cy="124702"/>
            </a:xfrm>
            <a:custGeom>
              <a:avLst/>
              <a:gdLst/>
              <a:ahLst/>
              <a:cxnLst/>
              <a:rect l="l" t="t" r="r" b="b"/>
              <a:pathLst>
                <a:path w="1284" h="2838" fill="none" extrusionOk="0">
                  <a:moveTo>
                    <a:pt x="1284" y="0"/>
                  </a:moveTo>
                  <a:cubicBezTo>
                    <a:pt x="803" y="925"/>
                    <a:pt x="388" y="1885"/>
                    <a:pt x="1" y="2838"/>
                  </a:cubicBezTo>
                </a:path>
              </a:pathLst>
            </a:custGeom>
            <a:solidFill>
              <a:srgbClr val="7FA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18"/>
            <p:cNvSpPr/>
            <p:nvPr/>
          </p:nvSpPr>
          <p:spPr>
            <a:xfrm rot="5400000" flipH="1">
              <a:off x="8852968" y="335541"/>
              <a:ext cx="34357" cy="84101"/>
            </a:xfrm>
            <a:custGeom>
              <a:avLst/>
              <a:gdLst/>
              <a:ahLst/>
              <a:cxnLst/>
              <a:rect l="l" t="t" r="r" b="b"/>
              <a:pathLst>
                <a:path w="782" h="1914" fill="none" extrusionOk="0">
                  <a:moveTo>
                    <a:pt x="151" y="36"/>
                  </a:moveTo>
                  <a:cubicBezTo>
                    <a:pt x="179" y="0"/>
                    <a:pt x="179" y="0"/>
                    <a:pt x="208" y="0"/>
                  </a:cubicBezTo>
                  <a:lnTo>
                    <a:pt x="602" y="0"/>
                  </a:lnTo>
                  <a:cubicBezTo>
                    <a:pt x="423" y="538"/>
                    <a:pt x="452" y="1197"/>
                    <a:pt x="781" y="1677"/>
                  </a:cubicBezTo>
                  <a:cubicBezTo>
                    <a:pt x="659" y="1706"/>
                    <a:pt x="631" y="1828"/>
                    <a:pt x="602" y="1914"/>
                  </a:cubicBezTo>
                  <a:cubicBezTo>
                    <a:pt x="179" y="1405"/>
                    <a:pt x="0" y="717"/>
                    <a:pt x="122" y="93"/>
                  </a:cubicBezTo>
                  <a:cubicBezTo>
                    <a:pt x="151" y="65"/>
                    <a:pt x="151" y="36"/>
                    <a:pt x="151" y="36"/>
                  </a:cubicBezTo>
                  <a:close/>
                </a:path>
              </a:pathLst>
            </a:custGeom>
            <a:solidFill>
              <a:srgbClr val="7FA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22" name="Google Shape;2322;p18"/>
          <p:cNvGrpSpPr/>
          <p:nvPr/>
        </p:nvGrpSpPr>
        <p:grpSpPr>
          <a:xfrm rot="-10631500" flipH="1">
            <a:off x="442016" y="312488"/>
            <a:ext cx="481488" cy="850325"/>
            <a:chOff x="8631207" y="6184"/>
            <a:chExt cx="481440" cy="850239"/>
          </a:xfrm>
        </p:grpSpPr>
        <p:sp>
          <p:nvSpPr>
            <p:cNvPr id="2323" name="Google Shape;2323;p18"/>
            <p:cNvSpPr/>
            <p:nvPr/>
          </p:nvSpPr>
          <p:spPr>
            <a:xfrm>
              <a:off x="8837130" y="6184"/>
              <a:ext cx="275516" cy="363428"/>
            </a:xfrm>
            <a:custGeom>
              <a:avLst/>
              <a:gdLst/>
              <a:ahLst/>
              <a:cxnLst/>
              <a:rect l="l" t="t" r="r" b="b"/>
              <a:pathLst>
                <a:path w="6271" h="8271" fill="none" extrusionOk="0">
                  <a:moveTo>
                    <a:pt x="1641" y="8270"/>
                  </a:moveTo>
                  <a:cubicBezTo>
                    <a:pt x="2716" y="6866"/>
                    <a:pt x="4328" y="5913"/>
                    <a:pt x="6091" y="5640"/>
                  </a:cubicBezTo>
                  <a:cubicBezTo>
                    <a:pt x="6271" y="5225"/>
                    <a:pt x="6091" y="4744"/>
                    <a:pt x="5884" y="4329"/>
                  </a:cubicBezTo>
                  <a:cubicBezTo>
                    <a:pt x="5848" y="4271"/>
                    <a:pt x="5819" y="4178"/>
                    <a:pt x="5762" y="4150"/>
                  </a:cubicBezTo>
                  <a:cubicBezTo>
                    <a:pt x="5669" y="4121"/>
                    <a:pt x="5554" y="4150"/>
                    <a:pt x="5461" y="4207"/>
                  </a:cubicBezTo>
                  <a:cubicBezTo>
                    <a:pt x="4207" y="4866"/>
                    <a:pt x="3282" y="5497"/>
                    <a:pt x="2121" y="6328"/>
                  </a:cubicBezTo>
                  <a:cubicBezTo>
                    <a:pt x="3103" y="4300"/>
                    <a:pt x="3913" y="2867"/>
                    <a:pt x="4809" y="688"/>
                  </a:cubicBezTo>
                  <a:cubicBezTo>
                    <a:pt x="4479" y="387"/>
                    <a:pt x="4092" y="151"/>
                    <a:pt x="3669" y="0"/>
                  </a:cubicBezTo>
                  <a:cubicBezTo>
                    <a:pt x="2745" y="1849"/>
                    <a:pt x="1999" y="3970"/>
                    <a:pt x="1254" y="5913"/>
                  </a:cubicBezTo>
                  <a:cubicBezTo>
                    <a:pt x="1519" y="4508"/>
                    <a:pt x="1612" y="2924"/>
                    <a:pt x="1727" y="1462"/>
                  </a:cubicBezTo>
                  <a:cubicBezTo>
                    <a:pt x="1132" y="1520"/>
                    <a:pt x="566" y="1641"/>
                    <a:pt x="0" y="1821"/>
                  </a:cubicBezTo>
                  <a:cubicBezTo>
                    <a:pt x="150" y="3763"/>
                    <a:pt x="265" y="5733"/>
                    <a:pt x="330" y="7675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18"/>
            <p:cNvSpPr/>
            <p:nvPr/>
          </p:nvSpPr>
          <p:spPr>
            <a:xfrm>
              <a:off x="8861998" y="246140"/>
              <a:ext cx="35280" cy="102380"/>
            </a:xfrm>
            <a:custGeom>
              <a:avLst/>
              <a:gdLst/>
              <a:ahLst/>
              <a:cxnLst/>
              <a:rect l="l" t="t" r="r" b="b"/>
              <a:pathLst>
                <a:path w="803" h="2330" fill="none" extrusionOk="0">
                  <a:moveTo>
                    <a:pt x="803" y="0"/>
                  </a:moveTo>
                  <a:cubicBezTo>
                    <a:pt x="566" y="781"/>
                    <a:pt x="330" y="1555"/>
                    <a:pt x="0" y="2329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18"/>
            <p:cNvSpPr/>
            <p:nvPr/>
          </p:nvSpPr>
          <p:spPr>
            <a:xfrm>
              <a:off x="8886865" y="260596"/>
              <a:ext cx="55138" cy="101150"/>
            </a:xfrm>
            <a:custGeom>
              <a:avLst/>
              <a:gdLst/>
              <a:ahLst/>
              <a:cxnLst/>
              <a:rect l="l" t="t" r="r" b="b"/>
              <a:pathLst>
                <a:path w="1255" h="2302" fill="none" extrusionOk="0">
                  <a:moveTo>
                    <a:pt x="1254" y="1"/>
                  </a:moveTo>
                  <a:cubicBezTo>
                    <a:pt x="925" y="717"/>
                    <a:pt x="416" y="1613"/>
                    <a:pt x="0" y="2301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18"/>
            <p:cNvSpPr/>
            <p:nvPr/>
          </p:nvSpPr>
          <p:spPr>
            <a:xfrm>
              <a:off x="8631207" y="339337"/>
              <a:ext cx="283381" cy="512999"/>
            </a:xfrm>
            <a:custGeom>
              <a:avLst/>
              <a:gdLst/>
              <a:ahLst/>
              <a:cxnLst/>
              <a:rect l="l" t="t" r="r" b="b"/>
              <a:pathLst>
                <a:path w="6450" h="11675" fill="none" extrusionOk="0">
                  <a:moveTo>
                    <a:pt x="2265" y="11560"/>
                  </a:moveTo>
                  <a:cubicBezTo>
                    <a:pt x="2179" y="11674"/>
                    <a:pt x="2000" y="11674"/>
                    <a:pt x="1849" y="11674"/>
                  </a:cubicBezTo>
                  <a:cubicBezTo>
                    <a:pt x="1462" y="11674"/>
                    <a:pt x="1039" y="11674"/>
                    <a:pt x="681" y="11531"/>
                  </a:cubicBezTo>
                  <a:cubicBezTo>
                    <a:pt x="294" y="11380"/>
                    <a:pt x="0" y="11022"/>
                    <a:pt x="0" y="10635"/>
                  </a:cubicBezTo>
                  <a:cubicBezTo>
                    <a:pt x="0" y="10391"/>
                    <a:pt x="115" y="10184"/>
                    <a:pt x="208" y="9976"/>
                  </a:cubicBezTo>
                  <a:cubicBezTo>
                    <a:pt x="1878" y="6722"/>
                    <a:pt x="3404" y="3376"/>
                    <a:pt x="4837" y="0"/>
                  </a:cubicBezTo>
                  <a:cubicBezTo>
                    <a:pt x="5339" y="330"/>
                    <a:pt x="5877" y="566"/>
                    <a:pt x="6450" y="717"/>
                  </a:cubicBezTo>
                  <a:cubicBezTo>
                    <a:pt x="5762" y="2272"/>
                    <a:pt x="5074" y="3791"/>
                    <a:pt x="4357" y="5318"/>
                  </a:cubicBezTo>
                  <a:cubicBezTo>
                    <a:pt x="3519" y="7231"/>
                    <a:pt x="2623" y="9166"/>
                    <a:pt x="2387" y="11230"/>
                  </a:cubicBezTo>
                  <a:cubicBezTo>
                    <a:pt x="2358" y="11352"/>
                    <a:pt x="2358" y="11466"/>
                    <a:pt x="2265" y="11560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18"/>
            <p:cNvSpPr/>
            <p:nvPr/>
          </p:nvSpPr>
          <p:spPr>
            <a:xfrm>
              <a:off x="8708313" y="367019"/>
              <a:ext cx="194325" cy="489404"/>
            </a:xfrm>
            <a:custGeom>
              <a:avLst/>
              <a:gdLst/>
              <a:ahLst/>
              <a:cxnLst/>
              <a:rect l="l" t="t" r="r" b="b"/>
              <a:pathLst>
                <a:path w="4423" h="11138" fill="none" extrusionOk="0">
                  <a:moveTo>
                    <a:pt x="4423" y="1"/>
                  </a:moveTo>
                  <a:cubicBezTo>
                    <a:pt x="3319" y="2445"/>
                    <a:pt x="2244" y="4810"/>
                    <a:pt x="1140" y="7253"/>
                  </a:cubicBezTo>
                  <a:cubicBezTo>
                    <a:pt x="603" y="8479"/>
                    <a:pt x="1" y="9790"/>
                    <a:pt x="37" y="11137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18"/>
            <p:cNvSpPr/>
            <p:nvPr/>
          </p:nvSpPr>
          <p:spPr>
            <a:xfrm>
              <a:off x="8709895" y="630615"/>
              <a:ext cx="56413" cy="124702"/>
            </a:xfrm>
            <a:custGeom>
              <a:avLst/>
              <a:gdLst/>
              <a:ahLst/>
              <a:cxnLst/>
              <a:rect l="l" t="t" r="r" b="b"/>
              <a:pathLst>
                <a:path w="1284" h="2838" fill="none" extrusionOk="0">
                  <a:moveTo>
                    <a:pt x="1284" y="0"/>
                  </a:moveTo>
                  <a:cubicBezTo>
                    <a:pt x="803" y="925"/>
                    <a:pt x="388" y="1885"/>
                    <a:pt x="1" y="2838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18"/>
            <p:cNvSpPr/>
            <p:nvPr/>
          </p:nvSpPr>
          <p:spPr>
            <a:xfrm rot="5400000" flipH="1">
              <a:off x="8852968" y="335541"/>
              <a:ext cx="34357" cy="84101"/>
            </a:xfrm>
            <a:custGeom>
              <a:avLst/>
              <a:gdLst/>
              <a:ahLst/>
              <a:cxnLst/>
              <a:rect l="l" t="t" r="r" b="b"/>
              <a:pathLst>
                <a:path w="782" h="1914" fill="none" extrusionOk="0">
                  <a:moveTo>
                    <a:pt x="151" y="36"/>
                  </a:moveTo>
                  <a:cubicBezTo>
                    <a:pt x="179" y="0"/>
                    <a:pt x="179" y="0"/>
                    <a:pt x="208" y="0"/>
                  </a:cubicBezTo>
                  <a:lnTo>
                    <a:pt x="602" y="0"/>
                  </a:lnTo>
                  <a:cubicBezTo>
                    <a:pt x="423" y="538"/>
                    <a:pt x="452" y="1197"/>
                    <a:pt x="781" y="1677"/>
                  </a:cubicBezTo>
                  <a:cubicBezTo>
                    <a:pt x="659" y="1706"/>
                    <a:pt x="631" y="1828"/>
                    <a:pt x="602" y="1914"/>
                  </a:cubicBezTo>
                  <a:cubicBezTo>
                    <a:pt x="179" y="1405"/>
                    <a:pt x="0" y="717"/>
                    <a:pt x="122" y="93"/>
                  </a:cubicBezTo>
                  <a:cubicBezTo>
                    <a:pt x="151" y="65"/>
                    <a:pt x="151" y="36"/>
                    <a:pt x="151" y="36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0" name="Google Shape;2330;p18"/>
          <p:cNvGrpSpPr/>
          <p:nvPr/>
        </p:nvGrpSpPr>
        <p:grpSpPr>
          <a:xfrm>
            <a:off x="-146959" y="1112564"/>
            <a:ext cx="750002" cy="2918373"/>
            <a:chOff x="-146959" y="1223202"/>
            <a:chExt cx="750002" cy="2918373"/>
          </a:xfrm>
        </p:grpSpPr>
        <p:sp>
          <p:nvSpPr>
            <p:cNvPr id="2331" name="Google Shape;2331;p18"/>
            <p:cNvSpPr/>
            <p:nvPr/>
          </p:nvSpPr>
          <p:spPr>
            <a:xfrm>
              <a:off x="-137529" y="2026549"/>
              <a:ext cx="216943" cy="244374"/>
            </a:xfrm>
            <a:custGeom>
              <a:avLst/>
              <a:gdLst/>
              <a:ahLst/>
              <a:cxnLst/>
              <a:rect l="l" t="t" r="r" b="b"/>
              <a:pathLst>
                <a:path w="3290" h="3706" fill="none" extrusionOk="0">
                  <a:moveTo>
                    <a:pt x="2394" y="1169"/>
                  </a:moveTo>
                  <a:cubicBezTo>
                    <a:pt x="2215" y="1197"/>
                    <a:pt x="2301" y="932"/>
                    <a:pt x="2301" y="932"/>
                  </a:cubicBezTo>
                  <a:cubicBezTo>
                    <a:pt x="2301" y="932"/>
                    <a:pt x="2509" y="1"/>
                    <a:pt x="1943" y="65"/>
                  </a:cubicBezTo>
                  <a:cubicBezTo>
                    <a:pt x="1943" y="65"/>
                    <a:pt x="1018" y="273"/>
                    <a:pt x="509" y="990"/>
                  </a:cubicBezTo>
                  <a:cubicBezTo>
                    <a:pt x="1" y="1706"/>
                    <a:pt x="961" y="1706"/>
                    <a:pt x="961" y="1706"/>
                  </a:cubicBezTo>
                  <a:cubicBezTo>
                    <a:pt x="961" y="1706"/>
                    <a:pt x="1018" y="1678"/>
                    <a:pt x="1047" y="1857"/>
                  </a:cubicBezTo>
                  <a:cubicBezTo>
                    <a:pt x="1076" y="2036"/>
                    <a:pt x="896" y="2007"/>
                    <a:pt x="896" y="2007"/>
                  </a:cubicBezTo>
                  <a:cubicBezTo>
                    <a:pt x="273" y="2151"/>
                    <a:pt x="868" y="2867"/>
                    <a:pt x="868" y="2867"/>
                  </a:cubicBezTo>
                  <a:cubicBezTo>
                    <a:pt x="1706" y="3706"/>
                    <a:pt x="1914" y="2753"/>
                    <a:pt x="2036" y="2573"/>
                  </a:cubicBezTo>
                  <a:cubicBezTo>
                    <a:pt x="2150" y="2423"/>
                    <a:pt x="2423" y="2839"/>
                    <a:pt x="2752" y="2631"/>
                  </a:cubicBezTo>
                  <a:cubicBezTo>
                    <a:pt x="3082" y="2452"/>
                    <a:pt x="3290" y="2093"/>
                    <a:pt x="3111" y="1377"/>
                  </a:cubicBezTo>
                  <a:cubicBezTo>
                    <a:pt x="2932" y="660"/>
                    <a:pt x="2573" y="1111"/>
                    <a:pt x="2394" y="1169"/>
                  </a:cubicBezTo>
                  <a:close/>
                  <a:moveTo>
                    <a:pt x="2781" y="1470"/>
                  </a:moveTo>
                  <a:cubicBezTo>
                    <a:pt x="2960" y="2122"/>
                    <a:pt x="2724" y="2272"/>
                    <a:pt x="2573" y="2366"/>
                  </a:cubicBezTo>
                  <a:cubicBezTo>
                    <a:pt x="2573" y="2366"/>
                    <a:pt x="2509" y="2366"/>
                    <a:pt x="2423" y="2301"/>
                  </a:cubicBezTo>
                  <a:cubicBezTo>
                    <a:pt x="2272" y="2244"/>
                    <a:pt x="2093" y="2151"/>
                    <a:pt x="1885" y="2272"/>
                  </a:cubicBezTo>
                  <a:cubicBezTo>
                    <a:pt x="1828" y="2301"/>
                    <a:pt x="1792" y="2366"/>
                    <a:pt x="1763" y="2394"/>
                  </a:cubicBezTo>
                  <a:cubicBezTo>
                    <a:pt x="1706" y="2452"/>
                    <a:pt x="1706" y="2509"/>
                    <a:pt x="1677" y="2573"/>
                  </a:cubicBezTo>
                  <a:cubicBezTo>
                    <a:pt x="1613" y="2659"/>
                    <a:pt x="1556" y="2839"/>
                    <a:pt x="1470" y="2867"/>
                  </a:cubicBezTo>
                  <a:cubicBezTo>
                    <a:pt x="1434" y="2903"/>
                    <a:pt x="1319" y="2839"/>
                    <a:pt x="1111" y="2659"/>
                  </a:cubicBezTo>
                  <a:cubicBezTo>
                    <a:pt x="1018" y="2545"/>
                    <a:pt x="961" y="2423"/>
                    <a:pt x="932" y="2330"/>
                  </a:cubicBezTo>
                  <a:cubicBezTo>
                    <a:pt x="990" y="2330"/>
                    <a:pt x="1076" y="2301"/>
                    <a:pt x="1169" y="2272"/>
                  </a:cubicBezTo>
                  <a:lnTo>
                    <a:pt x="1169" y="2272"/>
                  </a:lnTo>
                  <a:cubicBezTo>
                    <a:pt x="1348" y="2151"/>
                    <a:pt x="1405" y="2007"/>
                    <a:pt x="1376" y="1792"/>
                  </a:cubicBezTo>
                  <a:cubicBezTo>
                    <a:pt x="1319" y="1498"/>
                    <a:pt x="1111" y="1377"/>
                    <a:pt x="932" y="1377"/>
                  </a:cubicBezTo>
                  <a:cubicBezTo>
                    <a:pt x="868" y="1377"/>
                    <a:pt x="753" y="1348"/>
                    <a:pt x="689" y="1319"/>
                  </a:cubicBezTo>
                  <a:cubicBezTo>
                    <a:pt x="717" y="1291"/>
                    <a:pt x="717" y="1255"/>
                    <a:pt x="782" y="1197"/>
                  </a:cubicBezTo>
                  <a:cubicBezTo>
                    <a:pt x="932" y="990"/>
                    <a:pt x="1111" y="810"/>
                    <a:pt x="1348" y="660"/>
                  </a:cubicBezTo>
                  <a:cubicBezTo>
                    <a:pt x="1649" y="481"/>
                    <a:pt x="1914" y="424"/>
                    <a:pt x="1971" y="395"/>
                  </a:cubicBezTo>
                  <a:lnTo>
                    <a:pt x="1971" y="395"/>
                  </a:lnTo>
                  <a:cubicBezTo>
                    <a:pt x="2036" y="452"/>
                    <a:pt x="2007" y="660"/>
                    <a:pt x="1971" y="839"/>
                  </a:cubicBezTo>
                  <a:cubicBezTo>
                    <a:pt x="1943" y="932"/>
                    <a:pt x="1914" y="1197"/>
                    <a:pt x="2064" y="1348"/>
                  </a:cubicBezTo>
                  <a:cubicBezTo>
                    <a:pt x="2150" y="1470"/>
                    <a:pt x="2301" y="1527"/>
                    <a:pt x="2451" y="1470"/>
                  </a:cubicBezTo>
                  <a:cubicBezTo>
                    <a:pt x="2545" y="1470"/>
                    <a:pt x="2602" y="1434"/>
                    <a:pt x="2659" y="1377"/>
                  </a:cubicBezTo>
                  <a:cubicBezTo>
                    <a:pt x="2688" y="1377"/>
                    <a:pt x="2688" y="1377"/>
                    <a:pt x="2724" y="1348"/>
                  </a:cubicBezTo>
                  <a:lnTo>
                    <a:pt x="2752" y="1348"/>
                  </a:lnTo>
                  <a:cubicBezTo>
                    <a:pt x="2781" y="1348"/>
                    <a:pt x="2781" y="1405"/>
                    <a:pt x="2781" y="1470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18"/>
            <p:cNvSpPr/>
            <p:nvPr/>
          </p:nvSpPr>
          <p:spPr>
            <a:xfrm>
              <a:off x="-121440" y="1877261"/>
              <a:ext cx="724483" cy="1269807"/>
            </a:xfrm>
            <a:custGeom>
              <a:avLst/>
              <a:gdLst/>
              <a:ahLst/>
              <a:cxnLst/>
              <a:rect l="l" t="t" r="r" b="b"/>
              <a:pathLst>
                <a:path w="10987" h="19257" extrusionOk="0">
                  <a:moveTo>
                    <a:pt x="6092" y="5461"/>
                  </a:moveTo>
                  <a:lnTo>
                    <a:pt x="6016" y="5660"/>
                  </a:lnTo>
                  <a:lnTo>
                    <a:pt x="6016" y="5660"/>
                  </a:lnTo>
                  <a:cubicBezTo>
                    <a:pt x="6043" y="5596"/>
                    <a:pt x="6074" y="5535"/>
                    <a:pt x="6092" y="5461"/>
                  </a:cubicBezTo>
                  <a:close/>
                  <a:moveTo>
                    <a:pt x="6016" y="5660"/>
                  </a:moveTo>
                  <a:lnTo>
                    <a:pt x="6016" y="5660"/>
                  </a:lnTo>
                  <a:cubicBezTo>
                    <a:pt x="6010" y="5672"/>
                    <a:pt x="6005" y="5685"/>
                    <a:pt x="5999" y="5698"/>
                  </a:cubicBezTo>
                  <a:lnTo>
                    <a:pt x="5999" y="5698"/>
                  </a:lnTo>
                  <a:cubicBezTo>
                    <a:pt x="5999" y="5700"/>
                    <a:pt x="5999" y="5702"/>
                    <a:pt x="5998" y="5705"/>
                  </a:cubicBezTo>
                  <a:lnTo>
                    <a:pt x="6016" y="5660"/>
                  </a:lnTo>
                  <a:close/>
                  <a:moveTo>
                    <a:pt x="8356" y="0"/>
                  </a:moveTo>
                  <a:cubicBezTo>
                    <a:pt x="7432" y="1849"/>
                    <a:pt x="6715" y="3970"/>
                    <a:pt x="5970" y="5912"/>
                  </a:cubicBezTo>
                  <a:lnTo>
                    <a:pt x="5970" y="5791"/>
                  </a:lnTo>
                  <a:cubicBezTo>
                    <a:pt x="5977" y="5758"/>
                    <a:pt x="5988" y="5727"/>
                    <a:pt x="5999" y="5698"/>
                  </a:cubicBezTo>
                  <a:lnTo>
                    <a:pt x="5999" y="5698"/>
                  </a:lnTo>
                  <a:cubicBezTo>
                    <a:pt x="6207" y="4353"/>
                    <a:pt x="6328" y="2865"/>
                    <a:pt x="6450" y="1462"/>
                  </a:cubicBezTo>
                  <a:lnTo>
                    <a:pt x="6450" y="1462"/>
                  </a:lnTo>
                  <a:cubicBezTo>
                    <a:pt x="5848" y="1519"/>
                    <a:pt x="5282" y="1641"/>
                    <a:pt x="4716" y="1820"/>
                  </a:cubicBezTo>
                  <a:cubicBezTo>
                    <a:pt x="4866" y="3791"/>
                    <a:pt x="4952" y="5733"/>
                    <a:pt x="5045" y="7704"/>
                  </a:cubicBezTo>
                  <a:lnTo>
                    <a:pt x="5884" y="8062"/>
                  </a:lnTo>
                  <a:lnTo>
                    <a:pt x="6328" y="8270"/>
                  </a:lnTo>
                  <a:cubicBezTo>
                    <a:pt x="7432" y="6894"/>
                    <a:pt x="9044" y="5912"/>
                    <a:pt x="10778" y="5640"/>
                  </a:cubicBezTo>
                  <a:cubicBezTo>
                    <a:pt x="10986" y="5224"/>
                    <a:pt x="10778" y="4744"/>
                    <a:pt x="10599" y="4329"/>
                  </a:cubicBezTo>
                  <a:cubicBezTo>
                    <a:pt x="10571" y="4271"/>
                    <a:pt x="10506" y="4178"/>
                    <a:pt x="10449" y="4149"/>
                  </a:cubicBezTo>
                  <a:cubicBezTo>
                    <a:pt x="10426" y="4142"/>
                    <a:pt x="10402" y="4138"/>
                    <a:pt x="10378" y="4138"/>
                  </a:cubicBezTo>
                  <a:cubicBezTo>
                    <a:pt x="10313" y="4138"/>
                    <a:pt x="10247" y="4165"/>
                    <a:pt x="10184" y="4207"/>
                  </a:cubicBezTo>
                  <a:cubicBezTo>
                    <a:pt x="8929" y="4866"/>
                    <a:pt x="7969" y="5490"/>
                    <a:pt x="6837" y="6328"/>
                  </a:cubicBezTo>
                  <a:lnTo>
                    <a:pt x="7102" y="5791"/>
                  </a:lnTo>
                  <a:cubicBezTo>
                    <a:pt x="7969" y="4028"/>
                    <a:pt x="8686" y="2659"/>
                    <a:pt x="9524" y="688"/>
                  </a:cubicBezTo>
                  <a:cubicBezTo>
                    <a:pt x="9195" y="387"/>
                    <a:pt x="8779" y="151"/>
                    <a:pt x="8356" y="0"/>
                  </a:cubicBezTo>
                  <a:close/>
                  <a:moveTo>
                    <a:pt x="4837" y="7582"/>
                  </a:moveTo>
                  <a:cubicBezTo>
                    <a:pt x="3433" y="10986"/>
                    <a:pt x="1878" y="14304"/>
                    <a:pt x="237" y="17558"/>
                  </a:cubicBezTo>
                  <a:cubicBezTo>
                    <a:pt x="115" y="17765"/>
                    <a:pt x="0" y="17973"/>
                    <a:pt x="0" y="18210"/>
                  </a:cubicBezTo>
                  <a:cubicBezTo>
                    <a:pt x="0" y="18604"/>
                    <a:pt x="330" y="18962"/>
                    <a:pt x="688" y="19106"/>
                  </a:cubicBezTo>
                  <a:cubicBezTo>
                    <a:pt x="1075" y="19256"/>
                    <a:pt x="1491" y="19256"/>
                    <a:pt x="1878" y="19256"/>
                  </a:cubicBezTo>
                  <a:cubicBezTo>
                    <a:pt x="2028" y="19256"/>
                    <a:pt x="2179" y="19256"/>
                    <a:pt x="2301" y="19170"/>
                  </a:cubicBezTo>
                  <a:cubicBezTo>
                    <a:pt x="2358" y="19077"/>
                    <a:pt x="2387" y="18926"/>
                    <a:pt x="2415" y="18812"/>
                  </a:cubicBezTo>
                  <a:cubicBezTo>
                    <a:pt x="2659" y="16748"/>
                    <a:pt x="3519" y="14806"/>
                    <a:pt x="4386" y="12928"/>
                  </a:cubicBezTo>
                  <a:cubicBezTo>
                    <a:pt x="5074" y="11373"/>
                    <a:pt x="5762" y="9854"/>
                    <a:pt x="6479" y="8327"/>
                  </a:cubicBezTo>
                  <a:cubicBezTo>
                    <a:pt x="6421" y="8299"/>
                    <a:pt x="6385" y="8299"/>
                    <a:pt x="6328" y="8270"/>
                  </a:cubicBezTo>
                  <a:cubicBezTo>
                    <a:pt x="6178" y="8213"/>
                    <a:pt x="5998" y="8148"/>
                    <a:pt x="5848" y="8091"/>
                  </a:cubicBezTo>
                  <a:cubicBezTo>
                    <a:pt x="5490" y="7969"/>
                    <a:pt x="5167" y="7790"/>
                    <a:pt x="4837" y="7582"/>
                  </a:cubicBezTo>
                  <a:close/>
                </a:path>
              </a:pathLst>
            </a:custGeom>
            <a:solidFill>
              <a:srgbClr val="7FA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18"/>
            <p:cNvSpPr/>
            <p:nvPr/>
          </p:nvSpPr>
          <p:spPr>
            <a:xfrm>
              <a:off x="162102" y="1843697"/>
              <a:ext cx="413510" cy="545390"/>
            </a:xfrm>
            <a:custGeom>
              <a:avLst/>
              <a:gdLst/>
              <a:ahLst/>
              <a:cxnLst/>
              <a:rect l="l" t="t" r="r" b="b"/>
              <a:pathLst>
                <a:path w="6271" h="8271" fill="none" extrusionOk="0">
                  <a:moveTo>
                    <a:pt x="1641" y="8270"/>
                  </a:moveTo>
                  <a:cubicBezTo>
                    <a:pt x="2716" y="6866"/>
                    <a:pt x="4328" y="5913"/>
                    <a:pt x="6091" y="5640"/>
                  </a:cubicBezTo>
                  <a:cubicBezTo>
                    <a:pt x="6271" y="5225"/>
                    <a:pt x="6091" y="4744"/>
                    <a:pt x="5884" y="4329"/>
                  </a:cubicBezTo>
                  <a:cubicBezTo>
                    <a:pt x="5848" y="4271"/>
                    <a:pt x="5819" y="4178"/>
                    <a:pt x="5762" y="4150"/>
                  </a:cubicBezTo>
                  <a:cubicBezTo>
                    <a:pt x="5669" y="4121"/>
                    <a:pt x="5554" y="4150"/>
                    <a:pt x="5461" y="4207"/>
                  </a:cubicBezTo>
                  <a:cubicBezTo>
                    <a:pt x="4207" y="4866"/>
                    <a:pt x="3282" y="5497"/>
                    <a:pt x="2121" y="6328"/>
                  </a:cubicBezTo>
                  <a:cubicBezTo>
                    <a:pt x="3103" y="4300"/>
                    <a:pt x="3913" y="2867"/>
                    <a:pt x="4809" y="688"/>
                  </a:cubicBezTo>
                  <a:cubicBezTo>
                    <a:pt x="4479" y="387"/>
                    <a:pt x="4092" y="151"/>
                    <a:pt x="3669" y="0"/>
                  </a:cubicBezTo>
                  <a:cubicBezTo>
                    <a:pt x="2745" y="1849"/>
                    <a:pt x="1999" y="3970"/>
                    <a:pt x="1254" y="5913"/>
                  </a:cubicBezTo>
                  <a:cubicBezTo>
                    <a:pt x="1519" y="4508"/>
                    <a:pt x="1612" y="2924"/>
                    <a:pt x="1727" y="1462"/>
                  </a:cubicBezTo>
                  <a:cubicBezTo>
                    <a:pt x="1132" y="1520"/>
                    <a:pt x="566" y="1641"/>
                    <a:pt x="0" y="1821"/>
                  </a:cubicBezTo>
                  <a:cubicBezTo>
                    <a:pt x="150" y="3763"/>
                    <a:pt x="265" y="5733"/>
                    <a:pt x="330" y="7675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18"/>
            <p:cNvSpPr/>
            <p:nvPr/>
          </p:nvSpPr>
          <p:spPr>
            <a:xfrm>
              <a:off x="199424" y="2203796"/>
              <a:ext cx="52950" cy="153640"/>
            </a:xfrm>
            <a:custGeom>
              <a:avLst/>
              <a:gdLst/>
              <a:ahLst/>
              <a:cxnLst/>
              <a:rect l="l" t="t" r="r" b="b"/>
              <a:pathLst>
                <a:path w="803" h="2330" fill="none" extrusionOk="0">
                  <a:moveTo>
                    <a:pt x="803" y="0"/>
                  </a:moveTo>
                  <a:cubicBezTo>
                    <a:pt x="566" y="781"/>
                    <a:pt x="330" y="1555"/>
                    <a:pt x="0" y="2329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18"/>
            <p:cNvSpPr/>
            <p:nvPr/>
          </p:nvSpPr>
          <p:spPr>
            <a:xfrm>
              <a:off x="236746" y="2225490"/>
              <a:ext cx="82755" cy="151794"/>
            </a:xfrm>
            <a:custGeom>
              <a:avLst/>
              <a:gdLst/>
              <a:ahLst/>
              <a:cxnLst/>
              <a:rect l="l" t="t" r="r" b="b"/>
              <a:pathLst>
                <a:path w="1255" h="2302" fill="none" extrusionOk="0">
                  <a:moveTo>
                    <a:pt x="1254" y="1"/>
                  </a:moveTo>
                  <a:cubicBezTo>
                    <a:pt x="925" y="717"/>
                    <a:pt x="416" y="1613"/>
                    <a:pt x="0" y="2301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18"/>
            <p:cNvSpPr/>
            <p:nvPr/>
          </p:nvSpPr>
          <p:spPr>
            <a:xfrm>
              <a:off x="-146959" y="2343655"/>
              <a:ext cx="425313" cy="769849"/>
            </a:xfrm>
            <a:custGeom>
              <a:avLst/>
              <a:gdLst/>
              <a:ahLst/>
              <a:cxnLst/>
              <a:rect l="l" t="t" r="r" b="b"/>
              <a:pathLst>
                <a:path w="6450" h="11675" fill="none" extrusionOk="0">
                  <a:moveTo>
                    <a:pt x="2265" y="11560"/>
                  </a:moveTo>
                  <a:cubicBezTo>
                    <a:pt x="2179" y="11674"/>
                    <a:pt x="2000" y="11674"/>
                    <a:pt x="1849" y="11674"/>
                  </a:cubicBezTo>
                  <a:cubicBezTo>
                    <a:pt x="1462" y="11674"/>
                    <a:pt x="1039" y="11674"/>
                    <a:pt x="681" y="11531"/>
                  </a:cubicBezTo>
                  <a:cubicBezTo>
                    <a:pt x="294" y="11380"/>
                    <a:pt x="0" y="11022"/>
                    <a:pt x="0" y="10635"/>
                  </a:cubicBezTo>
                  <a:cubicBezTo>
                    <a:pt x="0" y="10391"/>
                    <a:pt x="115" y="10184"/>
                    <a:pt x="208" y="9976"/>
                  </a:cubicBezTo>
                  <a:cubicBezTo>
                    <a:pt x="1878" y="6722"/>
                    <a:pt x="3404" y="3376"/>
                    <a:pt x="4837" y="0"/>
                  </a:cubicBezTo>
                  <a:cubicBezTo>
                    <a:pt x="5339" y="330"/>
                    <a:pt x="5877" y="566"/>
                    <a:pt x="6450" y="717"/>
                  </a:cubicBezTo>
                  <a:cubicBezTo>
                    <a:pt x="5762" y="2272"/>
                    <a:pt x="5074" y="3791"/>
                    <a:pt x="4357" y="5318"/>
                  </a:cubicBezTo>
                  <a:cubicBezTo>
                    <a:pt x="3519" y="7231"/>
                    <a:pt x="2623" y="9166"/>
                    <a:pt x="2387" y="11230"/>
                  </a:cubicBezTo>
                  <a:cubicBezTo>
                    <a:pt x="2358" y="11352"/>
                    <a:pt x="2358" y="11466"/>
                    <a:pt x="2265" y="11560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18"/>
            <p:cNvSpPr/>
            <p:nvPr/>
          </p:nvSpPr>
          <p:spPr>
            <a:xfrm>
              <a:off x="-31234" y="2385197"/>
              <a:ext cx="291653" cy="734440"/>
            </a:xfrm>
            <a:custGeom>
              <a:avLst/>
              <a:gdLst/>
              <a:ahLst/>
              <a:cxnLst/>
              <a:rect l="l" t="t" r="r" b="b"/>
              <a:pathLst>
                <a:path w="4423" h="11138" fill="none" extrusionOk="0">
                  <a:moveTo>
                    <a:pt x="4423" y="1"/>
                  </a:moveTo>
                  <a:cubicBezTo>
                    <a:pt x="3319" y="2445"/>
                    <a:pt x="2244" y="4810"/>
                    <a:pt x="1140" y="7253"/>
                  </a:cubicBezTo>
                  <a:cubicBezTo>
                    <a:pt x="603" y="8479"/>
                    <a:pt x="1" y="9790"/>
                    <a:pt x="37" y="11137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18"/>
            <p:cNvSpPr/>
            <p:nvPr/>
          </p:nvSpPr>
          <p:spPr>
            <a:xfrm>
              <a:off x="-28860" y="2780771"/>
              <a:ext cx="84667" cy="187138"/>
            </a:xfrm>
            <a:custGeom>
              <a:avLst/>
              <a:gdLst/>
              <a:ahLst/>
              <a:cxnLst/>
              <a:rect l="l" t="t" r="r" b="b"/>
              <a:pathLst>
                <a:path w="1284" h="2838" fill="none" extrusionOk="0">
                  <a:moveTo>
                    <a:pt x="1284" y="0"/>
                  </a:moveTo>
                  <a:cubicBezTo>
                    <a:pt x="803" y="925"/>
                    <a:pt x="388" y="1885"/>
                    <a:pt x="1" y="2838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18"/>
            <p:cNvSpPr/>
            <p:nvPr/>
          </p:nvSpPr>
          <p:spPr>
            <a:xfrm>
              <a:off x="112911" y="2991515"/>
              <a:ext cx="373880" cy="357461"/>
            </a:xfrm>
            <a:custGeom>
              <a:avLst/>
              <a:gdLst/>
              <a:ahLst/>
              <a:cxnLst/>
              <a:rect l="l" t="t" r="r" b="b"/>
              <a:pathLst>
                <a:path w="5670" h="5421" extrusionOk="0">
                  <a:moveTo>
                    <a:pt x="3011" y="0"/>
                  </a:moveTo>
                  <a:cubicBezTo>
                    <a:pt x="2688" y="0"/>
                    <a:pt x="2237" y="93"/>
                    <a:pt x="2029" y="151"/>
                  </a:cubicBezTo>
                  <a:cubicBezTo>
                    <a:pt x="1642" y="273"/>
                    <a:pt x="1398" y="387"/>
                    <a:pt x="1104" y="631"/>
                  </a:cubicBezTo>
                  <a:cubicBezTo>
                    <a:pt x="896" y="746"/>
                    <a:pt x="746" y="925"/>
                    <a:pt x="596" y="1104"/>
                  </a:cubicBezTo>
                  <a:cubicBezTo>
                    <a:pt x="416" y="1312"/>
                    <a:pt x="295" y="1527"/>
                    <a:pt x="180" y="1849"/>
                  </a:cubicBezTo>
                  <a:cubicBezTo>
                    <a:pt x="1" y="2358"/>
                    <a:pt x="87" y="2781"/>
                    <a:pt x="180" y="3225"/>
                  </a:cubicBezTo>
                  <a:cubicBezTo>
                    <a:pt x="295" y="3677"/>
                    <a:pt x="502" y="4092"/>
                    <a:pt x="832" y="4422"/>
                  </a:cubicBezTo>
                  <a:cubicBezTo>
                    <a:pt x="1011" y="4630"/>
                    <a:pt x="1190" y="4809"/>
                    <a:pt x="1434" y="4959"/>
                  </a:cubicBezTo>
                  <a:cubicBezTo>
                    <a:pt x="1902" y="5267"/>
                    <a:pt x="2470" y="5420"/>
                    <a:pt x="3037" y="5420"/>
                  </a:cubicBezTo>
                  <a:cubicBezTo>
                    <a:pt x="3408" y="5420"/>
                    <a:pt x="3779" y="5355"/>
                    <a:pt x="4121" y="5225"/>
                  </a:cubicBezTo>
                  <a:cubicBezTo>
                    <a:pt x="4301" y="5139"/>
                    <a:pt x="4480" y="5045"/>
                    <a:pt x="4659" y="4931"/>
                  </a:cubicBezTo>
                  <a:cubicBezTo>
                    <a:pt x="5311" y="4451"/>
                    <a:pt x="5669" y="3526"/>
                    <a:pt x="5641" y="2745"/>
                  </a:cubicBezTo>
                  <a:cubicBezTo>
                    <a:pt x="5612" y="1971"/>
                    <a:pt x="5225" y="1254"/>
                    <a:pt x="4659" y="717"/>
                  </a:cubicBezTo>
                  <a:cubicBezTo>
                    <a:pt x="4179" y="273"/>
                    <a:pt x="3699" y="29"/>
                    <a:pt x="3011" y="0"/>
                  </a:cubicBezTo>
                  <a:close/>
                </a:path>
              </a:pathLst>
            </a:custGeom>
            <a:solidFill>
              <a:srgbClr val="FCC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18"/>
            <p:cNvSpPr/>
            <p:nvPr/>
          </p:nvSpPr>
          <p:spPr>
            <a:xfrm>
              <a:off x="89304" y="2965996"/>
              <a:ext cx="373814" cy="366297"/>
            </a:xfrm>
            <a:custGeom>
              <a:avLst/>
              <a:gdLst/>
              <a:ahLst/>
              <a:cxnLst/>
              <a:rect l="l" t="t" r="r" b="b"/>
              <a:pathLst>
                <a:path w="5669" h="5555" fill="none" extrusionOk="0">
                  <a:moveTo>
                    <a:pt x="1398" y="4959"/>
                  </a:moveTo>
                  <a:cubicBezTo>
                    <a:pt x="2179" y="5461"/>
                    <a:pt x="3225" y="5554"/>
                    <a:pt x="4085" y="5225"/>
                  </a:cubicBezTo>
                  <a:cubicBezTo>
                    <a:pt x="4264" y="5139"/>
                    <a:pt x="4479" y="5045"/>
                    <a:pt x="4623" y="4924"/>
                  </a:cubicBezTo>
                  <a:cubicBezTo>
                    <a:pt x="5282" y="4451"/>
                    <a:pt x="5669" y="3526"/>
                    <a:pt x="5612" y="2745"/>
                  </a:cubicBezTo>
                  <a:cubicBezTo>
                    <a:pt x="5583" y="1971"/>
                    <a:pt x="5196" y="1254"/>
                    <a:pt x="4623" y="717"/>
                  </a:cubicBezTo>
                  <a:cubicBezTo>
                    <a:pt x="4150" y="265"/>
                    <a:pt x="3670" y="29"/>
                    <a:pt x="2982" y="29"/>
                  </a:cubicBezTo>
                  <a:cubicBezTo>
                    <a:pt x="2652" y="0"/>
                    <a:pt x="2208" y="86"/>
                    <a:pt x="2000" y="151"/>
                  </a:cubicBezTo>
                  <a:cubicBezTo>
                    <a:pt x="1613" y="265"/>
                    <a:pt x="1369" y="387"/>
                    <a:pt x="1075" y="624"/>
                  </a:cubicBezTo>
                  <a:cubicBezTo>
                    <a:pt x="860" y="774"/>
                    <a:pt x="717" y="925"/>
                    <a:pt x="567" y="1104"/>
                  </a:cubicBezTo>
                  <a:cubicBezTo>
                    <a:pt x="416" y="1312"/>
                    <a:pt x="266" y="1520"/>
                    <a:pt x="144" y="1849"/>
                  </a:cubicBezTo>
                  <a:cubicBezTo>
                    <a:pt x="0" y="2358"/>
                    <a:pt x="58" y="2774"/>
                    <a:pt x="180" y="3225"/>
                  </a:cubicBezTo>
                  <a:cubicBezTo>
                    <a:pt x="266" y="3669"/>
                    <a:pt x="502" y="4092"/>
                    <a:pt x="803" y="4451"/>
                  </a:cubicBezTo>
                  <a:cubicBezTo>
                    <a:pt x="982" y="4630"/>
                    <a:pt x="1161" y="4809"/>
                    <a:pt x="1398" y="4959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18"/>
            <p:cNvSpPr/>
            <p:nvPr/>
          </p:nvSpPr>
          <p:spPr>
            <a:xfrm>
              <a:off x="114823" y="2997647"/>
              <a:ext cx="320930" cy="295411"/>
            </a:xfrm>
            <a:custGeom>
              <a:avLst/>
              <a:gdLst/>
              <a:ahLst/>
              <a:cxnLst/>
              <a:rect l="l" t="t" r="r" b="b"/>
              <a:pathLst>
                <a:path w="4867" h="4480" fill="none" extrusionOk="0">
                  <a:moveTo>
                    <a:pt x="2150" y="180"/>
                  </a:moveTo>
                  <a:cubicBezTo>
                    <a:pt x="2208" y="58"/>
                    <a:pt x="2329" y="29"/>
                    <a:pt x="2444" y="0"/>
                  </a:cubicBezTo>
                  <a:cubicBezTo>
                    <a:pt x="2716" y="0"/>
                    <a:pt x="2982" y="58"/>
                    <a:pt x="3161" y="208"/>
                  </a:cubicBezTo>
                  <a:cubicBezTo>
                    <a:pt x="3197" y="237"/>
                    <a:pt x="3225" y="266"/>
                    <a:pt x="3254" y="266"/>
                  </a:cubicBezTo>
                  <a:lnTo>
                    <a:pt x="3311" y="266"/>
                  </a:lnTo>
                  <a:cubicBezTo>
                    <a:pt x="3670" y="323"/>
                    <a:pt x="3999" y="567"/>
                    <a:pt x="4150" y="896"/>
                  </a:cubicBezTo>
                  <a:cubicBezTo>
                    <a:pt x="4565" y="1133"/>
                    <a:pt x="4773" y="1642"/>
                    <a:pt x="4658" y="2086"/>
                  </a:cubicBezTo>
                  <a:cubicBezTo>
                    <a:pt x="4809" y="2236"/>
                    <a:pt x="4866" y="2473"/>
                    <a:pt x="4866" y="2688"/>
                  </a:cubicBezTo>
                  <a:cubicBezTo>
                    <a:pt x="4838" y="2896"/>
                    <a:pt x="4716" y="3103"/>
                    <a:pt x="4537" y="3225"/>
                  </a:cubicBezTo>
                  <a:cubicBezTo>
                    <a:pt x="4508" y="3254"/>
                    <a:pt x="4508" y="3254"/>
                    <a:pt x="4479" y="3283"/>
                  </a:cubicBezTo>
                  <a:cubicBezTo>
                    <a:pt x="4451" y="3311"/>
                    <a:pt x="4451" y="3340"/>
                    <a:pt x="4415" y="3369"/>
                  </a:cubicBezTo>
                  <a:cubicBezTo>
                    <a:pt x="4300" y="3670"/>
                    <a:pt x="3999" y="3877"/>
                    <a:pt x="3670" y="3906"/>
                  </a:cubicBezTo>
                  <a:cubicBezTo>
                    <a:pt x="3641" y="4085"/>
                    <a:pt x="3490" y="4236"/>
                    <a:pt x="3311" y="4329"/>
                  </a:cubicBezTo>
                  <a:cubicBezTo>
                    <a:pt x="3161" y="4386"/>
                    <a:pt x="2953" y="4415"/>
                    <a:pt x="2774" y="4444"/>
                  </a:cubicBezTo>
                  <a:cubicBezTo>
                    <a:pt x="2566" y="4479"/>
                    <a:pt x="2329" y="4479"/>
                    <a:pt x="2208" y="4329"/>
                  </a:cubicBezTo>
                  <a:cubicBezTo>
                    <a:pt x="2150" y="4415"/>
                    <a:pt x="1971" y="4415"/>
                    <a:pt x="1849" y="4386"/>
                  </a:cubicBezTo>
                  <a:cubicBezTo>
                    <a:pt x="1520" y="4329"/>
                    <a:pt x="1226" y="4121"/>
                    <a:pt x="1011" y="3849"/>
                  </a:cubicBezTo>
                  <a:cubicBezTo>
                    <a:pt x="982" y="3820"/>
                    <a:pt x="982" y="3791"/>
                    <a:pt x="953" y="3791"/>
                  </a:cubicBezTo>
                  <a:cubicBezTo>
                    <a:pt x="925" y="3763"/>
                    <a:pt x="896" y="3727"/>
                    <a:pt x="832" y="3727"/>
                  </a:cubicBezTo>
                  <a:cubicBezTo>
                    <a:pt x="509" y="3548"/>
                    <a:pt x="330" y="3189"/>
                    <a:pt x="330" y="2802"/>
                  </a:cubicBezTo>
                  <a:cubicBezTo>
                    <a:pt x="208" y="2717"/>
                    <a:pt x="115" y="2595"/>
                    <a:pt x="86" y="2444"/>
                  </a:cubicBezTo>
                  <a:cubicBezTo>
                    <a:pt x="29" y="2265"/>
                    <a:pt x="0" y="2086"/>
                    <a:pt x="29" y="1935"/>
                  </a:cubicBezTo>
                  <a:cubicBezTo>
                    <a:pt x="86" y="1756"/>
                    <a:pt x="180" y="1577"/>
                    <a:pt x="330" y="1520"/>
                  </a:cubicBezTo>
                  <a:cubicBezTo>
                    <a:pt x="416" y="1462"/>
                    <a:pt x="359" y="1369"/>
                    <a:pt x="359" y="1283"/>
                  </a:cubicBezTo>
                  <a:cubicBezTo>
                    <a:pt x="330" y="1133"/>
                    <a:pt x="445" y="1011"/>
                    <a:pt x="538" y="925"/>
                  </a:cubicBezTo>
                  <a:cubicBezTo>
                    <a:pt x="595" y="832"/>
                    <a:pt x="688" y="746"/>
                    <a:pt x="774" y="681"/>
                  </a:cubicBezTo>
                  <a:cubicBezTo>
                    <a:pt x="867" y="624"/>
                    <a:pt x="982" y="595"/>
                    <a:pt x="1104" y="595"/>
                  </a:cubicBezTo>
                  <a:cubicBezTo>
                    <a:pt x="1161" y="624"/>
                    <a:pt x="1226" y="624"/>
                    <a:pt x="1254" y="595"/>
                  </a:cubicBezTo>
                  <a:lnTo>
                    <a:pt x="1254" y="473"/>
                  </a:lnTo>
                  <a:cubicBezTo>
                    <a:pt x="1254" y="359"/>
                    <a:pt x="1405" y="237"/>
                    <a:pt x="1520" y="208"/>
                  </a:cubicBezTo>
                  <a:cubicBezTo>
                    <a:pt x="1727" y="115"/>
                    <a:pt x="1971" y="58"/>
                    <a:pt x="2150" y="180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18"/>
            <p:cNvSpPr/>
            <p:nvPr/>
          </p:nvSpPr>
          <p:spPr>
            <a:xfrm>
              <a:off x="173905" y="3158805"/>
              <a:ext cx="102141" cy="124297"/>
            </a:xfrm>
            <a:custGeom>
              <a:avLst/>
              <a:gdLst/>
              <a:ahLst/>
              <a:cxnLst/>
              <a:rect l="l" t="t" r="r" b="b"/>
              <a:pathLst>
                <a:path w="1549" h="1885" fill="none" extrusionOk="0">
                  <a:moveTo>
                    <a:pt x="1312" y="1885"/>
                  </a:moveTo>
                  <a:cubicBezTo>
                    <a:pt x="1405" y="1462"/>
                    <a:pt x="1519" y="925"/>
                    <a:pt x="1519" y="509"/>
                  </a:cubicBezTo>
                  <a:cubicBezTo>
                    <a:pt x="1491" y="301"/>
                    <a:pt x="1548" y="151"/>
                    <a:pt x="1462" y="29"/>
                  </a:cubicBezTo>
                  <a:cubicBezTo>
                    <a:pt x="1433" y="0"/>
                    <a:pt x="1369" y="0"/>
                    <a:pt x="1312" y="0"/>
                  </a:cubicBezTo>
                  <a:cubicBezTo>
                    <a:pt x="1283" y="29"/>
                    <a:pt x="1161" y="151"/>
                    <a:pt x="1104" y="208"/>
                  </a:cubicBezTo>
                  <a:cubicBezTo>
                    <a:pt x="831" y="659"/>
                    <a:pt x="444" y="1018"/>
                    <a:pt x="0" y="1283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18"/>
            <p:cNvSpPr/>
            <p:nvPr/>
          </p:nvSpPr>
          <p:spPr>
            <a:xfrm>
              <a:off x="136583" y="3154980"/>
              <a:ext cx="123835" cy="27497"/>
            </a:xfrm>
            <a:custGeom>
              <a:avLst/>
              <a:gdLst/>
              <a:ahLst/>
              <a:cxnLst/>
              <a:rect l="l" t="t" r="r" b="b"/>
              <a:pathLst>
                <a:path w="1878" h="417" fill="none" extrusionOk="0">
                  <a:moveTo>
                    <a:pt x="1878" y="123"/>
                  </a:moveTo>
                  <a:lnTo>
                    <a:pt x="1878" y="58"/>
                  </a:lnTo>
                  <a:cubicBezTo>
                    <a:pt x="1878" y="30"/>
                    <a:pt x="1849" y="30"/>
                    <a:pt x="1849" y="30"/>
                  </a:cubicBezTo>
                  <a:cubicBezTo>
                    <a:pt x="1792" y="1"/>
                    <a:pt x="1698" y="1"/>
                    <a:pt x="1641" y="1"/>
                  </a:cubicBezTo>
                  <a:cubicBezTo>
                    <a:pt x="1311" y="1"/>
                    <a:pt x="860" y="123"/>
                    <a:pt x="566" y="237"/>
                  </a:cubicBezTo>
                  <a:cubicBezTo>
                    <a:pt x="358" y="302"/>
                    <a:pt x="179" y="359"/>
                    <a:pt x="0" y="416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18"/>
            <p:cNvSpPr/>
            <p:nvPr/>
          </p:nvSpPr>
          <p:spPr>
            <a:xfrm>
              <a:off x="140342" y="3094052"/>
              <a:ext cx="118164" cy="62907"/>
            </a:xfrm>
            <a:custGeom>
              <a:avLst/>
              <a:gdLst/>
              <a:ahLst/>
              <a:cxnLst/>
              <a:rect l="l" t="t" r="r" b="b"/>
              <a:pathLst>
                <a:path w="1792" h="954" fill="none" extrusionOk="0">
                  <a:moveTo>
                    <a:pt x="1792" y="954"/>
                  </a:moveTo>
                  <a:lnTo>
                    <a:pt x="1792" y="868"/>
                  </a:lnTo>
                  <a:cubicBezTo>
                    <a:pt x="1763" y="832"/>
                    <a:pt x="1763" y="803"/>
                    <a:pt x="1735" y="774"/>
                  </a:cubicBezTo>
                  <a:cubicBezTo>
                    <a:pt x="1133" y="473"/>
                    <a:pt x="595" y="237"/>
                    <a:pt x="0" y="0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18"/>
            <p:cNvSpPr/>
            <p:nvPr/>
          </p:nvSpPr>
          <p:spPr>
            <a:xfrm>
              <a:off x="191379" y="3038728"/>
              <a:ext cx="70951" cy="108339"/>
            </a:xfrm>
            <a:custGeom>
              <a:avLst/>
              <a:gdLst/>
              <a:ahLst/>
              <a:cxnLst/>
              <a:rect l="l" t="t" r="r" b="b"/>
              <a:pathLst>
                <a:path w="1076" h="1643" fill="none" extrusionOk="0">
                  <a:moveTo>
                    <a:pt x="1047" y="1642"/>
                  </a:moveTo>
                  <a:cubicBezTo>
                    <a:pt x="1075" y="1585"/>
                    <a:pt x="1047" y="1556"/>
                    <a:pt x="1047" y="1527"/>
                  </a:cubicBezTo>
                  <a:cubicBezTo>
                    <a:pt x="867" y="1105"/>
                    <a:pt x="566" y="660"/>
                    <a:pt x="330" y="302"/>
                  </a:cubicBezTo>
                  <a:cubicBezTo>
                    <a:pt x="244" y="180"/>
                    <a:pt x="151" y="58"/>
                    <a:pt x="0" y="1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18"/>
            <p:cNvSpPr/>
            <p:nvPr/>
          </p:nvSpPr>
          <p:spPr>
            <a:xfrm>
              <a:off x="268397" y="3156893"/>
              <a:ext cx="88426" cy="100690"/>
            </a:xfrm>
            <a:custGeom>
              <a:avLst/>
              <a:gdLst/>
              <a:ahLst/>
              <a:cxnLst/>
              <a:rect l="l" t="t" r="r" b="b"/>
              <a:pathLst>
                <a:path w="1341" h="1527" fill="none" extrusionOk="0">
                  <a:moveTo>
                    <a:pt x="1341" y="1527"/>
                  </a:moveTo>
                  <a:cubicBezTo>
                    <a:pt x="1283" y="1405"/>
                    <a:pt x="1226" y="1283"/>
                    <a:pt x="1133" y="1169"/>
                  </a:cubicBezTo>
                  <a:cubicBezTo>
                    <a:pt x="1075" y="1075"/>
                    <a:pt x="1011" y="1018"/>
                    <a:pt x="954" y="925"/>
                  </a:cubicBezTo>
                  <a:cubicBezTo>
                    <a:pt x="774" y="746"/>
                    <a:pt x="473" y="416"/>
                    <a:pt x="294" y="237"/>
                  </a:cubicBezTo>
                  <a:cubicBezTo>
                    <a:pt x="208" y="151"/>
                    <a:pt x="115" y="58"/>
                    <a:pt x="0" y="1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18"/>
            <p:cNvSpPr/>
            <p:nvPr/>
          </p:nvSpPr>
          <p:spPr>
            <a:xfrm>
              <a:off x="280201" y="3156893"/>
              <a:ext cx="128121" cy="59148"/>
            </a:xfrm>
            <a:custGeom>
              <a:avLst/>
              <a:gdLst/>
              <a:ahLst/>
              <a:cxnLst/>
              <a:rect l="l" t="t" r="r" b="b"/>
              <a:pathLst>
                <a:path w="1943" h="897" fill="none" extrusionOk="0">
                  <a:moveTo>
                    <a:pt x="1" y="58"/>
                  </a:moveTo>
                  <a:cubicBezTo>
                    <a:pt x="29" y="29"/>
                    <a:pt x="58" y="1"/>
                    <a:pt x="115" y="1"/>
                  </a:cubicBezTo>
                  <a:cubicBezTo>
                    <a:pt x="180" y="1"/>
                    <a:pt x="208" y="29"/>
                    <a:pt x="266" y="29"/>
                  </a:cubicBezTo>
                  <a:cubicBezTo>
                    <a:pt x="896" y="302"/>
                    <a:pt x="1341" y="595"/>
                    <a:pt x="1943" y="896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18"/>
            <p:cNvSpPr/>
            <p:nvPr/>
          </p:nvSpPr>
          <p:spPr>
            <a:xfrm>
              <a:off x="283959" y="3135132"/>
              <a:ext cx="138078" cy="18068"/>
            </a:xfrm>
            <a:custGeom>
              <a:avLst/>
              <a:gdLst/>
              <a:ahLst/>
              <a:cxnLst/>
              <a:rect l="l" t="t" r="r" b="b"/>
              <a:pathLst>
                <a:path w="2094" h="274" fill="none" extrusionOk="0">
                  <a:moveTo>
                    <a:pt x="1" y="273"/>
                  </a:moveTo>
                  <a:cubicBezTo>
                    <a:pt x="123" y="245"/>
                    <a:pt x="237" y="209"/>
                    <a:pt x="359" y="209"/>
                  </a:cubicBezTo>
                  <a:cubicBezTo>
                    <a:pt x="839" y="151"/>
                    <a:pt x="1585" y="30"/>
                    <a:pt x="2093" y="1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18"/>
            <p:cNvSpPr/>
            <p:nvPr/>
          </p:nvSpPr>
          <p:spPr>
            <a:xfrm>
              <a:off x="285871" y="3056730"/>
              <a:ext cx="102603" cy="84667"/>
            </a:xfrm>
            <a:custGeom>
              <a:avLst/>
              <a:gdLst/>
              <a:ahLst/>
              <a:cxnLst/>
              <a:rect l="l" t="t" r="r" b="b"/>
              <a:pathLst>
                <a:path w="1556" h="1284" fill="none" extrusionOk="0">
                  <a:moveTo>
                    <a:pt x="1" y="1283"/>
                  </a:moveTo>
                  <a:cubicBezTo>
                    <a:pt x="388" y="925"/>
                    <a:pt x="1255" y="237"/>
                    <a:pt x="1556" y="0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18"/>
            <p:cNvSpPr/>
            <p:nvPr/>
          </p:nvSpPr>
          <p:spPr>
            <a:xfrm>
              <a:off x="256594" y="3009451"/>
              <a:ext cx="15628" cy="127660"/>
            </a:xfrm>
            <a:custGeom>
              <a:avLst/>
              <a:gdLst/>
              <a:ahLst/>
              <a:cxnLst/>
              <a:rect l="l" t="t" r="r" b="b"/>
              <a:pathLst>
                <a:path w="237" h="1936" fill="none" extrusionOk="0">
                  <a:moveTo>
                    <a:pt x="151" y="1936"/>
                  </a:moveTo>
                  <a:cubicBezTo>
                    <a:pt x="208" y="1878"/>
                    <a:pt x="208" y="1792"/>
                    <a:pt x="208" y="1699"/>
                  </a:cubicBezTo>
                  <a:cubicBezTo>
                    <a:pt x="237" y="1491"/>
                    <a:pt x="237" y="1076"/>
                    <a:pt x="208" y="861"/>
                  </a:cubicBezTo>
                  <a:cubicBezTo>
                    <a:pt x="179" y="474"/>
                    <a:pt x="151" y="237"/>
                    <a:pt x="0" y="1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18"/>
            <p:cNvSpPr/>
            <p:nvPr/>
          </p:nvSpPr>
          <p:spPr>
            <a:xfrm>
              <a:off x="272156" y="3015122"/>
              <a:ext cx="59148" cy="121989"/>
            </a:xfrm>
            <a:custGeom>
              <a:avLst/>
              <a:gdLst/>
              <a:ahLst/>
              <a:cxnLst/>
              <a:rect l="l" t="t" r="r" b="b"/>
              <a:pathLst>
                <a:path w="897" h="1850" fill="none" extrusionOk="0">
                  <a:moveTo>
                    <a:pt x="1" y="1850"/>
                  </a:moveTo>
                  <a:cubicBezTo>
                    <a:pt x="29" y="1850"/>
                    <a:pt x="94" y="1850"/>
                    <a:pt x="123" y="1821"/>
                  </a:cubicBezTo>
                  <a:cubicBezTo>
                    <a:pt x="151" y="1792"/>
                    <a:pt x="180" y="1764"/>
                    <a:pt x="180" y="1706"/>
                  </a:cubicBezTo>
                  <a:cubicBezTo>
                    <a:pt x="273" y="1556"/>
                    <a:pt x="811" y="273"/>
                    <a:pt x="897" y="1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18"/>
            <p:cNvSpPr/>
            <p:nvPr/>
          </p:nvSpPr>
          <p:spPr>
            <a:xfrm>
              <a:off x="252308" y="3127615"/>
              <a:ext cx="35542" cy="35476"/>
            </a:xfrm>
            <a:custGeom>
              <a:avLst/>
              <a:gdLst/>
              <a:ahLst/>
              <a:cxnLst/>
              <a:rect l="l" t="t" r="r" b="b"/>
              <a:pathLst>
                <a:path w="539" h="538" fill="none" extrusionOk="0">
                  <a:moveTo>
                    <a:pt x="94" y="502"/>
                  </a:moveTo>
                  <a:lnTo>
                    <a:pt x="216" y="502"/>
                  </a:lnTo>
                  <a:cubicBezTo>
                    <a:pt x="216" y="502"/>
                    <a:pt x="244" y="502"/>
                    <a:pt x="244" y="538"/>
                  </a:cubicBezTo>
                  <a:lnTo>
                    <a:pt x="330" y="538"/>
                  </a:lnTo>
                  <a:cubicBezTo>
                    <a:pt x="395" y="538"/>
                    <a:pt x="452" y="502"/>
                    <a:pt x="481" y="445"/>
                  </a:cubicBezTo>
                  <a:cubicBezTo>
                    <a:pt x="510" y="387"/>
                    <a:pt x="538" y="323"/>
                    <a:pt x="538" y="265"/>
                  </a:cubicBezTo>
                  <a:lnTo>
                    <a:pt x="538" y="208"/>
                  </a:lnTo>
                  <a:cubicBezTo>
                    <a:pt x="510" y="179"/>
                    <a:pt x="510" y="179"/>
                    <a:pt x="481" y="179"/>
                  </a:cubicBezTo>
                  <a:cubicBezTo>
                    <a:pt x="452" y="144"/>
                    <a:pt x="424" y="115"/>
                    <a:pt x="395" y="58"/>
                  </a:cubicBezTo>
                  <a:cubicBezTo>
                    <a:pt x="395" y="29"/>
                    <a:pt x="359" y="0"/>
                    <a:pt x="330" y="0"/>
                  </a:cubicBezTo>
                  <a:lnTo>
                    <a:pt x="302" y="29"/>
                  </a:lnTo>
                  <a:cubicBezTo>
                    <a:pt x="302" y="58"/>
                    <a:pt x="273" y="58"/>
                    <a:pt x="273" y="86"/>
                  </a:cubicBezTo>
                  <a:cubicBezTo>
                    <a:pt x="244" y="115"/>
                    <a:pt x="151" y="115"/>
                    <a:pt x="123" y="144"/>
                  </a:cubicBezTo>
                  <a:lnTo>
                    <a:pt x="94" y="144"/>
                  </a:lnTo>
                  <a:cubicBezTo>
                    <a:pt x="94" y="179"/>
                    <a:pt x="94" y="179"/>
                    <a:pt x="123" y="179"/>
                  </a:cubicBezTo>
                  <a:cubicBezTo>
                    <a:pt x="151" y="265"/>
                    <a:pt x="65" y="265"/>
                    <a:pt x="37" y="323"/>
                  </a:cubicBezTo>
                  <a:cubicBezTo>
                    <a:pt x="1" y="387"/>
                    <a:pt x="65" y="473"/>
                    <a:pt x="94" y="502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18"/>
            <p:cNvSpPr/>
            <p:nvPr/>
          </p:nvSpPr>
          <p:spPr>
            <a:xfrm>
              <a:off x="266485" y="3147002"/>
              <a:ext cx="66" cy="66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18"/>
            <p:cNvSpPr/>
            <p:nvPr/>
          </p:nvSpPr>
          <p:spPr>
            <a:xfrm>
              <a:off x="-92163" y="1589433"/>
              <a:ext cx="317171" cy="203293"/>
            </a:xfrm>
            <a:custGeom>
              <a:avLst/>
              <a:gdLst/>
              <a:ahLst/>
              <a:cxnLst/>
              <a:rect l="l" t="t" r="r" b="b"/>
              <a:pathLst>
                <a:path w="4810" h="3083" fill="none" extrusionOk="0">
                  <a:moveTo>
                    <a:pt x="1971" y="395"/>
                  </a:moveTo>
                  <a:cubicBezTo>
                    <a:pt x="2244" y="331"/>
                    <a:pt x="2423" y="1"/>
                    <a:pt x="2717" y="1"/>
                  </a:cubicBezTo>
                  <a:cubicBezTo>
                    <a:pt x="3018" y="1"/>
                    <a:pt x="3168" y="359"/>
                    <a:pt x="3433" y="481"/>
                  </a:cubicBezTo>
                  <a:cubicBezTo>
                    <a:pt x="3677" y="574"/>
                    <a:pt x="3913" y="510"/>
                    <a:pt x="4150" y="510"/>
                  </a:cubicBezTo>
                  <a:cubicBezTo>
                    <a:pt x="4393" y="481"/>
                    <a:pt x="4659" y="538"/>
                    <a:pt x="4752" y="753"/>
                  </a:cubicBezTo>
                  <a:cubicBezTo>
                    <a:pt x="4809" y="932"/>
                    <a:pt x="4752" y="1112"/>
                    <a:pt x="4630" y="1226"/>
                  </a:cubicBezTo>
                  <a:cubicBezTo>
                    <a:pt x="4544" y="1377"/>
                    <a:pt x="4422" y="1499"/>
                    <a:pt x="4329" y="1649"/>
                  </a:cubicBezTo>
                  <a:cubicBezTo>
                    <a:pt x="4272" y="1792"/>
                    <a:pt x="4272" y="1943"/>
                    <a:pt x="4186" y="2065"/>
                  </a:cubicBezTo>
                  <a:cubicBezTo>
                    <a:pt x="4064" y="2244"/>
                    <a:pt x="3856" y="2301"/>
                    <a:pt x="3677" y="2330"/>
                  </a:cubicBezTo>
                  <a:cubicBezTo>
                    <a:pt x="3469" y="2366"/>
                    <a:pt x="3254" y="2330"/>
                    <a:pt x="3046" y="2301"/>
                  </a:cubicBezTo>
                  <a:cubicBezTo>
                    <a:pt x="2989" y="2301"/>
                    <a:pt x="2896" y="2301"/>
                    <a:pt x="2838" y="2366"/>
                  </a:cubicBezTo>
                  <a:cubicBezTo>
                    <a:pt x="2717" y="2423"/>
                    <a:pt x="2717" y="2545"/>
                    <a:pt x="2631" y="2660"/>
                  </a:cubicBezTo>
                  <a:cubicBezTo>
                    <a:pt x="2451" y="2932"/>
                    <a:pt x="2000" y="2839"/>
                    <a:pt x="1677" y="2903"/>
                  </a:cubicBezTo>
                  <a:cubicBezTo>
                    <a:pt x="1527" y="2932"/>
                    <a:pt x="1376" y="3018"/>
                    <a:pt x="1197" y="3047"/>
                  </a:cubicBezTo>
                  <a:cubicBezTo>
                    <a:pt x="810" y="3082"/>
                    <a:pt x="481" y="2781"/>
                    <a:pt x="273" y="2452"/>
                  </a:cubicBezTo>
                  <a:cubicBezTo>
                    <a:pt x="122" y="2215"/>
                    <a:pt x="1" y="1943"/>
                    <a:pt x="1" y="1649"/>
                  </a:cubicBezTo>
                  <a:cubicBezTo>
                    <a:pt x="29" y="1348"/>
                    <a:pt x="180" y="1047"/>
                    <a:pt x="452" y="961"/>
                  </a:cubicBezTo>
                  <a:cubicBezTo>
                    <a:pt x="538" y="932"/>
                    <a:pt x="631" y="932"/>
                    <a:pt x="717" y="868"/>
                  </a:cubicBezTo>
                  <a:cubicBezTo>
                    <a:pt x="868" y="782"/>
                    <a:pt x="896" y="538"/>
                    <a:pt x="1018" y="424"/>
                  </a:cubicBezTo>
                  <a:cubicBezTo>
                    <a:pt x="1283" y="216"/>
                    <a:pt x="1677" y="481"/>
                    <a:pt x="1971" y="395"/>
                  </a:cubicBezTo>
                  <a:close/>
                </a:path>
              </a:pathLst>
            </a:custGeom>
            <a:noFill/>
            <a:ln w="30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18"/>
            <p:cNvSpPr/>
            <p:nvPr/>
          </p:nvSpPr>
          <p:spPr>
            <a:xfrm>
              <a:off x="-87877" y="1654648"/>
              <a:ext cx="265606" cy="88426"/>
            </a:xfrm>
            <a:custGeom>
              <a:avLst/>
              <a:gdLst/>
              <a:ahLst/>
              <a:cxnLst/>
              <a:rect l="l" t="t" r="r" b="b"/>
              <a:pathLst>
                <a:path w="4028" h="1341" fill="none" extrusionOk="0">
                  <a:moveTo>
                    <a:pt x="4027" y="1"/>
                  </a:moveTo>
                  <a:cubicBezTo>
                    <a:pt x="3311" y="58"/>
                    <a:pt x="2594" y="151"/>
                    <a:pt x="1878" y="330"/>
                  </a:cubicBezTo>
                  <a:cubicBezTo>
                    <a:pt x="1190" y="538"/>
                    <a:pt x="537" y="839"/>
                    <a:pt x="0" y="1341"/>
                  </a:cubicBezTo>
                </a:path>
              </a:pathLst>
            </a:custGeom>
            <a:noFill/>
            <a:ln w="30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18"/>
            <p:cNvSpPr/>
            <p:nvPr/>
          </p:nvSpPr>
          <p:spPr>
            <a:xfrm>
              <a:off x="207403" y="1223202"/>
              <a:ext cx="378166" cy="360626"/>
            </a:xfrm>
            <a:custGeom>
              <a:avLst/>
              <a:gdLst/>
              <a:ahLst/>
              <a:cxnLst/>
              <a:rect l="l" t="t" r="r" b="b"/>
              <a:pathLst>
                <a:path w="5735" h="5469" fill="none" extrusionOk="0">
                  <a:moveTo>
                    <a:pt x="2896" y="5412"/>
                  </a:moveTo>
                  <a:cubicBezTo>
                    <a:pt x="3763" y="5261"/>
                    <a:pt x="4566" y="4810"/>
                    <a:pt x="5132" y="4122"/>
                  </a:cubicBezTo>
                  <a:cubicBezTo>
                    <a:pt x="5462" y="3706"/>
                    <a:pt x="5734" y="3197"/>
                    <a:pt x="5734" y="2660"/>
                  </a:cubicBezTo>
                  <a:cubicBezTo>
                    <a:pt x="5734" y="2094"/>
                    <a:pt x="5404" y="1556"/>
                    <a:pt x="4896" y="1377"/>
                  </a:cubicBezTo>
                  <a:cubicBezTo>
                    <a:pt x="4566" y="1255"/>
                    <a:pt x="4179" y="1320"/>
                    <a:pt x="3849" y="1406"/>
                  </a:cubicBezTo>
                  <a:cubicBezTo>
                    <a:pt x="3727" y="1470"/>
                    <a:pt x="3613" y="1499"/>
                    <a:pt x="3491" y="1499"/>
                  </a:cubicBezTo>
                  <a:cubicBezTo>
                    <a:pt x="3190" y="1470"/>
                    <a:pt x="3190" y="1255"/>
                    <a:pt x="3161" y="1019"/>
                  </a:cubicBezTo>
                  <a:cubicBezTo>
                    <a:pt x="3104" y="753"/>
                    <a:pt x="3011" y="481"/>
                    <a:pt x="2832" y="302"/>
                  </a:cubicBezTo>
                  <a:cubicBezTo>
                    <a:pt x="2567" y="65"/>
                    <a:pt x="2180" y="1"/>
                    <a:pt x="1850" y="94"/>
                  </a:cubicBezTo>
                  <a:cubicBezTo>
                    <a:pt x="1520" y="180"/>
                    <a:pt x="1219" y="424"/>
                    <a:pt x="983" y="660"/>
                  </a:cubicBezTo>
                  <a:cubicBezTo>
                    <a:pt x="323" y="1377"/>
                    <a:pt x="1" y="2452"/>
                    <a:pt x="180" y="3405"/>
                  </a:cubicBezTo>
                  <a:cubicBezTo>
                    <a:pt x="266" y="3828"/>
                    <a:pt x="445" y="4272"/>
                    <a:pt x="832" y="4451"/>
                  </a:cubicBezTo>
                  <a:cubicBezTo>
                    <a:pt x="1133" y="4630"/>
                    <a:pt x="1520" y="4602"/>
                    <a:pt x="1793" y="4810"/>
                  </a:cubicBezTo>
                  <a:cubicBezTo>
                    <a:pt x="2058" y="4989"/>
                    <a:pt x="2180" y="5318"/>
                    <a:pt x="2473" y="5412"/>
                  </a:cubicBezTo>
                  <a:cubicBezTo>
                    <a:pt x="2624" y="5469"/>
                    <a:pt x="2774" y="5440"/>
                    <a:pt x="2896" y="5412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18"/>
            <p:cNvSpPr/>
            <p:nvPr/>
          </p:nvSpPr>
          <p:spPr>
            <a:xfrm>
              <a:off x="301961" y="1337608"/>
              <a:ext cx="181005" cy="173488"/>
            </a:xfrm>
            <a:custGeom>
              <a:avLst/>
              <a:gdLst/>
              <a:ahLst/>
              <a:cxnLst/>
              <a:rect l="l" t="t" r="r" b="b"/>
              <a:pathLst>
                <a:path w="2745" h="2631" fill="none" extrusionOk="0">
                  <a:moveTo>
                    <a:pt x="1011" y="58"/>
                  </a:moveTo>
                  <a:cubicBezTo>
                    <a:pt x="746" y="0"/>
                    <a:pt x="416" y="93"/>
                    <a:pt x="237" y="330"/>
                  </a:cubicBezTo>
                  <a:cubicBezTo>
                    <a:pt x="58" y="509"/>
                    <a:pt x="0" y="810"/>
                    <a:pt x="29" y="1046"/>
                  </a:cubicBezTo>
                  <a:cubicBezTo>
                    <a:pt x="29" y="1312"/>
                    <a:pt x="115" y="1584"/>
                    <a:pt x="208" y="1820"/>
                  </a:cubicBezTo>
                  <a:cubicBezTo>
                    <a:pt x="294" y="2028"/>
                    <a:pt x="387" y="2243"/>
                    <a:pt x="473" y="2480"/>
                  </a:cubicBezTo>
                  <a:cubicBezTo>
                    <a:pt x="502" y="2508"/>
                    <a:pt x="502" y="2508"/>
                    <a:pt x="538" y="2537"/>
                  </a:cubicBezTo>
                  <a:cubicBezTo>
                    <a:pt x="538" y="2566"/>
                    <a:pt x="566" y="2566"/>
                    <a:pt x="595" y="2566"/>
                  </a:cubicBezTo>
                  <a:cubicBezTo>
                    <a:pt x="746" y="2630"/>
                    <a:pt x="896" y="2602"/>
                    <a:pt x="1075" y="2537"/>
                  </a:cubicBezTo>
                  <a:cubicBezTo>
                    <a:pt x="1369" y="2451"/>
                    <a:pt x="1699" y="2329"/>
                    <a:pt x="2000" y="2207"/>
                  </a:cubicBezTo>
                  <a:cubicBezTo>
                    <a:pt x="2150" y="2121"/>
                    <a:pt x="2293" y="2064"/>
                    <a:pt x="2444" y="1942"/>
                  </a:cubicBezTo>
                  <a:cubicBezTo>
                    <a:pt x="2594" y="1792"/>
                    <a:pt x="2688" y="1613"/>
                    <a:pt x="2716" y="1405"/>
                  </a:cubicBezTo>
                  <a:cubicBezTo>
                    <a:pt x="2745" y="1226"/>
                    <a:pt x="2688" y="989"/>
                    <a:pt x="2537" y="867"/>
                  </a:cubicBezTo>
                  <a:cubicBezTo>
                    <a:pt x="2415" y="746"/>
                    <a:pt x="2236" y="688"/>
                    <a:pt x="2086" y="660"/>
                  </a:cubicBezTo>
                  <a:cubicBezTo>
                    <a:pt x="1906" y="660"/>
                    <a:pt x="1727" y="688"/>
                    <a:pt x="1577" y="717"/>
                  </a:cubicBezTo>
                  <a:lnTo>
                    <a:pt x="1519" y="717"/>
                  </a:lnTo>
                  <a:cubicBezTo>
                    <a:pt x="1491" y="717"/>
                    <a:pt x="1491" y="566"/>
                    <a:pt x="1491" y="538"/>
                  </a:cubicBezTo>
                  <a:cubicBezTo>
                    <a:pt x="1462" y="452"/>
                    <a:pt x="1434" y="387"/>
                    <a:pt x="1369" y="330"/>
                  </a:cubicBezTo>
                  <a:cubicBezTo>
                    <a:pt x="1283" y="208"/>
                    <a:pt x="1161" y="122"/>
                    <a:pt x="1011" y="58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18"/>
            <p:cNvSpPr/>
            <p:nvPr/>
          </p:nvSpPr>
          <p:spPr>
            <a:xfrm>
              <a:off x="427642" y="1231247"/>
              <a:ext cx="27959" cy="88953"/>
            </a:xfrm>
            <a:custGeom>
              <a:avLst/>
              <a:gdLst/>
              <a:ahLst/>
              <a:cxnLst/>
              <a:rect l="l" t="t" r="r" b="b"/>
              <a:pathLst>
                <a:path w="424" h="1349" fill="none" extrusionOk="0">
                  <a:moveTo>
                    <a:pt x="208" y="452"/>
                  </a:moveTo>
                  <a:cubicBezTo>
                    <a:pt x="208" y="330"/>
                    <a:pt x="180" y="209"/>
                    <a:pt x="94" y="123"/>
                  </a:cubicBezTo>
                  <a:cubicBezTo>
                    <a:pt x="180" y="58"/>
                    <a:pt x="244" y="29"/>
                    <a:pt x="301" y="1"/>
                  </a:cubicBezTo>
                  <a:lnTo>
                    <a:pt x="359" y="1"/>
                  </a:lnTo>
                  <a:cubicBezTo>
                    <a:pt x="359" y="1"/>
                    <a:pt x="387" y="1"/>
                    <a:pt x="387" y="29"/>
                  </a:cubicBezTo>
                  <a:cubicBezTo>
                    <a:pt x="423" y="58"/>
                    <a:pt x="423" y="123"/>
                    <a:pt x="423" y="151"/>
                  </a:cubicBezTo>
                  <a:cubicBezTo>
                    <a:pt x="423" y="538"/>
                    <a:pt x="330" y="897"/>
                    <a:pt x="151" y="1226"/>
                  </a:cubicBezTo>
                  <a:cubicBezTo>
                    <a:pt x="122" y="1284"/>
                    <a:pt x="65" y="1348"/>
                    <a:pt x="0" y="1312"/>
                  </a:cubicBezTo>
                  <a:cubicBezTo>
                    <a:pt x="151" y="1047"/>
                    <a:pt x="244" y="746"/>
                    <a:pt x="208" y="452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18"/>
            <p:cNvSpPr/>
            <p:nvPr/>
          </p:nvSpPr>
          <p:spPr>
            <a:xfrm>
              <a:off x="354845" y="1392866"/>
              <a:ext cx="35542" cy="41213"/>
            </a:xfrm>
            <a:custGeom>
              <a:avLst/>
              <a:gdLst/>
              <a:ahLst/>
              <a:cxnLst/>
              <a:rect l="l" t="t" r="r" b="b"/>
              <a:pathLst>
                <a:path w="539" h="625" fill="none" extrusionOk="0">
                  <a:moveTo>
                    <a:pt x="30" y="388"/>
                  </a:moveTo>
                  <a:cubicBezTo>
                    <a:pt x="1" y="445"/>
                    <a:pt x="1" y="567"/>
                    <a:pt x="58" y="595"/>
                  </a:cubicBezTo>
                  <a:cubicBezTo>
                    <a:pt x="94" y="624"/>
                    <a:pt x="151" y="624"/>
                    <a:pt x="209" y="624"/>
                  </a:cubicBezTo>
                  <a:cubicBezTo>
                    <a:pt x="273" y="595"/>
                    <a:pt x="302" y="567"/>
                    <a:pt x="331" y="509"/>
                  </a:cubicBezTo>
                  <a:cubicBezTo>
                    <a:pt x="388" y="416"/>
                    <a:pt x="417" y="330"/>
                    <a:pt x="452" y="237"/>
                  </a:cubicBezTo>
                  <a:cubicBezTo>
                    <a:pt x="538" y="1"/>
                    <a:pt x="94" y="294"/>
                    <a:pt x="30" y="388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18"/>
            <p:cNvSpPr/>
            <p:nvPr/>
          </p:nvSpPr>
          <p:spPr>
            <a:xfrm>
              <a:off x="392233" y="1416472"/>
              <a:ext cx="19848" cy="35542"/>
            </a:xfrm>
            <a:custGeom>
              <a:avLst/>
              <a:gdLst/>
              <a:ahLst/>
              <a:cxnLst/>
              <a:rect l="l" t="t" r="r" b="b"/>
              <a:pathLst>
                <a:path w="301" h="539" fill="none" extrusionOk="0">
                  <a:moveTo>
                    <a:pt x="0" y="331"/>
                  </a:moveTo>
                  <a:cubicBezTo>
                    <a:pt x="0" y="417"/>
                    <a:pt x="0" y="474"/>
                    <a:pt x="65" y="510"/>
                  </a:cubicBezTo>
                  <a:cubicBezTo>
                    <a:pt x="122" y="538"/>
                    <a:pt x="208" y="538"/>
                    <a:pt x="244" y="474"/>
                  </a:cubicBezTo>
                  <a:cubicBezTo>
                    <a:pt x="301" y="417"/>
                    <a:pt x="301" y="359"/>
                    <a:pt x="301" y="295"/>
                  </a:cubicBezTo>
                  <a:cubicBezTo>
                    <a:pt x="301" y="209"/>
                    <a:pt x="301" y="116"/>
                    <a:pt x="272" y="30"/>
                  </a:cubicBezTo>
                  <a:cubicBezTo>
                    <a:pt x="244" y="1"/>
                    <a:pt x="208" y="1"/>
                    <a:pt x="208" y="1"/>
                  </a:cubicBezTo>
                  <a:cubicBezTo>
                    <a:pt x="65" y="58"/>
                    <a:pt x="0" y="209"/>
                    <a:pt x="0" y="331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18"/>
            <p:cNvSpPr/>
            <p:nvPr/>
          </p:nvSpPr>
          <p:spPr>
            <a:xfrm>
              <a:off x="-95921" y="1414626"/>
              <a:ext cx="110120" cy="103987"/>
            </a:xfrm>
            <a:custGeom>
              <a:avLst/>
              <a:gdLst/>
              <a:ahLst/>
              <a:cxnLst/>
              <a:rect l="l" t="t" r="r" b="b"/>
              <a:pathLst>
                <a:path w="1670" h="1577" fill="none" extrusionOk="0">
                  <a:moveTo>
                    <a:pt x="301" y="265"/>
                  </a:moveTo>
                  <a:cubicBezTo>
                    <a:pt x="122" y="416"/>
                    <a:pt x="0" y="681"/>
                    <a:pt x="0" y="953"/>
                  </a:cubicBezTo>
                  <a:cubicBezTo>
                    <a:pt x="0" y="1011"/>
                    <a:pt x="0" y="1104"/>
                    <a:pt x="29" y="1161"/>
                  </a:cubicBezTo>
                  <a:cubicBezTo>
                    <a:pt x="58" y="1254"/>
                    <a:pt x="122" y="1312"/>
                    <a:pt x="208" y="1340"/>
                  </a:cubicBezTo>
                  <a:cubicBezTo>
                    <a:pt x="416" y="1520"/>
                    <a:pt x="659" y="1577"/>
                    <a:pt x="925" y="1577"/>
                  </a:cubicBezTo>
                  <a:cubicBezTo>
                    <a:pt x="1018" y="1577"/>
                    <a:pt x="1075" y="1577"/>
                    <a:pt x="1161" y="1548"/>
                  </a:cubicBezTo>
                  <a:cubicBezTo>
                    <a:pt x="1462" y="1462"/>
                    <a:pt x="1670" y="1161"/>
                    <a:pt x="1670" y="860"/>
                  </a:cubicBezTo>
                  <a:cubicBezTo>
                    <a:pt x="1670" y="538"/>
                    <a:pt x="1462" y="237"/>
                    <a:pt x="1197" y="115"/>
                  </a:cubicBezTo>
                  <a:cubicBezTo>
                    <a:pt x="896" y="0"/>
                    <a:pt x="538" y="58"/>
                    <a:pt x="301" y="265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18"/>
            <p:cNvSpPr/>
            <p:nvPr/>
          </p:nvSpPr>
          <p:spPr>
            <a:xfrm>
              <a:off x="24090" y="3396980"/>
              <a:ext cx="401706" cy="744594"/>
            </a:xfrm>
            <a:custGeom>
              <a:avLst/>
              <a:gdLst/>
              <a:ahLst/>
              <a:cxnLst/>
              <a:rect l="l" t="t" r="r" b="b"/>
              <a:pathLst>
                <a:path w="6092" h="11292" extrusionOk="0">
                  <a:moveTo>
                    <a:pt x="151" y="0"/>
                  </a:moveTo>
                  <a:cubicBezTo>
                    <a:pt x="151" y="36"/>
                    <a:pt x="122" y="36"/>
                    <a:pt x="122" y="65"/>
                  </a:cubicBezTo>
                  <a:cubicBezTo>
                    <a:pt x="0" y="631"/>
                    <a:pt x="122" y="1254"/>
                    <a:pt x="481" y="1763"/>
                  </a:cubicBezTo>
                  <a:cubicBezTo>
                    <a:pt x="301" y="1971"/>
                    <a:pt x="208" y="2243"/>
                    <a:pt x="151" y="2480"/>
                  </a:cubicBezTo>
                  <a:cubicBezTo>
                    <a:pt x="29" y="3082"/>
                    <a:pt x="151" y="3705"/>
                    <a:pt x="273" y="4300"/>
                  </a:cubicBezTo>
                  <a:cubicBezTo>
                    <a:pt x="273" y="4325"/>
                    <a:pt x="287" y="4347"/>
                    <a:pt x="306" y="4347"/>
                  </a:cubicBezTo>
                  <a:cubicBezTo>
                    <a:pt x="314" y="4347"/>
                    <a:pt x="322" y="4344"/>
                    <a:pt x="330" y="4336"/>
                  </a:cubicBezTo>
                  <a:cubicBezTo>
                    <a:pt x="481" y="4214"/>
                    <a:pt x="595" y="4092"/>
                    <a:pt x="717" y="3913"/>
                  </a:cubicBezTo>
                  <a:cubicBezTo>
                    <a:pt x="896" y="4271"/>
                    <a:pt x="1104" y="4629"/>
                    <a:pt x="1283" y="4988"/>
                  </a:cubicBezTo>
                  <a:cubicBezTo>
                    <a:pt x="1584" y="5618"/>
                    <a:pt x="1735" y="6335"/>
                    <a:pt x="1706" y="7052"/>
                  </a:cubicBezTo>
                  <a:cubicBezTo>
                    <a:pt x="1642" y="8098"/>
                    <a:pt x="1226" y="9202"/>
                    <a:pt x="1642" y="10183"/>
                  </a:cubicBezTo>
                  <a:cubicBezTo>
                    <a:pt x="1914" y="10814"/>
                    <a:pt x="2566" y="11258"/>
                    <a:pt x="3254" y="11287"/>
                  </a:cubicBezTo>
                  <a:cubicBezTo>
                    <a:pt x="3296" y="11290"/>
                    <a:pt x="3339" y="11291"/>
                    <a:pt x="3382" y="11291"/>
                  </a:cubicBezTo>
                  <a:cubicBezTo>
                    <a:pt x="4250" y="11291"/>
                    <a:pt x="5245" y="10683"/>
                    <a:pt x="5648" y="9918"/>
                  </a:cubicBezTo>
                  <a:cubicBezTo>
                    <a:pt x="6063" y="9108"/>
                    <a:pt x="6092" y="8155"/>
                    <a:pt x="5970" y="7231"/>
                  </a:cubicBezTo>
                  <a:cubicBezTo>
                    <a:pt x="5676" y="5231"/>
                    <a:pt x="4358" y="3375"/>
                    <a:pt x="2781" y="2121"/>
                  </a:cubicBezTo>
                  <a:cubicBezTo>
                    <a:pt x="2659" y="2035"/>
                    <a:pt x="2537" y="1942"/>
                    <a:pt x="2387" y="1885"/>
                  </a:cubicBezTo>
                  <a:cubicBezTo>
                    <a:pt x="2566" y="1827"/>
                    <a:pt x="2716" y="1734"/>
                    <a:pt x="2838" y="1612"/>
                  </a:cubicBezTo>
                  <a:cubicBezTo>
                    <a:pt x="2867" y="1584"/>
                    <a:pt x="2867" y="1526"/>
                    <a:pt x="2810" y="1526"/>
                  </a:cubicBezTo>
                  <a:cubicBezTo>
                    <a:pt x="2349" y="1499"/>
                    <a:pt x="1889" y="1195"/>
                    <a:pt x="1435" y="1195"/>
                  </a:cubicBezTo>
                  <a:cubicBezTo>
                    <a:pt x="1416" y="1195"/>
                    <a:pt x="1396" y="1196"/>
                    <a:pt x="1376" y="1197"/>
                  </a:cubicBezTo>
                  <a:cubicBezTo>
                    <a:pt x="1104" y="1225"/>
                    <a:pt x="868" y="1347"/>
                    <a:pt x="688" y="1526"/>
                  </a:cubicBezTo>
                  <a:cubicBezTo>
                    <a:pt x="452" y="1046"/>
                    <a:pt x="452" y="480"/>
                    <a:pt x="595" y="0"/>
                  </a:cubicBezTo>
                  <a:close/>
                </a:path>
              </a:pathLst>
            </a:custGeom>
            <a:solidFill>
              <a:srgbClr val="F39D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18"/>
            <p:cNvSpPr/>
            <p:nvPr/>
          </p:nvSpPr>
          <p:spPr>
            <a:xfrm>
              <a:off x="26002" y="3509408"/>
              <a:ext cx="354428" cy="626166"/>
            </a:xfrm>
            <a:custGeom>
              <a:avLst/>
              <a:gdLst/>
              <a:ahLst/>
              <a:cxnLst/>
              <a:rect l="l" t="t" r="r" b="b"/>
              <a:pathLst>
                <a:path w="5375" h="9496" fill="none" extrusionOk="0">
                  <a:moveTo>
                    <a:pt x="0" y="2057"/>
                  </a:moveTo>
                  <a:cubicBezTo>
                    <a:pt x="179" y="2416"/>
                    <a:pt x="387" y="2745"/>
                    <a:pt x="566" y="3104"/>
                  </a:cubicBezTo>
                  <a:cubicBezTo>
                    <a:pt x="867" y="3763"/>
                    <a:pt x="1018" y="4480"/>
                    <a:pt x="989" y="5196"/>
                  </a:cubicBezTo>
                  <a:cubicBezTo>
                    <a:pt x="925" y="6242"/>
                    <a:pt x="509" y="7346"/>
                    <a:pt x="925" y="8299"/>
                  </a:cubicBezTo>
                  <a:cubicBezTo>
                    <a:pt x="1226" y="8930"/>
                    <a:pt x="1856" y="9374"/>
                    <a:pt x="2537" y="9439"/>
                  </a:cubicBezTo>
                  <a:cubicBezTo>
                    <a:pt x="3433" y="9496"/>
                    <a:pt x="4508" y="8865"/>
                    <a:pt x="4931" y="8034"/>
                  </a:cubicBezTo>
                  <a:cubicBezTo>
                    <a:pt x="5346" y="7224"/>
                    <a:pt x="5375" y="6271"/>
                    <a:pt x="5260" y="5375"/>
                  </a:cubicBezTo>
                  <a:cubicBezTo>
                    <a:pt x="4959" y="3347"/>
                    <a:pt x="3676" y="1491"/>
                    <a:pt x="2064" y="237"/>
                  </a:cubicBezTo>
                  <a:cubicBezTo>
                    <a:pt x="1942" y="151"/>
                    <a:pt x="1820" y="58"/>
                    <a:pt x="1706" y="1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18"/>
            <p:cNvSpPr/>
            <p:nvPr/>
          </p:nvSpPr>
          <p:spPr>
            <a:xfrm>
              <a:off x="-19365" y="3464041"/>
              <a:ext cx="189050" cy="208964"/>
            </a:xfrm>
            <a:custGeom>
              <a:avLst/>
              <a:gdLst/>
              <a:ahLst/>
              <a:cxnLst/>
              <a:rect l="l" t="t" r="r" b="b"/>
              <a:pathLst>
                <a:path w="2867" h="3169" fill="none" extrusionOk="0">
                  <a:moveTo>
                    <a:pt x="452" y="567"/>
                  </a:moveTo>
                  <a:cubicBezTo>
                    <a:pt x="272" y="775"/>
                    <a:pt x="179" y="1047"/>
                    <a:pt x="122" y="1312"/>
                  </a:cubicBezTo>
                  <a:cubicBezTo>
                    <a:pt x="0" y="1914"/>
                    <a:pt x="151" y="2509"/>
                    <a:pt x="244" y="3104"/>
                  </a:cubicBezTo>
                  <a:cubicBezTo>
                    <a:pt x="244" y="3168"/>
                    <a:pt x="301" y="3168"/>
                    <a:pt x="330" y="3168"/>
                  </a:cubicBezTo>
                  <a:cubicBezTo>
                    <a:pt x="631" y="2896"/>
                    <a:pt x="867" y="2537"/>
                    <a:pt x="932" y="2122"/>
                  </a:cubicBezTo>
                  <a:cubicBezTo>
                    <a:pt x="932" y="2093"/>
                    <a:pt x="989" y="2065"/>
                    <a:pt x="1018" y="2093"/>
                  </a:cubicBezTo>
                  <a:cubicBezTo>
                    <a:pt x="1197" y="2301"/>
                    <a:pt x="1319" y="2509"/>
                    <a:pt x="1433" y="2745"/>
                  </a:cubicBezTo>
                  <a:cubicBezTo>
                    <a:pt x="1469" y="2781"/>
                    <a:pt x="1527" y="2781"/>
                    <a:pt x="1527" y="2717"/>
                  </a:cubicBezTo>
                  <a:cubicBezTo>
                    <a:pt x="1584" y="2272"/>
                    <a:pt x="1555" y="1821"/>
                    <a:pt x="1405" y="1405"/>
                  </a:cubicBezTo>
                  <a:cubicBezTo>
                    <a:pt x="1405" y="1377"/>
                    <a:pt x="1433" y="1312"/>
                    <a:pt x="1469" y="1348"/>
                  </a:cubicBezTo>
                  <a:cubicBezTo>
                    <a:pt x="1856" y="1405"/>
                    <a:pt x="2243" y="1642"/>
                    <a:pt x="2602" y="1556"/>
                  </a:cubicBezTo>
                  <a:cubicBezTo>
                    <a:pt x="2659" y="1556"/>
                    <a:pt x="2659" y="1491"/>
                    <a:pt x="2630" y="1463"/>
                  </a:cubicBezTo>
                  <a:lnTo>
                    <a:pt x="2007" y="839"/>
                  </a:lnTo>
                  <a:cubicBezTo>
                    <a:pt x="1971" y="810"/>
                    <a:pt x="1971" y="746"/>
                    <a:pt x="2035" y="746"/>
                  </a:cubicBezTo>
                  <a:cubicBezTo>
                    <a:pt x="2329" y="746"/>
                    <a:pt x="2602" y="631"/>
                    <a:pt x="2809" y="416"/>
                  </a:cubicBezTo>
                  <a:cubicBezTo>
                    <a:pt x="2867" y="388"/>
                    <a:pt x="2838" y="330"/>
                    <a:pt x="2781" y="330"/>
                  </a:cubicBezTo>
                  <a:cubicBezTo>
                    <a:pt x="2301" y="302"/>
                    <a:pt x="1856" y="1"/>
                    <a:pt x="1347" y="29"/>
                  </a:cubicBezTo>
                  <a:cubicBezTo>
                    <a:pt x="1075" y="29"/>
                    <a:pt x="839" y="151"/>
                    <a:pt x="659" y="330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18"/>
            <p:cNvSpPr/>
            <p:nvPr/>
          </p:nvSpPr>
          <p:spPr>
            <a:xfrm>
              <a:off x="-21277" y="3385111"/>
              <a:ext cx="51565" cy="126275"/>
            </a:xfrm>
            <a:custGeom>
              <a:avLst/>
              <a:gdLst/>
              <a:ahLst/>
              <a:cxnLst/>
              <a:rect l="l" t="t" r="r" b="b"/>
              <a:pathLst>
                <a:path w="782" h="1915" fill="none" extrusionOk="0">
                  <a:moveTo>
                    <a:pt x="151" y="37"/>
                  </a:moveTo>
                  <a:cubicBezTo>
                    <a:pt x="180" y="1"/>
                    <a:pt x="180" y="1"/>
                    <a:pt x="208" y="1"/>
                  </a:cubicBezTo>
                  <a:lnTo>
                    <a:pt x="602" y="1"/>
                  </a:lnTo>
                  <a:cubicBezTo>
                    <a:pt x="423" y="538"/>
                    <a:pt x="452" y="1198"/>
                    <a:pt x="782" y="1649"/>
                  </a:cubicBezTo>
                  <a:cubicBezTo>
                    <a:pt x="660" y="1706"/>
                    <a:pt x="631" y="1828"/>
                    <a:pt x="602" y="1914"/>
                  </a:cubicBezTo>
                  <a:cubicBezTo>
                    <a:pt x="180" y="1405"/>
                    <a:pt x="0" y="717"/>
                    <a:pt x="122" y="65"/>
                  </a:cubicBezTo>
                  <a:cubicBezTo>
                    <a:pt x="151" y="65"/>
                    <a:pt x="151" y="37"/>
                    <a:pt x="151" y="37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18"/>
            <p:cNvSpPr/>
            <p:nvPr/>
          </p:nvSpPr>
          <p:spPr>
            <a:xfrm>
              <a:off x="96887" y="3960240"/>
              <a:ext cx="78930" cy="126209"/>
            </a:xfrm>
            <a:custGeom>
              <a:avLst/>
              <a:gdLst/>
              <a:ahLst/>
              <a:cxnLst/>
              <a:rect l="l" t="t" r="r" b="b"/>
              <a:pathLst>
                <a:path w="1197" h="1914" fill="none" extrusionOk="0">
                  <a:moveTo>
                    <a:pt x="566" y="179"/>
                  </a:moveTo>
                  <a:cubicBezTo>
                    <a:pt x="538" y="93"/>
                    <a:pt x="452" y="0"/>
                    <a:pt x="358" y="0"/>
                  </a:cubicBezTo>
                  <a:cubicBezTo>
                    <a:pt x="272" y="0"/>
                    <a:pt x="179" y="58"/>
                    <a:pt x="151" y="122"/>
                  </a:cubicBezTo>
                  <a:cubicBezTo>
                    <a:pt x="93" y="208"/>
                    <a:pt x="65" y="301"/>
                    <a:pt x="65" y="359"/>
                  </a:cubicBezTo>
                  <a:cubicBezTo>
                    <a:pt x="0" y="867"/>
                    <a:pt x="179" y="1376"/>
                    <a:pt x="538" y="1735"/>
                  </a:cubicBezTo>
                  <a:cubicBezTo>
                    <a:pt x="631" y="1820"/>
                    <a:pt x="745" y="1885"/>
                    <a:pt x="867" y="1914"/>
                  </a:cubicBezTo>
                  <a:cubicBezTo>
                    <a:pt x="960" y="1914"/>
                    <a:pt x="1104" y="1849"/>
                    <a:pt x="1139" y="1763"/>
                  </a:cubicBezTo>
                  <a:cubicBezTo>
                    <a:pt x="1197" y="1641"/>
                    <a:pt x="1104" y="1491"/>
                    <a:pt x="1046" y="1376"/>
                  </a:cubicBezTo>
                  <a:cubicBezTo>
                    <a:pt x="925" y="1197"/>
                    <a:pt x="810" y="1018"/>
                    <a:pt x="745" y="810"/>
                  </a:cubicBezTo>
                  <a:cubicBezTo>
                    <a:pt x="688" y="595"/>
                    <a:pt x="688" y="359"/>
                    <a:pt x="566" y="179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67" name="Google Shape;2367;p18"/>
          <p:cNvGrpSpPr/>
          <p:nvPr/>
        </p:nvGrpSpPr>
        <p:grpSpPr>
          <a:xfrm flipH="1">
            <a:off x="8539841" y="1112564"/>
            <a:ext cx="750002" cy="2918373"/>
            <a:chOff x="-146959" y="1223202"/>
            <a:chExt cx="750002" cy="2918373"/>
          </a:xfrm>
        </p:grpSpPr>
        <p:sp>
          <p:nvSpPr>
            <p:cNvPr id="2368" name="Google Shape;2368;p18"/>
            <p:cNvSpPr/>
            <p:nvPr/>
          </p:nvSpPr>
          <p:spPr>
            <a:xfrm>
              <a:off x="-137529" y="2026549"/>
              <a:ext cx="216943" cy="244374"/>
            </a:xfrm>
            <a:custGeom>
              <a:avLst/>
              <a:gdLst/>
              <a:ahLst/>
              <a:cxnLst/>
              <a:rect l="l" t="t" r="r" b="b"/>
              <a:pathLst>
                <a:path w="3290" h="3706" fill="none" extrusionOk="0">
                  <a:moveTo>
                    <a:pt x="2394" y="1169"/>
                  </a:moveTo>
                  <a:cubicBezTo>
                    <a:pt x="2215" y="1197"/>
                    <a:pt x="2301" y="932"/>
                    <a:pt x="2301" y="932"/>
                  </a:cubicBezTo>
                  <a:cubicBezTo>
                    <a:pt x="2301" y="932"/>
                    <a:pt x="2509" y="1"/>
                    <a:pt x="1943" y="65"/>
                  </a:cubicBezTo>
                  <a:cubicBezTo>
                    <a:pt x="1943" y="65"/>
                    <a:pt x="1018" y="273"/>
                    <a:pt x="509" y="990"/>
                  </a:cubicBezTo>
                  <a:cubicBezTo>
                    <a:pt x="1" y="1706"/>
                    <a:pt x="961" y="1706"/>
                    <a:pt x="961" y="1706"/>
                  </a:cubicBezTo>
                  <a:cubicBezTo>
                    <a:pt x="961" y="1706"/>
                    <a:pt x="1018" y="1678"/>
                    <a:pt x="1047" y="1857"/>
                  </a:cubicBezTo>
                  <a:cubicBezTo>
                    <a:pt x="1076" y="2036"/>
                    <a:pt x="896" y="2007"/>
                    <a:pt x="896" y="2007"/>
                  </a:cubicBezTo>
                  <a:cubicBezTo>
                    <a:pt x="273" y="2151"/>
                    <a:pt x="868" y="2867"/>
                    <a:pt x="868" y="2867"/>
                  </a:cubicBezTo>
                  <a:cubicBezTo>
                    <a:pt x="1706" y="3706"/>
                    <a:pt x="1914" y="2753"/>
                    <a:pt x="2036" y="2573"/>
                  </a:cubicBezTo>
                  <a:cubicBezTo>
                    <a:pt x="2150" y="2423"/>
                    <a:pt x="2423" y="2839"/>
                    <a:pt x="2752" y="2631"/>
                  </a:cubicBezTo>
                  <a:cubicBezTo>
                    <a:pt x="3082" y="2452"/>
                    <a:pt x="3290" y="2093"/>
                    <a:pt x="3111" y="1377"/>
                  </a:cubicBezTo>
                  <a:cubicBezTo>
                    <a:pt x="2932" y="660"/>
                    <a:pt x="2573" y="1111"/>
                    <a:pt x="2394" y="1169"/>
                  </a:cubicBezTo>
                  <a:close/>
                  <a:moveTo>
                    <a:pt x="2781" y="1470"/>
                  </a:moveTo>
                  <a:cubicBezTo>
                    <a:pt x="2960" y="2122"/>
                    <a:pt x="2724" y="2272"/>
                    <a:pt x="2573" y="2366"/>
                  </a:cubicBezTo>
                  <a:cubicBezTo>
                    <a:pt x="2573" y="2366"/>
                    <a:pt x="2509" y="2366"/>
                    <a:pt x="2423" y="2301"/>
                  </a:cubicBezTo>
                  <a:cubicBezTo>
                    <a:pt x="2272" y="2244"/>
                    <a:pt x="2093" y="2151"/>
                    <a:pt x="1885" y="2272"/>
                  </a:cubicBezTo>
                  <a:cubicBezTo>
                    <a:pt x="1828" y="2301"/>
                    <a:pt x="1792" y="2366"/>
                    <a:pt x="1763" y="2394"/>
                  </a:cubicBezTo>
                  <a:cubicBezTo>
                    <a:pt x="1706" y="2452"/>
                    <a:pt x="1706" y="2509"/>
                    <a:pt x="1677" y="2573"/>
                  </a:cubicBezTo>
                  <a:cubicBezTo>
                    <a:pt x="1613" y="2659"/>
                    <a:pt x="1556" y="2839"/>
                    <a:pt x="1470" y="2867"/>
                  </a:cubicBezTo>
                  <a:cubicBezTo>
                    <a:pt x="1434" y="2903"/>
                    <a:pt x="1319" y="2839"/>
                    <a:pt x="1111" y="2659"/>
                  </a:cubicBezTo>
                  <a:cubicBezTo>
                    <a:pt x="1018" y="2545"/>
                    <a:pt x="961" y="2423"/>
                    <a:pt x="932" y="2330"/>
                  </a:cubicBezTo>
                  <a:cubicBezTo>
                    <a:pt x="990" y="2330"/>
                    <a:pt x="1076" y="2301"/>
                    <a:pt x="1169" y="2272"/>
                  </a:cubicBezTo>
                  <a:lnTo>
                    <a:pt x="1169" y="2272"/>
                  </a:lnTo>
                  <a:cubicBezTo>
                    <a:pt x="1348" y="2151"/>
                    <a:pt x="1405" y="2007"/>
                    <a:pt x="1376" y="1792"/>
                  </a:cubicBezTo>
                  <a:cubicBezTo>
                    <a:pt x="1319" y="1498"/>
                    <a:pt x="1111" y="1377"/>
                    <a:pt x="932" y="1377"/>
                  </a:cubicBezTo>
                  <a:cubicBezTo>
                    <a:pt x="868" y="1377"/>
                    <a:pt x="753" y="1348"/>
                    <a:pt x="689" y="1319"/>
                  </a:cubicBezTo>
                  <a:cubicBezTo>
                    <a:pt x="717" y="1291"/>
                    <a:pt x="717" y="1255"/>
                    <a:pt x="782" y="1197"/>
                  </a:cubicBezTo>
                  <a:cubicBezTo>
                    <a:pt x="932" y="990"/>
                    <a:pt x="1111" y="810"/>
                    <a:pt x="1348" y="660"/>
                  </a:cubicBezTo>
                  <a:cubicBezTo>
                    <a:pt x="1649" y="481"/>
                    <a:pt x="1914" y="424"/>
                    <a:pt x="1971" y="395"/>
                  </a:cubicBezTo>
                  <a:lnTo>
                    <a:pt x="1971" y="395"/>
                  </a:lnTo>
                  <a:cubicBezTo>
                    <a:pt x="2036" y="452"/>
                    <a:pt x="2007" y="660"/>
                    <a:pt x="1971" y="839"/>
                  </a:cubicBezTo>
                  <a:cubicBezTo>
                    <a:pt x="1943" y="932"/>
                    <a:pt x="1914" y="1197"/>
                    <a:pt x="2064" y="1348"/>
                  </a:cubicBezTo>
                  <a:cubicBezTo>
                    <a:pt x="2150" y="1470"/>
                    <a:pt x="2301" y="1527"/>
                    <a:pt x="2451" y="1470"/>
                  </a:cubicBezTo>
                  <a:cubicBezTo>
                    <a:pt x="2545" y="1470"/>
                    <a:pt x="2602" y="1434"/>
                    <a:pt x="2659" y="1377"/>
                  </a:cubicBezTo>
                  <a:cubicBezTo>
                    <a:pt x="2688" y="1377"/>
                    <a:pt x="2688" y="1377"/>
                    <a:pt x="2724" y="1348"/>
                  </a:cubicBezTo>
                  <a:lnTo>
                    <a:pt x="2752" y="1348"/>
                  </a:lnTo>
                  <a:cubicBezTo>
                    <a:pt x="2781" y="1348"/>
                    <a:pt x="2781" y="1405"/>
                    <a:pt x="2781" y="1470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18"/>
            <p:cNvSpPr/>
            <p:nvPr/>
          </p:nvSpPr>
          <p:spPr>
            <a:xfrm>
              <a:off x="-121440" y="1877261"/>
              <a:ext cx="724483" cy="1269807"/>
            </a:xfrm>
            <a:custGeom>
              <a:avLst/>
              <a:gdLst/>
              <a:ahLst/>
              <a:cxnLst/>
              <a:rect l="l" t="t" r="r" b="b"/>
              <a:pathLst>
                <a:path w="10987" h="19257" extrusionOk="0">
                  <a:moveTo>
                    <a:pt x="6092" y="5461"/>
                  </a:moveTo>
                  <a:lnTo>
                    <a:pt x="6016" y="5660"/>
                  </a:lnTo>
                  <a:lnTo>
                    <a:pt x="6016" y="5660"/>
                  </a:lnTo>
                  <a:cubicBezTo>
                    <a:pt x="6043" y="5596"/>
                    <a:pt x="6074" y="5535"/>
                    <a:pt x="6092" y="5461"/>
                  </a:cubicBezTo>
                  <a:close/>
                  <a:moveTo>
                    <a:pt x="6016" y="5660"/>
                  </a:moveTo>
                  <a:lnTo>
                    <a:pt x="6016" y="5660"/>
                  </a:lnTo>
                  <a:cubicBezTo>
                    <a:pt x="6010" y="5672"/>
                    <a:pt x="6005" y="5685"/>
                    <a:pt x="5999" y="5698"/>
                  </a:cubicBezTo>
                  <a:lnTo>
                    <a:pt x="5999" y="5698"/>
                  </a:lnTo>
                  <a:cubicBezTo>
                    <a:pt x="5999" y="5700"/>
                    <a:pt x="5999" y="5702"/>
                    <a:pt x="5998" y="5705"/>
                  </a:cubicBezTo>
                  <a:lnTo>
                    <a:pt x="6016" y="5660"/>
                  </a:lnTo>
                  <a:close/>
                  <a:moveTo>
                    <a:pt x="8356" y="0"/>
                  </a:moveTo>
                  <a:cubicBezTo>
                    <a:pt x="7432" y="1849"/>
                    <a:pt x="6715" y="3970"/>
                    <a:pt x="5970" y="5912"/>
                  </a:cubicBezTo>
                  <a:lnTo>
                    <a:pt x="5970" y="5791"/>
                  </a:lnTo>
                  <a:cubicBezTo>
                    <a:pt x="5977" y="5758"/>
                    <a:pt x="5988" y="5727"/>
                    <a:pt x="5999" y="5698"/>
                  </a:cubicBezTo>
                  <a:lnTo>
                    <a:pt x="5999" y="5698"/>
                  </a:lnTo>
                  <a:cubicBezTo>
                    <a:pt x="6207" y="4353"/>
                    <a:pt x="6328" y="2865"/>
                    <a:pt x="6450" y="1462"/>
                  </a:cubicBezTo>
                  <a:lnTo>
                    <a:pt x="6450" y="1462"/>
                  </a:lnTo>
                  <a:cubicBezTo>
                    <a:pt x="5848" y="1519"/>
                    <a:pt x="5282" y="1641"/>
                    <a:pt x="4716" y="1820"/>
                  </a:cubicBezTo>
                  <a:cubicBezTo>
                    <a:pt x="4866" y="3791"/>
                    <a:pt x="4952" y="5733"/>
                    <a:pt x="5045" y="7704"/>
                  </a:cubicBezTo>
                  <a:lnTo>
                    <a:pt x="5884" y="8062"/>
                  </a:lnTo>
                  <a:lnTo>
                    <a:pt x="6328" y="8270"/>
                  </a:lnTo>
                  <a:cubicBezTo>
                    <a:pt x="7432" y="6894"/>
                    <a:pt x="9044" y="5912"/>
                    <a:pt x="10778" y="5640"/>
                  </a:cubicBezTo>
                  <a:cubicBezTo>
                    <a:pt x="10986" y="5224"/>
                    <a:pt x="10778" y="4744"/>
                    <a:pt x="10599" y="4329"/>
                  </a:cubicBezTo>
                  <a:cubicBezTo>
                    <a:pt x="10571" y="4271"/>
                    <a:pt x="10506" y="4178"/>
                    <a:pt x="10449" y="4149"/>
                  </a:cubicBezTo>
                  <a:cubicBezTo>
                    <a:pt x="10426" y="4142"/>
                    <a:pt x="10402" y="4138"/>
                    <a:pt x="10378" y="4138"/>
                  </a:cubicBezTo>
                  <a:cubicBezTo>
                    <a:pt x="10313" y="4138"/>
                    <a:pt x="10247" y="4165"/>
                    <a:pt x="10184" y="4207"/>
                  </a:cubicBezTo>
                  <a:cubicBezTo>
                    <a:pt x="8929" y="4866"/>
                    <a:pt x="7969" y="5490"/>
                    <a:pt x="6837" y="6328"/>
                  </a:cubicBezTo>
                  <a:lnTo>
                    <a:pt x="7102" y="5791"/>
                  </a:lnTo>
                  <a:cubicBezTo>
                    <a:pt x="7969" y="4028"/>
                    <a:pt x="8686" y="2659"/>
                    <a:pt x="9524" y="688"/>
                  </a:cubicBezTo>
                  <a:cubicBezTo>
                    <a:pt x="9195" y="387"/>
                    <a:pt x="8779" y="151"/>
                    <a:pt x="8356" y="0"/>
                  </a:cubicBezTo>
                  <a:close/>
                  <a:moveTo>
                    <a:pt x="4837" y="7582"/>
                  </a:moveTo>
                  <a:cubicBezTo>
                    <a:pt x="3433" y="10986"/>
                    <a:pt x="1878" y="14304"/>
                    <a:pt x="237" y="17558"/>
                  </a:cubicBezTo>
                  <a:cubicBezTo>
                    <a:pt x="115" y="17765"/>
                    <a:pt x="0" y="17973"/>
                    <a:pt x="0" y="18210"/>
                  </a:cubicBezTo>
                  <a:cubicBezTo>
                    <a:pt x="0" y="18604"/>
                    <a:pt x="330" y="18962"/>
                    <a:pt x="688" y="19106"/>
                  </a:cubicBezTo>
                  <a:cubicBezTo>
                    <a:pt x="1075" y="19256"/>
                    <a:pt x="1491" y="19256"/>
                    <a:pt x="1878" y="19256"/>
                  </a:cubicBezTo>
                  <a:cubicBezTo>
                    <a:pt x="2028" y="19256"/>
                    <a:pt x="2179" y="19256"/>
                    <a:pt x="2301" y="19170"/>
                  </a:cubicBezTo>
                  <a:cubicBezTo>
                    <a:pt x="2358" y="19077"/>
                    <a:pt x="2387" y="18926"/>
                    <a:pt x="2415" y="18812"/>
                  </a:cubicBezTo>
                  <a:cubicBezTo>
                    <a:pt x="2659" y="16748"/>
                    <a:pt x="3519" y="14806"/>
                    <a:pt x="4386" y="12928"/>
                  </a:cubicBezTo>
                  <a:cubicBezTo>
                    <a:pt x="5074" y="11373"/>
                    <a:pt x="5762" y="9854"/>
                    <a:pt x="6479" y="8327"/>
                  </a:cubicBezTo>
                  <a:cubicBezTo>
                    <a:pt x="6421" y="8299"/>
                    <a:pt x="6385" y="8299"/>
                    <a:pt x="6328" y="8270"/>
                  </a:cubicBezTo>
                  <a:cubicBezTo>
                    <a:pt x="6178" y="8213"/>
                    <a:pt x="5998" y="8148"/>
                    <a:pt x="5848" y="8091"/>
                  </a:cubicBezTo>
                  <a:cubicBezTo>
                    <a:pt x="5490" y="7969"/>
                    <a:pt x="5167" y="7790"/>
                    <a:pt x="4837" y="7582"/>
                  </a:cubicBezTo>
                  <a:close/>
                </a:path>
              </a:pathLst>
            </a:custGeom>
            <a:solidFill>
              <a:srgbClr val="7FA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18"/>
            <p:cNvSpPr/>
            <p:nvPr/>
          </p:nvSpPr>
          <p:spPr>
            <a:xfrm>
              <a:off x="162102" y="1843697"/>
              <a:ext cx="413510" cy="545390"/>
            </a:xfrm>
            <a:custGeom>
              <a:avLst/>
              <a:gdLst/>
              <a:ahLst/>
              <a:cxnLst/>
              <a:rect l="l" t="t" r="r" b="b"/>
              <a:pathLst>
                <a:path w="6271" h="8271" fill="none" extrusionOk="0">
                  <a:moveTo>
                    <a:pt x="1641" y="8270"/>
                  </a:moveTo>
                  <a:cubicBezTo>
                    <a:pt x="2716" y="6866"/>
                    <a:pt x="4328" y="5913"/>
                    <a:pt x="6091" y="5640"/>
                  </a:cubicBezTo>
                  <a:cubicBezTo>
                    <a:pt x="6271" y="5225"/>
                    <a:pt x="6091" y="4744"/>
                    <a:pt x="5884" y="4329"/>
                  </a:cubicBezTo>
                  <a:cubicBezTo>
                    <a:pt x="5848" y="4271"/>
                    <a:pt x="5819" y="4178"/>
                    <a:pt x="5762" y="4150"/>
                  </a:cubicBezTo>
                  <a:cubicBezTo>
                    <a:pt x="5669" y="4121"/>
                    <a:pt x="5554" y="4150"/>
                    <a:pt x="5461" y="4207"/>
                  </a:cubicBezTo>
                  <a:cubicBezTo>
                    <a:pt x="4207" y="4866"/>
                    <a:pt x="3282" y="5497"/>
                    <a:pt x="2121" y="6328"/>
                  </a:cubicBezTo>
                  <a:cubicBezTo>
                    <a:pt x="3103" y="4300"/>
                    <a:pt x="3913" y="2867"/>
                    <a:pt x="4809" y="688"/>
                  </a:cubicBezTo>
                  <a:cubicBezTo>
                    <a:pt x="4479" y="387"/>
                    <a:pt x="4092" y="151"/>
                    <a:pt x="3669" y="0"/>
                  </a:cubicBezTo>
                  <a:cubicBezTo>
                    <a:pt x="2745" y="1849"/>
                    <a:pt x="1999" y="3970"/>
                    <a:pt x="1254" y="5913"/>
                  </a:cubicBezTo>
                  <a:cubicBezTo>
                    <a:pt x="1519" y="4508"/>
                    <a:pt x="1612" y="2924"/>
                    <a:pt x="1727" y="1462"/>
                  </a:cubicBezTo>
                  <a:cubicBezTo>
                    <a:pt x="1132" y="1520"/>
                    <a:pt x="566" y="1641"/>
                    <a:pt x="0" y="1821"/>
                  </a:cubicBezTo>
                  <a:cubicBezTo>
                    <a:pt x="150" y="3763"/>
                    <a:pt x="265" y="5733"/>
                    <a:pt x="330" y="7675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18"/>
            <p:cNvSpPr/>
            <p:nvPr/>
          </p:nvSpPr>
          <p:spPr>
            <a:xfrm>
              <a:off x="199424" y="2203796"/>
              <a:ext cx="52950" cy="153640"/>
            </a:xfrm>
            <a:custGeom>
              <a:avLst/>
              <a:gdLst/>
              <a:ahLst/>
              <a:cxnLst/>
              <a:rect l="l" t="t" r="r" b="b"/>
              <a:pathLst>
                <a:path w="803" h="2330" fill="none" extrusionOk="0">
                  <a:moveTo>
                    <a:pt x="803" y="0"/>
                  </a:moveTo>
                  <a:cubicBezTo>
                    <a:pt x="566" y="781"/>
                    <a:pt x="330" y="1555"/>
                    <a:pt x="0" y="2329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18"/>
            <p:cNvSpPr/>
            <p:nvPr/>
          </p:nvSpPr>
          <p:spPr>
            <a:xfrm>
              <a:off x="236746" y="2225490"/>
              <a:ext cx="82755" cy="151794"/>
            </a:xfrm>
            <a:custGeom>
              <a:avLst/>
              <a:gdLst/>
              <a:ahLst/>
              <a:cxnLst/>
              <a:rect l="l" t="t" r="r" b="b"/>
              <a:pathLst>
                <a:path w="1255" h="2302" fill="none" extrusionOk="0">
                  <a:moveTo>
                    <a:pt x="1254" y="1"/>
                  </a:moveTo>
                  <a:cubicBezTo>
                    <a:pt x="925" y="717"/>
                    <a:pt x="416" y="1613"/>
                    <a:pt x="0" y="2301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18"/>
            <p:cNvSpPr/>
            <p:nvPr/>
          </p:nvSpPr>
          <p:spPr>
            <a:xfrm>
              <a:off x="-146959" y="2343655"/>
              <a:ext cx="425313" cy="769849"/>
            </a:xfrm>
            <a:custGeom>
              <a:avLst/>
              <a:gdLst/>
              <a:ahLst/>
              <a:cxnLst/>
              <a:rect l="l" t="t" r="r" b="b"/>
              <a:pathLst>
                <a:path w="6450" h="11675" fill="none" extrusionOk="0">
                  <a:moveTo>
                    <a:pt x="2265" y="11560"/>
                  </a:moveTo>
                  <a:cubicBezTo>
                    <a:pt x="2179" y="11674"/>
                    <a:pt x="2000" y="11674"/>
                    <a:pt x="1849" y="11674"/>
                  </a:cubicBezTo>
                  <a:cubicBezTo>
                    <a:pt x="1462" y="11674"/>
                    <a:pt x="1039" y="11674"/>
                    <a:pt x="681" y="11531"/>
                  </a:cubicBezTo>
                  <a:cubicBezTo>
                    <a:pt x="294" y="11380"/>
                    <a:pt x="0" y="11022"/>
                    <a:pt x="0" y="10635"/>
                  </a:cubicBezTo>
                  <a:cubicBezTo>
                    <a:pt x="0" y="10391"/>
                    <a:pt x="115" y="10184"/>
                    <a:pt x="208" y="9976"/>
                  </a:cubicBezTo>
                  <a:cubicBezTo>
                    <a:pt x="1878" y="6722"/>
                    <a:pt x="3404" y="3376"/>
                    <a:pt x="4837" y="0"/>
                  </a:cubicBezTo>
                  <a:cubicBezTo>
                    <a:pt x="5339" y="330"/>
                    <a:pt x="5877" y="566"/>
                    <a:pt x="6450" y="717"/>
                  </a:cubicBezTo>
                  <a:cubicBezTo>
                    <a:pt x="5762" y="2272"/>
                    <a:pt x="5074" y="3791"/>
                    <a:pt x="4357" y="5318"/>
                  </a:cubicBezTo>
                  <a:cubicBezTo>
                    <a:pt x="3519" y="7231"/>
                    <a:pt x="2623" y="9166"/>
                    <a:pt x="2387" y="11230"/>
                  </a:cubicBezTo>
                  <a:cubicBezTo>
                    <a:pt x="2358" y="11352"/>
                    <a:pt x="2358" y="11466"/>
                    <a:pt x="2265" y="11560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18"/>
            <p:cNvSpPr/>
            <p:nvPr/>
          </p:nvSpPr>
          <p:spPr>
            <a:xfrm>
              <a:off x="-31234" y="2385197"/>
              <a:ext cx="291653" cy="734440"/>
            </a:xfrm>
            <a:custGeom>
              <a:avLst/>
              <a:gdLst/>
              <a:ahLst/>
              <a:cxnLst/>
              <a:rect l="l" t="t" r="r" b="b"/>
              <a:pathLst>
                <a:path w="4423" h="11138" fill="none" extrusionOk="0">
                  <a:moveTo>
                    <a:pt x="4423" y="1"/>
                  </a:moveTo>
                  <a:cubicBezTo>
                    <a:pt x="3319" y="2445"/>
                    <a:pt x="2244" y="4810"/>
                    <a:pt x="1140" y="7253"/>
                  </a:cubicBezTo>
                  <a:cubicBezTo>
                    <a:pt x="603" y="8479"/>
                    <a:pt x="1" y="9790"/>
                    <a:pt x="37" y="11137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18"/>
            <p:cNvSpPr/>
            <p:nvPr/>
          </p:nvSpPr>
          <p:spPr>
            <a:xfrm>
              <a:off x="-28860" y="2780771"/>
              <a:ext cx="84667" cy="187138"/>
            </a:xfrm>
            <a:custGeom>
              <a:avLst/>
              <a:gdLst/>
              <a:ahLst/>
              <a:cxnLst/>
              <a:rect l="l" t="t" r="r" b="b"/>
              <a:pathLst>
                <a:path w="1284" h="2838" fill="none" extrusionOk="0">
                  <a:moveTo>
                    <a:pt x="1284" y="0"/>
                  </a:moveTo>
                  <a:cubicBezTo>
                    <a:pt x="803" y="925"/>
                    <a:pt x="388" y="1885"/>
                    <a:pt x="1" y="2838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18"/>
            <p:cNvSpPr/>
            <p:nvPr/>
          </p:nvSpPr>
          <p:spPr>
            <a:xfrm>
              <a:off x="112911" y="2991515"/>
              <a:ext cx="373880" cy="357461"/>
            </a:xfrm>
            <a:custGeom>
              <a:avLst/>
              <a:gdLst/>
              <a:ahLst/>
              <a:cxnLst/>
              <a:rect l="l" t="t" r="r" b="b"/>
              <a:pathLst>
                <a:path w="5670" h="5421" extrusionOk="0">
                  <a:moveTo>
                    <a:pt x="3011" y="0"/>
                  </a:moveTo>
                  <a:cubicBezTo>
                    <a:pt x="2688" y="0"/>
                    <a:pt x="2237" y="93"/>
                    <a:pt x="2029" y="151"/>
                  </a:cubicBezTo>
                  <a:cubicBezTo>
                    <a:pt x="1642" y="273"/>
                    <a:pt x="1398" y="387"/>
                    <a:pt x="1104" y="631"/>
                  </a:cubicBezTo>
                  <a:cubicBezTo>
                    <a:pt x="896" y="746"/>
                    <a:pt x="746" y="925"/>
                    <a:pt x="596" y="1104"/>
                  </a:cubicBezTo>
                  <a:cubicBezTo>
                    <a:pt x="416" y="1312"/>
                    <a:pt x="295" y="1527"/>
                    <a:pt x="180" y="1849"/>
                  </a:cubicBezTo>
                  <a:cubicBezTo>
                    <a:pt x="1" y="2358"/>
                    <a:pt x="87" y="2781"/>
                    <a:pt x="180" y="3225"/>
                  </a:cubicBezTo>
                  <a:cubicBezTo>
                    <a:pt x="295" y="3677"/>
                    <a:pt x="502" y="4092"/>
                    <a:pt x="832" y="4422"/>
                  </a:cubicBezTo>
                  <a:cubicBezTo>
                    <a:pt x="1011" y="4630"/>
                    <a:pt x="1190" y="4809"/>
                    <a:pt x="1434" y="4959"/>
                  </a:cubicBezTo>
                  <a:cubicBezTo>
                    <a:pt x="1902" y="5267"/>
                    <a:pt x="2470" y="5420"/>
                    <a:pt x="3037" y="5420"/>
                  </a:cubicBezTo>
                  <a:cubicBezTo>
                    <a:pt x="3408" y="5420"/>
                    <a:pt x="3779" y="5355"/>
                    <a:pt x="4121" y="5225"/>
                  </a:cubicBezTo>
                  <a:cubicBezTo>
                    <a:pt x="4301" y="5139"/>
                    <a:pt x="4480" y="5045"/>
                    <a:pt x="4659" y="4931"/>
                  </a:cubicBezTo>
                  <a:cubicBezTo>
                    <a:pt x="5311" y="4451"/>
                    <a:pt x="5669" y="3526"/>
                    <a:pt x="5641" y="2745"/>
                  </a:cubicBezTo>
                  <a:cubicBezTo>
                    <a:pt x="5612" y="1971"/>
                    <a:pt x="5225" y="1254"/>
                    <a:pt x="4659" y="717"/>
                  </a:cubicBezTo>
                  <a:cubicBezTo>
                    <a:pt x="4179" y="273"/>
                    <a:pt x="3699" y="29"/>
                    <a:pt x="3011" y="0"/>
                  </a:cubicBezTo>
                  <a:close/>
                </a:path>
              </a:pathLst>
            </a:custGeom>
            <a:solidFill>
              <a:srgbClr val="FCC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18"/>
            <p:cNvSpPr/>
            <p:nvPr/>
          </p:nvSpPr>
          <p:spPr>
            <a:xfrm>
              <a:off x="89304" y="2965996"/>
              <a:ext cx="373814" cy="366297"/>
            </a:xfrm>
            <a:custGeom>
              <a:avLst/>
              <a:gdLst/>
              <a:ahLst/>
              <a:cxnLst/>
              <a:rect l="l" t="t" r="r" b="b"/>
              <a:pathLst>
                <a:path w="5669" h="5555" fill="none" extrusionOk="0">
                  <a:moveTo>
                    <a:pt x="1398" y="4959"/>
                  </a:moveTo>
                  <a:cubicBezTo>
                    <a:pt x="2179" y="5461"/>
                    <a:pt x="3225" y="5554"/>
                    <a:pt x="4085" y="5225"/>
                  </a:cubicBezTo>
                  <a:cubicBezTo>
                    <a:pt x="4264" y="5139"/>
                    <a:pt x="4479" y="5045"/>
                    <a:pt x="4623" y="4924"/>
                  </a:cubicBezTo>
                  <a:cubicBezTo>
                    <a:pt x="5282" y="4451"/>
                    <a:pt x="5669" y="3526"/>
                    <a:pt x="5612" y="2745"/>
                  </a:cubicBezTo>
                  <a:cubicBezTo>
                    <a:pt x="5583" y="1971"/>
                    <a:pt x="5196" y="1254"/>
                    <a:pt x="4623" y="717"/>
                  </a:cubicBezTo>
                  <a:cubicBezTo>
                    <a:pt x="4150" y="265"/>
                    <a:pt x="3670" y="29"/>
                    <a:pt x="2982" y="29"/>
                  </a:cubicBezTo>
                  <a:cubicBezTo>
                    <a:pt x="2652" y="0"/>
                    <a:pt x="2208" y="86"/>
                    <a:pt x="2000" y="151"/>
                  </a:cubicBezTo>
                  <a:cubicBezTo>
                    <a:pt x="1613" y="265"/>
                    <a:pt x="1369" y="387"/>
                    <a:pt x="1075" y="624"/>
                  </a:cubicBezTo>
                  <a:cubicBezTo>
                    <a:pt x="860" y="774"/>
                    <a:pt x="717" y="925"/>
                    <a:pt x="567" y="1104"/>
                  </a:cubicBezTo>
                  <a:cubicBezTo>
                    <a:pt x="416" y="1312"/>
                    <a:pt x="266" y="1520"/>
                    <a:pt x="144" y="1849"/>
                  </a:cubicBezTo>
                  <a:cubicBezTo>
                    <a:pt x="0" y="2358"/>
                    <a:pt x="58" y="2774"/>
                    <a:pt x="180" y="3225"/>
                  </a:cubicBezTo>
                  <a:cubicBezTo>
                    <a:pt x="266" y="3669"/>
                    <a:pt x="502" y="4092"/>
                    <a:pt x="803" y="4451"/>
                  </a:cubicBezTo>
                  <a:cubicBezTo>
                    <a:pt x="982" y="4630"/>
                    <a:pt x="1161" y="4809"/>
                    <a:pt x="1398" y="4959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18"/>
            <p:cNvSpPr/>
            <p:nvPr/>
          </p:nvSpPr>
          <p:spPr>
            <a:xfrm>
              <a:off x="114823" y="2997647"/>
              <a:ext cx="320930" cy="295411"/>
            </a:xfrm>
            <a:custGeom>
              <a:avLst/>
              <a:gdLst/>
              <a:ahLst/>
              <a:cxnLst/>
              <a:rect l="l" t="t" r="r" b="b"/>
              <a:pathLst>
                <a:path w="4867" h="4480" fill="none" extrusionOk="0">
                  <a:moveTo>
                    <a:pt x="2150" y="180"/>
                  </a:moveTo>
                  <a:cubicBezTo>
                    <a:pt x="2208" y="58"/>
                    <a:pt x="2329" y="29"/>
                    <a:pt x="2444" y="0"/>
                  </a:cubicBezTo>
                  <a:cubicBezTo>
                    <a:pt x="2716" y="0"/>
                    <a:pt x="2982" y="58"/>
                    <a:pt x="3161" y="208"/>
                  </a:cubicBezTo>
                  <a:cubicBezTo>
                    <a:pt x="3197" y="237"/>
                    <a:pt x="3225" y="266"/>
                    <a:pt x="3254" y="266"/>
                  </a:cubicBezTo>
                  <a:lnTo>
                    <a:pt x="3311" y="266"/>
                  </a:lnTo>
                  <a:cubicBezTo>
                    <a:pt x="3670" y="323"/>
                    <a:pt x="3999" y="567"/>
                    <a:pt x="4150" y="896"/>
                  </a:cubicBezTo>
                  <a:cubicBezTo>
                    <a:pt x="4565" y="1133"/>
                    <a:pt x="4773" y="1642"/>
                    <a:pt x="4658" y="2086"/>
                  </a:cubicBezTo>
                  <a:cubicBezTo>
                    <a:pt x="4809" y="2236"/>
                    <a:pt x="4866" y="2473"/>
                    <a:pt x="4866" y="2688"/>
                  </a:cubicBezTo>
                  <a:cubicBezTo>
                    <a:pt x="4838" y="2896"/>
                    <a:pt x="4716" y="3103"/>
                    <a:pt x="4537" y="3225"/>
                  </a:cubicBezTo>
                  <a:cubicBezTo>
                    <a:pt x="4508" y="3254"/>
                    <a:pt x="4508" y="3254"/>
                    <a:pt x="4479" y="3283"/>
                  </a:cubicBezTo>
                  <a:cubicBezTo>
                    <a:pt x="4451" y="3311"/>
                    <a:pt x="4451" y="3340"/>
                    <a:pt x="4415" y="3369"/>
                  </a:cubicBezTo>
                  <a:cubicBezTo>
                    <a:pt x="4300" y="3670"/>
                    <a:pt x="3999" y="3877"/>
                    <a:pt x="3670" y="3906"/>
                  </a:cubicBezTo>
                  <a:cubicBezTo>
                    <a:pt x="3641" y="4085"/>
                    <a:pt x="3490" y="4236"/>
                    <a:pt x="3311" y="4329"/>
                  </a:cubicBezTo>
                  <a:cubicBezTo>
                    <a:pt x="3161" y="4386"/>
                    <a:pt x="2953" y="4415"/>
                    <a:pt x="2774" y="4444"/>
                  </a:cubicBezTo>
                  <a:cubicBezTo>
                    <a:pt x="2566" y="4479"/>
                    <a:pt x="2329" y="4479"/>
                    <a:pt x="2208" y="4329"/>
                  </a:cubicBezTo>
                  <a:cubicBezTo>
                    <a:pt x="2150" y="4415"/>
                    <a:pt x="1971" y="4415"/>
                    <a:pt x="1849" y="4386"/>
                  </a:cubicBezTo>
                  <a:cubicBezTo>
                    <a:pt x="1520" y="4329"/>
                    <a:pt x="1226" y="4121"/>
                    <a:pt x="1011" y="3849"/>
                  </a:cubicBezTo>
                  <a:cubicBezTo>
                    <a:pt x="982" y="3820"/>
                    <a:pt x="982" y="3791"/>
                    <a:pt x="953" y="3791"/>
                  </a:cubicBezTo>
                  <a:cubicBezTo>
                    <a:pt x="925" y="3763"/>
                    <a:pt x="896" y="3727"/>
                    <a:pt x="832" y="3727"/>
                  </a:cubicBezTo>
                  <a:cubicBezTo>
                    <a:pt x="509" y="3548"/>
                    <a:pt x="330" y="3189"/>
                    <a:pt x="330" y="2802"/>
                  </a:cubicBezTo>
                  <a:cubicBezTo>
                    <a:pt x="208" y="2717"/>
                    <a:pt x="115" y="2595"/>
                    <a:pt x="86" y="2444"/>
                  </a:cubicBezTo>
                  <a:cubicBezTo>
                    <a:pt x="29" y="2265"/>
                    <a:pt x="0" y="2086"/>
                    <a:pt x="29" y="1935"/>
                  </a:cubicBezTo>
                  <a:cubicBezTo>
                    <a:pt x="86" y="1756"/>
                    <a:pt x="180" y="1577"/>
                    <a:pt x="330" y="1520"/>
                  </a:cubicBezTo>
                  <a:cubicBezTo>
                    <a:pt x="416" y="1462"/>
                    <a:pt x="359" y="1369"/>
                    <a:pt x="359" y="1283"/>
                  </a:cubicBezTo>
                  <a:cubicBezTo>
                    <a:pt x="330" y="1133"/>
                    <a:pt x="445" y="1011"/>
                    <a:pt x="538" y="925"/>
                  </a:cubicBezTo>
                  <a:cubicBezTo>
                    <a:pt x="595" y="832"/>
                    <a:pt x="688" y="746"/>
                    <a:pt x="774" y="681"/>
                  </a:cubicBezTo>
                  <a:cubicBezTo>
                    <a:pt x="867" y="624"/>
                    <a:pt x="982" y="595"/>
                    <a:pt x="1104" y="595"/>
                  </a:cubicBezTo>
                  <a:cubicBezTo>
                    <a:pt x="1161" y="624"/>
                    <a:pt x="1226" y="624"/>
                    <a:pt x="1254" y="595"/>
                  </a:cubicBezTo>
                  <a:lnTo>
                    <a:pt x="1254" y="473"/>
                  </a:lnTo>
                  <a:cubicBezTo>
                    <a:pt x="1254" y="359"/>
                    <a:pt x="1405" y="237"/>
                    <a:pt x="1520" y="208"/>
                  </a:cubicBezTo>
                  <a:cubicBezTo>
                    <a:pt x="1727" y="115"/>
                    <a:pt x="1971" y="58"/>
                    <a:pt x="2150" y="180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18"/>
            <p:cNvSpPr/>
            <p:nvPr/>
          </p:nvSpPr>
          <p:spPr>
            <a:xfrm>
              <a:off x="173905" y="3158805"/>
              <a:ext cx="102141" cy="124297"/>
            </a:xfrm>
            <a:custGeom>
              <a:avLst/>
              <a:gdLst/>
              <a:ahLst/>
              <a:cxnLst/>
              <a:rect l="l" t="t" r="r" b="b"/>
              <a:pathLst>
                <a:path w="1549" h="1885" fill="none" extrusionOk="0">
                  <a:moveTo>
                    <a:pt x="1312" y="1885"/>
                  </a:moveTo>
                  <a:cubicBezTo>
                    <a:pt x="1405" y="1462"/>
                    <a:pt x="1519" y="925"/>
                    <a:pt x="1519" y="509"/>
                  </a:cubicBezTo>
                  <a:cubicBezTo>
                    <a:pt x="1491" y="301"/>
                    <a:pt x="1548" y="151"/>
                    <a:pt x="1462" y="29"/>
                  </a:cubicBezTo>
                  <a:cubicBezTo>
                    <a:pt x="1433" y="0"/>
                    <a:pt x="1369" y="0"/>
                    <a:pt x="1312" y="0"/>
                  </a:cubicBezTo>
                  <a:cubicBezTo>
                    <a:pt x="1283" y="29"/>
                    <a:pt x="1161" y="151"/>
                    <a:pt x="1104" y="208"/>
                  </a:cubicBezTo>
                  <a:cubicBezTo>
                    <a:pt x="831" y="659"/>
                    <a:pt x="444" y="1018"/>
                    <a:pt x="0" y="1283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18"/>
            <p:cNvSpPr/>
            <p:nvPr/>
          </p:nvSpPr>
          <p:spPr>
            <a:xfrm>
              <a:off x="136583" y="3154980"/>
              <a:ext cx="123835" cy="27497"/>
            </a:xfrm>
            <a:custGeom>
              <a:avLst/>
              <a:gdLst/>
              <a:ahLst/>
              <a:cxnLst/>
              <a:rect l="l" t="t" r="r" b="b"/>
              <a:pathLst>
                <a:path w="1878" h="417" fill="none" extrusionOk="0">
                  <a:moveTo>
                    <a:pt x="1878" y="123"/>
                  </a:moveTo>
                  <a:lnTo>
                    <a:pt x="1878" y="58"/>
                  </a:lnTo>
                  <a:cubicBezTo>
                    <a:pt x="1878" y="30"/>
                    <a:pt x="1849" y="30"/>
                    <a:pt x="1849" y="30"/>
                  </a:cubicBezTo>
                  <a:cubicBezTo>
                    <a:pt x="1792" y="1"/>
                    <a:pt x="1698" y="1"/>
                    <a:pt x="1641" y="1"/>
                  </a:cubicBezTo>
                  <a:cubicBezTo>
                    <a:pt x="1311" y="1"/>
                    <a:pt x="860" y="123"/>
                    <a:pt x="566" y="237"/>
                  </a:cubicBezTo>
                  <a:cubicBezTo>
                    <a:pt x="358" y="302"/>
                    <a:pt x="179" y="359"/>
                    <a:pt x="0" y="416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18"/>
            <p:cNvSpPr/>
            <p:nvPr/>
          </p:nvSpPr>
          <p:spPr>
            <a:xfrm>
              <a:off x="140342" y="3094052"/>
              <a:ext cx="118164" cy="62907"/>
            </a:xfrm>
            <a:custGeom>
              <a:avLst/>
              <a:gdLst/>
              <a:ahLst/>
              <a:cxnLst/>
              <a:rect l="l" t="t" r="r" b="b"/>
              <a:pathLst>
                <a:path w="1792" h="954" fill="none" extrusionOk="0">
                  <a:moveTo>
                    <a:pt x="1792" y="954"/>
                  </a:moveTo>
                  <a:lnTo>
                    <a:pt x="1792" y="868"/>
                  </a:lnTo>
                  <a:cubicBezTo>
                    <a:pt x="1763" y="832"/>
                    <a:pt x="1763" y="803"/>
                    <a:pt x="1735" y="774"/>
                  </a:cubicBezTo>
                  <a:cubicBezTo>
                    <a:pt x="1133" y="473"/>
                    <a:pt x="595" y="237"/>
                    <a:pt x="0" y="0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18"/>
            <p:cNvSpPr/>
            <p:nvPr/>
          </p:nvSpPr>
          <p:spPr>
            <a:xfrm>
              <a:off x="191379" y="3038728"/>
              <a:ext cx="70951" cy="108339"/>
            </a:xfrm>
            <a:custGeom>
              <a:avLst/>
              <a:gdLst/>
              <a:ahLst/>
              <a:cxnLst/>
              <a:rect l="l" t="t" r="r" b="b"/>
              <a:pathLst>
                <a:path w="1076" h="1643" fill="none" extrusionOk="0">
                  <a:moveTo>
                    <a:pt x="1047" y="1642"/>
                  </a:moveTo>
                  <a:cubicBezTo>
                    <a:pt x="1075" y="1585"/>
                    <a:pt x="1047" y="1556"/>
                    <a:pt x="1047" y="1527"/>
                  </a:cubicBezTo>
                  <a:cubicBezTo>
                    <a:pt x="867" y="1105"/>
                    <a:pt x="566" y="660"/>
                    <a:pt x="330" y="302"/>
                  </a:cubicBezTo>
                  <a:cubicBezTo>
                    <a:pt x="244" y="180"/>
                    <a:pt x="151" y="58"/>
                    <a:pt x="0" y="1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18"/>
            <p:cNvSpPr/>
            <p:nvPr/>
          </p:nvSpPr>
          <p:spPr>
            <a:xfrm>
              <a:off x="268397" y="3156893"/>
              <a:ext cx="88426" cy="100690"/>
            </a:xfrm>
            <a:custGeom>
              <a:avLst/>
              <a:gdLst/>
              <a:ahLst/>
              <a:cxnLst/>
              <a:rect l="l" t="t" r="r" b="b"/>
              <a:pathLst>
                <a:path w="1341" h="1527" fill="none" extrusionOk="0">
                  <a:moveTo>
                    <a:pt x="1341" y="1527"/>
                  </a:moveTo>
                  <a:cubicBezTo>
                    <a:pt x="1283" y="1405"/>
                    <a:pt x="1226" y="1283"/>
                    <a:pt x="1133" y="1169"/>
                  </a:cubicBezTo>
                  <a:cubicBezTo>
                    <a:pt x="1075" y="1075"/>
                    <a:pt x="1011" y="1018"/>
                    <a:pt x="954" y="925"/>
                  </a:cubicBezTo>
                  <a:cubicBezTo>
                    <a:pt x="774" y="746"/>
                    <a:pt x="473" y="416"/>
                    <a:pt x="294" y="237"/>
                  </a:cubicBezTo>
                  <a:cubicBezTo>
                    <a:pt x="208" y="151"/>
                    <a:pt x="115" y="58"/>
                    <a:pt x="0" y="1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18"/>
            <p:cNvSpPr/>
            <p:nvPr/>
          </p:nvSpPr>
          <p:spPr>
            <a:xfrm>
              <a:off x="280201" y="3156893"/>
              <a:ext cx="128121" cy="59148"/>
            </a:xfrm>
            <a:custGeom>
              <a:avLst/>
              <a:gdLst/>
              <a:ahLst/>
              <a:cxnLst/>
              <a:rect l="l" t="t" r="r" b="b"/>
              <a:pathLst>
                <a:path w="1943" h="897" fill="none" extrusionOk="0">
                  <a:moveTo>
                    <a:pt x="1" y="58"/>
                  </a:moveTo>
                  <a:cubicBezTo>
                    <a:pt x="29" y="29"/>
                    <a:pt x="58" y="1"/>
                    <a:pt x="115" y="1"/>
                  </a:cubicBezTo>
                  <a:cubicBezTo>
                    <a:pt x="180" y="1"/>
                    <a:pt x="208" y="29"/>
                    <a:pt x="266" y="29"/>
                  </a:cubicBezTo>
                  <a:cubicBezTo>
                    <a:pt x="896" y="302"/>
                    <a:pt x="1341" y="595"/>
                    <a:pt x="1943" y="896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18"/>
            <p:cNvSpPr/>
            <p:nvPr/>
          </p:nvSpPr>
          <p:spPr>
            <a:xfrm>
              <a:off x="283959" y="3135132"/>
              <a:ext cx="138078" cy="18068"/>
            </a:xfrm>
            <a:custGeom>
              <a:avLst/>
              <a:gdLst/>
              <a:ahLst/>
              <a:cxnLst/>
              <a:rect l="l" t="t" r="r" b="b"/>
              <a:pathLst>
                <a:path w="2094" h="274" fill="none" extrusionOk="0">
                  <a:moveTo>
                    <a:pt x="1" y="273"/>
                  </a:moveTo>
                  <a:cubicBezTo>
                    <a:pt x="123" y="245"/>
                    <a:pt x="237" y="209"/>
                    <a:pt x="359" y="209"/>
                  </a:cubicBezTo>
                  <a:cubicBezTo>
                    <a:pt x="839" y="151"/>
                    <a:pt x="1585" y="30"/>
                    <a:pt x="2093" y="1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18"/>
            <p:cNvSpPr/>
            <p:nvPr/>
          </p:nvSpPr>
          <p:spPr>
            <a:xfrm>
              <a:off x="285871" y="3056730"/>
              <a:ext cx="102603" cy="84667"/>
            </a:xfrm>
            <a:custGeom>
              <a:avLst/>
              <a:gdLst/>
              <a:ahLst/>
              <a:cxnLst/>
              <a:rect l="l" t="t" r="r" b="b"/>
              <a:pathLst>
                <a:path w="1556" h="1284" fill="none" extrusionOk="0">
                  <a:moveTo>
                    <a:pt x="1" y="1283"/>
                  </a:moveTo>
                  <a:cubicBezTo>
                    <a:pt x="388" y="925"/>
                    <a:pt x="1255" y="237"/>
                    <a:pt x="1556" y="0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18"/>
            <p:cNvSpPr/>
            <p:nvPr/>
          </p:nvSpPr>
          <p:spPr>
            <a:xfrm>
              <a:off x="256594" y="3009451"/>
              <a:ext cx="15628" cy="127660"/>
            </a:xfrm>
            <a:custGeom>
              <a:avLst/>
              <a:gdLst/>
              <a:ahLst/>
              <a:cxnLst/>
              <a:rect l="l" t="t" r="r" b="b"/>
              <a:pathLst>
                <a:path w="237" h="1936" fill="none" extrusionOk="0">
                  <a:moveTo>
                    <a:pt x="151" y="1936"/>
                  </a:moveTo>
                  <a:cubicBezTo>
                    <a:pt x="208" y="1878"/>
                    <a:pt x="208" y="1792"/>
                    <a:pt x="208" y="1699"/>
                  </a:cubicBezTo>
                  <a:cubicBezTo>
                    <a:pt x="237" y="1491"/>
                    <a:pt x="237" y="1076"/>
                    <a:pt x="208" y="861"/>
                  </a:cubicBezTo>
                  <a:cubicBezTo>
                    <a:pt x="179" y="474"/>
                    <a:pt x="151" y="237"/>
                    <a:pt x="0" y="1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18"/>
            <p:cNvSpPr/>
            <p:nvPr/>
          </p:nvSpPr>
          <p:spPr>
            <a:xfrm>
              <a:off x="272156" y="3015122"/>
              <a:ext cx="59148" cy="121989"/>
            </a:xfrm>
            <a:custGeom>
              <a:avLst/>
              <a:gdLst/>
              <a:ahLst/>
              <a:cxnLst/>
              <a:rect l="l" t="t" r="r" b="b"/>
              <a:pathLst>
                <a:path w="897" h="1850" fill="none" extrusionOk="0">
                  <a:moveTo>
                    <a:pt x="1" y="1850"/>
                  </a:moveTo>
                  <a:cubicBezTo>
                    <a:pt x="29" y="1850"/>
                    <a:pt x="94" y="1850"/>
                    <a:pt x="123" y="1821"/>
                  </a:cubicBezTo>
                  <a:cubicBezTo>
                    <a:pt x="151" y="1792"/>
                    <a:pt x="180" y="1764"/>
                    <a:pt x="180" y="1706"/>
                  </a:cubicBezTo>
                  <a:cubicBezTo>
                    <a:pt x="273" y="1556"/>
                    <a:pt x="811" y="273"/>
                    <a:pt x="897" y="1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18"/>
            <p:cNvSpPr/>
            <p:nvPr/>
          </p:nvSpPr>
          <p:spPr>
            <a:xfrm>
              <a:off x="252308" y="3127615"/>
              <a:ext cx="35542" cy="35476"/>
            </a:xfrm>
            <a:custGeom>
              <a:avLst/>
              <a:gdLst/>
              <a:ahLst/>
              <a:cxnLst/>
              <a:rect l="l" t="t" r="r" b="b"/>
              <a:pathLst>
                <a:path w="539" h="538" fill="none" extrusionOk="0">
                  <a:moveTo>
                    <a:pt x="94" y="502"/>
                  </a:moveTo>
                  <a:lnTo>
                    <a:pt x="216" y="502"/>
                  </a:lnTo>
                  <a:cubicBezTo>
                    <a:pt x="216" y="502"/>
                    <a:pt x="244" y="502"/>
                    <a:pt x="244" y="538"/>
                  </a:cubicBezTo>
                  <a:lnTo>
                    <a:pt x="330" y="538"/>
                  </a:lnTo>
                  <a:cubicBezTo>
                    <a:pt x="395" y="538"/>
                    <a:pt x="452" y="502"/>
                    <a:pt x="481" y="445"/>
                  </a:cubicBezTo>
                  <a:cubicBezTo>
                    <a:pt x="510" y="387"/>
                    <a:pt x="538" y="323"/>
                    <a:pt x="538" y="265"/>
                  </a:cubicBezTo>
                  <a:lnTo>
                    <a:pt x="538" y="208"/>
                  </a:lnTo>
                  <a:cubicBezTo>
                    <a:pt x="510" y="179"/>
                    <a:pt x="510" y="179"/>
                    <a:pt x="481" y="179"/>
                  </a:cubicBezTo>
                  <a:cubicBezTo>
                    <a:pt x="452" y="144"/>
                    <a:pt x="424" y="115"/>
                    <a:pt x="395" y="58"/>
                  </a:cubicBezTo>
                  <a:cubicBezTo>
                    <a:pt x="395" y="29"/>
                    <a:pt x="359" y="0"/>
                    <a:pt x="330" y="0"/>
                  </a:cubicBezTo>
                  <a:lnTo>
                    <a:pt x="302" y="29"/>
                  </a:lnTo>
                  <a:cubicBezTo>
                    <a:pt x="302" y="58"/>
                    <a:pt x="273" y="58"/>
                    <a:pt x="273" y="86"/>
                  </a:cubicBezTo>
                  <a:cubicBezTo>
                    <a:pt x="244" y="115"/>
                    <a:pt x="151" y="115"/>
                    <a:pt x="123" y="144"/>
                  </a:cubicBezTo>
                  <a:lnTo>
                    <a:pt x="94" y="144"/>
                  </a:lnTo>
                  <a:cubicBezTo>
                    <a:pt x="94" y="179"/>
                    <a:pt x="94" y="179"/>
                    <a:pt x="123" y="179"/>
                  </a:cubicBezTo>
                  <a:cubicBezTo>
                    <a:pt x="151" y="265"/>
                    <a:pt x="65" y="265"/>
                    <a:pt x="37" y="323"/>
                  </a:cubicBezTo>
                  <a:cubicBezTo>
                    <a:pt x="1" y="387"/>
                    <a:pt x="65" y="473"/>
                    <a:pt x="94" y="502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18"/>
            <p:cNvSpPr/>
            <p:nvPr/>
          </p:nvSpPr>
          <p:spPr>
            <a:xfrm>
              <a:off x="266485" y="3147002"/>
              <a:ext cx="66" cy="66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18"/>
            <p:cNvSpPr/>
            <p:nvPr/>
          </p:nvSpPr>
          <p:spPr>
            <a:xfrm>
              <a:off x="-92163" y="1589433"/>
              <a:ext cx="317171" cy="203293"/>
            </a:xfrm>
            <a:custGeom>
              <a:avLst/>
              <a:gdLst/>
              <a:ahLst/>
              <a:cxnLst/>
              <a:rect l="l" t="t" r="r" b="b"/>
              <a:pathLst>
                <a:path w="4810" h="3083" fill="none" extrusionOk="0">
                  <a:moveTo>
                    <a:pt x="1971" y="395"/>
                  </a:moveTo>
                  <a:cubicBezTo>
                    <a:pt x="2244" y="331"/>
                    <a:pt x="2423" y="1"/>
                    <a:pt x="2717" y="1"/>
                  </a:cubicBezTo>
                  <a:cubicBezTo>
                    <a:pt x="3018" y="1"/>
                    <a:pt x="3168" y="359"/>
                    <a:pt x="3433" y="481"/>
                  </a:cubicBezTo>
                  <a:cubicBezTo>
                    <a:pt x="3677" y="574"/>
                    <a:pt x="3913" y="510"/>
                    <a:pt x="4150" y="510"/>
                  </a:cubicBezTo>
                  <a:cubicBezTo>
                    <a:pt x="4393" y="481"/>
                    <a:pt x="4659" y="538"/>
                    <a:pt x="4752" y="753"/>
                  </a:cubicBezTo>
                  <a:cubicBezTo>
                    <a:pt x="4809" y="932"/>
                    <a:pt x="4752" y="1112"/>
                    <a:pt x="4630" y="1226"/>
                  </a:cubicBezTo>
                  <a:cubicBezTo>
                    <a:pt x="4544" y="1377"/>
                    <a:pt x="4422" y="1499"/>
                    <a:pt x="4329" y="1649"/>
                  </a:cubicBezTo>
                  <a:cubicBezTo>
                    <a:pt x="4272" y="1792"/>
                    <a:pt x="4272" y="1943"/>
                    <a:pt x="4186" y="2065"/>
                  </a:cubicBezTo>
                  <a:cubicBezTo>
                    <a:pt x="4064" y="2244"/>
                    <a:pt x="3856" y="2301"/>
                    <a:pt x="3677" y="2330"/>
                  </a:cubicBezTo>
                  <a:cubicBezTo>
                    <a:pt x="3469" y="2366"/>
                    <a:pt x="3254" y="2330"/>
                    <a:pt x="3046" y="2301"/>
                  </a:cubicBezTo>
                  <a:cubicBezTo>
                    <a:pt x="2989" y="2301"/>
                    <a:pt x="2896" y="2301"/>
                    <a:pt x="2838" y="2366"/>
                  </a:cubicBezTo>
                  <a:cubicBezTo>
                    <a:pt x="2717" y="2423"/>
                    <a:pt x="2717" y="2545"/>
                    <a:pt x="2631" y="2660"/>
                  </a:cubicBezTo>
                  <a:cubicBezTo>
                    <a:pt x="2451" y="2932"/>
                    <a:pt x="2000" y="2839"/>
                    <a:pt x="1677" y="2903"/>
                  </a:cubicBezTo>
                  <a:cubicBezTo>
                    <a:pt x="1527" y="2932"/>
                    <a:pt x="1376" y="3018"/>
                    <a:pt x="1197" y="3047"/>
                  </a:cubicBezTo>
                  <a:cubicBezTo>
                    <a:pt x="810" y="3082"/>
                    <a:pt x="481" y="2781"/>
                    <a:pt x="273" y="2452"/>
                  </a:cubicBezTo>
                  <a:cubicBezTo>
                    <a:pt x="122" y="2215"/>
                    <a:pt x="1" y="1943"/>
                    <a:pt x="1" y="1649"/>
                  </a:cubicBezTo>
                  <a:cubicBezTo>
                    <a:pt x="29" y="1348"/>
                    <a:pt x="180" y="1047"/>
                    <a:pt x="452" y="961"/>
                  </a:cubicBezTo>
                  <a:cubicBezTo>
                    <a:pt x="538" y="932"/>
                    <a:pt x="631" y="932"/>
                    <a:pt x="717" y="868"/>
                  </a:cubicBezTo>
                  <a:cubicBezTo>
                    <a:pt x="868" y="782"/>
                    <a:pt x="896" y="538"/>
                    <a:pt x="1018" y="424"/>
                  </a:cubicBezTo>
                  <a:cubicBezTo>
                    <a:pt x="1283" y="216"/>
                    <a:pt x="1677" y="481"/>
                    <a:pt x="1971" y="395"/>
                  </a:cubicBezTo>
                  <a:close/>
                </a:path>
              </a:pathLst>
            </a:custGeom>
            <a:noFill/>
            <a:ln w="30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18"/>
            <p:cNvSpPr/>
            <p:nvPr/>
          </p:nvSpPr>
          <p:spPr>
            <a:xfrm>
              <a:off x="-87877" y="1654648"/>
              <a:ext cx="265606" cy="88426"/>
            </a:xfrm>
            <a:custGeom>
              <a:avLst/>
              <a:gdLst/>
              <a:ahLst/>
              <a:cxnLst/>
              <a:rect l="l" t="t" r="r" b="b"/>
              <a:pathLst>
                <a:path w="4028" h="1341" fill="none" extrusionOk="0">
                  <a:moveTo>
                    <a:pt x="4027" y="1"/>
                  </a:moveTo>
                  <a:cubicBezTo>
                    <a:pt x="3311" y="58"/>
                    <a:pt x="2594" y="151"/>
                    <a:pt x="1878" y="330"/>
                  </a:cubicBezTo>
                  <a:cubicBezTo>
                    <a:pt x="1190" y="538"/>
                    <a:pt x="537" y="839"/>
                    <a:pt x="0" y="1341"/>
                  </a:cubicBezTo>
                </a:path>
              </a:pathLst>
            </a:custGeom>
            <a:noFill/>
            <a:ln w="30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18"/>
            <p:cNvSpPr/>
            <p:nvPr/>
          </p:nvSpPr>
          <p:spPr>
            <a:xfrm>
              <a:off x="207403" y="1223202"/>
              <a:ext cx="378166" cy="360626"/>
            </a:xfrm>
            <a:custGeom>
              <a:avLst/>
              <a:gdLst/>
              <a:ahLst/>
              <a:cxnLst/>
              <a:rect l="l" t="t" r="r" b="b"/>
              <a:pathLst>
                <a:path w="5735" h="5469" fill="none" extrusionOk="0">
                  <a:moveTo>
                    <a:pt x="2896" y="5412"/>
                  </a:moveTo>
                  <a:cubicBezTo>
                    <a:pt x="3763" y="5261"/>
                    <a:pt x="4566" y="4810"/>
                    <a:pt x="5132" y="4122"/>
                  </a:cubicBezTo>
                  <a:cubicBezTo>
                    <a:pt x="5462" y="3706"/>
                    <a:pt x="5734" y="3197"/>
                    <a:pt x="5734" y="2660"/>
                  </a:cubicBezTo>
                  <a:cubicBezTo>
                    <a:pt x="5734" y="2094"/>
                    <a:pt x="5404" y="1556"/>
                    <a:pt x="4896" y="1377"/>
                  </a:cubicBezTo>
                  <a:cubicBezTo>
                    <a:pt x="4566" y="1255"/>
                    <a:pt x="4179" y="1320"/>
                    <a:pt x="3849" y="1406"/>
                  </a:cubicBezTo>
                  <a:cubicBezTo>
                    <a:pt x="3727" y="1470"/>
                    <a:pt x="3613" y="1499"/>
                    <a:pt x="3491" y="1499"/>
                  </a:cubicBezTo>
                  <a:cubicBezTo>
                    <a:pt x="3190" y="1470"/>
                    <a:pt x="3190" y="1255"/>
                    <a:pt x="3161" y="1019"/>
                  </a:cubicBezTo>
                  <a:cubicBezTo>
                    <a:pt x="3104" y="753"/>
                    <a:pt x="3011" y="481"/>
                    <a:pt x="2832" y="302"/>
                  </a:cubicBezTo>
                  <a:cubicBezTo>
                    <a:pt x="2567" y="65"/>
                    <a:pt x="2180" y="1"/>
                    <a:pt x="1850" y="94"/>
                  </a:cubicBezTo>
                  <a:cubicBezTo>
                    <a:pt x="1520" y="180"/>
                    <a:pt x="1219" y="424"/>
                    <a:pt x="983" y="660"/>
                  </a:cubicBezTo>
                  <a:cubicBezTo>
                    <a:pt x="323" y="1377"/>
                    <a:pt x="1" y="2452"/>
                    <a:pt x="180" y="3405"/>
                  </a:cubicBezTo>
                  <a:cubicBezTo>
                    <a:pt x="266" y="3828"/>
                    <a:pt x="445" y="4272"/>
                    <a:pt x="832" y="4451"/>
                  </a:cubicBezTo>
                  <a:cubicBezTo>
                    <a:pt x="1133" y="4630"/>
                    <a:pt x="1520" y="4602"/>
                    <a:pt x="1793" y="4810"/>
                  </a:cubicBezTo>
                  <a:cubicBezTo>
                    <a:pt x="2058" y="4989"/>
                    <a:pt x="2180" y="5318"/>
                    <a:pt x="2473" y="5412"/>
                  </a:cubicBezTo>
                  <a:cubicBezTo>
                    <a:pt x="2624" y="5469"/>
                    <a:pt x="2774" y="5440"/>
                    <a:pt x="2896" y="5412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18"/>
            <p:cNvSpPr/>
            <p:nvPr/>
          </p:nvSpPr>
          <p:spPr>
            <a:xfrm>
              <a:off x="301961" y="1337608"/>
              <a:ext cx="181005" cy="173488"/>
            </a:xfrm>
            <a:custGeom>
              <a:avLst/>
              <a:gdLst/>
              <a:ahLst/>
              <a:cxnLst/>
              <a:rect l="l" t="t" r="r" b="b"/>
              <a:pathLst>
                <a:path w="2745" h="2631" fill="none" extrusionOk="0">
                  <a:moveTo>
                    <a:pt x="1011" y="58"/>
                  </a:moveTo>
                  <a:cubicBezTo>
                    <a:pt x="746" y="0"/>
                    <a:pt x="416" y="93"/>
                    <a:pt x="237" y="330"/>
                  </a:cubicBezTo>
                  <a:cubicBezTo>
                    <a:pt x="58" y="509"/>
                    <a:pt x="0" y="810"/>
                    <a:pt x="29" y="1046"/>
                  </a:cubicBezTo>
                  <a:cubicBezTo>
                    <a:pt x="29" y="1312"/>
                    <a:pt x="115" y="1584"/>
                    <a:pt x="208" y="1820"/>
                  </a:cubicBezTo>
                  <a:cubicBezTo>
                    <a:pt x="294" y="2028"/>
                    <a:pt x="387" y="2243"/>
                    <a:pt x="473" y="2480"/>
                  </a:cubicBezTo>
                  <a:cubicBezTo>
                    <a:pt x="502" y="2508"/>
                    <a:pt x="502" y="2508"/>
                    <a:pt x="538" y="2537"/>
                  </a:cubicBezTo>
                  <a:cubicBezTo>
                    <a:pt x="538" y="2566"/>
                    <a:pt x="566" y="2566"/>
                    <a:pt x="595" y="2566"/>
                  </a:cubicBezTo>
                  <a:cubicBezTo>
                    <a:pt x="746" y="2630"/>
                    <a:pt x="896" y="2602"/>
                    <a:pt x="1075" y="2537"/>
                  </a:cubicBezTo>
                  <a:cubicBezTo>
                    <a:pt x="1369" y="2451"/>
                    <a:pt x="1699" y="2329"/>
                    <a:pt x="2000" y="2207"/>
                  </a:cubicBezTo>
                  <a:cubicBezTo>
                    <a:pt x="2150" y="2121"/>
                    <a:pt x="2293" y="2064"/>
                    <a:pt x="2444" y="1942"/>
                  </a:cubicBezTo>
                  <a:cubicBezTo>
                    <a:pt x="2594" y="1792"/>
                    <a:pt x="2688" y="1613"/>
                    <a:pt x="2716" y="1405"/>
                  </a:cubicBezTo>
                  <a:cubicBezTo>
                    <a:pt x="2745" y="1226"/>
                    <a:pt x="2688" y="989"/>
                    <a:pt x="2537" y="867"/>
                  </a:cubicBezTo>
                  <a:cubicBezTo>
                    <a:pt x="2415" y="746"/>
                    <a:pt x="2236" y="688"/>
                    <a:pt x="2086" y="660"/>
                  </a:cubicBezTo>
                  <a:cubicBezTo>
                    <a:pt x="1906" y="660"/>
                    <a:pt x="1727" y="688"/>
                    <a:pt x="1577" y="717"/>
                  </a:cubicBezTo>
                  <a:lnTo>
                    <a:pt x="1519" y="717"/>
                  </a:lnTo>
                  <a:cubicBezTo>
                    <a:pt x="1491" y="717"/>
                    <a:pt x="1491" y="566"/>
                    <a:pt x="1491" y="538"/>
                  </a:cubicBezTo>
                  <a:cubicBezTo>
                    <a:pt x="1462" y="452"/>
                    <a:pt x="1434" y="387"/>
                    <a:pt x="1369" y="330"/>
                  </a:cubicBezTo>
                  <a:cubicBezTo>
                    <a:pt x="1283" y="208"/>
                    <a:pt x="1161" y="122"/>
                    <a:pt x="1011" y="58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18"/>
            <p:cNvSpPr/>
            <p:nvPr/>
          </p:nvSpPr>
          <p:spPr>
            <a:xfrm>
              <a:off x="427642" y="1231247"/>
              <a:ext cx="27959" cy="88953"/>
            </a:xfrm>
            <a:custGeom>
              <a:avLst/>
              <a:gdLst/>
              <a:ahLst/>
              <a:cxnLst/>
              <a:rect l="l" t="t" r="r" b="b"/>
              <a:pathLst>
                <a:path w="424" h="1349" fill="none" extrusionOk="0">
                  <a:moveTo>
                    <a:pt x="208" y="452"/>
                  </a:moveTo>
                  <a:cubicBezTo>
                    <a:pt x="208" y="330"/>
                    <a:pt x="180" y="209"/>
                    <a:pt x="94" y="123"/>
                  </a:cubicBezTo>
                  <a:cubicBezTo>
                    <a:pt x="180" y="58"/>
                    <a:pt x="244" y="29"/>
                    <a:pt x="301" y="1"/>
                  </a:cubicBezTo>
                  <a:lnTo>
                    <a:pt x="359" y="1"/>
                  </a:lnTo>
                  <a:cubicBezTo>
                    <a:pt x="359" y="1"/>
                    <a:pt x="387" y="1"/>
                    <a:pt x="387" y="29"/>
                  </a:cubicBezTo>
                  <a:cubicBezTo>
                    <a:pt x="423" y="58"/>
                    <a:pt x="423" y="123"/>
                    <a:pt x="423" y="151"/>
                  </a:cubicBezTo>
                  <a:cubicBezTo>
                    <a:pt x="423" y="538"/>
                    <a:pt x="330" y="897"/>
                    <a:pt x="151" y="1226"/>
                  </a:cubicBezTo>
                  <a:cubicBezTo>
                    <a:pt x="122" y="1284"/>
                    <a:pt x="65" y="1348"/>
                    <a:pt x="0" y="1312"/>
                  </a:cubicBezTo>
                  <a:cubicBezTo>
                    <a:pt x="151" y="1047"/>
                    <a:pt x="244" y="746"/>
                    <a:pt x="208" y="452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18"/>
            <p:cNvSpPr/>
            <p:nvPr/>
          </p:nvSpPr>
          <p:spPr>
            <a:xfrm>
              <a:off x="354845" y="1392866"/>
              <a:ext cx="35542" cy="41213"/>
            </a:xfrm>
            <a:custGeom>
              <a:avLst/>
              <a:gdLst/>
              <a:ahLst/>
              <a:cxnLst/>
              <a:rect l="l" t="t" r="r" b="b"/>
              <a:pathLst>
                <a:path w="539" h="625" fill="none" extrusionOk="0">
                  <a:moveTo>
                    <a:pt x="30" y="388"/>
                  </a:moveTo>
                  <a:cubicBezTo>
                    <a:pt x="1" y="445"/>
                    <a:pt x="1" y="567"/>
                    <a:pt x="58" y="595"/>
                  </a:cubicBezTo>
                  <a:cubicBezTo>
                    <a:pt x="94" y="624"/>
                    <a:pt x="151" y="624"/>
                    <a:pt x="209" y="624"/>
                  </a:cubicBezTo>
                  <a:cubicBezTo>
                    <a:pt x="273" y="595"/>
                    <a:pt x="302" y="567"/>
                    <a:pt x="331" y="509"/>
                  </a:cubicBezTo>
                  <a:cubicBezTo>
                    <a:pt x="388" y="416"/>
                    <a:pt x="417" y="330"/>
                    <a:pt x="452" y="237"/>
                  </a:cubicBezTo>
                  <a:cubicBezTo>
                    <a:pt x="538" y="1"/>
                    <a:pt x="94" y="294"/>
                    <a:pt x="30" y="388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18"/>
            <p:cNvSpPr/>
            <p:nvPr/>
          </p:nvSpPr>
          <p:spPr>
            <a:xfrm>
              <a:off x="392233" y="1416472"/>
              <a:ext cx="19848" cy="35542"/>
            </a:xfrm>
            <a:custGeom>
              <a:avLst/>
              <a:gdLst/>
              <a:ahLst/>
              <a:cxnLst/>
              <a:rect l="l" t="t" r="r" b="b"/>
              <a:pathLst>
                <a:path w="301" h="539" fill="none" extrusionOk="0">
                  <a:moveTo>
                    <a:pt x="0" y="331"/>
                  </a:moveTo>
                  <a:cubicBezTo>
                    <a:pt x="0" y="417"/>
                    <a:pt x="0" y="474"/>
                    <a:pt x="65" y="510"/>
                  </a:cubicBezTo>
                  <a:cubicBezTo>
                    <a:pt x="122" y="538"/>
                    <a:pt x="208" y="538"/>
                    <a:pt x="244" y="474"/>
                  </a:cubicBezTo>
                  <a:cubicBezTo>
                    <a:pt x="301" y="417"/>
                    <a:pt x="301" y="359"/>
                    <a:pt x="301" y="295"/>
                  </a:cubicBezTo>
                  <a:cubicBezTo>
                    <a:pt x="301" y="209"/>
                    <a:pt x="301" y="116"/>
                    <a:pt x="272" y="30"/>
                  </a:cubicBezTo>
                  <a:cubicBezTo>
                    <a:pt x="244" y="1"/>
                    <a:pt x="208" y="1"/>
                    <a:pt x="208" y="1"/>
                  </a:cubicBezTo>
                  <a:cubicBezTo>
                    <a:pt x="65" y="58"/>
                    <a:pt x="0" y="209"/>
                    <a:pt x="0" y="331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18"/>
            <p:cNvSpPr/>
            <p:nvPr/>
          </p:nvSpPr>
          <p:spPr>
            <a:xfrm>
              <a:off x="-95921" y="1414626"/>
              <a:ext cx="110120" cy="103987"/>
            </a:xfrm>
            <a:custGeom>
              <a:avLst/>
              <a:gdLst/>
              <a:ahLst/>
              <a:cxnLst/>
              <a:rect l="l" t="t" r="r" b="b"/>
              <a:pathLst>
                <a:path w="1670" h="1577" fill="none" extrusionOk="0">
                  <a:moveTo>
                    <a:pt x="301" y="265"/>
                  </a:moveTo>
                  <a:cubicBezTo>
                    <a:pt x="122" y="416"/>
                    <a:pt x="0" y="681"/>
                    <a:pt x="0" y="953"/>
                  </a:cubicBezTo>
                  <a:cubicBezTo>
                    <a:pt x="0" y="1011"/>
                    <a:pt x="0" y="1104"/>
                    <a:pt x="29" y="1161"/>
                  </a:cubicBezTo>
                  <a:cubicBezTo>
                    <a:pt x="58" y="1254"/>
                    <a:pt x="122" y="1312"/>
                    <a:pt x="208" y="1340"/>
                  </a:cubicBezTo>
                  <a:cubicBezTo>
                    <a:pt x="416" y="1520"/>
                    <a:pt x="659" y="1577"/>
                    <a:pt x="925" y="1577"/>
                  </a:cubicBezTo>
                  <a:cubicBezTo>
                    <a:pt x="1018" y="1577"/>
                    <a:pt x="1075" y="1577"/>
                    <a:pt x="1161" y="1548"/>
                  </a:cubicBezTo>
                  <a:cubicBezTo>
                    <a:pt x="1462" y="1462"/>
                    <a:pt x="1670" y="1161"/>
                    <a:pt x="1670" y="860"/>
                  </a:cubicBezTo>
                  <a:cubicBezTo>
                    <a:pt x="1670" y="538"/>
                    <a:pt x="1462" y="237"/>
                    <a:pt x="1197" y="115"/>
                  </a:cubicBezTo>
                  <a:cubicBezTo>
                    <a:pt x="896" y="0"/>
                    <a:pt x="538" y="58"/>
                    <a:pt x="301" y="265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18"/>
            <p:cNvSpPr/>
            <p:nvPr/>
          </p:nvSpPr>
          <p:spPr>
            <a:xfrm>
              <a:off x="24090" y="3396980"/>
              <a:ext cx="401706" cy="744594"/>
            </a:xfrm>
            <a:custGeom>
              <a:avLst/>
              <a:gdLst/>
              <a:ahLst/>
              <a:cxnLst/>
              <a:rect l="l" t="t" r="r" b="b"/>
              <a:pathLst>
                <a:path w="6092" h="11292" extrusionOk="0">
                  <a:moveTo>
                    <a:pt x="151" y="0"/>
                  </a:moveTo>
                  <a:cubicBezTo>
                    <a:pt x="151" y="36"/>
                    <a:pt x="122" y="36"/>
                    <a:pt x="122" y="65"/>
                  </a:cubicBezTo>
                  <a:cubicBezTo>
                    <a:pt x="0" y="631"/>
                    <a:pt x="122" y="1254"/>
                    <a:pt x="481" y="1763"/>
                  </a:cubicBezTo>
                  <a:cubicBezTo>
                    <a:pt x="301" y="1971"/>
                    <a:pt x="208" y="2243"/>
                    <a:pt x="151" y="2480"/>
                  </a:cubicBezTo>
                  <a:cubicBezTo>
                    <a:pt x="29" y="3082"/>
                    <a:pt x="151" y="3705"/>
                    <a:pt x="273" y="4300"/>
                  </a:cubicBezTo>
                  <a:cubicBezTo>
                    <a:pt x="273" y="4325"/>
                    <a:pt x="287" y="4347"/>
                    <a:pt x="306" y="4347"/>
                  </a:cubicBezTo>
                  <a:cubicBezTo>
                    <a:pt x="314" y="4347"/>
                    <a:pt x="322" y="4344"/>
                    <a:pt x="330" y="4336"/>
                  </a:cubicBezTo>
                  <a:cubicBezTo>
                    <a:pt x="481" y="4214"/>
                    <a:pt x="595" y="4092"/>
                    <a:pt x="717" y="3913"/>
                  </a:cubicBezTo>
                  <a:cubicBezTo>
                    <a:pt x="896" y="4271"/>
                    <a:pt x="1104" y="4629"/>
                    <a:pt x="1283" y="4988"/>
                  </a:cubicBezTo>
                  <a:cubicBezTo>
                    <a:pt x="1584" y="5618"/>
                    <a:pt x="1735" y="6335"/>
                    <a:pt x="1706" y="7052"/>
                  </a:cubicBezTo>
                  <a:cubicBezTo>
                    <a:pt x="1642" y="8098"/>
                    <a:pt x="1226" y="9202"/>
                    <a:pt x="1642" y="10183"/>
                  </a:cubicBezTo>
                  <a:cubicBezTo>
                    <a:pt x="1914" y="10814"/>
                    <a:pt x="2566" y="11258"/>
                    <a:pt x="3254" y="11287"/>
                  </a:cubicBezTo>
                  <a:cubicBezTo>
                    <a:pt x="3296" y="11290"/>
                    <a:pt x="3339" y="11291"/>
                    <a:pt x="3382" y="11291"/>
                  </a:cubicBezTo>
                  <a:cubicBezTo>
                    <a:pt x="4250" y="11291"/>
                    <a:pt x="5245" y="10683"/>
                    <a:pt x="5648" y="9918"/>
                  </a:cubicBezTo>
                  <a:cubicBezTo>
                    <a:pt x="6063" y="9108"/>
                    <a:pt x="6092" y="8155"/>
                    <a:pt x="5970" y="7231"/>
                  </a:cubicBezTo>
                  <a:cubicBezTo>
                    <a:pt x="5676" y="5231"/>
                    <a:pt x="4358" y="3375"/>
                    <a:pt x="2781" y="2121"/>
                  </a:cubicBezTo>
                  <a:cubicBezTo>
                    <a:pt x="2659" y="2035"/>
                    <a:pt x="2537" y="1942"/>
                    <a:pt x="2387" y="1885"/>
                  </a:cubicBezTo>
                  <a:cubicBezTo>
                    <a:pt x="2566" y="1827"/>
                    <a:pt x="2716" y="1734"/>
                    <a:pt x="2838" y="1612"/>
                  </a:cubicBezTo>
                  <a:cubicBezTo>
                    <a:pt x="2867" y="1584"/>
                    <a:pt x="2867" y="1526"/>
                    <a:pt x="2810" y="1526"/>
                  </a:cubicBezTo>
                  <a:cubicBezTo>
                    <a:pt x="2349" y="1499"/>
                    <a:pt x="1889" y="1195"/>
                    <a:pt x="1435" y="1195"/>
                  </a:cubicBezTo>
                  <a:cubicBezTo>
                    <a:pt x="1416" y="1195"/>
                    <a:pt x="1396" y="1196"/>
                    <a:pt x="1376" y="1197"/>
                  </a:cubicBezTo>
                  <a:cubicBezTo>
                    <a:pt x="1104" y="1225"/>
                    <a:pt x="868" y="1347"/>
                    <a:pt x="688" y="1526"/>
                  </a:cubicBezTo>
                  <a:cubicBezTo>
                    <a:pt x="452" y="1046"/>
                    <a:pt x="452" y="480"/>
                    <a:pt x="595" y="0"/>
                  </a:cubicBezTo>
                  <a:close/>
                </a:path>
              </a:pathLst>
            </a:custGeom>
            <a:solidFill>
              <a:srgbClr val="F39D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18"/>
            <p:cNvSpPr/>
            <p:nvPr/>
          </p:nvSpPr>
          <p:spPr>
            <a:xfrm>
              <a:off x="26002" y="3509408"/>
              <a:ext cx="354428" cy="626166"/>
            </a:xfrm>
            <a:custGeom>
              <a:avLst/>
              <a:gdLst/>
              <a:ahLst/>
              <a:cxnLst/>
              <a:rect l="l" t="t" r="r" b="b"/>
              <a:pathLst>
                <a:path w="5375" h="9496" fill="none" extrusionOk="0">
                  <a:moveTo>
                    <a:pt x="0" y="2057"/>
                  </a:moveTo>
                  <a:cubicBezTo>
                    <a:pt x="179" y="2416"/>
                    <a:pt x="387" y="2745"/>
                    <a:pt x="566" y="3104"/>
                  </a:cubicBezTo>
                  <a:cubicBezTo>
                    <a:pt x="867" y="3763"/>
                    <a:pt x="1018" y="4480"/>
                    <a:pt x="989" y="5196"/>
                  </a:cubicBezTo>
                  <a:cubicBezTo>
                    <a:pt x="925" y="6242"/>
                    <a:pt x="509" y="7346"/>
                    <a:pt x="925" y="8299"/>
                  </a:cubicBezTo>
                  <a:cubicBezTo>
                    <a:pt x="1226" y="8930"/>
                    <a:pt x="1856" y="9374"/>
                    <a:pt x="2537" y="9439"/>
                  </a:cubicBezTo>
                  <a:cubicBezTo>
                    <a:pt x="3433" y="9496"/>
                    <a:pt x="4508" y="8865"/>
                    <a:pt x="4931" y="8034"/>
                  </a:cubicBezTo>
                  <a:cubicBezTo>
                    <a:pt x="5346" y="7224"/>
                    <a:pt x="5375" y="6271"/>
                    <a:pt x="5260" y="5375"/>
                  </a:cubicBezTo>
                  <a:cubicBezTo>
                    <a:pt x="4959" y="3347"/>
                    <a:pt x="3676" y="1491"/>
                    <a:pt x="2064" y="237"/>
                  </a:cubicBezTo>
                  <a:cubicBezTo>
                    <a:pt x="1942" y="151"/>
                    <a:pt x="1820" y="58"/>
                    <a:pt x="1706" y="1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18"/>
            <p:cNvSpPr/>
            <p:nvPr/>
          </p:nvSpPr>
          <p:spPr>
            <a:xfrm>
              <a:off x="-19365" y="3464041"/>
              <a:ext cx="189050" cy="208964"/>
            </a:xfrm>
            <a:custGeom>
              <a:avLst/>
              <a:gdLst/>
              <a:ahLst/>
              <a:cxnLst/>
              <a:rect l="l" t="t" r="r" b="b"/>
              <a:pathLst>
                <a:path w="2867" h="3169" fill="none" extrusionOk="0">
                  <a:moveTo>
                    <a:pt x="452" y="567"/>
                  </a:moveTo>
                  <a:cubicBezTo>
                    <a:pt x="272" y="775"/>
                    <a:pt x="179" y="1047"/>
                    <a:pt x="122" y="1312"/>
                  </a:cubicBezTo>
                  <a:cubicBezTo>
                    <a:pt x="0" y="1914"/>
                    <a:pt x="151" y="2509"/>
                    <a:pt x="244" y="3104"/>
                  </a:cubicBezTo>
                  <a:cubicBezTo>
                    <a:pt x="244" y="3168"/>
                    <a:pt x="301" y="3168"/>
                    <a:pt x="330" y="3168"/>
                  </a:cubicBezTo>
                  <a:cubicBezTo>
                    <a:pt x="631" y="2896"/>
                    <a:pt x="867" y="2537"/>
                    <a:pt x="932" y="2122"/>
                  </a:cubicBezTo>
                  <a:cubicBezTo>
                    <a:pt x="932" y="2093"/>
                    <a:pt x="989" y="2065"/>
                    <a:pt x="1018" y="2093"/>
                  </a:cubicBezTo>
                  <a:cubicBezTo>
                    <a:pt x="1197" y="2301"/>
                    <a:pt x="1319" y="2509"/>
                    <a:pt x="1433" y="2745"/>
                  </a:cubicBezTo>
                  <a:cubicBezTo>
                    <a:pt x="1469" y="2781"/>
                    <a:pt x="1527" y="2781"/>
                    <a:pt x="1527" y="2717"/>
                  </a:cubicBezTo>
                  <a:cubicBezTo>
                    <a:pt x="1584" y="2272"/>
                    <a:pt x="1555" y="1821"/>
                    <a:pt x="1405" y="1405"/>
                  </a:cubicBezTo>
                  <a:cubicBezTo>
                    <a:pt x="1405" y="1377"/>
                    <a:pt x="1433" y="1312"/>
                    <a:pt x="1469" y="1348"/>
                  </a:cubicBezTo>
                  <a:cubicBezTo>
                    <a:pt x="1856" y="1405"/>
                    <a:pt x="2243" y="1642"/>
                    <a:pt x="2602" y="1556"/>
                  </a:cubicBezTo>
                  <a:cubicBezTo>
                    <a:pt x="2659" y="1556"/>
                    <a:pt x="2659" y="1491"/>
                    <a:pt x="2630" y="1463"/>
                  </a:cubicBezTo>
                  <a:lnTo>
                    <a:pt x="2007" y="839"/>
                  </a:lnTo>
                  <a:cubicBezTo>
                    <a:pt x="1971" y="810"/>
                    <a:pt x="1971" y="746"/>
                    <a:pt x="2035" y="746"/>
                  </a:cubicBezTo>
                  <a:cubicBezTo>
                    <a:pt x="2329" y="746"/>
                    <a:pt x="2602" y="631"/>
                    <a:pt x="2809" y="416"/>
                  </a:cubicBezTo>
                  <a:cubicBezTo>
                    <a:pt x="2867" y="388"/>
                    <a:pt x="2838" y="330"/>
                    <a:pt x="2781" y="330"/>
                  </a:cubicBezTo>
                  <a:cubicBezTo>
                    <a:pt x="2301" y="302"/>
                    <a:pt x="1856" y="1"/>
                    <a:pt x="1347" y="29"/>
                  </a:cubicBezTo>
                  <a:cubicBezTo>
                    <a:pt x="1075" y="29"/>
                    <a:pt x="839" y="151"/>
                    <a:pt x="659" y="330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18"/>
            <p:cNvSpPr/>
            <p:nvPr/>
          </p:nvSpPr>
          <p:spPr>
            <a:xfrm>
              <a:off x="-21277" y="3385111"/>
              <a:ext cx="51565" cy="126275"/>
            </a:xfrm>
            <a:custGeom>
              <a:avLst/>
              <a:gdLst/>
              <a:ahLst/>
              <a:cxnLst/>
              <a:rect l="l" t="t" r="r" b="b"/>
              <a:pathLst>
                <a:path w="782" h="1915" fill="none" extrusionOk="0">
                  <a:moveTo>
                    <a:pt x="151" y="37"/>
                  </a:moveTo>
                  <a:cubicBezTo>
                    <a:pt x="180" y="1"/>
                    <a:pt x="180" y="1"/>
                    <a:pt x="208" y="1"/>
                  </a:cubicBezTo>
                  <a:lnTo>
                    <a:pt x="602" y="1"/>
                  </a:lnTo>
                  <a:cubicBezTo>
                    <a:pt x="423" y="538"/>
                    <a:pt x="452" y="1198"/>
                    <a:pt x="782" y="1649"/>
                  </a:cubicBezTo>
                  <a:cubicBezTo>
                    <a:pt x="660" y="1706"/>
                    <a:pt x="631" y="1828"/>
                    <a:pt x="602" y="1914"/>
                  </a:cubicBezTo>
                  <a:cubicBezTo>
                    <a:pt x="180" y="1405"/>
                    <a:pt x="0" y="717"/>
                    <a:pt x="122" y="65"/>
                  </a:cubicBezTo>
                  <a:cubicBezTo>
                    <a:pt x="151" y="65"/>
                    <a:pt x="151" y="37"/>
                    <a:pt x="151" y="37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18"/>
            <p:cNvSpPr/>
            <p:nvPr/>
          </p:nvSpPr>
          <p:spPr>
            <a:xfrm>
              <a:off x="96887" y="3960240"/>
              <a:ext cx="78930" cy="126209"/>
            </a:xfrm>
            <a:custGeom>
              <a:avLst/>
              <a:gdLst/>
              <a:ahLst/>
              <a:cxnLst/>
              <a:rect l="l" t="t" r="r" b="b"/>
              <a:pathLst>
                <a:path w="1197" h="1914" fill="none" extrusionOk="0">
                  <a:moveTo>
                    <a:pt x="566" y="179"/>
                  </a:moveTo>
                  <a:cubicBezTo>
                    <a:pt x="538" y="93"/>
                    <a:pt x="452" y="0"/>
                    <a:pt x="358" y="0"/>
                  </a:cubicBezTo>
                  <a:cubicBezTo>
                    <a:pt x="272" y="0"/>
                    <a:pt x="179" y="58"/>
                    <a:pt x="151" y="122"/>
                  </a:cubicBezTo>
                  <a:cubicBezTo>
                    <a:pt x="93" y="208"/>
                    <a:pt x="65" y="301"/>
                    <a:pt x="65" y="359"/>
                  </a:cubicBezTo>
                  <a:cubicBezTo>
                    <a:pt x="0" y="867"/>
                    <a:pt x="179" y="1376"/>
                    <a:pt x="538" y="1735"/>
                  </a:cubicBezTo>
                  <a:cubicBezTo>
                    <a:pt x="631" y="1820"/>
                    <a:pt x="745" y="1885"/>
                    <a:pt x="867" y="1914"/>
                  </a:cubicBezTo>
                  <a:cubicBezTo>
                    <a:pt x="960" y="1914"/>
                    <a:pt x="1104" y="1849"/>
                    <a:pt x="1139" y="1763"/>
                  </a:cubicBezTo>
                  <a:cubicBezTo>
                    <a:pt x="1197" y="1641"/>
                    <a:pt x="1104" y="1491"/>
                    <a:pt x="1046" y="1376"/>
                  </a:cubicBezTo>
                  <a:cubicBezTo>
                    <a:pt x="925" y="1197"/>
                    <a:pt x="810" y="1018"/>
                    <a:pt x="745" y="810"/>
                  </a:cubicBezTo>
                  <a:cubicBezTo>
                    <a:pt x="688" y="595"/>
                    <a:pt x="688" y="359"/>
                    <a:pt x="566" y="179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04" name="Google Shape;2404;p18"/>
          <p:cNvSpPr/>
          <p:nvPr/>
        </p:nvSpPr>
        <p:spPr>
          <a:xfrm>
            <a:off x="8568831" y="121229"/>
            <a:ext cx="144546" cy="162842"/>
          </a:xfrm>
          <a:custGeom>
            <a:avLst/>
            <a:gdLst/>
            <a:ahLst/>
            <a:cxnLst/>
            <a:rect l="l" t="t" r="r" b="b"/>
            <a:pathLst>
              <a:path w="3290" h="3706" fill="none" extrusionOk="0">
                <a:moveTo>
                  <a:pt x="2394" y="1169"/>
                </a:moveTo>
                <a:cubicBezTo>
                  <a:pt x="2215" y="1197"/>
                  <a:pt x="2301" y="932"/>
                  <a:pt x="2301" y="932"/>
                </a:cubicBezTo>
                <a:cubicBezTo>
                  <a:pt x="2301" y="932"/>
                  <a:pt x="2509" y="1"/>
                  <a:pt x="1943" y="65"/>
                </a:cubicBezTo>
                <a:cubicBezTo>
                  <a:pt x="1943" y="65"/>
                  <a:pt x="1018" y="273"/>
                  <a:pt x="509" y="990"/>
                </a:cubicBezTo>
                <a:cubicBezTo>
                  <a:pt x="1" y="1706"/>
                  <a:pt x="961" y="1706"/>
                  <a:pt x="961" y="1706"/>
                </a:cubicBezTo>
                <a:cubicBezTo>
                  <a:pt x="961" y="1706"/>
                  <a:pt x="1018" y="1678"/>
                  <a:pt x="1047" y="1857"/>
                </a:cubicBezTo>
                <a:cubicBezTo>
                  <a:pt x="1076" y="2036"/>
                  <a:pt x="896" y="2007"/>
                  <a:pt x="896" y="2007"/>
                </a:cubicBezTo>
                <a:cubicBezTo>
                  <a:pt x="273" y="2151"/>
                  <a:pt x="868" y="2867"/>
                  <a:pt x="868" y="2867"/>
                </a:cubicBezTo>
                <a:cubicBezTo>
                  <a:pt x="1706" y="3706"/>
                  <a:pt x="1914" y="2753"/>
                  <a:pt x="2036" y="2573"/>
                </a:cubicBezTo>
                <a:cubicBezTo>
                  <a:pt x="2150" y="2423"/>
                  <a:pt x="2423" y="2839"/>
                  <a:pt x="2752" y="2631"/>
                </a:cubicBezTo>
                <a:cubicBezTo>
                  <a:pt x="3082" y="2452"/>
                  <a:pt x="3290" y="2093"/>
                  <a:pt x="3111" y="1377"/>
                </a:cubicBezTo>
                <a:cubicBezTo>
                  <a:pt x="2932" y="660"/>
                  <a:pt x="2573" y="1111"/>
                  <a:pt x="2394" y="1169"/>
                </a:cubicBezTo>
                <a:close/>
                <a:moveTo>
                  <a:pt x="2781" y="1470"/>
                </a:moveTo>
                <a:cubicBezTo>
                  <a:pt x="2960" y="2122"/>
                  <a:pt x="2724" y="2272"/>
                  <a:pt x="2573" y="2366"/>
                </a:cubicBezTo>
                <a:cubicBezTo>
                  <a:pt x="2573" y="2366"/>
                  <a:pt x="2509" y="2366"/>
                  <a:pt x="2423" y="2301"/>
                </a:cubicBezTo>
                <a:cubicBezTo>
                  <a:pt x="2272" y="2244"/>
                  <a:pt x="2093" y="2151"/>
                  <a:pt x="1885" y="2272"/>
                </a:cubicBezTo>
                <a:cubicBezTo>
                  <a:pt x="1828" y="2301"/>
                  <a:pt x="1792" y="2366"/>
                  <a:pt x="1763" y="2394"/>
                </a:cubicBezTo>
                <a:cubicBezTo>
                  <a:pt x="1706" y="2452"/>
                  <a:pt x="1706" y="2509"/>
                  <a:pt x="1677" y="2573"/>
                </a:cubicBezTo>
                <a:cubicBezTo>
                  <a:pt x="1613" y="2659"/>
                  <a:pt x="1556" y="2839"/>
                  <a:pt x="1470" y="2867"/>
                </a:cubicBezTo>
                <a:cubicBezTo>
                  <a:pt x="1434" y="2903"/>
                  <a:pt x="1319" y="2839"/>
                  <a:pt x="1111" y="2659"/>
                </a:cubicBezTo>
                <a:cubicBezTo>
                  <a:pt x="1018" y="2545"/>
                  <a:pt x="961" y="2423"/>
                  <a:pt x="932" y="2330"/>
                </a:cubicBezTo>
                <a:cubicBezTo>
                  <a:pt x="990" y="2330"/>
                  <a:pt x="1076" y="2301"/>
                  <a:pt x="1169" y="2272"/>
                </a:cubicBezTo>
                <a:lnTo>
                  <a:pt x="1169" y="2272"/>
                </a:lnTo>
                <a:cubicBezTo>
                  <a:pt x="1348" y="2151"/>
                  <a:pt x="1405" y="2007"/>
                  <a:pt x="1376" y="1792"/>
                </a:cubicBezTo>
                <a:cubicBezTo>
                  <a:pt x="1319" y="1498"/>
                  <a:pt x="1111" y="1377"/>
                  <a:pt x="932" y="1377"/>
                </a:cubicBezTo>
                <a:cubicBezTo>
                  <a:pt x="868" y="1377"/>
                  <a:pt x="753" y="1348"/>
                  <a:pt x="689" y="1319"/>
                </a:cubicBezTo>
                <a:cubicBezTo>
                  <a:pt x="717" y="1291"/>
                  <a:pt x="717" y="1255"/>
                  <a:pt x="782" y="1197"/>
                </a:cubicBezTo>
                <a:cubicBezTo>
                  <a:pt x="932" y="990"/>
                  <a:pt x="1111" y="810"/>
                  <a:pt x="1348" y="660"/>
                </a:cubicBezTo>
                <a:cubicBezTo>
                  <a:pt x="1649" y="481"/>
                  <a:pt x="1914" y="424"/>
                  <a:pt x="1971" y="395"/>
                </a:cubicBezTo>
                <a:lnTo>
                  <a:pt x="1971" y="395"/>
                </a:lnTo>
                <a:cubicBezTo>
                  <a:pt x="2036" y="452"/>
                  <a:pt x="2007" y="660"/>
                  <a:pt x="1971" y="839"/>
                </a:cubicBezTo>
                <a:cubicBezTo>
                  <a:pt x="1943" y="932"/>
                  <a:pt x="1914" y="1197"/>
                  <a:pt x="2064" y="1348"/>
                </a:cubicBezTo>
                <a:cubicBezTo>
                  <a:pt x="2150" y="1470"/>
                  <a:pt x="2301" y="1527"/>
                  <a:pt x="2451" y="1470"/>
                </a:cubicBezTo>
                <a:cubicBezTo>
                  <a:pt x="2545" y="1470"/>
                  <a:pt x="2602" y="1434"/>
                  <a:pt x="2659" y="1377"/>
                </a:cubicBezTo>
                <a:cubicBezTo>
                  <a:pt x="2688" y="1377"/>
                  <a:pt x="2688" y="1377"/>
                  <a:pt x="2724" y="1348"/>
                </a:cubicBezTo>
                <a:lnTo>
                  <a:pt x="2752" y="1348"/>
                </a:lnTo>
                <a:cubicBezTo>
                  <a:pt x="2781" y="1348"/>
                  <a:pt x="2781" y="1405"/>
                  <a:pt x="2781" y="1470"/>
                </a:cubicBezTo>
                <a:close/>
              </a:path>
            </a:pathLst>
          </a:custGeom>
          <a:noFill/>
          <a:ln w="3050" cap="flat" cmpd="sng">
            <a:solidFill>
              <a:srgbClr val="28481F"/>
            </a:solidFill>
            <a:prstDash val="solid"/>
            <a:miter lim="716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5" name="Google Shape;2405;p18"/>
          <p:cNvSpPr/>
          <p:nvPr/>
        </p:nvSpPr>
        <p:spPr>
          <a:xfrm>
            <a:off x="8719967" y="747242"/>
            <a:ext cx="249068" cy="244087"/>
          </a:xfrm>
          <a:custGeom>
            <a:avLst/>
            <a:gdLst/>
            <a:ahLst/>
            <a:cxnLst/>
            <a:rect l="l" t="t" r="r" b="b"/>
            <a:pathLst>
              <a:path w="5669" h="5555" fill="none" extrusionOk="0">
                <a:moveTo>
                  <a:pt x="1398" y="4959"/>
                </a:moveTo>
                <a:cubicBezTo>
                  <a:pt x="2179" y="5461"/>
                  <a:pt x="3225" y="5554"/>
                  <a:pt x="4085" y="5225"/>
                </a:cubicBezTo>
                <a:cubicBezTo>
                  <a:pt x="4264" y="5139"/>
                  <a:pt x="4479" y="5045"/>
                  <a:pt x="4623" y="4924"/>
                </a:cubicBezTo>
                <a:cubicBezTo>
                  <a:pt x="5282" y="4451"/>
                  <a:pt x="5669" y="3526"/>
                  <a:pt x="5612" y="2745"/>
                </a:cubicBezTo>
                <a:cubicBezTo>
                  <a:pt x="5583" y="1971"/>
                  <a:pt x="5196" y="1254"/>
                  <a:pt x="4623" y="717"/>
                </a:cubicBezTo>
                <a:cubicBezTo>
                  <a:pt x="4150" y="265"/>
                  <a:pt x="3670" y="29"/>
                  <a:pt x="2982" y="29"/>
                </a:cubicBezTo>
                <a:cubicBezTo>
                  <a:pt x="2652" y="0"/>
                  <a:pt x="2208" y="86"/>
                  <a:pt x="2000" y="151"/>
                </a:cubicBezTo>
                <a:cubicBezTo>
                  <a:pt x="1613" y="265"/>
                  <a:pt x="1369" y="387"/>
                  <a:pt x="1075" y="624"/>
                </a:cubicBezTo>
                <a:cubicBezTo>
                  <a:pt x="860" y="774"/>
                  <a:pt x="717" y="925"/>
                  <a:pt x="567" y="1104"/>
                </a:cubicBezTo>
                <a:cubicBezTo>
                  <a:pt x="416" y="1312"/>
                  <a:pt x="266" y="1520"/>
                  <a:pt x="144" y="1849"/>
                </a:cubicBezTo>
                <a:cubicBezTo>
                  <a:pt x="0" y="2358"/>
                  <a:pt x="58" y="2774"/>
                  <a:pt x="180" y="3225"/>
                </a:cubicBezTo>
                <a:cubicBezTo>
                  <a:pt x="266" y="3669"/>
                  <a:pt x="502" y="4092"/>
                  <a:pt x="803" y="4451"/>
                </a:cubicBezTo>
                <a:cubicBezTo>
                  <a:pt x="982" y="4630"/>
                  <a:pt x="1161" y="4809"/>
                  <a:pt x="1398" y="4959"/>
                </a:cubicBezTo>
                <a:close/>
              </a:path>
            </a:pathLst>
          </a:custGeom>
          <a:noFill/>
          <a:ln w="3050" cap="flat" cmpd="sng">
            <a:solidFill>
              <a:srgbClr val="28481F"/>
            </a:solidFill>
            <a:prstDash val="solid"/>
            <a:miter lim="716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6" name="Google Shape;2406;p18"/>
          <p:cNvSpPr/>
          <p:nvPr/>
        </p:nvSpPr>
        <p:spPr>
          <a:xfrm>
            <a:off x="8736970" y="768334"/>
            <a:ext cx="213832" cy="196851"/>
          </a:xfrm>
          <a:custGeom>
            <a:avLst/>
            <a:gdLst/>
            <a:ahLst/>
            <a:cxnLst/>
            <a:rect l="l" t="t" r="r" b="b"/>
            <a:pathLst>
              <a:path w="4867" h="4480" fill="none" extrusionOk="0">
                <a:moveTo>
                  <a:pt x="2150" y="180"/>
                </a:moveTo>
                <a:cubicBezTo>
                  <a:pt x="2208" y="58"/>
                  <a:pt x="2329" y="29"/>
                  <a:pt x="2444" y="0"/>
                </a:cubicBezTo>
                <a:cubicBezTo>
                  <a:pt x="2716" y="0"/>
                  <a:pt x="2982" y="58"/>
                  <a:pt x="3161" y="208"/>
                </a:cubicBezTo>
                <a:cubicBezTo>
                  <a:pt x="3197" y="237"/>
                  <a:pt x="3225" y="266"/>
                  <a:pt x="3254" y="266"/>
                </a:cubicBezTo>
                <a:lnTo>
                  <a:pt x="3311" y="266"/>
                </a:lnTo>
                <a:cubicBezTo>
                  <a:pt x="3670" y="323"/>
                  <a:pt x="3999" y="567"/>
                  <a:pt x="4150" y="896"/>
                </a:cubicBezTo>
                <a:cubicBezTo>
                  <a:pt x="4565" y="1133"/>
                  <a:pt x="4773" y="1642"/>
                  <a:pt x="4658" y="2086"/>
                </a:cubicBezTo>
                <a:cubicBezTo>
                  <a:pt x="4809" y="2236"/>
                  <a:pt x="4866" y="2473"/>
                  <a:pt x="4866" y="2688"/>
                </a:cubicBezTo>
                <a:cubicBezTo>
                  <a:pt x="4838" y="2896"/>
                  <a:pt x="4716" y="3103"/>
                  <a:pt x="4537" y="3225"/>
                </a:cubicBezTo>
                <a:cubicBezTo>
                  <a:pt x="4508" y="3254"/>
                  <a:pt x="4508" y="3254"/>
                  <a:pt x="4479" y="3283"/>
                </a:cubicBezTo>
                <a:cubicBezTo>
                  <a:pt x="4451" y="3311"/>
                  <a:pt x="4451" y="3340"/>
                  <a:pt x="4415" y="3369"/>
                </a:cubicBezTo>
                <a:cubicBezTo>
                  <a:pt x="4300" y="3670"/>
                  <a:pt x="3999" y="3877"/>
                  <a:pt x="3670" y="3906"/>
                </a:cubicBezTo>
                <a:cubicBezTo>
                  <a:pt x="3641" y="4085"/>
                  <a:pt x="3490" y="4236"/>
                  <a:pt x="3311" y="4329"/>
                </a:cubicBezTo>
                <a:cubicBezTo>
                  <a:pt x="3161" y="4386"/>
                  <a:pt x="2953" y="4415"/>
                  <a:pt x="2774" y="4444"/>
                </a:cubicBezTo>
                <a:cubicBezTo>
                  <a:pt x="2566" y="4479"/>
                  <a:pt x="2329" y="4479"/>
                  <a:pt x="2208" y="4329"/>
                </a:cubicBezTo>
                <a:cubicBezTo>
                  <a:pt x="2150" y="4415"/>
                  <a:pt x="1971" y="4415"/>
                  <a:pt x="1849" y="4386"/>
                </a:cubicBezTo>
                <a:cubicBezTo>
                  <a:pt x="1520" y="4329"/>
                  <a:pt x="1226" y="4121"/>
                  <a:pt x="1011" y="3849"/>
                </a:cubicBezTo>
                <a:cubicBezTo>
                  <a:pt x="982" y="3820"/>
                  <a:pt x="982" y="3791"/>
                  <a:pt x="953" y="3791"/>
                </a:cubicBezTo>
                <a:cubicBezTo>
                  <a:pt x="925" y="3763"/>
                  <a:pt x="896" y="3727"/>
                  <a:pt x="832" y="3727"/>
                </a:cubicBezTo>
                <a:cubicBezTo>
                  <a:pt x="509" y="3548"/>
                  <a:pt x="330" y="3189"/>
                  <a:pt x="330" y="2802"/>
                </a:cubicBezTo>
                <a:cubicBezTo>
                  <a:pt x="208" y="2717"/>
                  <a:pt x="115" y="2595"/>
                  <a:pt x="86" y="2444"/>
                </a:cubicBezTo>
                <a:cubicBezTo>
                  <a:pt x="29" y="2265"/>
                  <a:pt x="0" y="2086"/>
                  <a:pt x="29" y="1935"/>
                </a:cubicBezTo>
                <a:cubicBezTo>
                  <a:pt x="86" y="1756"/>
                  <a:pt x="180" y="1577"/>
                  <a:pt x="330" y="1520"/>
                </a:cubicBezTo>
                <a:cubicBezTo>
                  <a:pt x="416" y="1462"/>
                  <a:pt x="359" y="1369"/>
                  <a:pt x="359" y="1283"/>
                </a:cubicBezTo>
                <a:cubicBezTo>
                  <a:pt x="330" y="1133"/>
                  <a:pt x="445" y="1011"/>
                  <a:pt x="538" y="925"/>
                </a:cubicBezTo>
                <a:cubicBezTo>
                  <a:pt x="595" y="832"/>
                  <a:pt x="688" y="746"/>
                  <a:pt x="774" y="681"/>
                </a:cubicBezTo>
                <a:cubicBezTo>
                  <a:pt x="867" y="624"/>
                  <a:pt x="982" y="595"/>
                  <a:pt x="1104" y="595"/>
                </a:cubicBezTo>
                <a:cubicBezTo>
                  <a:pt x="1161" y="624"/>
                  <a:pt x="1226" y="624"/>
                  <a:pt x="1254" y="595"/>
                </a:cubicBezTo>
                <a:lnTo>
                  <a:pt x="1254" y="473"/>
                </a:lnTo>
                <a:cubicBezTo>
                  <a:pt x="1254" y="359"/>
                  <a:pt x="1405" y="237"/>
                  <a:pt x="1520" y="208"/>
                </a:cubicBezTo>
                <a:cubicBezTo>
                  <a:pt x="1727" y="115"/>
                  <a:pt x="1971" y="58"/>
                  <a:pt x="2150" y="180"/>
                </a:cubicBezTo>
                <a:close/>
              </a:path>
            </a:pathLst>
          </a:custGeom>
          <a:noFill/>
          <a:ln w="3050" cap="flat" cmpd="sng">
            <a:solidFill>
              <a:srgbClr val="28481F"/>
            </a:solidFill>
            <a:prstDash val="solid"/>
            <a:miter lim="716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7" name="Google Shape;2407;p18"/>
          <p:cNvSpPr/>
          <p:nvPr/>
        </p:nvSpPr>
        <p:spPr>
          <a:xfrm>
            <a:off x="8776336" y="875723"/>
            <a:ext cx="68055" cy="82827"/>
          </a:xfrm>
          <a:custGeom>
            <a:avLst/>
            <a:gdLst/>
            <a:ahLst/>
            <a:cxnLst/>
            <a:rect l="l" t="t" r="r" b="b"/>
            <a:pathLst>
              <a:path w="1549" h="1885" fill="none" extrusionOk="0">
                <a:moveTo>
                  <a:pt x="1312" y="1885"/>
                </a:moveTo>
                <a:cubicBezTo>
                  <a:pt x="1405" y="1462"/>
                  <a:pt x="1519" y="925"/>
                  <a:pt x="1519" y="509"/>
                </a:cubicBezTo>
                <a:cubicBezTo>
                  <a:pt x="1491" y="301"/>
                  <a:pt x="1548" y="151"/>
                  <a:pt x="1462" y="29"/>
                </a:cubicBezTo>
                <a:cubicBezTo>
                  <a:pt x="1433" y="0"/>
                  <a:pt x="1369" y="0"/>
                  <a:pt x="1312" y="0"/>
                </a:cubicBezTo>
                <a:cubicBezTo>
                  <a:pt x="1283" y="29"/>
                  <a:pt x="1161" y="151"/>
                  <a:pt x="1104" y="208"/>
                </a:cubicBezTo>
                <a:cubicBezTo>
                  <a:pt x="831" y="659"/>
                  <a:pt x="444" y="1018"/>
                  <a:pt x="0" y="1283"/>
                </a:cubicBezTo>
              </a:path>
            </a:pathLst>
          </a:custGeom>
          <a:noFill/>
          <a:ln w="3050" cap="flat" cmpd="sng">
            <a:solidFill>
              <a:srgbClr val="28481F"/>
            </a:solidFill>
            <a:prstDash val="solid"/>
            <a:miter lim="716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8" name="Google Shape;2408;p18"/>
          <p:cNvSpPr/>
          <p:nvPr/>
        </p:nvSpPr>
        <p:spPr>
          <a:xfrm>
            <a:off x="8751469" y="873174"/>
            <a:ext cx="82510" cy="18323"/>
          </a:xfrm>
          <a:custGeom>
            <a:avLst/>
            <a:gdLst/>
            <a:ahLst/>
            <a:cxnLst/>
            <a:rect l="l" t="t" r="r" b="b"/>
            <a:pathLst>
              <a:path w="1878" h="417" fill="none" extrusionOk="0">
                <a:moveTo>
                  <a:pt x="1878" y="123"/>
                </a:moveTo>
                <a:lnTo>
                  <a:pt x="1878" y="58"/>
                </a:lnTo>
                <a:cubicBezTo>
                  <a:pt x="1878" y="30"/>
                  <a:pt x="1849" y="30"/>
                  <a:pt x="1849" y="30"/>
                </a:cubicBezTo>
                <a:cubicBezTo>
                  <a:pt x="1792" y="1"/>
                  <a:pt x="1698" y="1"/>
                  <a:pt x="1641" y="1"/>
                </a:cubicBezTo>
                <a:cubicBezTo>
                  <a:pt x="1311" y="1"/>
                  <a:pt x="860" y="123"/>
                  <a:pt x="566" y="237"/>
                </a:cubicBezTo>
                <a:cubicBezTo>
                  <a:pt x="358" y="302"/>
                  <a:pt x="179" y="359"/>
                  <a:pt x="0" y="416"/>
                </a:cubicBezTo>
              </a:path>
            </a:pathLst>
          </a:custGeom>
          <a:noFill/>
          <a:ln w="3050" cap="flat" cmpd="sng">
            <a:solidFill>
              <a:srgbClr val="28481F"/>
            </a:solidFill>
            <a:prstDash val="solid"/>
            <a:miter lim="716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9" name="Google Shape;2409;p18"/>
          <p:cNvSpPr/>
          <p:nvPr/>
        </p:nvSpPr>
        <p:spPr>
          <a:xfrm>
            <a:off x="8753973" y="832574"/>
            <a:ext cx="78732" cy="41919"/>
          </a:xfrm>
          <a:custGeom>
            <a:avLst/>
            <a:gdLst/>
            <a:ahLst/>
            <a:cxnLst/>
            <a:rect l="l" t="t" r="r" b="b"/>
            <a:pathLst>
              <a:path w="1792" h="954" fill="none" extrusionOk="0">
                <a:moveTo>
                  <a:pt x="1792" y="954"/>
                </a:moveTo>
                <a:lnTo>
                  <a:pt x="1792" y="868"/>
                </a:lnTo>
                <a:cubicBezTo>
                  <a:pt x="1763" y="832"/>
                  <a:pt x="1763" y="803"/>
                  <a:pt x="1735" y="774"/>
                </a:cubicBezTo>
                <a:cubicBezTo>
                  <a:pt x="1133" y="473"/>
                  <a:pt x="595" y="237"/>
                  <a:pt x="0" y="0"/>
                </a:cubicBezTo>
              </a:path>
            </a:pathLst>
          </a:custGeom>
          <a:noFill/>
          <a:ln w="3050" cap="flat" cmpd="sng">
            <a:solidFill>
              <a:srgbClr val="28481F"/>
            </a:solidFill>
            <a:prstDash val="solid"/>
            <a:miter lim="716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0" name="Google Shape;2410;p18"/>
          <p:cNvSpPr/>
          <p:nvPr/>
        </p:nvSpPr>
        <p:spPr>
          <a:xfrm>
            <a:off x="8787979" y="795708"/>
            <a:ext cx="47274" cy="72193"/>
          </a:xfrm>
          <a:custGeom>
            <a:avLst/>
            <a:gdLst/>
            <a:ahLst/>
            <a:cxnLst/>
            <a:rect l="l" t="t" r="r" b="b"/>
            <a:pathLst>
              <a:path w="1076" h="1643" fill="none" extrusionOk="0">
                <a:moveTo>
                  <a:pt x="1047" y="1642"/>
                </a:moveTo>
                <a:cubicBezTo>
                  <a:pt x="1075" y="1585"/>
                  <a:pt x="1047" y="1556"/>
                  <a:pt x="1047" y="1527"/>
                </a:cubicBezTo>
                <a:cubicBezTo>
                  <a:pt x="867" y="1105"/>
                  <a:pt x="566" y="660"/>
                  <a:pt x="330" y="302"/>
                </a:cubicBezTo>
                <a:cubicBezTo>
                  <a:pt x="244" y="180"/>
                  <a:pt x="151" y="58"/>
                  <a:pt x="0" y="1"/>
                </a:cubicBezTo>
              </a:path>
            </a:pathLst>
          </a:custGeom>
          <a:noFill/>
          <a:ln w="3050" cap="flat" cmpd="sng">
            <a:solidFill>
              <a:srgbClr val="28481F"/>
            </a:solidFill>
            <a:prstDash val="solid"/>
            <a:miter lim="716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1" name="Google Shape;2411;p18"/>
          <p:cNvSpPr/>
          <p:nvPr/>
        </p:nvSpPr>
        <p:spPr>
          <a:xfrm>
            <a:off x="8839295" y="874449"/>
            <a:ext cx="58917" cy="67096"/>
          </a:xfrm>
          <a:custGeom>
            <a:avLst/>
            <a:gdLst/>
            <a:ahLst/>
            <a:cxnLst/>
            <a:rect l="l" t="t" r="r" b="b"/>
            <a:pathLst>
              <a:path w="1341" h="1527" fill="none" extrusionOk="0">
                <a:moveTo>
                  <a:pt x="1341" y="1527"/>
                </a:moveTo>
                <a:cubicBezTo>
                  <a:pt x="1283" y="1405"/>
                  <a:pt x="1226" y="1283"/>
                  <a:pt x="1133" y="1169"/>
                </a:cubicBezTo>
                <a:cubicBezTo>
                  <a:pt x="1075" y="1075"/>
                  <a:pt x="1011" y="1018"/>
                  <a:pt x="954" y="925"/>
                </a:cubicBezTo>
                <a:cubicBezTo>
                  <a:pt x="774" y="746"/>
                  <a:pt x="473" y="416"/>
                  <a:pt x="294" y="237"/>
                </a:cubicBezTo>
                <a:cubicBezTo>
                  <a:pt x="208" y="151"/>
                  <a:pt x="115" y="58"/>
                  <a:pt x="0" y="1"/>
                </a:cubicBezTo>
              </a:path>
            </a:pathLst>
          </a:custGeom>
          <a:noFill/>
          <a:ln w="3050" cap="flat" cmpd="sng">
            <a:solidFill>
              <a:srgbClr val="28481F"/>
            </a:solidFill>
            <a:prstDash val="solid"/>
            <a:miter lim="716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2" name="Google Shape;2412;p18"/>
          <p:cNvSpPr/>
          <p:nvPr/>
        </p:nvSpPr>
        <p:spPr>
          <a:xfrm>
            <a:off x="8847159" y="874449"/>
            <a:ext cx="85366" cy="39414"/>
          </a:xfrm>
          <a:custGeom>
            <a:avLst/>
            <a:gdLst/>
            <a:ahLst/>
            <a:cxnLst/>
            <a:rect l="l" t="t" r="r" b="b"/>
            <a:pathLst>
              <a:path w="1943" h="897" fill="none" extrusionOk="0">
                <a:moveTo>
                  <a:pt x="1" y="58"/>
                </a:moveTo>
                <a:cubicBezTo>
                  <a:pt x="29" y="29"/>
                  <a:pt x="58" y="1"/>
                  <a:pt x="115" y="1"/>
                </a:cubicBezTo>
                <a:cubicBezTo>
                  <a:pt x="180" y="1"/>
                  <a:pt x="208" y="29"/>
                  <a:pt x="266" y="29"/>
                </a:cubicBezTo>
                <a:cubicBezTo>
                  <a:pt x="896" y="302"/>
                  <a:pt x="1341" y="595"/>
                  <a:pt x="1943" y="896"/>
                </a:cubicBezTo>
              </a:path>
            </a:pathLst>
          </a:custGeom>
          <a:noFill/>
          <a:ln w="3050" cap="flat" cmpd="sng">
            <a:solidFill>
              <a:srgbClr val="28481F"/>
            </a:solidFill>
            <a:prstDash val="solid"/>
            <a:miter lim="716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3" name="Google Shape;2413;p18"/>
          <p:cNvSpPr/>
          <p:nvPr/>
        </p:nvSpPr>
        <p:spPr>
          <a:xfrm>
            <a:off x="8849664" y="859948"/>
            <a:ext cx="92000" cy="12040"/>
          </a:xfrm>
          <a:custGeom>
            <a:avLst/>
            <a:gdLst/>
            <a:ahLst/>
            <a:cxnLst/>
            <a:rect l="l" t="t" r="r" b="b"/>
            <a:pathLst>
              <a:path w="2094" h="274" fill="none" extrusionOk="0">
                <a:moveTo>
                  <a:pt x="1" y="273"/>
                </a:moveTo>
                <a:cubicBezTo>
                  <a:pt x="123" y="245"/>
                  <a:pt x="237" y="209"/>
                  <a:pt x="359" y="209"/>
                </a:cubicBezTo>
                <a:cubicBezTo>
                  <a:pt x="839" y="151"/>
                  <a:pt x="1585" y="30"/>
                  <a:pt x="2093" y="1"/>
                </a:cubicBezTo>
              </a:path>
            </a:pathLst>
          </a:custGeom>
          <a:noFill/>
          <a:ln w="3050" cap="flat" cmpd="sng">
            <a:solidFill>
              <a:srgbClr val="28481F"/>
            </a:solidFill>
            <a:prstDash val="solid"/>
            <a:miter lim="716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4" name="Google Shape;2414;p18"/>
          <p:cNvSpPr/>
          <p:nvPr/>
        </p:nvSpPr>
        <p:spPr>
          <a:xfrm>
            <a:off x="8850938" y="807704"/>
            <a:ext cx="68363" cy="56419"/>
          </a:xfrm>
          <a:custGeom>
            <a:avLst/>
            <a:gdLst/>
            <a:ahLst/>
            <a:cxnLst/>
            <a:rect l="l" t="t" r="r" b="b"/>
            <a:pathLst>
              <a:path w="1556" h="1284" fill="none" extrusionOk="0">
                <a:moveTo>
                  <a:pt x="1" y="1283"/>
                </a:moveTo>
                <a:cubicBezTo>
                  <a:pt x="388" y="925"/>
                  <a:pt x="1255" y="237"/>
                  <a:pt x="1556" y="0"/>
                </a:cubicBezTo>
              </a:path>
            </a:pathLst>
          </a:custGeom>
          <a:noFill/>
          <a:ln w="3050" cap="flat" cmpd="sng">
            <a:solidFill>
              <a:srgbClr val="28481F"/>
            </a:solidFill>
            <a:prstDash val="solid"/>
            <a:miter lim="716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5" name="Google Shape;2415;p18"/>
          <p:cNvSpPr/>
          <p:nvPr/>
        </p:nvSpPr>
        <p:spPr>
          <a:xfrm>
            <a:off x="8831431" y="776199"/>
            <a:ext cx="10413" cy="85068"/>
          </a:xfrm>
          <a:custGeom>
            <a:avLst/>
            <a:gdLst/>
            <a:ahLst/>
            <a:cxnLst/>
            <a:rect l="l" t="t" r="r" b="b"/>
            <a:pathLst>
              <a:path w="237" h="1936" fill="none" extrusionOk="0">
                <a:moveTo>
                  <a:pt x="151" y="1936"/>
                </a:moveTo>
                <a:cubicBezTo>
                  <a:pt x="208" y="1878"/>
                  <a:pt x="208" y="1792"/>
                  <a:pt x="208" y="1699"/>
                </a:cubicBezTo>
                <a:cubicBezTo>
                  <a:pt x="237" y="1491"/>
                  <a:pt x="237" y="1076"/>
                  <a:pt x="208" y="861"/>
                </a:cubicBezTo>
                <a:cubicBezTo>
                  <a:pt x="179" y="474"/>
                  <a:pt x="151" y="237"/>
                  <a:pt x="0" y="1"/>
                </a:cubicBezTo>
              </a:path>
            </a:pathLst>
          </a:custGeom>
          <a:noFill/>
          <a:ln w="3050" cap="flat" cmpd="sng">
            <a:solidFill>
              <a:srgbClr val="28481F"/>
            </a:solidFill>
            <a:prstDash val="solid"/>
            <a:miter lim="716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6" name="Google Shape;2416;p18"/>
          <p:cNvSpPr/>
          <p:nvPr/>
        </p:nvSpPr>
        <p:spPr>
          <a:xfrm>
            <a:off x="8841799" y="779978"/>
            <a:ext cx="39410" cy="81289"/>
          </a:xfrm>
          <a:custGeom>
            <a:avLst/>
            <a:gdLst/>
            <a:ahLst/>
            <a:cxnLst/>
            <a:rect l="l" t="t" r="r" b="b"/>
            <a:pathLst>
              <a:path w="897" h="1850" fill="none" extrusionOk="0">
                <a:moveTo>
                  <a:pt x="1" y="1850"/>
                </a:moveTo>
                <a:cubicBezTo>
                  <a:pt x="29" y="1850"/>
                  <a:pt x="94" y="1850"/>
                  <a:pt x="123" y="1821"/>
                </a:cubicBezTo>
                <a:cubicBezTo>
                  <a:pt x="151" y="1792"/>
                  <a:pt x="180" y="1764"/>
                  <a:pt x="180" y="1706"/>
                </a:cubicBezTo>
                <a:cubicBezTo>
                  <a:pt x="273" y="1556"/>
                  <a:pt x="811" y="273"/>
                  <a:pt x="897" y="1"/>
                </a:cubicBezTo>
              </a:path>
            </a:pathLst>
          </a:custGeom>
          <a:noFill/>
          <a:ln w="3050" cap="flat" cmpd="sng">
            <a:solidFill>
              <a:srgbClr val="28481F"/>
            </a:solidFill>
            <a:prstDash val="solid"/>
            <a:miter lim="716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7" name="Google Shape;2417;p18"/>
          <p:cNvSpPr/>
          <p:nvPr/>
        </p:nvSpPr>
        <p:spPr>
          <a:xfrm>
            <a:off x="8828575" y="854939"/>
            <a:ext cx="23681" cy="23640"/>
          </a:xfrm>
          <a:custGeom>
            <a:avLst/>
            <a:gdLst/>
            <a:ahLst/>
            <a:cxnLst/>
            <a:rect l="l" t="t" r="r" b="b"/>
            <a:pathLst>
              <a:path w="539" h="538" fill="none" extrusionOk="0">
                <a:moveTo>
                  <a:pt x="94" y="502"/>
                </a:moveTo>
                <a:lnTo>
                  <a:pt x="216" y="502"/>
                </a:lnTo>
                <a:cubicBezTo>
                  <a:pt x="216" y="502"/>
                  <a:pt x="244" y="502"/>
                  <a:pt x="244" y="538"/>
                </a:cubicBezTo>
                <a:lnTo>
                  <a:pt x="330" y="538"/>
                </a:lnTo>
                <a:cubicBezTo>
                  <a:pt x="395" y="538"/>
                  <a:pt x="452" y="502"/>
                  <a:pt x="481" y="445"/>
                </a:cubicBezTo>
                <a:cubicBezTo>
                  <a:pt x="510" y="387"/>
                  <a:pt x="538" y="323"/>
                  <a:pt x="538" y="265"/>
                </a:cubicBezTo>
                <a:lnTo>
                  <a:pt x="538" y="208"/>
                </a:lnTo>
                <a:cubicBezTo>
                  <a:pt x="510" y="179"/>
                  <a:pt x="510" y="179"/>
                  <a:pt x="481" y="179"/>
                </a:cubicBezTo>
                <a:cubicBezTo>
                  <a:pt x="452" y="144"/>
                  <a:pt x="424" y="115"/>
                  <a:pt x="395" y="58"/>
                </a:cubicBezTo>
                <a:cubicBezTo>
                  <a:pt x="395" y="29"/>
                  <a:pt x="359" y="0"/>
                  <a:pt x="330" y="0"/>
                </a:cubicBezTo>
                <a:lnTo>
                  <a:pt x="302" y="29"/>
                </a:lnTo>
                <a:cubicBezTo>
                  <a:pt x="302" y="58"/>
                  <a:pt x="273" y="58"/>
                  <a:pt x="273" y="86"/>
                </a:cubicBezTo>
                <a:cubicBezTo>
                  <a:pt x="244" y="115"/>
                  <a:pt x="151" y="115"/>
                  <a:pt x="123" y="144"/>
                </a:cubicBezTo>
                <a:lnTo>
                  <a:pt x="94" y="144"/>
                </a:lnTo>
                <a:cubicBezTo>
                  <a:pt x="94" y="179"/>
                  <a:pt x="94" y="179"/>
                  <a:pt x="123" y="179"/>
                </a:cubicBezTo>
                <a:cubicBezTo>
                  <a:pt x="151" y="265"/>
                  <a:pt x="65" y="265"/>
                  <a:pt x="37" y="323"/>
                </a:cubicBezTo>
                <a:cubicBezTo>
                  <a:pt x="1" y="387"/>
                  <a:pt x="65" y="473"/>
                  <a:pt x="94" y="502"/>
                </a:cubicBezTo>
                <a:close/>
              </a:path>
            </a:pathLst>
          </a:custGeom>
          <a:noFill/>
          <a:ln w="3050" cap="flat" cmpd="sng">
            <a:solidFill>
              <a:srgbClr val="28481F"/>
            </a:solidFill>
            <a:prstDash val="solid"/>
            <a:miter lim="716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8" name="Google Shape;2418;p18"/>
          <p:cNvSpPr/>
          <p:nvPr/>
        </p:nvSpPr>
        <p:spPr>
          <a:xfrm>
            <a:off x="8838021" y="867858"/>
            <a:ext cx="44" cy="44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noFill/>
          <a:ln w="3050" cap="flat" cmpd="sng">
            <a:solidFill>
              <a:srgbClr val="28481F"/>
            </a:solidFill>
            <a:prstDash val="solid"/>
            <a:miter lim="716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19" name="Google Shape;2419;p18"/>
          <p:cNvGrpSpPr/>
          <p:nvPr/>
        </p:nvGrpSpPr>
        <p:grpSpPr>
          <a:xfrm>
            <a:off x="8482235" y="1443779"/>
            <a:ext cx="228330" cy="309865"/>
            <a:chOff x="8550894" y="1450579"/>
            <a:chExt cx="228330" cy="309865"/>
          </a:xfrm>
        </p:grpSpPr>
        <p:sp>
          <p:nvSpPr>
            <p:cNvPr id="2420" name="Google Shape;2420;p18"/>
            <p:cNvSpPr/>
            <p:nvPr/>
          </p:nvSpPr>
          <p:spPr>
            <a:xfrm>
              <a:off x="8550894" y="1450579"/>
              <a:ext cx="56720" cy="14500"/>
            </a:xfrm>
            <a:custGeom>
              <a:avLst/>
              <a:gdLst/>
              <a:ahLst/>
              <a:cxnLst/>
              <a:rect l="l" t="t" r="r" b="b"/>
              <a:pathLst>
                <a:path w="1291" h="330" extrusionOk="0">
                  <a:moveTo>
                    <a:pt x="359" y="0"/>
                  </a:moveTo>
                  <a:cubicBezTo>
                    <a:pt x="216" y="0"/>
                    <a:pt x="1" y="65"/>
                    <a:pt x="1" y="244"/>
                  </a:cubicBezTo>
                  <a:cubicBezTo>
                    <a:pt x="107" y="237"/>
                    <a:pt x="210" y="233"/>
                    <a:pt x="312" y="233"/>
                  </a:cubicBezTo>
                  <a:cubicBezTo>
                    <a:pt x="619" y="233"/>
                    <a:pt x="915" y="265"/>
                    <a:pt x="1226" y="330"/>
                  </a:cubicBezTo>
                  <a:cubicBezTo>
                    <a:pt x="1226" y="244"/>
                    <a:pt x="1255" y="179"/>
                    <a:pt x="1291" y="122"/>
                  </a:cubicBezTo>
                  <a:cubicBezTo>
                    <a:pt x="990" y="36"/>
                    <a:pt x="689" y="0"/>
                    <a:pt x="359" y="0"/>
                  </a:cubicBezTo>
                  <a:close/>
                </a:path>
              </a:pathLst>
            </a:custGeom>
            <a:solidFill>
              <a:srgbClr val="F7D79F"/>
            </a:solidFill>
            <a:ln w="30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18"/>
            <p:cNvSpPr/>
            <p:nvPr/>
          </p:nvSpPr>
          <p:spPr>
            <a:xfrm>
              <a:off x="8603484" y="1452996"/>
              <a:ext cx="175740" cy="307448"/>
            </a:xfrm>
            <a:custGeom>
              <a:avLst/>
              <a:gdLst/>
              <a:ahLst/>
              <a:cxnLst/>
              <a:rect l="l" t="t" r="r" b="b"/>
              <a:pathLst>
                <a:path w="4000" h="6997" extrusionOk="0">
                  <a:moveTo>
                    <a:pt x="482" y="1"/>
                  </a:moveTo>
                  <a:cubicBezTo>
                    <a:pt x="280" y="1"/>
                    <a:pt x="81" y="57"/>
                    <a:pt x="29" y="246"/>
                  </a:cubicBezTo>
                  <a:cubicBezTo>
                    <a:pt x="1" y="397"/>
                    <a:pt x="122" y="547"/>
                    <a:pt x="237" y="662"/>
                  </a:cubicBezTo>
                  <a:cubicBezTo>
                    <a:pt x="660" y="1113"/>
                    <a:pt x="1104" y="1558"/>
                    <a:pt x="1434" y="2095"/>
                  </a:cubicBezTo>
                  <a:cubicBezTo>
                    <a:pt x="2330" y="3414"/>
                    <a:pt x="2509" y="5083"/>
                    <a:pt x="2745" y="6667"/>
                  </a:cubicBezTo>
                  <a:cubicBezTo>
                    <a:pt x="2781" y="6818"/>
                    <a:pt x="2838" y="6997"/>
                    <a:pt x="2989" y="6997"/>
                  </a:cubicBezTo>
                  <a:cubicBezTo>
                    <a:pt x="3046" y="6968"/>
                    <a:pt x="3075" y="6932"/>
                    <a:pt x="3139" y="6904"/>
                  </a:cubicBezTo>
                  <a:cubicBezTo>
                    <a:pt x="3584" y="6545"/>
                    <a:pt x="3763" y="5922"/>
                    <a:pt x="3856" y="5320"/>
                  </a:cubicBezTo>
                  <a:cubicBezTo>
                    <a:pt x="3999" y="4188"/>
                    <a:pt x="3856" y="2991"/>
                    <a:pt x="3283" y="1980"/>
                  </a:cubicBezTo>
                  <a:cubicBezTo>
                    <a:pt x="2745" y="991"/>
                    <a:pt x="1764" y="189"/>
                    <a:pt x="631" y="10"/>
                  </a:cubicBezTo>
                  <a:cubicBezTo>
                    <a:pt x="583" y="4"/>
                    <a:pt x="533" y="1"/>
                    <a:pt x="482" y="1"/>
                  </a:cubicBezTo>
                  <a:close/>
                </a:path>
              </a:pathLst>
            </a:custGeom>
            <a:solidFill>
              <a:srgbClr val="F7D79F"/>
            </a:solidFill>
            <a:ln w="30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18"/>
            <p:cNvSpPr/>
            <p:nvPr/>
          </p:nvSpPr>
          <p:spPr>
            <a:xfrm>
              <a:off x="8682216" y="1509283"/>
              <a:ext cx="46000" cy="51454"/>
            </a:xfrm>
            <a:custGeom>
              <a:avLst/>
              <a:gdLst/>
              <a:ahLst/>
              <a:cxnLst/>
              <a:rect l="l" t="t" r="r" b="b"/>
              <a:pathLst>
                <a:path w="1047" h="1171" extrusionOk="0">
                  <a:moveTo>
                    <a:pt x="448" y="1"/>
                  </a:moveTo>
                  <a:cubicBezTo>
                    <a:pt x="362" y="1"/>
                    <a:pt x="285" y="33"/>
                    <a:pt x="237" y="97"/>
                  </a:cubicBezTo>
                  <a:cubicBezTo>
                    <a:pt x="208" y="133"/>
                    <a:pt x="179" y="162"/>
                    <a:pt x="151" y="191"/>
                  </a:cubicBezTo>
                  <a:cubicBezTo>
                    <a:pt x="122" y="277"/>
                    <a:pt x="58" y="341"/>
                    <a:pt x="29" y="427"/>
                  </a:cubicBezTo>
                  <a:cubicBezTo>
                    <a:pt x="0" y="549"/>
                    <a:pt x="0" y="671"/>
                    <a:pt x="29" y="757"/>
                  </a:cubicBezTo>
                  <a:cubicBezTo>
                    <a:pt x="58" y="850"/>
                    <a:pt x="93" y="907"/>
                    <a:pt x="151" y="965"/>
                  </a:cubicBezTo>
                  <a:cubicBezTo>
                    <a:pt x="179" y="1029"/>
                    <a:pt x="237" y="1086"/>
                    <a:pt x="301" y="1115"/>
                  </a:cubicBezTo>
                  <a:cubicBezTo>
                    <a:pt x="363" y="1154"/>
                    <a:pt x="435" y="1170"/>
                    <a:pt x="509" y="1170"/>
                  </a:cubicBezTo>
                  <a:cubicBezTo>
                    <a:pt x="614" y="1170"/>
                    <a:pt x="722" y="1137"/>
                    <a:pt x="810" y="1086"/>
                  </a:cubicBezTo>
                  <a:cubicBezTo>
                    <a:pt x="953" y="965"/>
                    <a:pt x="1046" y="785"/>
                    <a:pt x="1046" y="606"/>
                  </a:cubicBezTo>
                  <a:cubicBezTo>
                    <a:pt x="1046" y="427"/>
                    <a:pt x="953" y="248"/>
                    <a:pt x="810" y="133"/>
                  </a:cubicBezTo>
                  <a:cubicBezTo>
                    <a:pt x="717" y="69"/>
                    <a:pt x="631" y="11"/>
                    <a:pt x="538" y="11"/>
                  </a:cubicBezTo>
                  <a:cubicBezTo>
                    <a:pt x="507" y="4"/>
                    <a:pt x="477" y="1"/>
                    <a:pt x="448" y="1"/>
                  </a:cubicBezTo>
                  <a:close/>
                </a:path>
              </a:pathLst>
            </a:custGeom>
            <a:solidFill>
              <a:srgbClr val="F7D79F"/>
            </a:solidFill>
            <a:ln w="30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18"/>
            <p:cNvSpPr/>
            <p:nvPr/>
          </p:nvSpPr>
          <p:spPr>
            <a:xfrm>
              <a:off x="8642850" y="1473648"/>
              <a:ext cx="46000" cy="44555"/>
            </a:xfrm>
            <a:custGeom>
              <a:avLst/>
              <a:gdLst/>
              <a:ahLst/>
              <a:cxnLst/>
              <a:rect l="l" t="t" r="r" b="b"/>
              <a:pathLst>
                <a:path w="1047" h="1014" extrusionOk="0">
                  <a:moveTo>
                    <a:pt x="436" y="1"/>
                  </a:moveTo>
                  <a:cubicBezTo>
                    <a:pt x="411" y="1"/>
                    <a:pt x="385" y="5"/>
                    <a:pt x="359" y="13"/>
                  </a:cubicBezTo>
                  <a:cubicBezTo>
                    <a:pt x="273" y="49"/>
                    <a:pt x="180" y="135"/>
                    <a:pt x="122" y="192"/>
                  </a:cubicBezTo>
                  <a:cubicBezTo>
                    <a:pt x="58" y="314"/>
                    <a:pt x="0" y="436"/>
                    <a:pt x="29" y="586"/>
                  </a:cubicBezTo>
                  <a:cubicBezTo>
                    <a:pt x="58" y="765"/>
                    <a:pt x="237" y="880"/>
                    <a:pt x="416" y="973"/>
                  </a:cubicBezTo>
                  <a:cubicBezTo>
                    <a:pt x="462" y="993"/>
                    <a:pt x="504" y="1014"/>
                    <a:pt x="534" y="1014"/>
                  </a:cubicBezTo>
                  <a:cubicBezTo>
                    <a:pt x="547" y="1014"/>
                    <a:pt x="558" y="1010"/>
                    <a:pt x="567" y="1002"/>
                  </a:cubicBezTo>
                  <a:cubicBezTo>
                    <a:pt x="660" y="1002"/>
                    <a:pt x="717" y="973"/>
                    <a:pt x="774" y="908"/>
                  </a:cubicBezTo>
                  <a:cubicBezTo>
                    <a:pt x="925" y="765"/>
                    <a:pt x="1047" y="586"/>
                    <a:pt x="989" y="407"/>
                  </a:cubicBezTo>
                  <a:cubicBezTo>
                    <a:pt x="954" y="228"/>
                    <a:pt x="774" y="106"/>
                    <a:pt x="595" y="49"/>
                  </a:cubicBezTo>
                  <a:cubicBezTo>
                    <a:pt x="554" y="23"/>
                    <a:pt x="499" y="1"/>
                    <a:pt x="436" y="1"/>
                  </a:cubicBezTo>
                  <a:close/>
                </a:path>
              </a:pathLst>
            </a:custGeom>
            <a:solidFill>
              <a:srgbClr val="F7D79F"/>
            </a:solidFill>
            <a:ln w="30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18"/>
            <p:cNvSpPr/>
            <p:nvPr/>
          </p:nvSpPr>
          <p:spPr>
            <a:xfrm>
              <a:off x="8716221" y="1626603"/>
              <a:ext cx="48812" cy="41084"/>
            </a:xfrm>
            <a:custGeom>
              <a:avLst/>
              <a:gdLst/>
              <a:ahLst/>
              <a:cxnLst/>
              <a:rect l="l" t="t" r="r" b="b"/>
              <a:pathLst>
                <a:path w="1111" h="935" extrusionOk="0">
                  <a:moveTo>
                    <a:pt x="538" y="0"/>
                  </a:moveTo>
                  <a:cubicBezTo>
                    <a:pt x="394" y="0"/>
                    <a:pt x="244" y="58"/>
                    <a:pt x="151" y="179"/>
                  </a:cubicBezTo>
                  <a:cubicBezTo>
                    <a:pt x="122" y="208"/>
                    <a:pt x="93" y="265"/>
                    <a:pt x="65" y="294"/>
                  </a:cubicBezTo>
                  <a:cubicBezTo>
                    <a:pt x="36" y="444"/>
                    <a:pt x="0" y="444"/>
                    <a:pt x="93" y="595"/>
                  </a:cubicBezTo>
                  <a:cubicBezTo>
                    <a:pt x="151" y="774"/>
                    <a:pt x="301" y="896"/>
                    <a:pt x="480" y="925"/>
                  </a:cubicBezTo>
                  <a:cubicBezTo>
                    <a:pt x="515" y="931"/>
                    <a:pt x="554" y="935"/>
                    <a:pt x="593" y="935"/>
                  </a:cubicBezTo>
                  <a:cubicBezTo>
                    <a:pt x="723" y="935"/>
                    <a:pt x="867" y="896"/>
                    <a:pt x="960" y="803"/>
                  </a:cubicBezTo>
                  <a:cubicBezTo>
                    <a:pt x="1075" y="652"/>
                    <a:pt x="1111" y="473"/>
                    <a:pt x="1046" y="294"/>
                  </a:cubicBezTo>
                  <a:cubicBezTo>
                    <a:pt x="1018" y="237"/>
                    <a:pt x="989" y="208"/>
                    <a:pt x="960" y="151"/>
                  </a:cubicBezTo>
                  <a:cubicBezTo>
                    <a:pt x="839" y="58"/>
                    <a:pt x="688" y="0"/>
                    <a:pt x="538" y="0"/>
                  </a:cubicBezTo>
                  <a:close/>
                </a:path>
              </a:pathLst>
            </a:custGeom>
            <a:solidFill>
              <a:srgbClr val="F7D79F"/>
            </a:solidFill>
            <a:ln w="30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18"/>
            <p:cNvSpPr/>
            <p:nvPr/>
          </p:nvSpPr>
          <p:spPr>
            <a:xfrm>
              <a:off x="8709895" y="1569964"/>
              <a:ext cx="47274" cy="46049"/>
            </a:xfrm>
            <a:custGeom>
              <a:avLst/>
              <a:gdLst/>
              <a:ahLst/>
              <a:cxnLst/>
              <a:rect l="l" t="t" r="r" b="b"/>
              <a:pathLst>
                <a:path w="1076" h="1048" extrusionOk="0">
                  <a:moveTo>
                    <a:pt x="446" y="1"/>
                  </a:moveTo>
                  <a:cubicBezTo>
                    <a:pt x="384" y="1"/>
                    <a:pt x="323" y="11"/>
                    <a:pt x="266" y="35"/>
                  </a:cubicBezTo>
                  <a:cubicBezTo>
                    <a:pt x="237" y="64"/>
                    <a:pt x="180" y="92"/>
                    <a:pt x="144" y="121"/>
                  </a:cubicBezTo>
                  <a:cubicBezTo>
                    <a:pt x="29" y="243"/>
                    <a:pt x="1" y="243"/>
                    <a:pt x="1" y="422"/>
                  </a:cubicBezTo>
                  <a:cubicBezTo>
                    <a:pt x="1" y="601"/>
                    <a:pt x="58" y="780"/>
                    <a:pt x="209" y="902"/>
                  </a:cubicBezTo>
                  <a:cubicBezTo>
                    <a:pt x="287" y="1000"/>
                    <a:pt x="412" y="1048"/>
                    <a:pt x="540" y="1048"/>
                  </a:cubicBezTo>
                  <a:cubicBezTo>
                    <a:pt x="600" y="1048"/>
                    <a:pt x="661" y="1037"/>
                    <a:pt x="717" y="1017"/>
                  </a:cubicBezTo>
                  <a:cubicBezTo>
                    <a:pt x="897" y="988"/>
                    <a:pt x="1040" y="809"/>
                    <a:pt x="1076" y="630"/>
                  </a:cubicBezTo>
                  <a:cubicBezTo>
                    <a:pt x="1076" y="573"/>
                    <a:pt x="1076" y="508"/>
                    <a:pt x="1040" y="451"/>
                  </a:cubicBezTo>
                  <a:cubicBezTo>
                    <a:pt x="1011" y="272"/>
                    <a:pt x="897" y="150"/>
                    <a:pt x="746" y="64"/>
                  </a:cubicBezTo>
                  <a:cubicBezTo>
                    <a:pt x="652" y="28"/>
                    <a:pt x="548" y="1"/>
                    <a:pt x="446" y="1"/>
                  </a:cubicBezTo>
                  <a:close/>
                </a:path>
              </a:pathLst>
            </a:custGeom>
            <a:solidFill>
              <a:srgbClr val="F7D79F"/>
            </a:solidFill>
            <a:ln w="30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18"/>
            <p:cNvSpPr/>
            <p:nvPr/>
          </p:nvSpPr>
          <p:spPr>
            <a:xfrm>
              <a:off x="8721537" y="1679067"/>
              <a:ext cx="40684" cy="37920"/>
            </a:xfrm>
            <a:custGeom>
              <a:avLst/>
              <a:gdLst/>
              <a:ahLst/>
              <a:cxnLst/>
              <a:rect l="l" t="t" r="r" b="b"/>
              <a:pathLst>
                <a:path w="926" h="863" extrusionOk="0">
                  <a:moveTo>
                    <a:pt x="418" y="1"/>
                  </a:moveTo>
                  <a:cubicBezTo>
                    <a:pt x="331" y="1"/>
                    <a:pt x="247" y="22"/>
                    <a:pt x="180" y="89"/>
                  </a:cubicBezTo>
                  <a:cubicBezTo>
                    <a:pt x="151" y="118"/>
                    <a:pt x="123" y="146"/>
                    <a:pt x="94" y="175"/>
                  </a:cubicBezTo>
                  <a:cubicBezTo>
                    <a:pt x="1" y="419"/>
                    <a:pt x="123" y="684"/>
                    <a:pt x="331" y="806"/>
                  </a:cubicBezTo>
                  <a:cubicBezTo>
                    <a:pt x="388" y="834"/>
                    <a:pt x="481" y="863"/>
                    <a:pt x="538" y="863"/>
                  </a:cubicBezTo>
                  <a:cubicBezTo>
                    <a:pt x="660" y="863"/>
                    <a:pt x="775" y="777"/>
                    <a:pt x="839" y="684"/>
                  </a:cubicBezTo>
                  <a:cubicBezTo>
                    <a:pt x="897" y="598"/>
                    <a:pt x="925" y="476"/>
                    <a:pt x="897" y="354"/>
                  </a:cubicBezTo>
                  <a:cubicBezTo>
                    <a:pt x="897" y="268"/>
                    <a:pt x="868" y="211"/>
                    <a:pt x="811" y="146"/>
                  </a:cubicBezTo>
                  <a:cubicBezTo>
                    <a:pt x="746" y="89"/>
                    <a:pt x="689" y="60"/>
                    <a:pt x="632" y="32"/>
                  </a:cubicBezTo>
                  <a:cubicBezTo>
                    <a:pt x="564" y="15"/>
                    <a:pt x="490" y="1"/>
                    <a:pt x="418" y="1"/>
                  </a:cubicBezTo>
                  <a:close/>
                </a:path>
              </a:pathLst>
            </a:custGeom>
            <a:solidFill>
              <a:srgbClr val="F7D79F"/>
            </a:solidFill>
            <a:ln w="30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27" name="Google Shape;2427;p18"/>
          <p:cNvGrpSpPr/>
          <p:nvPr/>
        </p:nvGrpSpPr>
        <p:grpSpPr>
          <a:xfrm>
            <a:off x="8562548" y="-616"/>
            <a:ext cx="481440" cy="850239"/>
            <a:chOff x="8631207" y="6184"/>
            <a:chExt cx="481440" cy="850239"/>
          </a:xfrm>
        </p:grpSpPr>
        <p:sp>
          <p:nvSpPr>
            <p:cNvPr id="2428" name="Google Shape;2428;p18"/>
            <p:cNvSpPr/>
            <p:nvPr/>
          </p:nvSpPr>
          <p:spPr>
            <a:xfrm>
              <a:off x="8837130" y="6184"/>
              <a:ext cx="275516" cy="363428"/>
            </a:xfrm>
            <a:custGeom>
              <a:avLst/>
              <a:gdLst/>
              <a:ahLst/>
              <a:cxnLst/>
              <a:rect l="l" t="t" r="r" b="b"/>
              <a:pathLst>
                <a:path w="6271" h="8271" fill="none" extrusionOk="0">
                  <a:moveTo>
                    <a:pt x="1641" y="8270"/>
                  </a:moveTo>
                  <a:cubicBezTo>
                    <a:pt x="2716" y="6866"/>
                    <a:pt x="4328" y="5913"/>
                    <a:pt x="6091" y="5640"/>
                  </a:cubicBezTo>
                  <a:cubicBezTo>
                    <a:pt x="6271" y="5225"/>
                    <a:pt x="6091" y="4744"/>
                    <a:pt x="5884" y="4329"/>
                  </a:cubicBezTo>
                  <a:cubicBezTo>
                    <a:pt x="5848" y="4271"/>
                    <a:pt x="5819" y="4178"/>
                    <a:pt x="5762" y="4150"/>
                  </a:cubicBezTo>
                  <a:cubicBezTo>
                    <a:pt x="5669" y="4121"/>
                    <a:pt x="5554" y="4150"/>
                    <a:pt x="5461" y="4207"/>
                  </a:cubicBezTo>
                  <a:cubicBezTo>
                    <a:pt x="4207" y="4866"/>
                    <a:pt x="3282" y="5497"/>
                    <a:pt x="2121" y="6328"/>
                  </a:cubicBezTo>
                  <a:cubicBezTo>
                    <a:pt x="3103" y="4300"/>
                    <a:pt x="3913" y="2867"/>
                    <a:pt x="4809" y="688"/>
                  </a:cubicBezTo>
                  <a:cubicBezTo>
                    <a:pt x="4479" y="387"/>
                    <a:pt x="4092" y="151"/>
                    <a:pt x="3669" y="0"/>
                  </a:cubicBezTo>
                  <a:cubicBezTo>
                    <a:pt x="2745" y="1849"/>
                    <a:pt x="1999" y="3970"/>
                    <a:pt x="1254" y="5913"/>
                  </a:cubicBezTo>
                  <a:cubicBezTo>
                    <a:pt x="1519" y="4508"/>
                    <a:pt x="1612" y="2924"/>
                    <a:pt x="1727" y="1462"/>
                  </a:cubicBezTo>
                  <a:cubicBezTo>
                    <a:pt x="1132" y="1520"/>
                    <a:pt x="566" y="1641"/>
                    <a:pt x="0" y="1821"/>
                  </a:cubicBezTo>
                  <a:cubicBezTo>
                    <a:pt x="150" y="3763"/>
                    <a:pt x="265" y="5733"/>
                    <a:pt x="330" y="7675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18"/>
            <p:cNvSpPr/>
            <p:nvPr/>
          </p:nvSpPr>
          <p:spPr>
            <a:xfrm>
              <a:off x="8861998" y="246140"/>
              <a:ext cx="35280" cy="102380"/>
            </a:xfrm>
            <a:custGeom>
              <a:avLst/>
              <a:gdLst/>
              <a:ahLst/>
              <a:cxnLst/>
              <a:rect l="l" t="t" r="r" b="b"/>
              <a:pathLst>
                <a:path w="803" h="2330" fill="none" extrusionOk="0">
                  <a:moveTo>
                    <a:pt x="803" y="0"/>
                  </a:moveTo>
                  <a:cubicBezTo>
                    <a:pt x="566" y="781"/>
                    <a:pt x="330" y="1555"/>
                    <a:pt x="0" y="2329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18"/>
            <p:cNvSpPr/>
            <p:nvPr/>
          </p:nvSpPr>
          <p:spPr>
            <a:xfrm>
              <a:off x="8886865" y="260596"/>
              <a:ext cx="55138" cy="101150"/>
            </a:xfrm>
            <a:custGeom>
              <a:avLst/>
              <a:gdLst/>
              <a:ahLst/>
              <a:cxnLst/>
              <a:rect l="l" t="t" r="r" b="b"/>
              <a:pathLst>
                <a:path w="1255" h="2302" fill="none" extrusionOk="0">
                  <a:moveTo>
                    <a:pt x="1254" y="1"/>
                  </a:moveTo>
                  <a:cubicBezTo>
                    <a:pt x="925" y="717"/>
                    <a:pt x="416" y="1613"/>
                    <a:pt x="0" y="2301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18"/>
            <p:cNvSpPr/>
            <p:nvPr/>
          </p:nvSpPr>
          <p:spPr>
            <a:xfrm>
              <a:off x="8631207" y="339337"/>
              <a:ext cx="283381" cy="512999"/>
            </a:xfrm>
            <a:custGeom>
              <a:avLst/>
              <a:gdLst/>
              <a:ahLst/>
              <a:cxnLst/>
              <a:rect l="l" t="t" r="r" b="b"/>
              <a:pathLst>
                <a:path w="6450" h="11675" fill="none" extrusionOk="0">
                  <a:moveTo>
                    <a:pt x="2265" y="11560"/>
                  </a:moveTo>
                  <a:cubicBezTo>
                    <a:pt x="2179" y="11674"/>
                    <a:pt x="2000" y="11674"/>
                    <a:pt x="1849" y="11674"/>
                  </a:cubicBezTo>
                  <a:cubicBezTo>
                    <a:pt x="1462" y="11674"/>
                    <a:pt x="1039" y="11674"/>
                    <a:pt x="681" y="11531"/>
                  </a:cubicBezTo>
                  <a:cubicBezTo>
                    <a:pt x="294" y="11380"/>
                    <a:pt x="0" y="11022"/>
                    <a:pt x="0" y="10635"/>
                  </a:cubicBezTo>
                  <a:cubicBezTo>
                    <a:pt x="0" y="10391"/>
                    <a:pt x="115" y="10184"/>
                    <a:pt x="208" y="9976"/>
                  </a:cubicBezTo>
                  <a:cubicBezTo>
                    <a:pt x="1878" y="6722"/>
                    <a:pt x="3404" y="3376"/>
                    <a:pt x="4837" y="0"/>
                  </a:cubicBezTo>
                  <a:cubicBezTo>
                    <a:pt x="5339" y="330"/>
                    <a:pt x="5877" y="566"/>
                    <a:pt x="6450" y="717"/>
                  </a:cubicBezTo>
                  <a:cubicBezTo>
                    <a:pt x="5762" y="2272"/>
                    <a:pt x="5074" y="3791"/>
                    <a:pt x="4357" y="5318"/>
                  </a:cubicBezTo>
                  <a:cubicBezTo>
                    <a:pt x="3519" y="7231"/>
                    <a:pt x="2623" y="9166"/>
                    <a:pt x="2387" y="11230"/>
                  </a:cubicBezTo>
                  <a:cubicBezTo>
                    <a:pt x="2358" y="11352"/>
                    <a:pt x="2358" y="11466"/>
                    <a:pt x="2265" y="11560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18"/>
            <p:cNvSpPr/>
            <p:nvPr/>
          </p:nvSpPr>
          <p:spPr>
            <a:xfrm>
              <a:off x="8708313" y="367019"/>
              <a:ext cx="194325" cy="489404"/>
            </a:xfrm>
            <a:custGeom>
              <a:avLst/>
              <a:gdLst/>
              <a:ahLst/>
              <a:cxnLst/>
              <a:rect l="l" t="t" r="r" b="b"/>
              <a:pathLst>
                <a:path w="4423" h="11138" fill="none" extrusionOk="0">
                  <a:moveTo>
                    <a:pt x="4423" y="1"/>
                  </a:moveTo>
                  <a:cubicBezTo>
                    <a:pt x="3319" y="2445"/>
                    <a:pt x="2244" y="4810"/>
                    <a:pt x="1140" y="7253"/>
                  </a:cubicBezTo>
                  <a:cubicBezTo>
                    <a:pt x="603" y="8479"/>
                    <a:pt x="1" y="9790"/>
                    <a:pt x="37" y="11137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18"/>
            <p:cNvSpPr/>
            <p:nvPr/>
          </p:nvSpPr>
          <p:spPr>
            <a:xfrm>
              <a:off x="8709895" y="630615"/>
              <a:ext cx="56413" cy="124702"/>
            </a:xfrm>
            <a:custGeom>
              <a:avLst/>
              <a:gdLst/>
              <a:ahLst/>
              <a:cxnLst/>
              <a:rect l="l" t="t" r="r" b="b"/>
              <a:pathLst>
                <a:path w="1284" h="2838" fill="none" extrusionOk="0">
                  <a:moveTo>
                    <a:pt x="1284" y="0"/>
                  </a:moveTo>
                  <a:cubicBezTo>
                    <a:pt x="803" y="925"/>
                    <a:pt x="388" y="1885"/>
                    <a:pt x="1" y="2838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18"/>
            <p:cNvSpPr/>
            <p:nvPr/>
          </p:nvSpPr>
          <p:spPr>
            <a:xfrm rot="5400000" flipH="1">
              <a:off x="8852968" y="335541"/>
              <a:ext cx="34357" cy="84101"/>
            </a:xfrm>
            <a:custGeom>
              <a:avLst/>
              <a:gdLst/>
              <a:ahLst/>
              <a:cxnLst/>
              <a:rect l="l" t="t" r="r" b="b"/>
              <a:pathLst>
                <a:path w="782" h="1914" fill="none" extrusionOk="0">
                  <a:moveTo>
                    <a:pt x="151" y="36"/>
                  </a:moveTo>
                  <a:cubicBezTo>
                    <a:pt x="179" y="0"/>
                    <a:pt x="179" y="0"/>
                    <a:pt x="208" y="0"/>
                  </a:cubicBezTo>
                  <a:lnTo>
                    <a:pt x="602" y="0"/>
                  </a:lnTo>
                  <a:cubicBezTo>
                    <a:pt x="423" y="538"/>
                    <a:pt x="452" y="1197"/>
                    <a:pt x="781" y="1677"/>
                  </a:cubicBezTo>
                  <a:cubicBezTo>
                    <a:pt x="659" y="1706"/>
                    <a:pt x="631" y="1828"/>
                    <a:pt x="602" y="1914"/>
                  </a:cubicBezTo>
                  <a:cubicBezTo>
                    <a:pt x="179" y="1405"/>
                    <a:pt x="0" y="717"/>
                    <a:pt x="122" y="93"/>
                  </a:cubicBezTo>
                  <a:cubicBezTo>
                    <a:pt x="151" y="65"/>
                    <a:pt x="151" y="36"/>
                    <a:pt x="151" y="36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35" name="Google Shape;2435;p18"/>
          <p:cNvSpPr/>
          <p:nvPr/>
        </p:nvSpPr>
        <p:spPr>
          <a:xfrm rot="-5400000">
            <a:off x="6867319" y="343235"/>
            <a:ext cx="144546" cy="162842"/>
          </a:xfrm>
          <a:custGeom>
            <a:avLst/>
            <a:gdLst/>
            <a:ahLst/>
            <a:cxnLst/>
            <a:rect l="l" t="t" r="r" b="b"/>
            <a:pathLst>
              <a:path w="3290" h="3706" fill="none" extrusionOk="0">
                <a:moveTo>
                  <a:pt x="2394" y="1169"/>
                </a:moveTo>
                <a:cubicBezTo>
                  <a:pt x="2215" y="1197"/>
                  <a:pt x="2301" y="932"/>
                  <a:pt x="2301" y="932"/>
                </a:cubicBezTo>
                <a:cubicBezTo>
                  <a:pt x="2301" y="932"/>
                  <a:pt x="2509" y="1"/>
                  <a:pt x="1943" y="65"/>
                </a:cubicBezTo>
                <a:cubicBezTo>
                  <a:pt x="1943" y="65"/>
                  <a:pt x="1018" y="273"/>
                  <a:pt x="509" y="990"/>
                </a:cubicBezTo>
                <a:cubicBezTo>
                  <a:pt x="1" y="1706"/>
                  <a:pt x="961" y="1706"/>
                  <a:pt x="961" y="1706"/>
                </a:cubicBezTo>
                <a:cubicBezTo>
                  <a:pt x="961" y="1706"/>
                  <a:pt x="1018" y="1678"/>
                  <a:pt x="1047" y="1857"/>
                </a:cubicBezTo>
                <a:cubicBezTo>
                  <a:pt x="1076" y="2036"/>
                  <a:pt x="896" y="2007"/>
                  <a:pt x="896" y="2007"/>
                </a:cubicBezTo>
                <a:cubicBezTo>
                  <a:pt x="273" y="2151"/>
                  <a:pt x="868" y="2867"/>
                  <a:pt x="868" y="2867"/>
                </a:cubicBezTo>
                <a:cubicBezTo>
                  <a:pt x="1706" y="3706"/>
                  <a:pt x="1914" y="2753"/>
                  <a:pt x="2036" y="2573"/>
                </a:cubicBezTo>
                <a:cubicBezTo>
                  <a:pt x="2150" y="2423"/>
                  <a:pt x="2423" y="2839"/>
                  <a:pt x="2752" y="2631"/>
                </a:cubicBezTo>
                <a:cubicBezTo>
                  <a:pt x="3082" y="2452"/>
                  <a:pt x="3290" y="2093"/>
                  <a:pt x="3111" y="1377"/>
                </a:cubicBezTo>
                <a:cubicBezTo>
                  <a:pt x="2932" y="660"/>
                  <a:pt x="2573" y="1111"/>
                  <a:pt x="2394" y="1169"/>
                </a:cubicBezTo>
                <a:close/>
                <a:moveTo>
                  <a:pt x="2781" y="1470"/>
                </a:moveTo>
                <a:cubicBezTo>
                  <a:pt x="2960" y="2122"/>
                  <a:pt x="2724" y="2272"/>
                  <a:pt x="2573" y="2366"/>
                </a:cubicBezTo>
                <a:cubicBezTo>
                  <a:pt x="2573" y="2366"/>
                  <a:pt x="2509" y="2366"/>
                  <a:pt x="2423" y="2301"/>
                </a:cubicBezTo>
                <a:cubicBezTo>
                  <a:pt x="2272" y="2244"/>
                  <a:pt x="2093" y="2151"/>
                  <a:pt x="1885" y="2272"/>
                </a:cubicBezTo>
                <a:cubicBezTo>
                  <a:pt x="1828" y="2301"/>
                  <a:pt x="1792" y="2366"/>
                  <a:pt x="1763" y="2394"/>
                </a:cubicBezTo>
                <a:cubicBezTo>
                  <a:pt x="1706" y="2452"/>
                  <a:pt x="1706" y="2509"/>
                  <a:pt x="1677" y="2573"/>
                </a:cubicBezTo>
                <a:cubicBezTo>
                  <a:pt x="1613" y="2659"/>
                  <a:pt x="1556" y="2839"/>
                  <a:pt x="1470" y="2867"/>
                </a:cubicBezTo>
                <a:cubicBezTo>
                  <a:pt x="1434" y="2903"/>
                  <a:pt x="1319" y="2839"/>
                  <a:pt x="1111" y="2659"/>
                </a:cubicBezTo>
                <a:cubicBezTo>
                  <a:pt x="1018" y="2545"/>
                  <a:pt x="961" y="2423"/>
                  <a:pt x="932" y="2330"/>
                </a:cubicBezTo>
                <a:cubicBezTo>
                  <a:pt x="990" y="2330"/>
                  <a:pt x="1076" y="2301"/>
                  <a:pt x="1169" y="2272"/>
                </a:cubicBezTo>
                <a:lnTo>
                  <a:pt x="1169" y="2272"/>
                </a:lnTo>
                <a:cubicBezTo>
                  <a:pt x="1348" y="2151"/>
                  <a:pt x="1405" y="2007"/>
                  <a:pt x="1376" y="1792"/>
                </a:cubicBezTo>
                <a:cubicBezTo>
                  <a:pt x="1319" y="1498"/>
                  <a:pt x="1111" y="1377"/>
                  <a:pt x="932" y="1377"/>
                </a:cubicBezTo>
                <a:cubicBezTo>
                  <a:pt x="868" y="1377"/>
                  <a:pt x="753" y="1348"/>
                  <a:pt x="689" y="1319"/>
                </a:cubicBezTo>
                <a:cubicBezTo>
                  <a:pt x="717" y="1291"/>
                  <a:pt x="717" y="1255"/>
                  <a:pt x="782" y="1197"/>
                </a:cubicBezTo>
                <a:cubicBezTo>
                  <a:pt x="932" y="990"/>
                  <a:pt x="1111" y="810"/>
                  <a:pt x="1348" y="660"/>
                </a:cubicBezTo>
                <a:cubicBezTo>
                  <a:pt x="1649" y="481"/>
                  <a:pt x="1914" y="424"/>
                  <a:pt x="1971" y="395"/>
                </a:cubicBezTo>
                <a:lnTo>
                  <a:pt x="1971" y="395"/>
                </a:lnTo>
                <a:cubicBezTo>
                  <a:pt x="2036" y="452"/>
                  <a:pt x="2007" y="660"/>
                  <a:pt x="1971" y="839"/>
                </a:cubicBezTo>
                <a:cubicBezTo>
                  <a:pt x="1943" y="932"/>
                  <a:pt x="1914" y="1197"/>
                  <a:pt x="2064" y="1348"/>
                </a:cubicBezTo>
                <a:cubicBezTo>
                  <a:pt x="2150" y="1470"/>
                  <a:pt x="2301" y="1527"/>
                  <a:pt x="2451" y="1470"/>
                </a:cubicBezTo>
                <a:cubicBezTo>
                  <a:pt x="2545" y="1470"/>
                  <a:pt x="2602" y="1434"/>
                  <a:pt x="2659" y="1377"/>
                </a:cubicBezTo>
                <a:cubicBezTo>
                  <a:pt x="2688" y="1377"/>
                  <a:pt x="2688" y="1377"/>
                  <a:pt x="2724" y="1348"/>
                </a:cubicBezTo>
                <a:lnTo>
                  <a:pt x="2752" y="1348"/>
                </a:lnTo>
                <a:cubicBezTo>
                  <a:pt x="2781" y="1348"/>
                  <a:pt x="2781" y="1405"/>
                  <a:pt x="2781" y="1470"/>
                </a:cubicBezTo>
                <a:close/>
              </a:path>
            </a:pathLst>
          </a:custGeom>
          <a:noFill/>
          <a:ln w="3050" cap="flat" cmpd="sng">
            <a:solidFill>
              <a:srgbClr val="28481F"/>
            </a:solidFill>
            <a:prstDash val="solid"/>
            <a:miter lim="716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6" name="Google Shape;2436;p18"/>
          <p:cNvSpPr/>
          <p:nvPr/>
        </p:nvSpPr>
        <p:spPr>
          <a:xfrm rot="-5400000">
            <a:off x="6780281" y="-22184"/>
            <a:ext cx="275516" cy="363428"/>
          </a:xfrm>
          <a:custGeom>
            <a:avLst/>
            <a:gdLst/>
            <a:ahLst/>
            <a:cxnLst/>
            <a:rect l="l" t="t" r="r" b="b"/>
            <a:pathLst>
              <a:path w="6271" h="8271" fill="none" extrusionOk="0">
                <a:moveTo>
                  <a:pt x="1641" y="8270"/>
                </a:moveTo>
                <a:cubicBezTo>
                  <a:pt x="2716" y="6866"/>
                  <a:pt x="4328" y="5913"/>
                  <a:pt x="6091" y="5640"/>
                </a:cubicBezTo>
                <a:cubicBezTo>
                  <a:pt x="6271" y="5225"/>
                  <a:pt x="6091" y="4744"/>
                  <a:pt x="5884" y="4329"/>
                </a:cubicBezTo>
                <a:cubicBezTo>
                  <a:pt x="5848" y="4271"/>
                  <a:pt x="5819" y="4178"/>
                  <a:pt x="5762" y="4150"/>
                </a:cubicBezTo>
                <a:cubicBezTo>
                  <a:pt x="5669" y="4121"/>
                  <a:pt x="5554" y="4150"/>
                  <a:pt x="5461" y="4207"/>
                </a:cubicBezTo>
                <a:cubicBezTo>
                  <a:pt x="4207" y="4866"/>
                  <a:pt x="3282" y="5497"/>
                  <a:pt x="2121" y="6328"/>
                </a:cubicBezTo>
                <a:cubicBezTo>
                  <a:pt x="3103" y="4300"/>
                  <a:pt x="3913" y="2867"/>
                  <a:pt x="4809" y="688"/>
                </a:cubicBezTo>
                <a:cubicBezTo>
                  <a:pt x="4479" y="387"/>
                  <a:pt x="4092" y="151"/>
                  <a:pt x="3669" y="0"/>
                </a:cubicBezTo>
                <a:cubicBezTo>
                  <a:pt x="2745" y="1849"/>
                  <a:pt x="1999" y="3970"/>
                  <a:pt x="1254" y="5913"/>
                </a:cubicBezTo>
                <a:cubicBezTo>
                  <a:pt x="1519" y="4508"/>
                  <a:pt x="1612" y="2924"/>
                  <a:pt x="1727" y="1462"/>
                </a:cubicBezTo>
                <a:cubicBezTo>
                  <a:pt x="1132" y="1520"/>
                  <a:pt x="566" y="1641"/>
                  <a:pt x="0" y="1821"/>
                </a:cubicBezTo>
                <a:cubicBezTo>
                  <a:pt x="150" y="3763"/>
                  <a:pt x="265" y="5733"/>
                  <a:pt x="330" y="7675"/>
                </a:cubicBezTo>
              </a:path>
            </a:pathLst>
          </a:custGeom>
          <a:noFill/>
          <a:ln w="3050" cap="flat" cmpd="sng">
            <a:solidFill>
              <a:srgbClr val="28481F"/>
            </a:solidFill>
            <a:prstDash val="solid"/>
            <a:miter lim="716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7" name="Google Shape;2437;p18"/>
          <p:cNvSpPr/>
          <p:nvPr/>
        </p:nvSpPr>
        <p:spPr>
          <a:xfrm rot="-5400000">
            <a:off x="7009832" y="203591"/>
            <a:ext cx="35280" cy="102380"/>
          </a:xfrm>
          <a:custGeom>
            <a:avLst/>
            <a:gdLst/>
            <a:ahLst/>
            <a:cxnLst/>
            <a:rect l="l" t="t" r="r" b="b"/>
            <a:pathLst>
              <a:path w="803" h="2330" fill="none" extrusionOk="0">
                <a:moveTo>
                  <a:pt x="803" y="0"/>
                </a:moveTo>
                <a:cubicBezTo>
                  <a:pt x="566" y="781"/>
                  <a:pt x="330" y="1555"/>
                  <a:pt x="0" y="2329"/>
                </a:cubicBezTo>
              </a:path>
            </a:pathLst>
          </a:custGeom>
          <a:noFill/>
          <a:ln w="3050" cap="flat" cmpd="sng">
            <a:solidFill>
              <a:srgbClr val="28481F"/>
            </a:solidFill>
            <a:prstDash val="solid"/>
            <a:miter lim="716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8" name="Google Shape;2438;p18"/>
          <p:cNvSpPr/>
          <p:nvPr/>
        </p:nvSpPr>
        <p:spPr>
          <a:xfrm rot="-5400000">
            <a:off x="7013744" y="169410"/>
            <a:ext cx="55138" cy="101150"/>
          </a:xfrm>
          <a:custGeom>
            <a:avLst/>
            <a:gdLst/>
            <a:ahLst/>
            <a:cxnLst/>
            <a:rect l="l" t="t" r="r" b="b"/>
            <a:pathLst>
              <a:path w="1255" h="2302" fill="none" extrusionOk="0">
                <a:moveTo>
                  <a:pt x="1254" y="1"/>
                </a:moveTo>
                <a:cubicBezTo>
                  <a:pt x="925" y="717"/>
                  <a:pt x="416" y="1613"/>
                  <a:pt x="0" y="2301"/>
                </a:cubicBezTo>
              </a:path>
            </a:pathLst>
          </a:custGeom>
          <a:noFill/>
          <a:ln w="3050" cap="flat" cmpd="sng">
            <a:solidFill>
              <a:srgbClr val="28481F"/>
            </a:solidFill>
            <a:prstDash val="solid"/>
            <a:miter lim="716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9" name="Google Shape;2439;p18"/>
          <p:cNvSpPr/>
          <p:nvPr/>
        </p:nvSpPr>
        <p:spPr>
          <a:xfrm rot="-5400000">
            <a:off x="7184288" y="105022"/>
            <a:ext cx="283381" cy="512999"/>
          </a:xfrm>
          <a:custGeom>
            <a:avLst/>
            <a:gdLst/>
            <a:ahLst/>
            <a:cxnLst/>
            <a:rect l="l" t="t" r="r" b="b"/>
            <a:pathLst>
              <a:path w="6450" h="11675" fill="none" extrusionOk="0">
                <a:moveTo>
                  <a:pt x="2265" y="11560"/>
                </a:moveTo>
                <a:cubicBezTo>
                  <a:pt x="2179" y="11674"/>
                  <a:pt x="2000" y="11674"/>
                  <a:pt x="1849" y="11674"/>
                </a:cubicBezTo>
                <a:cubicBezTo>
                  <a:pt x="1462" y="11674"/>
                  <a:pt x="1039" y="11674"/>
                  <a:pt x="681" y="11531"/>
                </a:cubicBezTo>
                <a:cubicBezTo>
                  <a:pt x="294" y="11380"/>
                  <a:pt x="0" y="11022"/>
                  <a:pt x="0" y="10635"/>
                </a:cubicBezTo>
                <a:cubicBezTo>
                  <a:pt x="0" y="10391"/>
                  <a:pt x="115" y="10184"/>
                  <a:pt x="208" y="9976"/>
                </a:cubicBezTo>
                <a:cubicBezTo>
                  <a:pt x="1878" y="6722"/>
                  <a:pt x="3404" y="3376"/>
                  <a:pt x="4837" y="0"/>
                </a:cubicBezTo>
                <a:cubicBezTo>
                  <a:pt x="5339" y="330"/>
                  <a:pt x="5877" y="566"/>
                  <a:pt x="6450" y="717"/>
                </a:cubicBezTo>
                <a:cubicBezTo>
                  <a:pt x="5762" y="2272"/>
                  <a:pt x="5074" y="3791"/>
                  <a:pt x="4357" y="5318"/>
                </a:cubicBezTo>
                <a:cubicBezTo>
                  <a:pt x="3519" y="7231"/>
                  <a:pt x="2623" y="9166"/>
                  <a:pt x="2387" y="11230"/>
                </a:cubicBezTo>
                <a:cubicBezTo>
                  <a:pt x="2358" y="11352"/>
                  <a:pt x="2358" y="11466"/>
                  <a:pt x="2265" y="11560"/>
                </a:cubicBezTo>
                <a:close/>
              </a:path>
            </a:pathLst>
          </a:custGeom>
          <a:noFill/>
          <a:ln w="3050" cap="flat" cmpd="sng">
            <a:solidFill>
              <a:srgbClr val="28481F"/>
            </a:solidFill>
            <a:prstDash val="solid"/>
            <a:miter lim="716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0" name="Google Shape;2440;p18"/>
          <p:cNvSpPr/>
          <p:nvPr/>
        </p:nvSpPr>
        <p:spPr>
          <a:xfrm rot="-5400000">
            <a:off x="7244700" y="84242"/>
            <a:ext cx="194325" cy="489404"/>
          </a:xfrm>
          <a:custGeom>
            <a:avLst/>
            <a:gdLst/>
            <a:ahLst/>
            <a:cxnLst/>
            <a:rect l="l" t="t" r="r" b="b"/>
            <a:pathLst>
              <a:path w="4423" h="11138" fill="none" extrusionOk="0">
                <a:moveTo>
                  <a:pt x="4423" y="1"/>
                </a:moveTo>
                <a:cubicBezTo>
                  <a:pt x="3319" y="2445"/>
                  <a:pt x="2244" y="4810"/>
                  <a:pt x="1140" y="7253"/>
                </a:cubicBezTo>
                <a:cubicBezTo>
                  <a:pt x="603" y="8479"/>
                  <a:pt x="1" y="9790"/>
                  <a:pt x="37" y="11137"/>
                </a:cubicBezTo>
              </a:path>
            </a:pathLst>
          </a:custGeom>
          <a:noFill/>
          <a:ln w="3050" cap="flat" cmpd="sng">
            <a:solidFill>
              <a:srgbClr val="28481F"/>
            </a:solidFill>
            <a:prstDash val="solid"/>
            <a:miter lim="716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1" name="Google Shape;2441;p18"/>
          <p:cNvSpPr/>
          <p:nvPr/>
        </p:nvSpPr>
        <p:spPr>
          <a:xfrm rot="-5400000">
            <a:off x="7394902" y="333967"/>
            <a:ext cx="56413" cy="124702"/>
          </a:xfrm>
          <a:custGeom>
            <a:avLst/>
            <a:gdLst/>
            <a:ahLst/>
            <a:cxnLst/>
            <a:rect l="l" t="t" r="r" b="b"/>
            <a:pathLst>
              <a:path w="1284" h="2838" fill="none" extrusionOk="0">
                <a:moveTo>
                  <a:pt x="1284" y="0"/>
                </a:moveTo>
                <a:cubicBezTo>
                  <a:pt x="803" y="925"/>
                  <a:pt x="388" y="1885"/>
                  <a:pt x="1" y="2838"/>
                </a:cubicBezTo>
              </a:path>
            </a:pathLst>
          </a:custGeom>
          <a:noFill/>
          <a:ln w="3050" cap="flat" cmpd="sng">
            <a:solidFill>
              <a:srgbClr val="28481F"/>
            </a:solidFill>
            <a:prstDash val="solid"/>
            <a:miter lim="716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2" name="Google Shape;2442;p18"/>
          <p:cNvSpPr/>
          <p:nvPr/>
        </p:nvSpPr>
        <p:spPr>
          <a:xfrm rot="-5400000">
            <a:off x="7481694" y="99215"/>
            <a:ext cx="249068" cy="244087"/>
          </a:xfrm>
          <a:custGeom>
            <a:avLst/>
            <a:gdLst/>
            <a:ahLst/>
            <a:cxnLst/>
            <a:rect l="l" t="t" r="r" b="b"/>
            <a:pathLst>
              <a:path w="5669" h="5555" fill="none" extrusionOk="0">
                <a:moveTo>
                  <a:pt x="1398" y="4959"/>
                </a:moveTo>
                <a:cubicBezTo>
                  <a:pt x="2179" y="5461"/>
                  <a:pt x="3225" y="5554"/>
                  <a:pt x="4085" y="5225"/>
                </a:cubicBezTo>
                <a:cubicBezTo>
                  <a:pt x="4264" y="5139"/>
                  <a:pt x="4479" y="5045"/>
                  <a:pt x="4623" y="4924"/>
                </a:cubicBezTo>
                <a:cubicBezTo>
                  <a:pt x="5282" y="4451"/>
                  <a:pt x="5669" y="3526"/>
                  <a:pt x="5612" y="2745"/>
                </a:cubicBezTo>
                <a:cubicBezTo>
                  <a:pt x="5583" y="1971"/>
                  <a:pt x="5196" y="1254"/>
                  <a:pt x="4623" y="717"/>
                </a:cubicBezTo>
                <a:cubicBezTo>
                  <a:pt x="4150" y="265"/>
                  <a:pt x="3670" y="29"/>
                  <a:pt x="2982" y="29"/>
                </a:cubicBezTo>
                <a:cubicBezTo>
                  <a:pt x="2652" y="0"/>
                  <a:pt x="2208" y="86"/>
                  <a:pt x="2000" y="151"/>
                </a:cubicBezTo>
                <a:cubicBezTo>
                  <a:pt x="1613" y="265"/>
                  <a:pt x="1369" y="387"/>
                  <a:pt x="1075" y="624"/>
                </a:cubicBezTo>
                <a:cubicBezTo>
                  <a:pt x="860" y="774"/>
                  <a:pt x="717" y="925"/>
                  <a:pt x="567" y="1104"/>
                </a:cubicBezTo>
                <a:cubicBezTo>
                  <a:pt x="416" y="1312"/>
                  <a:pt x="266" y="1520"/>
                  <a:pt x="144" y="1849"/>
                </a:cubicBezTo>
                <a:cubicBezTo>
                  <a:pt x="0" y="2358"/>
                  <a:pt x="58" y="2774"/>
                  <a:pt x="180" y="3225"/>
                </a:cubicBezTo>
                <a:cubicBezTo>
                  <a:pt x="266" y="3669"/>
                  <a:pt x="502" y="4092"/>
                  <a:pt x="803" y="4451"/>
                </a:cubicBezTo>
                <a:cubicBezTo>
                  <a:pt x="982" y="4630"/>
                  <a:pt x="1161" y="4809"/>
                  <a:pt x="1398" y="4959"/>
                </a:cubicBezTo>
                <a:close/>
              </a:path>
            </a:pathLst>
          </a:custGeom>
          <a:noFill/>
          <a:ln w="3050" cap="flat" cmpd="sng">
            <a:solidFill>
              <a:srgbClr val="28481F"/>
            </a:solidFill>
            <a:prstDash val="solid"/>
            <a:miter lim="716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3" name="Google Shape;2443;p18"/>
          <p:cNvSpPr/>
          <p:nvPr/>
        </p:nvSpPr>
        <p:spPr>
          <a:xfrm rot="-5400000">
            <a:off x="7496785" y="123448"/>
            <a:ext cx="213832" cy="196851"/>
          </a:xfrm>
          <a:custGeom>
            <a:avLst/>
            <a:gdLst/>
            <a:ahLst/>
            <a:cxnLst/>
            <a:rect l="l" t="t" r="r" b="b"/>
            <a:pathLst>
              <a:path w="4867" h="4480" fill="none" extrusionOk="0">
                <a:moveTo>
                  <a:pt x="2150" y="180"/>
                </a:moveTo>
                <a:cubicBezTo>
                  <a:pt x="2208" y="58"/>
                  <a:pt x="2329" y="29"/>
                  <a:pt x="2444" y="0"/>
                </a:cubicBezTo>
                <a:cubicBezTo>
                  <a:pt x="2716" y="0"/>
                  <a:pt x="2982" y="58"/>
                  <a:pt x="3161" y="208"/>
                </a:cubicBezTo>
                <a:cubicBezTo>
                  <a:pt x="3197" y="237"/>
                  <a:pt x="3225" y="266"/>
                  <a:pt x="3254" y="266"/>
                </a:cubicBezTo>
                <a:lnTo>
                  <a:pt x="3311" y="266"/>
                </a:lnTo>
                <a:cubicBezTo>
                  <a:pt x="3670" y="323"/>
                  <a:pt x="3999" y="567"/>
                  <a:pt x="4150" y="896"/>
                </a:cubicBezTo>
                <a:cubicBezTo>
                  <a:pt x="4565" y="1133"/>
                  <a:pt x="4773" y="1642"/>
                  <a:pt x="4658" y="2086"/>
                </a:cubicBezTo>
                <a:cubicBezTo>
                  <a:pt x="4809" y="2236"/>
                  <a:pt x="4866" y="2473"/>
                  <a:pt x="4866" y="2688"/>
                </a:cubicBezTo>
                <a:cubicBezTo>
                  <a:pt x="4838" y="2896"/>
                  <a:pt x="4716" y="3103"/>
                  <a:pt x="4537" y="3225"/>
                </a:cubicBezTo>
                <a:cubicBezTo>
                  <a:pt x="4508" y="3254"/>
                  <a:pt x="4508" y="3254"/>
                  <a:pt x="4479" y="3283"/>
                </a:cubicBezTo>
                <a:cubicBezTo>
                  <a:pt x="4451" y="3311"/>
                  <a:pt x="4451" y="3340"/>
                  <a:pt x="4415" y="3369"/>
                </a:cubicBezTo>
                <a:cubicBezTo>
                  <a:pt x="4300" y="3670"/>
                  <a:pt x="3999" y="3877"/>
                  <a:pt x="3670" y="3906"/>
                </a:cubicBezTo>
                <a:cubicBezTo>
                  <a:pt x="3641" y="4085"/>
                  <a:pt x="3490" y="4236"/>
                  <a:pt x="3311" y="4329"/>
                </a:cubicBezTo>
                <a:cubicBezTo>
                  <a:pt x="3161" y="4386"/>
                  <a:pt x="2953" y="4415"/>
                  <a:pt x="2774" y="4444"/>
                </a:cubicBezTo>
                <a:cubicBezTo>
                  <a:pt x="2566" y="4479"/>
                  <a:pt x="2329" y="4479"/>
                  <a:pt x="2208" y="4329"/>
                </a:cubicBezTo>
                <a:cubicBezTo>
                  <a:pt x="2150" y="4415"/>
                  <a:pt x="1971" y="4415"/>
                  <a:pt x="1849" y="4386"/>
                </a:cubicBezTo>
                <a:cubicBezTo>
                  <a:pt x="1520" y="4329"/>
                  <a:pt x="1226" y="4121"/>
                  <a:pt x="1011" y="3849"/>
                </a:cubicBezTo>
                <a:cubicBezTo>
                  <a:pt x="982" y="3820"/>
                  <a:pt x="982" y="3791"/>
                  <a:pt x="953" y="3791"/>
                </a:cubicBezTo>
                <a:cubicBezTo>
                  <a:pt x="925" y="3763"/>
                  <a:pt x="896" y="3727"/>
                  <a:pt x="832" y="3727"/>
                </a:cubicBezTo>
                <a:cubicBezTo>
                  <a:pt x="509" y="3548"/>
                  <a:pt x="330" y="3189"/>
                  <a:pt x="330" y="2802"/>
                </a:cubicBezTo>
                <a:cubicBezTo>
                  <a:pt x="208" y="2717"/>
                  <a:pt x="115" y="2595"/>
                  <a:pt x="86" y="2444"/>
                </a:cubicBezTo>
                <a:cubicBezTo>
                  <a:pt x="29" y="2265"/>
                  <a:pt x="0" y="2086"/>
                  <a:pt x="29" y="1935"/>
                </a:cubicBezTo>
                <a:cubicBezTo>
                  <a:pt x="86" y="1756"/>
                  <a:pt x="180" y="1577"/>
                  <a:pt x="330" y="1520"/>
                </a:cubicBezTo>
                <a:cubicBezTo>
                  <a:pt x="416" y="1462"/>
                  <a:pt x="359" y="1369"/>
                  <a:pt x="359" y="1283"/>
                </a:cubicBezTo>
                <a:cubicBezTo>
                  <a:pt x="330" y="1133"/>
                  <a:pt x="445" y="1011"/>
                  <a:pt x="538" y="925"/>
                </a:cubicBezTo>
                <a:cubicBezTo>
                  <a:pt x="595" y="832"/>
                  <a:pt x="688" y="746"/>
                  <a:pt x="774" y="681"/>
                </a:cubicBezTo>
                <a:cubicBezTo>
                  <a:pt x="867" y="624"/>
                  <a:pt x="982" y="595"/>
                  <a:pt x="1104" y="595"/>
                </a:cubicBezTo>
                <a:cubicBezTo>
                  <a:pt x="1161" y="624"/>
                  <a:pt x="1226" y="624"/>
                  <a:pt x="1254" y="595"/>
                </a:cubicBezTo>
                <a:lnTo>
                  <a:pt x="1254" y="473"/>
                </a:lnTo>
                <a:cubicBezTo>
                  <a:pt x="1254" y="359"/>
                  <a:pt x="1405" y="237"/>
                  <a:pt x="1520" y="208"/>
                </a:cubicBezTo>
                <a:cubicBezTo>
                  <a:pt x="1727" y="115"/>
                  <a:pt x="1971" y="58"/>
                  <a:pt x="2150" y="180"/>
                </a:cubicBezTo>
                <a:close/>
              </a:path>
            </a:pathLst>
          </a:custGeom>
          <a:noFill/>
          <a:ln w="3050" cap="flat" cmpd="sng">
            <a:solidFill>
              <a:srgbClr val="28481F"/>
            </a:solidFill>
            <a:prstDash val="solid"/>
            <a:miter lim="716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4" name="Google Shape;2444;p18"/>
          <p:cNvSpPr/>
          <p:nvPr/>
        </p:nvSpPr>
        <p:spPr>
          <a:xfrm rot="-5400000">
            <a:off x="7620051" y="213983"/>
            <a:ext cx="68055" cy="82827"/>
          </a:xfrm>
          <a:custGeom>
            <a:avLst/>
            <a:gdLst/>
            <a:ahLst/>
            <a:cxnLst/>
            <a:rect l="l" t="t" r="r" b="b"/>
            <a:pathLst>
              <a:path w="1549" h="1885" fill="none" extrusionOk="0">
                <a:moveTo>
                  <a:pt x="1312" y="1885"/>
                </a:moveTo>
                <a:cubicBezTo>
                  <a:pt x="1405" y="1462"/>
                  <a:pt x="1519" y="925"/>
                  <a:pt x="1519" y="509"/>
                </a:cubicBezTo>
                <a:cubicBezTo>
                  <a:pt x="1491" y="301"/>
                  <a:pt x="1548" y="151"/>
                  <a:pt x="1462" y="29"/>
                </a:cubicBezTo>
                <a:cubicBezTo>
                  <a:pt x="1433" y="0"/>
                  <a:pt x="1369" y="0"/>
                  <a:pt x="1312" y="0"/>
                </a:cubicBezTo>
                <a:cubicBezTo>
                  <a:pt x="1283" y="29"/>
                  <a:pt x="1161" y="151"/>
                  <a:pt x="1104" y="208"/>
                </a:cubicBezTo>
                <a:cubicBezTo>
                  <a:pt x="831" y="659"/>
                  <a:pt x="444" y="1018"/>
                  <a:pt x="0" y="1283"/>
                </a:cubicBezTo>
              </a:path>
            </a:pathLst>
          </a:custGeom>
          <a:noFill/>
          <a:ln w="3050" cap="flat" cmpd="sng">
            <a:solidFill>
              <a:srgbClr val="28481F"/>
            </a:solidFill>
            <a:prstDash val="solid"/>
            <a:miter lim="716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5" name="Google Shape;2445;p18"/>
          <p:cNvSpPr/>
          <p:nvPr/>
        </p:nvSpPr>
        <p:spPr>
          <a:xfrm rot="-5400000">
            <a:off x="7578023" y="263875"/>
            <a:ext cx="82510" cy="18323"/>
          </a:xfrm>
          <a:custGeom>
            <a:avLst/>
            <a:gdLst/>
            <a:ahLst/>
            <a:cxnLst/>
            <a:rect l="l" t="t" r="r" b="b"/>
            <a:pathLst>
              <a:path w="1878" h="417" fill="none" extrusionOk="0">
                <a:moveTo>
                  <a:pt x="1878" y="123"/>
                </a:moveTo>
                <a:lnTo>
                  <a:pt x="1878" y="58"/>
                </a:lnTo>
                <a:cubicBezTo>
                  <a:pt x="1878" y="30"/>
                  <a:pt x="1849" y="30"/>
                  <a:pt x="1849" y="30"/>
                </a:cubicBezTo>
                <a:cubicBezTo>
                  <a:pt x="1792" y="1"/>
                  <a:pt x="1698" y="1"/>
                  <a:pt x="1641" y="1"/>
                </a:cubicBezTo>
                <a:cubicBezTo>
                  <a:pt x="1311" y="1"/>
                  <a:pt x="860" y="123"/>
                  <a:pt x="566" y="237"/>
                </a:cubicBezTo>
                <a:cubicBezTo>
                  <a:pt x="358" y="302"/>
                  <a:pt x="179" y="359"/>
                  <a:pt x="0" y="416"/>
                </a:cubicBezTo>
              </a:path>
            </a:pathLst>
          </a:custGeom>
          <a:noFill/>
          <a:ln w="3050" cap="flat" cmpd="sng">
            <a:solidFill>
              <a:srgbClr val="28481F"/>
            </a:solidFill>
            <a:prstDash val="solid"/>
            <a:miter lim="716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6" name="Google Shape;2446;p18"/>
          <p:cNvSpPr/>
          <p:nvPr/>
        </p:nvSpPr>
        <p:spPr>
          <a:xfrm rot="-5400000">
            <a:off x="7551109" y="251462"/>
            <a:ext cx="78732" cy="41919"/>
          </a:xfrm>
          <a:custGeom>
            <a:avLst/>
            <a:gdLst/>
            <a:ahLst/>
            <a:cxnLst/>
            <a:rect l="l" t="t" r="r" b="b"/>
            <a:pathLst>
              <a:path w="1792" h="954" fill="none" extrusionOk="0">
                <a:moveTo>
                  <a:pt x="1792" y="954"/>
                </a:moveTo>
                <a:lnTo>
                  <a:pt x="1792" y="868"/>
                </a:lnTo>
                <a:cubicBezTo>
                  <a:pt x="1763" y="832"/>
                  <a:pt x="1763" y="803"/>
                  <a:pt x="1735" y="774"/>
                </a:cubicBezTo>
                <a:cubicBezTo>
                  <a:pt x="1133" y="473"/>
                  <a:pt x="595" y="237"/>
                  <a:pt x="0" y="0"/>
                </a:cubicBezTo>
              </a:path>
            </a:pathLst>
          </a:custGeom>
          <a:noFill/>
          <a:ln w="3050" cap="flat" cmpd="sng">
            <a:solidFill>
              <a:srgbClr val="28481F"/>
            </a:solidFill>
            <a:prstDash val="solid"/>
            <a:miter lim="716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7" name="Google Shape;2447;p18"/>
          <p:cNvSpPr/>
          <p:nvPr/>
        </p:nvSpPr>
        <p:spPr>
          <a:xfrm rot="-5400000">
            <a:off x="7545110" y="218047"/>
            <a:ext cx="47274" cy="72193"/>
          </a:xfrm>
          <a:custGeom>
            <a:avLst/>
            <a:gdLst/>
            <a:ahLst/>
            <a:cxnLst/>
            <a:rect l="l" t="t" r="r" b="b"/>
            <a:pathLst>
              <a:path w="1076" h="1643" fill="none" extrusionOk="0">
                <a:moveTo>
                  <a:pt x="1047" y="1642"/>
                </a:moveTo>
                <a:cubicBezTo>
                  <a:pt x="1075" y="1585"/>
                  <a:pt x="1047" y="1556"/>
                  <a:pt x="1047" y="1527"/>
                </a:cubicBezTo>
                <a:cubicBezTo>
                  <a:pt x="867" y="1105"/>
                  <a:pt x="566" y="660"/>
                  <a:pt x="330" y="302"/>
                </a:cubicBezTo>
                <a:cubicBezTo>
                  <a:pt x="244" y="180"/>
                  <a:pt x="151" y="58"/>
                  <a:pt x="0" y="1"/>
                </a:cubicBezTo>
              </a:path>
            </a:pathLst>
          </a:custGeom>
          <a:noFill/>
          <a:ln w="3050" cap="flat" cmpd="sng">
            <a:solidFill>
              <a:srgbClr val="28481F"/>
            </a:solidFill>
            <a:prstDash val="solid"/>
            <a:miter lim="716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8" name="Google Shape;2448;p18"/>
          <p:cNvSpPr/>
          <p:nvPr/>
        </p:nvSpPr>
        <p:spPr>
          <a:xfrm rot="-5400000">
            <a:off x="7615480" y="163458"/>
            <a:ext cx="58917" cy="67096"/>
          </a:xfrm>
          <a:custGeom>
            <a:avLst/>
            <a:gdLst/>
            <a:ahLst/>
            <a:cxnLst/>
            <a:rect l="l" t="t" r="r" b="b"/>
            <a:pathLst>
              <a:path w="1341" h="1527" fill="none" extrusionOk="0">
                <a:moveTo>
                  <a:pt x="1341" y="1527"/>
                </a:moveTo>
                <a:cubicBezTo>
                  <a:pt x="1283" y="1405"/>
                  <a:pt x="1226" y="1283"/>
                  <a:pt x="1133" y="1169"/>
                </a:cubicBezTo>
                <a:cubicBezTo>
                  <a:pt x="1075" y="1075"/>
                  <a:pt x="1011" y="1018"/>
                  <a:pt x="954" y="925"/>
                </a:cubicBezTo>
                <a:cubicBezTo>
                  <a:pt x="774" y="746"/>
                  <a:pt x="473" y="416"/>
                  <a:pt x="294" y="237"/>
                </a:cubicBezTo>
                <a:cubicBezTo>
                  <a:pt x="208" y="151"/>
                  <a:pt x="115" y="58"/>
                  <a:pt x="0" y="1"/>
                </a:cubicBezTo>
              </a:path>
            </a:pathLst>
          </a:custGeom>
          <a:noFill/>
          <a:ln w="3050" cap="flat" cmpd="sng">
            <a:solidFill>
              <a:srgbClr val="28481F"/>
            </a:solidFill>
            <a:prstDash val="solid"/>
            <a:miter lim="716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9" name="Google Shape;2449;p18"/>
          <p:cNvSpPr/>
          <p:nvPr/>
        </p:nvSpPr>
        <p:spPr>
          <a:xfrm rot="-5400000">
            <a:off x="7588415" y="156211"/>
            <a:ext cx="85366" cy="39414"/>
          </a:xfrm>
          <a:custGeom>
            <a:avLst/>
            <a:gdLst/>
            <a:ahLst/>
            <a:cxnLst/>
            <a:rect l="l" t="t" r="r" b="b"/>
            <a:pathLst>
              <a:path w="1943" h="897" fill="none" extrusionOk="0">
                <a:moveTo>
                  <a:pt x="1" y="58"/>
                </a:moveTo>
                <a:cubicBezTo>
                  <a:pt x="29" y="29"/>
                  <a:pt x="58" y="1"/>
                  <a:pt x="115" y="1"/>
                </a:cubicBezTo>
                <a:cubicBezTo>
                  <a:pt x="180" y="1"/>
                  <a:pt x="208" y="29"/>
                  <a:pt x="266" y="29"/>
                </a:cubicBezTo>
                <a:cubicBezTo>
                  <a:pt x="896" y="302"/>
                  <a:pt x="1341" y="595"/>
                  <a:pt x="1943" y="896"/>
                </a:cubicBezTo>
              </a:path>
            </a:pathLst>
          </a:custGeom>
          <a:noFill/>
          <a:ln w="3050" cap="flat" cmpd="sng">
            <a:solidFill>
              <a:srgbClr val="28481F"/>
            </a:solidFill>
            <a:prstDash val="solid"/>
            <a:miter lim="716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0" name="Google Shape;2450;p18"/>
          <p:cNvSpPr/>
          <p:nvPr/>
        </p:nvSpPr>
        <p:spPr>
          <a:xfrm rot="-5400000">
            <a:off x="7556910" y="164077"/>
            <a:ext cx="92000" cy="12040"/>
          </a:xfrm>
          <a:custGeom>
            <a:avLst/>
            <a:gdLst/>
            <a:ahLst/>
            <a:cxnLst/>
            <a:rect l="l" t="t" r="r" b="b"/>
            <a:pathLst>
              <a:path w="2094" h="274" fill="none" extrusionOk="0">
                <a:moveTo>
                  <a:pt x="1" y="273"/>
                </a:moveTo>
                <a:cubicBezTo>
                  <a:pt x="123" y="245"/>
                  <a:pt x="237" y="209"/>
                  <a:pt x="359" y="209"/>
                </a:cubicBezTo>
                <a:cubicBezTo>
                  <a:pt x="839" y="151"/>
                  <a:pt x="1585" y="30"/>
                  <a:pt x="2093" y="1"/>
                </a:cubicBezTo>
              </a:path>
            </a:pathLst>
          </a:custGeom>
          <a:noFill/>
          <a:ln w="3050" cap="flat" cmpd="sng">
            <a:solidFill>
              <a:srgbClr val="28481F"/>
            </a:solidFill>
            <a:prstDash val="solid"/>
            <a:miter lim="716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1" name="Google Shape;2451;p18"/>
          <p:cNvSpPr/>
          <p:nvPr/>
        </p:nvSpPr>
        <p:spPr>
          <a:xfrm rot="-5400000">
            <a:off x="7538674" y="152431"/>
            <a:ext cx="68363" cy="56419"/>
          </a:xfrm>
          <a:custGeom>
            <a:avLst/>
            <a:gdLst/>
            <a:ahLst/>
            <a:cxnLst/>
            <a:rect l="l" t="t" r="r" b="b"/>
            <a:pathLst>
              <a:path w="1556" h="1284" fill="none" extrusionOk="0">
                <a:moveTo>
                  <a:pt x="1" y="1283"/>
                </a:moveTo>
                <a:cubicBezTo>
                  <a:pt x="388" y="925"/>
                  <a:pt x="1255" y="237"/>
                  <a:pt x="1556" y="0"/>
                </a:cubicBezTo>
              </a:path>
            </a:pathLst>
          </a:custGeom>
          <a:noFill/>
          <a:ln w="3050" cap="flat" cmpd="sng">
            <a:solidFill>
              <a:srgbClr val="28481F"/>
            </a:solidFill>
            <a:prstDash val="solid"/>
            <a:miter lim="716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2" name="Google Shape;2452;p18"/>
          <p:cNvSpPr/>
          <p:nvPr/>
        </p:nvSpPr>
        <p:spPr>
          <a:xfrm rot="-5400000">
            <a:off x="7550468" y="186589"/>
            <a:ext cx="10413" cy="85068"/>
          </a:xfrm>
          <a:custGeom>
            <a:avLst/>
            <a:gdLst/>
            <a:ahLst/>
            <a:cxnLst/>
            <a:rect l="l" t="t" r="r" b="b"/>
            <a:pathLst>
              <a:path w="237" h="1936" fill="none" extrusionOk="0">
                <a:moveTo>
                  <a:pt x="151" y="1936"/>
                </a:moveTo>
                <a:cubicBezTo>
                  <a:pt x="208" y="1878"/>
                  <a:pt x="208" y="1792"/>
                  <a:pt x="208" y="1699"/>
                </a:cubicBezTo>
                <a:cubicBezTo>
                  <a:pt x="237" y="1491"/>
                  <a:pt x="237" y="1076"/>
                  <a:pt x="208" y="861"/>
                </a:cubicBezTo>
                <a:cubicBezTo>
                  <a:pt x="179" y="474"/>
                  <a:pt x="151" y="237"/>
                  <a:pt x="0" y="1"/>
                </a:cubicBezTo>
              </a:path>
            </a:pathLst>
          </a:custGeom>
          <a:noFill/>
          <a:ln w="3050" cap="flat" cmpd="sng">
            <a:solidFill>
              <a:srgbClr val="28481F"/>
            </a:solidFill>
            <a:prstDash val="solid"/>
            <a:miter lim="716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3" name="Google Shape;2453;p18"/>
          <p:cNvSpPr/>
          <p:nvPr/>
        </p:nvSpPr>
        <p:spPr>
          <a:xfrm rot="-5400000">
            <a:off x="7537859" y="163611"/>
            <a:ext cx="39410" cy="81289"/>
          </a:xfrm>
          <a:custGeom>
            <a:avLst/>
            <a:gdLst/>
            <a:ahLst/>
            <a:cxnLst/>
            <a:rect l="l" t="t" r="r" b="b"/>
            <a:pathLst>
              <a:path w="897" h="1850" fill="none" extrusionOk="0">
                <a:moveTo>
                  <a:pt x="1" y="1850"/>
                </a:moveTo>
                <a:cubicBezTo>
                  <a:pt x="29" y="1850"/>
                  <a:pt x="94" y="1850"/>
                  <a:pt x="123" y="1821"/>
                </a:cubicBezTo>
                <a:cubicBezTo>
                  <a:pt x="151" y="1792"/>
                  <a:pt x="180" y="1764"/>
                  <a:pt x="180" y="1706"/>
                </a:cubicBezTo>
                <a:cubicBezTo>
                  <a:pt x="273" y="1556"/>
                  <a:pt x="811" y="273"/>
                  <a:pt x="897" y="1"/>
                </a:cubicBezTo>
              </a:path>
            </a:pathLst>
          </a:custGeom>
          <a:noFill/>
          <a:ln w="3050" cap="flat" cmpd="sng">
            <a:solidFill>
              <a:srgbClr val="28481F"/>
            </a:solidFill>
            <a:prstDash val="solid"/>
            <a:miter lim="716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4" name="Google Shape;2454;p18"/>
          <p:cNvSpPr/>
          <p:nvPr/>
        </p:nvSpPr>
        <p:spPr>
          <a:xfrm rot="-5400000">
            <a:off x="7591861" y="213525"/>
            <a:ext cx="23681" cy="23640"/>
          </a:xfrm>
          <a:custGeom>
            <a:avLst/>
            <a:gdLst/>
            <a:ahLst/>
            <a:cxnLst/>
            <a:rect l="l" t="t" r="r" b="b"/>
            <a:pathLst>
              <a:path w="539" h="538" fill="none" extrusionOk="0">
                <a:moveTo>
                  <a:pt x="94" y="502"/>
                </a:moveTo>
                <a:lnTo>
                  <a:pt x="216" y="502"/>
                </a:lnTo>
                <a:cubicBezTo>
                  <a:pt x="216" y="502"/>
                  <a:pt x="244" y="502"/>
                  <a:pt x="244" y="538"/>
                </a:cubicBezTo>
                <a:lnTo>
                  <a:pt x="330" y="538"/>
                </a:lnTo>
                <a:cubicBezTo>
                  <a:pt x="395" y="538"/>
                  <a:pt x="452" y="502"/>
                  <a:pt x="481" y="445"/>
                </a:cubicBezTo>
                <a:cubicBezTo>
                  <a:pt x="510" y="387"/>
                  <a:pt x="538" y="323"/>
                  <a:pt x="538" y="265"/>
                </a:cubicBezTo>
                <a:lnTo>
                  <a:pt x="538" y="208"/>
                </a:lnTo>
                <a:cubicBezTo>
                  <a:pt x="510" y="179"/>
                  <a:pt x="510" y="179"/>
                  <a:pt x="481" y="179"/>
                </a:cubicBezTo>
                <a:cubicBezTo>
                  <a:pt x="452" y="144"/>
                  <a:pt x="424" y="115"/>
                  <a:pt x="395" y="58"/>
                </a:cubicBezTo>
                <a:cubicBezTo>
                  <a:pt x="395" y="29"/>
                  <a:pt x="359" y="0"/>
                  <a:pt x="330" y="0"/>
                </a:cubicBezTo>
                <a:lnTo>
                  <a:pt x="302" y="29"/>
                </a:lnTo>
                <a:cubicBezTo>
                  <a:pt x="302" y="58"/>
                  <a:pt x="273" y="58"/>
                  <a:pt x="273" y="86"/>
                </a:cubicBezTo>
                <a:cubicBezTo>
                  <a:pt x="244" y="115"/>
                  <a:pt x="151" y="115"/>
                  <a:pt x="123" y="144"/>
                </a:cubicBezTo>
                <a:lnTo>
                  <a:pt x="94" y="144"/>
                </a:lnTo>
                <a:cubicBezTo>
                  <a:pt x="94" y="179"/>
                  <a:pt x="94" y="179"/>
                  <a:pt x="123" y="179"/>
                </a:cubicBezTo>
                <a:cubicBezTo>
                  <a:pt x="151" y="265"/>
                  <a:pt x="65" y="265"/>
                  <a:pt x="37" y="323"/>
                </a:cubicBezTo>
                <a:cubicBezTo>
                  <a:pt x="1" y="387"/>
                  <a:pt x="65" y="473"/>
                  <a:pt x="94" y="502"/>
                </a:cubicBezTo>
                <a:close/>
              </a:path>
            </a:pathLst>
          </a:custGeom>
          <a:noFill/>
          <a:ln w="3050" cap="flat" cmpd="sng">
            <a:solidFill>
              <a:srgbClr val="28481F"/>
            </a:solidFill>
            <a:prstDash val="solid"/>
            <a:miter lim="716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5" name="Google Shape;2455;p18"/>
          <p:cNvSpPr/>
          <p:nvPr/>
        </p:nvSpPr>
        <p:spPr>
          <a:xfrm rot="-5400000">
            <a:off x="7604800" y="227695"/>
            <a:ext cx="44" cy="44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noFill/>
          <a:ln w="3050" cap="flat" cmpd="sng">
            <a:solidFill>
              <a:srgbClr val="28481F"/>
            </a:solidFill>
            <a:prstDash val="solid"/>
            <a:miter lim="716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6" name="Google Shape;2456;p18"/>
          <p:cNvSpPr/>
          <p:nvPr/>
        </p:nvSpPr>
        <p:spPr>
          <a:xfrm rot="-5400000">
            <a:off x="6528963" y="293304"/>
            <a:ext cx="211327" cy="135467"/>
          </a:xfrm>
          <a:custGeom>
            <a:avLst/>
            <a:gdLst/>
            <a:ahLst/>
            <a:cxnLst/>
            <a:rect l="l" t="t" r="r" b="b"/>
            <a:pathLst>
              <a:path w="4810" h="3083" fill="none" extrusionOk="0">
                <a:moveTo>
                  <a:pt x="1971" y="395"/>
                </a:moveTo>
                <a:cubicBezTo>
                  <a:pt x="2244" y="331"/>
                  <a:pt x="2423" y="1"/>
                  <a:pt x="2717" y="1"/>
                </a:cubicBezTo>
                <a:cubicBezTo>
                  <a:pt x="3018" y="1"/>
                  <a:pt x="3168" y="359"/>
                  <a:pt x="3433" y="481"/>
                </a:cubicBezTo>
                <a:cubicBezTo>
                  <a:pt x="3677" y="574"/>
                  <a:pt x="3913" y="510"/>
                  <a:pt x="4150" y="510"/>
                </a:cubicBezTo>
                <a:cubicBezTo>
                  <a:pt x="4393" y="481"/>
                  <a:pt x="4659" y="538"/>
                  <a:pt x="4752" y="753"/>
                </a:cubicBezTo>
                <a:cubicBezTo>
                  <a:pt x="4809" y="932"/>
                  <a:pt x="4752" y="1112"/>
                  <a:pt x="4630" y="1226"/>
                </a:cubicBezTo>
                <a:cubicBezTo>
                  <a:pt x="4544" y="1377"/>
                  <a:pt x="4422" y="1499"/>
                  <a:pt x="4329" y="1649"/>
                </a:cubicBezTo>
                <a:cubicBezTo>
                  <a:pt x="4272" y="1792"/>
                  <a:pt x="4272" y="1943"/>
                  <a:pt x="4186" y="2065"/>
                </a:cubicBezTo>
                <a:cubicBezTo>
                  <a:pt x="4064" y="2244"/>
                  <a:pt x="3856" y="2301"/>
                  <a:pt x="3677" y="2330"/>
                </a:cubicBezTo>
                <a:cubicBezTo>
                  <a:pt x="3469" y="2366"/>
                  <a:pt x="3254" y="2330"/>
                  <a:pt x="3046" y="2301"/>
                </a:cubicBezTo>
                <a:cubicBezTo>
                  <a:pt x="2989" y="2301"/>
                  <a:pt x="2896" y="2301"/>
                  <a:pt x="2838" y="2366"/>
                </a:cubicBezTo>
                <a:cubicBezTo>
                  <a:pt x="2717" y="2423"/>
                  <a:pt x="2717" y="2545"/>
                  <a:pt x="2631" y="2660"/>
                </a:cubicBezTo>
                <a:cubicBezTo>
                  <a:pt x="2451" y="2932"/>
                  <a:pt x="2000" y="2839"/>
                  <a:pt x="1677" y="2903"/>
                </a:cubicBezTo>
                <a:cubicBezTo>
                  <a:pt x="1527" y="2932"/>
                  <a:pt x="1376" y="3018"/>
                  <a:pt x="1197" y="3047"/>
                </a:cubicBezTo>
                <a:cubicBezTo>
                  <a:pt x="810" y="3082"/>
                  <a:pt x="481" y="2781"/>
                  <a:pt x="273" y="2452"/>
                </a:cubicBezTo>
                <a:cubicBezTo>
                  <a:pt x="122" y="2215"/>
                  <a:pt x="1" y="1943"/>
                  <a:pt x="1" y="1649"/>
                </a:cubicBezTo>
                <a:cubicBezTo>
                  <a:pt x="29" y="1348"/>
                  <a:pt x="180" y="1047"/>
                  <a:pt x="452" y="961"/>
                </a:cubicBezTo>
                <a:cubicBezTo>
                  <a:pt x="538" y="932"/>
                  <a:pt x="631" y="932"/>
                  <a:pt x="717" y="868"/>
                </a:cubicBezTo>
                <a:cubicBezTo>
                  <a:pt x="868" y="782"/>
                  <a:pt x="896" y="538"/>
                  <a:pt x="1018" y="424"/>
                </a:cubicBezTo>
                <a:cubicBezTo>
                  <a:pt x="1283" y="216"/>
                  <a:pt x="1677" y="481"/>
                  <a:pt x="1971" y="395"/>
                </a:cubicBezTo>
                <a:close/>
              </a:path>
            </a:pathLst>
          </a:custGeom>
          <a:noFill/>
          <a:ln w="30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7" name="Google Shape;2457;p18"/>
          <p:cNvSpPr/>
          <p:nvPr/>
        </p:nvSpPr>
        <p:spPr>
          <a:xfrm rot="-5400000">
            <a:off x="6551326" y="345899"/>
            <a:ext cx="176970" cy="58924"/>
          </a:xfrm>
          <a:custGeom>
            <a:avLst/>
            <a:gdLst/>
            <a:ahLst/>
            <a:cxnLst/>
            <a:rect l="l" t="t" r="r" b="b"/>
            <a:pathLst>
              <a:path w="4028" h="1341" fill="none" extrusionOk="0">
                <a:moveTo>
                  <a:pt x="4027" y="1"/>
                </a:moveTo>
                <a:cubicBezTo>
                  <a:pt x="3311" y="58"/>
                  <a:pt x="2594" y="151"/>
                  <a:pt x="1878" y="330"/>
                </a:cubicBezTo>
                <a:cubicBezTo>
                  <a:pt x="1190" y="538"/>
                  <a:pt x="537" y="839"/>
                  <a:pt x="0" y="1341"/>
                </a:cubicBezTo>
              </a:path>
            </a:pathLst>
          </a:custGeom>
          <a:noFill/>
          <a:ln w="30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8" name="Google Shape;2458;p18"/>
          <p:cNvSpPr/>
          <p:nvPr/>
        </p:nvSpPr>
        <p:spPr>
          <a:xfrm rot="-5400000">
            <a:off x="6317020" y="20967"/>
            <a:ext cx="251967" cy="240308"/>
          </a:xfrm>
          <a:custGeom>
            <a:avLst/>
            <a:gdLst/>
            <a:ahLst/>
            <a:cxnLst/>
            <a:rect l="l" t="t" r="r" b="b"/>
            <a:pathLst>
              <a:path w="5735" h="5469" fill="none" extrusionOk="0">
                <a:moveTo>
                  <a:pt x="2896" y="5412"/>
                </a:moveTo>
                <a:cubicBezTo>
                  <a:pt x="3763" y="5261"/>
                  <a:pt x="4566" y="4810"/>
                  <a:pt x="5132" y="4122"/>
                </a:cubicBezTo>
                <a:cubicBezTo>
                  <a:pt x="5462" y="3706"/>
                  <a:pt x="5734" y="3197"/>
                  <a:pt x="5734" y="2660"/>
                </a:cubicBezTo>
                <a:cubicBezTo>
                  <a:pt x="5734" y="2094"/>
                  <a:pt x="5404" y="1556"/>
                  <a:pt x="4896" y="1377"/>
                </a:cubicBezTo>
                <a:cubicBezTo>
                  <a:pt x="4566" y="1255"/>
                  <a:pt x="4179" y="1320"/>
                  <a:pt x="3849" y="1406"/>
                </a:cubicBezTo>
                <a:cubicBezTo>
                  <a:pt x="3727" y="1470"/>
                  <a:pt x="3613" y="1499"/>
                  <a:pt x="3491" y="1499"/>
                </a:cubicBezTo>
                <a:cubicBezTo>
                  <a:pt x="3190" y="1470"/>
                  <a:pt x="3190" y="1255"/>
                  <a:pt x="3161" y="1019"/>
                </a:cubicBezTo>
                <a:cubicBezTo>
                  <a:pt x="3104" y="753"/>
                  <a:pt x="3011" y="481"/>
                  <a:pt x="2832" y="302"/>
                </a:cubicBezTo>
                <a:cubicBezTo>
                  <a:pt x="2567" y="65"/>
                  <a:pt x="2180" y="1"/>
                  <a:pt x="1850" y="94"/>
                </a:cubicBezTo>
                <a:cubicBezTo>
                  <a:pt x="1520" y="180"/>
                  <a:pt x="1219" y="424"/>
                  <a:pt x="983" y="660"/>
                </a:cubicBezTo>
                <a:cubicBezTo>
                  <a:pt x="323" y="1377"/>
                  <a:pt x="1" y="2452"/>
                  <a:pt x="180" y="3405"/>
                </a:cubicBezTo>
                <a:cubicBezTo>
                  <a:pt x="266" y="3828"/>
                  <a:pt x="445" y="4272"/>
                  <a:pt x="832" y="4451"/>
                </a:cubicBezTo>
                <a:cubicBezTo>
                  <a:pt x="1133" y="4630"/>
                  <a:pt x="1520" y="4602"/>
                  <a:pt x="1793" y="4810"/>
                </a:cubicBezTo>
                <a:cubicBezTo>
                  <a:pt x="2058" y="4989"/>
                  <a:pt x="2180" y="5318"/>
                  <a:pt x="2473" y="5412"/>
                </a:cubicBezTo>
                <a:cubicBezTo>
                  <a:pt x="2624" y="5469"/>
                  <a:pt x="2774" y="5440"/>
                  <a:pt x="2896" y="5412"/>
                </a:cubicBezTo>
                <a:close/>
              </a:path>
            </a:pathLst>
          </a:custGeom>
          <a:noFill/>
          <a:ln w="3050" cap="flat" cmpd="sng">
            <a:solidFill>
              <a:srgbClr val="28481F"/>
            </a:solidFill>
            <a:prstDash val="solid"/>
            <a:miter lim="716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9" name="Google Shape;2459;p18"/>
          <p:cNvSpPr/>
          <p:nvPr/>
        </p:nvSpPr>
        <p:spPr>
          <a:xfrm rot="-5400000">
            <a:off x="6396588" y="85998"/>
            <a:ext cx="120602" cy="115606"/>
          </a:xfrm>
          <a:custGeom>
            <a:avLst/>
            <a:gdLst/>
            <a:ahLst/>
            <a:cxnLst/>
            <a:rect l="l" t="t" r="r" b="b"/>
            <a:pathLst>
              <a:path w="2745" h="2631" fill="none" extrusionOk="0">
                <a:moveTo>
                  <a:pt x="1011" y="58"/>
                </a:moveTo>
                <a:cubicBezTo>
                  <a:pt x="746" y="0"/>
                  <a:pt x="416" y="93"/>
                  <a:pt x="237" y="330"/>
                </a:cubicBezTo>
                <a:cubicBezTo>
                  <a:pt x="58" y="509"/>
                  <a:pt x="0" y="810"/>
                  <a:pt x="29" y="1046"/>
                </a:cubicBezTo>
                <a:cubicBezTo>
                  <a:pt x="29" y="1312"/>
                  <a:pt x="115" y="1584"/>
                  <a:pt x="208" y="1820"/>
                </a:cubicBezTo>
                <a:cubicBezTo>
                  <a:pt x="294" y="2028"/>
                  <a:pt x="387" y="2243"/>
                  <a:pt x="473" y="2480"/>
                </a:cubicBezTo>
                <a:cubicBezTo>
                  <a:pt x="502" y="2508"/>
                  <a:pt x="502" y="2508"/>
                  <a:pt x="538" y="2537"/>
                </a:cubicBezTo>
                <a:cubicBezTo>
                  <a:pt x="538" y="2566"/>
                  <a:pt x="566" y="2566"/>
                  <a:pt x="595" y="2566"/>
                </a:cubicBezTo>
                <a:cubicBezTo>
                  <a:pt x="746" y="2630"/>
                  <a:pt x="896" y="2602"/>
                  <a:pt x="1075" y="2537"/>
                </a:cubicBezTo>
                <a:cubicBezTo>
                  <a:pt x="1369" y="2451"/>
                  <a:pt x="1699" y="2329"/>
                  <a:pt x="2000" y="2207"/>
                </a:cubicBezTo>
                <a:cubicBezTo>
                  <a:pt x="2150" y="2121"/>
                  <a:pt x="2293" y="2064"/>
                  <a:pt x="2444" y="1942"/>
                </a:cubicBezTo>
                <a:cubicBezTo>
                  <a:pt x="2594" y="1792"/>
                  <a:pt x="2688" y="1613"/>
                  <a:pt x="2716" y="1405"/>
                </a:cubicBezTo>
                <a:cubicBezTo>
                  <a:pt x="2745" y="1226"/>
                  <a:pt x="2688" y="989"/>
                  <a:pt x="2537" y="867"/>
                </a:cubicBezTo>
                <a:cubicBezTo>
                  <a:pt x="2415" y="746"/>
                  <a:pt x="2236" y="688"/>
                  <a:pt x="2086" y="660"/>
                </a:cubicBezTo>
                <a:cubicBezTo>
                  <a:pt x="1906" y="660"/>
                  <a:pt x="1727" y="688"/>
                  <a:pt x="1577" y="717"/>
                </a:cubicBezTo>
                <a:lnTo>
                  <a:pt x="1519" y="717"/>
                </a:lnTo>
                <a:cubicBezTo>
                  <a:pt x="1491" y="717"/>
                  <a:pt x="1491" y="566"/>
                  <a:pt x="1491" y="538"/>
                </a:cubicBezTo>
                <a:cubicBezTo>
                  <a:pt x="1462" y="452"/>
                  <a:pt x="1434" y="387"/>
                  <a:pt x="1369" y="330"/>
                </a:cubicBezTo>
                <a:cubicBezTo>
                  <a:pt x="1283" y="208"/>
                  <a:pt x="1161" y="122"/>
                  <a:pt x="1011" y="58"/>
                </a:cubicBezTo>
                <a:close/>
              </a:path>
            </a:pathLst>
          </a:custGeom>
          <a:noFill/>
          <a:ln w="3050" cap="flat" cmpd="sng">
            <a:solidFill>
              <a:srgbClr val="28481F"/>
            </a:solidFill>
            <a:prstDash val="solid"/>
            <a:miter lim="716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0" name="Google Shape;2460;p18"/>
          <p:cNvSpPr/>
          <p:nvPr/>
        </p:nvSpPr>
        <p:spPr>
          <a:xfrm rot="-5400000">
            <a:off x="6456868" y="125501"/>
            <a:ext cx="13224" cy="23684"/>
          </a:xfrm>
          <a:custGeom>
            <a:avLst/>
            <a:gdLst/>
            <a:ahLst/>
            <a:cxnLst/>
            <a:rect l="l" t="t" r="r" b="b"/>
            <a:pathLst>
              <a:path w="301" h="539" fill="none" extrusionOk="0">
                <a:moveTo>
                  <a:pt x="0" y="331"/>
                </a:moveTo>
                <a:cubicBezTo>
                  <a:pt x="0" y="417"/>
                  <a:pt x="0" y="474"/>
                  <a:pt x="65" y="510"/>
                </a:cubicBezTo>
                <a:cubicBezTo>
                  <a:pt x="122" y="538"/>
                  <a:pt x="208" y="538"/>
                  <a:pt x="244" y="474"/>
                </a:cubicBezTo>
                <a:cubicBezTo>
                  <a:pt x="301" y="417"/>
                  <a:pt x="301" y="359"/>
                  <a:pt x="301" y="295"/>
                </a:cubicBezTo>
                <a:cubicBezTo>
                  <a:pt x="301" y="209"/>
                  <a:pt x="301" y="116"/>
                  <a:pt x="272" y="30"/>
                </a:cubicBezTo>
                <a:cubicBezTo>
                  <a:pt x="244" y="1"/>
                  <a:pt x="208" y="1"/>
                  <a:pt x="208" y="1"/>
                </a:cubicBezTo>
                <a:cubicBezTo>
                  <a:pt x="65" y="58"/>
                  <a:pt x="0" y="209"/>
                  <a:pt x="0" y="331"/>
                </a:cubicBezTo>
                <a:close/>
              </a:path>
            </a:pathLst>
          </a:custGeom>
          <a:noFill/>
          <a:ln w="3050" cap="flat" cmpd="sng">
            <a:solidFill>
              <a:srgbClr val="28481F"/>
            </a:solidFill>
            <a:prstDash val="solid"/>
            <a:miter lim="716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1" name="Google Shape;2461;p18"/>
          <p:cNvSpPr/>
          <p:nvPr/>
        </p:nvSpPr>
        <p:spPr>
          <a:xfrm rot="-5400000">
            <a:off x="6448369" y="397874"/>
            <a:ext cx="73371" cy="69293"/>
          </a:xfrm>
          <a:custGeom>
            <a:avLst/>
            <a:gdLst/>
            <a:ahLst/>
            <a:cxnLst/>
            <a:rect l="l" t="t" r="r" b="b"/>
            <a:pathLst>
              <a:path w="1670" h="1577" fill="none" extrusionOk="0">
                <a:moveTo>
                  <a:pt x="301" y="265"/>
                </a:moveTo>
                <a:cubicBezTo>
                  <a:pt x="122" y="416"/>
                  <a:pt x="0" y="681"/>
                  <a:pt x="0" y="953"/>
                </a:cubicBezTo>
                <a:cubicBezTo>
                  <a:pt x="0" y="1011"/>
                  <a:pt x="0" y="1104"/>
                  <a:pt x="29" y="1161"/>
                </a:cubicBezTo>
                <a:cubicBezTo>
                  <a:pt x="58" y="1254"/>
                  <a:pt x="122" y="1312"/>
                  <a:pt x="208" y="1340"/>
                </a:cubicBezTo>
                <a:cubicBezTo>
                  <a:pt x="416" y="1520"/>
                  <a:pt x="659" y="1577"/>
                  <a:pt x="925" y="1577"/>
                </a:cubicBezTo>
                <a:cubicBezTo>
                  <a:pt x="1018" y="1577"/>
                  <a:pt x="1075" y="1577"/>
                  <a:pt x="1161" y="1548"/>
                </a:cubicBezTo>
                <a:cubicBezTo>
                  <a:pt x="1462" y="1462"/>
                  <a:pt x="1670" y="1161"/>
                  <a:pt x="1670" y="860"/>
                </a:cubicBezTo>
                <a:cubicBezTo>
                  <a:pt x="1670" y="538"/>
                  <a:pt x="1462" y="237"/>
                  <a:pt x="1197" y="115"/>
                </a:cubicBezTo>
                <a:cubicBezTo>
                  <a:pt x="896" y="0"/>
                  <a:pt x="538" y="58"/>
                  <a:pt x="301" y="265"/>
                </a:cubicBezTo>
                <a:close/>
              </a:path>
            </a:pathLst>
          </a:custGeom>
          <a:noFill/>
          <a:ln w="3050" cap="flat" cmpd="sng">
            <a:solidFill>
              <a:srgbClr val="28481F"/>
            </a:solidFill>
            <a:prstDash val="solid"/>
            <a:miter lim="716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2" name="Google Shape;2462;p18"/>
          <p:cNvSpPr/>
          <p:nvPr/>
        </p:nvSpPr>
        <p:spPr>
          <a:xfrm rot="-5400000">
            <a:off x="7936846" y="61268"/>
            <a:ext cx="236151" cy="417254"/>
          </a:xfrm>
          <a:custGeom>
            <a:avLst/>
            <a:gdLst/>
            <a:ahLst/>
            <a:cxnLst/>
            <a:rect l="l" t="t" r="r" b="b"/>
            <a:pathLst>
              <a:path w="5375" h="9496" fill="none" extrusionOk="0">
                <a:moveTo>
                  <a:pt x="0" y="2057"/>
                </a:moveTo>
                <a:cubicBezTo>
                  <a:pt x="179" y="2416"/>
                  <a:pt x="387" y="2745"/>
                  <a:pt x="566" y="3104"/>
                </a:cubicBezTo>
                <a:cubicBezTo>
                  <a:pt x="867" y="3763"/>
                  <a:pt x="1018" y="4480"/>
                  <a:pt x="989" y="5196"/>
                </a:cubicBezTo>
                <a:cubicBezTo>
                  <a:pt x="925" y="6242"/>
                  <a:pt x="509" y="7346"/>
                  <a:pt x="925" y="8299"/>
                </a:cubicBezTo>
                <a:cubicBezTo>
                  <a:pt x="1226" y="8930"/>
                  <a:pt x="1856" y="9374"/>
                  <a:pt x="2537" y="9439"/>
                </a:cubicBezTo>
                <a:cubicBezTo>
                  <a:pt x="3433" y="9496"/>
                  <a:pt x="4508" y="8865"/>
                  <a:pt x="4931" y="8034"/>
                </a:cubicBezTo>
                <a:cubicBezTo>
                  <a:pt x="5346" y="7224"/>
                  <a:pt x="5375" y="6271"/>
                  <a:pt x="5260" y="5375"/>
                </a:cubicBezTo>
                <a:cubicBezTo>
                  <a:pt x="4959" y="3347"/>
                  <a:pt x="3676" y="1491"/>
                  <a:pt x="2064" y="237"/>
                </a:cubicBezTo>
                <a:cubicBezTo>
                  <a:pt x="1942" y="151"/>
                  <a:pt x="1820" y="58"/>
                  <a:pt x="1706" y="1"/>
                </a:cubicBezTo>
              </a:path>
            </a:pathLst>
          </a:custGeom>
          <a:noFill/>
          <a:ln w="3050" cap="flat" cmpd="sng">
            <a:solidFill>
              <a:srgbClr val="28481F"/>
            </a:solidFill>
            <a:prstDash val="solid"/>
            <a:miter lim="716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3" name="Google Shape;2463;p18"/>
          <p:cNvSpPr/>
          <p:nvPr/>
        </p:nvSpPr>
        <p:spPr>
          <a:xfrm rot="-5400000">
            <a:off x="7822705" y="285594"/>
            <a:ext cx="125962" cy="139246"/>
          </a:xfrm>
          <a:custGeom>
            <a:avLst/>
            <a:gdLst/>
            <a:ahLst/>
            <a:cxnLst/>
            <a:rect l="l" t="t" r="r" b="b"/>
            <a:pathLst>
              <a:path w="2867" h="3169" fill="none" extrusionOk="0">
                <a:moveTo>
                  <a:pt x="452" y="567"/>
                </a:moveTo>
                <a:cubicBezTo>
                  <a:pt x="272" y="775"/>
                  <a:pt x="179" y="1047"/>
                  <a:pt x="122" y="1312"/>
                </a:cubicBezTo>
                <a:cubicBezTo>
                  <a:pt x="0" y="1914"/>
                  <a:pt x="151" y="2509"/>
                  <a:pt x="244" y="3104"/>
                </a:cubicBezTo>
                <a:cubicBezTo>
                  <a:pt x="244" y="3168"/>
                  <a:pt x="301" y="3168"/>
                  <a:pt x="330" y="3168"/>
                </a:cubicBezTo>
                <a:cubicBezTo>
                  <a:pt x="631" y="2896"/>
                  <a:pt x="867" y="2537"/>
                  <a:pt x="932" y="2122"/>
                </a:cubicBezTo>
                <a:cubicBezTo>
                  <a:pt x="932" y="2093"/>
                  <a:pt x="989" y="2065"/>
                  <a:pt x="1018" y="2093"/>
                </a:cubicBezTo>
                <a:cubicBezTo>
                  <a:pt x="1197" y="2301"/>
                  <a:pt x="1319" y="2509"/>
                  <a:pt x="1433" y="2745"/>
                </a:cubicBezTo>
                <a:cubicBezTo>
                  <a:pt x="1469" y="2781"/>
                  <a:pt x="1527" y="2781"/>
                  <a:pt x="1527" y="2717"/>
                </a:cubicBezTo>
                <a:cubicBezTo>
                  <a:pt x="1584" y="2272"/>
                  <a:pt x="1555" y="1821"/>
                  <a:pt x="1405" y="1405"/>
                </a:cubicBezTo>
                <a:cubicBezTo>
                  <a:pt x="1405" y="1377"/>
                  <a:pt x="1433" y="1312"/>
                  <a:pt x="1469" y="1348"/>
                </a:cubicBezTo>
                <a:cubicBezTo>
                  <a:pt x="1856" y="1405"/>
                  <a:pt x="2243" y="1642"/>
                  <a:pt x="2602" y="1556"/>
                </a:cubicBezTo>
                <a:cubicBezTo>
                  <a:pt x="2659" y="1556"/>
                  <a:pt x="2659" y="1491"/>
                  <a:pt x="2630" y="1463"/>
                </a:cubicBezTo>
                <a:lnTo>
                  <a:pt x="2007" y="839"/>
                </a:lnTo>
                <a:cubicBezTo>
                  <a:pt x="1971" y="810"/>
                  <a:pt x="1971" y="746"/>
                  <a:pt x="2035" y="746"/>
                </a:cubicBezTo>
                <a:cubicBezTo>
                  <a:pt x="2329" y="746"/>
                  <a:pt x="2602" y="631"/>
                  <a:pt x="2809" y="416"/>
                </a:cubicBezTo>
                <a:cubicBezTo>
                  <a:pt x="2867" y="388"/>
                  <a:pt x="2838" y="330"/>
                  <a:pt x="2781" y="330"/>
                </a:cubicBezTo>
                <a:cubicBezTo>
                  <a:pt x="2301" y="302"/>
                  <a:pt x="1856" y="1"/>
                  <a:pt x="1347" y="29"/>
                </a:cubicBezTo>
                <a:cubicBezTo>
                  <a:pt x="1075" y="29"/>
                  <a:pt x="839" y="151"/>
                  <a:pt x="659" y="330"/>
                </a:cubicBezTo>
              </a:path>
            </a:pathLst>
          </a:custGeom>
          <a:noFill/>
          <a:ln w="3050" cap="flat" cmpd="sng">
            <a:solidFill>
              <a:srgbClr val="28481F"/>
            </a:solidFill>
            <a:prstDash val="solid"/>
            <a:miter lim="716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4" name="Google Shape;2464;p18"/>
          <p:cNvSpPr/>
          <p:nvPr/>
        </p:nvSpPr>
        <p:spPr>
          <a:xfrm rot="-5400000">
            <a:off x="7788361" y="360220"/>
            <a:ext cx="34357" cy="84145"/>
          </a:xfrm>
          <a:custGeom>
            <a:avLst/>
            <a:gdLst/>
            <a:ahLst/>
            <a:cxnLst/>
            <a:rect l="l" t="t" r="r" b="b"/>
            <a:pathLst>
              <a:path w="782" h="1915" fill="none" extrusionOk="0">
                <a:moveTo>
                  <a:pt x="151" y="37"/>
                </a:moveTo>
                <a:cubicBezTo>
                  <a:pt x="180" y="1"/>
                  <a:pt x="180" y="1"/>
                  <a:pt x="208" y="1"/>
                </a:cubicBezTo>
                <a:lnTo>
                  <a:pt x="602" y="1"/>
                </a:lnTo>
                <a:cubicBezTo>
                  <a:pt x="423" y="538"/>
                  <a:pt x="452" y="1198"/>
                  <a:pt x="782" y="1649"/>
                </a:cubicBezTo>
                <a:cubicBezTo>
                  <a:pt x="660" y="1706"/>
                  <a:pt x="631" y="1828"/>
                  <a:pt x="602" y="1914"/>
                </a:cubicBezTo>
                <a:cubicBezTo>
                  <a:pt x="180" y="1405"/>
                  <a:pt x="0" y="717"/>
                  <a:pt x="122" y="65"/>
                </a:cubicBezTo>
                <a:cubicBezTo>
                  <a:pt x="151" y="65"/>
                  <a:pt x="151" y="37"/>
                  <a:pt x="151" y="37"/>
                </a:cubicBezTo>
                <a:close/>
              </a:path>
            </a:pathLst>
          </a:custGeom>
          <a:noFill/>
          <a:ln w="3050" cap="flat" cmpd="sng">
            <a:solidFill>
              <a:srgbClr val="28481F"/>
            </a:solidFill>
            <a:prstDash val="solid"/>
            <a:miter lim="716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5" name="Google Shape;2465;p18"/>
          <p:cNvSpPr/>
          <p:nvPr/>
        </p:nvSpPr>
        <p:spPr>
          <a:xfrm rot="-5400000">
            <a:off x="8162467" y="272394"/>
            <a:ext cx="52590" cy="84101"/>
          </a:xfrm>
          <a:custGeom>
            <a:avLst/>
            <a:gdLst/>
            <a:ahLst/>
            <a:cxnLst/>
            <a:rect l="l" t="t" r="r" b="b"/>
            <a:pathLst>
              <a:path w="1197" h="1914" fill="none" extrusionOk="0">
                <a:moveTo>
                  <a:pt x="566" y="179"/>
                </a:moveTo>
                <a:cubicBezTo>
                  <a:pt x="538" y="93"/>
                  <a:pt x="452" y="0"/>
                  <a:pt x="358" y="0"/>
                </a:cubicBezTo>
                <a:cubicBezTo>
                  <a:pt x="272" y="0"/>
                  <a:pt x="179" y="58"/>
                  <a:pt x="151" y="122"/>
                </a:cubicBezTo>
                <a:cubicBezTo>
                  <a:pt x="93" y="208"/>
                  <a:pt x="65" y="301"/>
                  <a:pt x="65" y="359"/>
                </a:cubicBezTo>
                <a:cubicBezTo>
                  <a:pt x="0" y="867"/>
                  <a:pt x="179" y="1376"/>
                  <a:pt x="538" y="1735"/>
                </a:cubicBezTo>
                <a:cubicBezTo>
                  <a:pt x="631" y="1820"/>
                  <a:pt x="745" y="1885"/>
                  <a:pt x="867" y="1914"/>
                </a:cubicBezTo>
                <a:cubicBezTo>
                  <a:pt x="960" y="1914"/>
                  <a:pt x="1104" y="1849"/>
                  <a:pt x="1139" y="1763"/>
                </a:cubicBezTo>
                <a:cubicBezTo>
                  <a:pt x="1197" y="1641"/>
                  <a:pt x="1104" y="1491"/>
                  <a:pt x="1046" y="1376"/>
                </a:cubicBezTo>
                <a:cubicBezTo>
                  <a:pt x="925" y="1197"/>
                  <a:pt x="810" y="1018"/>
                  <a:pt x="745" y="810"/>
                </a:cubicBezTo>
                <a:cubicBezTo>
                  <a:pt x="688" y="595"/>
                  <a:pt x="688" y="359"/>
                  <a:pt x="566" y="179"/>
                </a:cubicBezTo>
                <a:close/>
              </a:path>
            </a:pathLst>
          </a:custGeom>
          <a:noFill/>
          <a:ln w="3050" cap="flat" cmpd="sng">
            <a:solidFill>
              <a:srgbClr val="28481F"/>
            </a:solidFill>
            <a:prstDash val="solid"/>
            <a:miter lim="716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66" name="Google Shape;2466;p18"/>
          <p:cNvGrpSpPr/>
          <p:nvPr/>
        </p:nvGrpSpPr>
        <p:grpSpPr>
          <a:xfrm>
            <a:off x="8065817" y="556030"/>
            <a:ext cx="249068" cy="244087"/>
            <a:chOff x="8097176" y="621780"/>
            <a:chExt cx="249068" cy="244087"/>
          </a:xfrm>
        </p:grpSpPr>
        <p:sp>
          <p:nvSpPr>
            <p:cNvPr id="2467" name="Google Shape;2467;p18"/>
            <p:cNvSpPr/>
            <p:nvPr/>
          </p:nvSpPr>
          <p:spPr>
            <a:xfrm>
              <a:off x="8097176" y="621780"/>
              <a:ext cx="249068" cy="244087"/>
            </a:xfrm>
            <a:custGeom>
              <a:avLst/>
              <a:gdLst/>
              <a:ahLst/>
              <a:cxnLst/>
              <a:rect l="l" t="t" r="r" b="b"/>
              <a:pathLst>
                <a:path w="5669" h="5555" fill="none" extrusionOk="0">
                  <a:moveTo>
                    <a:pt x="1398" y="4959"/>
                  </a:moveTo>
                  <a:cubicBezTo>
                    <a:pt x="2179" y="5461"/>
                    <a:pt x="3225" y="5554"/>
                    <a:pt x="4085" y="5225"/>
                  </a:cubicBezTo>
                  <a:cubicBezTo>
                    <a:pt x="4264" y="5139"/>
                    <a:pt x="4479" y="5045"/>
                    <a:pt x="4623" y="4924"/>
                  </a:cubicBezTo>
                  <a:cubicBezTo>
                    <a:pt x="5282" y="4451"/>
                    <a:pt x="5669" y="3526"/>
                    <a:pt x="5612" y="2745"/>
                  </a:cubicBezTo>
                  <a:cubicBezTo>
                    <a:pt x="5583" y="1971"/>
                    <a:pt x="5196" y="1254"/>
                    <a:pt x="4623" y="717"/>
                  </a:cubicBezTo>
                  <a:cubicBezTo>
                    <a:pt x="4150" y="265"/>
                    <a:pt x="3670" y="29"/>
                    <a:pt x="2982" y="29"/>
                  </a:cubicBezTo>
                  <a:cubicBezTo>
                    <a:pt x="2652" y="0"/>
                    <a:pt x="2208" y="86"/>
                    <a:pt x="2000" y="151"/>
                  </a:cubicBezTo>
                  <a:cubicBezTo>
                    <a:pt x="1613" y="265"/>
                    <a:pt x="1369" y="387"/>
                    <a:pt x="1075" y="624"/>
                  </a:cubicBezTo>
                  <a:cubicBezTo>
                    <a:pt x="860" y="774"/>
                    <a:pt x="717" y="925"/>
                    <a:pt x="567" y="1104"/>
                  </a:cubicBezTo>
                  <a:cubicBezTo>
                    <a:pt x="416" y="1312"/>
                    <a:pt x="266" y="1520"/>
                    <a:pt x="144" y="1849"/>
                  </a:cubicBezTo>
                  <a:cubicBezTo>
                    <a:pt x="0" y="2358"/>
                    <a:pt x="58" y="2774"/>
                    <a:pt x="180" y="3225"/>
                  </a:cubicBezTo>
                  <a:cubicBezTo>
                    <a:pt x="266" y="3669"/>
                    <a:pt x="502" y="4092"/>
                    <a:pt x="803" y="4451"/>
                  </a:cubicBezTo>
                  <a:cubicBezTo>
                    <a:pt x="982" y="4630"/>
                    <a:pt x="1161" y="4809"/>
                    <a:pt x="1398" y="4959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18"/>
            <p:cNvSpPr/>
            <p:nvPr/>
          </p:nvSpPr>
          <p:spPr>
            <a:xfrm>
              <a:off x="8114179" y="642871"/>
              <a:ext cx="213832" cy="196851"/>
            </a:xfrm>
            <a:custGeom>
              <a:avLst/>
              <a:gdLst/>
              <a:ahLst/>
              <a:cxnLst/>
              <a:rect l="l" t="t" r="r" b="b"/>
              <a:pathLst>
                <a:path w="4867" h="4480" fill="none" extrusionOk="0">
                  <a:moveTo>
                    <a:pt x="2150" y="180"/>
                  </a:moveTo>
                  <a:cubicBezTo>
                    <a:pt x="2208" y="58"/>
                    <a:pt x="2329" y="29"/>
                    <a:pt x="2444" y="0"/>
                  </a:cubicBezTo>
                  <a:cubicBezTo>
                    <a:pt x="2716" y="0"/>
                    <a:pt x="2982" y="58"/>
                    <a:pt x="3161" y="208"/>
                  </a:cubicBezTo>
                  <a:cubicBezTo>
                    <a:pt x="3197" y="237"/>
                    <a:pt x="3225" y="266"/>
                    <a:pt x="3254" y="266"/>
                  </a:cubicBezTo>
                  <a:lnTo>
                    <a:pt x="3311" y="266"/>
                  </a:lnTo>
                  <a:cubicBezTo>
                    <a:pt x="3670" y="323"/>
                    <a:pt x="3999" y="567"/>
                    <a:pt x="4150" y="896"/>
                  </a:cubicBezTo>
                  <a:cubicBezTo>
                    <a:pt x="4565" y="1133"/>
                    <a:pt x="4773" y="1642"/>
                    <a:pt x="4658" y="2086"/>
                  </a:cubicBezTo>
                  <a:cubicBezTo>
                    <a:pt x="4809" y="2236"/>
                    <a:pt x="4866" y="2473"/>
                    <a:pt x="4866" y="2688"/>
                  </a:cubicBezTo>
                  <a:cubicBezTo>
                    <a:pt x="4838" y="2896"/>
                    <a:pt x="4716" y="3103"/>
                    <a:pt x="4537" y="3225"/>
                  </a:cubicBezTo>
                  <a:cubicBezTo>
                    <a:pt x="4508" y="3254"/>
                    <a:pt x="4508" y="3254"/>
                    <a:pt x="4479" y="3283"/>
                  </a:cubicBezTo>
                  <a:cubicBezTo>
                    <a:pt x="4451" y="3311"/>
                    <a:pt x="4451" y="3340"/>
                    <a:pt x="4415" y="3369"/>
                  </a:cubicBezTo>
                  <a:cubicBezTo>
                    <a:pt x="4300" y="3670"/>
                    <a:pt x="3999" y="3877"/>
                    <a:pt x="3670" y="3906"/>
                  </a:cubicBezTo>
                  <a:cubicBezTo>
                    <a:pt x="3641" y="4085"/>
                    <a:pt x="3490" y="4236"/>
                    <a:pt x="3311" y="4329"/>
                  </a:cubicBezTo>
                  <a:cubicBezTo>
                    <a:pt x="3161" y="4386"/>
                    <a:pt x="2953" y="4415"/>
                    <a:pt x="2774" y="4444"/>
                  </a:cubicBezTo>
                  <a:cubicBezTo>
                    <a:pt x="2566" y="4479"/>
                    <a:pt x="2329" y="4479"/>
                    <a:pt x="2208" y="4329"/>
                  </a:cubicBezTo>
                  <a:cubicBezTo>
                    <a:pt x="2150" y="4415"/>
                    <a:pt x="1971" y="4415"/>
                    <a:pt x="1849" y="4386"/>
                  </a:cubicBezTo>
                  <a:cubicBezTo>
                    <a:pt x="1520" y="4329"/>
                    <a:pt x="1226" y="4121"/>
                    <a:pt x="1011" y="3849"/>
                  </a:cubicBezTo>
                  <a:cubicBezTo>
                    <a:pt x="982" y="3820"/>
                    <a:pt x="982" y="3791"/>
                    <a:pt x="953" y="3791"/>
                  </a:cubicBezTo>
                  <a:cubicBezTo>
                    <a:pt x="925" y="3763"/>
                    <a:pt x="896" y="3727"/>
                    <a:pt x="832" y="3727"/>
                  </a:cubicBezTo>
                  <a:cubicBezTo>
                    <a:pt x="509" y="3548"/>
                    <a:pt x="330" y="3189"/>
                    <a:pt x="330" y="2802"/>
                  </a:cubicBezTo>
                  <a:cubicBezTo>
                    <a:pt x="208" y="2717"/>
                    <a:pt x="115" y="2595"/>
                    <a:pt x="86" y="2444"/>
                  </a:cubicBezTo>
                  <a:cubicBezTo>
                    <a:pt x="29" y="2265"/>
                    <a:pt x="0" y="2086"/>
                    <a:pt x="29" y="1935"/>
                  </a:cubicBezTo>
                  <a:cubicBezTo>
                    <a:pt x="86" y="1756"/>
                    <a:pt x="180" y="1577"/>
                    <a:pt x="330" y="1520"/>
                  </a:cubicBezTo>
                  <a:cubicBezTo>
                    <a:pt x="416" y="1462"/>
                    <a:pt x="359" y="1369"/>
                    <a:pt x="359" y="1283"/>
                  </a:cubicBezTo>
                  <a:cubicBezTo>
                    <a:pt x="330" y="1133"/>
                    <a:pt x="445" y="1011"/>
                    <a:pt x="538" y="925"/>
                  </a:cubicBezTo>
                  <a:cubicBezTo>
                    <a:pt x="595" y="832"/>
                    <a:pt x="688" y="746"/>
                    <a:pt x="774" y="681"/>
                  </a:cubicBezTo>
                  <a:cubicBezTo>
                    <a:pt x="867" y="624"/>
                    <a:pt x="982" y="595"/>
                    <a:pt x="1104" y="595"/>
                  </a:cubicBezTo>
                  <a:cubicBezTo>
                    <a:pt x="1161" y="624"/>
                    <a:pt x="1226" y="624"/>
                    <a:pt x="1254" y="595"/>
                  </a:cubicBezTo>
                  <a:lnTo>
                    <a:pt x="1254" y="473"/>
                  </a:lnTo>
                  <a:cubicBezTo>
                    <a:pt x="1254" y="359"/>
                    <a:pt x="1405" y="237"/>
                    <a:pt x="1520" y="208"/>
                  </a:cubicBezTo>
                  <a:cubicBezTo>
                    <a:pt x="1727" y="115"/>
                    <a:pt x="1971" y="58"/>
                    <a:pt x="2150" y="180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18"/>
            <p:cNvSpPr/>
            <p:nvPr/>
          </p:nvSpPr>
          <p:spPr>
            <a:xfrm>
              <a:off x="8153545" y="750260"/>
              <a:ext cx="68055" cy="82827"/>
            </a:xfrm>
            <a:custGeom>
              <a:avLst/>
              <a:gdLst/>
              <a:ahLst/>
              <a:cxnLst/>
              <a:rect l="l" t="t" r="r" b="b"/>
              <a:pathLst>
                <a:path w="1549" h="1885" fill="none" extrusionOk="0">
                  <a:moveTo>
                    <a:pt x="1312" y="1885"/>
                  </a:moveTo>
                  <a:cubicBezTo>
                    <a:pt x="1405" y="1462"/>
                    <a:pt x="1519" y="925"/>
                    <a:pt x="1519" y="509"/>
                  </a:cubicBezTo>
                  <a:cubicBezTo>
                    <a:pt x="1491" y="301"/>
                    <a:pt x="1548" y="151"/>
                    <a:pt x="1462" y="29"/>
                  </a:cubicBezTo>
                  <a:cubicBezTo>
                    <a:pt x="1433" y="0"/>
                    <a:pt x="1369" y="0"/>
                    <a:pt x="1312" y="0"/>
                  </a:cubicBezTo>
                  <a:cubicBezTo>
                    <a:pt x="1283" y="29"/>
                    <a:pt x="1161" y="151"/>
                    <a:pt x="1104" y="208"/>
                  </a:cubicBezTo>
                  <a:cubicBezTo>
                    <a:pt x="831" y="659"/>
                    <a:pt x="444" y="1018"/>
                    <a:pt x="0" y="1283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18"/>
            <p:cNvSpPr/>
            <p:nvPr/>
          </p:nvSpPr>
          <p:spPr>
            <a:xfrm>
              <a:off x="8128678" y="747712"/>
              <a:ext cx="82510" cy="18323"/>
            </a:xfrm>
            <a:custGeom>
              <a:avLst/>
              <a:gdLst/>
              <a:ahLst/>
              <a:cxnLst/>
              <a:rect l="l" t="t" r="r" b="b"/>
              <a:pathLst>
                <a:path w="1878" h="417" fill="none" extrusionOk="0">
                  <a:moveTo>
                    <a:pt x="1878" y="123"/>
                  </a:moveTo>
                  <a:lnTo>
                    <a:pt x="1878" y="58"/>
                  </a:lnTo>
                  <a:cubicBezTo>
                    <a:pt x="1878" y="30"/>
                    <a:pt x="1849" y="30"/>
                    <a:pt x="1849" y="30"/>
                  </a:cubicBezTo>
                  <a:cubicBezTo>
                    <a:pt x="1792" y="1"/>
                    <a:pt x="1698" y="1"/>
                    <a:pt x="1641" y="1"/>
                  </a:cubicBezTo>
                  <a:cubicBezTo>
                    <a:pt x="1311" y="1"/>
                    <a:pt x="860" y="123"/>
                    <a:pt x="566" y="237"/>
                  </a:cubicBezTo>
                  <a:cubicBezTo>
                    <a:pt x="358" y="302"/>
                    <a:pt x="179" y="359"/>
                    <a:pt x="0" y="416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18"/>
            <p:cNvSpPr/>
            <p:nvPr/>
          </p:nvSpPr>
          <p:spPr>
            <a:xfrm>
              <a:off x="8131182" y="707111"/>
              <a:ext cx="78732" cy="41919"/>
            </a:xfrm>
            <a:custGeom>
              <a:avLst/>
              <a:gdLst/>
              <a:ahLst/>
              <a:cxnLst/>
              <a:rect l="l" t="t" r="r" b="b"/>
              <a:pathLst>
                <a:path w="1792" h="954" fill="none" extrusionOk="0">
                  <a:moveTo>
                    <a:pt x="1792" y="954"/>
                  </a:moveTo>
                  <a:lnTo>
                    <a:pt x="1792" y="868"/>
                  </a:lnTo>
                  <a:cubicBezTo>
                    <a:pt x="1763" y="832"/>
                    <a:pt x="1763" y="803"/>
                    <a:pt x="1735" y="774"/>
                  </a:cubicBezTo>
                  <a:cubicBezTo>
                    <a:pt x="1133" y="473"/>
                    <a:pt x="595" y="237"/>
                    <a:pt x="0" y="0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18"/>
            <p:cNvSpPr/>
            <p:nvPr/>
          </p:nvSpPr>
          <p:spPr>
            <a:xfrm>
              <a:off x="8165188" y="670246"/>
              <a:ext cx="47274" cy="72193"/>
            </a:xfrm>
            <a:custGeom>
              <a:avLst/>
              <a:gdLst/>
              <a:ahLst/>
              <a:cxnLst/>
              <a:rect l="l" t="t" r="r" b="b"/>
              <a:pathLst>
                <a:path w="1076" h="1643" fill="none" extrusionOk="0">
                  <a:moveTo>
                    <a:pt x="1047" y="1642"/>
                  </a:moveTo>
                  <a:cubicBezTo>
                    <a:pt x="1075" y="1585"/>
                    <a:pt x="1047" y="1556"/>
                    <a:pt x="1047" y="1527"/>
                  </a:cubicBezTo>
                  <a:cubicBezTo>
                    <a:pt x="867" y="1105"/>
                    <a:pt x="566" y="660"/>
                    <a:pt x="330" y="302"/>
                  </a:cubicBezTo>
                  <a:cubicBezTo>
                    <a:pt x="244" y="180"/>
                    <a:pt x="151" y="58"/>
                    <a:pt x="0" y="1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18"/>
            <p:cNvSpPr/>
            <p:nvPr/>
          </p:nvSpPr>
          <p:spPr>
            <a:xfrm>
              <a:off x="8216504" y="748986"/>
              <a:ext cx="58917" cy="67096"/>
            </a:xfrm>
            <a:custGeom>
              <a:avLst/>
              <a:gdLst/>
              <a:ahLst/>
              <a:cxnLst/>
              <a:rect l="l" t="t" r="r" b="b"/>
              <a:pathLst>
                <a:path w="1341" h="1527" fill="none" extrusionOk="0">
                  <a:moveTo>
                    <a:pt x="1341" y="1527"/>
                  </a:moveTo>
                  <a:cubicBezTo>
                    <a:pt x="1283" y="1405"/>
                    <a:pt x="1226" y="1283"/>
                    <a:pt x="1133" y="1169"/>
                  </a:cubicBezTo>
                  <a:cubicBezTo>
                    <a:pt x="1075" y="1075"/>
                    <a:pt x="1011" y="1018"/>
                    <a:pt x="954" y="925"/>
                  </a:cubicBezTo>
                  <a:cubicBezTo>
                    <a:pt x="774" y="746"/>
                    <a:pt x="473" y="416"/>
                    <a:pt x="294" y="237"/>
                  </a:cubicBezTo>
                  <a:cubicBezTo>
                    <a:pt x="208" y="151"/>
                    <a:pt x="115" y="58"/>
                    <a:pt x="0" y="1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18"/>
            <p:cNvSpPr/>
            <p:nvPr/>
          </p:nvSpPr>
          <p:spPr>
            <a:xfrm>
              <a:off x="8224368" y="748986"/>
              <a:ext cx="85366" cy="39414"/>
            </a:xfrm>
            <a:custGeom>
              <a:avLst/>
              <a:gdLst/>
              <a:ahLst/>
              <a:cxnLst/>
              <a:rect l="l" t="t" r="r" b="b"/>
              <a:pathLst>
                <a:path w="1943" h="897" fill="none" extrusionOk="0">
                  <a:moveTo>
                    <a:pt x="1" y="58"/>
                  </a:moveTo>
                  <a:cubicBezTo>
                    <a:pt x="29" y="29"/>
                    <a:pt x="58" y="1"/>
                    <a:pt x="115" y="1"/>
                  </a:cubicBezTo>
                  <a:cubicBezTo>
                    <a:pt x="180" y="1"/>
                    <a:pt x="208" y="29"/>
                    <a:pt x="266" y="29"/>
                  </a:cubicBezTo>
                  <a:cubicBezTo>
                    <a:pt x="896" y="302"/>
                    <a:pt x="1341" y="595"/>
                    <a:pt x="1943" y="896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18"/>
            <p:cNvSpPr/>
            <p:nvPr/>
          </p:nvSpPr>
          <p:spPr>
            <a:xfrm>
              <a:off x="8226872" y="734486"/>
              <a:ext cx="92000" cy="12040"/>
            </a:xfrm>
            <a:custGeom>
              <a:avLst/>
              <a:gdLst/>
              <a:ahLst/>
              <a:cxnLst/>
              <a:rect l="l" t="t" r="r" b="b"/>
              <a:pathLst>
                <a:path w="2094" h="274" fill="none" extrusionOk="0">
                  <a:moveTo>
                    <a:pt x="1" y="273"/>
                  </a:moveTo>
                  <a:cubicBezTo>
                    <a:pt x="123" y="245"/>
                    <a:pt x="237" y="209"/>
                    <a:pt x="359" y="209"/>
                  </a:cubicBezTo>
                  <a:cubicBezTo>
                    <a:pt x="839" y="151"/>
                    <a:pt x="1585" y="30"/>
                    <a:pt x="2093" y="1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18"/>
            <p:cNvSpPr/>
            <p:nvPr/>
          </p:nvSpPr>
          <p:spPr>
            <a:xfrm>
              <a:off x="8228146" y="682241"/>
              <a:ext cx="68363" cy="56419"/>
            </a:xfrm>
            <a:custGeom>
              <a:avLst/>
              <a:gdLst/>
              <a:ahLst/>
              <a:cxnLst/>
              <a:rect l="l" t="t" r="r" b="b"/>
              <a:pathLst>
                <a:path w="1556" h="1284" fill="none" extrusionOk="0">
                  <a:moveTo>
                    <a:pt x="1" y="1283"/>
                  </a:moveTo>
                  <a:cubicBezTo>
                    <a:pt x="388" y="925"/>
                    <a:pt x="1255" y="237"/>
                    <a:pt x="1556" y="0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18"/>
            <p:cNvSpPr/>
            <p:nvPr/>
          </p:nvSpPr>
          <p:spPr>
            <a:xfrm>
              <a:off x="8208639" y="650736"/>
              <a:ext cx="10413" cy="85068"/>
            </a:xfrm>
            <a:custGeom>
              <a:avLst/>
              <a:gdLst/>
              <a:ahLst/>
              <a:cxnLst/>
              <a:rect l="l" t="t" r="r" b="b"/>
              <a:pathLst>
                <a:path w="237" h="1936" fill="none" extrusionOk="0">
                  <a:moveTo>
                    <a:pt x="151" y="1936"/>
                  </a:moveTo>
                  <a:cubicBezTo>
                    <a:pt x="208" y="1878"/>
                    <a:pt x="208" y="1792"/>
                    <a:pt x="208" y="1699"/>
                  </a:cubicBezTo>
                  <a:cubicBezTo>
                    <a:pt x="237" y="1491"/>
                    <a:pt x="237" y="1076"/>
                    <a:pt x="208" y="861"/>
                  </a:cubicBezTo>
                  <a:cubicBezTo>
                    <a:pt x="179" y="474"/>
                    <a:pt x="151" y="237"/>
                    <a:pt x="0" y="1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18"/>
            <p:cNvSpPr/>
            <p:nvPr/>
          </p:nvSpPr>
          <p:spPr>
            <a:xfrm>
              <a:off x="8219008" y="654515"/>
              <a:ext cx="39410" cy="81289"/>
            </a:xfrm>
            <a:custGeom>
              <a:avLst/>
              <a:gdLst/>
              <a:ahLst/>
              <a:cxnLst/>
              <a:rect l="l" t="t" r="r" b="b"/>
              <a:pathLst>
                <a:path w="897" h="1850" fill="none" extrusionOk="0">
                  <a:moveTo>
                    <a:pt x="1" y="1850"/>
                  </a:moveTo>
                  <a:cubicBezTo>
                    <a:pt x="29" y="1850"/>
                    <a:pt x="94" y="1850"/>
                    <a:pt x="123" y="1821"/>
                  </a:cubicBezTo>
                  <a:cubicBezTo>
                    <a:pt x="151" y="1792"/>
                    <a:pt x="180" y="1764"/>
                    <a:pt x="180" y="1706"/>
                  </a:cubicBezTo>
                  <a:cubicBezTo>
                    <a:pt x="273" y="1556"/>
                    <a:pt x="811" y="273"/>
                    <a:pt x="897" y="1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18"/>
            <p:cNvSpPr/>
            <p:nvPr/>
          </p:nvSpPr>
          <p:spPr>
            <a:xfrm>
              <a:off x="8205783" y="729477"/>
              <a:ext cx="23681" cy="23640"/>
            </a:xfrm>
            <a:custGeom>
              <a:avLst/>
              <a:gdLst/>
              <a:ahLst/>
              <a:cxnLst/>
              <a:rect l="l" t="t" r="r" b="b"/>
              <a:pathLst>
                <a:path w="539" h="538" fill="none" extrusionOk="0">
                  <a:moveTo>
                    <a:pt x="94" y="502"/>
                  </a:moveTo>
                  <a:lnTo>
                    <a:pt x="216" y="502"/>
                  </a:lnTo>
                  <a:cubicBezTo>
                    <a:pt x="216" y="502"/>
                    <a:pt x="244" y="502"/>
                    <a:pt x="244" y="538"/>
                  </a:cubicBezTo>
                  <a:lnTo>
                    <a:pt x="330" y="538"/>
                  </a:lnTo>
                  <a:cubicBezTo>
                    <a:pt x="395" y="538"/>
                    <a:pt x="452" y="502"/>
                    <a:pt x="481" y="445"/>
                  </a:cubicBezTo>
                  <a:cubicBezTo>
                    <a:pt x="510" y="387"/>
                    <a:pt x="538" y="323"/>
                    <a:pt x="538" y="265"/>
                  </a:cubicBezTo>
                  <a:lnTo>
                    <a:pt x="538" y="208"/>
                  </a:lnTo>
                  <a:cubicBezTo>
                    <a:pt x="510" y="179"/>
                    <a:pt x="510" y="179"/>
                    <a:pt x="481" y="179"/>
                  </a:cubicBezTo>
                  <a:cubicBezTo>
                    <a:pt x="452" y="144"/>
                    <a:pt x="424" y="115"/>
                    <a:pt x="395" y="58"/>
                  </a:cubicBezTo>
                  <a:cubicBezTo>
                    <a:pt x="395" y="29"/>
                    <a:pt x="359" y="0"/>
                    <a:pt x="330" y="0"/>
                  </a:cubicBezTo>
                  <a:lnTo>
                    <a:pt x="302" y="29"/>
                  </a:lnTo>
                  <a:cubicBezTo>
                    <a:pt x="302" y="58"/>
                    <a:pt x="273" y="58"/>
                    <a:pt x="273" y="86"/>
                  </a:cubicBezTo>
                  <a:cubicBezTo>
                    <a:pt x="244" y="115"/>
                    <a:pt x="151" y="115"/>
                    <a:pt x="123" y="144"/>
                  </a:cubicBezTo>
                  <a:lnTo>
                    <a:pt x="94" y="144"/>
                  </a:lnTo>
                  <a:cubicBezTo>
                    <a:pt x="94" y="179"/>
                    <a:pt x="94" y="179"/>
                    <a:pt x="123" y="179"/>
                  </a:cubicBezTo>
                  <a:cubicBezTo>
                    <a:pt x="151" y="265"/>
                    <a:pt x="65" y="265"/>
                    <a:pt x="37" y="323"/>
                  </a:cubicBezTo>
                  <a:cubicBezTo>
                    <a:pt x="1" y="387"/>
                    <a:pt x="65" y="473"/>
                    <a:pt x="94" y="502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18"/>
            <p:cNvSpPr/>
            <p:nvPr/>
          </p:nvSpPr>
          <p:spPr>
            <a:xfrm>
              <a:off x="8215229" y="742395"/>
              <a:ext cx="44" cy="44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81" name="Google Shape;2481;p18"/>
          <p:cNvGrpSpPr/>
          <p:nvPr/>
        </p:nvGrpSpPr>
        <p:grpSpPr>
          <a:xfrm rot="-1651711">
            <a:off x="7791367" y="644884"/>
            <a:ext cx="267658" cy="500092"/>
            <a:chOff x="7679947" y="664763"/>
            <a:chExt cx="267652" cy="500081"/>
          </a:xfrm>
        </p:grpSpPr>
        <p:sp>
          <p:nvSpPr>
            <p:cNvPr id="2482" name="Google Shape;2482;p18"/>
            <p:cNvSpPr/>
            <p:nvPr/>
          </p:nvSpPr>
          <p:spPr>
            <a:xfrm>
              <a:off x="7711449" y="747589"/>
              <a:ext cx="236151" cy="417254"/>
            </a:xfrm>
            <a:custGeom>
              <a:avLst/>
              <a:gdLst/>
              <a:ahLst/>
              <a:cxnLst/>
              <a:rect l="l" t="t" r="r" b="b"/>
              <a:pathLst>
                <a:path w="5375" h="9496" fill="none" extrusionOk="0">
                  <a:moveTo>
                    <a:pt x="0" y="2057"/>
                  </a:moveTo>
                  <a:cubicBezTo>
                    <a:pt x="179" y="2416"/>
                    <a:pt x="387" y="2745"/>
                    <a:pt x="566" y="3104"/>
                  </a:cubicBezTo>
                  <a:cubicBezTo>
                    <a:pt x="867" y="3763"/>
                    <a:pt x="1018" y="4480"/>
                    <a:pt x="989" y="5196"/>
                  </a:cubicBezTo>
                  <a:cubicBezTo>
                    <a:pt x="925" y="6242"/>
                    <a:pt x="509" y="7346"/>
                    <a:pt x="925" y="8299"/>
                  </a:cubicBezTo>
                  <a:cubicBezTo>
                    <a:pt x="1226" y="8930"/>
                    <a:pt x="1856" y="9374"/>
                    <a:pt x="2537" y="9439"/>
                  </a:cubicBezTo>
                  <a:cubicBezTo>
                    <a:pt x="3433" y="9496"/>
                    <a:pt x="4508" y="8865"/>
                    <a:pt x="4931" y="8034"/>
                  </a:cubicBezTo>
                  <a:cubicBezTo>
                    <a:pt x="5346" y="7224"/>
                    <a:pt x="5375" y="6271"/>
                    <a:pt x="5260" y="5375"/>
                  </a:cubicBezTo>
                  <a:cubicBezTo>
                    <a:pt x="4959" y="3347"/>
                    <a:pt x="3676" y="1491"/>
                    <a:pt x="2064" y="237"/>
                  </a:cubicBezTo>
                  <a:cubicBezTo>
                    <a:pt x="1942" y="151"/>
                    <a:pt x="1820" y="58"/>
                    <a:pt x="1706" y="1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18"/>
            <p:cNvSpPr/>
            <p:nvPr/>
          </p:nvSpPr>
          <p:spPr>
            <a:xfrm>
              <a:off x="7681221" y="717359"/>
              <a:ext cx="125962" cy="139246"/>
            </a:xfrm>
            <a:custGeom>
              <a:avLst/>
              <a:gdLst/>
              <a:ahLst/>
              <a:cxnLst/>
              <a:rect l="l" t="t" r="r" b="b"/>
              <a:pathLst>
                <a:path w="2867" h="3169" fill="none" extrusionOk="0">
                  <a:moveTo>
                    <a:pt x="452" y="567"/>
                  </a:moveTo>
                  <a:cubicBezTo>
                    <a:pt x="272" y="775"/>
                    <a:pt x="179" y="1047"/>
                    <a:pt x="122" y="1312"/>
                  </a:cubicBezTo>
                  <a:cubicBezTo>
                    <a:pt x="0" y="1914"/>
                    <a:pt x="151" y="2509"/>
                    <a:pt x="244" y="3104"/>
                  </a:cubicBezTo>
                  <a:cubicBezTo>
                    <a:pt x="244" y="3168"/>
                    <a:pt x="301" y="3168"/>
                    <a:pt x="330" y="3168"/>
                  </a:cubicBezTo>
                  <a:cubicBezTo>
                    <a:pt x="631" y="2896"/>
                    <a:pt x="867" y="2537"/>
                    <a:pt x="932" y="2122"/>
                  </a:cubicBezTo>
                  <a:cubicBezTo>
                    <a:pt x="932" y="2093"/>
                    <a:pt x="989" y="2065"/>
                    <a:pt x="1018" y="2093"/>
                  </a:cubicBezTo>
                  <a:cubicBezTo>
                    <a:pt x="1197" y="2301"/>
                    <a:pt x="1319" y="2509"/>
                    <a:pt x="1433" y="2745"/>
                  </a:cubicBezTo>
                  <a:cubicBezTo>
                    <a:pt x="1469" y="2781"/>
                    <a:pt x="1527" y="2781"/>
                    <a:pt x="1527" y="2717"/>
                  </a:cubicBezTo>
                  <a:cubicBezTo>
                    <a:pt x="1584" y="2272"/>
                    <a:pt x="1555" y="1821"/>
                    <a:pt x="1405" y="1405"/>
                  </a:cubicBezTo>
                  <a:cubicBezTo>
                    <a:pt x="1405" y="1377"/>
                    <a:pt x="1433" y="1312"/>
                    <a:pt x="1469" y="1348"/>
                  </a:cubicBezTo>
                  <a:cubicBezTo>
                    <a:pt x="1856" y="1405"/>
                    <a:pt x="2243" y="1642"/>
                    <a:pt x="2602" y="1556"/>
                  </a:cubicBezTo>
                  <a:cubicBezTo>
                    <a:pt x="2659" y="1556"/>
                    <a:pt x="2659" y="1491"/>
                    <a:pt x="2630" y="1463"/>
                  </a:cubicBezTo>
                  <a:lnTo>
                    <a:pt x="2007" y="839"/>
                  </a:lnTo>
                  <a:cubicBezTo>
                    <a:pt x="1971" y="810"/>
                    <a:pt x="1971" y="746"/>
                    <a:pt x="2035" y="746"/>
                  </a:cubicBezTo>
                  <a:cubicBezTo>
                    <a:pt x="2329" y="746"/>
                    <a:pt x="2602" y="631"/>
                    <a:pt x="2809" y="416"/>
                  </a:cubicBezTo>
                  <a:cubicBezTo>
                    <a:pt x="2867" y="388"/>
                    <a:pt x="2838" y="330"/>
                    <a:pt x="2781" y="330"/>
                  </a:cubicBezTo>
                  <a:cubicBezTo>
                    <a:pt x="2301" y="302"/>
                    <a:pt x="1856" y="1"/>
                    <a:pt x="1347" y="29"/>
                  </a:cubicBezTo>
                  <a:cubicBezTo>
                    <a:pt x="1075" y="29"/>
                    <a:pt x="839" y="151"/>
                    <a:pt x="659" y="330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18"/>
            <p:cNvSpPr/>
            <p:nvPr/>
          </p:nvSpPr>
          <p:spPr>
            <a:xfrm>
              <a:off x="7679947" y="664763"/>
              <a:ext cx="34357" cy="84145"/>
            </a:xfrm>
            <a:custGeom>
              <a:avLst/>
              <a:gdLst/>
              <a:ahLst/>
              <a:cxnLst/>
              <a:rect l="l" t="t" r="r" b="b"/>
              <a:pathLst>
                <a:path w="782" h="1915" fill="none" extrusionOk="0">
                  <a:moveTo>
                    <a:pt x="151" y="37"/>
                  </a:moveTo>
                  <a:cubicBezTo>
                    <a:pt x="180" y="1"/>
                    <a:pt x="180" y="1"/>
                    <a:pt x="208" y="1"/>
                  </a:cubicBezTo>
                  <a:lnTo>
                    <a:pt x="602" y="1"/>
                  </a:lnTo>
                  <a:cubicBezTo>
                    <a:pt x="423" y="538"/>
                    <a:pt x="452" y="1198"/>
                    <a:pt x="782" y="1649"/>
                  </a:cubicBezTo>
                  <a:cubicBezTo>
                    <a:pt x="660" y="1706"/>
                    <a:pt x="631" y="1828"/>
                    <a:pt x="602" y="1914"/>
                  </a:cubicBezTo>
                  <a:cubicBezTo>
                    <a:pt x="180" y="1405"/>
                    <a:pt x="0" y="717"/>
                    <a:pt x="122" y="65"/>
                  </a:cubicBezTo>
                  <a:cubicBezTo>
                    <a:pt x="151" y="65"/>
                    <a:pt x="151" y="37"/>
                    <a:pt x="151" y="37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18"/>
            <p:cNvSpPr/>
            <p:nvPr/>
          </p:nvSpPr>
          <p:spPr>
            <a:xfrm>
              <a:off x="7758679" y="1048007"/>
              <a:ext cx="52590" cy="84101"/>
            </a:xfrm>
            <a:custGeom>
              <a:avLst/>
              <a:gdLst/>
              <a:ahLst/>
              <a:cxnLst/>
              <a:rect l="l" t="t" r="r" b="b"/>
              <a:pathLst>
                <a:path w="1197" h="1914" fill="none" extrusionOk="0">
                  <a:moveTo>
                    <a:pt x="566" y="179"/>
                  </a:moveTo>
                  <a:cubicBezTo>
                    <a:pt x="538" y="93"/>
                    <a:pt x="452" y="0"/>
                    <a:pt x="358" y="0"/>
                  </a:cubicBezTo>
                  <a:cubicBezTo>
                    <a:pt x="272" y="0"/>
                    <a:pt x="179" y="58"/>
                    <a:pt x="151" y="122"/>
                  </a:cubicBezTo>
                  <a:cubicBezTo>
                    <a:pt x="93" y="208"/>
                    <a:pt x="65" y="301"/>
                    <a:pt x="65" y="359"/>
                  </a:cubicBezTo>
                  <a:cubicBezTo>
                    <a:pt x="0" y="867"/>
                    <a:pt x="179" y="1376"/>
                    <a:pt x="538" y="1735"/>
                  </a:cubicBezTo>
                  <a:cubicBezTo>
                    <a:pt x="631" y="1820"/>
                    <a:pt x="745" y="1885"/>
                    <a:pt x="867" y="1914"/>
                  </a:cubicBezTo>
                  <a:cubicBezTo>
                    <a:pt x="960" y="1914"/>
                    <a:pt x="1104" y="1849"/>
                    <a:pt x="1139" y="1763"/>
                  </a:cubicBezTo>
                  <a:cubicBezTo>
                    <a:pt x="1197" y="1641"/>
                    <a:pt x="1104" y="1491"/>
                    <a:pt x="1046" y="1376"/>
                  </a:cubicBezTo>
                  <a:cubicBezTo>
                    <a:pt x="925" y="1197"/>
                    <a:pt x="810" y="1018"/>
                    <a:pt x="745" y="810"/>
                  </a:cubicBezTo>
                  <a:cubicBezTo>
                    <a:pt x="688" y="595"/>
                    <a:pt x="688" y="359"/>
                    <a:pt x="566" y="179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86" name="Google Shape;2486;p18"/>
          <p:cNvGrpSpPr/>
          <p:nvPr/>
        </p:nvGrpSpPr>
        <p:grpSpPr>
          <a:xfrm rot="2907212" flipH="1">
            <a:off x="7076471" y="536480"/>
            <a:ext cx="228355" cy="309899"/>
            <a:chOff x="8550894" y="1450579"/>
            <a:chExt cx="228330" cy="309865"/>
          </a:xfrm>
        </p:grpSpPr>
        <p:sp>
          <p:nvSpPr>
            <p:cNvPr id="2487" name="Google Shape;2487;p18"/>
            <p:cNvSpPr/>
            <p:nvPr/>
          </p:nvSpPr>
          <p:spPr>
            <a:xfrm>
              <a:off x="8550894" y="1450579"/>
              <a:ext cx="56720" cy="14500"/>
            </a:xfrm>
            <a:custGeom>
              <a:avLst/>
              <a:gdLst/>
              <a:ahLst/>
              <a:cxnLst/>
              <a:rect l="l" t="t" r="r" b="b"/>
              <a:pathLst>
                <a:path w="1291" h="330" extrusionOk="0">
                  <a:moveTo>
                    <a:pt x="359" y="0"/>
                  </a:moveTo>
                  <a:cubicBezTo>
                    <a:pt x="216" y="0"/>
                    <a:pt x="1" y="65"/>
                    <a:pt x="1" y="244"/>
                  </a:cubicBezTo>
                  <a:cubicBezTo>
                    <a:pt x="107" y="237"/>
                    <a:pt x="210" y="233"/>
                    <a:pt x="312" y="233"/>
                  </a:cubicBezTo>
                  <a:cubicBezTo>
                    <a:pt x="619" y="233"/>
                    <a:pt x="915" y="265"/>
                    <a:pt x="1226" y="330"/>
                  </a:cubicBezTo>
                  <a:cubicBezTo>
                    <a:pt x="1226" y="244"/>
                    <a:pt x="1255" y="179"/>
                    <a:pt x="1291" y="122"/>
                  </a:cubicBezTo>
                  <a:cubicBezTo>
                    <a:pt x="990" y="36"/>
                    <a:pt x="689" y="0"/>
                    <a:pt x="359" y="0"/>
                  </a:cubicBezTo>
                  <a:close/>
                </a:path>
              </a:pathLst>
            </a:custGeom>
            <a:solidFill>
              <a:srgbClr val="F7D79F"/>
            </a:solidFill>
            <a:ln w="30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18"/>
            <p:cNvSpPr/>
            <p:nvPr/>
          </p:nvSpPr>
          <p:spPr>
            <a:xfrm>
              <a:off x="8603484" y="1452996"/>
              <a:ext cx="175740" cy="307448"/>
            </a:xfrm>
            <a:custGeom>
              <a:avLst/>
              <a:gdLst/>
              <a:ahLst/>
              <a:cxnLst/>
              <a:rect l="l" t="t" r="r" b="b"/>
              <a:pathLst>
                <a:path w="4000" h="6997" extrusionOk="0">
                  <a:moveTo>
                    <a:pt x="482" y="1"/>
                  </a:moveTo>
                  <a:cubicBezTo>
                    <a:pt x="280" y="1"/>
                    <a:pt x="81" y="57"/>
                    <a:pt x="29" y="246"/>
                  </a:cubicBezTo>
                  <a:cubicBezTo>
                    <a:pt x="1" y="397"/>
                    <a:pt x="122" y="547"/>
                    <a:pt x="237" y="662"/>
                  </a:cubicBezTo>
                  <a:cubicBezTo>
                    <a:pt x="660" y="1113"/>
                    <a:pt x="1104" y="1558"/>
                    <a:pt x="1434" y="2095"/>
                  </a:cubicBezTo>
                  <a:cubicBezTo>
                    <a:pt x="2330" y="3414"/>
                    <a:pt x="2509" y="5083"/>
                    <a:pt x="2745" y="6667"/>
                  </a:cubicBezTo>
                  <a:cubicBezTo>
                    <a:pt x="2781" y="6818"/>
                    <a:pt x="2838" y="6997"/>
                    <a:pt x="2989" y="6997"/>
                  </a:cubicBezTo>
                  <a:cubicBezTo>
                    <a:pt x="3046" y="6968"/>
                    <a:pt x="3075" y="6932"/>
                    <a:pt x="3139" y="6904"/>
                  </a:cubicBezTo>
                  <a:cubicBezTo>
                    <a:pt x="3584" y="6545"/>
                    <a:pt x="3763" y="5922"/>
                    <a:pt x="3856" y="5320"/>
                  </a:cubicBezTo>
                  <a:cubicBezTo>
                    <a:pt x="3999" y="4188"/>
                    <a:pt x="3856" y="2991"/>
                    <a:pt x="3283" y="1980"/>
                  </a:cubicBezTo>
                  <a:cubicBezTo>
                    <a:pt x="2745" y="991"/>
                    <a:pt x="1764" y="189"/>
                    <a:pt x="631" y="10"/>
                  </a:cubicBezTo>
                  <a:cubicBezTo>
                    <a:pt x="583" y="4"/>
                    <a:pt x="533" y="1"/>
                    <a:pt x="482" y="1"/>
                  </a:cubicBezTo>
                  <a:close/>
                </a:path>
              </a:pathLst>
            </a:custGeom>
            <a:solidFill>
              <a:srgbClr val="F7D79F"/>
            </a:solidFill>
            <a:ln w="30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18"/>
            <p:cNvSpPr/>
            <p:nvPr/>
          </p:nvSpPr>
          <p:spPr>
            <a:xfrm>
              <a:off x="8682216" y="1509283"/>
              <a:ext cx="46000" cy="51454"/>
            </a:xfrm>
            <a:custGeom>
              <a:avLst/>
              <a:gdLst/>
              <a:ahLst/>
              <a:cxnLst/>
              <a:rect l="l" t="t" r="r" b="b"/>
              <a:pathLst>
                <a:path w="1047" h="1171" extrusionOk="0">
                  <a:moveTo>
                    <a:pt x="448" y="1"/>
                  </a:moveTo>
                  <a:cubicBezTo>
                    <a:pt x="362" y="1"/>
                    <a:pt x="285" y="33"/>
                    <a:pt x="237" y="97"/>
                  </a:cubicBezTo>
                  <a:cubicBezTo>
                    <a:pt x="208" y="133"/>
                    <a:pt x="179" y="162"/>
                    <a:pt x="151" y="191"/>
                  </a:cubicBezTo>
                  <a:cubicBezTo>
                    <a:pt x="122" y="277"/>
                    <a:pt x="58" y="341"/>
                    <a:pt x="29" y="427"/>
                  </a:cubicBezTo>
                  <a:cubicBezTo>
                    <a:pt x="0" y="549"/>
                    <a:pt x="0" y="671"/>
                    <a:pt x="29" y="757"/>
                  </a:cubicBezTo>
                  <a:cubicBezTo>
                    <a:pt x="58" y="850"/>
                    <a:pt x="93" y="907"/>
                    <a:pt x="151" y="965"/>
                  </a:cubicBezTo>
                  <a:cubicBezTo>
                    <a:pt x="179" y="1029"/>
                    <a:pt x="237" y="1086"/>
                    <a:pt x="301" y="1115"/>
                  </a:cubicBezTo>
                  <a:cubicBezTo>
                    <a:pt x="363" y="1154"/>
                    <a:pt x="435" y="1170"/>
                    <a:pt x="509" y="1170"/>
                  </a:cubicBezTo>
                  <a:cubicBezTo>
                    <a:pt x="614" y="1170"/>
                    <a:pt x="722" y="1137"/>
                    <a:pt x="810" y="1086"/>
                  </a:cubicBezTo>
                  <a:cubicBezTo>
                    <a:pt x="953" y="965"/>
                    <a:pt x="1046" y="785"/>
                    <a:pt x="1046" y="606"/>
                  </a:cubicBezTo>
                  <a:cubicBezTo>
                    <a:pt x="1046" y="427"/>
                    <a:pt x="953" y="248"/>
                    <a:pt x="810" y="133"/>
                  </a:cubicBezTo>
                  <a:cubicBezTo>
                    <a:pt x="717" y="69"/>
                    <a:pt x="631" y="11"/>
                    <a:pt x="538" y="11"/>
                  </a:cubicBezTo>
                  <a:cubicBezTo>
                    <a:pt x="507" y="4"/>
                    <a:pt x="477" y="1"/>
                    <a:pt x="448" y="1"/>
                  </a:cubicBezTo>
                  <a:close/>
                </a:path>
              </a:pathLst>
            </a:custGeom>
            <a:solidFill>
              <a:srgbClr val="F7D79F"/>
            </a:solidFill>
            <a:ln w="30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18"/>
            <p:cNvSpPr/>
            <p:nvPr/>
          </p:nvSpPr>
          <p:spPr>
            <a:xfrm>
              <a:off x="8642850" y="1473648"/>
              <a:ext cx="46000" cy="44555"/>
            </a:xfrm>
            <a:custGeom>
              <a:avLst/>
              <a:gdLst/>
              <a:ahLst/>
              <a:cxnLst/>
              <a:rect l="l" t="t" r="r" b="b"/>
              <a:pathLst>
                <a:path w="1047" h="1014" extrusionOk="0">
                  <a:moveTo>
                    <a:pt x="436" y="1"/>
                  </a:moveTo>
                  <a:cubicBezTo>
                    <a:pt x="411" y="1"/>
                    <a:pt x="385" y="5"/>
                    <a:pt x="359" y="13"/>
                  </a:cubicBezTo>
                  <a:cubicBezTo>
                    <a:pt x="273" y="49"/>
                    <a:pt x="180" y="135"/>
                    <a:pt x="122" y="192"/>
                  </a:cubicBezTo>
                  <a:cubicBezTo>
                    <a:pt x="58" y="314"/>
                    <a:pt x="0" y="436"/>
                    <a:pt x="29" y="586"/>
                  </a:cubicBezTo>
                  <a:cubicBezTo>
                    <a:pt x="58" y="765"/>
                    <a:pt x="237" y="880"/>
                    <a:pt x="416" y="973"/>
                  </a:cubicBezTo>
                  <a:cubicBezTo>
                    <a:pt x="462" y="993"/>
                    <a:pt x="504" y="1014"/>
                    <a:pt x="534" y="1014"/>
                  </a:cubicBezTo>
                  <a:cubicBezTo>
                    <a:pt x="547" y="1014"/>
                    <a:pt x="558" y="1010"/>
                    <a:pt x="567" y="1002"/>
                  </a:cubicBezTo>
                  <a:cubicBezTo>
                    <a:pt x="660" y="1002"/>
                    <a:pt x="717" y="973"/>
                    <a:pt x="774" y="908"/>
                  </a:cubicBezTo>
                  <a:cubicBezTo>
                    <a:pt x="925" y="765"/>
                    <a:pt x="1047" y="586"/>
                    <a:pt x="989" y="407"/>
                  </a:cubicBezTo>
                  <a:cubicBezTo>
                    <a:pt x="954" y="228"/>
                    <a:pt x="774" y="106"/>
                    <a:pt x="595" y="49"/>
                  </a:cubicBezTo>
                  <a:cubicBezTo>
                    <a:pt x="554" y="23"/>
                    <a:pt x="499" y="1"/>
                    <a:pt x="436" y="1"/>
                  </a:cubicBezTo>
                  <a:close/>
                </a:path>
              </a:pathLst>
            </a:custGeom>
            <a:solidFill>
              <a:srgbClr val="F7D79F"/>
            </a:solidFill>
            <a:ln w="30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18"/>
            <p:cNvSpPr/>
            <p:nvPr/>
          </p:nvSpPr>
          <p:spPr>
            <a:xfrm>
              <a:off x="8716221" y="1626603"/>
              <a:ext cx="48812" cy="41084"/>
            </a:xfrm>
            <a:custGeom>
              <a:avLst/>
              <a:gdLst/>
              <a:ahLst/>
              <a:cxnLst/>
              <a:rect l="l" t="t" r="r" b="b"/>
              <a:pathLst>
                <a:path w="1111" h="935" extrusionOk="0">
                  <a:moveTo>
                    <a:pt x="538" y="0"/>
                  </a:moveTo>
                  <a:cubicBezTo>
                    <a:pt x="394" y="0"/>
                    <a:pt x="244" y="58"/>
                    <a:pt x="151" y="179"/>
                  </a:cubicBezTo>
                  <a:cubicBezTo>
                    <a:pt x="122" y="208"/>
                    <a:pt x="93" y="265"/>
                    <a:pt x="65" y="294"/>
                  </a:cubicBezTo>
                  <a:cubicBezTo>
                    <a:pt x="36" y="444"/>
                    <a:pt x="0" y="444"/>
                    <a:pt x="93" y="595"/>
                  </a:cubicBezTo>
                  <a:cubicBezTo>
                    <a:pt x="151" y="774"/>
                    <a:pt x="301" y="896"/>
                    <a:pt x="480" y="925"/>
                  </a:cubicBezTo>
                  <a:cubicBezTo>
                    <a:pt x="515" y="931"/>
                    <a:pt x="554" y="935"/>
                    <a:pt x="593" y="935"/>
                  </a:cubicBezTo>
                  <a:cubicBezTo>
                    <a:pt x="723" y="935"/>
                    <a:pt x="867" y="896"/>
                    <a:pt x="960" y="803"/>
                  </a:cubicBezTo>
                  <a:cubicBezTo>
                    <a:pt x="1075" y="652"/>
                    <a:pt x="1111" y="473"/>
                    <a:pt x="1046" y="294"/>
                  </a:cubicBezTo>
                  <a:cubicBezTo>
                    <a:pt x="1018" y="237"/>
                    <a:pt x="989" y="208"/>
                    <a:pt x="960" y="151"/>
                  </a:cubicBezTo>
                  <a:cubicBezTo>
                    <a:pt x="839" y="58"/>
                    <a:pt x="688" y="0"/>
                    <a:pt x="538" y="0"/>
                  </a:cubicBezTo>
                  <a:close/>
                </a:path>
              </a:pathLst>
            </a:custGeom>
            <a:solidFill>
              <a:srgbClr val="F7D79F"/>
            </a:solidFill>
            <a:ln w="30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18"/>
            <p:cNvSpPr/>
            <p:nvPr/>
          </p:nvSpPr>
          <p:spPr>
            <a:xfrm>
              <a:off x="8709895" y="1569964"/>
              <a:ext cx="47274" cy="46049"/>
            </a:xfrm>
            <a:custGeom>
              <a:avLst/>
              <a:gdLst/>
              <a:ahLst/>
              <a:cxnLst/>
              <a:rect l="l" t="t" r="r" b="b"/>
              <a:pathLst>
                <a:path w="1076" h="1048" extrusionOk="0">
                  <a:moveTo>
                    <a:pt x="446" y="1"/>
                  </a:moveTo>
                  <a:cubicBezTo>
                    <a:pt x="384" y="1"/>
                    <a:pt x="323" y="11"/>
                    <a:pt x="266" y="35"/>
                  </a:cubicBezTo>
                  <a:cubicBezTo>
                    <a:pt x="237" y="64"/>
                    <a:pt x="180" y="92"/>
                    <a:pt x="144" y="121"/>
                  </a:cubicBezTo>
                  <a:cubicBezTo>
                    <a:pt x="29" y="243"/>
                    <a:pt x="1" y="243"/>
                    <a:pt x="1" y="422"/>
                  </a:cubicBezTo>
                  <a:cubicBezTo>
                    <a:pt x="1" y="601"/>
                    <a:pt x="58" y="780"/>
                    <a:pt x="209" y="902"/>
                  </a:cubicBezTo>
                  <a:cubicBezTo>
                    <a:pt x="287" y="1000"/>
                    <a:pt x="412" y="1048"/>
                    <a:pt x="540" y="1048"/>
                  </a:cubicBezTo>
                  <a:cubicBezTo>
                    <a:pt x="600" y="1048"/>
                    <a:pt x="661" y="1037"/>
                    <a:pt x="717" y="1017"/>
                  </a:cubicBezTo>
                  <a:cubicBezTo>
                    <a:pt x="897" y="988"/>
                    <a:pt x="1040" y="809"/>
                    <a:pt x="1076" y="630"/>
                  </a:cubicBezTo>
                  <a:cubicBezTo>
                    <a:pt x="1076" y="573"/>
                    <a:pt x="1076" y="508"/>
                    <a:pt x="1040" y="451"/>
                  </a:cubicBezTo>
                  <a:cubicBezTo>
                    <a:pt x="1011" y="272"/>
                    <a:pt x="897" y="150"/>
                    <a:pt x="746" y="64"/>
                  </a:cubicBezTo>
                  <a:cubicBezTo>
                    <a:pt x="652" y="28"/>
                    <a:pt x="548" y="1"/>
                    <a:pt x="446" y="1"/>
                  </a:cubicBezTo>
                  <a:close/>
                </a:path>
              </a:pathLst>
            </a:custGeom>
            <a:solidFill>
              <a:srgbClr val="F7D79F"/>
            </a:solidFill>
            <a:ln w="30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18"/>
            <p:cNvSpPr/>
            <p:nvPr/>
          </p:nvSpPr>
          <p:spPr>
            <a:xfrm>
              <a:off x="8721537" y="1679067"/>
              <a:ext cx="40684" cy="37920"/>
            </a:xfrm>
            <a:custGeom>
              <a:avLst/>
              <a:gdLst/>
              <a:ahLst/>
              <a:cxnLst/>
              <a:rect l="l" t="t" r="r" b="b"/>
              <a:pathLst>
                <a:path w="926" h="863" extrusionOk="0">
                  <a:moveTo>
                    <a:pt x="418" y="1"/>
                  </a:moveTo>
                  <a:cubicBezTo>
                    <a:pt x="331" y="1"/>
                    <a:pt x="247" y="22"/>
                    <a:pt x="180" y="89"/>
                  </a:cubicBezTo>
                  <a:cubicBezTo>
                    <a:pt x="151" y="118"/>
                    <a:pt x="123" y="146"/>
                    <a:pt x="94" y="175"/>
                  </a:cubicBezTo>
                  <a:cubicBezTo>
                    <a:pt x="1" y="419"/>
                    <a:pt x="123" y="684"/>
                    <a:pt x="331" y="806"/>
                  </a:cubicBezTo>
                  <a:cubicBezTo>
                    <a:pt x="388" y="834"/>
                    <a:pt x="481" y="863"/>
                    <a:pt x="538" y="863"/>
                  </a:cubicBezTo>
                  <a:cubicBezTo>
                    <a:pt x="660" y="863"/>
                    <a:pt x="775" y="777"/>
                    <a:pt x="839" y="684"/>
                  </a:cubicBezTo>
                  <a:cubicBezTo>
                    <a:pt x="897" y="598"/>
                    <a:pt x="925" y="476"/>
                    <a:pt x="897" y="354"/>
                  </a:cubicBezTo>
                  <a:cubicBezTo>
                    <a:pt x="897" y="268"/>
                    <a:pt x="868" y="211"/>
                    <a:pt x="811" y="146"/>
                  </a:cubicBezTo>
                  <a:cubicBezTo>
                    <a:pt x="746" y="89"/>
                    <a:pt x="689" y="60"/>
                    <a:pt x="632" y="32"/>
                  </a:cubicBezTo>
                  <a:cubicBezTo>
                    <a:pt x="564" y="15"/>
                    <a:pt x="490" y="1"/>
                    <a:pt x="418" y="1"/>
                  </a:cubicBezTo>
                  <a:close/>
                </a:path>
              </a:pathLst>
            </a:custGeom>
            <a:solidFill>
              <a:srgbClr val="F7D79F"/>
            </a:solidFill>
            <a:ln w="30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94" name="Google Shape;2494;p18"/>
          <p:cNvGrpSpPr/>
          <p:nvPr/>
        </p:nvGrpSpPr>
        <p:grpSpPr>
          <a:xfrm>
            <a:off x="8156378" y="419032"/>
            <a:ext cx="309865" cy="228330"/>
            <a:chOff x="839912" y="352470"/>
            <a:chExt cx="309865" cy="228330"/>
          </a:xfrm>
        </p:grpSpPr>
        <p:sp>
          <p:nvSpPr>
            <p:cNvPr id="2495" name="Google Shape;2495;p18"/>
            <p:cNvSpPr/>
            <p:nvPr/>
          </p:nvSpPr>
          <p:spPr>
            <a:xfrm rot="5400000" flipH="1">
              <a:off x="1114167" y="545190"/>
              <a:ext cx="56720" cy="14500"/>
            </a:xfrm>
            <a:custGeom>
              <a:avLst/>
              <a:gdLst/>
              <a:ahLst/>
              <a:cxnLst/>
              <a:rect l="l" t="t" r="r" b="b"/>
              <a:pathLst>
                <a:path w="1291" h="330" extrusionOk="0">
                  <a:moveTo>
                    <a:pt x="359" y="0"/>
                  </a:moveTo>
                  <a:cubicBezTo>
                    <a:pt x="216" y="0"/>
                    <a:pt x="1" y="65"/>
                    <a:pt x="1" y="244"/>
                  </a:cubicBezTo>
                  <a:cubicBezTo>
                    <a:pt x="107" y="237"/>
                    <a:pt x="210" y="233"/>
                    <a:pt x="312" y="233"/>
                  </a:cubicBezTo>
                  <a:cubicBezTo>
                    <a:pt x="619" y="233"/>
                    <a:pt x="915" y="265"/>
                    <a:pt x="1226" y="330"/>
                  </a:cubicBezTo>
                  <a:cubicBezTo>
                    <a:pt x="1226" y="244"/>
                    <a:pt x="1255" y="179"/>
                    <a:pt x="1291" y="122"/>
                  </a:cubicBezTo>
                  <a:cubicBezTo>
                    <a:pt x="990" y="36"/>
                    <a:pt x="689" y="0"/>
                    <a:pt x="359" y="0"/>
                  </a:cubicBezTo>
                  <a:close/>
                </a:path>
              </a:pathLst>
            </a:custGeom>
            <a:solidFill>
              <a:srgbClr val="F7D79F"/>
            </a:solidFill>
            <a:ln w="30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18"/>
            <p:cNvSpPr/>
            <p:nvPr/>
          </p:nvSpPr>
          <p:spPr>
            <a:xfrm rot="5400000" flipH="1">
              <a:off x="905766" y="286616"/>
              <a:ext cx="175740" cy="307448"/>
            </a:xfrm>
            <a:custGeom>
              <a:avLst/>
              <a:gdLst/>
              <a:ahLst/>
              <a:cxnLst/>
              <a:rect l="l" t="t" r="r" b="b"/>
              <a:pathLst>
                <a:path w="4000" h="6997" extrusionOk="0">
                  <a:moveTo>
                    <a:pt x="482" y="1"/>
                  </a:moveTo>
                  <a:cubicBezTo>
                    <a:pt x="280" y="1"/>
                    <a:pt x="81" y="57"/>
                    <a:pt x="29" y="246"/>
                  </a:cubicBezTo>
                  <a:cubicBezTo>
                    <a:pt x="1" y="397"/>
                    <a:pt x="122" y="547"/>
                    <a:pt x="237" y="662"/>
                  </a:cubicBezTo>
                  <a:cubicBezTo>
                    <a:pt x="660" y="1113"/>
                    <a:pt x="1104" y="1558"/>
                    <a:pt x="1434" y="2095"/>
                  </a:cubicBezTo>
                  <a:cubicBezTo>
                    <a:pt x="2330" y="3414"/>
                    <a:pt x="2509" y="5083"/>
                    <a:pt x="2745" y="6667"/>
                  </a:cubicBezTo>
                  <a:cubicBezTo>
                    <a:pt x="2781" y="6818"/>
                    <a:pt x="2838" y="6997"/>
                    <a:pt x="2989" y="6997"/>
                  </a:cubicBezTo>
                  <a:cubicBezTo>
                    <a:pt x="3046" y="6968"/>
                    <a:pt x="3075" y="6932"/>
                    <a:pt x="3139" y="6904"/>
                  </a:cubicBezTo>
                  <a:cubicBezTo>
                    <a:pt x="3584" y="6545"/>
                    <a:pt x="3763" y="5922"/>
                    <a:pt x="3856" y="5320"/>
                  </a:cubicBezTo>
                  <a:cubicBezTo>
                    <a:pt x="3999" y="4188"/>
                    <a:pt x="3856" y="2991"/>
                    <a:pt x="3283" y="1980"/>
                  </a:cubicBezTo>
                  <a:cubicBezTo>
                    <a:pt x="2745" y="991"/>
                    <a:pt x="1764" y="189"/>
                    <a:pt x="631" y="10"/>
                  </a:cubicBezTo>
                  <a:cubicBezTo>
                    <a:pt x="583" y="4"/>
                    <a:pt x="533" y="1"/>
                    <a:pt x="482" y="1"/>
                  </a:cubicBezTo>
                  <a:close/>
                </a:path>
              </a:pathLst>
            </a:custGeom>
            <a:solidFill>
              <a:srgbClr val="F7D79F"/>
            </a:solidFill>
            <a:ln w="30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18"/>
            <p:cNvSpPr/>
            <p:nvPr/>
          </p:nvSpPr>
          <p:spPr>
            <a:xfrm rot="5400000" flipH="1">
              <a:off x="1042346" y="400751"/>
              <a:ext cx="46000" cy="51454"/>
            </a:xfrm>
            <a:custGeom>
              <a:avLst/>
              <a:gdLst/>
              <a:ahLst/>
              <a:cxnLst/>
              <a:rect l="l" t="t" r="r" b="b"/>
              <a:pathLst>
                <a:path w="1047" h="1171" extrusionOk="0">
                  <a:moveTo>
                    <a:pt x="448" y="1"/>
                  </a:moveTo>
                  <a:cubicBezTo>
                    <a:pt x="362" y="1"/>
                    <a:pt x="285" y="33"/>
                    <a:pt x="237" y="97"/>
                  </a:cubicBezTo>
                  <a:cubicBezTo>
                    <a:pt x="208" y="133"/>
                    <a:pt x="179" y="162"/>
                    <a:pt x="151" y="191"/>
                  </a:cubicBezTo>
                  <a:cubicBezTo>
                    <a:pt x="122" y="277"/>
                    <a:pt x="58" y="341"/>
                    <a:pt x="29" y="427"/>
                  </a:cubicBezTo>
                  <a:cubicBezTo>
                    <a:pt x="0" y="549"/>
                    <a:pt x="0" y="671"/>
                    <a:pt x="29" y="757"/>
                  </a:cubicBezTo>
                  <a:cubicBezTo>
                    <a:pt x="58" y="850"/>
                    <a:pt x="93" y="907"/>
                    <a:pt x="151" y="965"/>
                  </a:cubicBezTo>
                  <a:cubicBezTo>
                    <a:pt x="179" y="1029"/>
                    <a:pt x="237" y="1086"/>
                    <a:pt x="301" y="1115"/>
                  </a:cubicBezTo>
                  <a:cubicBezTo>
                    <a:pt x="363" y="1154"/>
                    <a:pt x="435" y="1170"/>
                    <a:pt x="509" y="1170"/>
                  </a:cubicBezTo>
                  <a:cubicBezTo>
                    <a:pt x="614" y="1170"/>
                    <a:pt x="722" y="1137"/>
                    <a:pt x="810" y="1086"/>
                  </a:cubicBezTo>
                  <a:cubicBezTo>
                    <a:pt x="953" y="965"/>
                    <a:pt x="1046" y="785"/>
                    <a:pt x="1046" y="606"/>
                  </a:cubicBezTo>
                  <a:cubicBezTo>
                    <a:pt x="1046" y="427"/>
                    <a:pt x="953" y="248"/>
                    <a:pt x="810" y="133"/>
                  </a:cubicBezTo>
                  <a:cubicBezTo>
                    <a:pt x="717" y="69"/>
                    <a:pt x="631" y="11"/>
                    <a:pt x="538" y="11"/>
                  </a:cubicBezTo>
                  <a:cubicBezTo>
                    <a:pt x="507" y="4"/>
                    <a:pt x="477" y="1"/>
                    <a:pt x="448" y="1"/>
                  </a:cubicBezTo>
                  <a:close/>
                </a:path>
              </a:pathLst>
            </a:custGeom>
            <a:solidFill>
              <a:srgbClr val="F7D79F"/>
            </a:solidFill>
            <a:ln w="30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18"/>
            <p:cNvSpPr/>
            <p:nvPr/>
          </p:nvSpPr>
          <p:spPr>
            <a:xfrm rot="5400000" flipH="1">
              <a:off x="1081431" y="443566"/>
              <a:ext cx="46000" cy="44555"/>
            </a:xfrm>
            <a:custGeom>
              <a:avLst/>
              <a:gdLst/>
              <a:ahLst/>
              <a:cxnLst/>
              <a:rect l="l" t="t" r="r" b="b"/>
              <a:pathLst>
                <a:path w="1047" h="1014" extrusionOk="0">
                  <a:moveTo>
                    <a:pt x="436" y="1"/>
                  </a:moveTo>
                  <a:cubicBezTo>
                    <a:pt x="411" y="1"/>
                    <a:pt x="385" y="5"/>
                    <a:pt x="359" y="13"/>
                  </a:cubicBezTo>
                  <a:cubicBezTo>
                    <a:pt x="273" y="49"/>
                    <a:pt x="180" y="135"/>
                    <a:pt x="122" y="192"/>
                  </a:cubicBezTo>
                  <a:cubicBezTo>
                    <a:pt x="58" y="314"/>
                    <a:pt x="0" y="436"/>
                    <a:pt x="29" y="586"/>
                  </a:cubicBezTo>
                  <a:cubicBezTo>
                    <a:pt x="58" y="765"/>
                    <a:pt x="237" y="880"/>
                    <a:pt x="416" y="973"/>
                  </a:cubicBezTo>
                  <a:cubicBezTo>
                    <a:pt x="462" y="993"/>
                    <a:pt x="504" y="1014"/>
                    <a:pt x="534" y="1014"/>
                  </a:cubicBezTo>
                  <a:cubicBezTo>
                    <a:pt x="547" y="1014"/>
                    <a:pt x="558" y="1010"/>
                    <a:pt x="567" y="1002"/>
                  </a:cubicBezTo>
                  <a:cubicBezTo>
                    <a:pt x="660" y="1002"/>
                    <a:pt x="717" y="973"/>
                    <a:pt x="774" y="908"/>
                  </a:cubicBezTo>
                  <a:cubicBezTo>
                    <a:pt x="925" y="765"/>
                    <a:pt x="1047" y="586"/>
                    <a:pt x="989" y="407"/>
                  </a:cubicBezTo>
                  <a:cubicBezTo>
                    <a:pt x="954" y="228"/>
                    <a:pt x="774" y="106"/>
                    <a:pt x="595" y="49"/>
                  </a:cubicBezTo>
                  <a:cubicBezTo>
                    <a:pt x="554" y="23"/>
                    <a:pt x="499" y="1"/>
                    <a:pt x="436" y="1"/>
                  </a:cubicBezTo>
                  <a:close/>
                </a:path>
              </a:pathLst>
            </a:custGeom>
            <a:solidFill>
              <a:srgbClr val="F7D79F"/>
            </a:solidFill>
            <a:ln w="30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18"/>
            <p:cNvSpPr/>
            <p:nvPr/>
          </p:nvSpPr>
          <p:spPr>
            <a:xfrm rot="5400000" flipH="1">
              <a:off x="928805" y="370525"/>
              <a:ext cx="48812" cy="41084"/>
            </a:xfrm>
            <a:custGeom>
              <a:avLst/>
              <a:gdLst/>
              <a:ahLst/>
              <a:cxnLst/>
              <a:rect l="l" t="t" r="r" b="b"/>
              <a:pathLst>
                <a:path w="1111" h="935" extrusionOk="0">
                  <a:moveTo>
                    <a:pt x="538" y="0"/>
                  </a:moveTo>
                  <a:cubicBezTo>
                    <a:pt x="394" y="0"/>
                    <a:pt x="244" y="58"/>
                    <a:pt x="151" y="179"/>
                  </a:cubicBezTo>
                  <a:cubicBezTo>
                    <a:pt x="122" y="208"/>
                    <a:pt x="93" y="265"/>
                    <a:pt x="65" y="294"/>
                  </a:cubicBezTo>
                  <a:cubicBezTo>
                    <a:pt x="36" y="444"/>
                    <a:pt x="0" y="444"/>
                    <a:pt x="93" y="595"/>
                  </a:cubicBezTo>
                  <a:cubicBezTo>
                    <a:pt x="151" y="774"/>
                    <a:pt x="301" y="896"/>
                    <a:pt x="480" y="925"/>
                  </a:cubicBezTo>
                  <a:cubicBezTo>
                    <a:pt x="515" y="931"/>
                    <a:pt x="554" y="935"/>
                    <a:pt x="593" y="935"/>
                  </a:cubicBezTo>
                  <a:cubicBezTo>
                    <a:pt x="723" y="935"/>
                    <a:pt x="867" y="896"/>
                    <a:pt x="960" y="803"/>
                  </a:cubicBezTo>
                  <a:cubicBezTo>
                    <a:pt x="1075" y="652"/>
                    <a:pt x="1111" y="473"/>
                    <a:pt x="1046" y="294"/>
                  </a:cubicBezTo>
                  <a:cubicBezTo>
                    <a:pt x="1018" y="237"/>
                    <a:pt x="989" y="208"/>
                    <a:pt x="960" y="151"/>
                  </a:cubicBezTo>
                  <a:cubicBezTo>
                    <a:pt x="839" y="58"/>
                    <a:pt x="688" y="0"/>
                    <a:pt x="538" y="0"/>
                  </a:cubicBezTo>
                  <a:close/>
                </a:path>
              </a:pathLst>
            </a:custGeom>
            <a:solidFill>
              <a:srgbClr val="F7D79F"/>
            </a:solidFill>
            <a:ln w="30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18"/>
            <p:cNvSpPr/>
            <p:nvPr/>
          </p:nvSpPr>
          <p:spPr>
            <a:xfrm rot="5400000" flipH="1">
              <a:off x="983730" y="375137"/>
              <a:ext cx="47274" cy="46049"/>
            </a:xfrm>
            <a:custGeom>
              <a:avLst/>
              <a:gdLst/>
              <a:ahLst/>
              <a:cxnLst/>
              <a:rect l="l" t="t" r="r" b="b"/>
              <a:pathLst>
                <a:path w="1076" h="1048" extrusionOk="0">
                  <a:moveTo>
                    <a:pt x="446" y="1"/>
                  </a:moveTo>
                  <a:cubicBezTo>
                    <a:pt x="384" y="1"/>
                    <a:pt x="323" y="11"/>
                    <a:pt x="266" y="35"/>
                  </a:cubicBezTo>
                  <a:cubicBezTo>
                    <a:pt x="237" y="64"/>
                    <a:pt x="180" y="92"/>
                    <a:pt x="144" y="121"/>
                  </a:cubicBezTo>
                  <a:cubicBezTo>
                    <a:pt x="29" y="243"/>
                    <a:pt x="1" y="243"/>
                    <a:pt x="1" y="422"/>
                  </a:cubicBezTo>
                  <a:cubicBezTo>
                    <a:pt x="1" y="601"/>
                    <a:pt x="58" y="780"/>
                    <a:pt x="209" y="902"/>
                  </a:cubicBezTo>
                  <a:cubicBezTo>
                    <a:pt x="287" y="1000"/>
                    <a:pt x="412" y="1048"/>
                    <a:pt x="540" y="1048"/>
                  </a:cubicBezTo>
                  <a:cubicBezTo>
                    <a:pt x="600" y="1048"/>
                    <a:pt x="661" y="1037"/>
                    <a:pt x="717" y="1017"/>
                  </a:cubicBezTo>
                  <a:cubicBezTo>
                    <a:pt x="897" y="988"/>
                    <a:pt x="1040" y="809"/>
                    <a:pt x="1076" y="630"/>
                  </a:cubicBezTo>
                  <a:cubicBezTo>
                    <a:pt x="1076" y="573"/>
                    <a:pt x="1076" y="508"/>
                    <a:pt x="1040" y="451"/>
                  </a:cubicBezTo>
                  <a:cubicBezTo>
                    <a:pt x="1011" y="272"/>
                    <a:pt x="897" y="150"/>
                    <a:pt x="746" y="64"/>
                  </a:cubicBezTo>
                  <a:cubicBezTo>
                    <a:pt x="652" y="28"/>
                    <a:pt x="548" y="1"/>
                    <a:pt x="446" y="1"/>
                  </a:cubicBezTo>
                  <a:close/>
                </a:path>
              </a:pathLst>
            </a:custGeom>
            <a:solidFill>
              <a:srgbClr val="F7D79F"/>
            </a:solidFill>
            <a:ln w="30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18"/>
            <p:cNvSpPr/>
            <p:nvPr/>
          </p:nvSpPr>
          <p:spPr>
            <a:xfrm rot="5400000" flipH="1">
              <a:off x="881987" y="370854"/>
              <a:ext cx="40684" cy="37920"/>
            </a:xfrm>
            <a:custGeom>
              <a:avLst/>
              <a:gdLst/>
              <a:ahLst/>
              <a:cxnLst/>
              <a:rect l="l" t="t" r="r" b="b"/>
              <a:pathLst>
                <a:path w="926" h="863" extrusionOk="0">
                  <a:moveTo>
                    <a:pt x="418" y="1"/>
                  </a:moveTo>
                  <a:cubicBezTo>
                    <a:pt x="331" y="1"/>
                    <a:pt x="247" y="22"/>
                    <a:pt x="180" y="89"/>
                  </a:cubicBezTo>
                  <a:cubicBezTo>
                    <a:pt x="151" y="118"/>
                    <a:pt x="123" y="146"/>
                    <a:pt x="94" y="175"/>
                  </a:cubicBezTo>
                  <a:cubicBezTo>
                    <a:pt x="1" y="419"/>
                    <a:pt x="123" y="684"/>
                    <a:pt x="331" y="806"/>
                  </a:cubicBezTo>
                  <a:cubicBezTo>
                    <a:pt x="388" y="834"/>
                    <a:pt x="481" y="863"/>
                    <a:pt x="538" y="863"/>
                  </a:cubicBezTo>
                  <a:cubicBezTo>
                    <a:pt x="660" y="863"/>
                    <a:pt x="775" y="777"/>
                    <a:pt x="839" y="684"/>
                  </a:cubicBezTo>
                  <a:cubicBezTo>
                    <a:pt x="897" y="598"/>
                    <a:pt x="925" y="476"/>
                    <a:pt x="897" y="354"/>
                  </a:cubicBezTo>
                  <a:cubicBezTo>
                    <a:pt x="897" y="268"/>
                    <a:pt x="868" y="211"/>
                    <a:pt x="811" y="146"/>
                  </a:cubicBezTo>
                  <a:cubicBezTo>
                    <a:pt x="746" y="89"/>
                    <a:pt x="689" y="60"/>
                    <a:pt x="632" y="32"/>
                  </a:cubicBezTo>
                  <a:cubicBezTo>
                    <a:pt x="564" y="15"/>
                    <a:pt x="490" y="1"/>
                    <a:pt x="418" y="1"/>
                  </a:cubicBezTo>
                  <a:close/>
                </a:path>
              </a:pathLst>
            </a:custGeom>
            <a:solidFill>
              <a:srgbClr val="F7D79F"/>
            </a:solidFill>
            <a:ln w="30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02" name="Google Shape;2502;p18"/>
          <p:cNvGrpSpPr/>
          <p:nvPr/>
        </p:nvGrpSpPr>
        <p:grpSpPr>
          <a:xfrm>
            <a:off x="8576836" y="61296"/>
            <a:ext cx="481440" cy="850239"/>
            <a:chOff x="8631207" y="6184"/>
            <a:chExt cx="481440" cy="850239"/>
          </a:xfrm>
        </p:grpSpPr>
        <p:sp>
          <p:nvSpPr>
            <p:cNvPr id="2503" name="Google Shape;2503;p18"/>
            <p:cNvSpPr/>
            <p:nvPr/>
          </p:nvSpPr>
          <p:spPr>
            <a:xfrm>
              <a:off x="8837130" y="6184"/>
              <a:ext cx="275516" cy="363428"/>
            </a:xfrm>
            <a:custGeom>
              <a:avLst/>
              <a:gdLst/>
              <a:ahLst/>
              <a:cxnLst/>
              <a:rect l="l" t="t" r="r" b="b"/>
              <a:pathLst>
                <a:path w="6271" h="8271" fill="none" extrusionOk="0">
                  <a:moveTo>
                    <a:pt x="1641" y="8270"/>
                  </a:moveTo>
                  <a:cubicBezTo>
                    <a:pt x="2716" y="6866"/>
                    <a:pt x="4328" y="5913"/>
                    <a:pt x="6091" y="5640"/>
                  </a:cubicBezTo>
                  <a:cubicBezTo>
                    <a:pt x="6271" y="5225"/>
                    <a:pt x="6091" y="4744"/>
                    <a:pt x="5884" y="4329"/>
                  </a:cubicBezTo>
                  <a:cubicBezTo>
                    <a:pt x="5848" y="4271"/>
                    <a:pt x="5819" y="4178"/>
                    <a:pt x="5762" y="4150"/>
                  </a:cubicBezTo>
                  <a:cubicBezTo>
                    <a:pt x="5669" y="4121"/>
                    <a:pt x="5554" y="4150"/>
                    <a:pt x="5461" y="4207"/>
                  </a:cubicBezTo>
                  <a:cubicBezTo>
                    <a:pt x="4207" y="4866"/>
                    <a:pt x="3282" y="5497"/>
                    <a:pt x="2121" y="6328"/>
                  </a:cubicBezTo>
                  <a:cubicBezTo>
                    <a:pt x="3103" y="4300"/>
                    <a:pt x="3913" y="2867"/>
                    <a:pt x="4809" y="688"/>
                  </a:cubicBezTo>
                  <a:cubicBezTo>
                    <a:pt x="4479" y="387"/>
                    <a:pt x="4092" y="151"/>
                    <a:pt x="3669" y="0"/>
                  </a:cubicBezTo>
                  <a:cubicBezTo>
                    <a:pt x="2745" y="1849"/>
                    <a:pt x="1999" y="3970"/>
                    <a:pt x="1254" y="5913"/>
                  </a:cubicBezTo>
                  <a:cubicBezTo>
                    <a:pt x="1519" y="4508"/>
                    <a:pt x="1612" y="2924"/>
                    <a:pt x="1727" y="1462"/>
                  </a:cubicBezTo>
                  <a:cubicBezTo>
                    <a:pt x="1132" y="1520"/>
                    <a:pt x="566" y="1641"/>
                    <a:pt x="0" y="1821"/>
                  </a:cubicBezTo>
                  <a:cubicBezTo>
                    <a:pt x="150" y="3763"/>
                    <a:pt x="265" y="5733"/>
                    <a:pt x="330" y="7675"/>
                  </a:cubicBezTo>
                </a:path>
              </a:pathLst>
            </a:custGeom>
            <a:solidFill>
              <a:srgbClr val="7FA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18"/>
            <p:cNvSpPr/>
            <p:nvPr/>
          </p:nvSpPr>
          <p:spPr>
            <a:xfrm>
              <a:off x="8861998" y="246140"/>
              <a:ext cx="35280" cy="102380"/>
            </a:xfrm>
            <a:custGeom>
              <a:avLst/>
              <a:gdLst/>
              <a:ahLst/>
              <a:cxnLst/>
              <a:rect l="l" t="t" r="r" b="b"/>
              <a:pathLst>
                <a:path w="803" h="2330" fill="none" extrusionOk="0">
                  <a:moveTo>
                    <a:pt x="803" y="0"/>
                  </a:moveTo>
                  <a:cubicBezTo>
                    <a:pt x="566" y="781"/>
                    <a:pt x="330" y="1555"/>
                    <a:pt x="0" y="2329"/>
                  </a:cubicBezTo>
                </a:path>
              </a:pathLst>
            </a:custGeom>
            <a:solidFill>
              <a:srgbClr val="7FA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18"/>
            <p:cNvSpPr/>
            <p:nvPr/>
          </p:nvSpPr>
          <p:spPr>
            <a:xfrm>
              <a:off x="8886865" y="260596"/>
              <a:ext cx="55138" cy="101150"/>
            </a:xfrm>
            <a:custGeom>
              <a:avLst/>
              <a:gdLst/>
              <a:ahLst/>
              <a:cxnLst/>
              <a:rect l="l" t="t" r="r" b="b"/>
              <a:pathLst>
                <a:path w="1255" h="2302" fill="none" extrusionOk="0">
                  <a:moveTo>
                    <a:pt x="1254" y="1"/>
                  </a:moveTo>
                  <a:cubicBezTo>
                    <a:pt x="925" y="717"/>
                    <a:pt x="416" y="1613"/>
                    <a:pt x="0" y="2301"/>
                  </a:cubicBezTo>
                </a:path>
              </a:pathLst>
            </a:custGeom>
            <a:solidFill>
              <a:srgbClr val="7FA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18"/>
            <p:cNvSpPr/>
            <p:nvPr/>
          </p:nvSpPr>
          <p:spPr>
            <a:xfrm>
              <a:off x="8631207" y="339337"/>
              <a:ext cx="283381" cy="512999"/>
            </a:xfrm>
            <a:custGeom>
              <a:avLst/>
              <a:gdLst/>
              <a:ahLst/>
              <a:cxnLst/>
              <a:rect l="l" t="t" r="r" b="b"/>
              <a:pathLst>
                <a:path w="6450" h="11675" fill="none" extrusionOk="0">
                  <a:moveTo>
                    <a:pt x="2265" y="11560"/>
                  </a:moveTo>
                  <a:cubicBezTo>
                    <a:pt x="2179" y="11674"/>
                    <a:pt x="2000" y="11674"/>
                    <a:pt x="1849" y="11674"/>
                  </a:cubicBezTo>
                  <a:cubicBezTo>
                    <a:pt x="1462" y="11674"/>
                    <a:pt x="1039" y="11674"/>
                    <a:pt x="681" y="11531"/>
                  </a:cubicBezTo>
                  <a:cubicBezTo>
                    <a:pt x="294" y="11380"/>
                    <a:pt x="0" y="11022"/>
                    <a:pt x="0" y="10635"/>
                  </a:cubicBezTo>
                  <a:cubicBezTo>
                    <a:pt x="0" y="10391"/>
                    <a:pt x="115" y="10184"/>
                    <a:pt x="208" y="9976"/>
                  </a:cubicBezTo>
                  <a:cubicBezTo>
                    <a:pt x="1878" y="6722"/>
                    <a:pt x="3404" y="3376"/>
                    <a:pt x="4837" y="0"/>
                  </a:cubicBezTo>
                  <a:cubicBezTo>
                    <a:pt x="5339" y="330"/>
                    <a:pt x="5877" y="566"/>
                    <a:pt x="6450" y="717"/>
                  </a:cubicBezTo>
                  <a:cubicBezTo>
                    <a:pt x="5762" y="2272"/>
                    <a:pt x="5074" y="3791"/>
                    <a:pt x="4357" y="5318"/>
                  </a:cubicBezTo>
                  <a:cubicBezTo>
                    <a:pt x="3519" y="7231"/>
                    <a:pt x="2623" y="9166"/>
                    <a:pt x="2387" y="11230"/>
                  </a:cubicBezTo>
                  <a:cubicBezTo>
                    <a:pt x="2358" y="11352"/>
                    <a:pt x="2358" y="11466"/>
                    <a:pt x="2265" y="11560"/>
                  </a:cubicBezTo>
                  <a:close/>
                </a:path>
              </a:pathLst>
            </a:custGeom>
            <a:solidFill>
              <a:srgbClr val="7FA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18"/>
            <p:cNvSpPr/>
            <p:nvPr/>
          </p:nvSpPr>
          <p:spPr>
            <a:xfrm>
              <a:off x="8708313" y="367019"/>
              <a:ext cx="194325" cy="489404"/>
            </a:xfrm>
            <a:custGeom>
              <a:avLst/>
              <a:gdLst/>
              <a:ahLst/>
              <a:cxnLst/>
              <a:rect l="l" t="t" r="r" b="b"/>
              <a:pathLst>
                <a:path w="4423" h="11138" fill="none" extrusionOk="0">
                  <a:moveTo>
                    <a:pt x="4423" y="1"/>
                  </a:moveTo>
                  <a:cubicBezTo>
                    <a:pt x="3319" y="2445"/>
                    <a:pt x="2244" y="4810"/>
                    <a:pt x="1140" y="7253"/>
                  </a:cubicBezTo>
                  <a:cubicBezTo>
                    <a:pt x="603" y="8479"/>
                    <a:pt x="1" y="9790"/>
                    <a:pt x="37" y="11137"/>
                  </a:cubicBezTo>
                </a:path>
              </a:pathLst>
            </a:custGeom>
            <a:solidFill>
              <a:srgbClr val="7FA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18"/>
            <p:cNvSpPr/>
            <p:nvPr/>
          </p:nvSpPr>
          <p:spPr>
            <a:xfrm>
              <a:off x="8709895" y="630615"/>
              <a:ext cx="56413" cy="124702"/>
            </a:xfrm>
            <a:custGeom>
              <a:avLst/>
              <a:gdLst/>
              <a:ahLst/>
              <a:cxnLst/>
              <a:rect l="l" t="t" r="r" b="b"/>
              <a:pathLst>
                <a:path w="1284" h="2838" fill="none" extrusionOk="0">
                  <a:moveTo>
                    <a:pt x="1284" y="0"/>
                  </a:moveTo>
                  <a:cubicBezTo>
                    <a:pt x="803" y="925"/>
                    <a:pt x="388" y="1885"/>
                    <a:pt x="1" y="2838"/>
                  </a:cubicBezTo>
                </a:path>
              </a:pathLst>
            </a:custGeom>
            <a:solidFill>
              <a:srgbClr val="7FA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18"/>
            <p:cNvSpPr/>
            <p:nvPr/>
          </p:nvSpPr>
          <p:spPr>
            <a:xfrm rot="5400000" flipH="1">
              <a:off x="8852968" y="335541"/>
              <a:ext cx="34357" cy="84101"/>
            </a:xfrm>
            <a:custGeom>
              <a:avLst/>
              <a:gdLst/>
              <a:ahLst/>
              <a:cxnLst/>
              <a:rect l="l" t="t" r="r" b="b"/>
              <a:pathLst>
                <a:path w="782" h="1914" fill="none" extrusionOk="0">
                  <a:moveTo>
                    <a:pt x="151" y="36"/>
                  </a:moveTo>
                  <a:cubicBezTo>
                    <a:pt x="179" y="0"/>
                    <a:pt x="179" y="0"/>
                    <a:pt x="208" y="0"/>
                  </a:cubicBezTo>
                  <a:lnTo>
                    <a:pt x="602" y="0"/>
                  </a:lnTo>
                  <a:cubicBezTo>
                    <a:pt x="423" y="538"/>
                    <a:pt x="452" y="1197"/>
                    <a:pt x="781" y="1677"/>
                  </a:cubicBezTo>
                  <a:cubicBezTo>
                    <a:pt x="659" y="1706"/>
                    <a:pt x="631" y="1828"/>
                    <a:pt x="602" y="1914"/>
                  </a:cubicBezTo>
                  <a:cubicBezTo>
                    <a:pt x="179" y="1405"/>
                    <a:pt x="0" y="717"/>
                    <a:pt x="122" y="93"/>
                  </a:cubicBezTo>
                  <a:cubicBezTo>
                    <a:pt x="151" y="65"/>
                    <a:pt x="151" y="36"/>
                    <a:pt x="151" y="36"/>
                  </a:cubicBezTo>
                  <a:close/>
                </a:path>
              </a:pathLst>
            </a:custGeom>
            <a:solidFill>
              <a:srgbClr val="7FA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10" name="Google Shape;2510;p18"/>
          <p:cNvGrpSpPr/>
          <p:nvPr/>
        </p:nvGrpSpPr>
        <p:grpSpPr>
          <a:xfrm rot="10631500">
            <a:off x="8245396" y="311863"/>
            <a:ext cx="481488" cy="850325"/>
            <a:chOff x="8631207" y="6184"/>
            <a:chExt cx="481440" cy="850239"/>
          </a:xfrm>
        </p:grpSpPr>
        <p:sp>
          <p:nvSpPr>
            <p:cNvPr id="2511" name="Google Shape;2511;p18"/>
            <p:cNvSpPr/>
            <p:nvPr/>
          </p:nvSpPr>
          <p:spPr>
            <a:xfrm>
              <a:off x="8837130" y="6184"/>
              <a:ext cx="275516" cy="363428"/>
            </a:xfrm>
            <a:custGeom>
              <a:avLst/>
              <a:gdLst/>
              <a:ahLst/>
              <a:cxnLst/>
              <a:rect l="l" t="t" r="r" b="b"/>
              <a:pathLst>
                <a:path w="6271" h="8271" fill="none" extrusionOk="0">
                  <a:moveTo>
                    <a:pt x="1641" y="8270"/>
                  </a:moveTo>
                  <a:cubicBezTo>
                    <a:pt x="2716" y="6866"/>
                    <a:pt x="4328" y="5913"/>
                    <a:pt x="6091" y="5640"/>
                  </a:cubicBezTo>
                  <a:cubicBezTo>
                    <a:pt x="6271" y="5225"/>
                    <a:pt x="6091" y="4744"/>
                    <a:pt x="5884" y="4329"/>
                  </a:cubicBezTo>
                  <a:cubicBezTo>
                    <a:pt x="5848" y="4271"/>
                    <a:pt x="5819" y="4178"/>
                    <a:pt x="5762" y="4150"/>
                  </a:cubicBezTo>
                  <a:cubicBezTo>
                    <a:pt x="5669" y="4121"/>
                    <a:pt x="5554" y="4150"/>
                    <a:pt x="5461" y="4207"/>
                  </a:cubicBezTo>
                  <a:cubicBezTo>
                    <a:pt x="4207" y="4866"/>
                    <a:pt x="3282" y="5497"/>
                    <a:pt x="2121" y="6328"/>
                  </a:cubicBezTo>
                  <a:cubicBezTo>
                    <a:pt x="3103" y="4300"/>
                    <a:pt x="3913" y="2867"/>
                    <a:pt x="4809" y="688"/>
                  </a:cubicBezTo>
                  <a:cubicBezTo>
                    <a:pt x="4479" y="387"/>
                    <a:pt x="4092" y="151"/>
                    <a:pt x="3669" y="0"/>
                  </a:cubicBezTo>
                  <a:cubicBezTo>
                    <a:pt x="2745" y="1849"/>
                    <a:pt x="1999" y="3970"/>
                    <a:pt x="1254" y="5913"/>
                  </a:cubicBezTo>
                  <a:cubicBezTo>
                    <a:pt x="1519" y="4508"/>
                    <a:pt x="1612" y="2924"/>
                    <a:pt x="1727" y="1462"/>
                  </a:cubicBezTo>
                  <a:cubicBezTo>
                    <a:pt x="1132" y="1520"/>
                    <a:pt x="566" y="1641"/>
                    <a:pt x="0" y="1821"/>
                  </a:cubicBezTo>
                  <a:cubicBezTo>
                    <a:pt x="150" y="3763"/>
                    <a:pt x="265" y="5733"/>
                    <a:pt x="330" y="7675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18"/>
            <p:cNvSpPr/>
            <p:nvPr/>
          </p:nvSpPr>
          <p:spPr>
            <a:xfrm>
              <a:off x="8861998" y="246140"/>
              <a:ext cx="35280" cy="102380"/>
            </a:xfrm>
            <a:custGeom>
              <a:avLst/>
              <a:gdLst/>
              <a:ahLst/>
              <a:cxnLst/>
              <a:rect l="l" t="t" r="r" b="b"/>
              <a:pathLst>
                <a:path w="803" h="2330" fill="none" extrusionOk="0">
                  <a:moveTo>
                    <a:pt x="803" y="0"/>
                  </a:moveTo>
                  <a:cubicBezTo>
                    <a:pt x="566" y="781"/>
                    <a:pt x="330" y="1555"/>
                    <a:pt x="0" y="2329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18"/>
            <p:cNvSpPr/>
            <p:nvPr/>
          </p:nvSpPr>
          <p:spPr>
            <a:xfrm>
              <a:off x="8886865" y="260596"/>
              <a:ext cx="55138" cy="101150"/>
            </a:xfrm>
            <a:custGeom>
              <a:avLst/>
              <a:gdLst/>
              <a:ahLst/>
              <a:cxnLst/>
              <a:rect l="l" t="t" r="r" b="b"/>
              <a:pathLst>
                <a:path w="1255" h="2302" fill="none" extrusionOk="0">
                  <a:moveTo>
                    <a:pt x="1254" y="1"/>
                  </a:moveTo>
                  <a:cubicBezTo>
                    <a:pt x="925" y="717"/>
                    <a:pt x="416" y="1613"/>
                    <a:pt x="0" y="2301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18"/>
            <p:cNvSpPr/>
            <p:nvPr/>
          </p:nvSpPr>
          <p:spPr>
            <a:xfrm>
              <a:off x="8631207" y="339337"/>
              <a:ext cx="283381" cy="512999"/>
            </a:xfrm>
            <a:custGeom>
              <a:avLst/>
              <a:gdLst/>
              <a:ahLst/>
              <a:cxnLst/>
              <a:rect l="l" t="t" r="r" b="b"/>
              <a:pathLst>
                <a:path w="6450" h="11675" fill="none" extrusionOk="0">
                  <a:moveTo>
                    <a:pt x="2265" y="11560"/>
                  </a:moveTo>
                  <a:cubicBezTo>
                    <a:pt x="2179" y="11674"/>
                    <a:pt x="2000" y="11674"/>
                    <a:pt x="1849" y="11674"/>
                  </a:cubicBezTo>
                  <a:cubicBezTo>
                    <a:pt x="1462" y="11674"/>
                    <a:pt x="1039" y="11674"/>
                    <a:pt x="681" y="11531"/>
                  </a:cubicBezTo>
                  <a:cubicBezTo>
                    <a:pt x="294" y="11380"/>
                    <a:pt x="0" y="11022"/>
                    <a:pt x="0" y="10635"/>
                  </a:cubicBezTo>
                  <a:cubicBezTo>
                    <a:pt x="0" y="10391"/>
                    <a:pt x="115" y="10184"/>
                    <a:pt x="208" y="9976"/>
                  </a:cubicBezTo>
                  <a:cubicBezTo>
                    <a:pt x="1878" y="6722"/>
                    <a:pt x="3404" y="3376"/>
                    <a:pt x="4837" y="0"/>
                  </a:cubicBezTo>
                  <a:cubicBezTo>
                    <a:pt x="5339" y="330"/>
                    <a:pt x="5877" y="566"/>
                    <a:pt x="6450" y="717"/>
                  </a:cubicBezTo>
                  <a:cubicBezTo>
                    <a:pt x="5762" y="2272"/>
                    <a:pt x="5074" y="3791"/>
                    <a:pt x="4357" y="5318"/>
                  </a:cubicBezTo>
                  <a:cubicBezTo>
                    <a:pt x="3519" y="7231"/>
                    <a:pt x="2623" y="9166"/>
                    <a:pt x="2387" y="11230"/>
                  </a:cubicBezTo>
                  <a:cubicBezTo>
                    <a:pt x="2358" y="11352"/>
                    <a:pt x="2358" y="11466"/>
                    <a:pt x="2265" y="11560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18"/>
            <p:cNvSpPr/>
            <p:nvPr/>
          </p:nvSpPr>
          <p:spPr>
            <a:xfrm>
              <a:off x="8708313" y="367019"/>
              <a:ext cx="194325" cy="489404"/>
            </a:xfrm>
            <a:custGeom>
              <a:avLst/>
              <a:gdLst/>
              <a:ahLst/>
              <a:cxnLst/>
              <a:rect l="l" t="t" r="r" b="b"/>
              <a:pathLst>
                <a:path w="4423" h="11138" fill="none" extrusionOk="0">
                  <a:moveTo>
                    <a:pt x="4423" y="1"/>
                  </a:moveTo>
                  <a:cubicBezTo>
                    <a:pt x="3319" y="2445"/>
                    <a:pt x="2244" y="4810"/>
                    <a:pt x="1140" y="7253"/>
                  </a:cubicBezTo>
                  <a:cubicBezTo>
                    <a:pt x="603" y="8479"/>
                    <a:pt x="1" y="9790"/>
                    <a:pt x="37" y="11137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18"/>
            <p:cNvSpPr/>
            <p:nvPr/>
          </p:nvSpPr>
          <p:spPr>
            <a:xfrm>
              <a:off x="8709895" y="630615"/>
              <a:ext cx="56413" cy="124702"/>
            </a:xfrm>
            <a:custGeom>
              <a:avLst/>
              <a:gdLst/>
              <a:ahLst/>
              <a:cxnLst/>
              <a:rect l="l" t="t" r="r" b="b"/>
              <a:pathLst>
                <a:path w="1284" h="2838" fill="none" extrusionOk="0">
                  <a:moveTo>
                    <a:pt x="1284" y="0"/>
                  </a:moveTo>
                  <a:cubicBezTo>
                    <a:pt x="803" y="925"/>
                    <a:pt x="388" y="1885"/>
                    <a:pt x="1" y="2838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18"/>
            <p:cNvSpPr/>
            <p:nvPr/>
          </p:nvSpPr>
          <p:spPr>
            <a:xfrm rot="5400000" flipH="1">
              <a:off x="8852968" y="335541"/>
              <a:ext cx="34357" cy="84101"/>
            </a:xfrm>
            <a:custGeom>
              <a:avLst/>
              <a:gdLst/>
              <a:ahLst/>
              <a:cxnLst/>
              <a:rect l="l" t="t" r="r" b="b"/>
              <a:pathLst>
                <a:path w="782" h="1914" fill="none" extrusionOk="0">
                  <a:moveTo>
                    <a:pt x="151" y="36"/>
                  </a:moveTo>
                  <a:cubicBezTo>
                    <a:pt x="179" y="0"/>
                    <a:pt x="179" y="0"/>
                    <a:pt x="208" y="0"/>
                  </a:cubicBezTo>
                  <a:lnTo>
                    <a:pt x="602" y="0"/>
                  </a:lnTo>
                  <a:cubicBezTo>
                    <a:pt x="423" y="538"/>
                    <a:pt x="452" y="1197"/>
                    <a:pt x="781" y="1677"/>
                  </a:cubicBezTo>
                  <a:cubicBezTo>
                    <a:pt x="659" y="1706"/>
                    <a:pt x="631" y="1828"/>
                    <a:pt x="602" y="1914"/>
                  </a:cubicBezTo>
                  <a:cubicBezTo>
                    <a:pt x="179" y="1405"/>
                    <a:pt x="0" y="717"/>
                    <a:pt x="122" y="93"/>
                  </a:cubicBezTo>
                  <a:cubicBezTo>
                    <a:pt x="151" y="65"/>
                    <a:pt x="151" y="36"/>
                    <a:pt x="151" y="36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2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" name="Google Shape;2519;p19"/>
          <p:cNvSpPr txBox="1">
            <a:spLocks noGrp="1"/>
          </p:cNvSpPr>
          <p:nvPr>
            <p:ph type="subTitle" idx="1"/>
          </p:nvPr>
        </p:nvSpPr>
        <p:spPr>
          <a:xfrm>
            <a:off x="719300" y="2042750"/>
            <a:ext cx="2438100" cy="5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2520" name="Google Shape;2520;p19"/>
          <p:cNvSpPr txBox="1">
            <a:spLocks noGrp="1"/>
          </p:cNvSpPr>
          <p:nvPr>
            <p:ph type="subTitle" idx="2"/>
          </p:nvPr>
        </p:nvSpPr>
        <p:spPr>
          <a:xfrm>
            <a:off x="5986507" y="2042750"/>
            <a:ext cx="2438100" cy="5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2521" name="Google Shape;2521;p19"/>
          <p:cNvSpPr txBox="1">
            <a:spLocks noGrp="1"/>
          </p:cNvSpPr>
          <p:nvPr>
            <p:ph type="subTitle" idx="3"/>
          </p:nvPr>
        </p:nvSpPr>
        <p:spPr>
          <a:xfrm>
            <a:off x="3352891" y="3765623"/>
            <a:ext cx="2438100" cy="5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2522" name="Google Shape;2522;p19"/>
          <p:cNvSpPr txBox="1">
            <a:spLocks noGrp="1"/>
          </p:cNvSpPr>
          <p:nvPr>
            <p:ph type="subTitle" idx="4"/>
          </p:nvPr>
        </p:nvSpPr>
        <p:spPr>
          <a:xfrm>
            <a:off x="3352891" y="2042748"/>
            <a:ext cx="2438100" cy="5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2523" name="Google Shape;2523;p19"/>
          <p:cNvSpPr txBox="1">
            <a:spLocks noGrp="1"/>
          </p:cNvSpPr>
          <p:nvPr>
            <p:ph type="subTitle" idx="5"/>
          </p:nvPr>
        </p:nvSpPr>
        <p:spPr>
          <a:xfrm>
            <a:off x="719300" y="3765624"/>
            <a:ext cx="2438100" cy="5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2524" name="Google Shape;2524;p19"/>
          <p:cNvSpPr txBox="1">
            <a:spLocks noGrp="1"/>
          </p:cNvSpPr>
          <p:nvPr>
            <p:ph type="subTitle" idx="6"/>
          </p:nvPr>
        </p:nvSpPr>
        <p:spPr>
          <a:xfrm>
            <a:off x="5986507" y="3765625"/>
            <a:ext cx="2438100" cy="5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2525" name="Google Shape;2525;p19"/>
          <p:cNvSpPr txBox="1">
            <a:spLocks noGrp="1"/>
          </p:cNvSpPr>
          <p:nvPr>
            <p:ph type="subTitle" idx="7"/>
          </p:nvPr>
        </p:nvSpPr>
        <p:spPr>
          <a:xfrm>
            <a:off x="719300" y="1672322"/>
            <a:ext cx="2438100" cy="5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274300" rIns="91425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b="1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9pPr>
          </a:lstStyle>
          <a:p>
            <a:endParaRPr/>
          </a:p>
        </p:txBody>
      </p:sp>
      <p:sp>
        <p:nvSpPr>
          <p:cNvPr id="2526" name="Google Shape;2526;p19"/>
          <p:cNvSpPr txBox="1">
            <a:spLocks noGrp="1"/>
          </p:cNvSpPr>
          <p:nvPr>
            <p:ph type="subTitle" idx="8"/>
          </p:nvPr>
        </p:nvSpPr>
        <p:spPr>
          <a:xfrm>
            <a:off x="5986507" y="1672322"/>
            <a:ext cx="2438100" cy="5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274300" rIns="91425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b="1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9pPr>
          </a:lstStyle>
          <a:p>
            <a:endParaRPr/>
          </a:p>
        </p:txBody>
      </p:sp>
      <p:sp>
        <p:nvSpPr>
          <p:cNvPr id="2527" name="Google Shape;2527;p19"/>
          <p:cNvSpPr txBox="1">
            <a:spLocks noGrp="1"/>
          </p:cNvSpPr>
          <p:nvPr>
            <p:ph type="subTitle" idx="9"/>
          </p:nvPr>
        </p:nvSpPr>
        <p:spPr>
          <a:xfrm>
            <a:off x="3352891" y="3395195"/>
            <a:ext cx="2438100" cy="5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274300" rIns="91425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b="1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9pPr>
          </a:lstStyle>
          <a:p>
            <a:endParaRPr/>
          </a:p>
        </p:txBody>
      </p:sp>
      <p:sp>
        <p:nvSpPr>
          <p:cNvPr id="2528" name="Google Shape;2528;p19"/>
          <p:cNvSpPr txBox="1">
            <a:spLocks noGrp="1"/>
          </p:cNvSpPr>
          <p:nvPr>
            <p:ph type="subTitle" idx="13"/>
          </p:nvPr>
        </p:nvSpPr>
        <p:spPr>
          <a:xfrm>
            <a:off x="3352891" y="1672320"/>
            <a:ext cx="2438100" cy="5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274300" rIns="91425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b="1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9pPr>
          </a:lstStyle>
          <a:p>
            <a:endParaRPr/>
          </a:p>
        </p:txBody>
      </p:sp>
      <p:sp>
        <p:nvSpPr>
          <p:cNvPr id="2529" name="Google Shape;2529;p19"/>
          <p:cNvSpPr txBox="1">
            <a:spLocks noGrp="1"/>
          </p:cNvSpPr>
          <p:nvPr>
            <p:ph type="subTitle" idx="14"/>
          </p:nvPr>
        </p:nvSpPr>
        <p:spPr>
          <a:xfrm>
            <a:off x="719300" y="3395196"/>
            <a:ext cx="2438100" cy="5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274300" rIns="91425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b="1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9pPr>
          </a:lstStyle>
          <a:p>
            <a:endParaRPr/>
          </a:p>
        </p:txBody>
      </p:sp>
      <p:sp>
        <p:nvSpPr>
          <p:cNvPr id="2530" name="Google Shape;2530;p19"/>
          <p:cNvSpPr txBox="1">
            <a:spLocks noGrp="1"/>
          </p:cNvSpPr>
          <p:nvPr>
            <p:ph type="subTitle" idx="15"/>
          </p:nvPr>
        </p:nvSpPr>
        <p:spPr>
          <a:xfrm>
            <a:off x="5986507" y="3395197"/>
            <a:ext cx="2438100" cy="5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274300" rIns="91425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b="1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9pPr>
          </a:lstStyle>
          <a:p>
            <a:endParaRPr/>
          </a:p>
        </p:txBody>
      </p:sp>
      <p:sp>
        <p:nvSpPr>
          <p:cNvPr id="2531" name="Google Shape;2531;p19"/>
          <p:cNvSpPr txBox="1">
            <a:spLocks noGrp="1"/>
          </p:cNvSpPr>
          <p:nvPr>
            <p:ph type="title"/>
          </p:nvPr>
        </p:nvSpPr>
        <p:spPr>
          <a:xfrm>
            <a:off x="727550" y="368825"/>
            <a:ext cx="7691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32" name="Google Shape;2532;p19"/>
          <p:cNvSpPr/>
          <p:nvPr/>
        </p:nvSpPr>
        <p:spPr>
          <a:xfrm rot="1701038" flipH="1">
            <a:off x="399258" y="1633870"/>
            <a:ext cx="50994" cy="47586"/>
          </a:xfrm>
          <a:custGeom>
            <a:avLst/>
            <a:gdLst/>
            <a:ahLst/>
            <a:cxnLst/>
            <a:rect l="l" t="t" r="r" b="b"/>
            <a:pathLst>
              <a:path w="1900" h="1773" extrusionOk="0">
                <a:moveTo>
                  <a:pt x="899" y="0"/>
                </a:moveTo>
                <a:cubicBezTo>
                  <a:pt x="502" y="0"/>
                  <a:pt x="173" y="286"/>
                  <a:pt x="60" y="702"/>
                </a:cubicBezTo>
                <a:cubicBezTo>
                  <a:pt x="1" y="1188"/>
                  <a:pt x="310" y="1688"/>
                  <a:pt x="795" y="1747"/>
                </a:cubicBezTo>
                <a:cubicBezTo>
                  <a:pt x="857" y="1764"/>
                  <a:pt x="920" y="1772"/>
                  <a:pt x="983" y="1772"/>
                </a:cubicBezTo>
                <a:cubicBezTo>
                  <a:pt x="1358" y="1772"/>
                  <a:pt x="1740" y="1486"/>
                  <a:pt x="1840" y="1070"/>
                </a:cubicBezTo>
                <a:cubicBezTo>
                  <a:pt x="1899" y="584"/>
                  <a:pt x="1590" y="143"/>
                  <a:pt x="1104" y="25"/>
                </a:cubicBezTo>
                <a:cubicBezTo>
                  <a:pt x="1035" y="8"/>
                  <a:pt x="966" y="0"/>
                  <a:pt x="899" y="0"/>
                </a:cubicBezTo>
                <a:close/>
              </a:path>
            </a:pathLst>
          </a:custGeom>
          <a:solidFill>
            <a:srgbClr val="F7D79F"/>
          </a:solidFill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3" name="Google Shape;2533;p19"/>
          <p:cNvSpPr/>
          <p:nvPr/>
        </p:nvSpPr>
        <p:spPr>
          <a:xfrm rot="1701038" flipH="1">
            <a:off x="543409" y="1616304"/>
            <a:ext cx="50994" cy="47505"/>
          </a:xfrm>
          <a:custGeom>
            <a:avLst/>
            <a:gdLst/>
            <a:ahLst/>
            <a:cxnLst/>
            <a:rect l="l" t="t" r="r" b="b"/>
            <a:pathLst>
              <a:path w="1900" h="1770" extrusionOk="0">
                <a:moveTo>
                  <a:pt x="880" y="1"/>
                </a:moveTo>
                <a:cubicBezTo>
                  <a:pt x="492" y="1"/>
                  <a:pt x="171" y="284"/>
                  <a:pt x="60" y="694"/>
                </a:cubicBezTo>
                <a:cubicBezTo>
                  <a:pt x="1" y="1194"/>
                  <a:pt x="310" y="1680"/>
                  <a:pt x="795" y="1738"/>
                </a:cubicBezTo>
                <a:cubicBezTo>
                  <a:pt x="862" y="1759"/>
                  <a:pt x="931" y="1769"/>
                  <a:pt x="1000" y="1769"/>
                </a:cubicBezTo>
                <a:cubicBezTo>
                  <a:pt x="1370" y="1769"/>
                  <a:pt x="1741" y="1483"/>
                  <a:pt x="1840" y="1061"/>
                </a:cubicBezTo>
                <a:cubicBezTo>
                  <a:pt x="1899" y="576"/>
                  <a:pt x="1590" y="149"/>
                  <a:pt x="1105" y="31"/>
                </a:cubicBezTo>
                <a:cubicBezTo>
                  <a:pt x="1028" y="10"/>
                  <a:pt x="953" y="1"/>
                  <a:pt x="880" y="1"/>
                </a:cubicBezTo>
                <a:close/>
              </a:path>
            </a:pathLst>
          </a:custGeom>
          <a:solidFill>
            <a:srgbClr val="F7D79F"/>
          </a:solidFill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4" name="Google Shape;2534;p19"/>
          <p:cNvSpPr/>
          <p:nvPr/>
        </p:nvSpPr>
        <p:spPr>
          <a:xfrm rot="1701038" flipH="1">
            <a:off x="-247115" y="2118"/>
            <a:ext cx="768646" cy="827504"/>
          </a:xfrm>
          <a:custGeom>
            <a:avLst/>
            <a:gdLst/>
            <a:ahLst/>
            <a:cxnLst/>
            <a:rect l="l" t="t" r="r" b="b"/>
            <a:pathLst>
              <a:path w="28639" h="30832" extrusionOk="0">
                <a:moveTo>
                  <a:pt x="24456" y="1"/>
                </a:moveTo>
                <a:cubicBezTo>
                  <a:pt x="22905" y="1"/>
                  <a:pt x="21288" y="883"/>
                  <a:pt x="20236" y="2104"/>
                </a:cubicBezTo>
                <a:cubicBezTo>
                  <a:pt x="18764" y="3767"/>
                  <a:pt x="17969" y="5915"/>
                  <a:pt x="16748" y="7814"/>
                </a:cubicBezTo>
                <a:cubicBezTo>
                  <a:pt x="15394" y="10021"/>
                  <a:pt x="13437" y="11861"/>
                  <a:pt x="11229" y="13141"/>
                </a:cubicBezTo>
                <a:cubicBezTo>
                  <a:pt x="7844" y="15054"/>
                  <a:pt x="3680" y="15908"/>
                  <a:pt x="1531" y="19101"/>
                </a:cubicBezTo>
                <a:cubicBezTo>
                  <a:pt x="118" y="21117"/>
                  <a:pt x="0" y="24002"/>
                  <a:pt x="1222" y="26209"/>
                </a:cubicBezTo>
                <a:cubicBezTo>
                  <a:pt x="2662" y="28898"/>
                  <a:pt x="6276" y="30832"/>
                  <a:pt x="9442" y="30832"/>
                </a:cubicBezTo>
                <a:cubicBezTo>
                  <a:pt x="9672" y="30832"/>
                  <a:pt x="9901" y="30822"/>
                  <a:pt x="10125" y="30801"/>
                </a:cubicBezTo>
                <a:cubicBezTo>
                  <a:pt x="13437" y="30506"/>
                  <a:pt x="16439" y="28726"/>
                  <a:pt x="18955" y="26577"/>
                </a:cubicBezTo>
                <a:cubicBezTo>
                  <a:pt x="24533" y="21735"/>
                  <a:pt x="27785" y="14127"/>
                  <a:pt x="28447" y="6828"/>
                </a:cubicBezTo>
                <a:cubicBezTo>
                  <a:pt x="28639" y="4444"/>
                  <a:pt x="28330" y="1559"/>
                  <a:pt x="26240" y="455"/>
                </a:cubicBezTo>
                <a:cubicBezTo>
                  <a:pt x="25682" y="141"/>
                  <a:pt x="25074" y="1"/>
                  <a:pt x="24456" y="1"/>
                </a:cubicBezTo>
                <a:close/>
              </a:path>
            </a:pathLst>
          </a:custGeom>
          <a:solidFill>
            <a:srgbClr val="F7D79F"/>
          </a:solidFill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5" name="Google Shape;2535;p19"/>
          <p:cNvSpPr/>
          <p:nvPr/>
        </p:nvSpPr>
        <p:spPr>
          <a:xfrm rot="1701038" flipH="1">
            <a:off x="-112005" y="-104153"/>
            <a:ext cx="368126" cy="231783"/>
          </a:xfrm>
          <a:custGeom>
            <a:avLst/>
            <a:gdLst/>
            <a:ahLst/>
            <a:cxnLst/>
            <a:rect l="l" t="t" r="r" b="b"/>
            <a:pathLst>
              <a:path w="13716" h="8636" extrusionOk="0">
                <a:moveTo>
                  <a:pt x="7918" y="0"/>
                </a:moveTo>
                <a:cubicBezTo>
                  <a:pt x="7073" y="0"/>
                  <a:pt x="6216" y="164"/>
                  <a:pt x="5446" y="470"/>
                </a:cubicBezTo>
                <a:cubicBezTo>
                  <a:pt x="3371" y="1265"/>
                  <a:pt x="1767" y="2869"/>
                  <a:pt x="60" y="4341"/>
                </a:cubicBezTo>
                <a:cubicBezTo>
                  <a:pt x="1" y="4459"/>
                  <a:pt x="1" y="4650"/>
                  <a:pt x="119" y="4709"/>
                </a:cubicBezTo>
                <a:cubicBezTo>
                  <a:pt x="760" y="4902"/>
                  <a:pt x="1437" y="5008"/>
                  <a:pt x="2113" y="5008"/>
                </a:cubicBezTo>
                <a:cubicBezTo>
                  <a:pt x="2925" y="5008"/>
                  <a:pt x="3735" y="4855"/>
                  <a:pt x="4475" y="4517"/>
                </a:cubicBezTo>
                <a:cubicBezTo>
                  <a:pt x="4490" y="4510"/>
                  <a:pt x="4506" y="4506"/>
                  <a:pt x="4523" y="4506"/>
                </a:cubicBezTo>
                <a:cubicBezTo>
                  <a:pt x="4637" y="4506"/>
                  <a:pt x="4774" y="4665"/>
                  <a:pt x="4710" y="4768"/>
                </a:cubicBezTo>
                <a:cubicBezTo>
                  <a:pt x="4475" y="5621"/>
                  <a:pt x="4107" y="6489"/>
                  <a:pt x="3606" y="7284"/>
                </a:cubicBezTo>
                <a:cubicBezTo>
                  <a:pt x="3503" y="7438"/>
                  <a:pt x="3637" y="7604"/>
                  <a:pt x="3790" y="7604"/>
                </a:cubicBezTo>
                <a:cubicBezTo>
                  <a:pt x="3812" y="7604"/>
                  <a:pt x="3834" y="7601"/>
                  <a:pt x="3857" y="7593"/>
                </a:cubicBezTo>
                <a:cubicBezTo>
                  <a:pt x="5328" y="6857"/>
                  <a:pt x="6623" y="5812"/>
                  <a:pt x="7653" y="4576"/>
                </a:cubicBezTo>
                <a:cubicBezTo>
                  <a:pt x="7681" y="4532"/>
                  <a:pt x="7723" y="4513"/>
                  <a:pt x="7768" y="4513"/>
                </a:cubicBezTo>
                <a:cubicBezTo>
                  <a:pt x="7843" y="4513"/>
                  <a:pt x="7926" y="4567"/>
                  <a:pt x="7962" y="4650"/>
                </a:cubicBezTo>
                <a:cubicBezTo>
                  <a:pt x="8581" y="5989"/>
                  <a:pt x="8522" y="7652"/>
                  <a:pt x="9493" y="8564"/>
                </a:cubicBezTo>
                <a:cubicBezTo>
                  <a:pt x="9543" y="8614"/>
                  <a:pt x="9599" y="8635"/>
                  <a:pt x="9653" y="8635"/>
                </a:cubicBezTo>
                <a:cubicBezTo>
                  <a:pt x="9742" y="8635"/>
                  <a:pt x="9824" y="8579"/>
                  <a:pt x="9861" y="8506"/>
                </a:cubicBezTo>
                <a:lnTo>
                  <a:pt x="10479" y="5312"/>
                </a:lnTo>
                <a:cubicBezTo>
                  <a:pt x="10513" y="5209"/>
                  <a:pt x="10612" y="5147"/>
                  <a:pt x="10700" y="5147"/>
                </a:cubicBezTo>
                <a:cubicBezTo>
                  <a:pt x="10764" y="5147"/>
                  <a:pt x="10822" y="5179"/>
                  <a:pt x="10847" y="5253"/>
                </a:cubicBezTo>
                <a:cubicBezTo>
                  <a:pt x="11465" y="6121"/>
                  <a:pt x="12377" y="6784"/>
                  <a:pt x="13422" y="7034"/>
                </a:cubicBezTo>
                <a:cubicBezTo>
                  <a:pt x="13438" y="7042"/>
                  <a:pt x="13455" y="7045"/>
                  <a:pt x="13472" y="7045"/>
                </a:cubicBezTo>
                <a:cubicBezTo>
                  <a:pt x="13585" y="7045"/>
                  <a:pt x="13716" y="6891"/>
                  <a:pt x="13614" y="6725"/>
                </a:cubicBezTo>
                <a:cubicBezTo>
                  <a:pt x="12745" y="5194"/>
                  <a:pt x="12804" y="3178"/>
                  <a:pt x="11774" y="1707"/>
                </a:cubicBezTo>
                <a:cubicBezTo>
                  <a:pt x="10905" y="526"/>
                  <a:pt x="9431" y="0"/>
                  <a:pt x="7918" y="0"/>
                </a:cubicBezTo>
                <a:close/>
              </a:path>
            </a:pathLst>
          </a:custGeom>
          <a:solidFill>
            <a:srgbClr val="F7D79F"/>
          </a:solidFill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6" name="Google Shape;2536;p19"/>
          <p:cNvSpPr/>
          <p:nvPr/>
        </p:nvSpPr>
        <p:spPr>
          <a:xfrm rot="1701038" flipH="1">
            <a:off x="-27402" y="-255004"/>
            <a:ext cx="158029" cy="136692"/>
          </a:xfrm>
          <a:custGeom>
            <a:avLst/>
            <a:gdLst/>
            <a:ahLst/>
            <a:cxnLst/>
            <a:rect l="l" t="t" r="r" b="b"/>
            <a:pathLst>
              <a:path w="5888" h="5093" extrusionOk="0">
                <a:moveTo>
                  <a:pt x="4960" y="1"/>
                </a:moveTo>
                <a:cubicBezTo>
                  <a:pt x="4901" y="1"/>
                  <a:pt x="4843" y="1"/>
                  <a:pt x="4710" y="60"/>
                </a:cubicBezTo>
                <a:cubicBezTo>
                  <a:pt x="2503" y="854"/>
                  <a:pt x="737" y="2767"/>
                  <a:pt x="1" y="5034"/>
                </a:cubicBezTo>
                <a:cubicBezTo>
                  <a:pt x="190" y="5003"/>
                  <a:pt x="395" y="4969"/>
                  <a:pt x="591" y="4969"/>
                </a:cubicBezTo>
                <a:cubicBezTo>
                  <a:pt x="777" y="4969"/>
                  <a:pt x="955" y="5000"/>
                  <a:pt x="1105" y="5093"/>
                </a:cubicBezTo>
                <a:cubicBezTo>
                  <a:pt x="1958" y="3135"/>
                  <a:pt x="3857" y="1840"/>
                  <a:pt x="5887" y="1296"/>
                </a:cubicBezTo>
                <a:cubicBezTo>
                  <a:pt x="5637" y="928"/>
                  <a:pt x="5328" y="560"/>
                  <a:pt x="5078" y="118"/>
                </a:cubicBezTo>
                <a:cubicBezTo>
                  <a:pt x="5078" y="60"/>
                  <a:pt x="5019" y="60"/>
                  <a:pt x="4960" y="1"/>
                </a:cubicBezTo>
                <a:close/>
              </a:path>
            </a:pathLst>
          </a:custGeom>
          <a:solidFill>
            <a:srgbClr val="F7D79F"/>
          </a:solidFill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7" name="Google Shape;2537;p19"/>
          <p:cNvSpPr/>
          <p:nvPr/>
        </p:nvSpPr>
        <p:spPr>
          <a:xfrm rot="1701038" flipH="1">
            <a:off x="234670" y="575432"/>
            <a:ext cx="138275" cy="169650"/>
          </a:xfrm>
          <a:custGeom>
            <a:avLst/>
            <a:gdLst/>
            <a:ahLst/>
            <a:cxnLst/>
            <a:rect l="l" t="t" r="r" b="b"/>
            <a:pathLst>
              <a:path w="5152" h="6321" extrusionOk="0">
                <a:moveTo>
                  <a:pt x="4180" y="0"/>
                </a:moveTo>
                <a:cubicBezTo>
                  <a:pt x="3871" y="0"/>
                  <a:pt x="3562" y="118"/>
                  <a:pt x="3312" y="236"/>
                </a:cubicBezTo>
                <a:cubicBezTo>
                  <a:pt x="1664" y="1045"/>
                  <a:pt x="442" y="2635"/>
                  <a:pt x="74" y="4415"/>
                </a:cubicBezTo>
                <a:cubicBezTo>
                  <a:pt x="1" y="4842"/>
                  <a:pt x="1" y="5269"/>
                  <a:pt x="192" y="5637"/>
                </a:cubicBezTo>
                <a:cubicBezTo>
                  <a:pt x="300" y="6028"/>
                  <a:pt x="668" y="6321"/>
                  <a:pt x="1070" y="6321"/>
                </a:cubicBezTo>
                <a:cubicBezTo>
                  <a:pt x="1105" y="6321"/>
                  <a:pt x="1142" y="6319"/>
                  <a:pt x="1178" y="6314"/>
                </a:cubicBezTo>
                <a:cubicBezTo>
                  <a:pt x="1664" y="6196"/>
                  <a:pt x="1914" y="5637"/>
                  <a:pt x="2090" y="5210"/>
                </a:cubicBezTo>
                <a:cubicBezTo>
                  <a:pt x="2400" y="4474"/>
                  <a:pt x="2767" y="3797"/>
                  <a:pt x="3253" y="3179"/>
                </a:cubicBezTo>
                <a:cubicBezTo>
                  <a:pt x="3812" y="2576"/>
                  <a:pt x="4548" y="2149"/>
                  <a:pt x="4916" y="1413"/>
                </a:cubicBezTo>
                <a:cubicBezTo>
                  <a:pt x="5093" y="1104"/>
                  <a:pt x="5152" y="736"/>
                  <a:pt x="4975" y="427"/>
                </a:cubicBezTo>
                <a:cubicBezTo>
                  <a:pt x="4857" y="118"/>
                  <a:pt x="4489" y="0"/>
                  <a:pt x="4180" y="0"/>
                </a:cubicBezTo>
                <a:close/>
              </a:path>
            </a:pathLst>
          </a:custGeom>
          <a:solidFill>
            <a:srgbClr val="F7D79F"/>
          </a:solidFill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8" name="Google Shape;2538;p19"/>
          <p:cNvSpPr/>
          <p:nvPr/>
        </p:nvSpPr>
        <p:spPr>
          <a:xfrm rot="1700699" flipH="1">
            <a:off x="218690" y="87841"/>
            <a:ext cx="660629" cy="1600848"/>
          </a:xfrm>
          <a:custGeom>
            <a:avLst/>
            <a:gdLst/>
            <a:ahLst/>
            <a:cxnLst/>
            <a:rect l="l" t="t" r="r" b="b"/>
            <a:pathLst>
              <a:path w="26608" h="64477" extrusionOk="0">
                <a:moveTo>
                  <a:pt x="9334" y="1"/>
                </a:moveTo>
                <a:cubicBezTo>
                  <a:pt x="8185" y="1"/>
                  <a:pt x="7065" y="172"/>
                  <a:pt x="5946" y="464"/>
                </a:cubicBezTo>
                <a:cubicBezTo>
                  <a:pt x="7108" y="7027"/>
                  <a:pt x="9139" y="13826"/>
                  <a:pt x="10920" y="20272"/>
                </a:cubicBezTo>
                <a:cubicBezTo>
                  <a:pt x="10846" y="20154"/>
                  <a:pt x="10788" y="20022"/>
                  <a:pt x="10729" y="19904"/>
                </a:cubicBezTo>
                <a:cubicBezTo>
                  <a:pt x="10611" y="19595"/>
                  <a:pt x="10479" y="19227"/>
                  <a:pt x="10361" y="18918"/>
                </a:cubicBezTo>
                <a:lnTo>
                  <a:pt x="10361" y="18918"/>
                </a:lnTo>
                <a:lnTo>
                  <a:pt x="10611" y="19713"/>
                </a:lnTo>
                <a:cubicBezTo>
                  <a:pt x="8639" y="15798"/>
                  <a:pt x="6137" y="11692"/>
                  <a:pt x="3738" y="7881"/>
                </a:cubicBezTo>
                <a:cubicBezTo>
                  <a:pt x="2326" y="9176"/>
                  <a:pt x="1104" y="10589"/>
                  <a:pt x="0" y="12119"/>
                </a:cubicBezTo>
                <a:cubicBezTo>
                  <a:pt x="4047" y="16902"/>
                  <a:pt x="8036" y="21744"/>
                  <a:pt x="11891" y="26644"/>
                </a:cubicBezTo>
                <a:lnTo>
                  <a:pt x="14776" y="26041"/>
                </a:lnTo>
                <a:lnTo>
                  <a:pt x="16365" y="25673"/>
                </a:lnTo>
                <a:lnTo>
                  <a:pt x="16365" y="25673"/>
                </a:lnTo>
                <a:cubicBezTo>
                  <a:pt x="15821" y="25850"/>
                  <a:pt x="15335" y="25967"/>
                  <a:pt x="14776" y="26159"/>
                </a:cubicBezTo>
                <a:cubicBezTo>
                  <a:pt x="13613" y="26409"/>
                  <a:pt x="12451" y="26644"/>
                  <a:pt x="11214" y="26777"/>
                </a:cubicBezTo>
                <a:cubicBezTo>
                  <a:pt x="13981" y="38182"/>
                  <a:pt x="16306" y="49646"/>
                  <a:pt x="18205" y="61228"/>
                </a:cubicBezTo>
                <a:cubicBezTo>
                  <a:pt x="18337" y="61964"/>
                  <a:pt x="18455" y="62699"/>
                  <a:pt x="18882" y="63318"/>
                </a:cubicBezTo>
                <a:cubicBezTo>
                  <a:pt x="19438" y="64107"/>
                  <a:pt x="20414" y="64477"/>
                  <a:pt x="21417" y="64477"/>
                </a:cubicBezTo>
                <a:cubicBezTo>
                  <a:pt x="21741" y="64477"/>
                  <a:pt x="22068" y="64438"/>
                  <a:pt x="22384" y="64362"/>
                </a:cubicBezTo>
                <a:cubicBezTo>
                  <a:pt x="23606" y="64053"/>
                  <a:pt x="24650" y="63259"/>
                  <a:pt x="25695" y="62523"/>
                </a:cubicBezTo>
                <a:cubicBezTo>
                  <a:pt x="26063" y="62214"/>
                  <a:pt x="26490" y="61905"/>
                  <a:pt x="26549" y="61419"/>
                </a:cubicBezTo>
                <a:cubicBezTo>
                  <a:pt x="26608" y="61051"/>
                  <a:pt x="26372" y="60683"/>
                  <a:pt x="26181" y="60315"/>
                </a:cubicBezTo>
                <a:cubicBezTo>
                  <a:pt x="22929" y="54488"/>
                  <a:pt x="21516" y="47865"/>
                  <a:pt x="20118" y="41361"/>
                </a:cubicBezTo>
                <a:cubicBezTo>
                  <a:pt x="19014" y="36092"/>
                  <a:pt x="17910" y="30824"/>
                  <a:pt x="16807" y="25540"/>
                </a:cubicBezTo>
                <a:cubicBezTo>
                  <a:pt x="16674" y="25540"/>
                  <a:pt x="16556" y="25599"/>
                  <a:pt x="16365" y="25673"/>
                </a:cubicBezTo>
                <a:cubicBezTo>
                  <a:pt x="16556" y="20022"/>
                  <a:pt x="18882" y="14444"/>
                  <a:pt x="22929" y="10456"/>
                </a:cubicBezTo>
                <a:cubicBezTo>
                  <a:pt x="22561" y="8984"/>
                  <a:pt x="21148" y="8131"/>
                  <a:pt x="19868" y="7395"/>
                </a:cubicBezTo>
                <a:cubicBezTo>
                  <a:pt x="19709" y="7297"/>
                  <a:pt x="19519" y="7189"/>
                  <a:pt x="19316" y="7189"/>
                </a:cubicBezTo>
                <a:cubicBezTo>
                  <a:pt x="19275" y="7189"/>
                  <a:pt x="19233" y="7194"/>
                  <a:pt x="19191" y="7204"/>
                </a:cubicBezTo>
                <a:cubicBezTo>
                  <a:pt x="18882" y="7277"/>
                  <a:pt x="18705" y="7572"/>
                  <a:pt x="18573" y="7881"/>
                </a:cubicBezTo>
                <a:cubicBezTo>
                  <a:pt x="16615" y="11987"/>
                  <a:pt x="15394" y="15371"/>
                  <a:pt x="13981" y="19713"/>
                </a:cubicBezTo>
                <a:cubicBezTo>
                  <a:pt x="13922" y="19051"/>
                  <a:pt x="13790" y="18432"/>
                  <a:pt x="13672" y="17814"/>
                </a:cubicBezTo>
                <a:cubicBezTo>
                  <a:pt x="12568" y="11619"/>
                  <a:pt x="11832" y="6718"/>
                  <a:pt x="10243" y="37"/>
                </a:cubicBezTo>
                <a:cubicBezTo>
                  <a:pt x="9938" y="12"/>
                  <a:pt x="9635" y="1"/>
                  <a:pt x="9334" y="1"/>
                </a:cubicBezTo>
                <a:close/>
              </a:path>
            </a:pathLst>
          </a:custGeom>
          <a:solidFill>
            <a:srgbClr val="7FAA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9" name="Google Shape;2539;p19"/>
          <p:cNvSpPr/>
          <p:nvPr/>
        </p:nvSpPr>
        <p:spPr>
          <a:xfrm rot="1700699" flipH="1">
            <a:off x="578561" y="175538"/>
            <a:ext cx="569658" cy="663931"/>
          </a:xfrm>
          <a:custGeom>
            <a:avLst/>
            <a:gdLst/>
            <a:ahLst/>
            <a:cxnLst/>
            <a:rect l="l" t="t" r="r" b="b"/>
            <a:pathLst>
              <a:path w="22944" h="26741" fill="none" extrusionOk="0">
                <a:moveTo>
                  <a:pt x="16380" y="25755"/>
                </a:moveTo>
                <a:cubicBezTo>
                  <a:pt x="16557" y="20118"/>
                  <a:pt x="18955" y="14541"/>
                  <a:pt x="22943" y="10553"/>
                </a:cubicBezTo>
                <a:cubicBezTo>
                  <a:pt x="22634" y="9081"/>
                  <a:pt x="21163" y="8213"/>
                  <a:pt x="19868" y="7477"/>
                </a:cubicBezTo>
                <a:cubicBezTo>
                  <a:pt x="19691" y="7359"/>
                  <a:pt x="19441" y="7241"/>
                  <a:pt x="19206" y="7300"/>
                </a:cubicBezTo>
                <a:cubicBezTo>
                  <a:pt x="18896" y="7359"/>
                  <a:pt x="18705" y="7668"/>
                  <a:pt x="18587" y="7977"/>
                </a:cubicBezTo>
                <a:cubicBezTo>
                  <a:pt x="16630" y="12083"/>
                  <a:pt x="15394" y="15512"/>
                  <a:pt x="13981" y="19809"/>
                </a:cubicBezTo>
                <a:cubicBezTo>
                  <a:pt x="12701" y="12701"/>
                  <a:pt x="12024" y="7477"/>
                  <a:pt x="10243" y="119"/>
                </a:cubicBezTo>
                <a:cubicBezTo>
                  <a:pt x="8830" y="1"/>
                  <a:pt x="7359" y="119"/>
                  <a:pt x="5961" y="560"/>
                </a:cubicBezTo>
                <a:cubicBezTo>
                  <a:pt x="7123" y="7109"/>
                  <a:pt x="9139" y="13923"/>
                  <a:pt x="10920" y="20354"/>
                </a:cubicBezTo>
                <a:cubicBezTo>
                  <a:pt x="8904" y="16248"/>
                  <a:pt x="6255" y="11965"/>
                  <a:pt x="3753" y="7977"/>
                </a:cubicBezTo>
                <a:cubicBezTo>
                  <a:pt x="2340" y="9258"/>
                  <a:pt x="1104" y="10670"/>
                  <a:pt x="0" y="12201"/>
                </a:cubicBezTo>
                <a:cubicBezTo>
                  <a:pt x="4048" y="16984"/>
                  <a:pt x="8036" y="21825"/>
                  <a:pt x="11965" y="26741"/>
                </a:cubicBezTo>
              </a:path>
            </a:pathLst>
          </a:custGeom>
          <a:noFill/>
          <a:ln w="6250" cap="flat" cmpd="sng">
            <a:solidFill>
              <a:srgbClr val="28481F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0" name="Google Shape;2540;p19"/>
          <p:cNvSpPr/>
          <p:nvPr/>
        </p:nvSpPr>
        <p:spPr>
          <a:xfrm rot="1700699" flipH="1">
            <a:off x="687592" y="662214"/>
            <a:ext cx="48757" cy="152854"/>
          </a:xfrm>
          <a:custGeom>
            <a:avLst/>
            <a:gdLst/>
            <a:ahLst/>
            <a:cxnLst/>
            <a:rect l="l" t="t" r="r" b="b"/>
            <a:pathLst>
              <a:path w="2385" h="7477" fill="none" extrusionOk="0">
                <a:moveTo>
                  <a:pt x="1" y="1"/>
                </a:moveTo>
                <a:cubicBezTo>
                  <a:pt x="913" y="2443"/>
                  <a:pt x="1708" y="4960"/>
                  <a:pt x="2385" y="7477"/>
                </a:cubicBezTo>
              </a:path>
            </a:pathLst>
          </a:custGeom>
          <a:noFill/>
          <a:ln w="6250" cap="flat" cmpd="sng">
            <a:solidFill>
              <a:srgbClr val="28481F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1" name="Google Shape;2541;p19"/>
          <p:cNvSpPr/>
          <p:nvPr/>
        </p:nvSpPr>
        <p:spPr>
          <a:xfrm rot="1700699" flipH="1">
            <a:off x="686581" y="561691"/>
            <a:ext cx="27435" cy="206844"/>
          </a:xfrm>
          <a:custGeom>
            <a:avLst/>
            <a:gdLst/>
            <a:ahLst/>
            <a:cxnLst/>
            <a:rect l="l" t="t" r="r" b="b"/>
            <a:pathLst>
              <a:path w="1105" h="8331" fill="none" extrusionOk="0">
                <a:moveTo>
                  <a:pt x="1" y="1"/>
                </a:moveTo>
                <a:cubicBezTo>
                  <a:pt x="486" y="2517"/>
                  <a:pt x="913" y="5755"/>
                  <a:pt x="1105" y="8330"/>
                </a:cubicBezTo>
              </a:path>
            </a:pathLst>
          </a:custGeom>
          <a:noFill/>
          <a:ln w="6250" cap="flat" cmpd="sng">
            <a:solidFill>
              <a:srgbClr val="28481F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2" name="Google Shape;2542;p19"/>
          <p:cNvSpPr/>
          <p:nvPr/>
        </p:nvSpPr>
        <p:spPr>
          <a:xfrm rot="1700699" flipH="1">
            <a:off x="134237" y="629444"/>
            <a:ext cx="382205" cy="971229"/>
          </a:xfrm>
          <a:custGeom>
            <a:avLst/>
            <a:gdLst/>
            <a:ahLst/>
            <a:cxnLst/>
            <a:rect l="l" t="t" r="r" b="b"/>
            <a:pathLst>
              <a:path w="15394" h="39118" fill="none" extrusionOk="0">
                <a:moveTo>
                  <a:pt x="15335" y="35865"/>
                </a:moveTo>
                <a:cubicBezTo>
                  <a:pt x="15261" y="36365"/>
                  <a:pt x="14834" y="36660"/>
                  <a:pt x="14466" y="36910"/>
                </a:cubicBezTo>
                <a:cubicBezTo>
                  <a:pt x="13422" y="37704"/>
                  <a:pt x="12391" y="38499"/>
                  <a:pt x="11155" y="38808"/>
                </a:cubicBezTo>
                <a:cubicBezTo>
                  <a:pt x="9875" y="39117"/>
                  <a:pt x="8403" y="38808"/>
                  <a:pt x="7667" y="37763"/>
                </a:cubicBezTo>
                <a:cubicBezTo>
                  <a:pt x="7241" y="37160"/>
                  <a:pt x="7108" y="36424"/>
                  <a:pt x="6991" y="35688"/>
                </a:cubicBezTo>
                <a:cubicBezTo>
                  <a:pt x="5092" y="24092"/>
                  <a:pt x="2752" y="12569"/>
                  <a:pt x="0" y="1222"/>
                </a:cubicBezTo>
                <a:cubicBezTo>
                  <a:pt x="1899" y="1046"/>
                  <a:pt x="3797" y="604"/>
                  <a:pt x="5578" y="1"/>
                </a:cubicBezTo>
                <a:cubicBezTo>
                  <a:pt x="6681" y="5269"/>
                  <a:pt x="7785" y="10538"/>
                  <a:pt x="8948" y="15821"/>
                </a:cubicBezTo>
                <a:cubicBezTo>
                  <a:pt x="10302" y="22311"/>
                  <a:pt x="11714" y="28933"/>
                  <a:pt x="15026" y="34761"/>
                </a:cubicBezTo>
                <a:cubicBezTo>
                  <a:pt x="15202" y="35129"/>
                  <a:pt x="15394" y="35497"/>
                  <a:pt x="15335" y="35865"/>
                </a:cubicBezTo>
                <a:close/>
              </a:path>
            </a:pathLst>
          </a:custGeom>
          <a:noFill/>
          <a:ln w="6250" cap="flat" cmpd="sng">
            <a:solidFill>
              <a:srgbClr val="28481F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3" name="Google Shape;2543;p19"/>
          <p:cNvSpPr/>
          <p:nvPr/>
        </p:nvSpPr>
        <p:spPr>
          <a:xfrm rot="1700699" flipH="1">
            <a:off x="170887" y="615308"/>
            <a:ext cx="244831" cy="919686"/>
          </a:xfrm>
          <a:custGeom>
            <a:avLst/>
            <a:gdLst/>
            <a:ahLst/>
            <a:cxnLst/>
            <a:rect l="l" t="t" r="r" b="b"/>
            <a:pathLst>
              <a:path w="9861" h="37042" fill="none" extrusionOk="0">
                <a:moveTo>
                  <a:pt x="0" y="0"/>
                </a:moveTo>
                <a:cubicBezTo>
                  <a:pt x="1840" y="8462"/>
                  <a:pt x="3547" y="16498"/>
                  <a:pt x="5328" y="24901"/>
                </a:cubicBezTo>
                <a:cubicBezTo>
                  <a:pt x="6181" y="29198"/>
                  <a:pt x="7167" y="33613"/>
                  <a:pt x="9860" y="37042"/>
                </a:cubicBezTo>
              </a:path>
            </a:pathLst>
          </a:custGeom>
          <a:noFill/>
          <a:ln w="6250" cap="flat" cmpd="sng">
            <a:solidFill>
              <a:srgbClr val="28481F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4" name="Google Shape;2544;p19"/>
          <p:cNvSpPr/>
          <p:nvPr/>
        </p:nvSpPr>
        <p:spPr>
          <a:xfrm rot="1700699" flipH="1">
            <a:off x="187425" y="1129995"/>
            <a:ext cx="51543" cy="241926"/>
          </a:xfrm>
          <a:custGeom>
            <a:avLst/>
            <a:gdLst/>
            <a:ahLst/>
            <a:cxnLst/>
            <a:rect l="l" t="t" r="r" b="b"/>
            <a:pathLst>
              <a:path w="2076" h="9744" fill="none" extrusionOk="0">
                <a:moveTo>
                  <a:pt x="0" y="1"/>
                </a:moveTo>
                <a:cubicBezTo>
                  <a:pt x="545" y="3238"/>
                  <a:pt x="1222" y="6491"/>
                  <a:pt x="2075" y="9743"/>
                </a:cubicBezTo>
              </a:path>
            </a:pathLst>
          </a:custGeom>
          <a:noFill/>
          <a:ln w="6250" cap="flat" cmpd="sng">
            <a:solidFill>
              <a:srgbClr val="28481F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5" name="Google Shape;2545;p19"/>
          <p:cNvSpPr/>
          <p:nvPr/>
        </p:nvSpPr>
        <p:spPr>
          <a:xfrm rot="1701038" flipH="1">
            <a:off x="874854" y="52292"/>
            <a:ext cx="82181" cy="76492"/>
          </a:xfrm>
          <a:custGeom>
            <a:avLst/>
            <a:gdLst/>
            <a:ahLst/>
            <a:cxnLst/>
            <a:rect l="l" t="t" r="r" b="b"/>
            <a:pathLst>
              <a:path w="3062" h="2850" extrusionOk="0">
                <a:moveTo>
                  <a:pt x="1455" y="0"/>
                </a:moveTo>
                <a:cubicBezTo>
                  <a:pt x="1180" y="0"/>
                  <a:pt x="907" y="63"/>
                  <a:pt x="677" y="181"/>
                </a:cubicBezTo>
                <a:cubicBezTo>
                  <a:pt x="559" y="299"/>
                  <a:pt x="427" y="358"/>
                  <a:pt x="309" y="490"/>
                </a:cubicBezTo>
                <a:cubicBezTo>
                  <a:pt x="0" y="917"/>
                  <a:pt x="59" y="1520"/>
                  <a:pt x="250" y="2080"/>
                </a:cubicBezTo>
                <a:cubicBezTo>
                  <a:pt x="309" y="2197"/>
                  <a:pt x="368" y="2389"/>
                  <a:pt x="486" y="2506"/>
                </a:cubicBezTo>
                <a:cubicBezTo>
                  <a:pt x="618" y="2624"/>
                  <a:pt x="854" y="2698"/>
                  <a:pt x="1045" y="2756"/>
                </a:cubicBezTo>
                <a:cubicBezTo>
                  <a:pt x="1304" y="2792"/>
                  <a:pt x="1585" y="2850"/>
                  <a:pt x="1849" y="2850"/>
                </a:cubicBezTo>
                <a:cubicBezTo>
                  <a:pt x="2018" y="2850"/>
                  <a:pt x="2181" y="2826"/>
                  <a:pt x="2325" y="2756"/>
                </a:cubicBezTo>
                <a:cubicBezTo>
                  <a:pt x="2693" y="2565"/>
                  <a:pt x="2943" y="2138"/>
                  <a:pt x="3002" y="1770"/>
                </a:cubicBezTo>
                <a:cubicBezTo>
                  <a:pt x="3061" y="1152"/>
                  <a:pt x="2767" y="549"/>
                  <a:pt x="2325" y="240"/>
                </a:cubicBezTo>
                <a:cubicBezTo>
                  <a:pt x="2070" y="77"/>
                  <a:pt x="1761" y="0"/>
                  <a:pt x="1455" y="0"/>
                </a:cubicBezTo>
                <a:close/>
              </a:path>
            </a:pathLst>
          </a:custGeom>
          <a:solidFill>
            <a:srgbClr val="F7D79F"/>
          </a:solidFill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6" name="Google Shape;2546;p19"/>
          <p:cNvSpPr/>
          <p:nvPr/>
        </p:nvSpPr>
        <p:spPr>
          <a:xfrm rot="1701038" flipH="1">
            <a:off x="1284820" y="307475"/>
            <a:ext cx="82584" cy="76304"/>
          </a:xfrm>
          <a:custGeom>
            <a:avLst/>
            <a:gdLst/>
            <a:ahLst/>
            <a:cxnLst/>
            <a:rect l="l" t="t" r="r" b="b"/>
            <a:pathLst>
              <a:path w="3077" h="2843" extrusionOk="0">
                <a:moveTo>
                  <a:pt x="1503" y="1"/>
                </a:moveTo>
                <a:cubicBezTo>
                  <a:pt x="1211" y="1"/>
                  <a:pt x="920" y="78"/>
                  <a:pt x="677" y="233"/>
                </a:cubicBezTo>
                <a:cubicBezTo>
                  <a:pt x="560" y="292"/>
                  <a:pt x="427" y="350"/>
                  <a:pt x="368" y="483"/>
                </a:cubicBezTo>
                <a:cubicBezTo>
                  <a:pt x="0" y="910"/>
                  <a:pt x="133" y="1513"/>
                  <a:pt x="309" y="2072"/>
                </a:cubicBezTo>
                <a:cubicBezTo>
                  <a:pt x="309" y="2249"/>
                  <a:pt x="368" y="2381"/>
                  <a:pt x="501" y="2499"/>
                </a:cubicBezTo>
                <a:cubicBezTo>
                  <a:pt x="618" y="2617"/>
                  <a:pt x="869" y="2690"/>
                  <a:pt x="1045" y="2749"/>
                </a:cubicBezTo>
                <a:cubicBezTo>
                  <a:pt x="1304" y="2785"/>
                  <a:pt x="1591" y="2842"/>
                  <a:pt x="1858" y="2842"/>
                </a:cubicBezTo>
                <a:cubicBezTo>
                  <a:pt x="2031" y="2842"/>
                  <a:pt x="2196" y="2819"/>
                  <a:pt x="2340" y="2749"/>
                </a:cubicBezTo>
                <a:cubicBezTo>
                  <a:pt x="2708" y="2558"/>
                  <a:pt x="2944" y="2190"/>
                  <a:pt x="3002" y="1763"/>
                </a:cubicBezTo>
                <a:cubicBezTo>
                  <a:pt x="3076" y="1219"/>
                  <a:pt x="2826" y="601"/>
                  <a:pt x="2340" y="233"/>
                </a:cubicBezTo>
                <a:cubicBezTo>
                  <a:pt x="2090" y="78"/>
                  <a:pt x="1796" y="1"/>
                  <a:pt x="1503" y="1"/>
                </a:cubicBezTo>
                <a:close/>
              </a:path>
            </a:pathLst>
          </a:custGeom>
          <a:solidFill>
            <a:srgbClr val="F7D79F"/>
          </a:solidFill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7" name="Google Shape;2547;p19"/>
          <p:cNvSpPr/>
          <p:nvPr/>
        </p:nvSpPr>
        <p:spPr>
          <a:xfrm rot="1701038" flipH="1">
            <a:off x="333945" y="-107510"/>
            <a:ext cx="386725" cy="376822"/>
          </a:xfrm>
          <a:custGeom>
            <a:avLst/>
            <a:gdLst/>
            <a:ahLst/>
            <a:cxnLst/>
            <a:rect l="l" t="t" r="r" b="b"/>
            <a:pathLst>
              <a:path w="14409" h="14040" extrusionOk="0">
                <a:moveTo>
                  <a:pt x="5923" y="1"/>
                </a:moveTo>
                <a:cubicBezTo>
                  <a:pt x="5294" y="1"/>
                  <a:pt x="4681" y="103"/>
                  <a:pt x="4107" y="379"/>
                </a:cubicBezTo>
                <a:cubicBezTo>
                  <a:pt x="3547" y="688"/>
                  <a:pt x="3121" y="1115"/>
                  <a:pt x="2694" y="1541"/>
                </a:cubicBezTo>
                <a:cubicBezTo>
                  <a:pt x="118" y="4543"/>
                  <a:pt x="1" y="9385"/>
                  <a:pt x="2444" y="12520"/>
                </a:cubicBezTo>
                <a:cubicBezTo>
                  <a:pt x="2753" y="12947"/>
                  <a:pt x="3179" y="13314"/>
                  <a:pt x="3621" y="13623"/>
                </a:cubicBezTo>
                <a:cubicBezTo>
                  <a:pt x="4131" y="13916"/>
                  <a:pt x="4685" y="14039"/>
                  <a:pt x="5251" y="14039"/>
                </a:cubicBezTo>
                <a:cubicBezTo>
                  <a:pt x="6448" y="14039"/>
                  <a:pt x="7699" y="13488"/>
                  <a:pt x="8698" y="12829"/>
                </a:cubicBezTo>
                <a:cubicBezTo>
                  <a:pt x="10420" y="11666"/>
                  <a:pt x="11833" y="10195"/>
                  <a:pt x="13054" y="8532"/>
                </a:cubicBezTo>
                <a:cubicBezTo>
                  <a:pt x="13613" y="7678"/>
                  <a:pt x="14158" y="6751"/>
                  <a:pt x="14290" y="5706"/>
                </a:cubicBezTo>
                <a:cubicBezTo>
                  <a:pt x="14408" y="4911"/>
                  <a:pt x="14217" y="4117"/>
                  <a:pt x="13849" y="3440"/>
                </a:cubicBezTo>
                <a:cubicBezTo>
                  <a:pt x="12878" y="1600"/>
                  <a:pt x="10670" y="997"/>
                  <a:pt x="8698" y="438"/>
                </a:cubicBezTo>
                <a:cubicBezTo>
                  <a:pt x="7790" y="219"/>
                  <a:pt x="6840" y="1"/>
                  <a:pt x="5923" y="1"/>
                </a:cubicBezTo>
                <a:close/>
              </a:path>
            </a:pathLst>
          </a:custGeom>
          <a:solidFill>
            <a:srgbClr val="F7D79F"/>
          </a:solidFill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8" name="Google Shape;2548;p19"/>
          <p:cNvSpPr/>
          <p:nvPr/>
        </p:nvSpPr>
        <p:spPr>
          <a:xfrm rot="1701038" flipH="1">
            <a:off x="426027" y="-172853"/>
            <a:ext cx="221987" cy="159586"/>
          </a:xfrm>
          <a:custGeom>
            <a:avLst/>
            <a:gdLst/>
            <a:ahLst/>
            <a:cxnLst/>
            <a:rect l="l" t="t" r="r" b="b"/>
            <a:pathLst>
              <a:path w="8271" h="5946" extrusionOk="0">
                <a:moveTo>
                  <a:pt x="736" y="0"/>
                </a:moveTo>
                <a:lnTo>
                  <a:pt x="736" y="0"/>
                </a:lnTo>
                <a:cubicBezTo>
                  <a:pt x="854" y="854"/>
                  <a:pt x="1398" y="1590"/>
                  <a:pt x="2075" y="2149"/>
                </a:cubicBezTo>
                <a:cubicBezTo>
                  <a:pt x="1472" y="2517"/>
                  <a:pt x="736" y="2693"/>
                  <a:pt x="0" y="2752"/>
                </a:cubicBezTo>
                <a:cubicBezTo>
                  <a:pt x="549" y="3194"/>
                  <a:pt x="1235" y="3419"/>
                  <a:pt x="1907" y="3419"/>
                </a:cubicBezTo>
                <a:cubicBezTo>
                  <a:pt x="2352" y="3419"/>
                  <a:pt x="2792" y="3320"/>
                  <a:pt x="3179" y="3120"/>
                </a:cubicBezTo>
                <a:lnTo>
                  <a:pt x="3179" y="3120"/>
                </a:lnTo>
                <a:cubicBezTo>
                  <a:pt x="2870" y="3738"/>
                  <a:pt x="2384" y="4297"/>
                  <a:pt x="1840" y="4783"/>
                </a:cubicBezTo>
                <a:cubicBezTo>
                  <a:pt x="2944" y="4783"/>
                  <a:pt x="3974" y="4297"/>
                  <a:pt x="4710" y="3488"/>
                </a:cubicBezTo>
                <a:cubicBezTo>
                  <a:pt x="4842" y="4356"/>
                  <a:pt x="5210" y="5210"/>
                  <a:pt x="5755" y="5946"/>
                </a:cubicBezTo>
                <a:cubicBezTo>
                  <a:pt x="6005" y="5210"/>
                  <a:pt x="6005" y="4415"/>
                  <a:pt x="5887" y="3679"/>
                </a:cubicBezTo>
                <a:lnTo>
                  <a:pt x="5887" y="3679"/>
                </a:lnTo>
                <a:cubicBezTo>
                  <a:pt x="6309" y="3989"/>
                  <a:pt x="6838" y="4155"/>
                  <a:pt x="7372" y="4155"/>
                </a:cubicBezTo>
                <a:cubicBezTo>
                  <a:pt x="7676" y="4155"/>
                  <a:pt x="7982" y="4101"/>
                  <a:pt x="8271" y="3988"/>
                </a:cubicBezTo>
                <a:cubicBezTo>
                  <a:pt x="7417" y="3797"/>
                  <a:pt x="6682" y="3429"/>
                  <a:pt x="6005" y="2944"/>
                </a:cubicBezTo>
                <a:cubicBezTo>
                  <a:pt x="6490" y="2752"/>
                  <a:pt x="6991" y="2458"/>
                  <a:pt x="7285" y="2016"/>
                </a:cubicBezTo>
                <a:lnTo>
                  <a:pt x="7285" y="2016"/>
                </a:lnTo>
                <a:cubicBezTo>
                  <a:pt x="6907" y="2076"/>
                  <a:pt x="6525" y="2105"/>
                  <a:pt x="6141" y="2105"/>
                </a:cubicBezTo>
                <a:cubicBezTo>
                  <a:pt x="4164" y="2105"/>
                  <a:pt x="2166" y="1332"/>
                  <a:pt x="736" y="0"/>
                </a:cubicBezTo>
                <a:close/>
              </a:path>
            </a:pathLst>
          </a:custGeom>
          <a:solidFill>
            <a:srgbClr val="F7D79F"/>
          </a:solidFill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9" name="Google Shape;2549;p19"/>
          <p:cNvSpPr/>
          <p:nvPr/>
        </p:nvSpPr>
        <p:spPr>
          <a:xfrm rot="1701038" flipH="1">
            <a:off x="547248" y="-202682"/>
            <a:ext cx="39507" cy="104753"/>
          </a:xfrm>
          <a:custGeom>
            <a:avLst/>
            <a:gdLst/>
            <a:ahLst/>
            <a:cxnLst/>
            <a:rect l="l" t="t" r="r" b="b"/>
            <a:pathLst>
              <a:path w="1472" h="3903" extrusionOk="0">
                <a:moveTo>
                  <a:pt x="722" y="0"/>
                </a:moveTo>
                <a:cubicBezTo>
                  <a:pt x="609" y="0"/>
                  <a:pt x="488" y="13"/>
                  <a:pt x="368" y="32"/>
                </a:cubicBezTo>
                <a:cubicBezTo>
                  <a:pt x="545" y="768"/>
                  <a:pt x="545" y="1563"/>
                  <a:pt x="427" y="2299"/>
                </a:cubicBezTo>
                <a:cubicBezTo>
                  <a:pt x="368" y="2740"/>
                  <a:pt x="250" y="3226"/>
                  <a:pt x="0" y="3594"/>
                </a:cubicBezTo>
                <a:cubicBezTo>
                  <a:pt x="250" y="3711"/>
                  <a:pt x="427" y="3770"/>
                  <a:pt x="677" y="3903"/>
                </a:cubicBezTo>
                <a:cubicBezTo>
                  <a:pt x="986" y="2917"/>
                  <a:pt x="1222" y="1931"/>
                  <a:pt x="1413" y="959"/>
                </a:cubicBezTo>
                <a:cubicBezTo>
                  <a:pt x="1413" y="709"/>
                  <a:pt x="1472" y="400"/>
                  <a:pt x="1281" y="224"/>
                </a:cubicBezTo>
                <a:cubicBezTo>
                  <a:pt x="1162" y="55"/>
                  <a:pt x="956" y="0"/>
                  <a:pt x="722" y="0"/>
                </a:cubicBezTo>
                <a:close/>
              </a:path>
            </a:pathLst>
          </a:custGeom>
          <a:solidFill>
            <a:srgbClr val="F7D79F"/>
          </a:solidFill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0" name="Google Shape;2550;p19"/>
          <p:cNvSpPr/>
          <p:nvPr/>
        </p:nvSpPr>
        <p:spPr>
          <a:xfrm rot="1701038" flipH="1">
            <a:off x="626125" y="51828"/>
            <a:ext cx="16238" cy="26088"/>
          </a:xfrm>
          <a:custGeom>
            <a:avLst/>
            <a:gdLst/>
            <a:ahLst/>
            <a:cxnLst/>
            <a:rect l="l" t="t" r="r" b="b"/>
            <a:pathLst>
              <a:path w="605" h="972" extrusionOk="0">
                <a:moveTo>
                  <a:pt x="604" y="1"/>
                </a:moveTo>
                <a:lnTo>
                  <a:pt x="604" y="1"/>
                </a:lnTo>
                <a:cubicBezTo>
                  <a:pt x="428" y="118"/>
                  <a:pt x="236" y="251"/>
                  <a:pt x="177" y="427"/>
                </a:cubicBezTo>
                <a:cubicBezTo>
                  <a:pt x="118" y="486"/>
                  <a:pt x="60" y="619"/>
                  <a:pt x="1" y="678"/>
                </a:cubicBezTo>
                <a:cubicBezTo>
                  <a:pt x="1" y="737"/>
                  <a:pt x="1" y="854"/>
                  <a:pt x="118" y="928"/>
                </a:cubicBezTo>
                <a:cubicBezTo>
                  <a:pt x="148" y="957"/>
                  <a:pt x="196" y="972"/>
                  <a:pt x="251" y="972"/>
                </a:cubicBezTo>
                <a:cubicBezTo>
                  <a:pt x="306" y="972"/>
                  <a:pt x="369" y="957"/>
                  <a:pt x="428" y="928"/>
                </a:cubicBezTo>
                <a:cubicBezTo>
                  <a:pt x="486" y="795"/>
                  <a:pt x="545" y="678"/>
                  <a:pt x="545" y="560"/>
                </a:cubicBezTo>
                <a:cubicBezTo>
                  <a:pt x="604" y="369"/>
                  <a:pt x="604" y="192"/>
                  <a:pt x="604" y="1"/>
                </a:cubicBezTo>
                <a:close/>
              </a:path>
            </a:pathLst>
          </a:custGeom>
          <a:solidFill>
            <a:srgbClr val="F7D79F"/>
          </a:solidFill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1" name="Google Shape;2551;p19"/>
          <p:cNvSpPr/>
          <p:nvPr/>
        </p:nvSpPr>
        <p:spPr>
          <a:xfrm rot="1701038" flipH="1">
            <a:off x="582533" y="68876"/>
            <a:ext cx="13044" cy="28074"/>
          </a:xfrm>
          <a:custGeom>
            <a:avLst/>
            <a:gdLst/>
            <a:ahLst/>
            <a:cxnLst/>
            <a:rect l="l" t="t" r="r" b="b"/>
            <a:pathLst>
              <a:path w="486" h="1046" extrusionOk="0">
                <a:moveTo>
                  <a:pt x="427" y="1"/>
                </a:moveTo>
                <a:cubicBezTo>
                  <a:pt x="309" y="177"/>
                  <a:pt x="192" y="369"/>
                  <a:pt x="59" y="486"/>
                </a:cubicBezTo>
                <a:cubicBezTo>
                  <a:pt x="59" y="545"/>
                  <a:pt x="0" y="604"/>
                  <a:pt x="0" y="736"/>
                </a:cubicBezTo>
                <a:lnTo>
                  <a:pt x="0" y="854"/>
                </a:lnTo>
                <a:cubicBezTo>
                  <a:pt x="0" y="913"/>
                  <a:pt x="59" y="972"/>
                  <a:pt x="59" y="1045"/>
                </a:cubicBezTo>
                <a:cubicBezTo>
                  <a:pt x="118" y="1045"/>
                  <a:pt x="250" y="1045"/>
                  <a:pt x="309" y="972"/>
                </a:cubicBezTo>
                <a:cubicBezTo>
                  <a:pt x="368" y="972"/>
                  <a:pt x="427" y="854"/>
                  <a:pt x="427" y="795"/>
                </a:cubicBezTo>
                <a:cubicBezTo>
                  <a:pt x="427" y="736"/>
                  <a:pt x="486" y="678"/>
                  <a:pt x="486" y="604"/>
                </a:cubicBezTo>
                <a:cubicBezTo>
                  <a:pt x="486" y="427"/>
                  <a:pt x="486" y="236"/>
                  <a:pt x="427" y="1"/>
                </a:cubicBezTo>
                <a:close/>
              </a:path>
            </a:pathLst>
          </a:custGeom>
          <a:solidFill>
            <a:srgbClr val="F7D79F"/>
          </a:solidFill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2" name="Google Shape;2552;p19"/>
          <p:cNvSpPr/>
          <p:nvPr/>
        </p:nvSpPr>
        <p:spPr>
          <a:xfrm rot="1701038" flipH="1">
            <a:off x="530426" y="96324"/>
            <a:ext cx="11487" cy="26088"/>
          </a:xfrm>
          <a:custGeom>
            <a:avLst/>
            <a:gdLst/>
            <a:ahLst/>
            <a:cxnLst/>
            <a:rect l="l" t="t" r="r" b="b"/>
            <a:pathLst>
              <a:path w="428" h="972" extrusionOk="0">
                <a:moveTo>
                  <a:pt x="368" y="0"/>
                </a:moveTo>
                <a:cubicBezTo>
                  <a:pt x="177" y="177"/>
                  <a:pt x="59" y="427"/>
                  <a:pt x="0" y="736"/>
                </a:cubicBezTo>
                <a:cubicBezTo>
                  <a:pt x="0" y="795"/>
                  <a:pt x="0" y="913"/>
                  <a:pt x="59" y="971"/>
                </a:cubicBezTo>
                <a:cubicBezTo>
                  <a:pt x="118" y="971"/>
                  <a:pt x="236" y="971"/>
                  <a:pt x="236" y="913"/>
                </a:cubicBezTo>
                <a:cubicBezTo>
                  <a:pt x="295" y="854"/>
                  <a:pt x="368" y="795"/>
                  <a:pt x="368" y="736"/>
                </a:cubicBezTo>
                <a:cubicBezTo>
                  <a:pt x="427" y="486"/>
                  <a:pt x="427" y="236"/>
                  <a:pt x="368" y="0"/>
                </a:cubicBezTo>
                <a:close/>
              </a:path>
            </a:pathLst>
          </a:custGeom>
          <a:solidFill>
            <a:srgbClr val="F7D79F"/>
          </a:solidFill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3" name="Google Shape;2553;p19"/>
          <p:cNvSpPr/>
          <p:nvPr/>
        </p:nvSpPr>
        <p:spPr>
          <a:xfrm rot="1701038" flipH="1">
            <a:off x="507808" y="52590"/>
            <a:ext cx="13071" cy="24826"/>
          </a:xfrm>
          <a:custGeom>
            <a:avLst/>
            <a:gdLst/>
            <a:ahLst/>
            <a:cxnLst/>
            <a:rect l="l" t="t" r="r" b="b"/>
            <a:pathLst>
              <a:path w="487" h="925" extrusionOk="0">
                <a:moveTo>
                  <a:pt x="428" y="0"/>
                </a:moveTo>
                <a:cubicBezTo>
                  <a:pt x="295" y="118"/>
                  <a:pt x="236" y="250"/>
                  <a:pt x="178" y="368"/>
                </a:cubicBezTo>
                <a:cubicBezTo>
                  <a:pt x="60" y="486"/>
                  <a:pt x="1" y="618"/>
                  <a:pt x="1" y="795"/>
                </a:cubicBezTo>
                <a:cubicBezTo>
                  <a:pt x="38" y="868"/>
                  <a:pt x="120" y="924"/>
                  <a:pt x="209" y="924"/>
                </a:cubicBezTo>
                <a:cubicBezTo>
                  <a:pt x="263" y="924"/>
                  <a:pt x="319" y="904"/>
                  <a:pt x="369" y="854"/>
                </a:cubicBezTo>
                <a:cubicBezTo>
                  <a:pt x="487" y="795"/>
                  <a:pt x="487" y="677"/>
                  <a:pt x="428" y="486"/>
                </a:cubicBezTo>
                <a:lnTo>
                  <a:pt x="428" y="0"/>
                </a:lnTo>
                <a:close/>
              </a:path>
            </a:pathLst>
          </a:custGeom>
          <a:solidFill>
            <a:srgbClr val="F7D79F"/>
          </a:solidFill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4" name="Google Shape;2554;p19"/>
          <p:cNvSpPr/>
          <p:nvPr/>
        </p:nvSpPr>
        <p:spPr>
          <a:xfrm rot="1701038" flipH="1">
            <a:off x="465460" y="78356"/>
            <a:ext cx="13044" cy="27161"/>
          </a:xfrm>
          <a:custGeom>
            <a:avLst/>
            <a:gdLst/>
            <a:ahLst/>
            <a:cxnLst/>
            <a:rect l="l" t="t" r="r" b="b"/>
            <a:pathLst>
              <a:path w="486" h="1012" extrusionOk="0">
                <a:moveTo>
                  <a:pt x="368" y="1"/>
                </a:moveTo>
                <a:lnTo>
                  <a:pt x="368" y="60"/>
                </a:lnTo>
                <a:cubicBezTo>
                  <a:pt x="251" y="192"/>
                  <a:pt x="118" y="251"/>
                  <a:pt x="59" y="427"/>
                </a:cubicBezTo>
                <a:cubicBezTo>
                  <a:pt x="0" y="560"/>
                  <a:pt x="0" y="736"/>
                  <a:pt x="59" y="928"/>
                </a:cubicBezTo>
                <a:cubicBezTo>
                  <a:pt x="101" y="969"/>
                  <a:pt x="150" y="1011"/>
                  <a:pt x="196" y="1011"/>
                </a:cubicBezTo>
                <a:cubicBezTo>
                  <a:pt x="215" y="1011"/>
                  <a:pt x="233" y="1004"/>
                  <a:pt x="251" y="987"/>
                </a:cubicBezTo>
                <a:cubicBezTo>
                  <a:pt x="309" y="987"/>
                  <a:pt x="368" y="987"/>
                  <a:pt x="368" y="928"/>
                </a:cubicBezTo>
                <a:cubicBezTo>
                  <a:pt x="486" y="795"/>
                  <a:pt x="486" y="619"/>
                  <a:pt x="486" y="427"/>
                </a:cubicBezTo>
                <a:cubicBezTo>
                  <a:pt x="427" y="310"/>
                  <a:pt x="427" y="192"/>
                  <a:pt x="427" y="60"/>
                </a:cubicBezTo>
                <a:cubicBezTo>
                  <a:pt x="427" y="60"/>
                  <a:pt x="427" y="1"/>
                  <a:pt x="368" y="1"/>
                </a:cubicBezTo>
                <a:close/>
              </a:path>
            </a:pathLst>
          </a:custGeom>
          <a:solidFill>
            <a:srgbClr val="F7D79F"/>
          </a:solidFill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5" name="Google Shape;2555;p19"/>
          <p:cNvSpPr/>
          <p:nvPr/>
        </p:nvSpPr>
        <p:spPr>
          <a:xfrm rot="1701038" flipH="1">
            <a:off x="477246" y="133565"/>
            <a:ext cx="13446" cy="24531"/>
          </a:xfrm>
          <a:custGeom>
            <a:avLst/>
            <a:gdLst/>
            <a:ahLst/>
            <a:cxnLst/>
            <a:rect l="l" t="t" r="r" b="b"/>
            <a:pathLst>
              <a:path w="501" h="914" extrusionOk="0">
                <a:moveTo>
                  <a:pt x="442" y="1"/>
                </a:moveTo>
                <a:cubicBezTo>
                  <a:pt x="309" y="118"/>
                  <a:pt x="192" y="236"/>
                  <a:pt x="133" y="369"/>
                </a:cubicBezTo>
                <a:cubicBezTo>
                  <a:pt x="74" y="486"/>
                  <a:pt x="0" y="663"/>
                  <a:pt x="133" y="795"/>
                </a:cubicBezTo>
                <a:cubicBezTo>
                  <a:pt x="133" y="854"/>
                  <a:pt x="192" y="854"/>
                  <a:pt x="251" y="913"/>
                </a:cubicBezTo>
                <a:lnTo>
                  <a:pt x="309" y="913"/>
                </a:lnTo>
                <a:cubicBezTo>
                  <a:pt x="368" y="913"/>
                  <a:pt x="368" y="854"/>
                  <a:pt x="442" y="854"/>
                </a:cubicBezTo>
                <a:cubicBezTo>
                  <a:pt x="501" y="737"/>
                  <a:pt x="501" y="604"/>
                  <a:pt x="501" y="486"/>
                </a:cubicBezTo>
                <a:cubicBezTo>
                  <a:pt x="501" y="369"/>
                  <a:pt x="442" y="177"/>
                  <a:pt x="442" y="1"/>
                </a:cubicBezTo>
                <a:close/>
              </a:path>
            </a:pathLst>
          </a:custGeom>
          <a:solidFill>
            <a:srgbClr val="F7D79F"/>
          </a:solidFill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6" name="Google Shape;2556;p19"/>
          <p:cNvSpPr/>
          <p:nvPr/>
        </p:nvSpPr>
        <p:spPr>
          <a:xfrm rot="1701038" flipH="1">
            <a:off x="547689" y="149058"/>
            <a:ext cx="13446" cy="23538"/>
          </a:xfrm>
          <a:custGeom>
            <a:avLst/>
            <a:gdLst/>
            <a:ahLst/>
            <a:cxnLst/>
            <a:rect l="l" t="t" r="r" b="b"/>
            <a:pathLst>
              <a:path w="501" h="877" extrusionOk="0">
                <a:moveTo>
                  <a:pt x="368" y="1"/>
                </a:moveTo>
                <a:cubicBezTo>
                  <a:pt x="309" y="119"/>
                  <a:pt x="191" y="178"/>
                  <a:pt x="132" y="295"/>
                </a:cubicBezTo>
                <a:cubicBezTo>
                  <a:pt x="74" y="428"/>
                  <a:pt x="0" y="545"/>
                  <a:pt x="0" y="663"/>
                </a:cubicBezTo>
                <a:cubicBezTo>
                  <a:pt x="56" y="807"/>
                  <a:pt x="169" y="876"/>
                  <a:pt x="247" y="876"/>
                </a:cubicBezTo>
                <a:cubicBezTo>
                  <a:pt x="273" y="876"/>
                  <a:pt x="295" y="869"/>
                  <a:pt x="309" y="854"/>
                </a:cubicBezTo>
                <a:cubicBezTo>
                  <a:pt x="442" y="796"/>
                  <a:pt x="442" y="737"/>
                  <a:pt x="442" y="604"/>
                </a:cubicBezTo>
                <a:cubicBezTo>
                  <a:pt x="500" y="487"/>
                  <a:pt x="442" y="295"/>
                  <a:pt x="442" y="119"/>
                </a:cubicBezTo>
                <a:cubicBezTo>
                  <a:pt x="442" y="60"/>
                  <a:pt x="442" y="1"/>
                  <a:pt x="368" y="1"/>
                </a:cubicBezTo>
                <a:close/>
              </a:path>
            </a:pathLst>
          </a:custGeom>
          <a:solidFill>
            <a:srgbClr val="F7D79F"/>
          </a:solidFill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7" name="Google Shape;2557;p19"/>
          <p:cNvSpPr/>
          <p:nvPr/>
        </p:nvSpPr>
        <p:spPr>
          <a:xfrm rot="1701038" flipH="1">
            <a:off x="443253" y="37895"/>
            <a:ext cx="11487" cy="23592"/>
          </a:xfrm>
          <a:custGeom>
            <a:avLst/>
            <a:gdLst/>
            <a:ahLst/>
            <a:cxnLst/>
            <a:rect l="l" t="t" r="r" b="b"/>
            <a:pathLst>
              <a:path w="428" h="879" extrusionOk="0">
                <a:moveTo>
                  <a:pt x="428" y="0"/>
                </a:moveTo>
                <a:cubicBezTo>
                  <a:pt x="369" y="59"/>
                  <a:pt x="251" y="177"/>
                  <a:pt x="192" y="236"/>
                </a:cubicBezTo>
                <a:cubicBezTo>
                  <a:pt x="133" y="368"/>
                  <a:pt x="1" y="486"/>
                  <a:pt x="1" y="677"/>
                </a:cubicBezTo>
                <a:cubicBezTo>
                  <a:pt x="60" y="736"/>
                  <a:pt x="60" y="795"/>
                  <a:pt x="133" y="854"/>
                </a:cubicBezTo>
                <a:cubicBezTo>
                  <a:pt x="168" y="871"/>
                  <a:pt x="197" y="878"/>
                  <a:pt x="223" y="878"/>
                </a:cubicBezTo>
                <a:cubicBezTo>
                  <a:pt x="286" y="878"/>
                  <a:pt x="327" y="837"/>
                  <a:pt x="369" y="795"/>
                </a:cubicBezTo>
                <a:cubicBezTo>
                  <a:pt x="428" y="677"/>
                  <a:pt x="428" y="604"/>
                  <a:pt x="428" y="486"/>
                </a:cubicBezTo>
                <a:lnTo>
                  <a:pt x="428" y="0"/>
                </a:lnTo>
                <a:close/>
              </a:path>
            </a:pathLst>
          </a:custGeom>
          <a:solidFill>
            <a:srgbClr val="F7D79F"/>
          </a:solidFill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8" name="Google Shape;2558;p19"/>
          <p:cNvSpPr/>
          <p:nvPr/>
        </p:nvSpPr>
        <p:spPr>
          <a:xfrm rot="1701038" flipH="1">
            <a:off x="641284" y="109873"/>
            <a:ext cx="13071" cy="26088"/>
          </a:xfrm>
          <a:custGeom>
            <a:avLst/>
            <a:gdLst/>
            <a:ahLst/>
            <a:cxnLst/>
            <a:rect l="l" t="t" r="r" b="b"/>
            <a:pathLst>
              <a:path w="487" h="972" extrusionOk="0">
                <a:moveTo>
                  <a:pt x="428" y="1"/>
                </a:moveTo>
                <a:cubicBezTo>
                  <a:pt x="310" y="118"/>
                  <a:pt x="251" y="177"/>
                  <a:pt x="178" y="295"/>
                </a:cubicBezTo>
                <a:cubicBezTo>
                  <a:pt x="60" y="427"/>
                  <a:pt x="1" y="663"/>
                  <a:pt x="60" y="854"/>
                </a:cubicBezTo>
                <a:cubicBezTo>
                  <a:pt x="119" y="854"/>
                  <a:pt x="119" y="913"/>
                  <a:pt x="178" y="913"/>
                </a:cubicBezTo>
                <a:lnTo>
                  <a:pt x="251" y="972"/>
                </a:lnTo>
                <a:cubicBezTo>
                  <a:pt x="310" y="972"/>
                  <a:pt x="310" y="972"/>
                  <a:pt x="369" y="913"/>
                </a:cubicBezTo>
                <a:cubicBezTo>
                  <a:pt x="487" y="854"/>
                  <a:pt x="487" y="663"/>
                  <a:pt x="428" y="545"/>
                </a:cubicBezTo>
                <a:lnTo>
                  <a:pt x="428" y="1"/>
                </a:lnTo>
                <a:close/>
              </a:path>
            </a:pathLst>
          </a:custGeom>
          <a:solidFill>
            <a:srgbClr val="F7D79F"/>
          </a:solidFill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9" name="Google Shape;2559;p19"/>
          <p:cNvSpPr/>
          <p:nvPr/>
        </p:nvSpPr>
        <p:spPr>
          <a:xfrm rot="1701038" flipH="1">
            <a:off x="597150" y="153401"/>
            <a:ext cx="13071" cy="26088"/>
          </a:xfrm>
          <a:custGeom>
            <a:avLst/>
            <a:gdLst/>
            <a:ahLst/>
            <a:cxnLst/>
            <a:rect l="l" t="t" r="r" b="b"/>
            <a:pathLst>
              <a:path w="487" h="972" extrusionOk="0">
                <a:moveTo>
                  <a:pt x="369" y="0"/>
                </a:moveTo>
                <a:cubicBezTo>
                  <a:pt x="236" y="118"/>
                  <a:pt x="119" y="236"/>
                  <a:pt x="60" y="427"/>
                </a:cubicBezTo>
                <a:cubicBezTo>
                  <a:pt x="1" y="603"/>
                  <a:pt x="60" y="854"/>
                  <a:pt x="178" y="971"/>
                </a:cubicBezTo>
                <a:lnTo>
                  <a:pt x="236" y="971"/>
                </a:lnTo>
                <a:cubicBezTo>
                  <a:pt x="369" y="913"/>
                  <a:pt x="428" y="854"/>
                  <a:pt x="428" y="736"/>
                </a:cubicBezTo>
                <a:cubicBezTo>
                  <a:pt x="487" y="603"/>
                  <a:pt x="487" y="486"/>
                  <a:pt x="487" y="427"/>
                </a:cubicBezTo>
                <a:cubicBezTo>
                  <a:pt x="487" y="236"/>
                  <a:pt x="487" y="59"/>
                  <a:pt x="369" y="0"/>
                </a:cubicBezTo>
                <a:close/>
              </a:path>
            </a:pathLst>
          </a:custGeom>
          <a:solidFill>
            <a:srgbClr val="F7D79F"/>
          </a:solidFill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0" name="Google Shape;2560;p19"/>
          <p:cNvSpPr/>
          <p:nvPr/>
        </p:nvSpPr>
        <p:spPr>
          <a:xfrm rot="1701038" flipH="1">
            <a:off x="508794" y="178513"/>
            <a:ext cx="13473" cy="25605"/>
          </a:xfrm>
          <a:custGeom>
            <a:avLst/>
            <a:gdLst/>
            <a:ahLst/>
            <a:cxnLst/>
            <a:rect l="l" t="t" r="r" b="b"/>
            <a:pathLst>
              <a:path w="502" h="954" extrusionOk="0">
                <a:moveTo>
                  <a:pt x="369" y="0"/>
                </a:moveTo>
                <a:cubicBezTo>
                  <a:pt x="310" y="118"/>
                  <a:pt x="192" y="250"/>
                  <a:pt x="133" y="427"/>
                </a:cubicBezTo>
                <a:cubicBezTo>
                  <a:pt x="1" y="618"/>
                  <a:pt x="1" y="795"/>
                  <a:pt x="133" y="927"/>
                </a:cubicBezTo>
                <a:cubicBezTo>
                  <a:pt x="173" y="927"/>
                  <a:pt x="186" y="953"/>
                  <a:pt x="207" y="953"/>
                </a:cubicBezTo>
                <a:cubicBezTo>
                  <a:pt x="218" y="953"/>
                  <a:pt x="231" y="947"/>
                  <a:pt x="251" y="927"/>
                </a:cubicBezTo>
                <a:lnTo>
                  <a:pt x="310" y="927"/>
                </a:lnTo>
                <a:cubicBezTo>
                  <a:pt x="442" y="795"/>
                  <a:pt x="501" y="618"/>
                  <a:pt x="501" y="427"/>
                </a:cubicBezTo>
                <a:cubicBezTo>
                  <a:pt x="501" y="250"/>
                  <a:pt x="442" y="118"/>
                  <a:pt x="369" y="0"/>
                </a:cubicBezTo>
                <a:close/>
              </a:path>
            </a:pathLst>
          </a:custGeom>
          <a:solidFill>
            <a:srgbClr val="F7D79F"/>
          </a:solidFill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1" name="Google Shape;2561;p19"/>
          <p:cNvSpPr/>
          <p:nvPr/>
        </p:nvSpPr>
        <p:spPr>
          <a:xfrm rot="1701038" flipH="1">
            <a:off x="539429" y="222704"/>
            <a:ext cx="11487" cy="24504"/>
          </a:xfrm>
          <a:custGeom>
            <a:avLst/>
            <a:gdLst/>
            <a:ahLst/>
            <a:cxnLst/>
            <a:rect l="l" t="t" r="r" b="b"/>
            <a:pathLst>
              <a:path w="428" h="913" extrusionOk="0">
                <a:moveTo>
                  <a:pt x="369" y="0"/>
                </a:moveTo>
                <a:cubicBezTo>
                  <a:pt x="236" y="118"/>
                  <a:pt x="118" y="236"/>
                  <a:pt x="60" y="427"/>
                </a:cubicBezTo>
                <a:cubicBezTo>
                  <a:pt x="1" y="545"/>
                  <a:pt x="60" y="795"/>
                  <a:pt x="177" y="854"/>
                </a:cubicBezTo>
                <a:cubicBezTo>
                  <a:pt x="177" y="913"/>
                  <a:pt x="177" y="913"/>
                  <a:pt x="236" y="913"/>
                </a:cubicBezTo>
                <a:lnTo>
                  <a:pt x="310" y="913"/>
                </a:lnTo>
                <a:cubicBezTo>
                  <a:pt x="428" y="795"/>
                  <a:pt x="428" y="663"/>
                  <a:pt x="428" y="545"/>
                </a:cubicBezTo>
                <a:lnTo>
                  <a:pt x="428" y="177"/>
                </a:lnTo>
                <a:cubicBezTo>
                  <a:pt x="428" y="118"/>
                  <a:pt x="369" y="0"/>
                  <a:pt x="369" y="0"/>
                </a:cubicBezTo>
                <a:close/>
              </a:path>
            </a:pathLst>
          </a:custGeom>
          <a:solidFill>
            <a:srgbClr val="F7D79F"/>
          </a:solidFill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2" name="Google Shape;2562;p19"/>
          <p:cNvSpPr/>
          <p:nvPr/>
        </p:nvSpPr>
        <p:spPr>
          <a:xfrm rot="1701038" flipH="1">
            <a:off x="419250" y="124503"/>
            <a:ext cx="13044" cy="22947"/>
          </a:xfrm>
          <a:custGeom>
            <a:avLst/>
            <a:gdLst/>
            <a:ahLst/>
            <a:cxnLst/>
            <a:rect l="l" t="t" r="r" b="b"/>
            <a:pathLst>
              <a:path w="486" h="855" extrusionOk="0">
                <a:moveTo>
                  <a:pt x="427" y="1"/>
                </a:moveTo>
                <a:cubicBezTo>
                  <a:pt x="368" y="118"/>
                  <a:pt x="309" y="177"/>
                  <a:pt x="191" y="295"/>
                </a:cubicBezTo>
                <a:cubicBezTo>
                  <a:pt x="118" y="368"/>
                  <a:pt x="0" y="486"/>
                  <a:pt x="59" y="604"/>
                </a:cubicBezTo>
                <a:cubicBezTo>
                  <a:pt x="59" y="736"/>
                  <a:pt x="191" y="854"/>
                  <a:pt x="309" y="854"/>
                </a:cubicBezTo>
                <a:cubicBezTo>
                  <a:pt x="368" y="795"/>
                  <a:pt x="368" y="736"/>
                  <a:pt x="427" y="663"/>
                </a:cubicBezTo>
                <a:lnTo>
                  <a:pt x="427" y="486"/>
                </a:lnTo>
                <a:cubicBezTo>
                  <a:pt x="486" y="295"/>
                  <a:pt x="486" y="177"/>
                  <a:pt x="427" y="1"/>
                </a:cubicBezTo>
                <a:close/>
              </a:path>
            </a:pathLst>
          </a:custGeom>
          <a:solidFill>
            <a:srgbClr val="F7D79F"/>
          </a:solidFill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3" name="Google Shape;2563;p19"/>
          <p:cNvSpPr/>
          <p:nvPr/>
        </p:nvSpPr>
        <p:spPr>
          <a:xfrm rot="1701038" flipH="1">
            <a:off x="-409847" y="397223"/>
            <a:ext cx="144582" cy="136692"/>
          </a:xfrm>
          <a:custGeom>
            <a:avLst/>
            <a:gdLst/>
            <a:ahLst/>
            <a:cxnLst/>
            <a:rect l="l" t="t" r="r" b="b"/>
            <a:pathLst>
              <a:path w="5387" h="5093" fill="none" extrusionOk="0">
                <a:moveTo>
                  <a:pt x="1031" y="854"/>
                </a:moveTo>
                <a:cubicBezTo>
                  <a:pt x="427" y="1355"/>
                  <a:pt x="1" y="2208"/>
                  <a:pt x="59" y="3003"/>
                </a:cubicBezTo>
                <a:cubicBezTo>
                  <a:pt x="59" y="3253"/>
                  <a:pt x="59" y="3489"/>
                  <a:pt x="177" y="3739"/>
                </a:cubicBezTo>
                <a:cubicBezTo>
                  <a:pt x="295" y="3989"/>
                  <a:pt x="486" y="4166"/>
                  <a:pt x="736" y="4357"/>
                </a:cubicBezTo>
                <a:cubicBezTo>
                  <a:pt x="1340" y="4843"/>
                  <a:pt x="2208" y="5093"/>
                  <a:pt x="3003" y="5093"/>
                </a:cubicBezTo>
                <a:cubicBezTo>
                  <a:pt x="3238" y="5034"/>
                  <a:pt x="3488" y="5034"/>
                  <a:pt x="3739" y="4960"/>
                </a:cubicBezTo>
                <a:cubicBezTo>
                  <a:pt x="4651" y="4666"/>
                  <a:pt x="5387" y="3739"/>
                  <a:pt x="5387" y="2753"/>
                </a:cubicBezTo>
                <a:cubicBezTo>
                  <a:pt x="5387" y="1723"/>
                  <a:pt x="4710" y="796"/>
                  <a:pt x="3856" y="428"/>
                </a:cubicBezTo>
                <a:cubicBezTo>
                  <a:pt x="2944" y="1"/>
                  <a:pt x="1840" y="178"/>
                  <a:pt x="1031" y="854"/>
                </a:cubicBezTo>
                <a:close/>
              </a:path>
            </a:pathLst>
          </a:custGeom>
          <a:noFill/>
          <a:ln w="6250" cap="flat" cmpd="sng">
            <a:solidFill>
              <a:srgbClr val="28481F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4" name="Google Shape;2564;p19"/>
          <p:cNvSpPr/>
          <p:nvPr/>
        </p:nvSpPr>
        <p:spPr>
          <a:xfrm flipH="1">
            <a:off x="7881970" y="4355083"/>
            <a:ext cx="47431" cy="41731"/>
          </a:xfrm>
          <a:custGeom>
            <a:avLst/>
            <a:gdLst/>
            <a:ahLst/>
            <a:cxnLst/>
            <a:rect l="l" t="t" r="r" b="b"/>
            <a:pathLst>
              <a:path w="1473" h="1296" extrusionOk="0">
                <a:moveTo>
                  <a:pt x="1" y="1"/>
                </a:moveTo>
                <a:lnTo>
                  <a:pt x="1296" y="1296"/>
                </a:lnTo>
                <a:cubicBezTo>
                  <a:pt x="1472" y="1178"/>
                  <a:pt x="1296" y="928"/>
                  <a:pt x="1105" y="810"/>
                </a:cubicBezTo>
                <a:cubicBezTo>
                  <a:pt x="737" y="560"/>
                  <a:pt x="369" y="310"/>
                  <a:pt x="1" y="1"/>
                </a:cubicBezTo>
                <a:close/>
              </a:path>
            </a:pathLst>
          </a:custGeom>
          <a:solidFill>
            <a:srgbClr val="F7D7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65" name="Google Shape;2565;p19"/>
          <p:cNvGrpSpPr/>
          <p:nvPr/>
        </p:nvGrpSpPr>
        <p:grpSpPr>
          <a:xfrm rot="8100000">
            <a:off x="8533178" y="701941"/>
            <a:ext cx="682200" cy="644327"/>
            <a:chOff x="9113685" y="609518"/>
            <a:chExt cx="682207" cy="644333"/>
          </a:xfrm>
        </p:grpSpPr>
        <p:sp>
          <p:nvSpPr>
            <p:cNvPr id="2566" name="Google Shape;2566;p19"/>
            <p:cNvSpPr/>
            <p:nvPr/>
          </p:nvSpPr>
          <p:spPr>
            <a:xfrm rot="-1701038">
              <a:off x="9616969" y="611732"/>
              <a:ext cx="36367" cy="107061"/>
            </a:xfrm>
            <a:custGeom>
              <a:avLst/>
              <a:gdLst/>
              <a:ahLst/>
              <a:cxnLst/>
              <a:rect l="l" t="t" r="r" b="b"/>
              <a:pathLst>
                <a:path w="1355" h="3989" extrusionOk="0">
                  <a:moveTo>
                    <a:pt x="677" y="0"/>
                  </a:moveTo>
                  <a:cubicBezTo>
                    <a:pt x="677" y="1222"/>
                    <a:pt x="427" y="2517"/>
                    <a:pt x="0" y="3738"/>
                  </a:cubicBezTo>
                  <a:cubicBezTo>
                    <a:pt x="177" y="3797"/>
                    <a:pt x="368" y="3929"/>
                    <a:pt x="618" y="3988"/>
                  </a:cubicBezTo>
                  <a:cubicBezTo>
                    <a:pt x="986" y="3120"/>
                    <a:pt x="1222" y="2149"/>
                    <a:pt x="1281" y="1163"/>
                  </a:cubicBezTo>
                  <a:cubicBezTo>
                    <a:pt x="1354" y="677"/>
                    <a:pt x="1222" y="0"/>
                    <a:pt x="677" y="0"/>
                  </a:cubicBezTo>
                  <a:close/>
                </a:path>
              </a:pathLst>
            </a:custGeom>
            <a:solidFill>
              <a:srgbClr val="F7D79F"/>
            </a:solidFill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19"/>
            <p:cNvSpPr/>
            <p:nvPr/>
          </p:nvSpPr>
          <p:spPr>
            <a:xfrm rot="-1701038">
              <a:off x="9145320" y="834693"/>
              <a:ext cx="618937" cy="289567"/>
            </a:xfrm>
            <a:custGeom>
              <a:avLst/>
              <a:gdLst/>
              <a:ahLst/>
              <a:cxnLst/>
              <a:rect l="l" t="t" r="r" b="b"/>
              <a:pathLst>
                <a:path w="23061" h="10789" extrusionOk="0">
                  <a:moveTo>
                    <a:pt x="22162" y="0"/>
                  </a:moveTo>
                  <a:cubicBezTo>
                    <a:pt x="21734" y="0"/>
                    <a:pt x="21275" y="261"/>
                    <a:pt x="20912" y="512"/>
                  </a:cubicBezTo>
                  <a:cubicBezTo>
                    <a:pt x="19382" y="1748"/>
                    <a:pt x="17792" y="2911"/>
                    <a:pt x="16071" y="3823"/>
                  </a:cubicBezTo>
                  <a:cubicBezTo>
                    <a:pt x="11538" y="6104"/>
                    <a:pt x="6255" y="6104"/>
                    <a:pt x="1163" y="6222"/>
                  </a:cubicBezTo>
                  <a:cubicBezTo>
                    <a:pt x="677" y="6222"/>
                    <a:pt x="0" y="6398"/>
                    <a:pt x="59" y="6899"/>
                  </a:cubicBezTo>
                  <a:cubicBezTo>
                    <a:pt x="59" y="7016"/>
                    <a:pt x="133" y="7208"/>
                    <a:pt x="250" y="7325"/>
                  </a:cubicBezTo>
                  <a:cubicBezTo>
                    <a:pt x="1236" y="8856"/>
                    <a:pt x="3135" y="9651"/>
                    <a:pt x="4916" y="10151"/>
                  </a:cubicBezTo>
                  <a:cubicBezTo>
                    <a:pt x="6515" y="10562"/>
                    <a:pt x="8167" y="10788"/>
                    <a:pt x="9809" y="10788"/>
                  </a:cubicBezTo>
                  <a:cubicBezTo>
                    <a:pt x="11809" y="10788"/>
                    <a:pt x="13793" y="10453"/>
                    <a:pt x="15644" y="9710"/>
                  </a:cubicBezTo>
                  <a:cubicBezTo>
                    <a:pt x="19014" y="8311"/>
                    <a:pt x="21898" y="5486"/>
                    <a:pt x="22870" y="1983"/>
                  </a:cubicBezTo>
                  <a:cubicBezTo>
                    <a:pt x="23061" y="1321"/>
                    <a:pt x="23061" y="276"/>
                    <a:pt x="22384" y="26"/>
                  </a:cubicBezTo>
                  <a:cubicBezTo>
                    <a:pt x="22311" y="9"/>
                    <a:pt x="22237" y="0"/>
                    <a:pt x="22162" y="0"/>
                  </a:cubicBezTo>
                  <a:close/>
                </a:path>
              </a:pathLst>
            </a:custGeom>
            <a:solidFill>
              <a:srgbClr val="F7D79F"/>
            </a:solidFill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19"/>
            <p:cNvSpPr/>
            <p:nvPr/>
          </p:nvSpPr>
          <p:spPr>
            <a:xfrm rot="-1701038">
              <a:off x="9533798" y="901996"/>
              <a:ext cx="103492" cy="88059"/>
            </a:xfrm>
            <a:custGeom>
              <a:avLst/>
              <a:gdLst/>
              <a:ahLst/>
              <a:cxnLst/>
              <a:rect l="l" t="t" r="r" b="b"/>
              <a:pathLst>
                <a:path w="3856" h="3281" extrusionOk="0">
                  <a:moveTo>
                    <a:pt x="1857" y="1"/>
                  </a:moveTo>
                  <a:cubicBezTo>
                    <a:pt x="1765" y="1"/>
                    <a:pt x="1675" y="10"/>
                    <a:pt x="1590" y="30"/>
                  </a:cubicBezTo>
                  <a:cubicBezTo>
                    <a:pt x="1339" y="89"/>
                    <a:pt x="1104" y="207"/>
                    <a:pt x="854" y="325"/>
                  </a:cubicBezTo>
                  <a:cubicBezTo>
                    <a:pt x="663" y="457"/>
                    <a:pt x="486" y="634"/>
                    <a:pt x="368" y="766"/>
                  </a:cubicBezTo>
                  <a:cubicBezTo>
                    <a:pt x="0" y="1252"/>
                    <a:pt x="0" y="1929"/>
                    <a:pt x="236" y="2414"/>
                  </a:cubicBezTo>
                  <a:cubicBezTo>
                    <a:pt x="545" y="2900"/>
                    <a:pt x="1104" y="3209"/>
                    <a:pt x="1649" y="3268"/>
                  </a:cubicBezTo>
                  <a:cubicBezTo>
                    <a:pt x="1715" y="3277"/>
                    <a:pt x="1781" y="3281"/>
                    <a:pt x="1848" y="3281"/>
                  </a:cubicBezTo>
                  <a:cubicBezTo>
                    <a:pt x="2348" y="3281"/>
                    <a:pt x="2862" y="3048"/>
                    <a:pt x="3238" y="2723"/>
                  </a:cubicBezTo>
                  <a:cubicBezTo>
                    <a:pt x="3488" y="2532"/>
                    <a:pt x="3679" y="2238"/>
                    <a:pt x="3738" y="1929"/>
                  </a:cubicBezTo>
                  <a:cubicBezTo>
                    <a:pt x="3856" y="1561"/>
                    <a:pt x="3797" y="1252"/>
                    <a:pt x="3606" y="943"/>
                  </a:cubicBezTo>
                  <a:cubicBezTo>
                    <a:pt x="3488" y="884"/>
                    <a:pt x="3429" y="766"/>
                    <a:pt x="3311" y="693"/>
                  </a:cubicBezTo>
                  <a:cubicBezTo>
                    <a:pt x="3061" y="457"/>
                    <a:pt x="2870" y="266"/>
                    <a:pt x="2576" y="148"/>
                  </a:cubicBezTo>
                  <a:cubicBezTo>
                    <a:pt x="2352" y="63"/>
                    <a:pt x="2098" y="1"/>
                    <a:pt x="1857" y="1"/>
                  </a:cubicBezTo>
                  <a:close/>
                </a:path>
              </a:pathLst>
            </a:custGeom>
            <a:solidFill>
              <a:srgbClr val="F7D79F"/>
            </a:solidFill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19"/>
            <p:cNvSpPr/>
            <p:nvPr/>
          </p:nvSpPr>
          <p:spPr>
            <a:xfrm rot="-1701038">
              <a:off x="9584172" y="806286"/>
              <a:ext cx="87308" cy="82638"/>
            </a:xfrm>
            <a:custGeom>
              <a:avLst/>
              <a:gdLst/>
              <a:ahLst/>
              <a:cxnLst/>
              <a:rect l="l" t="t" r="r" b="b"/>
              <a:pathLst>
                <a:path w="3253" h="3079" extrusionOk="0">
                  <a:moveTo>
                    <a:pt x="1717" y="1"/>
                  </a:moveTo>
                  <a:cubicBezTo>
                    <a:pt x="1675" y="1"/>
                    <a:pt x="1633" y="4"/>
                    <a:pt x="1590" y="10"/>
                  </a:cubicBezTo>
                  <a:cubicBezTo>
                    <a:pt x="986" y="68"/>
                    <a:pt x="545" y="569"/>
                    <a:pt x="250" y="1054"/>
                  </a:cubicBezTo>
                  <a:cubicBezTo>
                    <a:pt x="118" y="1172"/>
                    <a:pt x="59" y="1363"/>
                    <a:pt x="0" y="1540"/>
                  </a:cubicBezTo>
                  <a:cubicBezTo>
                    <a:pt x="0" y="1790"/>
                    <a:pt x="118" y="2040"/>
                    <a:pt x="309" y="2217"/>
                  </a:cubicBezTo>
                  <a:cubicBezTo>
                    <a:pt x="650" y="2667"/>
                    <a:pt x="1092" y="3079"/>
                    <a:pt x="1646" y="3079"/>
                  </a:cubicBezTo>
                  <a:cubicBezTo>
                    <a:pt x="1690" y="3079"/>
                    <a:pt x="1735" y="3076"/>
                    <a:pt x="1781" y="3071"/>
                  </a:cubicBezTo>
                  <a:cubicBezTo>
                    <a:pt x="2384" y="3012"/>
                    <a:pt x="2826" y="2526"/>
                    <a:pt x="3061" y="2040"/>
                  </a:cubicBezTo>
                  <a:cubicBezTo>
                    <a:pt x="3194" y="1790"/>
                    <a:pt x="3253" y="1481"/>
                    <a:pt x="3253" y="1231"/>
                  </a:cubicBezTo>
                  <a:cubicBezTo>
                    <a:pt x="3194" y="937"/>
                    <a:pt x="2944" y="628"/>
                    <a:pt x="2752" y="436"/>
                  </a:cubicBezTo>
                  <a:cubicBezTo>
                    <a:pt x="2421" y="225"/>
                    <a:pt x="2090" y="1"/>
                    <a:pt x="1717" y="1"/>
                  </a:cubicBezTo>
                  <a:close/>
                </a:path>
              </a:pathLst>
            </a:custGeom>
            <a:solidFill>
              <a:srgbClr val="F7D79F"/>
            </a:solidFill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19"/>
            <p:cNvSpPr/>
            <p:nvPr/>
          </p:nvSpPr>
          <p:spPr>
            <a:xfrm rot="-1701038">
              <a:off x="9367268" y="1046090"/>
              <a:ext cx="83765" cy="89374"/>
            </a:xfrm>
            <a:custGeom>
              <a:avLst/>
              <a:gdLst/>
              <a:ahLst/>
              <a:cxnLst/>
              <a:rect l="l" t="t" r="r" b="b"/>
              <a:pathLst>
                <a:path w="3121" h="3330" extrusionOk="0">
                  <a:moveTo>
                    <a:pt x="1773" y="0"/>
                  </a:moveTo>
                  <a:cubicBezTo>
                    <a:pt x="1674" y="0"/>
                    <a:pt x="1556" y="29"/>
                    <a:pt x="1355" y="78"/>
                  </a:cubicBezTo>
                  <a:cubicBezTo>
                    <a:pt x="796" y="269"/>
                    <a:pt x="369" y="696"/>
                    <a:pt x="178" y="1240"/>
                  </a:cubicBezTo>
                  <a:cubicBezTo>
                    <a:pt x="1" y="1740"/>
                    <a:pt x="60" y="2344"/>
                    <a:pt x="428" y="2771"/>
                  </a:cubicBezTo>
                  <a:cubicBezTo>
                    <a:pt x="667" y="3112"/>
                    <a:pt x="1090" y="3330"/>
                    <a:pt x="1521" y="3330"/>
                  </a:cubicBezTo>
                  <a:cubicBezTo>
                    <a:pt x="1648" y="3330"/>
                    <a:pt x="1776" y="3311"/>
                    <a:pt x="1899" y="3271"/>
                  </a:cubicBezTo>
                  <a:cubicBezTo>
                    <a:pt x="2091" y="3212"/>
                    <a:pt x="2267" y="3139"/>
                    <a:pt x="2385" y="3021"/>
                  </a:cubicBezTo>
                  <a:cubicBezTo>
                    <a:pt x="2753" y="2712"/>
                    <a:pt x="3003" y="2285"/>
                    <a:pt x="3062" y="1799"/>
                  </a:cubicBezTo>
                  <a:cubicBezTo>
                    <a:pt x="3121" y="1299"/>
                    <a:pt x="2944" y="813"/>
                    <a:pt x="2635" y="445"/>
                  </a:cubicBezTo>
                  <a:cubicBezTo>
                    <a:pt x="2517" y="328"/>
                    <a:pt x="2385" y="269"/>
                    <a:pt x="2267" y="195"/>
                  </a:cubicBezTo>
                  <a:cubicBezTo>
                    <a:pt x="2017" y="57"/>
                    <a:pt x="1914" y="0"/>
                    <a:pt x="1773" y="0"/>
                  </a:cubicBezTo>
                  <a:close/>
                </a:path>
              </a:pathLst>
            </a:custGeom>
            <a:solidFill>
              <a:srgbClr val="F7D79F"/>
            </a:solidFill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19"/>
            <p:cNvSpPr/>
            <p:nvPr/>
          </p:nvSpPr>
          <p:spPr>
            <a:xfrm rot="-1701038">
              <a:off x="9453956" y="994031"/>
              <a:ext cx="94044" cy="89643"/>
            </a:xfrm>
            <a:custGeom>
              <a:avLst/>
              <a:gdLst/>
              <a:ahLst/>
              <a:cxnLst/>
              <a:rect l="l" t="t" r="r" b="b"/>
              <a:pathLst>
                <a:path w="3504" h="3340" extrusionOk="0">
                  <a:moveTo>
                    <a:pt x="1960" y="1"/>
                  </a:moveTo>
                  <a:cubicBezTo>
                    <a:pt x="1502" y="1"/>
                    <a:pt x="1013" y="181"/>
                    <a:pt x="678" y="470"/>
                  </a:cubicBezTo>
                  <a:cubicBezTo>
                    <a:pt x="251" y="896"/>
                    <a:pt x="1" y="1514"/>
                    <a:pt x="119" y="2059"/>
                  </a:cubicBezTo>
                  <a:cubicBezTo>
                    <a:pt x="192" y="2677"/>
                    <a:pt x="678" y="3163"/>
                    <a:pt x="1222" y="3295"/>
                  </a:cubicBezTo>
                  <a:cubicBezTo>
                    <a:pt x="1347" y="3325"/>
                    <a:pt x="1458" y="3339"/>
                    <a:pt x="1559" y="3339"/>
                  </a:cubicBezTo>
                  <a:cubicBezTo>
                    <a:pt x="1660" y="3339"/>
                    <a:pt x="1752" y="3325"/>
                    <a:pt x="1840" y="3295"/>
                  </a:cubicBezTo>
                  <a:cubicBezTo>
                    <a:pt x="2400" y="3222"/>
                    <a:pt x="2826" y="2927"/>
                    <a:pt x="3136" y="2486"/>
                  </a:cubicBezTo>
                  <a:cubicBezTo>
                    <a:pt x="3430" y="2059"/>
                    <a:pt x="3503" y="1514"/>
                    <a:pt x="3371" y="1014"/>
                  </a:cubicBezTo>
                  <a:cubicBezTo>
                    <a:pt x="3371" y="896"/>
                    <a:pt x="3312" y="720"/>
                    <a:pt x="3194" y="587"/>
                  </a:cubicBezTo>
                  <a:cubicBezTo>
                    <a:pt x="2885" y="161"/>
                    <a:pt x="2885" y="102"/>
                    <a:pt x="2326" y="43"/>
                  </a:cubicBezTo>
                  <a:cubicBezTo>
                    <a:pt x="2209" y="14"/>
                    <a:pt x="2086" y="1"/>
                    <a:pt x="1960" y="1"/>
                  </a:cubicBezTo>
                  <a:close/>
                </a:path>
              </a:pathLst>
            </a:custGeom>
            <a:solidFill>
              <a:srgbClr val="F7D79F"/>
            </a:solidFill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19"/>
            <p:cNvSpPr/>
            <p:nvPr/>
          </p:nvSpPr>
          <p:spPr>
            <a:xfrm rot="-1701038">
              <a:off x="9281675" y="1095546"/>
              <a:ext cx="77431" cy="70694"/>
            </a:xfrm>
            <a:custGeom>
              <a:avLst/>
              <a:gdLst/>
              <a:ahLst/>
              <a:cxnLst/>
              <a:rect l="l" t="t" r="r" b="b"/>
              <a:pathLst>
                <a:path w="2885" h="2634" extrusionOk="0">
                  <a:moveTo>
                    <a:pt x="1629" y="1"/>
                  </a:moveTo>
                  <a:cubicBezTo>
                    <a:pt x="1115" y="1"/>
                    <a:pt x="598" y="244"/>
                    <a:pt x="309" y="661"/>
                  </a:cubicBezTo>
                  <a:cubicBezTo>
                    <a:pt x="133" y="838"/>
                    <a:pt x="74" y="1088"/>
                    <a:pt x="74" y="1338"/>
                  </a:cubicBezTo>
                  <a:cubicBezTo>
                    <a:pt x="0" y="1706"/>
                    <a:pt x="192" y="2074"/>
                    <a:pt x="501" y="2310"/>
                  </a:cubicBezTo>
                  <a:cubicBezTo>
                    <a:pt x="696" y="2517"/>
                    <a:pt x="1033" y="2634"/>
                    <a:pt x="1353" y="2634"/>
                  </a:cubicBezTo>
                  <a:cubicBezTo>
                    <a:pt x="1418" y="2634"/>
                    <a:pt x="1483" y="2629"/>
                    <a:pt x="1546" y="2619"/>
                  </a:cubicBezTo>
                  <a:cubicBezTo>
                    <a:pt x="1781" y="2619"/>
                    <a:pt x="2031" y="2560"/>
                    <a:pt x="2208" y="2442"/>
                  </a:cubicBezTo>
                  <a:cubicBezTo>
                    <a:pt x="2399" y="2251"/>
                    <a:pt x="2517" y="2074"/>
                    <a:pt x="2649" y="1883"/>
                  </a:cubicBezTo>
                  <a:cubicBezTo>
                    <a:pt x="2826" y="1397"/>
                    <a:pt x="2885" y="912"/>
                    <a:pt x="2649" y="470"/>
                  </a:cubicBezTo>
                  <a:cubicBezTo>
                    <a:pt x="2576" y="352"/>
                    <a:pt x="2458" y="235"/>
                    <a:pt x="2340" y="176"/>
                  </a:cubicBezTo>
                  <a:cubicBezTo>
                    <a:pt x="2121" y="57"/>
                    <a:pt x="1875" y="1"/>
                    <a:pt x="1629" y="1"/>
                  </a:cubicBezTo>
                  <a:close/>
                </a:path>
              </a:pathLst>
            </a:custGeom>
            <a:solidFill>
              <a:srgbClr val="F7D79F"/>
            </a:solidFill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73" name="Google Shape;2573;p19"/>
          <p:cNvSpPr/>
          <p:nvPr/>
        </p:nvSpPr>
        <p:spPr>
          <a:xfrm rot="10800000">
            <a:off x="8999042" y="469653"/>
            <a:ext cx="335524" cy="375323"/>
          </a:xfrm>
          <a:custGeom>
            <a:avLst/>
            <a:gdLst/>
            <a:ahLst/>
            <a:cxnLst/>
            <a:rect l="l" t="t" r="r" b="b"/>
            <a:pathLst>
              <a:path w="10420" h="11656" fill="none" extrusionOk="0">
                <a:moveTo>
                  <a:pt x="7535" y="3621"/>
                </a:moveTo>
                <a:cubicBezTo>
                  <a:pt x="6990" y="3753"/>
                  <a:pt x="7241" y="2885"/>
                  <a:pt x="7241" y="2885"/>
                </a:cubicBezTo>
                <a:cubicBezTo>
                  <a:pt x="7241" y="2885"/>
                  <a:pt x="7977" y="1"/>
                  <a:pt x="6137" y="133"/>
                </a:cubicBezTo>
                <a:cubicBezTo>
                  <a:pt x="6137" y="133"/>
                  <a:pt x="3194" y="869"/>
                  <a:pt x="1590" y="3135"/>
                </a:cubicBezTo>
                <a:cubicBezTo>
                  <a:pt x="0" y="5402"/>
                  <a:pt x="3002" y="5343"/>
                  <a:pt x="3002" y="5343"/>
                </a:cubicBezTo>
                <a:cubicBezTo>
                  <a:pt x="3002" y="5343"/>
                  <a:pt x="3253" y="5284"/>
                  <a:pt x="3311" y="5828"/>
                </a:cubicBezTo>
                <a:cubicBezTo>
                  <a:pt x="3429" y="6388"/>
                  <a:pt x="2826" y="6329"/>
                  <a:pt x="2826" y="6329"/>
                </a:cubicBezTo>
                <a:cubicBezTo>
                  <a:pt x="854" y="6755"/>
                  <a:pt x="2693" y="9081"/>
                  <a:pt x="2693" y="9081"/>
                </a:cubicBezTo>
                <a:cubicBezTo>
                  <a:pt x="5401" y="11656"/>
                  <a:pt x="6004" y="8654"/>
                  <a:pt x="6372" y="8168"/>
                </a:cubicBezTo>
                <a:cubicBezTo>
                  <a:pt x="6740" y="7609"/>
                  <a:pt x="7667" y="8963"/>
                  <a:pt x="8712" y="8286"/>
                </a:cubicBezTo>
                <a:cubicBezTo>
                  <a:pt x="9742" y="7668"/>
                  <a:pt x="10419" y="6564"/>
                  <a:pt x="9816" y="4298"/>
                </a:cubicBezTo>
                <a:cubicBezTo>
                  <a:pt x="9257" y="2031"/>
                  <a:pt x="8153" y="3503"/>
                  <a:pt x="7535" y="3621"/>
                </a:cubicBezTo>
                <a:close/>
                <a:moveTo>
                  <a:pt x="8830" y="4548"/>
                </a:moveTo>
                <a:cubicBezTo>
                  <a:pt x="9375" y="6697"/>
                  <a:pt x="8580" y="7182"/>
                  <a:pt x="8153" y="7432"/>
                </a:cubicBezTo>
                <a:cubicBezTo>
                  <a:pt x="8094" y="7491"/>
                  <a:pt x="7977" y="7432"/>
                  <a:pt x="7609" y="7241"/>
                </a:cubicBezTo>
                <a:cubicBezTo>
                  <a:pt x="7241" y="7064"/>
                  <a:pt x="6564" y="6755"/>
                  <a:pt x="5946" y="7182"/>
                </a:cubicBezTo>
                <a:cubicBezTo>
                  <a:pt x="5769" y="7241"/>
                  <a:pt x="5637" y="7432"/>
                  <a:pt x="5519" y="7550"/>
                </a:cubicBezTo>
                <a:cubicBezTo>
                  <a:pt x="5460" y="7727"/>
                  <a:pt x="5328" y="7918"/>
                  <a:pt x="5269" y="8095"/>
                </a:cubicBezTo>
                <a:cubicBezTo>
                  <a:pt x="5151" y="8404"/>
                  <a:pt x="4901" y="8904"/>
                  <a:pt x="4665" y="9081"/>
                </a:cubicBezTo>
                <a:cubicBezTo>
                  <a:pt x="4533" y="9140"/>
                  <a:pt x="4106" y="9022"/>
                  <a:pt x="3488" y="8404"/>
                </a:cubicBezTo>
                <a:cubicBezTo>
                  <a:pt x="3253" y="8036"/>
                  <a:pt x="3002" y="7609"/>
                  <a:pt x="2943" y="7359"/>
                </a:cubicBezTo>
                <a:cubicBezTo>
                  <a:pt x="3120" y="7359"/>
                  <a:pt x="3429" y="7300"/>
                  <a:pt x="3679" y="7123"/>
                </a:cubicBezTo>
                <a:lnTo>
                  <a:pt x="3679" y="7123"/>
                </a:lnTo>
                <a:cubicBezTo>
                  <a:pt x="4224" y="6814"/>
                  <a:pt x="4474" y="6255"/>
                  <a:pt x="4356" y="5652"/>
                </a:cubicBezTo>
                <a:cubicBezTo>
                  <a:pt x="4165" y="4666"/>
                  <a:pt x="3562" y="4298"/>
                  <a:pt x="2943" y="4298"/>
                </a:cubicBezTo>
                <a:cubicBezTo>
                  <a:pt x="2693" y="4298"/>
                  <a:pt x="2384" y="4239"/>
                  <a:pt x="2208" y="4180"/>
                </a:cubicBezTo>
                <a:cubicBezTo>
                  <a:pt x="2208" y="4121"/>
                  <a:pt x="2267" y="3930"/>
                  <a:pt x="2458" y="3680"/>
                </a:cubicBezTo>
                <a:cubicBezTo>
                  <a:pt x="2885" y="3076"/>
                  <a:pt x="3488" y="2517"/>
                  <a:pt x="4297" y="2031"/>
                </a:cubicBezTo>
                <a:cubicBezTo>
                  <a:pt x="5210" y="1546"/>
                  <a:pt x="6004" y="1237"/>
                  <a:pt x="6255" y="1178"/>
                </a:cubicBezTo>
                <a:lnTo>
                  <a:pt x="6314" y="1178"/>
                </a:lnTo>
                <a:cubicBezTo>
                  <a:pt x="6372" y="1413"/>
                  <a:pt x="6372" y="2090"/>
                  <a:pt x="6255" y="2576"/>
                </a:cubicBezTo>
                <a:cubicBezTo>
                  <a:pt x="6137" y="2944"/>
                  <a:pt x="6004" y="3753"/>
                  <a:pt x="6505" y="4298"/>
                </a:cubicBezTo>
                <a:cubicBezTo>
                  <a:pt x="6799" y="4607"/>
                  <a:pt x="7300" y="4725"/>
                  <a:pt x="7785" y="4666"/>
                </a:cubicBezTo>
                <a:cubicBezTo>
                  <a:pt x="8035" y="4607"/>
                  <a:pt x="8271" y="4489"/>
                  <a:pt x="8462" y="4357"/>
                </a:cubicBezTo>
                <a:cubicBezTo>
                  <a:pt x="8462" y="4298"/>
                  <a:pt x="8521" y="4298"/>
                  <a:pt x="8580" y="4239"/>
                </a:cubicBezTo>
                <a:cubicBezTo>
                  <a:pt x="8639" y="4239"/>
                  <a:pt x="8639" y="4239"/>
                  <a:pt x="8712" y="4180"/>
                </a:cubicBezTo>
                <a:cubicBezTo>
                  <a:pt x="8771" y="4298"/>
                  <a:pt x="8771" y="4416"/>
                  <a:pt x="8830" y="4548"/>
                </a:cubicBezTo>
                <a:close/>
              </a:path>
            </a:pathLst>
          </a:custGeom>
          <a:noFill/>
          <a:ln w="6250" cap="flat" cmpd="sng">
            <a:solidFill>
              <a:srgbClr val="28481F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74" name="Google Shape;2574;p19"/>
          <p:cNvGrpSpPr/>
          <p:nvPr/>
        </p:nvGrpSpPr>
        <p:grpSpPr>
          <a:xfrm rot="10800000">
            <a:off x="8588648" y="52586"/>
            <a:ext cx="464629" cy="444526"/>
            <a:chOff x="477665" y="4361232"/>
            <a:chExt cx="618434" cy="591676"/>
          </a:xfrm>
        </p:grpSpPr>
        <p:sp>
          <p:nvSpPr>
            <p:cNvPr id="2575" name="Google Shape;2575;p19"/>
            <p:cNvSpPr/>
            <p:nvPr/>
          </p:nvSpPr>
          <p:spPr>
            <a:xfrm>
              <a:off x="515566" y="4400582"/>
              <a:ext cx="580534" cy="552327"/>
            </a:xfrm>
            <a:custGeom>
              <a:avLst/>
              <a:gdLst/>
              <a:ahLst/>
              <a:cxnLst/>
              <a:rect l="l" t="t" r="r" b="b"/>
              <a:pathLst>
                <a:path w="18029" h="17153" extrusionOk="0">
                  <a:moveTo>
                    <a:pt x="9566" y="0"/>
                  </a:moveTo>
                  <a:cubicBezTo>
                    <a:pt x="8463" y="0"/>
                    <a:pt x="7050" y="309"/>
                    <a:pt x="6432" y="501"/>
                  </a:cubicBezTo>
                  <a:cubicBezTo>
                    <a:pt x="5210" y="869"/>
                    <a:pt x="4474" y="1237"/>
                    <a:pt x="3429" y="1972"/>
                  </a:cubicBezTo>
                  <a:cubicBezTo>
                    <a:pt x="2870" y="2399"/>
                    <a:pt x="2326" y="2944"/>
                    <a:pt x="1899" y="3503"/>
                  </a:cubicBezTo>
                  <a:cubicBezTo>
                    <a:pt x="1340" y="4180"/>
                    <a:pt x="913" y="4857"/>
                    <a:pt x="604" y="5828"/>
                  </a:cubicBezTo>
                  <a:cubicBezTo>
                    <a:pt x="1" y="7432"/>
                    <a:pt x="236" y="8830"/>
                    <a:pt x="604" y="10184"/>
                  </a:cubicBezTo>
                  <a:cubicBezTo>
                    <a:pt x="972" y="11597"/>
                    <a:pt x="1649" y="12951"/>
                    <a:pt x="2635" y="14055"/>
                  </a:cubicBezTo>
                  <a:cubicBezTo>
                    <a:pt x="3179" y="14658"/>
                    <a:pt x="3797" y="15217"/>
                    <a:pt x="4533" y="15703"/>
                  </a:cubicBezTo>
                  <a:cubicBezTo>
                    <a:pt x="6013" y="16659"/>
                    <a:pt x="7801" y="17152"/>
                    <a:pt x="9591" y="17152"/>
                  </a:cubicBezTo>
                  <a:cubicBezTo>
                    <a:pt x="10775" y="17152"/>
                    <a:pt x="11959" y="16937"/>
                    <a:pt x="13054" y="16497"/>
                  </a:cubicBezTo>
                  <a:cubicBezTo>
                    <a:pt x="13672" y="16262"/>
                    <a:pt x="14217" y="15953"/>
                    <a:pt x="14776" y="15585"/>
                  </a:cubicBezTo>
                  <a:cubicBezTo>
                    <a:pt x="16792" y="14113"/>
                    <a:pt x="18028" y="11170"/>
                    <a:pt x="17896" y="8654"/>
                  </a:cubicBezTo>
                  <a:cubicBezTo>
                    <a:pt x="17719" y="6196"/>
                    <a:pt x="16557" y="3989"/>
                    <a:pt x="14776" y="2281"/>
                  </a:cubicBezTo>
                  <a:cubicBezTo>
                    <a:pt x="13245" y="810"/>
                    <a:pt x="11774" y="74"/>
                    <a:pt x="9566" y="0"/>
                  </a:cubicBezTo>
                  <a:close/>
                </a:path>
              </a:pathLst>
            </a:custGeom>
            <a:solidFill>
              <a:srgbClr val="FCC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19"/>
            <p:cNvSpPr/>
            <p:nvPr/>
          </p:nvSpPr>
          <p:spPr>
            <a:xfrm>
              <a:off x="477665" y="4361232"/>
              <a:ext cx="578634" cy="566784"/>
            </a:xfrm>
            <a:custGeom>
              <a:avLst/>
              <a:gdLst/>
              <a:ahLst/>
              <a:cxnLst/>
              <a:rect l="l" t="t" r="r" b="b"/>
              <a:pathLst>
                <a:path w="17970" h="17602" fill="none" extrusionOk="0">
                  <a:moveTo>
                    <a:pt x="4489" y="15703"/>
                  </a:moveTo>
                  <a:cubicBezTo>
                    <a:pt x="6932" y="17293"/>
                    <a:pt x="10243" y="17602"/>
                    <a:pt x="13010" y="16557"/>
                  </a:cubicBezTo>
                  <a:cubicBezTo>
                    <a:pt x="13613" y="16307"/>
                    <a:pt x="14172" y="16012"/>
                    <a:pt x="14717" y="15571"/>
                  </a:cubicBezTo>
                  <a:cubicBezTo>
                    <a:pt x="16748" y="14099"/>
                    <a:pt x="17969" y="11156"/>
                    <a:pt x="17851" y="8713"/>
                  </a:cubicBezTo>
                  <a:cubicBezTo>
                    <a:pt x="17734" y="6197"/>
                    <a:pt x="16556" y="3989"/>
                    <a:pt x="14717" y="2267"/>
                  </a:cubicBezTo>
                  <a:cubicBezTo>
                    <a:pt x="13186" y="854"/>
                    <a:pt x="11715" y="60"/>
                    <a:pt x="9566" y="60"/>
                  </a:cubicBezTo>
                  <a:cubicBezTo>
                    <a:pt x="8462" y="1"/>
                    <a:pt x="6991" y="310"/>
                    <a:pt x="6387" y="487"/>
                  </a:cubicBezTo>
                  <a:cubicBezTo>
                    <a:pt x="5151" y="854"/>
                    <a:pt x="4415" y="1222"/>
                    <a:pt x="3444" y="1958"/>
                  </a:cubicBezTo>
                  <a:cubicBezTo>
                    <a:pt x="2826" y="2400"/>
                    <a:pt x="2340" y="2944"/>
                    <a:pt x="1840" y="3503"/>
                  </a:cubicBezTo>
                  <a:cubicBezTo>
                    <a:pt x="1295" y="4166"/>
                    <a:pt x="868" y="4843"/>
                    <a:pt x="559" y="5829"/>
                  </a:cubicBezTo>
                  <a:cubicBezTo>
                    <a:pt x="0" y="7418"/>
                    <a:pt x="250" y="8831"/>
                    <a:pt x="559" y="10185"/>
                  </a:cubicBezTo>
                  <a:cubicBezTo>
                    <a:pt x="927" y="11597"/>
                    <a:pt x="1604" y="12937"/>
                    <a:pt x="2576" y="14040"/>
                  </a:cubicBezTo>
                  <a:cubicBezTo>
                    <a:pt x="3135" y="14658"/>
                    <a:pt x="3753" y="15277"/>
                    <a:pt x="4489" y="15703"/>
                  </a:cubicBezTo>
                  <a:close/>
                </a:path>
              </a:pathLst>
            </a:custGeom>
            <a:noFill/>
            <a:ln w="6250" cap="flat" cmpd="sng">
              <a:solidFill>
                <a:srgbClr val="28481F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19"/>
            <p:cNvSpPr/>
            <p:nvPr/>
          </p:nvSpPr>
          <p:spPr>
            <a:xfrm>
              <a:off x="519365" y="4408632"/>
              <a:ext cx="495687" cy="458270"/>
            </a:xfrm>
            <a:custGeom>
              <a:avLst/>
              <a:gdLst/>
              <a:ahLst/>
              <a:cxnLst/>
              <a:rect l="l" t="t" r="r" b="b"/>
              <a:pathLst>
                <a:path w="15394" h="14232" fill="none" extrusionOk="0">
                  <a:moveTo>
                    <a:pt x="6740" y="560"/>
                  </a:moveTo>
                  <a:cubicBezTo>
                    <a:pt x="6932" y="251"/>
                    <a:pt x="7359" y="59"/>
                    <a:pt x="7726" y="59"/>
                  </a:cubicBezTo>
                  <a:cubicBezTo>
                    <a:pt x="8580" y="1"/>
                    <a:pt x="9375" y="251"/>
                    <a:pt x="10052" y="736"/>
                  </a:cubicBezTo>
                  <a:cubicBezTo>
                    <a:pt x="10110" y="795"/>
                    <a:pt x="10184" y="854"/>
                    <a:pt x="10243" y="854"/>
                  </a:cubicBezTo>
                  <a:cubicBezTo>
                    <a:pt x="10302" y="928"/>
                    <a:pt x="10420" y="928"/>
                    <a:pt x="10478" y="928"/>
                  </a:cubicBezTo>
                  <a:cubicBezTo>
                    <a:pt x="11656" y="1045"/>
                    <a:pt x="12686" y="1840"/>
                    <a:pt x="13127" y="2885"/>
                  </a:cubicBezTo>
                  <a:cubicBezTo>
                    <a:pt x="14408" y="3621"/>
                    <a:pt x="15085" y="5210"/>
                    <a:pt x="14776" y="6623"/>
                  </a:cubicBezTo>
                  <a:cubicBezTo>
                    <a:pt x="15202" y="7109"/>
                    <a:pt x="15394" y="7844"/>
                    <a:pt x="15335" y="8521"/>
                  </a:cubicBezTo>
                  <a:cubicBezTo>
                    <a:pt x="15261" y="9198"/>
                    <a:pt x="14893" y="9816"/>
                    <a:pt x="14349" y="10243"/>
                  </a:cubicBezTo>
                  <a:cubicBezTo>
                    <a:pt x="14290" y="10302"/>
                    <a:pt x="14231" y="10361"/>
                    <a:pt x="14158" y="10420"/>
                  </a:cubicBezTo>
                  <a:cubicBezTo>
                    <a:pt x="14099" y="10493"/>
                    <a:pt x="14040" y="10611"/>
                    <a:pt x="14040" y="10729"/>
                  </a:cubicBezTo>
                  <a:cubicBezTo>
                    <a:pt x="13613" y="11715"/>
                    <a:pt x="12686" y="12333"/>
                    <a:pt x="11582" y="12392"/>
                  </a:cubicBezTo>
                  <a:cubicBezTo>
                    <a:pt x="11523" y="12995"/>
                    <a:pt x="11038" y="13437"/>
                    <a:pt x="10478" y="13731"/>
                  </a:cubicBezTo>
                  <a:cubicBezTo>
                    <a:pt x="9993" y="13981"/>
                    <a:pt x="9375" y="14040"/>
                    <a:pt x="8771" y="14099"/>
                  </a:cubicBezTo>
                  <a:cubicBezTo>
                    <a:pt x="8153" y="14172"/>
                    <a:pt x="7359" y="14231"/>
                    <a:pt x="6991" y="13672"/>
                  </a:cubicBezTo>
                  <a:cubicBezTo>
                    <a:pt x="6740" y="14040"/>
                    <a:pt x="6255" y="14040"/>
                    <a:pt x="5828" y="13981"/>
                  </a:cubicBezTo>
                  <a:cubicBezTo>
                    <a:pt x="4783" y="13731"/>
                    <a:pt x="3797" y="13128"/>
                    <a:pt x="3194" y="12259"/>
                  </a:cubicBezTo>
                  <a:cubicBezTo>
                    <a:pt x="3120" y="12142"/>
                    <a:pt x="3061" y="12083"/>
                    <a:pt x="3002" y="12024"/>
                  </a:cubicBezTo>
                  <a:cubicBezTo>
                    <a:pt x="2885" y="11891"/>
                    <a:pt x="2752" y="11891"/>
                    <a:pt x="2635" y="11833"/>
                  </a:cubicBezTo>
                  <a:cubicBezTo>
                    <a:pt x="1531" y="11229"/>
                    <a:pt x="986" y="10184"/>
                    <a:pt x="986" y="8948"/>
                  </a:cubicBezTo>
                  <a:cubicBezTo>
                    <a:pt x="618" y="8654"/>
                    <a:pt x="368" y="8212"/>
                    <a:pt x="250" y="7786"/>
                  </a:cubicBezTo>
                  <a:cubicBezTo>
                    <a:pt x="59" y="7241"/>
                    <a:pt x="0" y="6682"/>
                    <a:pt x="118" y="6137"/>
                  </a:cubicBezTo>
                  <a:cubicBezTo>
                    <a:pt x="250" y="5578"/>
                    <a:pt x="545" y="5092"/>
                    <a:pt x="1045" y="4842"/>
                  </a:cubicBezTo>
                  <a:cubicBezTo>
                    <a:pt x="1281" y="4666"/>
                    <a:pt x="1104" y="4357"/>
                    <a:pt x="1104" y="4048"/>
                  </a:cubicBezTo>
                  <a:cubicBezTo>
                    <a:pt x="1045" y="3621"/>
                    <a:pt x="1354" y="3253"/>
                    <a:pt x="1649" y="2944"/>
                  </a:cubicBezTo>
                  <a:cubicBezTo>
                    <a:pt x="1899" y="2694"/>
                    <a:pt x="2149" y="2399"/>
                    <a:pt x="2458" y="2208"/>
                  </a:cubicBezTo>
                  <a:cubicBezTo>
                    <a:pt x="2752" y="2031"/>
                    <a:pt x="3120" y="1899"/>
                    <a:pt x="3429" y="1958"/>
                  </a:cubicBezTo>
                  <a:cubicBezTo>
                    <a:pt x="3621" y="1958"/>
                    <a:pt x="3797" y="2031"/>
                    <a:pt x="3930" y="1899"/>
                  </a:cubicBezTo>
                  <a:cubicBezTo>
                    <a:pt x="3988" y="1781"/>
                    <a:pt x="3988" y="1663"/>
                    <a:pt x="3988" y="1531"/>
                  </a:cubicBezTo>
                  <a:cubicBezTo>
                    <a:pt x="3988" y="1104"/>
                    <a:pt x="4415" y="795"/>
                    <a:pt x="4783" y="619"/>
                  </a:cubicBezTo>
                  <a:cubicBezTo>
                    <a:pt x="5401" y="368"/>
                    <a:pt x="6196" y="251"/>
                    <a:pt x="6740" y="560"/>
                  </a:cubicBezTo>
                  <a:close/>
                </a:path>
              </a:pathLst>
            </a:custGeom>
            <a:noFill/>
            <a:ln w="6250" cap="flat" cmpd="sng">
              <a:solidFill>
                <a:srgbClr val="28481F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19"/>
            <p:cNvSpPr/>
            <p:nvPr/>
          </p:nvSpPr>
          <p:spPr>
            <a:xfrm>
              <a:off x="612232" y="4657415"/>
              <a:ext cx="155945" cy="193361"/>
            </a:xfrm>
            <a:custGeom>
              <a:avLst/>
              <a:gdLst/>
              <a:ahLst/>
              <a:cxnLst/>
              <a:rect l="l" t="t" r="r" b="b"/>
              <a:pathLst>
                <a:path w="4843" h="6005" fill="none" extrusionOk="0">
                  <a:moveTo>
                    <a:pt x="4048" y="6005"/>
                  </a:moveTo>
                  <a:cubicBezTo>
                    <a:pt x="4416" y="4666"/>
                    <a:pt x="4784" y="3003"/>
                    <a:pt x="4725" y="1590"/>
                  </a:cubicBezTo>
                  <a:cubicBezTo>
                    <a:pt x="4725" y="987"/>
                    <a:pt x="4842" y="560"/>
                    <a:pt x="4592" y="192"/>
                  </a:cubicBezTo>
                  <a:cubicBezTo>
                    <a:pt x="4475" y="60"/>
                    <a:pt x="4283" y="1"/>
                    <a:pt x="4107" y="60"/>
                  </a:cubicBezTo>
                  <a:cubicBezTo>
                    <a:pt x="3989" y="118"/>
                    <a:pt x="3621" y="560"/>
                    <a:pt x="3430" y="736"/>
                  </a:cubicBezTo>
                  <a:cubicBezTo>
                    <a:pt x="2576" y="2090"/>
                    <a:pt x="1281" y="3253"/>
                    <a:pt x="1" y="4165"/>
                  </a:cubicBezTo>
                </a:path>
              </a:pathLst>
            </a:custGeom>
            <a:noFill/>
            <a:ln w="6250" cap="flat" cmpd="sng">
              <a:solidFill>
                <a:srgbClr val="28481F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19"/>
            <p:cNvSpPr/>
            <p:nvPr/>
          </p:nvSpPr>
          <p:spPr>
            <a:xfrm>
              <a:off x="551115" y="4653615"/>
              <a:ext cx="193361" cy="43180"/>
            </a:xfrm>
            <a:custGeom>
              <a:avLst/>
              <a:gdLst/>
              <a:ahLst/>
              <a:cxnLst/>
              <a:rect l="l" t="t" r="r" b="b"/>
              <a:pathLst>
                <a:path w="6005" h="1341" fill="none" extrusionOk="0">
                  <a:moveTo>
                    <a:pt x="5946" y="310"/>
                  </a:moveTo>
                  <a:cubicBezTo>
                    <a:pt x="6005" y="236"/>
                    <a:pt x="6005" y="178"/>
                    <a:pt x="6005" y="119"/>
                  </a:cubicBezTo>
                  <a:cubicBezTo>
                    <a:pt x="6005" y="119"/>
                    <a:pt x="5946" y="60"/>
                    <a:pt x="5887" y="60"/>
                  </a:cubicBezTo>
                  <a:cubicBezTo>
                    <a:pt x="5696" y="1"/>
                    <a:pt x="5445" y="1"/>
                    <a:pt x="5210" y="1"/>
                  </a:cubicBezTo>
                  <a:cubicBezTo>
                    <a:pt x="4224" y="1"/>
                    <a:pt x="2811" y="428"/>
                    <a:pt x="1840" y="737"/>
                  </a:cubicBezTo>
                  <a:cubicBezTo>
                    <a:pt x="1163" y="972"/>
                    <a:pt x="604" y="1164"/>
                    <a:pt x="0" y="1340"/>
                  </a:cubicBezTo>
                </a:path>
              </a:pathLst>
            </a:custGeom>
            <a:noFill/>
            <a:ln w="6250" cap="flat" cmpd="sng">
              <a:solidFill>
                <a:srgbClr val="28481F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19"/>
            <p:cNvSpPr/>
            <p:nvPr/>
          </p:nvSpPr>
          <p:spPr>
            <a:xfrm>
              <a:off x="556782" y="4556948"/>
              <a:ext cx="185794" cy="98596"/>
            </a:xfrm>
            <a:custGeom>
              <a:avLst/>
              <a:gdLst/>
              <a:ahLst/>
              <a:cxnLst/>
              <a:rect l="l" t="t" r="r" b="b"/>
              <a:pathLst>
                <a:path w="5770" h="3062" fill="none" extrusionOk="0">
                  <a:moveTo>
                    <a:pt x="5711" y="3062"/>
                  </a:moveTo>
                  <a:cubicBezTo>
                    <a:pt x="5770" y="2944"/>
                    <a:pt x="5770" y="2870"/>
                    <a:pt x="5711" y="2753"/>
                  </a:cubicBezTo>
                  <a:cubicBezTo>
                    <a:pt x="5637" y="2694"/>
                    <a:pt x="5578" y="2576"/>
                    <a:pt x="5520" y="2576"/>
                  </a:cubicBezTo>
                  <a:cubicBezTo>
                    <a:pt x="3621" y="1531"/>
                    <a:pt x="1899" y="795"/>
                    <a:pt x="1" y="1"/>
                  </a:cubicBezTo>
                </a:path>
              </a:pathLst>
            </a:custGeom>
            <a:noFill/>
            <a:ln w="6250" cap="flat" cmpd="sng">
              <a:solidFill>
                <a:srgbClr val="28481F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19"/>
            <p:cNvSpPr/>
            <p:nvPr/>
          </p:nvSpPr>
          <p:spPr>
            <a:xfrm>
              <a:off x="637832" y="4471649"/>
              <a:ext cx="108546" cy="168277"/>
            </a:xfrm>
            <a:custGeom>
              <a:avLst/>
              <a:gdLst/>
              <a:ahLst/>
              <a:cxnLst/>
              <a:rect l="l" t="t" r="r" b="b"/>
              <a:pathLst>
                <a:path w="3371" h="5226" fill="none" extrusionOk="0">
                  <a:moveTo>
                    <a:pt x="3253" y="5225"/>
                  </a:moveTo>
                  <a:cubicBezTo>
                    <a:pt x="3370" y="5093"/>
                    <a:pt x="3312" y="4975"/>
                    <a:pt x="3253" y="4857"/>
                  </a:cubicBezTo>
                  <a:cubicBezTo>
                    <a:pt x="2752" y="3503"/>
                    <a:pt x="1840" y="2149"/>
                    <a:pt x="986" y="987"/>
                  </a:cubicBezTo>
                  <a:cubicBezTo>
                    <a:pt x="736" y="619"/>
                    <a:pt x="427" y="192"/>
                    <a:pt x="0" y="1"/>
                  </a:cubicBezTo>
                </a:path>
              </a:pathLst>
            </a:custGeom>
            <a:noFill/>
            <a:ln w="6250" cap="flat" cmpd="sng">
              <a:solidFill>
                <a:srgbClr val="28481F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19"/>
            <p:cNvSpPr/>
            <p:nvPr/>
          </p:nvSpPr>
          <p:spPr>
            <a:xfrm>
              <a:off x="756298" y="4657415"/>
              <a:ext cx="136045" cy="154045"/>
            </a:xfrm>
            <a:custGeom>
              <a:avLst/>
              <a:gdLst/>
              <a:ahLst/>
              <a:cxnLst/>
              <a:rect l="l" t="t" r="r" b="b"/>
              <a:pathLst>
                <a:path w="4225" h="4784" fill="none" extrusionOk="0">
                  <a:moveTo>
                    <a:pt x="4224" y="4783"/>
                  </a:moveTo>
                  <a:cubicBezTo>
                    <a:pt x="4048" y="4416"/>
                    <a:pt x="3856" y="3989"/>
                    <a:pt x="3562" y="3621"/>
                  </a:cubicBezTo>
                  <a:cubicBezTo>
                    <a:pt x="3371" y="3371"/>
                    <a:pt x="3194" y="3194"/>
                    <a:pt x="3003" y="2944"/>
                  </a:cubicBezTo>
                  <a:cubicBezTo>
                    <a:pt x="2458" y="2399"/>
                    <a:pt x="1472" y="1355"/>
                    <a:pt x="987" y="736"/>
                  </a:cubicBezTo>
                  <a:cubicBezTo>
                    <a:pt x="677" y="486"/>
                    <a:pt x="368" y="192"/>
                    <a:pt x="1" y="1"/>
                  </a:cubicBezTo>
                </a:path>
              </a:pathLst>
            </a:custGeom>
            <a:noFill/>
            <a:ln w="6250" cap="flat" cmpd="sng">
              <a:solidFill>
                <a:srgbClr val="28481F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19"/>
            <p:cNvSpPr/>
            <p:nvPr/>
          </p:nvSpPr>
          <p:spPr>
            <a:xfrm>
              <a:off x="773847" y="4657415"/>
              <a:ext cx="199511" cy="91029"/>
            </a:xfrm>
            <a:custGeom>
              <a:avLst/>
              <a:gdLst/>
              <a:ahLst/>
              <a:cxnLst/>
              <a:rect l="l" t="t" r="r" b="b"/>
              <a:pathLst>
                <a:path w="6196" h="2827" fill="none" extrusionOk="0">
                  <a:moveTo>
                    <a:pt x="0" y="118"/>
                  </a:moveTo>
                  <a:cubicBezTo>
                    <a:pt x="74" y="1"/>
                    <a:pt x="250" y="1"/>
                    <a:pt x="368" y="1"/>
                  </a:cubicBezTo>
                  <a:cubicBezTo>
                    <a:pt x="559" y="1"/>
                    <a:pt x="736" y="1"/>
                    <a:pt x="868" y="60"/>
                  </a:cubicBezTo>
                  <a:cubicBezTo>
                    <a:pt x="2884" y="987"/>
                    <a:pt x="4297" y="1899"/>
                    <a:pt x="6196" y="2826"/>
                  </a:cubicBezTo>
                </a:path>
              </a:pathLst>
            </a:custGeom>
            <a:noFill/>
            <a:ln w="6250" cap="flat" cmpd="sng">
              <a:solidFill>
                <a:srgbClr val="28481F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19"/>
            <p:cNvSpPr/>
            <p:nvPr/>
          </p:nvSpPr>
          <p:spPr>
            <a:xfrm>
              <a:off x="781897" y="4621865"/>
              <a:ext cx="211361" cy="29914"/>
            </a:xfrm>
            <a:custGeom>
              <a:avLst/>
              <a:gdLst/>
              <a:ahLst/>
              <a:cxnLst/>
              <a:rect l="l" t="t" r="r" b="b"/>
              <a:pathLst>
                <a:path w="6564" h="929" fill="none" extrusionOk="0">
                  <a:moveTo>
                    <a:pt x="0" y="928"/>
                  </a:moveTo>
                  <a:cubicBezTo>
                    <a:pt x="309" y="737"/>
                    <a:pt x="677" y="737"/>
                    <a:pt x="1045" y="678"/>
                  </a:cubicBezTo>
                  <a:cubicBezTo>
                    <a:pt x="2634" y="487"/>
                    <a:pt x="4974" y="119"/>
                    <a:pt x="6564" y="1"/>
                  </a:cubicBezTo>
                </a:path>
              </a:pathLst>
            </a:custGeom>
            <a:noFill/>
            <a:ln w="6250" cap="flat" cmpd="sng">
              <a:solidFill>
                <a:srgbClr val="28481F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19"/>
            <p:cNvSpPr/>
            <p:nvPr/>
          </p:nvSpPr>
          <p:spPr>
            <a:xfrm>
              <a:off x="781897" y="4501499"/>
              <a:ext cx="160195" cy="130346"/>
            </a:xfrm>
            <a:custGeom>
              <a:avLst/>
              <a:gdLst/>
              <a:ahLst/>
              <a:cxnLst/>
              <a:rect l="l" t="t" r="r" b="b"/>
              <a:pathLst>
                <a:path w="4975" h="4048" fill="none" extrusionOk="0">
                  <a:moveTo>
                    <a:pt x="0" y="4048"/>
                  </a:moveTo>
                  <a:cubicBezTo>
                    <a:pt x="1295" y="2885"/>
                    <a:pt x="4047" y="737"/>
                    <a:pt x="4974" y="1"/>
                  </a:cubicBezTo>
                </a:path>
              </a:pathLst>
            </a:custGeom>
            <a:noFill/>
            <a:ln w="6250" cap="flat" cmpd="sng">
              <a:solidFill>
                <a:srgbClr val="28481F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19"/>
            <p:cNvSpPr/>
            <p:nvPr/>
          </p:nvSpPr>
          <p:spPr>
            <a:xfrm>
              <a:off x="736398" y="4426632"/>
              <a:ext cx="25631" cy="199060"/>
            </a:xfrm>
            <a:custGeom>
              <a:avLst/>
              <a:gdLst/>
              <a:ahLst/>
              <a:cxnLst/>
              <a:rect l="l" t="t" r="r" b="b"/>
              <a:pathLst>
                <a:path w="796" h="6182" fill="none" extrusionOk="0">
                  <a:moveTo>
                    <a:pt x="501" y="6182"/>
                  </a:moveTo>
                  <a:cubicBezTo>
                    <a:pt x="677" y="6005"/>
                    <a:pt x="736" y="5696"/>
                    <a:pt x="736" y="5446"/>
                  </a:cubicBezTo>
                  <a:cubicBezTo>
                    <a:pt x="795" y="4710"/>
                    <a:pt x="795" y="3489"/>
                    <a:pt x="736" y="2753"/>
                  </a:cubicBezTo>
                  <a:cubicBezTo>
                    <a:pt x="560" y="1531"/>
                    <a:pt x="501" y="795"/>
                    <a:pt x="0" y="1"/>
                  </a:cubicBezTo>
                </a:path>
              </a:pathLst>
            </a:custGeom>
            <a:noFill/>
            <a:ln w="6250" cap="flat" cmpd="sng">
              <a:solidFill>
                <a:srgbClr val="28481F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19"/>
            <p:cNvSpPr/>
            <p:nvPr/>
          </p:nvSpPr>
          <p:spPr>
            <a:xfrm>
              <a:off x="761997" y="4438482"/>
              <a:ext cx="90997" cy="189594"/>
            </a:xfrm>
            <a:custGeom>
              <a:avLst/>
              <a:gdLst/>
              <a:ahLst/>
              <a:cxnLst/>
              <a:rect l="l" t="t" r="r" b="b"/>
              <a:pathLst>
                <a:path w="2826" h="5888" fill="none" extrusionOk="0">
                  <a:moveTo>
                    <a:pt x="0" y="5814"/>
                  </a:moveTo>
                  <a:cubicBezTo>
                    <a:pt x="133" y="5887"/>
                    <a:pt x="250" y="5814"/>
                    <a:pt x="368" y="5696"/>
                  </a:cubicBezTo>
                  <a:cubicBezTo>
                    <a:pt x="442" y="5637"/>
                    <a:pt x="559" y="5519"/>
                    <a:pt x="559" y="5387"/>
                  </a:cubicBezTo>
                  <a:cubicBezTo>
                    <a:pt x="810" y="4901"/>
                    <a:pt x="2517" y="795"/>
                    <a:pt x="2826" y="1"/>
                  </a:cubicBezTo>
                </a:path>
              </a:pathLst>
            </a:custGeom>
            <a:noFill/>
            <a:ln w="6250" cap="flat" cmpd="sng">
              <a:solidFill>
                <a:srgbClr val="28481F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19"/>
            <p:cNvSpPr/>
            <p:nvPr/>
          </p:nvSpPr>
          <p:spPr>
            <a:xfrm>
              <a:off x="732598" y="4610047"/>
              <a:ext cx="53098" cy="55448"/>
            </a:xfrm>
            <a:custGeom>
              <a:avLst/>
              <a:gdLst/>
              <a:ahLst/>
              <a:cxnLst/>
              <a:rect l="l" t="t" r="r" b="b"/>
              <a:pathLst>
                <a:path w="1649" h="1722" fill="none" extrusionOk="0">
                  <a:moveTo>
                    <a:pt x="310" y="1589"/>
                  </a:moveTo>
                  <a:cubicBezTo>
                    <a:pt x="369" y="1663"/>
                    <a:pt x="486" y="1589"/>
                    <a:pt x="619" y="1589"/>
                  </a:cubicBezTo>
                  <a:cubicBezTo>
                    <a:pt x="678" y="1663"/>
                    <a:pt x="737" y="1663"/>
                    <a:pt x="737" y="1663"/>
                  </a:cubicBezTo>
                  <a:cubicBezTo>
                    <a:pt x="854" y="1722"/>
                    <a:pt x="913" y="1722"/>
                    <a:pt x="987" y="1722"/>
                  </a:cubicBezTo>
                  <a:cubicBezTo>
                    <a:pt x="1222" y="1722"/>
                    <a:pt x="1413" y="1589"/>
                    <a:pt x="1531" y="1413"/>
                  </a:cubicBezTo>
                  <a:cubicBezTo>
                    <a:pt x="1590" y="1221"/>
                    <a:pt x="1649" y="1045"/>
                    <a:pt x="1649" y="795"/>
                  </a:cubicBezTo>
                  <a:lnTo>
                    <a:pt x="1649" y="677"/>
                  </a:lnTo>
                  <a:lnTo>
                    <a:pt x="1531" y="559"/>
                  </a:lnTo>
                  <a:cubicBezTo>
                    <a:pt x="1355" y="486"/>
                    <a:pt x="1281" y="368"/>
                    <a:pt x="1222" y="191"/>
                  </a:cubicBezTo>
                  <a:cubicBezTo>
                    <a:pt x="1163" y="118"/>
                    <a:pt x="1163" y="59"/>
                    <a:pt x="1046" y="0"/>
                  </a:cubicBezTo>
                  <a:cubicBezTo>
                    <a:pt x="987" y="0"/>
                    <a:pt x="913" y="59"/>
                    <a:pt x="913" y="118"/>
                  </a:cubicBezTo>
                  <a:cubicBezTo>
                    <a:pt x="854" y="191"/>
                    <a:pt x="854" y="250"/>
                    <a:pt x="795" y="309"/>
                  </a:cubicBezTo>
                  <a:cubicBezTo>
                    <a:pt x="737" y="427"/>
                    <a:pt x="486" y="368"/>
                    <a:pt x="310" y="486"/>
                  </a:cubicBezTo>
                  <a:lnTo>
                    <a:pt x="310" y="486"/>
                  </a:lnTo>
                  <a:lnTo>
                    <a:pt x="310" y="618"/>
                  </a:lnTo>
                  <a:cubicBezTo>
                    <a:pt x="427" y="854"/>
                    <a:pt x="118" y="927"/>
                    <a:pt x="60" y="1104"/>
                  </a:cubicBezTo>
                  <a:cubicBezTo>
                    <a:pt x="1" y="1221"/>
                    <a:pt x="118" y="1531"/>
                    <a:pt x="310" y="1589"/>
                  </a:cubicBezTo>
                  <a:close/>
                </a:path>
              </a:pathLst>
            </a:custGeom>
            <a:noFill/>
            <a:ln w="6250" cap="flat" cmpd="sng">
              <a:solidFill>
                <a:srgbClr val="28481F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19"/>
            <p:cNvSpPr/>
            <p:nvPr/>
          </p:nvSpPr>
          <p:spPr>
            <a:xfrm>
              <a:off x="754398" y="4641797"/>
              <a:ext cx="32" cy="0"/>
            </a:xfrm>
            <a:custGeom>
              <a:avLst/>
              <a:gdLst/>
              <a:ahLst/>
              <a:cxnLst/>
              <a:rect l="l" t="t" r="r" b="b"/>
              <a:pathLst>
                <a:path w="1" fill="none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6250" cap="flat" cmpd="sng">
              <a:solidFill>
                <a:srgbClr val="28481F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90" name="Google Shape;2590;p19"/>
          <p:cNvSpPr/>
          <p:nvPr/>
        </p:nvSpPr>
        <p:spPr>
          <a:xfrm rot="10800000">
            <a:off x="7884070" y="778554"/>
            <a:ext cx="92897" cy="71130"/>
          </a:xfrm>
          <a:custGeom>
            <a:avLst/>
            <a:gdLst/>
            <a:ahLst/>
            <a:cxnLst/>
            <a:rect l="l" t="t" r="r" b="b"/>
            <a:pathLst>
              <a:path w="2885" h="2209" extrusionOk="0">
                <a:moveTo>
                  <a:pt x="0" y="1"/>
                </a:moveTo>
                <a:lnTo>
                  <a:pt x="2885" y="2208"/>
                </a:lnTo>
                <a:cubicBezTo>
                  <a:pt x="2090" y="1296"/>
                  <a:pt x="1104" y="560"/>
                  <a:pt x="0" y="1"/>
                </a:cubicBezTo>
                <a:close/>
              </a:path>
            </a:pathLst>
          </a:custGeom>
          <a:solidFill>
            <a:srgbClr val="F7D7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1" name="Google Shape;2591;p19"/>
          <p:cNvSpPr/>
          <p:nvPr/>
        </p:nvSpPr>
        <p:spPr>
          <a:xfrm rot="10800000">
            <a:off x="8008319" y="641661"/>
            <a:ext cx="41248" cy="31298"/>
          </a:xfrm>
          <a:custGeom>
            <a:avLst/>
            <a:gdLst/>
            <a:ahLst/>
            <a:cxnLst/>
            <a:rect l="l" t="t" r="r" b="b"/>
            <a:pathLst>
              <a:path w="1281" h="972" extrusionOk="0">
                <a:moveTo>
                  <a:pt x="1" y="0"/>
                </a:moveTo>
                <a:lnTo>
                  <a:pt x="1281" y="972"/>
                </a:lnTo>
                <a:cubicBezTo>
                  <a:pt x="854" y="604"/>
                  <a:pt x="427" y="310"/>
                  <a:pt x="1" y="0"/>
                </a:cubicBezTo>
                <a:close/>
              </a:path>
            </a:pathLst>
          </a:custGeom>
          <a:solidFill>
            <a:srgbClr val="F7D7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2" name="Google Shape;2592;p19"/>
          <p:cNvSpPr/>
          <p:nvPr/>
        </p:nvSpPr>
        <p:spPr>
          <a:xfrm rot="10800000">
            <a:off x="7976578" y="-206961"/>
            <a:ext cx="389073" cy="444521"/>
          </a:xfrm>
          <a:custGeom>
            <a:avLst/>
            <a:gdLst/>
            <a:ahLst/>
            <a:cxnLst/>
            <a:rect l="l" t="t" r="r" b="b"/>
            <a:pathLst>
              <a:path w="12083" h="13805" fill="none" extrusionOk="0">
                <a:moveTo>
                  <a:pt x="3312" y="4783"/>
                </a:moveTo>
                <a:cubicBezTo>
                  <a:pt x="3871" y="4048"/>
                  <a:pt x="3680" y="2885"/>
                  <a:pt x="4416" y="2399"/>
                </a:cubicBezTo>
                <a:cubicBezTo>
                  <a:pt x="5151" y="1781"/>
                  <a:pt x="6255" y="2399"/>
                  <a:pt x="7182" y="2208"/>
                </a:cubicBezTo>
                <a:cubicBezTo>
                  <a:pt x="7918" y="2031"/>
                  <a:pt x="8404" y="1413"/>
                  <a:pt x="8963" y="854"/>
                </a:cubicBezTo>
                <a:cubicBezTo>
                  <a:pt x="9508" y="368"/>
                  <a:pt x="10376" y="1"/>
                  <a:pt x="10979" y="368"/>
                </a:cubicBezTo>
                <a:cubicBezTo>
                  <a:pt x="11480" y="677"/>
                  <a:pt x="11597" y="1296"/>
                  <a:pt x="11656" y="1781"/>
                </a:cubicBezTo>
                <a:cubicBezTo>
                  <a:pt x="11656" y="2326"/>
                  <a:pt x="11538" y="2885"/>
                  <a:pt x="11656" y="3429"/>
                </a:cubicBezTo>
                <a:cubicBezTo>
                  <a:pt x="11774" y="3871"/>
                  <a:pt x="12024" y="4298"/>
                  <a:pt x="12024" y="4783"/>
                </a:cubicBezTo>
                <a:cubicBezTo>
                  <a:pt x="12083" y="5401"/>
                  <a:pt x="11715" y="6005"/>
                  <a:pt x="11229" y="6446"/>
                </a:cubicBezTo>
                <a:cubicBezTo>
                  <a:pt x="10803" y="6873"/>
                  <a:pt x="10184" y="7182"/>
                  <a:pt x="9699" y="7550"/>
                </a:cubicBezTo>
                <a:cubicBezTo>
                  <a:pt x="9508" y="7668"/>
                  <a:pt x="9272" y="7844"/>
                  <a:pt x="9198" y="8095"/>
                </a:cubicBezTo>
                <a:cubicBezTo>
                  <a:pt x="9081" y="8462"/>
                  <a:pt x="9272" y="8830"/>
                  <a:pt x="9272" y="9198"/>
                </a:cubicBezTo>
                <a:cubicBezTo>
                  <a:pt x="9331" y="10302"/>
                  <a:pt x="8036" y="10861"/>
                  <a:pt x="7300" y="11715"/>
                </a:cubicBezTo>
                <a:cubicBezTo>
                  <a:pt x="6991" y="12083"/>
                  <a:pt x="6756" y="12568"/>
                  <a:pt x="6388" y="12936"/>
                </a:cubicBezTo>
                <a:cubicBezTo>
                  <a:pt x="5460" y="13805"/>
                  <a:pt x="4048" y="13672"/>
                  <a:pt x="2885" y="13245"/>
                </a:cubicBezTo>
                <a:cubicBezTo>
                  <a:pt x="2032" y="12877"/>
                  <a:pt x="1237" y="12451"/>
                  <a:pt x="678" y="11656"/>
                </a:cubicBezTo>
                <a:cubicBezTo>
                  <a:pt x="192" y="10920"/>
                  <a:pt x="1" y="9875"/>
                  <a:pt x="501" y="9081"/>
                </a:cubicBezTo>
                <a:cubicBezTo>
                  <a:pt x="678" y="8830"/>
                  <a:pt x="869" y="8654"/>
                  <a:pt x="987" y="8404"/>
                </a:cubicBezTo>
                <a:cubicBezTo>
                  <a:pt x="1178" y="7844"/>
                  <a:pt x="810" y="7241"/>
                  <a:pt x="987" y="6682"/>
                </a:cubicBezTo>
                <a:cubicBezTo>
                  <a:pt x="1237" y="5637"/>
                  <a:pt x="2708" y="5578"/>
                  <a:pt x="3312" y="4783"/>
                </a:cubicBezTo>
                <a:close/>
              </a:path>
            </a:pathLst>
          </a:custGeom>
          <a:noFill/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3" name="Google Shape;2593;p19"/>
          <p:cNvSpPr/>
          <p:nvPr/>
        </p:nvSpPr>
        <p:spPr>
          <a:xfrm rot="10800000">
            <a:off x="8051441" y="-190862"/>
            <a:ext cx="243110" cy="357356"/>
          </a:xfrm>
          <a:custGeom>
            <a:avLst/>
            <a:gdLst/>
            <a:ahLst/>
            <a:cxnLst/>
            <a:rect l="l" t="t" r="r" b="b"/>
            <a:pathLst>
              <a:path w="7550" h="11098" fill="none" extrusionOk="0">
                <a:moveTo>
                  <a:pt x="7550" y="1"/>
                </a:moveTo>
                <a:cubicBezTo>
                  <a:pt x="5887" y="1590"/>
                  <a:pt x="4180" y="3136"/>
                  <a:pt x="2767" y="4975"/>
                </a:cubicBezTo>
                <a:cubicBezTo>
                  <a:pt x="1413" y="6741"/>
                  <a:pt x="309" y="8831"/>
                  <a:pt x="0" y="11097"/>
                </a:cubicBezTo>
              </a:path>
            </a:pathLst>
          </a:custGeom>
          <a:noFill/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4" name="Google Shape;2594;p19"/>
          <p:cNvSpPr/>
          <p:nvPr/>
        </p:nvSpPr>
        <p:spPr>
          <a:xfrm rot="10800000">
            <a:off x="8274291" y="308809"/>
            <a:ext cx="171562" cy="163995"/>
          </a:xfrm>
          <a:custGeom>
            <a:avLst/>
            <a:gdLst/>
            <a:ahLst/>
            <a:cxnLst/>
            <a:rect l="l" t="t" r="r" b="b"/>
            <a:pathLst>
              <a:path w="5328" h="5093" fill="none" extrusionOk="0">
                <a:moveTo>
                  <a:pt x="986" y="795"/>
                </a:moveTo>
                <a:cubicBezTo>
                  <a:pt x="368" y="1354"/>
                  <a:pt x="0" y="2208"/>
                  <a:pt x="0" y="3002"/>
                </a:cubicBezTo>
                <a:cubicBezTo>
                  <a:pt x="0" y="3252"/>
                  <a:pt x="0" y="3488"/>
                  <a:pt x="118" y="3679"/>
                </a:cubicBezTo>
                <a:cubicBezTo>
                  <a:pt x="251" y="3988"/>
                  <a:pt x="427" y="4165"/>
                  <a:pt x="677" y="4297"/>
                </a:cubicBezTo>
                <a:cubicBezTo>
                  <a:pt x="1281" y="4842"/>
                  <a:pt x="2149" y="5092"/>
                  <a:pt x="2944" y="5033"/>
                </a:cubicBezTo>
                <a:cubicBezTo>
                  <a:pt x="3194" y="5033"/>
                  <a:pt x="3429" y="5033"/>
                  <a:pt x="3680" y="4960"/>
                </a:cubicBezTo>
                <a:cubicBezTo>
                  <a:pt x="4592" y="4665"/>
                  <a:pt x="5328" y="3738"/>
                  <a:pt x="5328" y="2693"/>
                </a:cubicBezTo>
                <a:cubicBezTo>
                  <a:pt x="5328" y="1722"/>
                  <a:pt x="4724" y="795"/>
                  <a:pt x="3797" y="427"/>
                </a:cubicBezTo>
                <a:cubicBezTo>
                  <a:pt x="2885" y="0"/>
                  <a:pt x="1781" y="177"/>
                  <a:pt x="986" y="795"/>
                </a:cubicBezTo>
                <a:close/>
              </a:path>
            </a:pathLst>
          </a:custGeom>
          <a:noFill/>
          <a:ln w="6250" cap="flat" cmpd="sng">
            <a:solidFill>
              <a:srgbClr val="28481F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5" name="Google Shape;2595;p19"/>
          <p:cNvSpPr/>
          <p:nvPr/>
        </p:nvSpPr>
        <p:spPr>
          <a:xfrm rot="-1834102">
            <a:off x="8947320" y="1042652"/>
            <a:ext cx="82185" cy="76494"/>
          </a:xfrm>
          <a:custGeom>
            <a:avLst/>
            <a:gdLst/>
            <a:ahLst/>
            <a:cxnLst/>
            <a:rect l="l" t="t" r="r" b="b"/>
            <a:pathLst>
              <a:path w="3062" h="2850" extrusionOk="0">
                <a:moveTo>
                  <a:pt x="1455" y="0"/>
                </a:moveTo>
                <a:cubicBezTo>
                  <a:pt x="1180" y="0"/>
                  <a:pt x="907" y="63"/>
                  <a:pt x="677" y="181"/>
                </a:cubicBezTo>
                <a:cubicBezTo>
                  <a:pt x="559" y="299"/>
                  <a:pt x="427" y="358"/>
                  <a:pt x="309" y="490"/>
                </a:cubicBezTo>
                <a:cubicBezTo>
                  <a:pt x="0" y="917"/>
                  <a:pt x="59" y="1520"/>
                  <a:pt x="250" y="2080"/>
                </a:cubicBezTo>
                <a:cubicBezTo>
                  <a:pt x="309" y="2197"/>
                  <a:pt x="368" y="2389"/>
                  <a:pt x="486" y="2506"/>
                </a:cubicBezTo>
                <a:cubicBezTo>
                  <a:pt x="618" y="2624"/>
                  <a:pt x="854" y="2698"/>
                  <a:pt x="1045" y="2756"/>
                </a:cubicBezTo>
                <a:cubicBezTo>
                  <a:pt x="1304" y="2792"/>
                  <a:pt x="1585" y="2850"/>
                  <a:pt x="1849" y="2850"/>
                </a:cubicBezTo>
                <a:cubicBezTo>
                  <a:pt x="2018" y="2850"/>
                  <a:pt x="2181" y="2826"/>
                  <a:pt x="2325" y="2756"/>
                </a:cubicBezTo>
                <a:cubicBezTo>
                  <a:pt x="2693" y="2565"/>
                  <a:pt x="2943" y="2138"/>
                  <a:pt x="3002" y="1770"/>
                </a:cubicBezTo>
                <a:cubicBezTo>
                  <a:pt x="3061" y="1152"/>
                  <a:pt x="2767" y="549"/>
                  <a:pt x="2325" y="240"/>
                </a:cubicBezTo>
                <a:cubicBezTo>
                  <a:pt x="2070" y="77"/>
                  <a:pt x="1761" y="0"/>
                  <a:pt x="1455" y="0"/>
                </a:cubicBezTo>
                <a:close/>
              </a:path>
            </a:pathLst>
          </a:custGeom>
          <a:solidFill>
            <a:srgbClr val="F7D79F"/>
          </a:solidFill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6" name="Google Shape;2596;p19"/>
          <p:cNvSpPr/>
          <p:nvPr/>
        </p:nvSpPr>
        <p:spPr>
          <a:xfrm rot="-1834102">
            <a:off x="8602304" y="619164"/>
            <a:ext cx="82587" cy="76307"/>
          </a:xfrm>
          <a:custGeom>
            <a:avLst/>
            <a:gdLst/>
            <a:ahLst/>
            <a:cxnLst/>
            <a:rect l="l" t="t" r="r" b="b"/>
            <a:pathLst>
              <a:path w="3077" h="2843" extrusionOk="0">
                <a:moveTo>
                  <a:pt x="1503" y="1"/>
                </a:moveTo>
                <a:cubicBezTo>
                  <a:pt x="1211" y="1"/>
                  <a:pt x="920" y="78"/>
                  <a:pt x="677" y="233"/>
                </a:cubicBezTo>
                <a:cubicBezTo>
                  <a:pt x="560" y="292"/>
                  <a:pt x="427" y="350"/>
                  <a:pt x="368" y="483"/>
                </a:cubicBezTo>
                <a:cubicBezTo>
                  <a:pt x="0" y="910"/>
                  <a:pt x="133" y="1513"/>
                  <a:pt x="309" y="2072"/>
                </a:cubicBezTo>
                <a:cubicBezTo>
                  <a:pt x="309" y="2249"/>
                  <a:pt x="368" y="2381"/>
                  <a:pt x="501" y="2499"/>
                </a:cubicBezTo>
                <a:cubicBezTo>
                  <a:pt x="618" y="2617"/>
                  <a:pt x="869" y="2690"/>
                  <a:pt x="1045" y="2749"/>
                </a:cubicBezTo>
                <a:cubicBezTo>
                  <a:pt x="1304" y="2785"/>
                  <a:pt x="1591" y="2842"/>
                  <a:pt x="1858" y="2842"/>
                </a:cubicBezTo>
                <a:cubicBezTo>
                  <a:pt x="2031" y="2842"/>
                  <a:pt x="2196" y="2819"/>
                  <a:pt x="2340" y="2749"/>
                </a:cubicBezTo>
                <a:cubicBezTo>
                  <a:pt x="2708" y="2558"/>
                  <a:pt x="2944" y="2190"/>
                  <a:pt x="3002" y="1763"/>
                </a:cubicBezTo>
                <a:cubicBezTo>
                  <a:pt x="3076" y="1219"/>
                  <a:pt x="2826" y="601"/>
                  <a:pt x="2340" y="233"/>
                </a:cubicBezTo>
                <a:cubicBezTo>
                  <a:pt x="2090" y="78"/>
                  <a:pt x="1796" y="1"/>
                  <a:pt x="1503" y="1"/>
                </a:cubicBezTo>
                <a:close/>
              </a:path>
            </a:pathLst>
          </a:custGeom>
          <a:solidFill>
            <a:srgbClr val="F7D79F"/>
          </a:solidFill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section 2">
  <p:cSld name="CUSTOM_5">
    <p:spTree>
      <p:nvGrpSpPr>
        <p:cNvPr id="1" name="Shape 2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8" name="Google Shape;2598;p20"/>
          <p:cNvSpPr txBox="1">
            <a:spLocks noGrp="1"/>
          </p:cNvSpPr>
          <p:nvPr>
            <p:ph type="ctrTitle"/>
          </p:nvPr>
        </p:nvSpPr>
        <p:spPr>
          <a:xfrm>
            <a:off x="1159750" y="1134275"/>
            <a:ext cx="3793200" cy="247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3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599" name="Google Shape;2599;p20"/>
          <p:cNvSpPr txBox="1">
            <a:spLocks noGrp="1"/>
          </p:cNvSpPr>
          <p:nvPr>
            <p:ph type="subTitle" idx="1"/>
          </p:nvPr>
        </p:nvSpPr>
        <p:spPr>
          <a:xfrm>
            <a:off x="1159750" y="3720050"/>
            <a:ext cx="2634300" cy="42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6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00" name="Google Shape;2600;p20"/>
          <p:cNvSpPr txBox="1">
            <a:spLocks noGrp="1"/>
          </p:cNvSpPr>
          <p:nvPr>
            <p:ph type="title" idx="2" hasCustomPrompt="1"/>
          </p:nvPr>
        </p:nvSpPr>
        <p:spPr>
          <a:xfrm>
            <a:off x="1159746" y="748633"/>
            <a:ext cx="3560400" cy="6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60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cxnSp>
        <p:nvCxnSpPr>
          <p:cNvPr id="2601" name="Google Shape;2601;p20"/>
          <p:cNvCxnSpPr/>
          <p:nvPr/>
        </p:nvCxnSpPr>
        <p:spPr>
          <a:xfrm>
            <a:off x="1133400" y="4605475"/>
            <a:ext cx="6877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2602" name="Google Shape;2602;p20"/>
          <p:cNvSpPr/>
          <p:nvPr/>
        </p:nvSpPr>
        <p:spPr>
          <a:xfrm rot="-535529" flipH="1">
            <a:off x="8447150" y="945979"/>
            <a:ext cx="47399" cy="44254"/>
          </a:xfrm>
          <a:custGeom>
            <a:avLst/>
            <a:gdLst/>
            <a:ahLst/>
            <a:cxnLst/>
            <a:rect l="l" t="t" r="r" b="b"/>
            <a:pathLst>
              <a:path w="1899" h="1773" extrusionOk="0">
                <a:moveTo>
                  <a:pt x="893" y="0"/>
                </a:moveTo>
                <a:cubicBezTo>
                  <a:pt x="487" y="0"/>
                  <a:pt x="160" y="287"/>
                  <a:pt x="59" y="702"/>
                </a:cubicBezTo>
                <a:cubicBezTo>
                  <a:pt x="1" y="1188"/>
                  <a:pt x="310" y="1688"/>
                  <a:pt x="795" y="1747"/>
                </a:cubicBezTo>
                <a:cubicBezTo>
                  <a:pt x="857" y="1764"/>
                  <a:pt x="919" y="1772"/>
                  <a:pt x="982" y="1772"/>
                </a:cubicBezTo>
                <a:cubicBezTo>
                  <a:pt x="1355" y="1772"/>
                  <a:pt x="1727" y="1486"/>
                  <a:pt x="1840" y="1070"/>
                </a:cubicBezTo>
                <a:cubicBezTo>
                  <a:pt x="1899" y="585"/>
                  <a:pt x="1590" y="84"/>
                  <a:pt x="1104" y="25"/>
                </a:cubicBezTo>
                <a:cubicBezTo>
                  <a:pt x="1032" y="8"/>
                  <a:pt x="962" y="0"/>
                  <a:pt x="893" y="0"/>
                </a:cubicBezTo>
                <a:close/>
              </a:path>
            </a:pathLst>
          </a:custGeom>
          <a:solidFill>
            <a:srgbClr val="F7D79F"/>
          </a:solidFill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03" name="Google Shape;2603;p20"/>
          <p:cNvGrpSpPr/>
          <p:nvPr/>
        </p:nvGrpSpPr>
        <p:grpSpPr>
          <a:xfrm rot="-535532" flipH="1">
            <a:off x="7564722" y="-231877"/>
            <a:ext cx="948618" cy="989929"/>
            <a:chOff x="661655" y="13110"/>
            <a:chExt cx="1485153" cy="1549829"/>
          </a:xfrm>
        </p:grpSpPr>
        <p:sp>
          <p:nvSpPr>
            <p:cNvPr id="2604" name="Google Shape;2604;p20"/>
            <p:cNvSpPr/>
            <p:nvPr/>
          </p:nvSpPr>
          <p:spPr>
            <a:xfrm>
              <a:off x="1801334" y="335213"/>
              <a:ext cx="345474" cy="270319"/>
            </a:xfrm>
            <a:custGeom>
              <a:avLst/>
              <a:gdLst/>
              <a:ahLst/>
              <a:cxnLst/>
              <a:rect l="l" t="t" r="r" b="b"/>
              <a:pathLst>
                <a:path w="10729" h="8395" extrusionOk="0">
                  <a:moveTo>
                    <a:pt x="7859" y="1"/>
                  </a:moveTo>
                  <a:cubicBezTo>
                    <a:pt x="7772" y="1"/>
                    <a:pt x="7682" y="19"/>
                    <a:pt x="7594" y="58"/>
                  </a:cubicBezTo>
                  <a:cubicBezTo>
                    <a:pt x="6991" y="235"/>
                    <a:pt x="6858" y="1044"/>
                    <a:pt x="6314" y="1412"/>
                  </a:cubicBezTo>
                  <a:cubicBezTo>
                    <a:pt x="5946" y="1706"/>
                    <a:pt x="5387" y="1589"/>
                    <a:pt x="4901" y="1647"/>
                  </a:cubicBezTo>
                  <a:cubicBezTo>
                    <a:pt x="4415" y="1647"/>
                    <a:pt x="3797" y="1780"/>
                    <a:pt x="3680" y="2266"/>
                  </a:cubicBezTo>
                  <a:cubicBezTo>
                    <a:pt x="3606" y="2633"/>
                    <a:pt x="3797" y="3001"/>
                    <a:pt x="3680" y="3310"/>
                  </a:cubicBezTo>
                  <a:cubicBezTo>
                    <a:pt x="3606" y="3619"/>
                    <a:pt x="3238" y="3796"/>
                    <a:pt x="2944" y="3855"/>
                  </a:cubicBezTo>
                  <a:cubicBezTo>
                    <a:pt x="2635" y="3914"/>
                    <a:pt x="2267" y="3914"/>
                    <a:pt x="1958" y="3914"/>
                  </a:cubicBezTo>
                  <a:cubicBezTo>
                    <a:pt x="1031" y="4046"/>
                    <a:pt x="177" y="4841"/>
                    <a:pt x="1" y="5753"/>
                  </a:cubicBezTo>
                  <a:cubicBezTo>
                    <a:pt x="1" y="5827"/>
                    <a:pt x="1" y="5886"/>
                    <a:pt x="59" y="5945"/>
                  </a:cubicBezTo>
                  <a:cubicBezTo>
                    <a:pt x="59" y="6062"/>
                    <a:pt x="177" y="6062"/>
                    <a:pt x="295" y="6062"/>
                  </a:cubicBezTo>
                  <a:cubicBezTo>
                    <a:pt x="663" y="6121"/>
                    <a:pt x="1031" y="6313"/>
                    <a:pt x="1222" y="6680"/>
                  </a:cubicBezTo>
                  <a:cubicBezTo>
                    <a:pt x="1270" y="6288"/>
                    <a:pt x="1683" y="6088"/>
                    <a:pt x="2096" y="6088"/>
                  </a:cubicBezTo>
                  <a:cubicBezTo>
                    <a:pt x="2194" y="6088"/>
                    <a:pt x="2292" y="6099"/>
                    <a:pt x="2385" y="6121"/>
                  </a:cubicBezTo>
                  <a:cubicBezTo>
                    <a:pt x="2870" y="6313"/>
                    <a:pt x="3238" y="6680"/>
                    <a:pt x="3739" y="6798"/>
                  </a:cubicBezTo>
                  <a:cubicBezTo>
                    <a:pt x="3898" y="6833"/>
                    <a:pt x="4072" y="6842"/>
                    <a:pt x="4251" y="6842"/>
                  </a:cubicBezTo>
                  <a:cubicBezTo>
                    <a:pt x="4410" y="6842"/>
                    <a:pt x="4573" y="6835"/>
                    <a:pt x="4732" y="6835"/>
                  </a:cubicBezTo>
                  <a:cubicBezTo>
                    <a:pt x="5070" y="6835"/>
                    <a:pt x="5394" y="6864"/>
                    <a:pt x="5637" y="7048"/>
                  </a:cubicBezTo>
                  <a:cubicBezTo>
                    <a:pt x="6005" y="7416"/>
                    <a:pt x="6123" y="8093"/>
                    <a:pt x="6549" y="8329"/>
                  </a:cubicBezTo>
                  <a:cubicBezTo>
                    <a:pt x="6655" y="8376"/>
                    <a:pt x="6763" y="8395"/>
                    <a:pt x="6872" y="8395"/>
                  </a:cubicBezTo>
                  <a:cubicBezTo>
                    <a:pt x="7311" y="8395"/>
                    <a:pt x="7777" y="8089"/>
                    <a:pt x="8236" y="8089"/>
                  </a:cubicBezTo>
                  <a:cubicBezTo>
                    <a:pt x="8267" y="8089"/>
                    <a:pt x="8299" y="8090"/>
                    <a:pt x="8330" y="8093"/>
                  </a:cubicBezTo>
                  <a:cubicBezTo>
                    <a:pt x="8698" y="8093"/>
                    <a:pt x="9007" y="8270"/>
                    <a:pt x="9375" y="8329"/>
                  </a:cubicBezTo>
                  <a:cubicBezTo>
                    <a:pt x="9423" y="8335"/>
                    <a:pt x="9471" y="8338"/>
                    <a:pt x="9520" y="8338"/>
                  </a:cubicBezTo>
                  <a:cubicBezTo>
                    <a:pt x="10034" y="8338"/>
                    <a:pt x="10549" y="7991"/>
                    <a:pt x="10670" y="7534"/>
                  </a:cubicBezTo>
                  <a:cubicBezTo>
                    <a:pt x="10729" y="7416"/>
                    <a:pt x="10729" y="7225"/>
                    <a:pt x="10670" y="7166"/>
                  </a:cubicBezTo>
                  <a:cubicBezTo>
                    <a:pt x="10623" y="7103"/>
                    <a:pt x="10554" y="7085"/>
                    <a:pt x="10473" y="7085"/>
                  </a:cubicBezTo>
                  <a:cubicBezTo>
                    <a:pt x="10362" y="7085"/>
                    <a:pt x="10231" y="7120"/>
                    <a:pt x="10107" y="7120"/>
                  </a:cubicBezTo>
                  <a:cubicBezTo>
                    <a:pt x="10068" y="7120"/>
                    <a:pt x="10030" y="7116"/>
                    <a:pt x="9993" y="7107"/>
                  </a:cubicBezTo>
                  <a:cubicBezTo>
                    <a:pt x="9257" y="7048"/>
                    <a:pt x="9566" y="5577"/>
                    <a:pt x="8889" y="5385"/>
                  </a:cubicBezTo>
                  <a:cubicBezTo>
                    <a:pt x="8849" y="5374"/>
                    <a:pt x="8809" y="5369"/>
                    <a:pt x="8770" y="5369"/>
                  </a:cubicBezTo>
                  <a:cubicBezTo>
                    <a:pt x="8393" y="5369"/>
                    <a:pt x="8060" y="5838"/>
                    <a:pt x="7727" y="5945"/>
                  </a:cubicBezTo>
                  <a:cubicBezTo>
                    <a:pt x="7652" y="5966"/>
                    <a:pt x="7577" y="5976"/>
                    <a:pt x="7504" y="5976"/>
                  </a:cubicBezTo>
                  <a:cubicBezTo>
                    <a:pt x="6975" y="5976"/>
                    <a:pt x="6505" y="5457"/>
                    <a:pt x="6181" y="5018"/>
                  </a:cubicBezTo>
                  <a:cubicBezTo>
                    <a:pt x="6005" y="4723"/>
                    <a:pt x="5814" y="4473"/>
                    <a:pt x="5814" y="4105"/>
                  </a:cubicBezTo>
                  <a:cubicBezTo>
                    <a:pt x="5755" y="3796"/>
                    <a:pt x="5946" y="3428"/>
                    <a:pt x="6314" y="3369"/>
                  </a:cubicBezTo>
                  <a:cubicBezTo>
                    <a:pt x="6432" y="3369"/>
                    <a:pt x="6582" y="3422"/>
                    <a:pt x="6743" y="3422"/>
                  </a:cubicBezTo>
                  <a:cubicBezTo>
                    <a:pt x="6824" y="3422"/>
                    <a:pt x="6907" y="3409"/>
                    <a:pt x="6991" y="3369"/>
                  </a:cubicBezTo>
                  <a:cubicBezTo>
                    <a:pt x="7226" y="3252"/>
                    <a:pt x="7167" y="2810"/>
                    <a:pt x="7226" y="2516"/>
                  </a:cubicBezTo>
                  <a:cubicBezTo>
                    <a:pt x="7418" y="1839"/>
                    <a:pt x="8389" y="1647"/>
                    <a:pt x="8580" y="971"/>
                  </a:cubicBezTo>
                  <a:cubicBezTo>
                    <a:pt x="8729" y="512"/>
                    <a:pt x="8324" y="1"/>
                    <a:pt x="7859" y="1"/>
                  </a:cubicBezTo>
                  <a:close/>
                </a:path>
              </a:pathLst>
            </a:custGeom>
            <a:solidFill>
              <a:srgbClr val="F7D79F"/>
            </a:solidFill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20"/>
            <p:cNvSpPr/>
            <p:nvPr/>
          </p:nvSpPr>
          <p:spPr>
            <a:xfrm>
              <a:off x="1712235" y="139304"/>
              <a:ext cx="404722" cy="333399"/>
            </a:xfrm>
            <a:custGeom>
              <a:avLst/>
              <a:gdLst/>
              <a:ahLst/>
              <a:cxnLst/>
              <a:rect l="l" t="t" r="r" b="b"/>
              <a:pathLst>
                <a:path w="12569" h="10354" extrusionOk="0">
                  <a:moveTo>
                    <a:pt x="11361" y="1"/>
                  </a:moveTo>
                  <a:cubicBezTo>
                    <a:pt x="11006" y="1"/>
                    <a:pt x="10645" y="123"/>
                    <a:pt x="10361" y="373"/>
                  </a:cubicBezTo>
                  <a:cubicBezTo>
                    <a:pt x="9876" y="874"/>
                    <a:pt x="9625" y="1727"/>
                    <a:pt x="8948" y="1904"/>
                  </a:cubicBezTo>
                  <a:cubicBezTo>
                    <a:pt x="8895" y="1912"/>
                    <a:pt x="8841" y="1915"/>
                    <a:pt x="8787" y="1915"/>
                  </a:cubicBezTo>
                  <a:cubicBezTo>
                    <a:pt x="8495" y="1915"/>
                    <a:pt x="8207" y="1814"/>
                    <a:pt x="7951" y="1814"/>
                  </a:cubicBezTo>
                  <a:cubicBezTo>
                    <a:pt x="7829" y="1814"/>
                    <a:pt x="7714" y="1836"/>
                    <a:pt x="7609" y="1904"/>
                  </a:cubicBezTo>
                  <a:cubicBezTo>
                    <a:pt x="6932" y="2345"/>
                    <a:pt x="7609" y="3508"/>
                    <a:pt x="7182" y="4111"/>
                  </a:cubicBezTo>
                  <a:cubicBezTo>
                    <a:pt x="6623" y="4788"/>
                    <a:pt x="5343" y="4244"/>
                    <a:pt x="4784" y="4921"/>
                  </a:cubicBezTo>
                  <a:cubicBezTo>
                    <a:pt x="4534" y="5215"/>
                    <a:pt x="4607" y="5774"/>
                    <a:pt x="4534" y="6201"/>
                  </a:cubicBezTo>
                  <a:cubicBezTo>
                    <a:pt x="4416" y="6819"/>
                    <a:pt x="3871" y="7364"/>
                    <a:pt x="3253" y="7422"/>
                  </a:cubicBezTo>
                  <a:cubicBezTo>
                    <a:pt x="2885" y="7496"/>
                    <a:pt x="2458" y="7364"/>
                    <a:pt x="2149" y="7614"/>
                  </a:cubicBezTo>
                  <a:cubicBezTo>
                    <a:pt x="1782" y="7790"/>
                    <a:pt x="1723" y="8291"/>
                    <a:pt x="1531" y="8659"/>
                  </a:cubicBezTo>
                  <a:cubicBezTo>
                    <a:pt x="1222" y="9203"/>
                    <a:pt x="619" y="9512"/>
                    <a:pt x="1" y="9512"/>
                  </a:cubicBezTo>
                  <a:cubicBezTo>
                    <a:pt x="1" y="9979"/>
                    <a:pt x="513" y="10353"/>
                    <a:pt x="965" y="10353"/>
                  </a:cubicBezTo>
                  <a:cubicBezTo>
                    <a:pt x="1055" y="10353"/>
                    <a:pt x="1142" y="10339"/>
                    <a:pt x="1222" y="10307"/>
                  </a:cubicBezTo>
                  <a:cubicBezTo>
                    <a:pt x="1840" y="9998"/>
                    <a:pt x="2032" y="9085"/>
                    <a:pt x="2635" y="8968"/>
                  </a:cubicBezTo>
                  <a:cubicBezTo>
                    <a:pt x="2717" y="8946"/>
                    <a:pt x="2802" y="8938"/>
                    <a:pt x="2888" y="8938"/>
                  </a:cubicBezTo>
                  <a:cubicBezTo>
                    <a:pt x="3163" y="8938"/>
                    <a:pt x="3454" y="9021"/>
                    <a:pt x="3720" y="9021"/>
                  </a:cubicBezTo>
                  <a:cubicBezTo>
                    <a:pt x="3880" y="9021"/>
                    <a:pt x="4032" y="8991"/>
                    <a:pt x="4166" y="8894"/>
                  </a:cubicBezTo>
                  <a:cubicBezTo>
                    <a:pt x="4475" y="8600"/>
                    <a:pt x="4298" y="7982"/>
                    <a:pt x="4534" y="7555"/>
                  </a:cubicBezTo>
                  <a:cubicBezTo>
                    <a:pt x="4688" y="7246"/>
                    <a:pt x="5028" y="7128"/>
                    <a:pt x="5397" y="7128"/>
                  </a:cubicBezTo>
                  <a:cubicBezTo>
                    <a:pt x="5626" y="7128"/>
                    <a:pt x="5865" y="7173"/>
                    <a:pt x="6079" y="7246"/>
                  </a:cubicBezTo>
                  <a:cubicBezTo>
                    <a:pt x="6462" y="7385"/>
                    <a:pt x="6883" y="7608"/>
                    <a:pt x="7318" y="7608"/>
                  </a:cubicBezTo>
                  <a:cubicBezTo>
                    <a:pt x="7434" y="7608"/>
                    <a:pt x="7551" y="7592"/>
                    <a:pt x="7668" y="7555"/>
                  </a:cubicBezTo>
                  <a:cubicBezTo>
                    <a:pt x="8154" y="7364"/>
                    <a:pt x="8463" y="6760"/>
                    <a:pt x="8286" y="6260"/>
                  </a:cubicBezTo>
                  <a:cubicBezTo>
                    <a:pt x="8213" y="6083"/>
                    <a:pt x="8095" y="5892"/>
                    <a:pt x="8095" y="5715"/>
                  </a:cubicBezTo>
                  <a:cubicBezTo>
                    <a:pt x="8136" y="5416"/>
                    <a:pt x="8452" y="5262"/>
                    <a:pt x="8784" y="5262"/>
                  </a:cubicBezTo>
                  <a:cubicBezTo>
                    <a:pt x="8926" y="5262"/>
                    <a:pt x="9071" y="5290"/>
                    <a:pt x="9199" y="5347"/>
                  </a:cubicBezTo>
                  <a:cubicBezTo>
                    <a:pt x="9473" y="5423"/>
                    <a:pt x="9777" y="5529"/>
                    <a:pt x="10057" y="5529"/>
                  </a:cubicBezTo>
                  <a:cubicBezTo>
                    <a:pt x="10213" y="5529"/>
                    <a:pt x="10362" y="5496"/>
                    <a:pt x="10494" y="5406"/>
                  </a:cubicBezTo>
                  <a:cubicBezTo>
                    <a:pt x="10729" y="5156"/>
                    <a:pt x="10729" y="4788"/>
                    <a:pt x="10611" y="4479"/>
                  </a:cubicBezTo>
                  <a:cubicBezTo>
                    <a:pt x="10494" y="4185"/>
                    <a:pt x="10244" y="3994"/>
                    <a:pt x="9993" y="3743"/>
                  </a:cubicBezTo>
                  <a:cubicBezTo>
                    <a:pt x="9993" y="3449"/>
                    <a:pt x="10420" y="3317"/>
                    <a:pt x="10729" y="3317"/>
                  </a:cubicBezTo>
                  <a:cubicBezTo>
                    <a:pt x="10942" y="3357"/>
                    <a:pt x="11154" y="3432"/>
                    <a:pt x="11367" y="3432"/>
                  </a:cubicBezTo>
                  <a:cubicBezTo>
                    <a:pt x="11463" y="3432"/>
                    <a:pt x="11560" y="3417"/>
                    <a:pt x="11656" y="3375"/>
                  </a:cubicBezTo>
                  <a:cubicBezTo>
                    <a:pt x="11965" y="3317"/>
                    <a:pt x="12201" y="2949"/>
                    <a:pt x="12024" y="2713"/>
                  </a:cubicBezTo>
                  <a:cubicBezTo>
                    <a:pt x="11833" y="2522"/>
                    <a:pt x="11524" y="2581"/>
                    <a:pt x="11347" y="2463"/>
                  </a:cubicBezTo>
                  <a:cubicBezTo>
                    <a:pt x="11097" y="2213"/>
                    <a:pt x="11230" y="1845"/>
                    <a:pt x="11465" y="1668"/>
                  </a:cubicBezTo>
                  <a:cubicBezTo>
                    <a:pt x="11656" y="1477"/>
                    <a:pt x="11965" y="1418"/>
                    <a:pt x="12142" y="1242"/>
                  </a:cubicBezTo>
                  <a:cubicBezTo>
                    <a:pt x="12392" y="1050"/>
                    <a:pt x="12569" y="741"/>
                    <a:pt x="12451" y="506"/>
                  </a:cubicBezTo>
                  <a:cubicBezTo>
                    <a:pt x="12188" y="171"/>
                    <a:pt x="11779" y="1"/>
                    <a:pt x="11361" y="1"/>
                  </a:cubicBezTo>
                  <a:close/>
                </a:path>
              </a:pathLst>
            </a:custGeom>
            <a:solidFill>
              <a:srgbClr val="F7D79F"/>
            </a:solidFill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20"/>
            <p:cNvSpPr/>
            <p:nvPr/>
          </p:nvSpPr>
          <p:spPr>
            <a:xfrm>
              <a:off x="1629318" y="13110"/>
              <a:ext cx="264459" cy="487122"/>
            </a:xfrm>
            <a:custGeom>
              <a:avLst/>
              <a:gdLst/>
              <a:ahLst/>
              <a:cxnLst/>
              <a:rect l="l" t="t" r="r" b="b"/>
              <a:pathLst>
                <a:path w="8213" h="15128" extrusionOk="0">
                  <a:moveTo>
                    <a:pt x="2928" y="0"/>
                  </a:moveTo>
                  <a:cubicBezTo>
                    <a:pt x="2183" y="0"/>
                    <a:pt x="1431" y="357"/>
                    <a:pt x="986" y="922"/>
                  </a:cubicBezTo>
                  <a:cubicBezTo>
                    <a:pt x="736" y="1172"/>
                    <a:pt x="619" y="1481"/>
                    <a:pt x="677" y="1776"/>
                  </a:cubicBezTo>
                  <a:cubicBezTo>
                    <a:pt x="736" y="2585"/>
                    <a:pt x="1531" y="2821"/>
                    <a:pt x="2149" y="3071"/>
                  </a:cubicBezTo>
                  <a:cubicBezTo>
                    <a:pt x="2767" y="3321"/>
                    <a:pt x="3429" y="3689"/>
                    <a:pt x="3429" y="4351"/>
                  </a:cubicBezTo>
                  <a:cubicBezTo>
                    <a:pt x="3429" y="4783"/>
                    <a:pt x="2990" y="4952"/>
                    <a:pt x="2539" y="4952"/>
                  </a:cubicBezTo>
                  <a:cubicBezTo>
                    <a:pt x="2407" y="4952"/>
                    <a:pt x="2273" y="4937"/>
                    <a:pt x="2149" y="4910"/>
                  </a:cubicBezTo>
                  <a:cubicBezTo>
                    <a:pt x="1958" y="4910"/>
                    <a:pt x="1781" y="4851"/>
                    <a:pt x="1590" y="4851"/>
                  </a:cubicBezTo>
                  <a:cubicBezTo>
                    <a:pt x="1163" y="4851"/>
                    <a:pt x="986" y="5455"/>
                    <a:pt x="1354" y="5705"/>
                  </a:cubicBezTo>
                  <a:lnTo>
                    <a:pt x="1781" y="5955"/>
                  </a:lnTo>
                  <a:cubicBezTo>
                    <a:pt x="2090" y="6132"/>
                    <a:pt x="1958" y="6500"/>
                    <a:pt x="1663" y="6559"/>
                  </a:cubicBezTo>
                  <a:cubicBezTo>
                    <a:pt x="1582" y="6590"/>
                    <a:pt x="1503" y="6608"/>
                    <a:pt x="1429" y="6608"/>
                  </a:cubicBezTo>
                  <a:cubicBezTo>
                    <a:pt x="1329" y="6608"/>
                    <a:pt x="1239" y="6576"/>
                    <a:pt x="1163" y="6500"/>
                  </a:cubicBezTo>
                  <a:cubicBezTo>
                    <a:pt x="1079" y="6479"/>
                    <a:pt x="993" y="6465"/>
                    <a:pt x="909" y="6465"/>
                  </a:cubicBezTo>
                  <a:cubicBezTo>
                    <a:pt x="757" y="6465"/>
                    <a:pt x="609" y="6509"/>
                    <a:pt x="486" y="6632"/>
                  </a:cubicBezTo>
                  <a:cubicBezTo>
                    <a:pt x="0" y="7118"/>
                    <a:pt x="736" y="7545"/>
                    <a:pt x="1163" y="7603"/>
                  </a:cubicBezTo>
                  <a:cubicBezTo>
                    <a:pt x="1472" y="7603"/>
                    <a:pt x="1722" y="7854"/>
                    <a:pt x="1722" y="8163"/>
                  </a:cubicBezTo>
                  <a:cubicBezTo>
                    <a:pt x="1722" y="8531"/>
                    <a:pt x="1296" y="8648"/>
                    <a:pt x="1045" y="8957"/>
                  </a:cubicBezTo>
                  <a:cubicBezTo>
                    <a:pt x="619" y="9325"/>
                    <a:pt x="854" y="10002"/>
                    <a:pt x="1104" y="10547"/>
                  </a:cubicBezTo>
                  <a:cubicBezTo>
                    <a:pt x="1296" y="11106"/>
                    <a:pt x="1222" y="12018"/>
                    <a:pt x="677" y="12269"/>
                  </a:cubicBezTo>
                  <a:cubicBezTo>
                    <a:pt x="1104" y="12445"/>
                    <a:pt x="1590" y="12695"/>
                    <a:pt x="1899" y="13122"/>
                  </a:cubicBezTo>
                  <a:cubicBezTo>
                    <a:pt x="1977" y="12923"/>
                    <a:pt x="2125" y="12835"/>
                    <a:pt x="2289" y="12835"/>
                  </a:cubicBezTo>
                  <a:cubicBezTo>
                    <a:pt x="2525" y="12835"/>
                    <a:pt x="2796" y="13018"/>
                    <a:pt x="2944" y="13313"/>
                  </a:cubicBezTo>
                  <a:cubicBezTo>
                    <a:pt x="3253" y="13799"/>
                    <a:pt x="3135" y="14535"/>
                    <a:pt x="3621" y="14962"/>
                  </a:cubicBezTo>
                  <a:cubicBezTo>
                    <a:pt x="3754" y="15064"/>
                    <a:pt x="3921" y="15128"/>
                    <a:pt x="4083" y="15128"/>
                  </a:cubicBezTo>
                  <a:cubicBezTo>
                    <a:pt x="4225" y="15128"/>
                    <a:pt x="4364" y="15079"/>
                    <a:pt x="4474" y="14962"/>
                  </a:cubicBezTo>
                  <a:cubicBezTo>
                    <a:pt x="4842" y="14653"/>
                    <a:pt x="4357" y="14226"/>
                    <a:pt x="4842" y="13917"/>
                  </a:cubicBezTo>
                  <a:cubicBezTo>
                    <a:pt x="4954" y="13848"/>
                    <a:pt x="5081" y="13819"/>
                    <a:pt x="5218" y="13819"/>
                  </a:cubicBezTo>
                  <a:cubicBezTo>
                    <a:pt x="5314" y="13819"/>
                    <a:pt x="5416" y="13834"/>
                    <a:pt x="5519" y="13858"/>
                  </a:cubicBezTo>
                  <a:cubicBezTo>
                    <a:pt x="6005" y="13990"/>
                    <a:pt x="6314" y="14476"/>
                    <a:pt x="6741" y="14726"/>
                  </a:cubicBezTo>
                  <a:cubicBezTo>
                    <a:pt x="6876" y="14780"/>
                    <a:pt x="7027" y="14807"/>
                    <a:pt x="7178" y="14807"/>
                  </a:cubicBezTo>
                  <a:cubicBezTo>
                    <a:pt x="7519" y="14807"/>
                    <a:pt x="7862" y="14672"/>
                    <a:pt x="8036" y="14417"/>
                  </a:cubicBezTo>
                  <a:cubicBezTo>
                    <a:pt x="8212" y="14167"/>
                    <a:pt x="8212" y="13917"/>
                    <a:pt x="8095" y="13681"/>
                  </a:cubicBezTo>
                  <a:cubicBezTo>
                    <a:pt x="7942" y="13372"/>
                    <a:pt x="7751" y="13283"/>
                    <a:pt x="7548" y="13283"/>
                  </a:cubicBezTo>
                  <a:cubicBezTo>
                    <a:pt x="7276" y="13283"/>
                    <a:pt x="6984" y="13442"/>
                    <a:pt x="6739" y="13442"/>
                  </a:cubicBezTo>
                  <a:cubicBezTo>
                    <a:pt x="6654" y="13442"/>
                    <a:pt x="6576" y="13423"/>
                    <a:pt x="6505" y="13372"/>
                  </a:cubicBezTo>
                  <a:cubicBezTo>
                    <a:pt x="6255" y="13122"/>
                    <a:pt x="6446" y="12695"/>
                    <a:pt x="6682" y="12445"/>
                  </a:cubicBezTo>
                  <a:cubicBezTo>
                    <a:pt x="6932" y="12210"/>
                    <a:pt x="7300" y="11901"/>
                    <a:pt x="7241" y="11533"/>
                  </a:cubicBezTo>
                  <a:cubicBezTo>
                    <a:pt x="7127" y="11311"/>
                    <a:pt x="6886" y="11202"/>
                    <a:pt x="6640" y="11202"/>
                  </a:cubicBezTo>
                  <a:cubicBezTo>
                    <a:pt x="6349" y="11202"/>
                    <a:pt x="6050" y="11355"/>
                    <a:pt x="5946" y="11650"/>
                  </a:cubicBezTo>
                  <a:cubicBezTo>
                    <a:pt x="5946" y="11842"/>
                    <a:pt x="5946" y="12077"/>
                    <a:pt x="5887" y="12269"/>
                  </a:cubicBezTo>
                  <a:cubicBezTo>
                    <a:pt x="5784" y="12631"/>
                    <a:pt x="5423" y="12781"/>
                    <a:pt x="5032" y="12781"/>
                  </a:cubicBezTo>
                  <a:cubicBezTo>
                    <a:pt x="4756" y="12781"/>
                    <a:pt x="4464" y="12706"/>
                    <a:pt x="4239" y="12578"/>
                  </a:cubicBezTo>
                  <a:cubicBezTo>
                    <a:pt x="3738" y="12210"/>
                    <a:pt x="3312" y="11474"/>
                    <a:pt x="3930" y="11047"/>
                  </a:cubicBezTo>
                  <a:cubicBezTo>
                    <a:pt x="4060" y="10949"/>
                    <a:pt x="4230" y="10892"/>
                    <a:pt x="4411" y="10892"/>
                  </a:cubicBezTo>
                  <a:cubicBezTo>
                    <a:pt x="4475" y="10892"/>
                    <a:pt x="4541" y="10899"/>
                    <a:pt x="4607" y="10915"/>
                  </a:cubicBezTo>
                  <a:lnTo>
                    <a:pt x="4666" y="10915"/>
                  </a:lnTo>
                  <a:cubicBezTo>
                    <a:pt x="5269" y="10915"/>
                    <a:pt x="5519" y="10120"/>
                    <a:pt x="4975" y="9811"/>
                  </a:cubicBezTo>
                  <a:lnTo>
                    <a:pt x="3989" y="9266"/>
                  </a:lnTo>
                  <a:cubicBezTo>
                    <a:pt x="3522" y="9026"/>
                    <a:pt x="3721" y="8336"/>
                    <a:pt x="4235" y="8336"/>
                  </a:cubicBezTo>
                  <a:cubicBezTo>
                    <a:pt x="4255" y="8336"/>
                    <a:pt x="4276" y="8337"/>
                    <a:pt x="4298" y="8339"/>
                  </a:cubicBezTo>
                  <a:cubicBezTo>
                    <a:pt x="4357" y="8339"/>
                    <a:pt x="4474" y="8339"/>
                    <a:pt x="4533" y="8398"/>
                  </a:cubicBezTo>
                  <a:cubicBezTo>
                    <a:pt x="4877" y="8489"/>
                    <a:pt x="5241" y="8663"/>
                    <a:pt x="5574" y="8663"/>
                  </a:cubicBezTo>
                  <a:cubicBezTo>
                    <a:pt x="5726" y="8663"/>
                    <a:pt x="5871" y="8627"/>
                    <a:pt x="6005" y="8531"/>
                  </a:cubicBezTo>
                  <a:cubicBezTo>
                    <a:pt x="6137" y="8472"/>
                    <a:pt x="6196" y="8398"/>
                    <a:pt x="6196" y="8280"/>
                  </a:cubicBezTo>
                  <a:cubicBezTo>
                    <a:pt x="6255" y="8030"/>
                    <a:pt x="5946" y="7854"/>
                    <a:pt x="5710" y="7736"/>
                  </a:cubicBezTo>
                  <a:lnTo>
                    <a:pt x="4533" y="7368"/>
                  </a:lnTo>
                  <a:cubicBezTo>
                    <a:pt x="4298" y="7236"/>
                    <a:pt x="4239" y="7000"/>
                    <a:pt x="4415" y="6809"/>
                  </a:cubicBezTo>
                  <a:cubicBezTo>
                    <a:pt x="4607" y="6559"/>
                    <a:pt x="5033" y="6441"/>
                    <a:pt x="5343" y="6441"/>
                  </a:cubicBezTo>
                  <a:cubicBezTo>
                    <a:pt x="5837" y="6441"/>
                    <a:pt x="6339" y="6646"/>
                    <a:pt x="6844" y="6646"/>
                  </a:cubicBezTo>
                  <a:cubicBezTo>
                    <a:pt x="7015" y="6646"/>
                    <a:pt x="7187" y="6622"/>
                    <a:pt x="7359" y="6559"/>
                  </a:cubicBezTo>
                  <a:cubicBezTo>
                    <a:pt x="7727" y="6382"/>
                    <a:pt x="7918" y="6073"/>
                    <a:pt x="7785" y="5705"/>
                  </a:cubicBezTo>
                  <a:cubicBezTo>
                    <a:pt x="7609" y="4969"/>
                    <a:pt x="6505" y="5278"/>
                    <a:pt x="5828" y="5028"/>
                  </a:cubicBezTo>
                  <a:cubicBezTo>
                    <a:pt x="5519" y="4910"/>
                    <a:pt x="5460" y="4542"/>
                    <a:pt x="5637" y="4292"/>
                  </a:cubicBezTo>
                  <a:cubicBezTo>
                    <a:pt x="5887" y="4116"/>
                    <a:pt x="6196" y="3924"/>
                    <a:pt x="6446" y="3865"/>
                  </a:cubicBezTo>
                  <a:cubicBezTo>
                    <a:pt x="6991" y="3615"/>
                    <a:pt x="7609" y="3439"/>
                    <a:pt x="7844" y="2821"/>
                  </a:cubicBezTo>
                  <a:cubicBezTo>
                    <a:pt x="7977" y="2453"/>
                    <a:pt x="7844" y="2026"/>
                    <a:pt x="7476" y="1908"/>
                  </a:cubicBezTo>
                  <a:cubicBezTo>
                    <a:pt x="7416" y="1889"/>
                    <a:pt x="7358" y="1880"/>
                    <a:pt x="7302" y="1880"/>
                  </a:cubicBezTo>
                  <a:cubicBezTo>
                    <a:pt x="6655" y="1880"/>
                    <a:pt x="6241" y="3026"/>
                    <a:pt x="5538" y="3026"/>
                  </a:cubicBezTo>
                  <a:cubicBezTo>
                    <a:pt x="5494" y="3026"/>
                    <a:pt x="5448" y="3022"/>
                    <a:pt x="5401" y="3012"/>
                  </a:cubicBezTo>
                  <a:cubicBezTo>
                    <a:pt x="5210" y="3012"/>
                    <a:pt x="5033" y="2821"/>
                    <a:pt x="4901" y="2644"/>
                  </a:cubicBezTo>
                  <a:cubicBezTo>
                    <a:pt x="4666" y="2217"/>
                    <a:pt x="4724" y="1658"/>
                    <a:pt x="4607" y="1172"/>
                  </a:cubicBezTo>
                  <a:cubicBezTo>
                    <a:pt x="4357" y="554"/>
                    <a:pt x="3738" y="128"/>
                    <a:pt x="3135" y="10"/>
                  </a:cubicBezTo>
                  <a:cubicBezTo>
                    <a:pt x="3066" y="4"/>
                    <a:pt x="2997" y="0"/>
                    <a:pt x="2928" y="0"/>
                  </a:cubicBezTo>
                  <a:close/>
                </a:path>
              </a:pathLst>
            </a:custGeom>
            <a:solidFill>
              <a:srgbClr val="F7D79F"/>
            </a:solidFill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20"/>
            <p:cNvSpPr/>
            <p:nvPr/>
          </p:nvSpPr>
          <p:spPr>
            <a:xfrm>
              <a:off x="1260169" y="480149"/>
              <a:ext cx="626000" cy="1082789"/>
            </a:xfrm>
            <a:custGeom>
              <a:avLst/>
              <a:gdLst/>
              <a:ahLst/>
              <a:cxnLst/>
              <a:rect l="l" t="t" r="r" b="b"/>
              <a:pathLst>
                <a:path w="19441" h="33627" extrusionOk="0">
                  <a:moveTo>
                    <a:pt x="15746" y="1"/>
                  </a:moveTo>
                  <a:cubicBezTo>
                    <a:pt x="14678" y="1"/>
                    <a:pt x="13579" y="401"/>
                    <a:pt x="12760" y="1076"/>
                  </a:cubicBezTo>
                  <a:cubicBezTo>
                    <a:pt x="11347" y="2121"/>
                    <a:pt x="10478" y="3710"/>
                    <a:pt x="9684" y="5299"/>
                  </a:cubicBezTo>
                  <a:cubicBezTo>
                    <a:pt x="7417" y="9847"/>
                    <a:pt x="5460" y="14571"/>
                    <a:pt x="3562" y="19280"/>
                  </a:cubicBezTo>
                  <a:cubicBezTo>
                    <a:pt x="1958" y="23327"/>
                    <a:pt x="309" y="27374"/>
                    <a:pt x="0" y="31671"/>
                  </a:cubicBezTo>
                  <a:cubicBezTo>
                    <a:pt x="0" y="32407"/>
                    <a:pt x="59" y="33261"/>
                    <a:pt x="736" y="33570"/>
                  </a:cubicBezTo>
                  <a:cubicBezTo>
                    <a:pt x="843" y="33609"/>
                    <a:pt x="951" y="33627"/>
                    <a:pt x="1059" y="33627"/>
                  </a:cubicBezTo>
                  <a:cubicBezTo>
                    <a:pt x="1637" y="33627"/>
                    <a:pt x="2216" y="33116"/>
                    <a:pt x="2576" y="32657"/>
                  </a:cubicBezTo>
                  <a:cubicBezTo>
                    <a:pt x="8639" y="25358"/>
                    <a:pt x="13790" y="17323"/>
                    <a:pt x="17910" y="8802"/>
                  </a:cubicBezTo>
                  <a:cubicBezTo>
                    <a:pt x="18573" y="7448"/>
                    <a:pt x="19249" y="6035"/>
                    <a:pt x="19308" y="4505"/>
                  </a:cubicBezTo>
                  <a:cubicBezTo>
                    <a:pt x="19441" y="3033"/>
                    <a:pt x="18882" y="1385"/>
                    <a:pt x="17660" y="517"/>
                  </a:cubicBezTo>
                  <a:cubicBezTo>
                    <a:pt x="17089" y="162"/>
                    <a:pt x="16424" y="1"/>
                    <a:pt x="15746" y="1"/>
                  </a:cubicBezTo>
                  <a:close/>
                </a:path>
              </a:pathLst>
            </a:custGeom>
            <a:solidFill>
              <a:srgbClr val="F7D79F"/>
            </a:solidFill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20"/>
            <p:cNvSpPr/>
            <p:nvPr/>
          </p:nvSpPr>
          <p:spPr>
            <a:xfrm>
              <a:off x="1653018" y="648881"/>
              <a:ext cx="144095" cy="69230"/>
            </a:xfrm>
            <a:custGeom>
              <a:avLst/>
              <a:gdLst/>
              <a:ahLst/>
              <a:cxnLst/>
              <a:rect l="l" t="t" r="r" b="b"/>
              <a:pathLst>
                <a:path w="4475" h="2150" fill="none" extrusionOk="0">
                  <a:moveTo>
                    <a:pt x="0" y="1"/>
                  </a:moveTo>
                  <a:cubicBezTo>
                    <a:pt x="1590" y="619"/>
                    <a:pt x="3061" y="1296"/>
                    <a:pt x="4474" y="2149"/>
                  </a:cubicBezTo>
                </a:path>
              </a:pathLst>
            </a:custGeom>
            <a:noFill/>
            <a:ln w="4775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20"/>
            <p:cNvSpPr/>
            <p:nvPr/>
          </p:nvSpPr>
          <p:spPr>
            <a:xfrm>
              <a:off x="1674818" y="822797"/>
              <a:ext cx="61148" cy="35581"/>
            </a:xfrm>
            <a:custGeom>
              <a:avLst/>
              <a:gdLst/>
              <a:ahLst/>
              <a:cxnLst/>
              <a:rect l="l" t="t" r="r" b="b"/>
              <a:pathLst>
                <a:path w="1899" h="1105" fill="none" extrusionOk="0">
                  <a:moveTo>
                    <a:pt x="0" y="0"/>
                  </a:moveTo>
                  <a:cubicBezTo>
                    <a:pt x="618" y="309"/>
                    <a:pt x="1281" y="677"/>
                    <a:pt x="1899" y="1104"/>
                  </a:cubicBezTo>
                </a:path>
              </a:pathLst>
            </a:custGeom>
            <a:noFill/>
            <a:ln w="4775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20"/>
            <p:cNvSpPr/>
            <p:nvPr/>
          </p:nvSpPr>
          <p:spPr>
            <a:xfrm>
              <a:off x="1517002" y="1022312"/>
              <a:ext cx="102396" cy="57348"/>
            </a:xfrm>
            <a:custGeom>
              <a:avLst/>
              <a:gdLst/>
              <a:ahLst/>
              <a:cxnLst/>
              <a:rect l="l" t="t" r="r" b="b"/>
              <a:pathLst>
                <a:path w="3180" h="1781" fill="none" extrusionOk="0">
                  <a:moveTo>
                    <a:pt x="1" y="0"/>
                  </a:moveTo>
                  <a:cubicBezTo>
                    <a:pt x="972" y="427"/>
                    <a:pt x="1958" y="854"/>
                    <a:pt x="2870" y="1531"/>
                  </a:cubicBezTo>
                  <a:cubicBezTo>
                    <a:pt x="2944" y="1589"/>
                    <a:pt x="3062" y="1648"/>
                    <a:pt x="3179" y="1781"/>
                  </a:cubicBezTo>
                </a:path>
              </a:pathLst>
            </a:custGeom>
            <a:noFill/>
            <a:ln w="4775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20"/>
            <p:cNvSpPr/>
            <p:nvPr/>
          </p:nvSpPr>
          <p:spPr>
            <a:xfrm>
              <a:off x="1467252" y="1181996"/>
              <a:ext cx="67330" cy="31781"/>
            </a:xfrm>
            <a:custGeom>
              <a:avLst/>
              <a:gdLst/>
              <a:ahLst/>
              <a:cxnLst/>
              <a:rect l="l" t="t" r="r" b="b"/>
              <a:pathLst>
                <a:path w="2091" h="987" fill="none" extrusionOk="0">
                  <a:moveTo>
                    <a:pt x="0" y="0"/>
                  </a:moveTo>
                  <a:cubicBezTo>
                    <a:pt x="736" y="251"/>
                    <a:pt x="1413" y="619"/>
                    <a:pt x="2090" y="986"/>
                  </a:cubicBezTo>
                </a:path>
              </a:pathLst>
            </a:custGeom>
            <a:noFill/>
            <a:ln w="4775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20"/>
            <p:cNvSpPr/>
            <p:nvPr/>
          </p:nvSpPr>
          <p:spPr>
            <a:xfrm>
              <a:off x="1366786" y="1344062"/>
              <a:ext cx="45531" cy="23731"/>
            </a:xfrm>
            <a:custGeom>
              <a:avLst/>
              <a:gdLst/>
              <a:ahLst/>
              <a:cxnLst/>
              <a:rect l="l" t="t" r="r" b="b"/>
              <a:pathLst>
                <a:path w="1414" h="737" fill="none" extrusionOk="0">
                  <a:moveTo>
                    <a:pt x="1" y="1"/>
                  </a:moveTo>
                  <a:cubicBezTo>
                    <a:pt x="486" y="251"/>
                    <a:pt x="913" y="486"/>
                    <a:pt x="1413" y="736"/>
                  </a:cubicBezTo>
                </a:path>
              </a:pathLst>
            </a:custGeom>
            <a:noFill/>
            <a:ln w="4775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20"/>
            <p:cNvSpPr/>
            <p:nvPr/>
          </p:nvSpPr>
          <p:spPr>
            <a:xfrm>
              <a:off x="1459653" y="1122746"/>
              <a:ext cx="35581" cy="23731"/>
            </a:xfrm>
            <a:custGeom>
              <a:avLst/>
              <a:gdLst/>
              <a:ahLst/>
              <a:cxnLst/>
              <a:rect l="l" t="t" r="r" b="b"/>
              <a:pathLst>
                <a:path w="1105" h="737" fill="none" extrusionOk="0">
                  <a:moveTo>
                    <a:pt x="1" y="1"/>
                  </a:moveTo>
                  <a:cubicBezTo>
                    <a:pt x="428" y="192"/>
                    <a:pt x="796" y="428"/>
                    <a:pt x="1105" y="737"/>
                  </a:cubicBezTo>
                </a:path>
              </a:pathLst>
            </a:custGeom>
            <a:noFill/>
            <a:ln w="4775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20"/>
            <p:cNvSpPr/>
            <p:nvPr/>
          </p:nvSpPr>
          <p:spPr>
            <a:xfrm>
              <a:off x="1571969" y="1004280"/>
              <a:ext cx="45531" cy="21832"/>
            </a:xfrm>
            <a:custGeom>
              <a:avLst/>
              <a:gdLst/>
              <a:ahLst/>
              <a:cxnLst/>
              <a:rect l="l" t="t" r="r" b="b"/>
              <a:pathLst>
                <a:path w="1414" h="678" fill="none" extrusionOk="0">
                  <a:moveTo>
                    <a:pt x="1" y="1"/>
                  </a:moveTo>
                  <a:cubicBezTo>
                    <a:pt x="501" y="192"/>
                    <a:pt x="987" y="369"/>
                    <a:pt x="1414" y="678"/>
                  </a:cubicBezTo>
                </a:path>
              </a:pathLst>
            </a:custGeom>
            <a:noFill/>
            <a:ln w="4775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20"/>
            <p:cNvSpPr/>
            <p:nvPr/>
          </p:nvSpPr>
          <p:spPr>
            <a:xfrm>
              <a:off x="1422235" y="1318462"/>
              <a:ext cx="27499" cy="15681"/>
            </a:xfrm>
            <a:custGeom>
              <a:avLst/>
              <a:gdLst/>
              <a:ahLst/>
              <a:cxnLst/>
              <a:rect l="l" t="t" r="r" b="b"/>
              <a:pathLst>
                <a:path w="854" h="487" fill="none" extrusionOk="0">
                  <a:moveTo>
                    <a:pt x="0" y="1"/>
                  </a:moveTo>
                  <a:cubicBezTo>
                    <a:pt x="236" y="177"/>
                    <a:pt x="545" y="310"/>
                    <a:pt x="854" y="486"/>
                  </a:cubicBezTo>
                </a:path>
              </a:pathLst>
            </a:custGeom>
            <a:noFill/>
            <a:ln w="4775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20"/>
            <p:cNvSpPr/>
            <p:nvPr/>
          </p:nvSpPr>
          <p:spPr>
            <a:xfrm>
              <a:off x="1643068" y="712380"/>
              <a:ext cx="138396" cy="76797"/>
            </a:xfrm>
            <a:custGeom>
              <a:avLst/>
              <a:gdLst/>
              <a:ahLst/>
              <a:cxnLst/>
              <a:rect l="l" t="t" r="r" b="b"/>
              <a:pathLst>
                <a:path w="4298" h="2385" fill="none" extrusionOk="0">
                  <a:moveTo>
                    <a:pt x="0" y="1"/>
                  </a:moveTo>
                  <a:cubicBezTo>
                    <a:pt x="1472" y="604"/>
                    <a:pt x="3002" y="1281"/>
                    <a:pt x="4297" y="2385"/>
                  </a:cubicBezTo>
                </a:path>
              </a:pathLst>
            </a:custGeom>
            <a:noFill/>
            <a:ln w="4775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20"/>
            <p:cNvSpPr/>
            <p:nvPr/>
          </p:nvSpPr>
          <p:spPr>
            <a:xfrm>
              <a:off x="1653018" y="605764"/>
              <a:ext cx="96697" cy="47398"/>
            </a:xfrm>
            <a:custGeom>
              <a:avLst/>
              <a:gdLst/>
              <a:ahLst/>
              <a:cxnLst/>
              <a:rect l="l" t="t" r="r" b="b"/>
              <a:pathLst>
                <a:path w="3003" h="1472" fill="none" extrusionOk="0">
                  <a:moveTo>
                    <a:pt x="0" y="0"/>
                  </a:moveTo>
                  <a:cubicBezTo>
                    <a:pt x="1045" y="295"/>
                    <a:pt x="2090" y="854"/>
                    <a:pt x="3002" y="1472"/>
                  </a:cubicBezTo>
                </a:path>
              </a:pathLst>
            </a:custGeom>
            <a:noFill/>
            <a:ln w="4775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20"/>
            <p:cNvSpPr/>
            <p:nvPr/>
          </p:nvSpPr>
          <p:spPr>
            <a:xfrm>
              <a:off x="661655" y="389311"/>
              <a:ext cx="1050589" cy="711298"/>
            </a:xfrm>
            <a:custGeom>
              <a:avLst/>
              <a:gdLst/>
              <a:ahLst/>
              <a:cxnLst/>
              <a:rect l="l" t="t" r="r" b="b"/>
              <a:pathLst>
                <a:path w="32627" h="22090" extrusionOk="0">
                  <a:moveTo>
                    <a:pt x="27985" y="1"/>
                  </a:moveTo>
                  <a:cubicBezTo>
                    <a:pt x="27814" y="1"/>
                    <a:pt x="27644" y="9"/>
                    <a:pt x="27476" y="26"/>
                  </a:cubicBezTo>
                  <a:cubicBezTo>
                    <a:pt x="25754" y="277"/>
                    <a:pt x="24165" y="1130"/>
                    <a:pt x="22693" y="2116"/>
                  </a:cubicBezTo>
                  <a:cubicBezTo>
                    <a:pt x="18396" y="4809"/>
                    <a:pt x="14290" y="7885"/>
                    <a:pt x="10184" y="10946"/>
                  </a:cubicBezTo>
                  <a:cubicBezTo>
                    <a:pt x="6755" y="13521"/>
                    <a:pt x="3253" y="16156"/>
                    <a:pt x="736" y="19717"/>
                  </a:cubicBezTo>
                  <a:cubicBezTo>
                    <a:pt x="368" y="20261"/>
                    <a:pt x="0" y="21130"/>
                    <a:pt x="442" y="21674"/>
                  </a:cubicBezTo>
                  <a:cubicBezTo>
                    <a:pt x="655" y="21983"/>
                    <a:pt x="990" y="22090"/>
                    <a:pt x="1356" y="22090"/>
                  </a:cubicBezTo>
                  <a:cubicBezTo>
                    <a:pt x="1722" y="22090"/>
                    <a:pt x="2120" y="21983"/>
                    <a:pt x="2458" y="21866"/>
                  </a:cubicBezTo>
                  <a:cubicBezTo>
                    <a:pt x="11406" y="18731"/>
                    <a:pt x="20000" y="14507"/>
                    <a:pt x="27903" y="9357"/>
                  </a:cubicBezTo>
                  <a:cubicBezTo>
                    <a:pt x="29198" y="8562"/>
                    <a:pt x="30478" y="7635"/>
                    <a:pt x="31347" y="6413"/>
                  </a:cubicBezTo>
                  <a:cubicBezTo>
                    <a:pt x="32200" y="5177"/>
                    <a:pt x="32627" y="3529"/>
                    <a:pt x="31950" y="2116"/>
                  </a:cubicBezTo>
                  <a:cubicBezTo>
                    <a:pt x="31233" y="735"/>
                    <a:pt x="29568" y="1"/>
                    <a:pt x="27985" y="1"/>
                  </a:cubicBezTo>
                  <a:close/>
                </a:path>
              </a:pathLst>
            </a:custGeom>
            <a:solidFill>
              <a:srgbClr val="F7D79F"/>
            </a:solidFill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20"/>
            <p:cNvSpPr/>
            <p:nvPr/>
          </p:nvSpPr>
          <p:spPr>
            <a:xfrm>
              <a:off x="1351136" y="530414"/>
              <a:ext cx="88647" cy="132245"/>
            </a:xfrm>
            <a:custGeom>
              <a:avLst/>
              <a:gdLst/>
              <a:ahLst/>
              <a:cxnLst/>
              <a:rect l="l" t="t" r="r" b="b"/>
              <a:pathLst>
                <a:path w="2753" h="4107" fill="none" extrusionOk="0">
                  <a:moveTo>
                    <a:pt x="1" y="0"/>
                  </a:moveTo>
                  <a:cubicBezTo>
                    <a:pt x="1031" y="1295"/>
                    <a:pt x="1958" y="2708"/>
                    <a:pt x="2753" y="4106"/>
                  </a:cubicBezTo>
                </a:path>
              </a:pathLst>
            </a:custGeom>
            <a:noFill/>
            <a:ln w="4775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20"/>
            <p:cNvSpPr/>
            <p:nvPr/>
          </p:nvSpPr>
          <p:spPr>
            <a:xfrm>
              <a:off x="1390486" y="656931"/>
              <a:ext cx="35581" cy="61180"/>
            </a:xfrm>
            <a:custGeom>
              <a:avLst/>
              <a:gdLst/>
              <a:ahLst/>
              <a:cxnLst/>
              <a:rect l="l" t="t" r="r" b="b"/>
              <a:pathLst>
                <a:path w="1105" h="1900" fill="none" extrusionOk="0">
                  <a:moveTo>
                    <a:pt x="0" y="1"/>
                  </a:moveTo>
                  <a:cubicBezTo>
                    <a:pt x="368" y="619"/>
                    <a:pt x="736" y="1222"/>
                    <a:pt x="1104" y="1899"/>
                  </a:cubicBezTo>
                </a:path>
              </a:pathLst>
            </a:custGeom>
            <a:noFill/>
            <a:ln w="4775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20"/>
            <p:cNvSpPr/>
            <p:nvPr/>
          </p:nvSpPr>
          <p:spPr>
            <a:xfrm>
              <a:off x="1206620" y="682530"/>
              <a:ext cx="59248" cy="100947"/>
            </a:xfrm>
            <a:custGeom>
              <a:avLst/>
              <a:gdLst/>
              <a:ahLst/>
              <a:cxnLst/>
              <a:rect l="l" t="t" r="r" b="b"/>
              <a:pathLst>
                <a:path w="1840" h="3135" fill="none" extrusionOk="0">
                  <a:moveTo>
                    <a:pt x="0" y="0"/>
                  </a:moveTo>
                  <a:cubicBezTo>
                    <a:pt x="618" y="854"/>
                    <a:pt x="1295" y="1781"/>
                    <a:pt x="1663" y="2767"/>
                  </a:cubicBezTo>
                  <a:cubicBezTo>
                    <a:pt x="1722" y="2885"/>
                    <a:pt x="1781" y="3003"/>
                    <a:pt x="1840" y="3135"/>
                  </a:cubicBezTo>
                </a:path>
              </a:pathLst>
            </a:custGeom>
            <a:noFill/>
            <a:ln w="4775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20"/>
            <p:cNvSpPr/>
            <p:nvPr/>
          </p:nvSpPr>
          <p:spPr>
            <a:xfrm>
              <a:off x="1027004" y="856446"/>
              <a:ext cx="41731" cy="64947"/>
            </a:xfrm>
            <a:custGeom>
              <a:avLst/>
              <a:gdLst/>
              <a:ahLst/>
              <a:cxnLst/>
              <a:rect l="l" t="t" r="r" b="b"/>
              <a:pathLst>
                <a:path w="1296" h="2017" fill="none" extrusionOk="0">
                  <a:moveTo>
                    <a:pt x="1" y="0"/>
                  </a:moveTo>
                  <a:cubicBezTo>
                    <a:pt x="501" y="677"/>
                    <a:pt x="928" y="1281"/>
                    <a:pt x="1296" y="2016"/>
                  </a:cubicBezTo>
                </a:path>
              </a:pathLst>
            </a:custGeom>
            <a:noFill/>
            <a:ln w="4775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20"/>
            <p:cNvSpPr/>
            <p:nvPr/>
          </p:nvSpPr>
          <p:spPr>
            <a:xfrm>
              <a:off x="857371" y="945063"/>
              <a:ext cx="25599" cy="43631"/>
            </a:xfrm>
            <a:custGeom>
              <a:avLst/>
              <a:gdLst/>
              <a:ahLst/>
              <a:cxnLst/>
              <a:rect l="l" t="t" r="r" b="b"/>
              <a:pathLst>
                <a:path w="795" h="1355" fill="none" extrusionOk="0">
                  <a:moveTo>
                    <a:pt x="0" y="0"/>
                  </a:moveTo>
                  <a:cubicBezTo>
                    <a:pt x="309" y="427"/>
                    <a:pt x="618" y="869"/>
                    <a:pt x="795" y="1354"/>
                  </a:cubicBezTo>
                </a:path>
              </a:pathLst>
            </a:custGeom>
            <a:noFill/>
            <a:ln w="4775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20"/>
            <p:cNvSpPr/>
            <p:nvPr/>
          </p:nvSpPr>
          <p:spPr>
            <a:xfrm>
              <a:off x="1050704" y="802897"/>
              <a:ext cx="19932" cy="39831"/>
            </a:xfrm>
            <a:custGeom>
              <a:avLst/>
              <a:gdLst/>
              <a:ahLst/>
              <a:cxnLst/>
              <a:rect l="l" t="t" r="r" b="b"/>
              <a:pathLst>
                <a:path w="619" h="1237" fill="none" extrusionOk="0">
                  <a:moveTo>
                    <a:pt x="1" y="0"/>
                  </a:moveTo>
                  <a:cubicBezTo>
                    <a:pt x="251" y="368"/>
                    <a:pt x="427" y="795"/>
                    <a:pt x="619" y="1237"/>
                  </a:cubicBezTo>
                </a:path>
              </a:pathLst>
            </a:custGeom>
            <a:noFill/>
            <a:ln w="4775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20"/>
            <p:cNvSpPr/>
            <p:nvPr/>
          </p:nvSpPr>
          <p:spPr>
            <a:xfrm>
              <a:off x="1208970" y="759780"/>
              <a:ext cx="29431" cy="41248"/>
            </a:xfrm>
            <a:custGeom>
              <a:avLst/>
              <a:gdLst/>
              <a:ahLst/>
              <a:cxnLst/>
              <a:rect l="l" t="t" r="r" b="b"/>
              <a:pathLst>
                <a:path w="914" h="1281" fill="none" extrusionOk="0">
                  <a:moveTo>
                    <a:pt x="1" y="0"/>
                  </a:moveTo>
                  <a:cubicBezTo>
                    <a:pt x="369" y="427"/>
                    <a:pt x="663" y="854"/>
                    <a:pt x="913" y="1280"/>
                  </a:cubicBezTo>
                </a:path>
              </a:pathLst>
            </a:custGeom>
            <a:noFill/>
            <a:ln w="4775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20"/>
            <p:cNvSpPr/>
            <p:nvPr/>
          </p:nvSpPr>
          <p:spPr>
            <a:xfrm>
              <a:off x="818022" y="968762"/>
              <a:ext cx="15681" cy="27982"/>
            </a:xfrm>
            <a:custGeom>
              <a:avLst/>
              <a:gdLst/>
              <a:ahLst/>
              <a:cxnLst/>
              <a:rect l="l" t="t" r="r" b="b"/>
              <a:pathLst>
                <a:path w="487" h="869" fill="none" extrusionOk="0">
                  <a:moveTo>
                    <a:pt x="1" y="0"/>
                  </a:moveTo>
                  <a:cubicBezTo>
                    <a:pt x="177" y="309"/>
                    <a:pt x="295" y="559"/>
                    <a:pt x="486" y="868"/>
                  </a:cubicBezTo>
                </a:path>
              </a:pathLst>
            </a:custGeom>
            <a:noFill/>
            <a:ln w="4775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20"/>
            <p:cNvSpPr/>
            <p:nvPr/>
          </p:nvSpPr>
          <p:spPr>
            <a:xfrm>
              <a:off x="1119903" y="690581"/>
              <a:ext cx="79148" cy="137945"/>
            </a:xfrm>
            <a:custGeom>
              <a:avLst/>
              <a:gdLst/>
              <a:ahLst/>
              <a:cxnLst/>
              <a:rect l="l" t="t" r="r" b="b"/>
              <a:pathLst>
                <a:path w="2458" h="4284" fill="none" extrusionOk="0">
                  <a:moveTo>
                    <a:pt x="0" y="1"/>
                  </a:moveTo>
                  <a:cubicBezTo>
                    <a:pt x="986" y="1340"/>
                    <a:pt x="1899" y="2694"/>
                    <a:pt x="2458" y="4283"/>
                  </a:cubicBezTo>
                </a:path>
              </a:pathLst>
            </a:custGeom>
            <a:noFill/>
            <a:ln w="4775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20"/>
            <p:cNvSpPr/>
            <p:nvPr/>
          </p:nvSpPr>
          <p:spPr>
            <a:xfrm>
              <a:off x="1485252" y="459315"/>
              <a:ext cx="57380" cy="91029"/>
            </a:xfrm>
            <a:custGeom>
              <a:avLst/>
              <a:gdLst/>
              <a:ahLst/>
              <a:cxnLst/>
              <a:rect l="l" t="t" r="r" b="b"/>
              <a:pathLst>
                <a:path w="1782" h="2827" fill="none" extrusionOk="0">
                  <a:moveTo>
                    <a:pt x="1" y="1"/>
                  </a:moveTo>
                  <a:cubicBezTo>
                    <a:pt x="736" y="869"/>
                    <a:pt x="1355" y="1782"/>
                    <a:pt x="1781" y="2826"/>
                  </a:cubicBezTo>
                </a:path>
              </a:pathLst>
            </a:custGeom>
            <a:noFill/>
            <a:ln w="4775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20"/>
            <p:cNvSpPr/>
            <p:nvPr/>
          </p:nvSpPr>
          <p:spPr>
            <a:xfrm>
              <a:off x="916588" y="431011"/>
              <a:ext cx="839261" cy="944329"/>
            </a:xfrm>
            <a:custGeom>
              <a:avLst/>
              <a:gdLst/>
              <a:ahLst/>
              <a:cxnLst/>
              <a:rect l="l" t="t" r="r" b="b"/>
              <a:pathLst>
                <a:path w="26064" h="29327" extrusionOk="0">
                  <a:moveTo>
                    <a:pt x="22056" y="1"/>
                  </a:moveTo>
                  <a:cubicBezTo>
                    <a:pt x="21347" y="1"/>
                    <a:pt x="20628" y="158"/>
                    <a:pt x="19986" y="453"/>
                  </a:cubicBezTo>
                  <a:cubicBezTo>
                    <a:pt x="18396" y="1130"/>
                    <a:pt x="17175" y="2484"/>
                    <a:pt x="15998" y="3823"/>
                  </a:cubicBezTo>
                  <a:cubicBezTo>
                    <a:pt x="12686" y="7694"/>
                    <a:pt x="9743" y="11858"/>
                    <a:pt x="6741" y="15964"/>
                  </a:cubicBezTo>
                  <a:cubicBezTo>
                    <a:pt x="4224" y="19467"/>
                    <a:pt x="1649" y="23087"/>
                    <a:pt x="369" y="27193"/>
                  </a:cubicBezTo>
                  <a:cubicBezTo>
                    <a:pt x="119" y="27870"/>
                    <a:pt x="1" y="28723"/>
                    <a:pt x="619" y="29150"/>
                  </a:cubicBezTo>
                  <a:cubicBezTo>
                    <a:pt x="796" y="29275"/>
                    <a:pt x="989" y="29327"/>
                    <a:pt x="1189" y="29327"/>
                  </a:cubicBezTo>
                  <a:cubicBezTo>
                    <a:pt x="1673" y="29327"/>
                    <a:pt x="2198" y="29025"/>
                    <a:pt x="2635" y="28723"/>
                  </a:cubicBezTo>
                  <a:cubicBezTo>
                    <a:pt x="10244" y="23087"/>
                    <a:pt x="17175" y="16524"/>
                    <a:pt x="23179" y="9224"/>
                  </a:cubicBezTo>
                  <a:cubicBezTo>
                    <a:pt x="24165" y="8062"/>
                    <a:pt x="25078" y="6825"/>
                    <a:pt x="25563" y="5354"/>
                  </a:cubicBezTo>
                  <a:cubicBezTo>
                    <a:pt x="26064" y="3956"/>
                    <a:pt x="25872" y="2234"/>
                    <a:pt x="24901" y="1130"/>
                  </a:cubicBezTo>
                  <a:cubicBezTo>
                    <a:pt x="24160" y="354"/>
                    <a:pt x="23118" y="1"/>
                    <a:pt x="22056" y="1"/>
                  </a:cubicBezTo>
                  <a:close/>
                </a:path>
              </a:pathLst>
            </a:custGeom>
            <a:solidFill>
              <a:srgbClr val="F7D79F"/>
            </a:solidFill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20"/>
            <p:cNvSpPr/>
            <p:nvPr/>
          </p:nvSpPr>
          <p:spPr>
            <a:xfrm>
              <a:off x="1372485" y="668781"/>
              <a:ext cx="124646" cy="102879"/>
            </a:xfrm>
            <a:custGeom>
              <a:avLst/>
              <a:gdLst/>
              <a:ahLst/>
              <a:cxnLst/>
              <a:rect l="l" t="t" r="r" b="b"/>
              <a:pathLst>
                <a:path w="3871" h="3195" fill="none" extrusionOk="0">
                  <a:moveTo>
                    <a:pt x="0" y="1"/>
                  </a:moveTo>
                  <a:cubicBezTo>
                    <a:pt x="1413" y="987"/>
                    <a:pt x="2708" y="2017"/>
                    <a:pt x="3871" y="3194"/>
                  </a:cubicBezTo>
                </a:path>
              </a:pathLst>
            </a:custGeom>
            <a:noFill/>
            <a:ln w="4775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20"/>
            <p:cNvSpPr/>
            <p:nvPr/>
          </p:nvSpPr>
          <p:spPr>
            <a:xfrm>
              <a:off x="1424135" y="753597"/>
              <a:ext cx="51198" cy="49330"/>
            </a:xfrm>
            <a:custGeom>
              <a:avLst/>
              <a:gdLst/>
              <a:ahLst/>
              <a:cxnLst/>
              <a:rect l="l" t="t" r="r" b="b"/>
              <a:pathLst>
                <a:path w="1590" h="1532" fill="none" extrusionOk="0">
                  <a:moveTo>
                    <a:pt x="0" y="1"/>
                  </a:moveTo>
                  <a:cubicBezTo>
                    <a:pt x="545" y="486"/>
                    <a:pt x="1104" y="987"/>
                    <a:pt x="1590" y="1531"/>
                  </a:cubicBezTo>
                </a:path>
              </a:pathLst>
            </a:custGeom>
            <a:noFill/>
            <a:ln w="4775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20"/>
            <p:cNvSpPr/>
            <p:nvPr/>
          </p:nvSpPr>
          <p:spPr>
            <a:xfrm>
              <a:off x="1202820" y="996713"/>
              <a:ext cx="86747" cy="76797"/>
            </a:xfrm>
            <a:custGeom>
              <a:avLst/>
              <a:gdLst/>
              <a:ahLst/>
              <a:cxnLst/>
              <a:rect l="l" t="t" r="r" b="b"/>
              <a:pathLst>
                <a:path w="2694" h="2385" fill="none" extrusionOk="0">
                  <a:moveTo>
                    <a:pt x="1" y="0"/>
                  </a:moveTo>
                  <a:cubicBezTo>
                    <a:pt x="854" y="604"/>
                    <a:pt x="1722" y="1281"/>
                    <a:pt x="2399" y="2075"/>
                  </a:cubicBezTo>
                  <a:cubicBezTo>
                    <a:pt x="2517" y="2208"/>
                    <a:pt x="2576" y="2326"/>
                    <a:pt x="2694" y="2384"/>
                  </a:cubicBezTo>
                </a:path>
              </a:pathLst>
            </a:custGeom>
            <a:noFill/>
            <a:ln w="4775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20"/>
            <p:cNvSpPr/>
            <p:nvPr/>
          </p:nvSpPr>
          <p:spPr>
            <a:xfrm>
              <a:off x="1204720" y="1045980"/>
              <a:ext cx="57380" cy="47431"/>
            </a:xfrm>
            <a:custGeom>
              <a:avLst/>
              <a:gdLst/>
              <a:ahLst/>
              <a:cxnLst/>
              <a:rect l="l" t="t" r="r" b="b"/>
              <a:pathLst>
                <a:path w="1782" h="1473" fill="none" extrusionOk="0">
                  <a:moveTo>
                    <a:pt x="0" y="1"/>
                  </a:moveTo>
                  <a:cubicBezTo>
                    <a:pt x="619" y="428"/>
                    <a:pt x="1237" y="913"/>
                    <a:pt x="1781" y="1473"/>
                  </a:cubicBezTo>
                </a:path>
              </a:pathLst>
            </a:custGeom>
            <a:noFill/>
            <a:ln w="4775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20"/>
            <p:cNvSpPr/>
            <p:nvPr/>
          </p:nvSpPr>
          <p:spPr>
            <a:xfrm>
              <a:off x="1143603" y="1140779"/>
              <a:ext cx="37449" cy="31298"/>
            </a:xfrm>
            <a:custGeom>
              <a:avLst/>
              <a:gdLst/>
              <a:ahLst/>
              <a:cxnLst/>
              <a:rect l="l" t="t" r="r" b="b"/>
              <a:pathLst>
                <a:path w="1163" h="972" fill="none" extrusionOk="0">
                  <a:moveTo>
                    <a:pt x="0" y="0"/>
                  </a:moveTo>
                  <a:cubicBezTo>
                    <a:pt x="427" y="309"/>
                    <a:pt x="854" y="604"/>
                    <a:pt x="1163" y="971"/>
                  </a:cubicBezTo>
                </a:path>
              </a:pathLst>
            </a:custGeom>
            <a:noFill/>
            <a:ln w="4775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20"/>
            <p:cNvSpPr/>
            <p:nvPr/>
          </p:nvSpPr>
          <p:spPr>
            <a:xfrm>
              <a:off x="1303769" y="992430"/>
              <a:ext cx="27499" cy="31781"/>
            </a:xfrm>
            <a:custGeom>
              <a:avLst/>
              <a:gdLst/>
              <a:ahLst/>
              <a:cxnLst/>
              <a:rect l="l" t="t" r="r" b="b"/>
              <a:pathLst>
                <a:path w="854" h="987" fill="none" extrusionOk="0">
                  <a:moveTo>
                    <a:pt x="0" y="1"/>
                  </a:moveTo>
                  <a:cubicBezTo>
                    <a:pt x="295" y="310"/>
                    <a:pt x="604" y="619"/>
                    <a:pt x="854" y="987"/>
                  </a:cubicBezTo>
                </a:path>
              </a:pathLst>
            </a:custGeom>
            <a:noFill/>
            <a:ln w="4775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20"/>
            <p:cNvSpPr/>
            <p:nvPr/>
          </p:nvSpPr>
          <p:spPr>
            <a:xfrm>
              <a:off x="1289536" y="842697"/>
              <a:ext cx="39831" cy="31298"/>
            </a:xfrm>
            <a:custGeom>
              <a:avLst/>
              <a:gdLst/>
              <a:ahLst/>
              <a:cxnLst/>
              <a:rect l="l" t="t" r="r" b="b"/>
              <a:pathLst>
                <a:path w="1237" h="972" fill="none" extrusionOk="0">
                  <a:moveTo>
                    <a:pt x="1" y="1"/>
                  </a:moveTo>
                  <a:cubicBezTo>
                    <a:pt x="442" y="295"/>
                    <a:pt x="869" y="604"/>
                    <a:pt x="1237" y="972"/>
                  </a:cubicBezTo>
                </a:path>
              </a:pathLst>
            </a:custGeom>
            <a:noFill/>
            <a:ln w="4775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20"/>
            <p:cNvSpPr/>
            <p:nvPr/>
          </p:nvSpPr>
          <p:spPr>
            <a:xfrm>
              <a:off x="1017054" y="1198096"/>
              <a:ext cx="21832" cy="21381"/>
            </a:xfrm>
            <a:custGeom>
              <a:avLst/>
              <a:gdLst/>
              <a:ahLst/>
              <a:cxnLst/>
              <a:rect l="l" t="t" r="r" b="b"/>
              <a:pathLst>
                <a:path w="678" h="664" fill="none" extrusionOk="0">
                  <a:moveTo>
                    <a:pt x="1" y="1"/>
                  </a:moveTo>
                  <a:cubicBezTo>
                    <a:pt x="251" y="236"/>
                    <a:pt x="501" y="428"/>
                    <a:pt x="678" y="663"/>
                  </a:cubicBezTo>
                </a:path>
              </a:pathLst>
            </a:custGeom>
            <a:noFill/>
            <a:ln w="4775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20"/>
            <p:cNvSpPr/>
            <p:nvPr/>
          </p:nvSpPr>
          <p:spPr>
            <a:xfrm>
              <a:off x="1447835" y="660730"/>
              <a:ext cx="116596" cy="108546"/>
            </a:xfrm>
            <a:custGeom>
              <a:avLst/>
              <a:gdLst/>
              <a:ahLst/>
              <a:cxnLst/>
              <a:rect l="l" t="t" r="r" b="b"/>
              <a:pathLst>
                <a:path w="3621" h="3371" fill="none" extrusionOk="0">
                  <a:moveTo>
                    <a:pt x="0" y="0"/>
                  </a:moveTo>
                  <a:cubicBezTo>
                    <a:pt x="1280" y="1045"/>
                    <a:pt x="2634" y="2031"/>
                    <a:pt x="3620" y="3370"/>
                  </a:cubicBezTo>
                </a:path>
              </a:pathLst>
            </a:custGeom>
            <a:noFill/>
            <a:ln w="4775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20"/>
            <p:cNvSpPr/>
            <p:nvPr/>
          </p:nvSpPr>
          <p:spPr>
            <a:xfrm>
              <a:off x="1520802" y="530414"/>
              <a:ext cx="82947" cy="69198"/>
            </a:xfrm>
            <a:custGeom>
              <a:avLst/>
              <a:gdLst/>
              <a:ahLst/>
              <a:cxnLst/>
              <a:rect l="l" t="t" r="r" b="b"/>
              <a:pathLst>
                <a:path w="2576" h="2149" fill="none" extrusionOk="0">
                  <a:moveTo>
                    <a:pt x="0" y="0"/>
                  </a:moveTo>
                  <a:cubicBezTo>
                    <a:pt x="986" y="560"/>
                    <a:pt x="1840" y="1295"/>
                    <a:pt x="2576" y="2149"/>
                  </a:cubicBezTo>
                </a:path>
              </a:pathLst>
            </a:custGeom>
            <a:noFill/>
            <a:ln w="4775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40" name="Google Shape;2640;p20"/>
          <p:cNvGrpSpPr/>
          <p:nvPr/>
        </p:nvGrpSpPr>
        <p:grpSpPr>
          <a:xfrm rot="-535291" flipH="1">
            <a:off x="8939946" y="1730716"/>
            <a:ext cx="411751" cy="557650"/>
            <a:chOff x="-467590" y="1011879"/>
            <a:chExt cx="531238" cy="719477"/>
          </a:xfrm>
        </p:grpSpPr>
        <p:sp>
          <p:nvSpPr>
            <p:cNvPr id="2641" name="Google Shape;2641;p20"/>
            <p:cNvSpPr/>
            <p:nvPr/>
          </p:nvSpPr>
          <p:spPr>
            <a:xfrm>
              <a:off x="-467590" y="1011879"/>
              <a:ext cx="130346" cy="32264"/>
            </a:xfrm>
            <a:custGeom>
              <a:avLst/>
              <a:gdLst/>
              <a:ahLst/>
              <a:cxnLst/>
              <a:rect l="l" t="t" r="r" b="b"/>
              <a:pathLst>
                <a:path w="4048" h="1002" extrusionOk="0">
                  <a:moveTo>
                    <a:pt x="1652" y="0"/>
                  </a:moveTo>
                  <a:cubicBezTo>
                    <a:pt x="1489" y="0"/>
                    <a:pt x="1326" y="5"/>
                    <a:pt x="1163" y="15"/>
                  </a:cubicBezTo>
                  <a:cubicBezTo>
                    <a:pt x="677" y="15"/>
                    <a:pt x="0" y="265"/>
                    <a:pt x="59" y="751"/>
                  </a:cubicBezTo>
                  <a:cubicBezTo>
                    <a:pt x="446" y="714"/>
                    <a:pt x="837" y="694"/>
                    <a:pt x="1231" y="694"/>
                  </a:cubicBezTo>
                  <a:cubicBezTo>
                    <a:pt x="2098" y="694"/>
                    <a:pt x="2981" y="789"/>
                    <a:pt x="3870" y="1001"/>
                  </a:cubicBezTo>
                  <a:cubicBezTo>
                    <a:pt x="3929" y="810"/>
                    <a:pt x="3988" y="560"/>
                    <a:pt x="4047" y="383"/>
                  </a:cubicBezTo>
                  <a:cubicBezTo>
                    <a:pt x="3286" y="125"/>
                    <a:pt x="2473" y="0"/>
                    <a:pt x="1652" y="0"/>
                  </a:cubicBezTo>
                  <a:close/>
                </a:path>
              </a:pathLst>
            </a:custGeom>
            <a:solidFill>
              <a:srgbClr val="F7D79F"/>
            </a:solidFill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20"/>
            <p:cNvSpPr/>
            <p:nvPr/>
          </p:nvSpPr>
          <p:spPr>
            <a:xfrm>
              <a:off x="-347256" y="1016774"/>
              <a:ext cx="410904" cy="714582"/>
            </a:xfrm>
            <a:custGeom>
              <a:avLst/>
              <a:gdLst/>
              <a:ahLst/>
              <a:cxnLst/>
              <a:rect l="l" t="t" r="r" b="b"/>
              <a:pathLst>
                <a:path w="12761" h="22192" extrusionOk="0">
                  <a:moveTo>
                    <a:pt x="1538" y="0"/>
                  </a:moveTo>
                  <a:cubicBezTo>
                    <a:pt x="913" y="0"/>
                    <a:pt x="272" y="196"/>
                    <a:pt x="133" y="775"/>
                  </a:cubicBezTo>
                  <a:cubicBezTo>
                    <a:pt x="1" y="1335"/>
                    <a:pt x="428" y="1761"/>
                    <a:pt x="796" y="2129"/>
                  </a:cubicBezTo>
                  <a:cubicBezTo>
                    <a:pt x="2150" y="3542"/>
                    <a:pt x="3562" y="5014"/>
                    <a:pt x="4666" y="6603"/>
                  </a:cubicBezTo>
                  <a:cubicBezTo>
                    <a:pt x="7418" y="10841"/>
                    <a:pt x="8036" y="16110"/>
                    <a:pt x="8713" y="21084"/>
                  </a:cubicBezTo>
                  <a:cubicBezTo>
                    <a:pt x="8826" y="21550"/>
                    <a:pt x="9061" y="22191"/>
                    <a:pt x="9508" y="22191"/>
                  </a:cubicBezTo>
                  <a:cubicBezTo>
                    <a:pt x="9527" y="22191"/>
                    <a:pt x="9547" y="22190"/>
                    <a:pt x="9567" y="22188"/>
                  </a:cubicBezTo>
                  <a:cubicBezTo>
                    <a:pt x="9699" y="22114"/>
                    <a:pt x="9817" y="22055"/>
                    <a:pt x="9935" y="21938"/>
                  </a:cubicBezTo>
                  <a:cubicBezTo>
                    <a:pt x="11406" y="20716"/>
                    <a:pt x="11965" y="18803"/>
                    <a:pt x="12201" y="16905"/>
                  </a:cubicBezTo>
                  <a:cubicBezTo>
                    <a:pt x="12760" y="13358"/>
                    <a:pt x="12275" y="9488"/>
                    <a:pt x="10494" y="6294"/>
                  </a:cubicBezTo>
                  <a:cubicBezTo>
                    <a:pt x="8772" y="3115"/>
                    <a:pt x="5652" y="658"/>
                    <a:pt x="2032" y="40"/>
                  </a:cubicBezTo>
                  <a:cubicBezTo>
                    <a:pt x="1875" y="15"/>
                    <a:pt x="1707" y="0"/>
                    <a:pt x="1538" y="0"/>
                  </a:cubicBezTo>
                  <a:close/>
                </a:path>
              </a:pathLst>
            </a:custGeom>
            <a:solidFill>
              <a:srgbClr val="F7D79F"/>
            </a:solidFill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20"/>
            <p:cNvSpPr/>
            <p:nvPr/>
          </p:nvSpPr>
          <p:spPr>
            <a:xfrm>
              <a:off x="-163391" y="1147895"/>
              <a:ext cx="106679" cy="119687"/>
            </a:xfrm>
            <a:custGeom>
              <a:avLst/>
              <a:gdLst/>
              <a:ahLst/>
              <a:cxnLst/>
              <a:rect l="l" t="t" r="r" b="b"/>
              <a:pathLst>
                <a:path w="3313" h="3717" extrusionOk="0">
                  <a:moveTo>
                    <a:pt x="1537" y="1"/>
                  </a:moveTo>
                  <a:cubicBezTo>
                    <a:pt x="1247" y="1"/>
                    <a:pt x="1006" y="126"/>
                    <a:pt x="796" y="324"/>
                  </a:cubicBezTo>
                  <a:cubicBezTo>
                    <a:pt x="678" y="383"/>
                    <a:pt x="604" y="515"/>
                    <a:pt x="545" y="574"/>
                  </a:cubicBezTo>
                  <a:cubicBezTo>
                    <a:pt x="369" y="824"/>
                    <a:pt x="178" y="1118"/>
                    <a:pt x="60" y="1427"/>
                  </a:cubicBezTo>
                  <a:cubicBezTo>
                    <a:pt x="1" y="1736"/>
                    <a:pt x="1" y="2104"/>
                    <a:pt x="60" y="2413"/>
                  </a:cubicBezTo>
                  <a:cubicBezTo>
                    <a:pt x="178" y="2664"/>
                    <a:pt x="310" y="2899"/>
                    <a:pt x="487" y="3090"/>
                  </a:cubicBezTo>
                  <a:cubicBezTo>
                    <a:pt x="604" y="3267"/>
                    <a:pt x="796" y="3399"/>
                    <a:pt x="972" y="3517"/>
                  </a:cubicBezTo>
                  <a:cubicBezTo>
                    <a:pt x="1190" y="3652"/>
                    <a:pt x="1441" y="3716"/>
                    <a:pt x="1691" y="3716"/>
                  </a:cubicBezTo>
                  <a:cubicBezTo>
                    <a:pt x="2014" y="3716"/>
                    <a:pt x="2335" y="3607"/>
                    <a:pt x="2576" y="3399"/>
                  </a:cubicBezTo>
                  <a:cubicBezTo>
                    <a:pt x="3062" y="3090"/>
                    <a:pt x="3312" y="2531"/>
                    <a:pt x="3312" y="1928"/>
                  </a:cubicBezTo>
                  <a:cubicBezTo>
                    <a:pt x="3312" y="1369"/>
                    <a:pt x="3003" y="824"/>
                    <a:pt x="2576" y="456"/>
                  </a:cubicBezTo>
                  <a:cubicBezTo>
                    <a:pt x="2326" y="206"/>
                    <a:pt x="2017" y="88"/>
                    <a:pt x="1708" y="15"/>
                  </a:cubicBezTo>
                  <a:cubicBezTo>
                    <a:pt x="1649" y="5"/>
                    <a:pt x="1592" y="1"/>
                    <a:pt x="1537" y="1"/>
                  </a:cubicBezTo>
                  <a:close/>
                </a:path>
              </a:pathLst>
            </a:custGeom>
            <a:solidFill>
              <a:srgbClr val="F7D79F"/>
            </a:solidFill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20"/>
            <p:cNvSpPr/>
            <p:nvPr/>
          </p:nvSpPr>
          <p:spPr>
            <a:xfrm>
              <a:off x="-252458" y="1066202"/>
              <a:ext cx="104747" cy="102074"/>
            </a:xfrm>
            <a:custGeom>
              <a:avLst/>
              <a:gdLst/>
              <a:ahLst/>
              <a:cxnLst/>
              <a:rect l="l" t="t" r="r" b="b"/>
              <a:pathLst>
                <a:path w="3253" h="3170" extrusionOk="0">
                  <a:moveTo>
                    <a:pt x="1417" y="0"/>
                  </a:moveTo>
                  <a:cubicBezTo>
                    <a:pt x="1298" y="0"/>
                    <a:pt x="1177" y="18"/>
                    <a:pt x="1045" y="50"/>
                  </a:cubicBezTo>
                  <a:cubicBezTo>
                    <a:pt x="795" y="109"/>
                    <a:pt x="560" y="344"/>
                    <a:pt x="368" y="594"/>
                  </a:cubicBezTo>
                  <a:cubicBezTo>
                    <a:pt x="133" y="962"/>
                    <a:pt x="0" y="1389"/>
                    <a:pt x="59" y="1816"/>
                  </a:cubicBezTo>
                  <a:cubicBezTo>
                    <a:pt x="192" y="2375"/>
                    <a:pt x="736" y="2802"/>
                    <a:pt x="1295" y="3052"/>
                  </a:cubicBezTo>
                  <a:cubicBezTo>
                    <a:pt x="1413" y="3111"/>
                    <a:pt x="1604" y="3170"/>
                    <a:pt x="1781" y="3170"/>
                  </a:cubicBezTo>
                  <a:cubicBezTo>
                    <a:pt x="2031" y="3170"/>
                    <a:pt x="2267" y="2993"/>
                    <a:pt x="2458" y="2861"/>
                  </a:cubicBezTo>
                  <a:cubicBezTo>
                    <a:pt x="2885" y="2434"/>
                    <a:pt x="3253" y="1816"/>
                    <a:pt x="3135" y="1212"/>
                  </a:cubicBezTo>
                  <a:cubicBezTo>
                    <a:pt x="3002" y="653"/>
                    <a:pt x="2458" y="285"/>
                    <a:pt x="1899" y="109"/>
                  </a:cubicBezTo>
                  <a:cubicBezTo>
                    <a:pt x="1730" y="33"/>
                    <a:pt x="1576" y="0"/>
                    <a:pt x="1417" y="0"/>
                  </a:cubicBezTo>
                  <a:close/>
                </a:path>
              </a:pathLst>
            </a:custGeom>
            <a:solidFill>
              <a:srgbClr val="F7D79F"/>
            </a:solidFill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20"/>
            <p:cNvSpPr/>
            <p:nvPr/>
          </p:nvSpPr>
          <p:spPr>
            <a:xfrm>
              <a:off x="-82341" y="1418928"/>
              <a:ext cx="112346" cy="98049"/>
            </a:xfrm>
            <a:custGeom>
              <a:avLst/>
              <a:gdLst/>
              <a:ahLst/>
              <a:cxnLst/>
              <a:rect l="l" t="t" r="r" b="b"/>
              <a:pathLst>
                <a:path w="3489" h="3045" extrusionOk="0">
                  <a:moveTo>
                    <a:pt x="1649" y="1"/>
                  </a:moveTo>
                  <a:cubicBezTo>
                    <a:pt x="1222" y="60"/>
                    <a:pt x="736" y="251"/>
                    <a:pt x="427" y="619"/>
                  </a:cubicBezTo>
                  <a:cubicBezTo>
                    <a:pt x="295" y="737"/>
                    <a:pt x="236" y="869"/>
                    <a:pt x="177" y="987"/>
                  </a:cubicBezTo>
                  <a:cubicBezTo>
                    <a:pt x="1" y="1472"/>
                    <a:pt x="1" y="1472"/>
                    <a:pt x="236" y="1973"/>
                  </a:cubicBezTo>
                  <a:cubicBezTo>
                    <a:pt x="427" y="2458"/>
                    <a:pt x="913" y="2885"/>
                    <a:pt x="1472" y="3003"/>
                  </a:cubicBezTo>
                  <a:cubicBezTo>
                    <a:pt x="1577" y="3031"/>
                    <a:pt x="1687" y="3045"/>
                    <a:pt x="1801" y="3045"/>
                  </a:cubicBezTo>
                  <a:cubicBezTo>
                    <a:pt x="2215" y="3045"/>
                    <a:pt x="2668" y="2865"/>
                    <a:pt x="3003" y="2576"/>
                  </a:cubicBezTo>
                  <a:cubicBezTo>
                    <a:pt x="3371" y="2149"/>
                    <a:pt x="3488" y="1531"/>
                    <a:pt x="3312" y="1046"/>
                  </a:cubicBezTo>
                  <a:cubicBezTo>
                    <a:pt x="3238" y="869"/>
                    <a:pt x="3120" y="678"/>
                    <a:pt x="3003" y="560"/>
                  </a:cubicBezTo>
                  <a:cubicBezTo>
                    <a:pt x="2635" y="192"/>
                    <a:pt x="2134" y="1"/>
                    <a:pt x="1649" y="1"/>
                  </a:cubicBezTo>
                  <a:close/>
                </a:path>
              </a:pathLst>
            </a:custGeom>
            <a:solidFill>
              <a:srgbClr val="F7D79F"/>
            </a:solidFill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20"/>
            <p:cNvSpPr/>
            <p:nvPr/>
          </p:nvSpPr>
          <p:spPr>
            <a:xfrm>
              <a:off x="-100342" y="1289224"/>
              <a:ext cx="110446" cy="107645"/>
            </a:xfrm>
            <a:custGeom>
              <a:avLst/>
              <a:gdLst/>
              <a:ahLst/>
              <a:cxnLst/>
              <a:rect l="l" t="t" r="r" b="b"/>
              <a:pathLst>
                <a:path w="3430" h="3343" extrusionOk="0">
                  <a:moveTo>
                    <a:pt x="1530" y="1"/>
                  </a:moveTo>
                  <a:cubicBezTo>
                    <a:pt x="1327" y="1"/>
                    <a:pt x="1122" y="37"/>
                    <a:pt x="927" y="114"/>
                  </a:cubicBezTo>
                  <a:cubicBezTo>
                    <a:pt x="795" y="173"/>
                    <a:pt x="618" y="291"/>
                    <a:pt x="560" y="350"/>
                  </a:cubicBezTo>
                  <a:cubicBezTo>
                    <a:pt x="118" y="718"/>
                    <a:pt x="59" y="718"/>
                    <a:pt x="59" y="1277"/>
                  </a:cubicBezTo>
                  <a:cubicBezTo>
                    <a:pt x="0" y="1880"/>
                    <a:pt x="250" y="2498"/>
                    <a:pt x="677" y="2866"/>
                  </a:cubicBezTo>
                  <a:cubicBezTo>
                    <a:pt x="999" y="3188"/>
                    <a:pt x="1462" y="3342"/>
                    <a:pt x="1904" y="3342"/>
                  </a:cubicBezTo>
                  <a:cubicBezTo>
                    <a:pt x="2049" y="3342"/>
                    <a:pt x="2191" y="3326"/>
                    <a:pt x="2325" y="3293"/>
                  </a:cubicBezTo>
                  <a:cubicBezTo>
                    <a:pt x="2944" y="3116"/>
                    <a:pt x="3370" y="2557"/>
                    <a:pt x="3429" y="2013"/>
                  </a:cubicBezTo>
                  <a:cubicBezTo>
                    <a:pt x="3429" y="1762"/>
                    <a:pt x="3429" y="1586"/>
                    <a:pt x="3370" y="1394"/>
                  </a:cubicBezTo>
                  <a:cubicBezTo>
                    <a:pt x="3253" y="909"/>
                    <a:pt x="2885" y="482"/>
                    <a:pt x="2399" y="232"/>
                  </a:cubicBezTo>
                  <a:cubicBezTo>
                    <a:pt x="2135" y="82"/>
                    <a:pt x="1833" y="1"/>
                    <a:pt x="1530" y="1"/>
                  </a:cubicBezTo>
                  <a:close/>
                </a:path>
              </a:pathLst>
            </a:custGeom>
            <a:solidFill>
              <a:srgbClr val="F7D79F"/>
            </a:solidFill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20"/>
            <p:cNvSpPr/>
            <p:nvPr/>
          </p:nvSpPr>
          <p:spPr>
            <a:xfrm>
              <a:off x="-70492" y="1542193"/>
              <a:ext cx="92446" cy="88131"/>
            </a:xfrm>
            <a:custGeom>
              <a:avLst/>
              <a:gdLst/>
              <a:ahLst/>
              <a:cxnLst/>
              <a:rect l="l" t="t" r="r" b="b"/>
              <a:pathLst>
                <a:path w="2871" h="2737" extrusionOk="0">
                  <a:moveTo>
                    <a:pt x="1246" y="0"/>
                  </a:moveTo>
                  <a:cubicBezTo>
                    <a:pt x="985" y="0"/>
                    <a:pt x="739" y="57"/>
                    <a:pt x="545" y="220"/>
                  </a:cubicBezTo>
                  <a:cubicBezTo>
                    <a:pt x="427" y="352"/>
                    <a:pt x="368" y="470"/>
                    <a:pt x="295" y="588"/>
                  </a:cubicBezTo>
                  <a:cubicBezTo>
                    <a:pt x="0" y="1323"/>
                    <a:pt x="368" y="2192"/>
                    <a:pt x="972" y="2560"/>
                  </a:cubicBezTo>
                  <a:cubicBezTo>
                    <a:pt x="1222" y="2677"/>
                    <a:pt x="1472" y="2736"/>
                    <a:pt x="1708" y="2736"/>
                  </a:cubicBezTo>
                  <a:cubicBezTo>
                    <a:pt x="2075" y="2736"/>
                    <a:pt x="2443" y="2486"/>
                    <a:pt x="2635" y="2192"/>
                  </a:cubicBezTo>
                  <a:cubicBezTo>
                    <a:pt x="2811" y="1883"/>
                    <a:pt x="2870" y="1456"/>
                    <a:pt x="2870" y="1088"/>
                  </a:cubicBezTo>
                  <a:cubicBezTo>
                    <a:pt x="2811" y="838"/>
                    <a:pt x="2694" y="588"/>
                    <a:pt x="2576" y="470"/>
                  </a:cubicBezTo>
                  <a:cubicBezTo>
                    <a:pt x="2384" y="279"/>
                    <a:pt x="2134" y="161"/>
                    <a:pt x="1958" y="102"/>
                  </a:cubicBezTo>
                  <a:cubicBezTo>
                    <a:pt x="1728" y="46"/>
                    <a:pt x="1481" y="0"/>
                    <a:pt x="1246" y="0"/>
                  </a:cubicBezTo>
                  <a:close/>
                </a:path>
              </a:pathLst>
            </a:custGeom>
            <a:solidFill>
              <a:srgbClr val="F7D79F"/>
            </a:solidFill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48" name="Google Shape;2648;p20"/>
          <p:cNvSpPr/>
          <p:nvPr/>
        </p:nvSpPr>
        <p:spPr>
          <a:xfrm rot="-535529" flipH="1">
            <a:off x="8608426" y="-159051"/>
            <a:ext cx="480849" cy="893983"/>
          </a:xfrm>
          <a:custGeom>
            <a:avLst/>
            <a:gdLst/>
            <a:ahLst/>
            <a:cxnLst/>
            <a:rect l="l" t="t" r="r" b="b"/>
            <a:pathLst>
              <a:path w="19265" h="35817" extrusionOk="0">
                <a:moveTo>
                  <a:pt x="619" y="0"/>
                </a:moveTo>
                <a:cubicBezTo>
                  <a:pt x="560" y="0"/>
                  <a:pt x="501" y="0"/>
                  <a:pt x="427" y="59"/>
                </a:cubicBezTo>
                <a:cubicBezTo>
                  <a:pt x="427" y="59"/>
                  <a:pt x="368" y="118"/>
                  <a:pt x="368" y="236"/>
                </a:cubicBezTo>
                <a:cubicBezTo>
                  <a:pt x="1" y="2017"/>
                  <a:pt x="368" y="4047"/>
                  <a:pt x="1472" y="5578"/>
                </a:cubicBezTo>
                <a:cubicBezTo>
                  <a:pt x="928" y="6255"/>
                  <a:pt x="619" y="7050"/>
                  <a:pt x="427" y="7903"/>
                </a:cubicBezTo>
                <a:cubicBezTo>
                  <a:pt x="59" y="9802"/>
                  <a:pt x="501" y="11700"/>
                  <a:pt x="795" y="13672"/>
                </a:cubicBezTo>
                <a:cubicBezTo>
                  <a:pt x="795" y="13745"/>
                  <a:pt x="868" y="13795"/>
                  <a:pt x="938" y="13795"/>
                </a:cubicBezTo>
                <a:cubicBezTo>
                  <a:pt x="981" y="13795"/>
                  <a:pt x="1023" y="13776"/>
                  <a:pt x="1045" y="13731"/>
                </a:cubicBezTo>
                <a:cubicBezTo>
                  <a:pt x="1531" y="13363"/>
                  <a:pt x="1899" y="12936"/>
                  <a:pt x="2208" y="12436"/>
                </a:cubicBezTo>
                <a:cubicBezTo>
                  <a:pt x="2826" y="13540"/>
                  <a:pt x="3503" y="14643"/>
                  <a:pt x="4048" y="15821"/>
                </a:cubicBezTo>
                <a:cubicBezTo>
                  <a:pt x="5034" y="17837"/>
                  <a:pt x="5460" y="20103"/>
                  <a:pt x="5343" y="22369"/>
                </a:cubicBezTo>
                <a:cubicBezTo>
                  <a:pt x="5151" y="25681"/>
                  <a:pt x="3871" y="29183"/>
                  <a:pt x="5210" y="32244"/>
                </a:cubicBezTo>
                <a:cubicBezTo>
                  <a:pt x="6078" y="34216"/>
                  <a:pt x="8095" y="35688"/>
                  <a:pt x="10243" y="35805"/>
                </a:cubicBezTo>
                <a:cubicBezTo>
                  <a:pt x="10364" y="35813"/>
                  <a:pt x="10486" y="35817"/>
                  <a:pt x="10609" y="35817"/>
                </a:cubicBezTo>
                <a:cubicBezTo>
                  <a:pt x="13407" y="35817"/>
                  <a:pt x="16555" y="33917"/>
                  <a:pt x="17852" y="31449"/>
                </a:cubicBezTo>
                <a:cubicBezTo>
                  <a:pt x="19191" y="28874"/>
                  <a:pt x="19264" y="25813"/>
                  <a:pt x="18823" y="22929"/>
                </a:cubicBezTo>
                <a:cubicBezTo>
                  <a:pt x="17910" y="16615"/>
                  <a:pt x="13863" y="10670"/>
                  <a:pt x="8772" y="6741"/>
                </a:cubicBezTo>
                <a:cubicBezTo>
                  <a:pt x="8404" y="6432"/>
                  <a:pt x="7977" y="6181"/>
                  <a:pt x="7609" y="5946"/>
                </a:cubicBezTo>
                <a:cubicBezTo>
                  <a:pt x="8095" y="5755"/>
                  <a:pt x="8595" y="5446"/>
                  <a:pt x="9022" y="5078"/>
                </a:cubicBezTo>
                <a:cubicBezTo>
                  <a:pt x="9081" y="5019"/>
                  <a:pt x="9022" y="4842"/>
                  <a:pt x="8889" y="4842"/>
                </a:cubicBezTo>
                <a:cubicBezTo>
                  <a:pt x="7446" y="4717"/>
                  <a:pt x="6055" y="3846"/>
                  <a:pt x="4568" y="3846"/>
                </a:cubicBezTo>
                <a:cubicBezTo>
                  <a:pt x="4478" y="3846"/>
                  <a:pt x="4388" y="3849"/>
                  <a:pt x="4298" y="3856"/>
                </a:cubicBezTo>
                <a:cubicBezTo>
                  <a:pt x="3503" y="3856"/>
                  <a:pt x="2767" y="4224"/>
                  <a:pt x="2149" y="4842"/>
                </a:cubicBezTo>
                <a:cubicBezTo>
                  <a:pt x="1354" y="3370"/>
                  <a:pt x="1354" y="1531"/>
                  <a:pt x="1840" y="0"/>
                </a:cubicBezTo>
                <a:close/>
              </a:path>
            </a:pathLst>
          </a:custGeom>
          <a:solidFill>
            <a:srgbClr val="F39D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9" name="Google Shape;2649;p20"/>
          <p:cNvSpPr/>
          <p:nvPr/>
        </p:nvSpPr>
        <p:spPr>
          <a:xfrm rot="-535529" flipH="1">
            <a:off x="8671553" y="-29430"/>
            <a:ext cx="425738" cy="751563"/>
          </a:xfrm>
          <a:custGeom>
            <a:avLst/>
            <a:gdLst/>
            <a:ahLst/>
            <a:cxnLst/>
            <a:rect l="l" t="t" r="r" b="b"/>
            <a:pathLst>
              <a:path w="17057" h="30111" fill="none" extrusionOk="0">
                <a:moveTo>
                  <a:pt x="0" y="6505"/>
                </a:moveTo>
                <a:cubicBezTo>
                  <a:pt x="560" y="7668"/>
                  <a:pt x="1295" y="8713"/>
                  <a:pt x="1840" y="9875"/>
                </a:cubicBezTo>
                <a:cubicBezTo>
                  <a:pt x="2767" y="11906"/>
                  <a:pt x="3253" y="14173"/>
                  <a:pt x="3135" y="16439"/>
                </a:cubicBezTo>
                <a:cubicBezTo>
                  <a:pt x="2944" y="19750"/>
                  <a:pt x="1604" y="23238"/>
                  <a:pt x="2944" y="26314"/>
                </a:cubicBezTo>
                <a:cubicBezTo>
                  <a:pt x="3871" y="28271"/>
                  <a:pt x="5887" y="29743"/>
                  <a:pt x="8036" y="29860"/>
                </a:cubicBezTo>
                <a:cubicBezTo>
                  <a:pt x="10920" y="30110"/>
                  <a:pt x="14290" y="28094"/>
                  <a:pt x="15644" y="25519"/>
                </a:cubicBezTo>
                <a:cubicBezTo>
                  <a:pt x="16924" y="22944"/>
                  <a:pt x="17057" y="19868"/>
                  <a:pt x="16630" y="16983"/>
                </a:cubicBezTo>
                <a:cubicBezTo>
                  <a:pt x="15703" y="10670"/>
                  <a:pt x="11597" y="4725"/>
                  <a:pt x="6564" y="795"/>
                </a:cubicBezTo>
                <a:cubicBezTo>
                  <a:pt x="6196" y="560"/>
                  <a:pt x="5769" y="251"/>
                  <a:pt x="5342" y="1"/>
                </a:cubicBezTo>
              </a:path>
            </a:pathLst>
          </a:custGeom>
          <a:noFill/>
          <a:ln w="6250" cap="flat" cmpd="sng">
            <a:solidFill>
              <a:srgbClr val="28481F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0" name="Google Shape;2650;p20"/>
          <p:cNvSpPr/>
          <p:nvPr/>
        </p:nvSpPr>
        <p:spPr>
          <a:xfrm rot="-535529" flipH="1">
            <a:off x="8876641" y="-104678"/>
            <a:ext cx="224812" cy="252742"/>
          </a:xfrm>
          <a:custGeom>
            <a:avLst/>
            <a:gdLst/>
            <a:ahLst/>
            <a:cxnLst/>
            <a:rect l="l" t="t" r="r" b="b"/>
            <a:pathLst>
              <a:path w="9007" h="10126" fill="none" extrusionOk="0">
                <a:moveTo>
                  <a:pt x="1340" y="1840"/>
                </a:moveTo>
                <a:cubicBezTo>
                  <a:pt x="854" y="2517"/>
                  <a:pt x="486" y="3370"/>
                  <a:pt x="368" y="4180"/>
                </a:cubicBezTo>
                <a:cubicBezTo>
                  <a:pt x="1" y="6078"/>
                  <a:pt x="427" y="8035"/>
                  <a:pt x="736" y="9934"/>
                </a:cubicBezTo>
                <a:cubicBezTo>
                  <a:pt x="736" y="10066"/>
                  <a:pt x="854" y="10125"/>
                  <a:pt x="972" y="10066"/>
                </a:cubicBezTo>
                <a:cubicBezTo>
                  <a:pt x="1958" y="9257"/>
                  <a:pt x="2694" y="8035"/>
                  <a:pt x="2870" y="6814"/>
                </a:cubicBezTo>
                <a:cubicBezTo>
                  <a:pt x="2944" y="6623"/>
                  <a:pt x="3120" y="6623"/>
                  <a:pt x="3179" y="6681"/>
                </a:cubicBezTo>
                <a:cubicBezTo>
                  <a:pt x="3738" y="7300"/>
                  <a:pt x="4165" y="7976"/>
                  <a:pt x="4533" y="8712"/>
                </a:cubicBezTo>
                <a:cubicBezTo>
                  <a:pt x="4592" y="8889"/>
                  <a:pt x="4842" y="8830"/>
                  <a:pt x="4842" y="8653"/>
                </a:cubicBezTo>
                <a:cubicBezTo>
                  <a:pt x="4960" y="7241"/>
                  <a:pt x="4842" y="5828"/>
                  <a:pt x="4415" y="4474"/>
                </a:cubicBezTo>
                <a:cubicBezTo>
                  <a:pt x="4415" y="4356"/>
                  <a:pt x="4474" y="4239"/>
                  <a:pt x="4592" y="4297"/>
                </a:cubicBezTo>
                <a:cubicBezTo>
                  <a:pt x="5887" y="4474"/>
                  <a:pt x="7109" y="5283"/>
                  <a:pt x="8212" y="4974"/>
                </a:cubicBezTo>
                <a:cubicBezTo>
                  <a:pt x="8389" y="4915"/>
                  <a:pt x="8389" y="4783"/>
                  <a:pt x="8330" y="4665"/>
                </a:cubicBezTo>
                <a:lnTo>
                  <a:pt x="6255" y="2708"/>
                </a:lnTo>
                <a:cubicBezTo>
                  <a:pt x="6181" y="2576"/>
                  <a:pt x="6255" y="2399"/>
                  <a:pt x="6373" y="2399"/>
                </a:cubicBezTo>
                <a:cubicBezTo>
                  <a:pt x="7285" y="2399"/>
                  <a:pt x="8212" y="2031"/>
                  <a:pt x="8889" y="1413"/>
                </a:cubicBezTo>
                <a:cubicBezTo>
                  <a:pt x="9007" y="1295"/>
                  <a:pt x="8948" y="1104"/>
                  <a:pt x="8757" y="1104"/>
                </a:cubicBezTo>
                <a:cubicBezTo>
                  <a:pt x="7226" y="986"/>
                  <a:pt x="5814" y="0"/>
                  <a:pt x="4224" y="133"/>
                </a:cubicBezTo>
                <a:cubicBezTo>
                  <a:pt x="3429" y="191"/>
                  <a:pt x="2635" y="559"/>
                  <a:pt x="2017" y="1104"/>
                </a:cubicBezTo>
              </a:path>
            </a:pathLst>
          </a:custGeom>
          <a:noFill/>
          <a:ln w="6250" cap="flat" cmpd="sng">
            <a:solidFill>
              <a:srgbClr val="28481F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1" name="Google Shape;2651;p20"/>
          <p:cNvSpPr/>
          <p:nvPr/>
        </p:nvSpPr>
        <p:spPr>
          <a:xfrm rot="-535529" flipH="1">
            <a:off x="9021522" y="-209542"/>
            <a:ext cx="59878" cy="151730"/>
          </a:xfrm>
          <a:custGeom>
            <a:avLst/>
            <a:gdLst/>
            <a:ahLst/>
            <a:cxnLst/>
            <a:rect l="l" t="t" r="r" b="b"/>
            <a:pathLst>
              <a:path w="2399" h="6079" fill="none" extrusionOk="0">
                <a:moveTo>
                  <a:pt x="500" y="59"/>
                </a:moveTo>
                <a:cubicBezTo>
                  <a:pt x="559" y="0"/>
                  <a:pt x="618" y="0"/>
                  <a:pt x="677" y="0"/>
                </a:cubicBezTo>
                <a:lnTo>
                  <a:pt x="1898" y="0"/>
                </a:lnTo>
                <a:cubicBezTo>
                  <a:pt x="1354" y="1722"/>
                  <a:pt x="1413" y="3738"/>
                  <a:pt x="2399" y="5269"/>
                </a:cubicBezTo>
                <a:cubicBezTo>
                  <a:pt x="2149" y="5401"/>
                  <a:pt x="1972" y="5769"/>
                  <a:pt x="1840" y="6078"/>
                </a:cubicBezTo>
                <a:cubicBezTo>
                  <a:pt x="559" y="4474"/>
                  <a:pt x="0" y="2267"/>
                  <a:pt x="427" y="250"/>
                </a:cubicBezTo>
                <a:cubicBezTo>
                  <a:pt x="427" y="192"/>
                  <a:pt x="427" y="59"/>
                  <a:pt x="500" y="59"/>
                </a:cubicBezTo>
                <a:close/>
              </a:path>
            </a:pathLst>
          </a:custGeom>
          <a:noFill/>
          <a:ln w="6250" cap="flat" cmpd="sng">
            <a:solidFill>
              <a:srgbClr val="28481F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2" name="Google Shape;2652;p20"/>
          <p:cNvSpPr/>
          <p:nvPr/>
        </p:nvSpPr>
        <p:spPr>
          <a:xfrm rot="-535529" flipH="1">
            <a:off x="8954547" y="496987"/>
            <a:ext cx="93324" cy="151730"/>
          </a:xfrm>
          <a:custGeom>
            <a:avLst/>
            <a:gdLst/>
            <a:ahLst/>
            <a:cxnLst/>
            <a:rect l="l" t="t" r="r" b="b"/>
            <a:pathLst>
              <a:path w="3739" h="6079" fill="none" extrusionOk="0">
                <a:moveTo>
                  <a:pt x="1781" y="560"/>
                </a:moveTo>
                <a:cubicBezTo>
                  <a:pt x="1648" y="251"/>
                  <a:pt x="1413" y="0"/>
                  <a:pt x="1104" y="0"/>
                </a:cubicBezTo>
                <a:cubicBezTo>
                  <a:pt x="795" y="0"/>
                  <a:pt x="545" y="192"/>
                  <a:pt x="427" y="368"/>
                </a:cubicBezTo>
                <a:cubicBezTo>
                  <a:pt x="236" y="618"/>
                  <a:pt x="177" y="928"/>
                  <a:pt x="177" y="1163"/>
                </a:cubicBezTo>
                <a:cubicBezTo>
                  <a:pt x="0" y="2767"/>
                  <a:pt x="545" y="4356"/>
                  <a:pt x="1707" y="5460"/>
                </a:cubicBezTo>
                <a:cubicBezTo>
                  <a:pt x="1957" y="5710"/>
                  <a:pt x="2325" y="5946"/>
                  <a:pt x="2693" y="6019"/>
                </a:cubicBezTo>
                <a:cubicBezTo>
                  <a:pt x="3061" y="6078"/>
                  <a:pt x="3488" y="5887"/>
                  <a:pt x="3620" y="5519"/>
                </a:cubicBezTo>
                <a:cubicBezTo>
                  <a:pt x="3738" y="5151"/>
                  <a:pt x="3488" y="4724"/>
                  <a:pt x="3252" y="4356"/>
                </a:cubicBezTo>
                <a:cubicBezTo>
                  <a:pt x="2884" y="3812"/>
                  <a:pt x="2517" y="3253"/>
                  <a:pt x="2325" y="2576"/>
                </a:cubicBezTo>
                <a:cubicBezTo>
                  <a:pt x="2149" y="1899"/>
                  <a:pt x="2149" y="1163"/>
                  <a:pt x="1781" y="560"/>
                </a:cubicBezTo>
                <a:close/>
              </a:path>
            </a:pathLst>
          </a:custGeom>
          <a:noFill/>
          <a:ln w="6250" cap="flat" cmpd="sng">
            <a:solidFill>
              <a:srgbClr val="28481F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3" name="Google Shape;2653;p20"/>
          <p:cNvSpPr/>
          <p:nvPr/>
        </p:nvSpPr>
        <p:spPr>
          <a:xfrm rot="-535529" flipH="1">
            <a:off x="8640675" y="883545"/>
            <a:ext cx="452944" cy="734665"/>
          </a:xfrm>
          <a:custGeom>
            <a:avLst/>
            <a:gdLst/>
            <a:ahLst/>
            <a:cxnLst/>
            <a:rect l="l" t="t" r="r" b="b"/>
            <a:pathLst>
              <a:path w="18147" h="29434" fill="none" extrusionOk="0">
                <a:moveTo>
                  <a:pt x="9066" y="27344"/>
                </a:moveTo>
                <a:cubicBezTo>
                  <a:pt x="13849" y="24151"/>
                  <a:pt x="17351" y="19191"/>
                  <a:pt x="17896" y="13481"/>
                </a:cubicBezTo>
                <a:cubicBezTo>
                  <a:pt x="18146" y="11465"/>
                  <a:pt x="17719" y="8772"/>
                  <a:pt x="16424" y="7227"/>
                </a:cubicBezTo>
                <a:cubicBezTo>
                  <a:pt x="15512" y="6123"/>
                  <a:pt x="14099" y="5461"/>
                  <a:pt x="13363" y="4225"/>
                </a:cubicBezTo>
                <a:cubicBezTo>
                  <a:pt x="12627" y="3062"/>
                  <a:pt x="12627" y="1473"/>
                  <a:pt x="11774" y="428"/>
                </a:cubicBezTo>
                <a:cubicBezTo>
                  <a:pt x="10847" y="1"/>
                  <a:pt x="9993" y="1222"/>
                  <a:pt x="10170" y="2208"/>
                </a:cubicBezTo>
                <a:cubicBezTo>
                  <a:pt x="10420" y="3121"/>
                  <a:pt x="11156" y="3857"/>
                  <a:pt x="11583" y="4725"/>
                </a:cubicBezTo>
                <a:cubicBezTo>
                  <a:pt x="12377" y="6197"/>
                  <a:pt x="12318" y="7904"/>
                  <a:pt x="12142" y="9567"/>
                </a:cubicBezTo>
                <a:cubicBezTo>
                  <a:pt x="11700" y="13054"/>
                  <a:pt x="10906" y="16675"/>
                  <a:pt x="8639" y="19309"/>
                </a:cubicBezTo>
                <a:cubicBezTo>
                  <a:pt x="6373" y="22017"/>
                  <a:pt x="2753" y="23606"/>
                  <a:pt x="795" y="26358"/>
                </a:cubicBezTo>
                <a:cubicBezTo>
                  <a:pt x="1" y="27403"/>
                  <a:pt x="545" y="28875"/>
                  <a:pt x="1840" y="29184"/>
                </a:cubicBezTo>
                <a:cubicBezTo>
                  <a:pt x="2694" y="29375"/>
                  <a:pt x="3606" y="29434"/>
                  <a:pt x="4475" y="29301"/>
                </a:cubicBezTo>
                <a:cubicBezTo>
                  <a:pt x="6123" y="29007"/>
                  <a:pt x="7653" y="28271"/>
                  <a:pt x="9066" y="27344"/>
                </a:cubicBezTo>
                <a:close/>
              </a:path>
            </a:pathLst>
          </a:custGeom>
          <a:noFill/>
          <a:ln w="6250" cap="flat" cmpd="sng">
            <a:solidFill>
              <a:srgbClr val="28481F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4" name="Google Shape;2654;p20"/>
          <p:cNvSpPr/>
          <p:nvPr/>
        </p:nvSpPr>
        <p:spPr>
          <a:xfrm rot="-535529" flipH="1">
            <a:off x="8744674" y="984825"/>
            <a:ext cx="321407" cy="583334"/>
          </a:xfrm>
          <a:custGeom>
            <a:avLst/>
            <a:gdLst/>
            <a:ahLst/>
            <a:cxnLst/>
            <a:rect l="l" t="t" r="r" b="b"/>
            <a:pathLst>
              <a:path w="12877" h="23371" fill="none" extrusionOk="0">
                <a:moveTo>
                  <a:pt x="0" y="23370"/>
                </a:moveTo>
                <a:cubicBezTo>
                  <a:pt x="986" y="23061"/>
                  <a:pt x="1781" y="22517"/>
                  <a:pt x="2575" y="21957"/>
                </a:cubicBezTo>
                <a:cubicBezTo>
                  <a:pt x="4606" y="20545"/>
                  <a:pt x="6622" y="19073"/>
                  <a:pt x="8212" y="17175"/>
                </a:cubicBezTo>
                <a:cubicBezTo>
                  <a:pt x="11655" y="13186"/>
                  <a:pt x="12877" y="8654"/>
                  <a:pt x="12082" y="3444"/>
                </a:cubicBezTo>
                <a:cubicBezTo>
                  <a:pt x="11891" y="2208"/>
                  <a:pt x="11229" y="986"/>
                  <a:pt x="10051" y="0"/>
                </a:cubicBezTo>
              </a:path>
            </a:pathLst>
          </a:custGeom>
          <a:noFill/>
          <a:ln w="6250" cap="flat" cmpd="sng">
            <a:solidFill>
              <a:srgbClr val="28481F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55" name="Google Shape;2655;p20"/>
          <p:cNvGrpSpPr/>
          <p:nvPr/>
        </p:nvGrpSpPr>
        <p:grpSpPr>
          <a:xfrm rot="3134587" flipH="1">
            <a:off x="6883920" y="-192945"/>
            <a:ext cx="512937" cy="496434"/>
            <a:chOff x="-392127" y="843454"/>
            <a:chExt cx="512947" cy="496444"/>
          </a:xfrm>
        </p:grpSpPr>
        <p:sp>
          <p:nvSpPr>
            <p:cNvPr id="2656" name="Google Shape;2656;p20"/>
            <p:cNvSpPr/>
            <p:nvPr/>
          </p:nvSpPr>
          <p:spPr>
            <a:xfrm rot="535529">
              <a:off x="-361376" y="875862"/>
              <a:ext cx="451447" cy="431629"/>
            </a:xfrm>
            <a:custGeom>
              <a:avLst/>
              <a:gdLst/>
              <a:ahLst/>
              <a:cxnLst/>
              <a:rect l="l" t="t" r="r" b="b"/>
              <a:pathLst>
                <a:path w="18087" h="17293" fill="none" extrusionOk="0">
                  <a:moveTo>
                    <a:pt x="9139" y="17175"/>
                  </a:moveTo>
                  <a:cubicBezTo>
                    <a:pt x="11891" y="16689"/>
                    <a:pt x="14408" y="15159"/>
                    <a:pt x="16188" y="13069"/>
                  </a:cubicBezTo>
                  <a:cubicBezTo>
                    <a:pt x="17292" y="11715"/>
                    <a:pt x="18087" y="10067"/>
                    <a:pt x="18087" y="8345"/>
                  </a:cubicBezTo>
                  <a:cubicBezTo>
                    <a:pt x="18087" y="6623"/>
                    <a:pt x="17042" y="4857"/>
                    <a:pt x="15452" y="4298"/>
                  </a:cubicBezTo>
                  <a:cubicBezTo>
                    <a:pt x="14408" y="3989"/>
                    <a:pt x="13245" y="4180"/>
                    <a:pt x="12141" y="4489"/>
                  </a:cubicBezTo>
                  <a:cubicBezTo>
                    <a:pt x="11773" y="4607"/>
                    <a:pt x="11405" y="4725"/>
                    <a:pt x="11037" y="4666"/>
                  </a:cubicBezTo>
                  <a:cubicBezTo>
                    <a:pt x="10051" y="4666"/>
                    <a:pt x="10051" y="3930"/>
                    <a:pt x="9934" y="3194"/>
                  </a:cubicBezTo>
                  <a:cubicBezTo>
                    <a:pt x="9816" y="2341"/>
                    <a:pt x="9507" y="1546"/>
                    <a:pt x="8889" y="928"/>
                  </a:cubicBezTo>
                  <a:cubicBezTo>
                    <a:pt x="8094" y="192"/>
                    <a:pt x="6873" y="1"/>
                    <a:pt x="5828" y="251"/>
                  </a:cubicBezTo>
                  <a:cubicBezTo>
                    <a:pt x="4724" y="560"/>
                    <a:pt x="3871" y="1296"/>
                    <a:pt x="3061" y="2091"/>
                  </a:cubicBezTo>
                  <a:cubicBezTo>
                    <a:pt x="986" y="4357"/>
                    <a:pt x="0" y="7727"/>
                    <a:pt x="559" y="10803"/>
                  </a:cubicBezTo>
                  <a:cubicBezTo>
                    <a:pt x="795" y="12083"/>
                    <a:pt x="1354" y="13496"/>
                    <a:pt x="2575" y="14114"/>
                  </a:cubicBezTo>
                  <a:cubicBezTo>
                    <a:pt x="3561" y="14659"/>
                    <a:pt x="4724" y="14600"/>
                    <a:pt x="5636" y="15218"/>
                  </a:cubicBezTo>
                  <a:cubicBezTo>
                    <a:pt x="6446" y="15762"/>
                    <a:pt x="6873" y="16807"/>
                    <a:pt x="7785" y="17116"/>
                  </a:cubicBezTo>
                  <a:cubicBezTo>
                    <a:pt x="8212" y="17293"/>
                    <a:pt x="8712" y="17234"/>
                    <a:pt x="9139" y="17175"/>
                  </a:cubicBezTo>
                  <a:close/>
                </a:path>
              </a:pathLst>
            </a:custGeom>
            <a:noFill/>
            <a:ln w="6250" cap="flat" cmpd="sng">
              <a:solidFill>
                <a:srgbClr val="28481F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20"/>
            <p:cNvSpPr/>
            <p:nvPr/>
          </p:nvSpPr>
          <p:spPr>
            <a:xfrm rot="535529">
              <a:off x="-252018" y="1011128"/>
              <a:ext cx="216027" cy="208289"/>
            </a:xfrm>
            <a:custGeom>
              <a:avLst/>
              <a:gdLst/>
              <a:ahLst/>
              <a:cxnLst/>
              <a:rect l="l" t="t" r="r" b="b"/>
              <a:pathLst>
                <a:path w="8655" h="8345" fill="none" extrusionOk="0">
                  <a:moveTo>
                    <a:pt x="3135" y="251"/>
                  </a:moveTo>
                  <a:cubicBezTo>
                    <a:pt x="2282" y="1"/>
                    <a:pt x="1296" y="310"/>
                    <a:pt x="678" y="987"/>
                  </a:cubicBezTo>
                  <a:cubicBezTo>
                    <a:pt x="192" y="1664"/>
                    <a:pt x="1" y="2517"/>
                    <a:pt x="1" y="3371"/>
                  </a:cubicBezTo>
                  <a:cubicBezTo>
                    <a:pt x="74" y="4180"/>
                    <a:pt x="369" y="5034"/>
                    <a:pt x="619" y="5770"/>
                  </a:cubicBezTo>
                  <a:cubicBezTo>
                    <a:pt x="928" y="6447"/>
                    <a:pt x="1178" y="7182"/>
                    <a:pt x="1472" y="7859"/>
                  </a:cubicBezTo>
                  <a:cubicBezTo>
                    <a:pt x="1546" y="7918"/>
                    <a:pt x="1546" y="7977"/>
                    <a:pt x="1605" y="8095"/>
                  </a:cubicBezTo>
                  <a:cubicBezTo>
                    <a:pt x="1664" y="8154"/>
                    <a:pt x="1781" y="8154"/>
                    <a:pt x="1840" y="8227"/>
                  </a:cubicBezTo>
                  <a:cubicBezTo>
                    <a:pt x="2341" y="8345"/>
                    <a:pt x="2826" y="8227"/>
                    <a:pt x="3312" y="8095"/>
                  </a:cubicBezTo>
                  <a:cubicBezTo>
                    <a:pt x="4357" y="7786"/>
                    <a:pt x="5343" y="7418"/>
                    <a:pt x="6329" y="6991"/>
                  </a:cubicBezTo>
                  <a:cubicBezTo>
                    <a:pt x="6814" y="6756"/>
                    <a:pt x="7241" y="6505"/>
                    <a:pt x="7668" y="6138"/>
                  </a:cubicBezTo>
                  <a:cubicBezTo>
                    <a:pt x="8168" y="5711"/>
                    <a:pt x="8463" y="5152"/>
                    <a:pt x="8595" y="4475"/>
                  </a:cubicBezTo>
                  <a:cubicBezTo>
                    <a:pt x="8654" y="3871"/>
                    <a:pt x="8463" y="3194"/>
                    <a:pt x="7977" y="2709"/>
                  </a:cubicBezTo>
                  <a:cubicBezTo>
                    <a:pt x="7609" y="2341"/>
                    <a:pt x="7065" y="2149"/>
                    <a:pt x="6505" y="2090"/>
                  </a:cubicBezTo>
                  <a:cubicBezTo>
                    <a:pt x="6020" y="2090"/>
                    <a:pt x="5461" y="2149"/>
                    <a:pt x="4975" y="2267"/>
                  </a:cubicBezTo>
                  <a:cubicBezTo>
                    <a:pt x="4916" y="2341"/>
                    <a:pt x="4857" y="2341"/>
                    <a:pt x="4784" y="2341"/>
                  </a:cubicBezTo>
                  <a:cubicBezTo>
                    <a:pt x="4725" y="2267"/>
                    <a:pt x="4725" y="1840"/>
                    <a:pt x="4666" y="1723"/>
                  </a:cubicBezTo>
                  <a:cubicBezTo>
                    <a:pt x="4607" y="1472"/>
                    <a:pt x="4489" y="1237"/>
                    <a:pt x="4357" y="1046"/>
                  </a:cubicBezTo>
                  <a:cubicBezTo>
                    <a:pt x="4048" y="678"/>
                    <a:pt x="3621" y="369"/>
                    <a:pt x="3135" y="251"/>
                  </a:cubicBezTo>
                  <a:close/>
                </a:path>
              </a:pathLst>
            </a:custGeom>
            <a:noFill/>
            <a:ln w="6250" cap="flat" cmpd="sng">
              <a:solidFill>
                <a:srgbClr val="28481F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20"/>
            <p:cNvSpPr/>
            <p:nvPr/>
          </p:nvSpPr>
          <p:spPr>
            <a:xfrm rot="535529">
              <a:off x="-74715" y="893782"/>
              <a:ext cx="31998" cy="107277"/>
            </a:xfrm>
            <a:custGeom>
              <a:avLst/>
              <a:gdLst/>
              <a:ahLst/>
              <a:cxnLst/>
              <a:rect l="l" t="t" r="r" b="b"/>
              <a:pathLst>
                <a:path w="1282" h="4298" fill="none" extrusionOk="0">
                  <a:moveTo>
                    <a:pt x="678" y="1413"/>
                  </a:moveTo>
                  <a:cubicBezTo>
                    <a:pt x="604" y="1045"/>
                    <a:pt x="545" y="677"/>
                    <a:pt x="310" y="368"/>
                  </a:cubicBezTo>
                  <a:cubicBezTo>
                    <a:pt x="486" y="250"/>
                    <a:pt x="737" y="132"/>
                    <a:pt x="972" y="59"/>
                  </a:cubicBezTo>
                  <a:cubicBezTo>
                    <a:pt x="1046" y="0"/>
                    <a:pt x="1105" y="0"/>
                    <a:pt x="1105" y="0"/>
                  </a:cubicBezTo>
                  <a:lnTo>
                    <a:pt x="1222" y="132"/>
                  </a:lnTo>
                  <a:cubicBezTo>
                    <a:pt x="1281" y="250"/>
                    <a:pt x="1281" y="368"/>
                    <a:pt x="1281" y="559"/>
                  </a:cubicBezTo>
                  <a:cubicBezTo>
                    <a:pt x="1281" y="1722"/>
                    <a:pt x="972" y="2884"/>
                    <a:pt x="428" y="3929"/>
                  </a:cubicBezTo>
                  <a:cubicBezTo>
                    <a:pt x="369" y="4106"/>
                    <a:pt x="177" y="4297"/>
                    <a:pt x="1" y="4179"/>
                  </a:cubicBezTo>
                  <a:cubicBezTo>
                    <a:pt x="486" y="3311"/>
                    <a:pt x="795" y="2458"/>
                    <a:pt x="678" y="1413"/>
                  </a:cubicBezTo>
                  <a:close/>
                </a:path>
              </a:pathLst>
            </a:custGeom>
            <a:noFill/>
            <a:ln w="6250" cap="flat" cmpd="sng">
              <a:solidFill>
                <a:srgbClr val="28481F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20"/>
            <p:cNvSpPr/>
            <p:nvPr/>
          </p:nvSpPr>
          <p:spPr>
            <a:xfrm rot="535529">
              <a:off x="-187131" y="1075065"/>
              <a:ext cx="41533" cy="50344"/>
            </a:xfrm>
            <a:custGeom>
              <a:avLst/>
              <a:gdLst/>
              <a:ahLst/>
              <a:cxnLst/>
              <a:rect l="l" t="t" r="r" b="b"/>
              <a:pathLst>
                <a:path w="1664" h="2017" fill="none" extrusionOk="0">
                  <a:moveTo>
                    <a:pt x="133" y="1222"/>
                  </a:moveTo>
                  <a:cubicBezTo>
                    <a:pt x="0" y="1399"/>
                    <a:pt x="0" y="1708"/>
                    <a:pt x="192" y="1899"/>
                  </a:cubicBezTo>
                  <a:cubicBezTo>
                    <a:pt x="309" y="1958"/>
                    <a:pt x="501" y="2017"/>
                    <a:pt x="618" y="1899"/>
                  </a:cubicBezTo>
                  <a:cubicBezTo>
                    <a:pt x="795" y="1840"/>
                    <a:pt x="927" y="1708"/>
                    <a:pt x="1045" y="1590"/>
                  </a:cubicBezTo>
                  <a:cubicBezTo>
                    <a:pt x="1236" y="1340"/>
                    <a:pt x="1354" y="1031"/>
                    <a:pt x="1472" y="736"/>
                  </a:cubicBezTo>
                  <a:cubicBezTo>
                    <a:pt x="1663" y="1"/>
                    <a:pt x="309" y="854"/>
                    <a:pt x="133" y="1222"/>
                  </a:cubicBezTo>
                  <a:close/>
                </a:path>
              </a:pathLst>
            </a:custGeom>
            <a:noFill/>
            <a:ln w="6250" cap="flat" cmpd="sng">
              <a:solidFill>
                <a:srgbClr val="28481F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60" name="Google Shape;2660;p20"/>
          <p:cNvSpPr/>
          <p:nvPr/>
        </p:nvSpPr>
        <p:spPr>
          <a:xfrm rot="-535529" flipH="1">
            <a:off x="8069660" y="-307462"/>
            <a:ext cx="47399" cy="43804"/>
          </a:xfrm>
          <a:custGeom>
            <a:avLst/>
            <a:gdLst/>
            <a:ahLst/>
            <a:cxnLst/>
            <a:rect l="l" t="t" r="r" b="b"/>
            <a:pathLst>
              <a:path w="1899" h="1755" extrusionOk="0">
                <a:moveTo>
                  <a:pt x="892" y="0"/>
                </a:moveTo>
                <a:cubicBezTo>
                  <a:pt x="495" y="0"/>
                  <a:pt x="159" y="277"/>
                  <a:pt x="59" y="703"/>
                </a:cubicBezTo>
                <a:cubicBezTo>
                  <a:pt x="0" y="1189"/>
                  <a:pt x="309" y="1615"/>
                  <a:pt x="795" y="1748"/>
                </a:cubicBezTo>
                <a:cubicBezTo>
                  <a:pt x="830" y="1753"/>
                  <a:pt x="866" y="1755"/>
                  <a:pt x="902" y="1755"/>
                </a:cubicBezTo>
                <a:cubicBezTo>
                  <a:pt x="1302" y="1755"/>
                  <a:pt x="1732" y="1462"/>
                  <a:pt x="1840" y="1071"/>
                </a:cubicBezTo>
                <a:cubicBezTo>
                  <a:pt x="1899" y="570"/>
                  <a:pt x="1590" y="85"/>
                  <a:pt x="1104" y="26"/>
                </a:cubicBezTo>
                <a:cubicBezTo>
                  <a:pt x="1032" y="9"/>
                  <a:pt x="961" y="0"/>
                  <a:pt x="892" y="0"/>
                </a:cubicBezTo>
                <a:close/>
              </a:path>
            </a:pathLst>
          </a:custGeom>
          <a:solidFill>
            <a:srgbClr val="F7D79F"/>
          </a:solidFill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1" name="Google Shape;2661;p20"/>
          <p:cNvSpPr/>
          <p:nvPr/>
        </p:nvSpPr>
        <p:spPr>
          <a:xfrm rot="-535529" flipH="1">
            <a:off x="8048048" y="-149280"/>
            <a:ext cx="48871" cy="44179"/>
          </a:xfrm>
          <a:custGeom>
            <a:avLst/>
            <a:gdLst/>
            <a:ahLst/>
            <a:cxnLst/>
            <a:rect l="l" t="t" r="r" b="b"/>
            <a:pathLst>
              <a:path w="1958" h="1770" extrusionOk="0">
                <a:moveTo>
                  <a:pt x="938" y="1"/>
                </a:moveTo>
                <a:cubicBezTo>
                  <a:pt x="546" y="1"/>
                  <a:pt x="217" y="285"/>
                  <a:pt x="118" y="694"/>
                </a:cubicBezTo>
                <a:cubicBezTo>
                  <a:pt x="0" y="1194"/>
                  <a:pt x="368" y="1621"/>
                  <a:pt x="795" y="1739"/>
                </a:cubicBezTo>
                <a:cubicBezTo>
                  <a:pt x="871" y="1760"/>
                  <a:pt x="948" y="1770"/>
                  <a:pt x="1023" y="1770"/>
                </a:cubicBezTo>
                <a:cubicBezTo>
                  <a:pt x="1427" y="1770"/>
                  <a:pt x="1790" y="1484"/>
                  <a:pt x="1840" y="1062"/>
                </a:cubicBezTo>
                <a:cubicBezTo>
                  <a:pt x="1957" y="576"/>
                  <a:pt x="1648" y="91"/>
                  <a:pt x="1163" y="32"/>
                </a:cubicBezTo>
                <a:cubicBezTo>
                  <a:pt x="1086" y="11"/>
                  <a:pt x="1011" y="1"/>
                  <a:pt x="938" y="1"/>
                </a:cubicBezTo>
                <a:close/>
              </a:path>
            </a:pathLst>
          </a:custGeom>
          <a:solidFill>
            <a:srgbClr val="F7D79F"/>
          </a:solidFill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2" name="Google Shape;2662;p20"/>
          <p:cNvSpPr/>
          <p:nvPr/>
        </p:nvSpPr>
        <p:spPr>
          <a:xfrm>
            <a:off x="54382" y="2566125"/>
            <a:ext cx="615472" cy="690232"/>
          </a:xfrm>
          <a:custGeom>
            <a:avLst/>
            <a:gdLst/>
            <a:ahLst/>
            <a:cxnLst/>
            <a:rect l="l" t="t" r="r" b="b"/>
            <a:pathLst>
              <a:path w="21520" h="24134" fill="none" extrusionOk="0">
                <a:moveTo>
                  <a:pt x="20258" y="15198"/>
                </a:moveTo>
                <a:cubicBezTo>
                  <a:pt x="21520" y="10517"/>
                  <a:pt x="20076" y="8237"/>
                  <a:pt x="17979" y="6976"/>
                </a:cubicBezTo>
                <a:cubicBezTo>
                  <a:pt x="15821" y="5639"/>
                  <a:pt x="13921" y="8359"/>
                  <a:pt x="13161" y="7295"/>
                </a:cubicBezTo>
                <a:cubicBezTo>
                  <a:pt x="12402" y="6216"/>
                  <a:pt x="11140" y="1"/>
                  <a:pt x="5563" y="5396"/>
                </a:cubicBezTo>
                <a:cubicBezTo>
                  <a:pt x="5563" y="5396"/>
                  <a:pt x="1840" y="10198"/>
                  <a:pt x="5821" y="11018"/>
                </a:cubicBezTo>
                <a:cubicBezTo>
                  <a:pt x="5821" y="11018"/>
                  <a:pt x="7083" y="10958"/>
                  <a:pt x="6900" y="12097"/>
                </a:cubicBezTo>
                <a:cubicBezTo>
                  <a:pt x="6703" y="13176"/>
                  <a:pt x="6140" y="13116"/>
                  <a:pt x="6140" y="13116"/>
                </a:cubicBezTo>
                <a:cubicBezTo>
                  <a:pt x="6140" y="13116"/>
                  <a:pt x="1" y="12994"/>
                  <a:pt x="3359" y="17675"/>
                </a:cubicBezTo>
                <a:cubicBezTo>
                  <a:pt x="6642" y="22355"/>
                  <a:pt x="12599" y="23754"/>
                  <a:pt x="12599" y="23754"/>
                </a:cubicBezTo>
                <a:cubicBezTo>
                  <a:pt x="16459" y="24133"/>
                  <a:pt x="14939" y="18115"/>
                  <a:pt x="14939" y="18115"/>
                </a:cubicBezTo>
                <a:cubicBezTo>
                  <a:pt x="14939" y="18115"/>
                  <a:pt x="14438" y="16337"/>
                  <a:pt x="15639" y="16596"/>
                </a:cubicBezTo>
                <a:cubicBezTo>
                  <a:pt x="16778" y="16854"/>
                  <a:pt x="19058" y="19954"/>
                  <a:pt x="20258" y="15198"/>
                </a:cubicBezTo>
                <a:close/>
                <a:moveTo>
                  <a:pt x="17979" y="15456"/>
                </a:moveTo>
                <a:cubicBezTo>
                  <a:pt x="17918" y="15395"/>
                  <a:pt x="17796" y="15334"/>
                  <a:pt x="17721" y="15334"/>
                </a:cubicBezTo>
                <a:cubicBezTo>
                  <a:pt x="17599" y="15198"/>
                  <a:pt x="17538" y="15137"/>
                  <a:pt x="17417" y="15076"/>
                </a:cubicBezTo>
                <a:cubicBezTo>
                  <a:pt x="17037" y="14894"/>
                  <a:pt x="16581" y="14635"/>
                  <a:pt x="16079" y="14514"/>
                </a:cubicBezTo>
                <a:cubicBezTo>
                  <a:pt x="15061" y="14316"/>
                  <a:pt x="14119" y="14575"/>
                  <a:pt x="13420" y="15274"/>
                </a:cubicBezTo>
                <a:cubicBezTo>
                  <a:pt x="12402" y="16413"/>
                  <a:pt x="12721" y="17994"/>
                  <a:pt x="12918" y="18693"/>
                </a:cubicBezTo>
                <a:cubicBezTo>
                  <a:pt x="13161" y="19757"/>
                  <a:pt x="13161" y="21216"/>
                  <a:pt x="12979" y="21656"/>
                </a:cubicBezTo>
                <a:lnTo>
                  <a:pt x="12918" y="21656"/>
                </a:lnTo>
                <a:cubicBezTo>
                  <a:pt x="12402" y="21535"/>
                  <a:pt x="10699" y="20972"/>
                  <a:pt x="8861" y="19833"/>
                </a:cubicBezTo>
                <a:cubicBezTo>
                  <a:pt x="7280" y="18875"/>
                  <a:pt x="6019" y="17736"/>
                  <a:pt x="5061" y="16413"/>
                </a:cubicBezTo>
                <a:cubicBezTo>
                  <a:pt x="4742" y="15957"/>
                  <a:pt x="4621" y="15654"/>
                  <a:pt x="4560" y="15456"/>
                </a:cubicBezTo>
                <a:cubicBezTo>
                  <a:pt x="4879" y="15334"/>
                  <a:pt x="5563" y="15198"/>
                  <a:pt x="6080" y="15198"/>
                </a:cubicBezTo>
                <a:cubicBezTo>
                  <a:pt x="7280" y="15274"/>
                  <a:pt x="8678" y="14438"/>
                  <a:pt x="8982" y="12417"/>
                </a:cubicBezTo>
                <a:cubicBezTo>
                  <a:pt x="9180" y="11155"/>
                  <a:pt x="8678" y="10015"/>
                  <a:pt x="7599" y="9377"/>
                </a:cubicBezTo>
                <a:lnTo>
                  <a:pt x="7599" y="9377"/>
                </a:lnTo>
                <a:cubicBezTo>
                  <a:pt x="7083" y="9058"/>
                  <a:pt x="6520" y="8936"/>
                  <a:pt x="6140" y="8876"/>
                </a:cubicBezTo>
                <a:cubicBezTo>
                  <a:pt x="6201" y="8435"/>
                  <a:pt x="6642" y="7478"/>
                  <a:pt x="7159" y="6779"/>
                </a:cubicBezTo>
                <a:cubicBezTo>
                  <a:pt x="8542" y="5517"/>
                  <a:pt x="9362" y="5259"/>
                  <a:pt x="9620" y="5396"/>
                </a:cubicBezTo>
                <a:cubicBezTo>
                  <a:pt x="10122" y="5700"/>
                  <a:pt x="10578" y="6779"/>
                  <a:pt x="10821" y="7356"/>
                </a:cubicBezTo>
                <a:cubicBezTo>
                  <a:pt x="11019" y="7797"/>
                  <a:pt x="11201" y="8177"/>
                  <a:pt x="11459" y="8496"/>
                </a:cubicBezTo>
                <a:cubicBezTo>
                  <a:pt x="11642" y="8815"/>
                  <a:pt x="11961" y="9119"/>
                  <a:pt x="12280" y="9316"/>
                </a:cubicBezTo>
                <a:cubicBezTo>
                  <a:pt x="13617" y="10137"/>
                  <a:pt x="14939" y="9499"/>
                  <a:pt x="15699" y="9119"/>
                </a:cubicBezTo>
                <a:cubicBezTo>
                  <a:pt x="16459" y="8739"/>
                  <a:pt x="16718" y="8678"/>
                  <a:pt x="16839" y="8739"/>
                </a:cubicBezTo>
                <a:cubicBezTo>
                  <a:pt x="17660" y="9256"/>
                  <a:pt x="19377" y="10335"/>
                  <a:pt x="18237" y="14696"/>
                </a:cubicBezTo>
                <a:cubicBezTo>
                  <a:pt x="18100" y="15015"/>
                  <a:pt x="18040" y="15274"/>
                  <a:pt x="17979" y="15456"/>
                </a:cubicBezTo>
                <a:close/>
              </a:path>
            </a:pathLst>
          </a:custGeom>
          <a:noFill/>
          <a:ln w="6450" cap="flat" cmpd="sng">
            <a:solidFill>
              <a:srgbClr val="28481F"/>
            </a:solidFill>
            <a:prstDash val="solid"/>
            <a:miter lim="151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3" name="Google Shape;2663;p20"/>
          <p:cNvSpPr/>
          <p:nvPr/>
        </p:nvSpPr>
        <p:spPr>
          <a:xfrm>
            <a:off x="-594081" y="3210777"/>
            <a:ext cx="708050" cy="605348"/>
          </a:xfrm>
          <a:custGeom>
            <a:avLst/>
            <a:gdLst/>
            <a:ahLst/>
            <a:cxnLst/>
            <a:rect l="l" t="t" r="r" b="b"/>
            <a:pathLst>
              <a:path w="24757" h="21166" extrusionOk="0">
                <a:moveTo>
                  <a:pt x="6207" y="0"/>
                </a:moveTo>
                <a:cubicBezTo>
                  <a:pt x="6165" y="0"/>
                  <a:pt x="6122" y="4"/>
                  <a:pt x="6080" y="12"/>
                </a:cubicBezTo>
                <a:cubicBezTo>
                  <a:pt x="5760" y="73"/>
                  <a:pt x="5578" y="392"/>
                  <a:pt x="5381" y="635"/>
                </a:cubicBezTo>
                <a:cubicBezTo>
                  <a:pt x="5320" y="772"/>
                  <a:pt x="5259" y="893"/>
                  <a:pt x="5259" y="1015"/>
                </a:cubicBezTo>
                <a:cubicBezTo>
                  <a:pt x="5320" y="1213"/>
                  <a:pt x="5578" y="1334"/>
                  <a:pt x="5760" y="1395"/>
                </a:cubicBezTo>
                <a:cubicBezTo>
                  <a:pt x="7037" y="1851"/>
                  <a:pt x="8101" y="2793"/>
                  <a:pt x="8739" y="3994"/>
                </a:cubicBezTo>
                <a:cubicBezTo>
                  <a:pt x="6900" y="4571"/>
                  <a:pt x="5061" y="5073"/>
                  <a:pt x="3238" y="5453"/>
                </a:cubicBezTo>
                <a:cubicBezTo>
                  <a:pt x="3618" y="6030"/>
                  <a:pt x="4119" y="6471"/>
                  <a:pt x="4681" y="6714"/>
                </a:cubicBezTo>
                <a:cubicBezTo>
                  <a:pt x="4621" y="6851"/>
                  <a:pt x="4499" y="6972"/>
                  <a:pt x="4438" y="7170"/>
                </a:cubicBezTo>
                <a:cubicBezTo>
                  <a:pt x="3800" y="7610"/>
                  <a:pt x="3238" y="8112"/>
                  <a:pt x="2782" y="8613"/>
                </a:cubicBezTo>
                <a:cubicBezTo>
                  <a:pt x="2539" y="8811"/>
                  <a:pt x="2220" y="8933"/>
                  <a:pt x="1961" y="9069"/>
                </a:cubicBezTo>
                <a:cubicBezTo>
                  <a:pt x="2098" y="9130"/>
                  <a:pt x="2220" y="9130"/>
                  <a:pt x="2341" y="9130"/>
                </a:cubicBezTo>
                <a:cubicBezTo>
                  <a:pt x="1581" y="10072"/>
                  <a:pt x="1019" y="11091"/>
                  <a:pt x="700" y="12230"/>
                </a:cubicBezTo>
                <a:cubicBezTo>
                  <a:pt x="1" y="14829"/>
                  <a:pt x="1019" y="17808"/>
                  <a:pt x="3101" y="19570"/>
                </a:cubicBezTo>
                <a:cubicBezTo>
                  <a:pt x="4377" y="20615"/>
                  <a:pt x="6024" y="21165"/>
                  <a:pt x="7673" y="21165"/>
                </a:cubicBezTo>
                <a:cubicBezTo>
                  <a:pt x="8734" y="21165"/>
                  <a:pt x="9796" y="20937"/>
                  <a:pt x="10760" y="20467"/>
                </a:cubicBezTo>
                <a:cubicBezTo>
                  <a:pt x="12158" y="19768"/>
                  <a:pt x="13359" y="18628"/>
                  <a:pt x="14696" y="17808"/>
                </a:cubicBezTo>
                <a:cubicBezTo>
                  <a:pt x="17538" y="16030"/>
                  <a:pt x="21337" y="15650"/>
                  <a:pt x="23298" y="12929"/>
                </a:cubicBezTo>
                <a:cubicBezTo>
                  <a:pt x="24757" y="10969"/>
                  <a:pt x="24696" y="8112"/>
                  <a:pt x="23435" y="6091"/>
                </a:cubicBezTo>
                <a:cubicBezTo>
                  <a:pt x="22158" y="3994"/>
                  <a:pt x="19757" y="2732"/>
                  <a:pt x="17295" y="2535"/>
                </a:cubicBezTo>
                <a:cubicBezTo>
                  <a:pt x="16459" y="2535"/>
                  <a:pt x="15639" y="2611"/>
                  <a:pt x="14757" y="2732"/>
                </a:cubicBezTo>
                <a:cubicBezTo>
                  <a:pt x="14818" y="2671"/>
                  <a:pt x="14879" y="2611"/>
                  <a:pt x="14879" y="2535"/>
                </a:cubicBezTo>
                <a:cubicBezTo>
                  <a:pt x="15456" y="1912"/>
                  <a:pt x="15775" y="1015"/>
                  <a:pt x="15517" y="194"/>
                </a:cubicBezTo>
                <a:lnTo>
                  <a:pt x="15517" y="194"/>
                </a:lnTo>
                <a:cubicBezTo>
                  <a:pt x="14180" y="1912"/>
                  <a:pt x="12098" y="2793"/>
                  <a:pt x="10076" y="3492"/>
                </a:cubicBezTo>
                <a:cubicBezTo>
                  <a:pt x="9879" y="3553"/>
                  <a:pt x="9696" y="3614"/>
                  <a:pt x="9560" y="3674"/>
                </a:cubicBezTo>
                <a:cubicBezTo>
                  <a:pt x="9119" y="2671"/>
                  <a:pt x="8617" y="1653"/>
                  <a:pt x="7797" y="954"/>
                </a:cubicBezTo>
                <a:cubicBezTo>
                  <a:pt x="7538" y="711"/>
                  <a:pt x="7219" y="513"/>
                  <a:pt x="6961" y="331"/>
                </a:cubicBezTo>
                <a:cubicBezTo>
                  <a:pt x="6750" y="160"/>
                  <a:pt x="6482" y="0"/>
                  <a:pt x="6207" y="0"/>
                </a:cubicBezTo>
                <a:close/>
              </a:path>
            </a:pathLst>
          </a:custGeom>
          <a:solidFill>
            <a:srgbClr val="F39D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4" name="Google Shape;2664;p20"/>
          <p:cNvSpPr/>
          <p:nvPr/>
        </p:nvSpPr>
        <p:spPr>
          <a:xfrm>
            <a:off x="-574090" y="3205457"/>
            <a:ext cx="706334" cy="547232"/>
          </a:xfrm>
          <a:custGeom>
            <a:avLst/>
            <a:gdLst/>
            <a:ahLst/>
            <a:cxnLst/>
            <a:rect l="l" t="t" r="r" b="b"/>
            <a:pathLst>
              <a:path w="24697" h="19134" fill="none" extrusionOk="0">
                <a:moveTo>
                  <a:pt x="14757" y="198"/>
                </a:moveTo>
                <a:cubicBezTo>
                  <a:pt x="15578" y="61"/>
                  <a:pt x="16398" y="0"/>
                  <a:pt x="17280" y="61"/>
                </a:cubicBezTo>
                <a:cubicBezTo>
                  <a:pt x="19696" y="198"/>
                  <a:pt x="22097" y="1459"/>
                  <a:pt x="23359" y="3557"/>
                </a:cubicBezTo>
                <a:cubicBezTo>
                  <a:pt x="24696" y="5578"/>
                  <a:pt x="24696" y="8420"/>
                  <a:pt x="23298" y="10395"/>
                </a:cubicBezTo>
                <a:cubicBezTo>
                  <a:pt x="21277" y="13115"/>
                  <a:pt x="17477" y="13495"/>
                  <a:pt x="14620" y="15258"/>
                </a:cubicBezTo>
                <a:cubicBezTo>
                  <a:pt x="13298" y="16094"/>
                  <a:pt x="12098" y="17234"/>
                  <a:pt x="10700" y="17918"/>
                </a:cubicBezTo>
                <a:cubicBezTo>
                  <a:pt x="8238" y="19133"/>
                  <a:pt x="5122" y="18753"/>
                  <a:pt x="3040" y="17036"/>
                </a:cubicBezTo>
                <a:cubicBezTo>
                  <a:pt x="943" y="15334"/>
                  <a:pt x="1" y="12356"/>
                  <a:pt x="700" y="9696"/>
                </a:cubicBezTo>
                <a:cubicBezTo>
                  <a:pt x="943" y="8556"/>
                  <a:pt x="1521" y="7538"/>
                  <a:pt x="2280" y="6657"/>
                </a:cubicBezTo>
              </a:path>
            </a:pathLst>
          </a:custGeom>
          <a:noFill/>
          <a:ln w="6450" cap="flat" cmpd="sng">
            <a:solidFill>
              <a:srgbClr val="28481F"/>
            </a:solidFill>
            <a:prstDash val="solid"/>
            <a:miter lim="151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5" name="Google Shape;2665;p20"/>
          <p:cNvSpPr/>
          <p:nvPr/>
        </p:nvSpPr>
        <p:spPr>
          <a:xfrm>
            <a:off x="-519751" y="3138535"/>
            <a:ext cx="418161" cy="299042"/>
          </a:xfrm>
          <a:custGeom>
            <a:avLst/>
            <a:gdLst/>
            <a:ahLst/>
            <a:cxnLst/>
            <a:rect l="l" t="t" r="r" b="b"/>
            <a:pathLst>
              <a:path w="14621" h="10456" fill="none" extrusionOk="0">
                <a:moveTo>
                  <a:pt x="2782" y="6520"/>
                </a:moveTo>
                <a:cubicBezTo>
                  <a:pt x="2158" y="6276"/>
                  <a:pt x="1642" y="5821"/>
                  <a:pt x="1323" y="5258"/>
                </a:cubicBezTo>
                <a:cubicBezTo>
                  <a:pt x="3602" y="4757"/>
                  <a:pt x="5882" y="4118"/>
                  <a:pt x="8161" y="3359"/>
                </a:cubicBezTo>
                <a:cubicBezTo>
                  <a:pt x="10198" y="2599"/>
                  <a:pt x="12280" y="1717"/>
                  <a:pt x="13556" y="0"/>
                </a:cubicBezTo>
                <a:cubicBezTo>
                  <a:pt x="13799" y="821"/>
                  <a:pt x="13480" y="1717"/>
                  <a:pt x="12979" y="2401"/>
                </a:cubicBezTo>
                <a:cubicBezTo>
                  <a:pt x="12416" y="3039"/>
                  <a:pt x="11717" y="3541"/>
                  <a:pt x="11018" y="3997"/>
                </a:cubicBezTo>
                <a:cubicBezTo>
                  <a:pt x="12219" y="4179"/>
                  <a:pt x="13480" y="3997"/>
                  <a:pt x="14620" y="3480"/>
                </a:cubicBezTo>
                <a:cubicBezTo>
                  <a:pt x="13419" y="5137"/>
                  <a:pt x="11398" y="6140"/>
                  <a:pt x="9377" y="6079"/>
                </a:cubicBezTo>
                <a:cubicBezTo>
                  <a:pt x="9879" y="6778"/>
                  <a:pt x="10638" y="7340"/>
                  <a:pt x="11520" y="7659"/>
                </a:cubicBezTo>
                <a:cubicBezTo>
                  <a:pt x="10319" y="7857"/>
                  <a:pt x="9119" y="7538"/>
                  <a:pt x="8161" y="6778"/>
                </a:cubicBezTo>
                <a:cubicBezTo>
                  <a:pt x="7219" y="7979"/>
                  <a:pt x="6338" y="9240"/>
                  <a:pt x="5441" y="10456"/>
                </a:cubicBezTo>
                <a:cubicBezTo>
                  <a:pt x="5502" y="9437"/>
                  <a:pt x="5319" y="8419"/>
                  <a:pt x="5000" y="7477"/>
                </a:cubicBezTo>
                <a:cubicBezTo>
                  <a:pt x="3739" y="8738"/>
                  <a:pt x="1779" y="9316"/>
                  <a:pt x="0" y="8936"/>
                </a:cubicBezTo>
                <a:cubicBezTo>
                  <a:pt x="1140" y="8358"/>
                  <a:pt x="2082" y="7538"/>
                  <a:pt x="2782" y="6520"/>
                </a:cubicBezTo>
                <a:close/>
              </a:path>
            </a:pathLst>
          </a:custGeom>
          <a:noFill/>
          <a:ln w="64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6" name="Google Shape;2666;p20"/>
          <p:cNvSpPr/>
          <p:nvPr/>
        </p:nvSpPr>
        <p:spPr>
          <a:xfrm>
            <a:off x="-45144" y="3247183"/>
            <a:ext cx="132161" cy="195595"/>
          </a:xfrm>
          <a:custGeom>
            <a:avLst/>
            <a:gdLst/>
            <a:ahLst/>
            <a:cxnLst/>
            <a:rect l="l" t="t" r="r" b="b"/>
            <a:pathLst>
              <a:path w="4621" h="6839" fill="none" extrusionOk="0">
                <a:moveTo>
                  <a:pt x="3921" y="6657"/>
                </a:moveTo>
                <a:cubicBezTo>
                  <a:pt x="3800" y="6778"/>
                  <a:pt x="3602" y="6839"/>
                  <a:pt x="3420" y="6778"/>
                </a:cubicBezTo>
                <a:cubicBezTo>
                  <a:pt x="3222" y="6717"/>
                  <a:pt x="3101" y="6520"/>
                  <a:pt x="3040" y="6337"/>
                </a:cubicBezTo>
                <a:cubicBezTo>
                  <a:pt x="2341" y="5137"/>
                  <a:pt x="2341" y="3617"/>
                  <a:pt x="1384" y="2599"/>
                </a:cubicBezTo>
                <a:cubicBezTo>
                  <a:pt x="1064" y="2280"/>
                  <a:pt x="624" y="2022"/>
                  <a:pt x="381" y="1642"/>
                </a:cubicBezTo>
                <a:cubicBezTo>
                  <a:pt x="122" y="1338"/>
                  <a:pt x="1" y="760"/>
                  <a:pt x="305" y="380"/>
                </a:cubicBezTo>
                <a:cubicBezTo>
                  <a:pt x="760" y="0"/>
                  <a:pt x="1444" y="319"/>
                  <a:pt x="1961" y="699"/>
                </a:cubicBezTo>
                <a:cubicBezTo>
                  <a:pt x="3040" y="1581"/>
                  <a:pt x="3921" y="2781"/>
                  <a:pt x="4362" y="4180"/>
                </a:cubicBezTo>
                <a:cubicBezTo>
                  <a:pt x="4484" y="4620"/>
                  <a:pt x="4621" y="5061"/>
                  <a:pt x="4560" y="5517"/>
                </a:cubicBezTo>
                <a:cubicBezTo>
                  <a:pt x="4560" y="5958"/>
                  <a:pt x="4301" y="6459"/>
                  <a:pt x="3921" y="6657"/>
                </a:cubicBezTo>
                <a:close/>
              </a:path>
            </a:pathLst>
          </a:custGeom>
          <a:noFill/>
          <a:ln w="6450" cap="flat" cmpd="sng">
            <a:solidFill>
              <a:srgbClr val="28481F"/>
            </a:solidFill>
            <a:prstDash val="solid"/>
            <a:miter lim="151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7" name="Google Shape;2667;p20"/>
          <p:cNvSpPr/>
          <p:nvPr/>
        </p:nvSpPr>
        <p:spPr>
          <a:xfrm>
            <a:off x="316895" y="3381570"/>
            <a:ext cx="585042" cy="651851"/>
          </a:xfrm>
          <a:custGeom>
            <a:avLst/>
            <a:gdLst/>
            <a:ahLst/>
            <a:cxnLst/>
            <a:rect l="l" t="t" r="r" b="b"/>
            <a:pathLst>
              <a:path w="20456" h="22792" extrusionOk="0">
                <a:moveTo>
                  <a:pt x="2379" y="1"/>
                </a:moveTo>
                <a:cubicBezTo>
                  <a:pt x="2174" y="1"/>
                  <a:pt x="1969" y="20"/>
                  <a:pt x="1779" y="58"/>
                </a:cubicBezTo>
                <a:cubicBezTo>
                  <a:pt x="639" y="362"/>
                  <a:pt x="1" y="1578"/>
                  <a:pt x="1" y="2717"/>
                </a:cubicBezTo>
                <a:cubicBezTo>
                  <a:pt x="1" y="3857"/>
                  <a:pt x="502" y="4997"/>
                  <a:pt x="1080" y="5939"/>
                </a:cubicBezTo>
                <a:cubicBezTo>
                  <a:pt x="1581" y="6957"/>
                  <a:pt x="2220" y="7960"/>
                  <a:pt x="2402" y="9100"/>
                </a:cubicBezTo>
                <a:cubicBezTo>
                  <a:pt x="2599" y="10118"/>
                  <a:pt x="2402" y="11197"/>
                  <a:pt x="2402" y="12216"/>
                </a:cubicBezTo>
                <a:cubicBezTo>
                  <a:pt x="2280" y="15255"/>
                  <a:pt x="3420" y="18477"/>
                  <a:pt x="5700" y="20498"/>
                </a:cubicBezTo>
                <a:cubicBezTo>
                  <a:pt x="7279" y="21951"/>
                  <a:pt x="9406" y="22791"/>
                  <a:pt x="11533" y="22791"/>
                </a:cubicBezTo>
                <a:cubicBezTo>
                  <a:pt x="12477" y="22791"/>
                  <a:pt x="13420" y="22626"/>
                  <a:pt x="14316" y="22276"/>
                </a:cubicBezTo>
                <a:cubicBezTo>
                  <a:pt x="15380" y="21835"/>
                  <a:pt x="16338" y="21136"/>
                  <a:pt x="17219" y="20376"/>
                </a:cubicBezTo>
                <a:cubicBezTo>
                  <a:pt x="17857" y="19875"/>
                  <a:pt x="18420" y="19358"/>
                  <a:pt x="18936" y="18735"/>
                </a:cubicBezTo>
                <a:cubicBezTo>
                  <a:pt x="20258" y="16835"/>
                  <a:pt x="20456" y="14237"/>
                  <a:pt x="19559" y="12079"/>
                </a:cubicBezTo>
                <a:cubicBezTo>
                  <a:pt x="18678" y="9936"/>
                  <a:pt x="16839" y="8219"/>
                  <a:pt x="14696" y="7277"/>
                </a:cubicBezTo>
                <a:cubicBezTo>
                  <a:pt x="13298" y="6638"/>
                  <a:pt x="11718" y="6319"/>
                  <a:pt x="10320" y="5499"/>
                </a:cubicBezTo>
                <a:cubicBezTo>
                  <a:pt x="8997" y="4739"/>
                  <a:pt x="7979" y="3538"/>
                  <a:pt x="6900" y="2459"/>
                </a:cubicBezTo>
                <a:cubicBezTo>
                  <a:pt x="5760" y="1380"/>
                  <a:pt x="4499" y="362"/>
                  <a:pt x="2979" y="58"/>
                </a:cubicBezTo>
                <a:cubicBezTo>
                  <a:pt x="2789" y="20"/>
                  <a:pt x="2584" y="1"/>
                  <a:pt x="2379" y="1"/>
                </a:cubicBezTo>
                <a:close/>
              </a:path>
            </a:pathLst>
          </a:custGeom>
          <a:solidFill>
            <a:srgbClr val="7FAA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8" name="Google Shape;2668;p20"/>
          <p:cNvSpPr/>
          <p:nvPr/>
        </p:nvSpPr>
        <p:spPr>
          <a:xfrm>
            <a:off x="260840" y="3448406"/>
            <a:ext cx="585042" cy="671528"/>
          </a:xfrm>
          <a:custGeom>
            <a:avLst/>
            <a:gdLst/>
            <a:ahLst/>
            <a:cxnLst/>
            <a:rect l="l" t="t" r="r" b="b"/>
            <a:pathLst>
              <a:path w="20456" h="23480" fill="none" extrusionOk="0">
                <a:moveTo>
                  <a:pt x="18936" y="18799"/>
                </a:moveTo>
                <a:cubicBezTo>
                  <a:pt x="18480" y="19437"/>
                  <a:pt x="17857" y="19939"/>
                  <a:pt x="17279" y="20440"/>
                </a:cubicBezTo>
                <a:cubicBezTo>
                  <a:pt x="16398" y="21200"/>
                  <a:pt x="15380" y="21899"/>
                  <a:pt x="14301" y="22340"/>
                </a:cubicBezTo>
                <a:cubicBezTo>
                  <a:pt x="11459" y="23480"/>
                  <a:pt x="7979" y="22659"/>
                  <a:pt x="5699" y="20577"/>
                </a:cubicBezTo>
                <a:cubicBezTo>
                  <a:pt x="3420" y="18541"/>
                  <a:pt x="2280" y="15319"/>
                  <a:pt x="2401" y="12280"/>
                </a:cubicBezTo>
                <a:cubicBezTo>
                  <a:pt x="2462" y="11201"/>
                  <a:pt x="2599" y="10183"/>
                  <a:pt x="2401" y="9180"/>
                </a:cubicBezTo>
                <a:cubicBezTo>
                  <a:pt x="2219" y="8040"/>
                  <a:pt x="1642" y="7022"/>
                  <a:pt x="1079" y="6003"/>
                </a:cubicBezTo>
                <a:cubicBezTo>
                  <a:pt x="502" y="5000"/>
                  <a:pt x="0" y="3921"/>
                  <a:pt x="0" y="2782"/>
                </a:cubicBezTo>
                <a:cubicBezTo>
                  <a:pt x="0" y="1642"/>
                  <a:pt x="699" y="441"/>
                  <a:pt x="1763" y="122"/>
                </a:cubicBezTo>
                <a:cubicBezTo>
                  <a:pt x="2143" y="1"/>
                  <a:pt x="2599" y="61"/>
                  <a:pt x="3040" y="122"/>
                </a:cubicBezTo>
                <a:cubicBezTo>
                  <a:pt x="4499" y="441"/>
                  <a:pt x="5821" y="1444"/>
                  <a:pt x="6900" y="2523"/>
                </a:cubicBezTo>
                <a:cubicBezTo>
                  <a:pt x="8040" y="3602"/>
                  <a:pt x="9058" y="4803"/>
                  <a:pt x="10380" y="5563"/>
                </a:cubicBezTo>
                <a:cubicBezTo>
                  <a:pt x="11717" y="6383"/>
                  <a:pt x="13298" y="6702"/>
                  <a:pt x="14757" y="7341"/>
                </a:cubicBezTo>
                <a:cubicBezTo>
                  <a:pt x="16839" y="8283"/>
                  <a:pt x="18738" y="10000"/>
                  <a:pt x="19559" y="12158"/>
                </a:cubicBezTo>
                <a:cubicBezTo>
                  <a:pt x="20456" y="14301"/>
                  <a:pt x="20319" y="16900"/>
                  <a:pt x="18936" y="18799"/>
                </a:cubicBezTo>
                <a:close/>
              </a:path>
            </a:pathLst>
          </a:custGeom>
          <a:noFill/>
          <a:ln w="6450" cap="flat" cmpd="sng">
            <a:solidFill>
              <a:srgbClr val="28481F"/>
            </a:solidFill>
            <a:prstDash val="solid"/>
            <a:miter lim="151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9" name="Google Shape;2669;p20"/>
          <p:cNvSpPr/>
          <p:nvPr/>
        </p:nvSpPr>
        <p:spPr>
          <a:xfrm>
            <a:off x="441646" y="3716122"/>
            <a:ext cx="269927" cy="277334"/>
          </a:xfrm>
          <a:custGeom>
            <a:avLst/>
            <a:gdLst/>
            <a:ahLst/>
            <a:cxnLst/>
            <a:rect l="l" t="t" r="r" b="b"/>
            <a:pathLst>
              <a:path w="9438" h="9697" fill="none" extrusionOk="0">
                <a:moveTo>
                  <a:pt x="1520" y="7979"/>
                </a:moveTo>
                <a:cubicBezTo>
                  <a:pt x="699" y="7159"/>
                  <a:pt x="0" y="6019"/>
                  <a:pt x="76" y="4818"/>
                </a:cubicBezTo>
                <a:cubicBezTo>
                  <a:pt x="76" y="3998"/>
                  <a:pt x="380" y="3177"/>
                  <a:pt x="836" y="2539"/>
                </a:cubicBezTo>
                <a:cubicBezTo>
                  <a:pt x="1976" y="897"/>
                  <a:pt x="4119" y="1"/>
                  <a:pt x="6079" y="518"/>
                </a:cubicBezTo>
                <a:cubicBezTo>
                  <a:pt x="7979" y="1019"/>
                  <a:pt x="9438" y="2979"/>
                  <a:pt x="9255" y="5001"/>
                </a:cubicBezTo>
                <a:cubicBezTo>
                  <a:pt x="9119" y="6019"/>
                  <a:pt x="8617" y="6976"/>
                  <a:pt x="7857" y="7736"/>
                </a:cubicBezTo>
                <a:cubicBezTo>
                  <a:pt x="6596" y="9058"/>
                  <a:pt x="4438" y="9697"/>
                  <a:pt x="2797" y="8876"/>
                </a:cubicBezTo>
                <a:cubicBezTo>
                  <a:pt x="2356" y="8678"/>
                  <a:pt x="1900" y="8359"/>
                  <a:pt x="1520" y="7979"/>
                </a:cubicBezTo>
                <a:close/>
              </a:path>
            </a:pathLst>
          </a:custGeom>
          <a:noFill/>
          <a:ln w="6450" cap="flat" cmpd="sng">
            <a:solidFill>
              <a:srgbClr val="28481F"/>
            </a:solidFill>
            <a:prstDash val="solid"/>
            <a:miter lim="151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0" name="Google Shape;2670;p20"/>
          <p:cNvSpPr/>
          <p:nvPr/>
        </p:nvSpPr>
        <p:spPr>
          <a:xfrm>
            <a:off x="726324" y="2871620"/>
            <a:ext cx="57829" cy="52281"/>
          </a:xfrm>
          <a:custGeom>
            <a:avLst/>
            <a:gdLst/>
            <a:ahLst/>
            <a:cxnLst/>
            <a:rect l="l" t="t" r="r" b="b"/>
            <a:pathLst>
              <a:path w="2022" h="1828" extrusionOk="0">
                <a:moveTo>
                  <a:pt x="1052" y="1"/>
                </a:moveTo>
                <a:cubicBezTo>
                  <a:pt x="977" y="1"/>
                  <a:pt x="900" y="11"/>
                  <a:pt x="821" y="33"/>
                </a:cubicBezTo>
                <a:cubicBezTo>
                  <a:pt x="304" y="93"/>
                  <a:pt x="0" y="595"/>
                  <a:pt x="122" y="1096"/>
                </a:cubicBezTo>
                <a:cubicBezTo>
                  <a:pt x="173" y="1532"/>
                  <a:pt x="538" y="1827"/>
                  <a:pt x="960" y="1827"/>
                </a:cubicBezTo>
                <a:cubicBezTo>
                  <a:pt x="1039" y="1827"/>
                  <a:pt x="1120" y="1817"/>
                  <a:pt x="1201" y="1795"/>
                </a:cubicBezTo>
                <a:cubicBezTo>
                  <a:pt x="1702" y="1735"/>
                  <a:pt x="2022" y="1233"/>
                  <a:pt x="1900" y="716"/>
                </a:cubicBezTo>
                <a:cubicBezTo>
                  <a:pt x="1785" y="294"/>
                  <a:pt x="1454" y="1"/>
                  <a:pt x="1052" y="1"/>
                </a:cubicBezTo>
                <a:close/>
              </a:path>
            </a:pathLst>
          </a:custGeom>
          <a:solidFill>
            <a:srgbClr val="F7D79F"/>
          </a:solidFill>
          <a:ln w="64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1" name="Google Shape;2671;p20"/>
          <p:cNvSpPr/>
          <p:nvPr/>
        </p:nvSpPr>
        <p:spPr>
          <a:xfrm>
            <a:off x="780663" y="2690531"/>
            <a:ext cx="56085" cy="51852"/>
          </a:xfrm>
          <a:custGeom>
            <a:avLst/>
            <a:gdLst/>
            <a:ahLst/>
            <a:cxnLst/>
            <a:rect l="l" t="t" r="r" b="b"/>
            <a:pathLst>
              <a:path w="1961" h="1813" extrusionOk="0">
                <a:moveTo>
                  <a:pt x="1039" y="1"/>
                </a:moveTo>
                <a:cubicBezTo>
                  <a:pt x="968" y="1"/>
                  <a:pt x="895" y="9"/>
                  <a:pt x="821" y="27"/>
                </a:cubicBezTo>
                <a:cubicBezTo>
                  <a:pt x="304" y="88"/>
                  <a:pt x="0" y="590"/>
                  <a:pt x="61" y="1106"/>
                </a:cubicBezTo>
                <a:cubicBezTo>
                  <a:pt x="172" y="1511"/>
                  <a:pt x="604" y="1813"/>
                  <a:pt x="1074" y="1813"/>
                </a:cubicBezTo>
                <a:cubicBezTo>
                  <a:pt x="1116" y="1813"/>
                  <a:pt x="1158" y="1810"/>
                  <a:pt x="1201" y="1805"/>
                </a:cubicBezTo>
                <a:cubicBezTo>
                  <a:pt x="1641" y="1669"/>
                  <a:pt x="1960" y="1228"/>
                  <a:pt x="1900" y="726"/>
                </a:cubicBezTo>
                <a:cubicBezTo>
                  <a:pt x="1783" y="286"/>
                  <a:pt x="1446" y="1"/>
                  <a:pt x="1039" y="1"/>
                </a:cubicBezTo>
                <a:close/>
              </a:path>
            </a:pathLst>
          </a:custGeom>
          <a:solidFill>
            <a:srgbClr val="F7D79F"/>
          </a:solidFill>
          <a:ln w="64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2" name="Google Shape;2672;p20"/>
          <p:cNvSpPr/>
          <p:nvPr/>
        </p:nvSpPr>
        <p:spPr>
          <a:xfrm>
            <a:off x="-210306" y="4186005"/>
            <a:ext cx="264722" cy="207007"/>
          </a:xfrm>
          <a:custGeom>
            <a:avLst/>
            <a:gdLst/>
            <a:ahLst/>
            <a:cxnLst/>
            <a:rect l="l" t="t" r="r" b="b"/>
            <a:pathLst>
              <a:path w="9256" h="7238" extrusionOk="0">
                <a:moveTo>
                  <a:pt x="2708" y="0"/>
                </a:moveTo>
                <a:cubicBezTo>
                  <a:pt x="2317" y="0"/>
                  <a:pt x="1921" y="419"/>
                  <a:pt x="2037" y="804"/>
                </a:cubicBezTo>
                <a:cubicBezTo>
                  <a:pt x="2159" y="1367"/>
                  <a:pt x="3040" y="1564"/>
                  <a:pt x="3177" y="2187"/>
                </a:cubicBezTo>
                <a:cubicBezTo>
                  <a:pt x="3238" y="2446"/>
                  <a:pt x="3116" y="2765"/>
                  <a:pt x="3359" y="2886"/>
                </a:cubicBezTo>
                <a:cubicBezTo>
                  <a:pt x="3458" y="2947"/>
                  <a:pt x="3553" y="2962"/>
                  <a:pt x="3648" y="2962"/>
                </a:cubicBezTo>
                <a:cubicBezTo>
                  <a:pt x="3743" y="2962"/>
                  <a:pt x="3838" y="2947"/>
                  <a:pt x="3937" y="2947"/>
                </a:cubicBezTo>
                <a:cubicBezTo>
                  <a:pt x="4256" y="3008"/>
                  <a:pt x="4378" y="3327"/>
                  <a:pt x="4317" y="3585"/>
                </a:cubicBezTo>
                <a:cubicBezTo>
                  <a:pt x="4317" y="3904"/>
                  <a:pt x="4119" y="4148"/>
                  <a:pt x="3998" y="4345"/>
                </a:cubicBezTo>
                <a:cubicBezTo>
                  <a:pt x="3725" y="4722"/>
                  <a:pt x="3318" y="5143"/>
                  <a:pt x="2883" y="5143"/>
                </a:cubicBezTo>
                <a:cubicBezTo>
                  <a:pt x="2809" y="5143"/>
                  <a:pt x="2735" y="5131"/>
                  <a:pt x="2660" y="5105"/>
                </a:cubicBezTo>
                <a:cubicBezTo>
                  <a:pt x="2309" y="4993"/>
                  <a:pt x="2075" y="4595"/>
                  <a:pt x="1742" y="4595"/>
                </a:cubicBezTo>
                <a:cubicBezTo>
                  <a:pt x="1714" y="4595"/>
                  <a:pt x="1686" y="4598"/>
                  <a:pt x="1657" y="4603"/>
                </a:cubicBezTo>
                <a:cubicBezTo>
                  <a:pt x="1019" y="4725"/>
                  <a:pt x="1277" y="6047"/>
                  <a:pt x="639" y="6047"/>
                </a:cubicBezTo>
                <a:cubicBezTo>
                  <a:pt x="517" y="6047"/>
                  <a:pt x="362" y="5993"/>
                  <a:pt x="236" y="5993"/>
                </a:cubicBezTo>
                <a:cubicBezTo>
                  <a:pt x="173" y="5993"/>
                  <a:pt x="117" y="6007"/>
                  <a:pt x="77" y="6047"/>
                </a:cubicBezTo>
                <a:cubicBezTo>
                  <a:pt x="1" y="6123"/>
                  <a:pt x="1" y="6245"/>
                  <a:pt x="1" y="6366"/>
                </a:cubicBezTo>
                <a:cubicBezTo>
                  <a:pt x="138" y="6807"/>
                  <a:pt x="639" y="7126"/>
                  <a:pt x="1141" y="7126"/>
                </a:cubicBezTo>
                <a:cubicBezTo>
                  <a:pt x="1399" y="7065"/>
                  <a:pt x="1718" y="6944"/>
                  <a:pt x="2037" y="6944"/>
                </a:cubicBezTo>
                <a:cubicBezTo>
                  <a:pt x="2447" y="6944"/>
                  <a:pt x="2857" y="7238"/>
                  <a:pt x="3274" y="7238"/>
                </a:cubicBezTo>
                <a:cubicBezTo>
                  <a:pt x="3368" y="7238"/>
                  <a:pt x="3462" y="7223"/>
                  <a:pt x="3557" y="7187"/>
                </a:cubicBezTo>
                <a:cubicBezTo>
                  <a:pt x="3937" y="7005"/>
                  <a:pt x="4058" y="6427"/>
                  <a:pt x="4378" y="6184"/>
                </a:cubicBezTo>
                <a:cubicBezTo>
                  <a:pt x="4605" y="5988"/>
                  <a:pt x="4885" y="5958"/>
                  <a:pt x="5179" y="5958"/>
                </a:cubicBezTo>
                <a:cubicBezTo>
                  <a:pt x="5311" y="5958"/>
                  <a:pt x="5446" y="5964"/>
                  <a:pt x="5580" y="5964"/>
                </a:cubicBezTo>
                <a:cubicBezTo>
                  <a:pt x="5728" y="5964"/>
                  <a:pt x="5876" y="5957"/>
                  <a:pt x="6019" y="5926"/>
                </a:cubicBezTo>
                <a:cubicBezTo>
                  <a:pt x="6459" y="5865"/>
                  <a:pt x="6779" y="5606"/>
                  <a:pt x="7219" y="5485"/>
                </a:cubicBezTo>
                <a:cubicBezTo>
                  <a:pt x="7311" y="5456"/>
                  <a:pt x="7414" y="5440"/>
                  <a:pt x="7518" y="5440"/>
                </a:cubicBezTo>
                <a:cubicBezTo>
                  <a:pt x="7848" y="5440"/>
                  <a:pt x="8191" y="5591"/>
                  <a:pt x="8238" y="5926"/>
                </a:cubicBezTo>
                <a:cubicBezTo>
                  <a:pt x="8359" y="5667"/>
                  <a:pt x="8678" y="5485"/>
                  <a:pt x="8997" y="5485"/>
                </a:cubicBezTo>
                <a:cubicBezTo>
                  <a:pt x="9058" y="5424"/>
                  <a:pt x="9195" y="5424"/>
                  <a:pt x="9256" y="5363"/>
                </a:cubicBezTo>
                <a:lnTo>
                  <a:pt x="9256" y="5227"/>
                </a:lnTo>
                <a:cubicBezTo>
                  <a:pt x="9119" y="4406"/>
                  <a:pt x="8435" y="3707"/>
                  <a:pt x="7675" y="3585"/>
                </a:cubicBezTo>
                <a:cubicBezTo>
                  <a:pt x="7356" y="3524"/>
                  <a:pt x="7098" y="3524"/>
                  <a:pt x="6779" y="3464"/>
                </a:cubicBezTo>
                <a:cubicBezTo>
                  <a:pt x="6535" y="3388"/>
                  <a:pt x="6277" y="3266"/>
                  <a:pt x="6216" y="2947"/>
                </a:cubicBezTo>
                <a:cubicBezTo>
                  <a:pt x="6080" y="2704"/>
                  <a:pt x="6277" y="2385"/>
                  <a:pt x="6216" y="2066"/>
                </a:cubicBezTo>
                <a:cubicBezTo>
                  <a:pt x="6080" y="1686"/>
                  <a:pt x="5639" y="1488"/>
                  <a:pt x="5198" y="1488"/>
                </a:cubicBezTo>
                <a:cubicBezTo>
                  <a:pt x="4757" y="1427"/>
                  <a:pt x="4317" y="1488"/>
                  <a:pt x="3937" y="1245"/>
                </a:cubicBezTo>
                <a:cubicBezTo>
                  <a:pt x="3557" y="926"/>
                  <a:pt x="3420" y="227"/>
                  <a:pt x="2919" y="44"/>
                </a:cubicBezTo>
                <a:cubicBezTo>
                  <a:pt x="2851" y="14"/>
                  <a:pt x="2780" y="0"/>
                  <a:pt x="2708" y="0"/>
                </a:cubicBezTo>
                <a:close/>
              </a:path>
            </a:pathLst>
          </a:custGeom>
          <a:solidFill>
            <a:srgbClr val="F7D79F"/>
          </a:solidFill>
          <a:ln w="64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3" name="Google Shape;2673;p20"/>
          <p:cNvSpPr/>
          <p:nvPr/>
        </p:nvSpPr>
        <p:spPr>
          <a:xfrm>
            <a:off x="-175529" y="4035402"/>
            <a:ext cx="300357" cy="264436"/>
          </a:xfrm>
          <a:custGeom>
            <a:avLst/>
            <a:gdLst/>
            <a:ahLst/>
            <a:cxnLst/>
            <a:rect l="l" t="t" r="r" b="b"/>
            <a:pathLst>
              <a:path w="10502" h="9246" extrusionOk="0">
                <a:moveTo>
                  <a:pt x="1083" y="1"/>
                </a:moveTo>
                <a:cubicBezTo>
                  <a:pt x="724" y="1"/>
                  <a:pt x="365" y="147"/>
                  <a:pt x="122" y="432"/>
                </a:cubicBezTo>
                <a:cubicBezTo>
                  <a:pt x="1" y="615"/>
                  <a:pt x="122" y="873"/>
                  <a:pt x="304" y="1055"/>
                </a:cubicBezTo>
                <a:cubicBezTo>
                  <a:pt x="502" y="1192"/>
                  <a:pt x="760" y="1253"/>
                  <a:pt x="943" y="1435"/>
                </a:cubicBezTo>
                <a:cubicBezTo>
                  <a:pt x="1140" y="1633"/>
                  <a:pt x="1201" y="1952"/>
                  <a:pt x="1004" y="2073"/>
                </a:cubicBezTo>
                <a:cubicBezTo>
                  <a:pt x="821" y="2195"/>
                  <a:pt x="563" y="2134"/>
                  <a:pt x="380" y="2332"/>
                </a:cubicBezTo>
                <a:cubicBezTo>
                  <a:pt x="183" y="2514"/>
                  <a:pt x="441" y="2833"/>
                  <a:pt x="684" y="2894"/>
                </a:cubicBezTo>
                <a:cubicBezTo>
                  <a:pt x="771" y="2914"/>
                  <a:pt x="857" y="2921"/>
                  <a:pt x="945" y="2921"/>
                </a:cubicBezTo>
                <a:cubicBezTo>
                  <a:pt x="1122" y="2921"/>
                  <a:pt x="1307" y="2894"/>
                  <a:pt x="1520" y="2894"/>
                </a:cubicBezTo>
                <a:cubicBezTo>
                  <a:pt x="1550" y="2887"/>
                  <a:pt x="1582" y="2883"/>
                  <a:pt x="1614" y="2883"/>
                </a:cubicBezTo>
                <a:cubicBezTo>
                  <a:pt x="1839" y="2883"/>
                  <a:pt x="2090" y="3061"/>
                  <a:pt x="2143" y="3274"/>
                </a:cubicBezTo>
                <a:cubicBezTo>
                  <a:pt x="1900" y="3472"/>
                  <a:pt x="1642" y="3654"/>
                  <a:pt x="1581" y="3912"/>
                </a:cubicBezTo>
                <a:cubicBezTo>
                  <a:pt x="1444" y="4171"/>
                  <a:pt x="1444" y="4475"/>
                  <a:pt x="1642" y="4672"/>
                </a:cubicBezTo>
                <a:cubicBezTo>
                  <a:pt x="1756" y="4765"/>
                  <a:pt x="1878" y="4799"/>
                  <a:pt x="2005" y="4799"/>
                </a:cubicBezTo>
                <a:cubicBezTo>
                  <a:pt x="2233" y="4799"/>
                  <a:pt x="2477" y="4689"/>
                  <a:pt x="2721" y="4611"/>
                </a:cubicBezTo>
                <a:cubicBezTo>
                  <a:pt x="2802" y="4598"/>
                  <a:pt x="2888" y="4591"/>
                  <a:pt x="2975" y="4591"/>
                </a:cubicBezTo>
                <a:cubicBezTo>
                  <a:pt x="3294" y="4591"/>
                  <a:pt x="3615" y="4692"/>
                  <a:pt x="3663" y="4991"/>
                </a:cubicBezTo>
                <a:cubicBezTo>
                  <a:pt x="3663" y="5174"/>
                  <a:pt x="3541" y="5310"/>
                  <a:pt x="3481" y="5493"/>
                </a:cubicBezTo>
                <a:cubicBezTo>
                  <a:pt x="3283" y="5933"/>
                  <a:pt x="3541" y="6450"/>
                  <a:pt x="3982" y="6633"/>
                </a:cubicBezTo>
                <a:cubicBezTo>
                  <a:pt x="4085" y="6661"/>
                  <a:pt x="4191" y="6673"/>
                  <a:pt x="4300" y="6673"/>
                </a:cubicBezTo>
                <a:cubicBezTo>
                  <a:pt x="4659" y="6673"/>
                  <a:pt x="5042" y="6543"/>
                  <a:pt x="5380" y="6450"/>
                </a:cubicBezTo>
                <a:cubicBezTo>
                  <a:pt x="5557" y="6371"/>
                  <a:pt x="5766" y="6323"/>
                  <a:pt x="5968" y="6323"/>
                </a:cubicBezTo>
                <a:cubicBezTo>
                  <a:pt x="6269" y="6323"/>
                  <a:pt x="6557" y="6429"/>
                  <a:pt x="6702" y="6693"/>
                </a:cubicBezTo>
                <a:cubicBezTo>
                  <a:pt x="6900" y="7073"/>
                  <a:pt x="6642" y="7590"/>
                  <a:pt x="6961" y="7894"/>
                </a:cubicBezTo>
                <a:cubicBezTo>
                  <a:pt x="7059" y="7974"/>
                  <a:pt x="7181" y="7998"/>
                  <a:pt x="7314" y="7998"/>
                </a:cubicBezTo>
                <a:cubicBezTo>
                  <a:pt x="7528" y="7998"/>
                  <a:pt x="7770" y="7934"/>
                  <a:pt x="7987" y="7934"/>
                </a:cubicBezTo>
                <a:cubicBezTo>
                  <a:pt x="8070" y="7934"/>
                  <a:pt x="8149" y="7944"/>
                  <a:pt x="8222" y="7970"/>
                </a:cubicBezTo>
                <a:cubicBezTo>
                  <a:pt x="8800" y="8152"/>
                  <a:pt x="8921" y="8912"/>
                  <a:pt x="9423" y="9170"/>
                </a:cubicBezTo>
                <a:cubicBezTo>
                  <a:pt x="9520" y="9222"/>
                  <a:pt x="9625" y="9246"/>
                  <a:pt x="9730" y="9246"/>
                </a:cubicBezTo>
                <a:cubicBezTo>
                  <a:pt x="10116" y="9246"/>
                  <a:pt x="10502" y="8927"/>
                  <a:pt x="10502" y="8532"/>
                </a:cubicBezTo>
                <a:cubicBezTo>
                  <a:pt x="10000" y="8532"/>
                  <a:pt x="9423" y="8213"/>
                  <a:pt x="9240" y="7772"/>
                </a:cubicBezTo>
                <a:cubicBezTo>
                  <a:pt x="9043" y="7392"/>
                  <a:pt x="9043" y="7012"/>
                  <a:pt x="8739" y="6830"/>
                </a:cubicBezTo>
                <a:cubicBezTo>
                  <a:pt x="8480" y="6633"/>
                  <a:pt x="8101" y="6693"/>
                  <a:pt x="7781" y="6633"/>
                </a:cubicBezTo>
                <a:cubicBezTo>
                  <a:pt x="7280" y="6572"/>
                  <a:pt x="6763" y="6070"/>
                  <a:pt x="6702" y="5554"/>
                </a:cubicBezTo>
                <a:cubicBezTo>
                  <a:pt x="6642" y="5174"/>
                  <a:pt x="6763" y="4733"/>
                  <a:pt x="6520" y="4414"/>
                </a:cubicBezTo>
                <a:cubicBezTo>
                  <a:pt x="6079" y="3851"/>
                  <a:pt x="4940" y="4292"/>
                  <a:pt x="4560" y="3654"/>
                </a:cubicBezTo>
                <a:cubicBezTo>
                  <a:pt x="4180" y="3092"/>
                  <a:pt x="4803" y="2134"/>
                  <a:pt x="4240" y="1754"/>
                </a:cubicBezTo>
                <a:cubicBezTo>
                  <a:pt x="4127" y="1690"/>
                  <a:pt x="3999" y="1671"/>
                  <a:pt x="3863" y="1671"/>
                </a:cubicBezTo>
                <a:cubicBezTo>
                  <a:pt x="3675" y="1671"/>
                  <a:pt x="3474" y="1707"/>
                  <a:pt x="3281" y="1707"/>
                </a:cubicBezTo>
                <a:cubicBezTo>
                  <a:pt x="3220" y="1707"/>
                  <a:pt x="3160" y="1703"/>
                  <a:pt x="3101" y="1694"/>
                </a:cubicBezTo>
                <a:cubicBezTo>
                  <a:pt x="2462" y="1572"/>
                  <a:pt x="2341" y="751"/>
                  <a:pt x="1900" y="295"/>
                </a:cubicBezTo>
                <a:cubicBezTo>
                  <a:pt x="1668" y="98"/>
                  <a:pt x="1375" y="1"/>
                  <a:pt x="1083" y="1"/>
                </a:cubicBezTo>
                <a:close/>
              </a:path>
            </a:pathLst>
          </a:custGeom>
          <a:solidFill>
            <a:srgbClr val="F7D79F"/>
          </a:solidFill>
          <a:ln w="64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4" name="Google Shape;2674;p20"/>
          <p:cNvSpPr/>
          <p:nvPr/>
        </p:nvSpPr>
        <p:spPr>
          <a:xfrm>
            <a:off x="-14715" y="3949748"/>
            <a:ext cx="210382" cy="370942"/>
          </a:xfrm>
          <a:custGeom>
            <a:avLst/>
            <a:gdLst/>
            <a:ahLst/>
            <a:cxnLst/>
            <a:rect l="l" t="t" r="r" b="b"/>
            <a:pathLst>
              <a:path w="7356" h="12970" extrusionOk="0">
                <a:moveTo>
                  <a:pt x="5055" y="0"/>
                </a:moveTo>
                <a:cubicBezTo>
                  <a:pt x="4996" y="0"/>
                  <a:pt x="4938" y="3"/>
                  <a:pt x="4879" y="8"/>
                </a:cubicBezTo>
                <a:cubicBezTo>
                  <a:pt x="4316" y="69"/>
                  <a:pt x="3739" y="449"/>
                  <a:pt x="3557" y="950"/>
                </a:cubicBezTo>
                <a:cubicBezTo>
                  <a:pt x="3420" y="1330"/>
                  <a:pt x="3496" y="1847"/>
                  <a:pt x="3237" y="2227"/>
                </a:cubicBezTo>
                <a:cubicBezTo>
                  <a:pt x="3116" y="2348"/>
                  <a:pt x="2979" y="2470"/>
                  <a:pt x="2797" y="2470"/>
                </a:cubicBezTo>
                <a:cubicBezTo>
                  <a:pt x="2763" y="2476"/>
                  <a:pt x="2729" y="2480"/>
                  <a:pt x="2697" y="2480"/>
                </a:cubicBezTo>
                <a:cubicBezTo>
                  <a:pt x="2111" y="2480"/>
                  <a:pt x="1793" y="1447"/>
                  <a:pt x="1219" y="1447"/>
                </a:cubicBezTo>
                <a:cubicBezTo>
                  <a:pt x="1174" y="1447"/>
                  <a:pt x="1128" y="1453"/>
                  <a:pt x="1079" y="1467"/>
                </a:cubicBezTo>
                <a:cubicBezTo>
                  <a:pt x="760" y="1588"/>
                  <a:pt x="578" y="1968"/>
                  <a:pt x="699" y="2227"/>
                </a:cubicBezTo>
                <a:cubicBezTo>
                  <a:pt x="897" y="2789"/>
                  <a:pt x="1399" y="2986"/>
                  <a:pt x="1839" y="3169"/>
                </a:cubicBezTo>
                <a:cubicBezTo>
                  <a:pt x="2098" y="3290"/>
                  <a:pt x="2356" y="3427"/>
                  <a:pt x="2538" y="3610"/>
                </a:cubicBezTo>
                <a:cubicBezTo>
                  <a:pt x="2736" y="3807"/>
                  <a:pt x="2660" y="4126"/>
                  <a:pt x="2417" y="4187"/>
                </a:cubicBezTo>
                <a:cubicBezTo>
                  <a:pt x="1778" y="4369"/>
                  <a:pt x="836" y="4126"/>
                  <a:pt x="639" y="4689"/>
                </a:cubicBezTo>
                <a:cubicBezTo>
                  <a:pt x="578" y="5008"/>
                  <a:pt x="699" y="5327"/>
                  <a:pt x="1019" y="5448"/>
                </a:cubicBezTo>
                <a:cubicBezTo>
                  <a:pt x="1211" y="5555"/>
                  <a:pt x="1402" y="5590"/>
                  <a:pt x="1592" y="5590"/>
                </a:cubicBezTo>
                <a:cubicBezTo>
                  <a:pt x="1973" y="5590"/>
                  <a:pt x="2351" y="5448"/>
                  <a:pt x="2736" y="5448"/>
                </a:cubicBezTo>
                <a:cubicBezTo>
                  <a:pt x="3040" y="5448"/>
                  <a:pt x="3359" y="5570"/>
                  <a:pt x="3557" y="5767"/>
                </a:cubicBezTo>
                <a:cubicBezTo>
                  <a:pt x="3678" y="5950"/>
                  <a:pt x="3617" y="6147"/>
                  <a:pt x="3420" y="6208"/>
                </a:cubicBezTo>
                <a:lnTo>
                  <a:pt x="2417" y="6527"/>
                </a:lnTo>
                <a:cubicBezTo>
                  <a:pt x="2158" y="6588"/>
                  <a:pt x="1900" y="6786"/>
                  <a:pt x="1900" y="6968"/>
                </a:cubicBezTo>
                <a:cubicBezTo>
                  <a:pt x="1976" y="7090"/>
                  <a:pt x="2037" y="7166"/>
                  <a:pt x="2098" y="7226"/>
                </a:cubicBezTo>
                <a:cubicBezTo>
                  <a:pt x="2234" y="7314"/>
                  <a:pt x="2379" y="7346"/>
                  <a:pt x="2528" y="7346"/>
                </a:cubicBezTo>
                <a:cubicBezTo>
                  <a:pt x="2795" y="7346"/>
                  <a:pt x="3077" y="7243"/>
                  <a:pt x="3359" y="7166"/>
                </a:cubicBezTo>
                <a:cubicBezTo>
                  <a:pt x="3420" y="7166"/>
                  <a:pt x="3557" y="7090"/>
                  <a:pt x="3617" y="7090"/>
                </a:cubicBezTo>
                <a:cubicBezTo>
                  <a:pt x="4058" y="7090"/>
                  <a:pt x="4256" y="7667"/>
                  <a:pt x="3800" y="7925"/>
                </a:cubicBezTo>
                <a:lnTo>
                  <a:pt x="2918" y="8366"/>
                </a:lnTo>
                <a:cubicBezTo>
                  <a:pt x="2478" y="8609"/>
                  <a:pt x="2660" y="9308"/>
                  <a:pt x="3177" y="9308"/>
                </a:cubicBezTo>
                <a:lnTo>
                  <a:pt x="3237" y="9308"/>
                </a:lnTo>
                <a:cubicBezTo>
                  <a:pt x="3420" y="9308"/>
                  <a:pt x="3617" y="9369"/>
                  <a:pt x="3800" y="9445"/>
                </a:cubicBezTo>
                <a:cubicBezTo>
                  <a:pt x="4316" y="9825"/>
                  <a:pt x="3936" y="10448"/>
                  <a:pt x="3496" y="10707"/>
                </a:cubicBezTo>
                <a:cubicBezTo>
                  <a:pt x="3312" y="10835"/>
                  <a:pt x="3068" y="10902"/>
                  <a:pt x="2835" y="10902"/>
                </a:cubicBezTo>
                <a:cubicBezTo>
                  <a:pt x="2491" y="10902"/>
                  <a:pt x="2170" y="10756"/>
                  <a:pt x="2098" y="10448"/>
                </a:cubicBezTo>
                <a:cubicBezTo>
                  <a:pt x="2037" y="10266"/>
                  <a:pt x="2098" y="10068"/>
                  <a:pt x="2037" y="9886"/>
                </a:cubicBezTo>
                <a:cubicBezTo>
                  <a:pt x="1960" y="9637"/>
                  <a:pt x="1684" y="9505"/>
                  <a:pt x="1426" y="9505"/>
                </a:cubicBezTo>
                <a:cubicBezTo>
                  <a:pt x="1226" y="9505"/>
                  <a:pt x="1037" y="9584"/>
                  <a:pt x="958" y="9749"/>
                </a:cubicBezTo>
                <a:cubicBezTo>
                  <a:pt x="897" y="10068"/>
                  <a:pt x="1140" y="10327"/>
                  <a:pt x="1399" y="10509"/>
                </a:cubicBezTo>
                <a:cubicBezTo>
                  <a:pt x="1596" y="10767"/>
                  <a:pt x="1778" y="11147"/>
                  <a:pt x="1520" y="11345"/>
                </a:cubicBezTo>
                <a:cubicBezTo>
                  <a:pt x="1451" y="11400"/>
                  <a:pt x="1374" y="11420"/>
                  <a:pt x="1291" y="11420"/>
                </a:cubicBezTo>
                <a:cubicBezTo>
                  <a:pt x="1074" y="11420"/>
                  <a:pt x="822" y="11282"/>
                  <a:pt x="588" y="11282"/>
                </a:cubicBezTo>
                <a:cubicBezTo>
                  <a:pt x="423" y="11282"/>
                  <a:pt x="266" y="11351"/>
                  <a:pt x="137" y="11588"/>
                </a:cubicBezTo>
                <a:cubicBezTo>
                  <a:pt x="76" y="11785"/>
                  <a:pt x="0" y="12029"/>
                  <a:pt x="137" y="12226"/>
                </a:cubicBezTo>
                <a:cubicBezTo>
                  <a:pt x="262" y="12444"/>
                  <a:pt x="570" y="12570"/>
                  <a:pt x="874" y="12570"/>
                </a:cubicBezTo>
                <a:cubicBezTo>
                  <a:pt x="1016" y="12570"/>
                  <a:pt x="1156" y="12542"/>
                  <a:pt x="1277" y="12485"/>
                </a:cubicBezTo>
                <a:cubicBezTo>
                  <a:pt x="1657" y="12348"/>
                  <a:pt x="1900" y="11907"/>
                  <a:pt x="2356" y="11785"/>
                </a:cubicBezTo>
                <a:cubicBezTo>
                  <a:pt x="2538" y="11785"/>
                  <a:pt x="2736" y="11785"/>
                  <a:pt x="2918" y="11907"/>
                </a:cubicBezTo>
                <a:cubicBezTo>
                  <a:pt x="3298" y="12165"/>
                  <a:pt x="2918" y="12545"/>
                  <a:pt x="3237" y="12789"/>
                </a:cubicBezTo>
                <a:cubicBezTo>
                  <a:pt x="3330" y="12920"/>
                  <a:pt x="3459" y="12969"/>
                  <a:pt x="3589" y="12969"/>
                </a:cubicBezTo>
                <a:cubicBezTo>
                  <a:pt x="3714" y="12969"/>
                  <a:pt x="3840" y="12924"/>
                  <a:pt x="3936" y="12864"/>
                </a:cubicBezTo>
                <a:cubicBezTo>
                  <a:pt x="4377" y="12485"/>
                  <a:pt x="4316" y="11846"/>
                  <a:pt x="4560" y="11406"/>
                </a:cubicBezTo>
                <a:cubicBezTo>
                  <a:pt x="4711" y="11182"/>
                  <a:pt x="4947" y="11043"/>
                  <a:pt x="5155" y="11043"/>
                </a:cubicBezTo>
                <a:cubicBezTo>
                  <a:pt x="5302" y="11043"/>
                  <a:pt x="5435" y="11112"/>
                  <a:pt x="5517" y="11269"/>
                </a:cubicBezTo>
                <a:cubicBezTo>
                  <a:pt x="5699" y="10965"/>
                  <a:pt x="6155" y="10707"/>
                  <a:pt x="6596" y="10646"/>
                </a:cubicBezTo>
                <a:cubicBezTo>
                  <a:pt x="6079" y="10387"/>
                  <a:pt x="6079" y="9567"/>
                  <a:pt x="6277" y="9126"/>
                </a:cubicBezTo>
                <a:cubicBezTo>
                  <a:pt x="6459" y="8685"/>
                  <a:pt x="6718" y="8108"/>
                  <a:pt x="6338" y="7728"/>
                </a:cubicBezTo>
                <a:cubicBezTo>
                  <a:pt x="6155" y="7470"/>
                  <a:pt x="5775" y="7348"/>
                  <a:pt x="5775" y="7029"/>
                </a:cubicBezTo>
                <a:cubicBezTo>
                  <a:pt x="5836" y="6786"/>
                  <a:pt x="6018" y="6588"/>
                  <a:pt x="6277" y="6588"/>
                </a:cubicBezTo>
                <a:cubicBezTo>
                  <a:pt x="6657" y="6527"/>
                  <a:pt x="7356" y="6147"/>
                  <a:pt x="6915" y="5707"/>
                </a:cubicBezTo>
                <a:cubicBezTo>
                  <a:pt x="6837" y="5628"/>
                  <a:pt x="6723" y="5595"/>
                  <a:pt x="6604" y="5595"/>
                </a:cubicBezTo>
                <a:cubicBezTo>
                  <a:pt x="6515" y="5595"/>
                  <a:pt x="6422" y="5613"/>
                  <a:pt x="6338" y="5646"/>
                </a:cubicBezTo>
                <a:cubicBezTo>
                  <a:pt x="6216" y="5707"/>
                  <a:pt x="6018" y="5707"/>
                  <a:pt x="5897" y="5707"/>
                </a:cubicBezTo>
                <a:cubicBezTo>
                  <a:pt x="5639" y="5646"/>
                  <a:pt x="5578" y="5266"/>
                  <a:pt x="5836" y="5129"/>
                </a:cubicBezTo>
                <a:lnTo>
                  <a:pt x="6216" y="4947"/>
                </a:lnTo>
                <a:cubicBezTo>
                  <a:pt x="6535" y="4689"/>
                  <a:pt x="6398" y="4187"/>
                  <a:pt x="6018" y="4187"/>
                </a:cubicBezTo>
                <a:cubicBezTo>
                  <a:pt x="5836" y="4187"/>
                  <a:pt x="5699" y="4187"/>
                  <a:pt x="5517" y="4248"/>
                </a:cubicBezTo>
                <a:cubicBezTo>
                  <a:pt x="5450" y="4257"/>
                  <a:pt x="5377" y="4262"/>
                  <a:pt x="5304" y="4262"/>
                </a:cubicBezTo>
                <a:cubicBezTo>
                  <a:pt x="4896" y="4262"/>
                  <a:pt x="4438" y="4108"/>
                  <a:pt x="4438" y="3670"/>
                </a:cubicBezTo>
                <a:cubicBezTo>
                  <a:pt x="4438" y="3169"/>
                  <a:pt x="5076" y="2789"/>
                  <a:pt x="5578" y="2667"/>
                </a:cubicBezTo>
                <a:cubicBezTo>
                  <a:pt x="6155" y="2470"/>
                  <a:pt x="6839" y="2287"/>
                  <a:pt x="6915" y="1588"/>
                </a:cubicBezTo>
                <a:cubicBezTo>
                  <a:pt x="6976" y="1330"/>
                  <a:pt x="6839" y="1011"/>
                  <a:pt x="6657" y="828"/>
                </a:cubicBezTo>
                <a:cubicBezTo>
                  <a:pt x="6309" y="300"/>
                  <a:pt x="5693" y="0"/>
                  <a:pt x="5055" y="0"/>
                </a:cubicBezTo>
                <a:close/>
              </a:path>
            </a:pathLst>
          </a:custGeom>
          <a:solidFill>
            <a:srgbClr val="F7D79F"/>
          </a:solidFill>
          <a:ln w="64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5" name="Google Shape;2675;p20"/>
          <p:cNvSpPr/>
          <p:nvPr/>
        </p:nvSpPr>
        <p:spPr>
          <a:xfrm>
            <a:off x="-10796" y="4304548"/>
            <a:ext cx="450736" cy="842327"/>
          </a:xfrm>
          <a:custGeom>
            <a:avLst/>
            <a:gdLst/>
            <a:ahLst/>
            <a:cxnLst/>
            <a:rect l="l" t="t" r="r" b="b"/>
            <a:pathLst>
              <a:path w="15760" h="29452" extrusionOk="0">
                <a:moveTo>
                  <a:pt x="3071" y="0"/>
                </a:moveTo>
                <a:cubicBezTo>
                  <a:pt x="2552" y="0"/>
                  <a:pt x="2042" y="117"/>
                  <a:pt x="1581" y="383"/>
                </a:cubicBezTo>
                <a:cubicBezTo>
                  <a:pt x="502" y="1082"/>
                  <a:pt x="0" y="2480"/>
                  <a:pt x="0" y="3802"/>
                </a:cubicBezTo>
                <a:cubicBezTo>
                  <a:pt x="61" y="5078"/>
                  <a:pt x="562" y="6340"/>
                  <a:pt x="1079" y="7540"/>
                </a:cubicBezTo>
                <a:cubicBezTo>
                  <a:pt x="4362" y="15017"/>
                  <a:pt x="8541" y="22038"/>
                  <a:pt x="13480" y="28497"/>
                </a:cubicBezTo>
                <a:cubicBezTo>
                  <a:pt x="13848" y="28980"/>
                  <a:pt x="14312" y="29452"/>
                  <a:pt x="14783" y="29452"/>
                </a:cubicBezTo>
                <a:cubicBezTo>
                  <a:pt x="14875" y="29452"/>
                  <a:pt x="14968" y="29433"/>
                  <a:pt x="15060" y="29394"/>
                </a:cubicBezTo>
                <a:cubicBezTo>
                  <a:pt x="15638" y="29196"/>
                  <a:pt x="15760" y="28436"/>
                  <a:pt x="15760" y="27813"/>
                </a:cubicBezTo>
                <a:cubicBezTo>
                  <a:pt x="15638" y="24075"/>
                  <a:pt x="14377" y="20518"/>
                  <a:pt x="13100" y="17038"/>
                </a:cubicBezTo>
                <a:cubicBezTo>
                  <a:pt x="11641" y="12859"/>
                  <a:pt x="10121" y="8741"/>
                  <a:pt x="8298" y="4759"/>
                </a:cubicBezTo>
                <a:cubicBezTo>
                  <a:pt x="7660" y="3361"/>
                  <a:pt x="6960" y="1978"/>
                  <a:pt x="5821" y="1021"/>
                </a:cubicBezTo>
                <a:cubicBezTo>
                  <a:pt x="5039" y="407"/>
                  <a:pt x="4039" y="0"/>
                  <a:pt x="3071" y="0"/>
                </a:cubicBezTo>
                <a:close/>
              </a:path>
            </a:pathLst>
          </a:custGeom>
          <a:solidFill>
            <a:srgbClr val="F7D79F"/>
          </a:solidFill>
          <a:ln w="64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6" name="Google Shape;2676;p20"/>
          <p:cNvSpPr/>
          <p:nvPr/>
        </p:nvSpPr>
        <p:spPr>
          <a:xfrm>
            <a:off x="52637" y="4437162"/>
            <a:ext cx="112169" cy="48706"/>
          </a:xfrm>
          <a:custGeom>
            <a:avLst/>
            <a:gdLst/>
            <a:ahLst/>
            <a:cxnLst/>
            <a:rect l="l" t="t" r="r" b="b"/>
            <a:pathLst>
              <a:path w="3922" h="1703" fill="none" extrusionOk="0">
                <a:moveTo>
                  <a:pt x="3922" y="1"/>
                </a:moveTo>
                <a:cubicBezTo>
                  <a:pt x="2524" y="441"/>
                  <a:pt x="1262" y="1004"/>
                  <a:pt x="1" y="1703"/>
                </a:cubicBezTo>
              </a:path>
            </a:pathLst>
          </a:custGeom>
          <a:noFill/>
          <a:ln w="49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7" name="Google Shape;2677;p20"/>
          <p:cNvSpPr/>
          <p:nvPr/>
        </p:nvSpPr>
        <p:spPr>
          <a:xfrm>
            <a:off x="96108" y="4569290"/>
            <a:ext cx="46961" cy="25225"/>
          </a:xfrm>
          <a:custGeom>
            <a:avLst/>
            <a:gdLst/>
            <a:ahLst/>
            <a:cxnLst/>
            <a:rect l="l" t="t" r="r" b="b"/>
            <a:pathLst>
              <a:path w="1642" h="882" fill="none" extrusionOk="0">
                <a:moveTo>
                  <a:pt x="1642" y="1"/>
                </a:moveTo>
                <a:cubicBezTo>
                  <a:pt x="1064" y="244"/>
                  <a:pt x="502" y="563"/>
                  <a:pt x="1" y="882"/>
                </a:cubicBezTo>
              </a:path>
            </a:pathLst>
          </a:custGeom>
          <a:noFill/>
          <a:ln w="49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8" name="Google Shape;2678;p20"/>
          <p:cNvSpPr/>
          <p:nvPr/>
        </p:nvSpPr>
        <p:spPr>
          <a:xfrm>
            <a:off x="177387" y="4726613"/>
            <a:ext cx="81739" cy="40011"/>
          </a:xfrm>
          <a:custGeom>
            <a:avLst/>
            <a:gdLst/>
            <a:ahLst/>
            <a:cxnLst/>
            <a:rect l="l" t="t" r="r" b="b"/>
            <a:pathLst>
              <a:path w="2858" h="1399" fill="none" extrusionOk="0">
                <a:moveTo>
                  <a:pt x="2858" y="1"/>
                </a:moveTo>
                <a:cubicBezTo>
                  <a:pt x="1961" y="320"/>
                  <a:pt x="1080" y="700"/>
                  <a:pt x="320" y="1201"/>
                </a:cubicBezTo>
                <a:cubicBezTo>
                  <a:pt x="198" y="1277"/>
                  <a:pt x="122" y="1338"/>
                  <a:pt x="1" y="1399"/>
                </a:cubicBezTo>
              </a:path>
            </a:pathLst>
          </a:custGeom>
          <a:noFill/>
          <a:ln w="49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9" name="Google Shape;2679;p20"/>
          <p:cNvSpPr/>
          <p:nvPr/>
        </p:nvSpPr>
        <p:spPr>
          <a:xfrm>
            <a:off x="239105" y="4850047"/>
            <a:ext cx="52624" cy="23509"/>
          </a:xfrm>
          <a:custGeom>
            <a:avLst/>
            <a:gdLst/>
            <a:ahLst/>
            <a:cxnLst/>
            <a:rect l="l" t="t" r="r" b="b"/>
            <a:pathLst>
              <a:path w="1840" h="822" fill="none" extrusionOk="0">
                <a:moveTo>
                  <a:pt x="1839" y="1"/>
                </a:moveTo>
                <a:cubicBezTo>
                  <a:pt x="1201" y="244"/>
                  <a:pt x="563" y="502"/>
                  <a:pt x="1" y="821"/>
                </a:cubicBezTo>
              </a:path>
            </a:pathLst>
          </a:custGeom>
          <a:noFill/>
          <a:ln w="49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0" name="Google Shape;2680;p20"/>
          <p:cNvSpPr/>
          <p:nvPr/>
        </p:nvSpPr>
        <p:spPr>
          <a:xfrm>
            <a:off x="327763" y="4976541"/>
            <a:ext cx="36122" cy="16531"/>
          </a:xfrm>
          <a:custGeom>
            <a:avLst/>
            <a:gdLst/>
            <a:ahLst/>
            <a:cxnLst/>
            <a:rect l="l" t="t" r="r" b="b"/>
            <a:pathLst>
              <a:path w="1263" h="578" fill="none" extrusionOk="0">
                <a:moveTo>
                  <a:pt x="1262" y="0"/>
                </a:moveTo>
                <a:cubicBezTo>
                  <a:pt x="821" y="198"/>
                  <a:pt x="441" y="380"/>
                  <a:pt x="1" y="578"/>
                </a:cubicBezTo>
              </a:path>
            </a:pathLst>
          </a:custGeom>
          <a:noFill/>
          <a:ln w="49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1" name="Google Shape;2681;p20"/>
          <p:cNvSpPr/>
          <p:nvPr/>
        </p:nvSpPr>
        <p:spPr>
          <a:xfrm>
            <a:off x="269964" y="4804431"/>
            <a:ext cx="28714" cy="18275"/>
          </a:xfrm>
          <a:custGeom>
            <a:avLst/>
            <a:gdLst/>
            <a:ahLst/>
            <a:cxnLst/>
            <a:rect l="l" t="t" r="r" b="b"/>
            <a:pathLst>
              <a:path w="1004" h="639" fill="none" extrusionOk="0">
                <a:moveTo>
                  <a:pt x="1004" y="0"/>
                </a:moveTo>
                <a:cubicBezTo>
                  <a:pt x="684" y="198"/>
                  <a:pt x="304" y="380"/>
                  <a:pt x="0" y="638"/>
                </a:cubicBezTo>
              </a:path>
            </a:pathLst>
          </a:custGeom>
          <a:noFill/>
          <a:ln w="49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2" name="Google Shape;2682;p20"/>
          <p:cNvSpPr/>
          <p:nvPr/>
        </p:nvSpPr>
        <p:spPr>
          <a:xfrm>
            <a:off x="180877" y="4712285"/>
            <a:ext cx="34778" cy="14357"/>
          </a:xfrm>
          <a:custGeom>
            <a:avLst/>
            <a:gdLst/>
            <a:ahLst/>
            <a:cxnLst/>
            <a:rect l="l" t="t" r="r" b="b"/>
            <a:pathLst>
              <a:path w="1216" h="502" fill="none" extrusionOk="0">
                <a:moveTo>
                  <a:pt x="1216" y="0"/>
                </a:moveTo>
                <a:cubicBezTo>
                  <a:pt x="760" y="122"/>
                  <a:pt x="380" y="259"/>
                  <a:pt x="0" y="502"/>
                </a:cubicBezTo>
              </a:path>
            </a:pathLst>
          </a:custGeom>
          <a:noFill/>
          <a:ln w="49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3" name="Google Shape;2683;p20"/>
          <p:cNvSpPr/>
          <p:nvPr/>
        </p:nvSpPr>
        <p:spPr>
          <a:xfrm>
            <a:off x="300393" y="4954805"/>
            <a:ext cx="21765" cy="12613"/>
          </a:xfrm>
          <a:custGeom>
            <a:avLst/>
            <a:gdLst/>
            <a:ahLst/>
            <a:cxnLst/>
            <a:rect l="l" t="t" r="r" b="b"/>
            <a:pathLst>
              <a:path w="761" h="441" fill="none" extrusionOk="0">
                <a:moveTo>
                  <a:pt x="760" y="0"/>
                </a:moveTo>
                <a:cubicBezTo>
                  <a:pt x="517" y="137"/>
                  <a:pt x="259" y="259"/>
                  <a:pt x="0" y="441"/>
                </a:cubicBezTo>
              </a:path>
            </a:pathLst>
          </a:custGeom>
          <a:noFill/>
          <a:ln w="49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4" name="Google Shape;2684;p20"/>
          <p:cNvSpPr/>
          <p:nvPr/>
        </p:nvSpPr>
        <p:spPr>
          <a:xfrm>
            <a:off x="63505" y="4485838"/>
            <a:ext cx="106535" cy="54369"/>
          </a:xfrm>
          <a:custGeom>
            <a:avLst/>
            <a:gdLst/>
            <a:ahLst/>
            <a:cxnLst/>
            <a:rect l="l" t="t" r="r" b="b"/>
            <a:pathLst>
              <a:path w="3725" h="1901" fill="none" extrusionOk="0">
                <a:moveTo>
                  <a:pt x="3724" y="1"/>
                </a:moveTo>
                <a:cubicBezTo>
                  <a:pt x="2402" y="502"/>
                  <a:pt x="1065" y="1019"/>
                  <a:pt x="1" y="1900"/>
                </a:cubicBezTo>
              </a:path>
            </a:pathLst>
          </a:custGeom>
          <a:noFill/>
          <a:ln w="49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5" name="Google Shape;2685;p20"/>
          <p:cNvSpPr/>
          <p:nvPr/>
        </p:nvSpPr>
        <p:spPr>
          <a:xfrm>
            <a:off x="90474" y="4404559"/>
            <a:ext cx="76076" cy="32633"/>
          </a:xfrm>
          <a:custGeom>
            <a:avLst/>
            <a:gdLst/>
            <a:ahLst/>
            <a:cxnLst/>
            <a:rect l="l" t="t" r="r" b="b"/>
            <a:pathLst>
              <a:path w="2660" h="1141" fill="none" extrusionOk="0">
                <a:moveTo>
                  <a:pt x="2660" y="1"/>
                </a:moveTo>
                <a:cubicBezTo>
                  <a:pt x="1717" y="244"/>
                  <a:pt x="821" y="624"/>
                  <a:pt x="0" y="1141"/>
                </a:cubicBezTo>
              </a:path>
            </a:pathLst>
          </a:custGeom>
          <a:noFill/>
          <a:ln w="49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6" name="Google Shape;2686;p20"/>
          <p:cNvSpPr/>
          <p:nvPr/>
        </p:nvSpPr>
        <p:spPr>
          <a:xfrm>
            <a:off x="124793" y="4241602"/>
            <a:ext cx="786300" cy="568454"/>
          </a:xfrm>
          <a:custGeom>
            <a:avLst/>
            <a:gdLst/>
            <a:ahLst/>
            <a:cxnLst/>
            <a:rect l="l" t="t" r="r" b="b"/>
            <a:pathLst>
              <a:path w="27493" h="19876" extrusionOk="0">
                <a:moveTo>
                  <a:pt x="3780" y="1"/>
                </a:moveTo>
                <a:cubicBezTo>
                  <a:pt x="2473" y="1"/>
                  <a:pt x="1168" y="586"/>
                  <a:pt x="578" y="1702"/>
                </a:cubicBezTo>
                <a:cubicBezTo>
                  <a:pt x="1" y="2842"/>
                  <a:pt x="259" y="4301"/>
                  <a:pt x="958" y="5441"/>
                </a:cubicBezTo>
                <a:cubicBezTo>
                  <a:pt x="1718" y="6520"/>
                  <a:pt x="2797" y="7279"/>
                  <a:pt x="3800" y="8039"/>
                </a:cubicBezTo>
                <a:cubicBezTo>
                  <a:pt x="10517" y="12720"/>
                  <a:pt x="17736" y="16641"/>
                  <a:pt x="25334" y="19619"/>
                </a:cubicBezTo>
                <a:cubicBezTo>
                  <a:pt x="25637" y="19759"/>
                  <a:pt x="26019" y="19876"/>
                  <a:pt x="26367" y="19876"/>
                </a:cubicBezTo>
                <a:cubicBezTo>
                  <a:pt x="26665" y="19876"/>
                  <a:pt x="26937" y="19790"/>
                  <a:pt x="27112" y="19559"/>
                </a:cubicBezTo>
                <a:cubicBezTo>
                  <a:pt x="27492" y="19057"/>
                  <a:pt x="27173" y="18358"/>
                  <a:pt x="26854" y="17856"/>
                </a:cubicBezTo>
                <a:cubicBezTo>
                  <a:pt x="24833" y="14741"/>
                  <a:pt x="21915" y="12340"/>
                  <a:pt x="18997" y="10000"/>
                </a:cubicBezTo>
                <a:cubicBezTo>
                  <a:pt x="15578" y="7219"/>
                  <a:pt x="12158" y="4422"/>
                  <a:pt x="8557" y="1960"/>
                </a:cubicBezTo>
                <a:cubicBezTo>
                  <a:pt x="7280" y="1140"/>
                  <a:pt x="6019" y="243"/>
                  <a:pt x="4499" y="61"/>
                </a:cubicBezTo>
                <a:cubicBezTo>
                  <a:pt x="4262" y="21"/>
                  <a:pt x="4021" y="1"/>
                  <a:pt x="3780" y="1"/>
                </a:cubicBezTo>
                <a:close/>
              </a:path>
            </a:pathLst>
          </a:custGeom>
          <a:solidFill>
            <a:srgbClr val="F7D79F"/>
          </a:solidFill>
          <a:ln w="64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7" name="Google Shape;2687;p20"/>
          <p:cNvSpPr/>
          <p:nvPr/>
        </p:nvSpPr>
        <p:spPr>
          <a:xfrm>
            <a:off x="327763" y="4355455"/>
            <a:ext cx="70442" cy="99557"/>
          </a:xfrm>
          <a:custGeom>
            <a:avLst/>
            <a:gdLst/>
            <a:ahLst/>
            <a:cxnLst/>
            <a:rect l="l" t="t" r="r" b="b"/>
            <a:pathLst>
              <a:path w="2463" h="3481" fill="none" extrusionOk="0">
                <a:moveTo>
                  <a:pt x="2463" y="1"/>
                </a:moveTo>
                <a:cubicBezTo>
                  <a:pt x="1581" y="1080"/>
                  <a:pt x="700" y="2219"/>
                  <a:pt x="1" y="3481"/>
                </a:cubicBezTo>
              </a:path>
            </a:pathLst>
          </a:custGeom>
          <a:noFill/>
          <a:ln w="49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8" name="Google Shape;2688;p20"/>
          <p:cNvSpPr/>
          <p:nvPr/>
        </p:nvSpPr>
        <p:spPr>
          <a:xfrm>
            <a:off x="336886" y="4451519"/>
            <a:ext cx="28714" cy="45217"/>
          </a:xfrm>
          <a:custGeom>
            <a:avLst/>
            <a:gdLst/>
            <a:ahLst/>
            <a:cxnLst/>
            <a:rect l="l" t="t" r="r" b="b"/>
            <a:pathLst>
              <a:path w="1004" h="1581" fill="none" extrusionOk="0">
                <a:moveTo>
                  <a:pt x="1004" y="0"/>
                </a:moveTo>
                <a:cubicBezTo>
                  <a:pt x="624" y="502"/>
                  <a:pt x="320" y="1018"/>
                  <a:pt x="1" y="1581"/>
                </a:cubicBezTo>
              </a:path>
            </a:pathLst>
          </a:custGeom>
          <a:noFill/>
          <a:ln w="49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9" name="Google Shape;2689;p20"/>
          <p:cNvSpPr/>
          <p:nvPr/>
        </p:nvSpPr>
        <p:spPr>
          <a:xfrm>
            <a:off x="456432" y="4476715"/>
            <a:ext cx="48706" cy="74360"/>
          </a:xfrm>
          <a:custGeom>
            <a:avLst/>
            <a:gdLst/>
            <a:ahLst/>
            <a:cxnLst/>
            <a:rect l="l" t="t" r="r" b="b"/>
            <a:pathLst>
              <a:path w="1703" h="2600" fill="none" extrusionOk="0">
                <a:moveTo>
                  <a:pt x="1702" y="1"/>
                </a:moveTo>
                <a:cubicBezTo>
                  <a:pt x="1140" y="700"/>
                  <a:pt x="562" y="1459"/>
                  <a:pt x="122" y="2280"/>
                </a:cubicBezTo>
                <a:cubicBezTo>
                  <a:pt x="122" y="2417"/>
                  <a:pt x="61" y="2538"/>
                  <a:pt x="0" y="2599"/>
                </a:cubicBezTo>
              </a:path>
            </a:pathLst>
          </a:custGeom>
          <a:noFill/>
          <a:ln w="49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0" name="Google Shape;2690;p20"/>
          <p:cNvSpPr/>
          <p:nvPr/>
        </p:nvSpPr>
        <p:spPr>
          <a:xfrm>
            <a:off x="602889" y="4614505"/>
            <a:ext cx="34349" cy="46961"/>
          </a:xfrm>
          <a:custGeom>
            <a:avLst/>
            <a:gdLst/>
            <a:ahLst/>
            <a:cxnLst/>
            <a:rect l="l" t="t" r="r" b="b"/>
            <a:pathLst>
              <a:path w="1201" h="1642" fill="none" extrusionOk="0">
                <a:moveTo>
                  <a:pt x="1201" y="0"/>
                </a:moveTo>
                <a:cubicBezTo>
                  <a:pt x="760" y="502"/>
                  <a:pt x="380" y="1079"/>
                  <a:pt x="0" y="1641"/>
                </a:cubicBezTo>
              </a:path>
            </a:pathLst>
          </a:custGeom>
          <a:noFill/>
          <a:ln w="49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1" name="Google Shape;2691;p20"/>
          <p:cNvSpPr/>
          <p:nvPr/>
        </p:nvSpPr>
        <p:spPr>
          <a:xfrm>
            <a:off x="742397" y="4687061"/>
            <a:ext cx="21765" cy="30459"/>
          </a:xfrm>
          <a:custGeom>
            <a:avLst/>
            <a:gdLst/>
            <a:ahLst/>
            <a:cxnLst/>
            <a:rect l="l" t="t" r="r" b="b"/>
            <a:pathLst>
              <a:path w="761" h="1065" fill="none" extrusionOk="0">
                <a:moveTo>
                  <a:pt x="761" y="1"/>
                </a:moveTo>
                <a:cubicBezTo>
                  <a:pt x="502" y="305"/>
                  <a:pt x="259" y="685"/>
                  <a:pt x="1" y="1065"/>
                </a:cubicBezTo>
              </a:path>
            </a:pathLst>
          </a:custGeom>
          <a:noFill/>
          <a:ln w="49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2" name="Google Shape;2692;p20"/>
          <p:cNvSpPr/>
          <p:nvPr/>
        </p:nvSpPr>
        <p:spPr>
          <a:xfrm>
            <a:off x="604634" y="4572779"/>
            <a:ext cx="14786" cy="29143"/>
          </a:xfrm>
          <a:custGeom>
            <a:avLst/>
            <a:gdLst/>
            <a:ahLst/>
            <a:cxnLst/>
            <a:rect l="l" t="t" r="r" b="b"/>
            <a:pathLst>
              <a:path w="517" h="1019" fill="none" extrusionOk="0">
                <a:moveTo>
                  <a:pt x="517" y="0"/>
                </a:moveTo>
                <a:cubicBezTo>
                  <a:pt x="319" y="319"/>
                  <a:pt x="137" y="638"/>
                  <a:pt x="0" y="1018"/>
                </a:cubicBezTo>
              </a:path>
            </a:pathLst>
          </a:custGeom>
          <a:noFill/>
          <a:ln w="49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3" name="Google Shape;2693;p20"/>
          <p:cNvSpPr/>
          <p:nvPr/>
        </p:nvSpPr>
        <p:spPr>
          <a:xfrm>
            <a:off x="478139" y="4534942"/>
            <a:ext cx="21765" cy="30459"/>
          </a:xfrm>
          <a:custGeom>
            <a:avLst/>
            <a:gdLst/>
            <a:ahLst/>
            <a:cxnLst/>
            <a:rect l="l" t="t" r="r" b="b"/>
            <a:pathLst>
              <a:path w="761" h="1065" fill="none" extrusionOk="0">
                <a:moveTo>
                  <a:pt x="761" y="1"/>
                </a:moveTo>
                <a:cubicBezTo>
                  <a:pt x="502" y="305"/>
                  <a:pt x="183" y="685"/>
                  <a:pt x="1" y="1065"/>
                </a:cubicBezTo>
              </a:path>
            </a:pathLst>
          </a:custGeom>
          <a:noFill/>
          <a:ln w="49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4" name="Google Shape;2694;p20"/>
          <p:cNvSpPr/>
          <p:nvPr/>
        </p:nvSpPr>
        <p:spPr>
          <a:xfrm>
            <a:off x="780663" y="4706623"/>
            <a:ext cx="12613" cy="20020"/>
          </a:xfrm>
          <a:custGeom>
            <a:avLst/>
            <a:gdLst/>
            <a:ahLst/>
            <a:cxnLst/>
            <a:rect l="l" t="t" r="r" b="b"/>
            <a:pathLst>
              <a:path w="441" h="700" fill="none" extrusionOk="0">
                <a:moveTo>
                  <a:pt x="441" y="1"/>
                </a:moveTo>
                <a:cubicBezTo>
                  <a:pt x="304" y="198"/>
                  <a:pt x="182" y="457"/>
                  <a:pt x="0" y="700"/>
                </a:cubicBezTo>
              </a:path>
            </a:pathLst>
          </a:custGeom>
          <a:noFill/>
          <a:ln w="49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5" name="Google Shape;2695;p20"/>
          <p:cNvSpPr/>
          <p:nvPr/>
        </p:nvSpPr>
        <p:spPr>
          <a:xfrm>
            <a:off x="506824" y="4484093"/>
            <a:ext cx="63492" cy="103046"/>
          </a:xfrm>
          <a:custGeom>
            <a:avLst/>
            <a:gdLst/>
            <a:ahLst/>
            <a:cxnLst/>
            <a:rect l="l" t="t" r="r" b="b"/>
            <a:pathLst>
              <a:path w="2220" h="3603" fill="none" extrusionOk="0">
                <a:moveTo>
                  <a:pt x="2220" y="1"/>
                </a:moveTo>
                <a:cubicBezTo>
                  <a:pt x="1399" y="1141"/>
                  <a:pt x="518" y="2280"/>
                  <a:pt x="1" y="3603"/>
                </a:cubicBezTo>
              </a:path>
            </a:pathLst>
          </a:custGeom>
          <a:noFill/>
          <a:ln w="49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6" name="Google Shape;2696;p20"/>
          <p:cNvSpPr/>
          <p:nvPr/>
        </p:nvSpPr>
        <p:spPr>
          <a:xfrm>
            <a:off x="251717" y="4297656"/>
            <a:ext cx="46961" cy="66953"/>
          </a:xfrm>
          <a:custGeom>
            <a:avLst/>
            <a:gdLst/>
            <a:ahLst/>
            <a:cxnLst/>
            <a:rect l="l" t="t" r="r" b="b"/>
            <a:pathLst>
              <a:path w="1642" h="2341" fill="none" extrusionOk="0">
                <a:moveTo>
                  <a:pt x="1642" y="0"/>
                </a:moveTo>
                <a:cubicBezTo>
                  <a:pt x="1018" y="699"/>
                  <a:pt x="441" y="1520"/>
                  <a:pt x="0" y="2341"/>
                </a:cubicBezTo>
              </a:path>
            </a:pathLst>
          </a:custGeom>
          <a:noFill/>
          <a:ln w="49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7" name="Google Shape;2697;p20"/>
          <p:cNvSpPr/>
          <p:nvPr/>
        </p:nvSpPr>
        <p:spPr>
          <a:xfrm>
            <a:off x="88729" y="4271202"/>
            <a:ext cx="617646" cy="742141"/>
          </a:xfrm>
          <a:custGeom>
            <a:avLst/>
            <a:gdLst/>
            <a:ahLst/>
            <a:cxnLst/>
            <a:rect l="l" t="t" r="r" b="b"/>
            <a:pathLst>
              <a:path w="21596" h="25949" extrusionOk="0">
                <a:moveTo>
                  <a:pt x="3375" y="0"/>
                </a:moveTo>
                <a:cubicBezTo>
                  <a:pt x="2546" y="0"/>
                  <a:pt x="1738" y="267"/>
                  <a:pt x="1140" y="865"/>
                </a:cubicBezTo>
                <a:cubicBezTo>
                  <a:pt x="183" y="1807"/>
                  <a:pt x="0" y="3266"/>
                  <a:pt x="380" y="4527"/>
                </a:cubicBezTo>
                <a:cubicBezTo>
                  <a:pt x="760" y="5804"/>
                  <a:pt x="1520" y="6867"/>
                  <a:pt x="2341" y="7886"/>
                </a:cubicBezTo>
                <a:cubicBezTo>
                  <a:pt x="7280" y="14344"/>
                  <a:pt x="12979" y="20241"/>
                  <a:pt x="19377" y="25362"/>
                </a:cubicBezTo>
                <a:cubicBezTo>
                  <a:pt x="19742" y="25639"/>
                  <a:pt x="20213" y="25948"/>
                  <a:pt x="20635" y="25948"/>
                </a:cubicBezTo>
                <a:cubicBezTo>
                  <a:pt x="20792" y="25948"/>
                  <a:pt x="20943" y="25906"/>
                  <a:pt x="21079" y="25803"/>
                </a:cubicBezTo>
                <a:cubicBezTo>
                  <a:pt x="21595" y="25484"/>
                  <a:pt x="21535" y="24724"/>
                  <a:pt x="21398" y="24101"/>
                </a:cubicBezTo>
                <a:cubicBezTo>
                  <a:pt x="20395" y="20545"/>
                  <a:pt x="18298" y="17384"/>
                  <a:pt x="16216" y="14284"/>
                </a:cubicBezTo>
                <a:cubicBezTo>
                  <a:pt x="13799" y="10606"/>
                  <a:pt x="11398" y="6943"/>
                  <a:pt x="8678" y="3524"/>
                </a:cubicBezTo>
                <a:cubicBezTo>
                  <a:pt x="7720" y="2308"/>
                  <a:pt x="6717" y="1108"/>
                  <a:pt x="5319" y="485"/>
                </a:cubicBezTo>
                <a:cubicBezTo>
                  <a:pt x="4723" y="173"/>
                  <a:pt x="4042" y="0"/>
                  <a:pt x="3375" y="0"/>
                </a:cubicBezTo>
                <a:close/>
              </a:path>
            </a:pathLst>
          </a:custGeom>
          <a:solidFill>
            <a:srgbClr val="F7D79F"/>
          </a:solidFill>
          <a:ln w="64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8" name="Google Shape;2698;p20"/>
          <p:cNvSpPr/>
          <p:nvPr/>
        </p:nvSpPr>
        <p:spPr>
          <a:xfrm>
            <a:off x="280831" y="4460642"/>
            <a:ext cx="97812" cy="74331"/>
          </a:xfrm>
          <a:custGeom>
            <a:avLst/>
            <a:gdLst/>
            <a:ahLst/>
            <a:cxnLst/>
            <a:rect l="l" t="t" r="r" b="b"/>
            <a:pathLst>
              <a:path w="3420" h="2599" fill="none" extrusionOk="0">
                <a:moveTo>
                  <a:pt x="3420" y="0"/>
                </a:moveTo>
                <a:cubicBezTo>
                  <a:pt x="2204" y="760"/>
                  <a:pt x="1064" y="1642"/>
                  <a:pt x="0" y="2599"/>
                </a:cubicBezTo>
              </a:path>
            </a:pathLst>
          </a:custGeom>
          <a:noFill/>
          <a:ln w="49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9" name="Google Shape;2699;p20"/>
          <p:cNvSpPr/>
          <p:nvPr/>
        </p:nvSpPr>
        <p:spPr>
          <a:xfrm>
            <a:off x="295160" y="4524103"/>
            <a:ext cx="41756" cy="36093"/>
          </a:xfrm>
          <a:custGeom>
            <a:avLst/>
            <a:gdLst/>
            <a:ahLst/>
            <a:cxnLst/>
            <a:rect l="l" t="t" r="r" b="b"/>
            <a:pathLst>
              <a:path w="1460" h="1262" fill="none" extrusionOk="0">
                <a:moveTo>
                  <a:pt x="1460" y="0"/>
                </a:moveTo>
                <a:cubicBezTo>
                  <a:pt x="943" y="380"/>
                  <a:pt x="442" y="821"/>
                  <a:pt x="1" y="1261"/>
                </a:cubicBezTo>
              </a:path>
            </a:pathLst>
          </a:custGeom>
          <a:noFill/>
          <a:ln w="49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0" name="Google Shape;2700;p20"/>
          <p:cNvSpPr/>
          <p:nvPr/>
        </p:nvSpPr>
        <p:spPr>
          <a:xfrm>
            <a:off x="430778" y="4715746"/>
            <a:ext cx="69126" cy="58287"/>
          </a:xfrm>
          <a:custGeom>
            <a:avLst/>
            <a:gdLst/>
            <a:ahLst/>
            <a:cxnLst/>
            <a:rect l="l" t="t" r="r" b="b"/>
            <a:pathLst>
              <a:path w="2417" h="2038" fill="none" extrusionOk="0">
                <a:moveTo>
                  <a:pt x="2417" y="1"/>
                </a:moveTo>
                <a:cubicBezTo>
                  <a:pt x="1657" y="518"/>
                  <a:pt x="836" y="1019"/>
                  <a:pt x="198" y="1718"/>
                </a:cubicBezTo>
                <a:cubicBezTo>
                  <a:pt x="137" y="1840"/>
                  <a:pt x="76" y="1901"/>
                  <a:pt x="0" y="2037"/>
                </a:cubicBezTo>
              </a:path>
            </a:pathLst>
          </a:custGeom>
          <a:noFill/>
          <a:ln w="49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1" name="Google Shape;2701;p20"/>
          <p:cNvSpPr/>
          <p:nvPr/>
        </p:nvSpPr>
        <p:spPr>
          <a:xfrm>
            <a:off x="450769" y="4754011"/>
            <a:ext cx="45217" cy="34349"/>
          </a:xfrm>
          <a:custGeom>
            <a:avLst/>
            <a:gdLst/>
            <a:ahLst/>
            <a:cxnLst/>
            <a:rect l="l" t="t" r="r" b="b"/>
            <a:pathLst>
              <a:path w="1581" h="1201" fill="none" extrusionOk="0">
                <a:moveTo>
                  <a:pt x="1581" y="0"/>
                </a:moveTo>
                <a:cubicBezTo>
                  <a:pt x="1019" y="319"/>
                  <a:pt x="517" y="760"/>
                  <a:pt x="0" y="1201"/>
                </a:cubicBezTo>
              </a:path>
            </a:pathLst>
          </a:custGeom>
          <a:noFill/>
          <a:ln w="49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2" name="Google Shape;2702;p20"/>
          <p:cNvSpPr/>
          <p:nvPr/>
        </p:nvSpPr>
        <p:spPr>
          <a:xfrm>
            <a:off x="508997" y="4828312"/>
            <a:ext cx="30459" cy="23509"/>
          </a:xfrm>
          <a:custGeom>
            <a:avLst/>
            <a:gdLst/>
            <a:ahLst/>
            <a:cxnLst/>
            <a:rect l="l" t="t" r="r" b="b"/>
            <a:pathLst>
              <a:path w="1065" h="822" fill="none" extrusionOk="0">
                <a:moveTo>
                  <a:pt x="1065" y="1"/>
                </a:moveTo>
                <a:cubicBezTo>
                  <a:pt x="685" y="244"/>
                  <a:pt x="381" y="502"/>
                  <a:pt x="1" y="822"/>
                </a:cubicBezTo>
              </a:path>
            </a:pathLst>
          </a:custGeom>
          <a:noFill/>
          <a:ln w="49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3" name="Google Shape;2703;p20"/>
          <p:cNvSpPr/>
          <p:nvPr/>
        </p:nvSpPr>
        <p:spPr>
          <a:xfrm>
            <a:off x="398175" y="4710541"/>
            <a:ext cx="23938" cy="23509"/>
          </a:xfrm>
          <a:custGeom>
            <a:avLst/>
            <a:gdLst/>
            <a:ahLst/>
            <a:cxnLst/>
            <a:rect l="l" t="t" r="r" b="b"/>
            <a:pathLst>
              <a:path w="837" h="822" fill="none" extrusionOk="0">
                <a:moveTo>
                  <a:pt x="836" y="1"/>
                </a:moveTo>
                <a:cubicBezTo>
                  <a:pt x="578" y="244"/>
                  <a:pt x="259" y="502"/>
                  <a:pt x="1" y="821"/>
                </a:cubicBezTo>
              </a:path>
            </a:pathLst>
          </a:custGeom>
          <a:noFill/>
          <a:ln w="49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4" name="Google Shape;2704;p20"/>
          <p:cNvSpPr/>
          <p:nvPr/>
        </p:nvSpPr>
        <p:spPr>
          <a:xfrm>
            <a:off x="405553" y="4596230"/>
            <a:ext cx="30888" cy="21765"/>
          </a:xfrm>
          <a:custGeom>
            <a:avLst/>
            <a:gdLst/>
            <a:ahLst/>
            <a:cxnLst/>
            <a:rect l="l" t="t" r="r" b="b"/>
            <a:pathLst>
              <a:path w="1080" h="761" fill="none" extrusionOk="0">
                <a:moveTo>
                  <a:pt x="1080" y="1"/>
                </a:moveTo>
                <a:cubicBezTo>
                  <a:pt x="700" y="198"/>
                  <a:pt x="320" y="441"/>
                  <a:pt x="1" y="761"/>
                </a:cubicBezTo>
              </a:path>
            </a:pathLst>
          </a:custGeom>
          <a:noFill/>
          <a:ln w="49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5" name="Google Shape;2705;p20"/>
          <p:cNvSpPr/>
          <p:nvPr/>
        </p:nvSpPr>
        <p:spPr>
          <a:xfrm>
            <a:off x="617675" y="4875271"/>
            <a:ext cx="17846" cy="16102"/>
          </a:xfrm>
          <a:custGeom>
            <a:avLst/>
            <a:gdLst/>
            <a:ahLst/>
            <a:cxnLst/>
            <a:rect l="l" t="t" r="r" b="b"/>
            <a:pathLst>
              <a:path w="624" h="563" fill="none" extrusionOk="0">
                <a:moveTo>
                  <a:pt x="623" y="0"/>
                </a:moveTo>
                <a:cubicBezTo>
                  <a:pt x="380" y="183"/>
                  <a:pt x="182" y="380"/>
                  <a:pt x="0" y="562"/>
                </a:cubicBezTo>
              </a:path>
            </a:pathLst>
          </a:custGeom>
          <a:noFill/>
          <a:ln w="49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6" name="Google Shape;2706;p20"/>
          <p:cNvSpPr/>
          <p:nvPr/>
        </p:nvSpPr>
        <p:spPr>
          <a:xfrm>
            <a:off x="229982" y="4453235"/>
            <a:ext cx="92178" cy="79565"/>
          </a:xfrm>
          <a:custGeom>
            <a:avLst/>
            <a:gdLst/>
            <a:ahLst/>
            <a:cxnLst/>
            <a:rect l="l" t="t" r="r" b="b"/>
            <a:pathLst>
              <a:path w="3223" h="2782" fill="none" extrusionOk="0">
                <a:moveTo>
                  <a:pt x="3222" y="1"/>
                </a:moveTo>
                <a:cubicBezTo>
                  <a:pt x="2022" y="822"/>
                  <a:pt x="882" y="1642"/>
                  <a:pt x="0" y="2782"/>
                </a:cubicBezTo>
              </a:path>
            </a:pathLst>
          </a:custGeom>
          <a:noFill/>
          <a:ln w="49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7" name="Google Shape;2707;p20"/>
          <p:cNvSpPr/>
          <p:nvPr/>
        </p:nvSpPr>
        <p:spPr>
          <a:xfrm>
            <a:off x="204757" y="4350250"/>
            <a:ext cx="63063" cy="50450"/>
          </a:xfrm>
          <a:custGeom>
            <a:avLst/>
            <a:gdLst/>
            <a:ahLst/>
            <a:cxnLst/>
            <a:rect l="l" t="t" r="r" b="b"/>
            <a:pathLst>
              <a:path w="2205" h="1764" fill="none" extrusionOk="0">
                <a:moveTo>
                  <a:pt x="2205" y="0"/>
                </a:moveTo>
                <a:cubicBezTo>
                  <a:pt x="1384" y="441"/>
                  <a:pt x="624" y="1064"/>
                  <a:pt x="1" y="1763"/>
                </a:cubicBezTo>
              </a:path>
            </a:pathLst>
          </a:custGeom>
          <a:noFill/>
          <a:ln w="49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"/>
          <p:cNvSpPr txBox="1">
            <a:spLocks noGrp="1"/>
          </p:cNvSpPr>
          <p:nvPr>
            <p:ph type="ctrTitle"/>
          </p:nvPr>
        </p:nvSpPr>
        <p:spPr>
          <a:xfrm>
            <a:off x="4631300" y="1134267"/>
            <a:ext cx="3369000" cy="247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38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04" name="Google Shape;304;p3"/>
          <p:cNvSpPr txBox="1">
            <a:spLocks noGrp="1"/>
          </p:cNvSpPr>
          <p:nvPr>
            <p:ph type="subTitle" idx="1"/>
          </p:nvPr>
        </p:nvSpPr>
        <p:spPr>
          <a:xfrm>
            <a:off x="5007625" y="3720050"/>
            <a:ext cx="2992500" cy="42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6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05" name="Google Shape;305;p3"/>
          <p:cNvSpPr txBox="1">
            <a:spLocks noGrp="1"/>
          </p:cNvSpPr>
          <p:nvPr>
            <p:ph type="title" idx="2" hasCustomPrompt="1"/>
          </p:nvPr>
        </p:nvSpPr>
        <p:spPr>
          <a:xfrm>
            <a:off x="4439900" y="748633"/>
            <a:ext cx="3560400" cy="6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6000">
                <a:solidFill>
                  <a:schemeClr val="accent4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306" name="Google Shape;306;p3"/>
          <p:cNvSpPr/>
          <p:nvPr/>
        </p:nvSpPr>
        <p:spPr>
          <a:xfrm rot="535529">
            <a:off x="607928" y="945979"/>
            <a:ext cx="47399" cy="44254"/>
          </a:xfrm>
          <a:custGeom>
            <a:avLst/>
            <a:gdLst/>
            <a:ahLst/>
            <a:cxnLst/>
            <a:rect l="l" t="t" r="r" b="b"/>
            <a:pathLst>
              <a:path w="1899" h="1773" extrusionOk="0">
                <a:moveTo>
                  <a:pt x="893" y="0"/>
                </a:moveTo>
                <a:cubicBezTo>
                  <a:pt x="487" y="0"/>
                  <a:pt x="160" y="287"/>
                  <a:pt x="59" y="702"/>
                </a:cubicBezTo>
                <a:cubicBezTo>
                  <a:pt x="1" y="1188"/>
                  <a:pt x="310" y="1688"/>
                  <a:pt x="795" y="1747"/>
                </a:cubicBezTo>
                <a:cubicBezTo>
                  <a:pt x="857" y="1764"/>
                  <a:pt x="919" y="1772"/>
                  <a:pt x="982" y="1772"/>
                </a:cubicBezTo>
                <a:cubicBezTo>
                  <a:pt x="1355" y="1772"/>
                  <a:pt x="1727" y="1486"/>
                  <a:pt x="1840" y="1070"/>
                </a:cubicBezTo>
                <a:cubicBezTo>
                  <a:pt x="1899" y="585"/>
                  <a:pt x="1590" y="84"/>
                  <a:pt x="1104" y="25"/>
                </a:cubicBezTo>
                <a:cubicBezTo>
                  <a:pt x="1032" y="8"/>
                  <a:pt x="962" y="0"/>
                  <a:pt x="893" y="0"/>
                </a:cubicBezTo>
                <a:close/>
              </a:path>
            </a:pathLst>
          </a:custGeom>
          <a:solidFill>
            <a:srgbClr val="F7D79F"/>
          </a:solidFill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7" name="Google Shape;307;p3"/>
          <p:cNvGrpSpPr/>
          <p:nvPr/>
        </p:nvGrpSpPr>
        <p:grpSpPr>
          <a:xfrm rot="535532">
            <a:off x="589136" y="-231877"/>
            <a:ext cx="948618" cy="989929"/>
            <a:chOff x="661655" y="13110"/>
            <a:chExt cx="1485153" cy="1549829"/>
          </a:xfrm>
        </p:grpSpPr>
        <p:sp>
          <p:nvSpPr>
            <p:cNvPr id="308" name="Google Shape;308;p3"/>
            <p:cNvSpPr/>
            <p:nvPr/>
          </p:nvSpPr>
          <p:spPr>
            <a:xfrm>
              <a:off x="1801334" y="335213"/>
              <a:ext cx="345474" cy="270319"/>
            </a:xfrm>
            <a:custGeom>
              <a:avLst/>
              <a:gdLst/>
              <a:ahLst/>
              <a:cxnLst/>
              <a:rect l="l" t="t" r="r" b="b"/>
              <a:pathLst>
                <a:path w="10729" h="8395" extrusionOk="0">
                  <a:moveTo>
                    <a:pt x="7859" y="1"/>
                  </a:moveTo>
                  <a:cubicBezTo>
                    <a:pt x="7772" y="1"/>
                    <a:pt x="7682" y="19"/>
                    <a:pt x="7594" y="58"/>
                  </a:cubicBezTo>
                  <a:cubicBezTo>
                    <a:pt x="6991" y="235"/>
                    <a:pt x="6858" y="1044"/>
                    <a:pt x="6314" y="1412"/>
                  </a:cubicBezTo>
                  <a:cubicBezTo>
                    <a:pt x="5946" y="1706"/>
                    <a:pt x="5387" y="1589"/>
                    <a:pt x="4901" y="1647"/>
                  </a:cubicBezTo>
                  <a:cubicBezTo>
                    <a:pt x="4415" y="1647"/>
                    <a:pt x="3797" y="1780"/>
                    <a:pt x="3680" y="2266"/>
                  </a:cubicBezTo>
                  <a:cubicBezTo>
                    <a:pt x="3606" y="2633"/>
                    <a:pt x="3797" y="3001"/>
                    <a:pt x="3680" y="3310"/>
                  </a:cubicBezTo>
                  <a:cubicBezTo>
                    <a:pt x="3606" y="3619"/>
                    <a:pt x="3238" y="3796"/>
                    <a:pt x="2944" y="3855"/>
                  </a:cubicBezTo>
                  <a:cubicBezTo>
                    <a:pt x="2635" y="3914"/>
                    <a:pt x="2267" y="3914"/>
                    <a:pt x="1958" y="3914"/>
                  </a:cubicBezTo>
                  <a:cubicBezTo>
                    <a:pt x="1031" y="4046"/>
                    <a:pt x="177" y="4841"/>
                    <a:pt x="1" y="5753"/>
                  </a:cubicBezTo>
                  <a:cubicBezTo>
                    <a:pt x="1" y="5827"/>
                    <a:pt x="1" y="5886"/>
                    <a:pt x="59" y="5945"/>
                  </a:cubicBezTo>
                  <a:cubicBezTo>
                    <a:pt x="59" y="6062"/>
                    <a:pt x="177" y="6062"/>
                    <a:pt x="295" y="6062"/>
                  </a:cubicBezTo>
                  <a:cubicBezTo>
                    <a:pt x="663" y="6121"/>
                    <a:pt x="1031" y="6313"/>
                    <a:pt x="1222" y="6680"/>
                  </a:cubicBezTo>
                  <a:cubicBezTo>
                    <a:pt x="1270" y="6288"/>
                    <a:pt x="1683" y="6088"/>
                    <a:pt x="2096" y="6088"/>
                  </a:cubicBezTo>
                  <a:cubicBezTo>
                    <a:pt x="2194" y="6088"/>
                    <a:pt x="2292" y="6099"/>
                    <a:pt x="2385" y="6121"/>
                  </a:cubicBezTo>
                  <a:cubicBezTo>
                    <a:pt x="2870" y="6313"/>
                    <a:pt x="3238" y="6680"/>
                    <a:pt x="3739" y="6798"/>
                  </a:cubicBezTo>
                  <a:cubicBezTo>
                    <a:pt x="3898" y="6833"/>
                    <a:pt x="4072" y="6842"/>
                    <a:pt x="4251" y="6842"/>
                  </a:cubicBezTo>
                  <a:cubicBezTo>
                    <a:pt x="4410" y="6842"/>
                    <a:pt x="4573" y="6835"/>
                    <a:pt x="4732" y="6835"/>
                  </a:cubicBezTo>
                  <a:cubicBezTo>
                    <a:pt x="5070" y="6835"/>
                    <a:pt x="5394" y="6864"/>
                    <a:pt x="5637" y="7048"/>
                  </a:cubicBezTo>
                  <a:cubicBezTo>
                    <a:pt x="6005" y="7416"/>
                    <a:pt x="6123" y="8093"/>
                    <a:pt x="6549" y="8329"/>
                  </a:cubicBezTo>
                  <a:cubicBezTo>
                    <a:pt x="6655" y="8376"/>
                    <a:pt x="6763" y="8395"/>
                    <a:pt x="6872" y="8395"/>
                  </a:cubicBezTo>
                  <a:cubicBezTo>
                    <a:pt x="7311" y="8395"/>
                    <a:pt x="7777" y="8089"/>
                    <a:pt x="8236" y="8089"/>
                  </a:cubicBezTo>
                  <a:cubicBezTo>
                    <a:pt x="8267" y="8089"/>
                    <a:pt x="8299" y="8090"/>
                    <a:pt x="8330" y="8093"/>
                  </a:cubicBezTo>
                  <a:cubicBezTo>
                    <a:pt x="8698" y="8093"/>
                    <a:pt x="9007" y="8270"/>
                    <a:pt x="9375" y="8329"/>
                  </a:cubicBezTo>
                  <a:cubicBezTo>
                    <a:pt x="9423" y="8335"/>
                    <a:pt x="9471" y="8338"/>
                    <a:pt x="9520" y="8338"/>
                  </a:cubicBezTo>
                  <a:cubicBezTo>
                    <a:pt x="10034" y="8338"/>
                    <a:pt x="10549" y="7991"/>
                    <a:pt x="10670" y="7534"/>
                  </a:cubicBezTo>
                  <a:cubicBezTo>
                    <a:pt x="10729" y="7416"/>
                    <a:pt x="10729" y="7225"/>
                    <a:pt x="10670" y="7166"/>
                  </a:cubicBezTo>
                  <a:cubicBezTo>
                    <a:pt x="10623" y="7103"/>
                    <a:pt x="10554" y="7085"/>
                    <a:pt x="10473" y="7085"/>
                  </a:cubicBezTo>
                  <a:cubicBezTo>
                    <a:pt x="10362" y="7085"/>
                    <a:pt x="10231" y="7120"/>
                    <a:pt x="10107" y="7120"/>
                  </a:cubicBezTo>
                  <a:cubicBezTo>
                    <a:pt x="10068" y="7120"/>
                    <a:pt x="10030" y="7116"/>
                    <a:pt x="9993" y="7107"/>
                  </a:cubicBezTo>
                  <a:cubicBezTo>
                    <a:pt x="9257" y="7048"/>
                    <a:pt x="9566" y="5577"/>
                    <a:pt x="8889" y="5385"/>
                  </a:cubicBezTo>
                  <a:cubicBezTo>
                    <a:pt x="8849" y="5374"/>
                    <a:pt x="8809" y="5369"/>
                    <a:pt x="8770" y="5369"/>
                  </a:cubicBezTo>
                  <a:cubicBezTo>
                    <a:pt x="8393" y="5369"/>
                    <a:pt x="8060" y="5838"/>
                    <a:pt x="7727" y="5945"/>
                  </a:cubicBezTo>
                  <a:cubicBezTo>
                    <a:pt x="7652" y="5966"/>
                    <a:pt x="7577" y="5976"/>
                    <a:pt x="7504" y="5976"/>
                  </a:cubicBezTo>
                  <a:cubicBezTo>
                    <a:pt x="6975" y="5976"/>
                    <a:pt x="6505" y="5457"/>
                    <a:pt x="6181" y="5018"/>
                  </a:cubicBezTo>
                  <a:cubicBezTo>
                    <a:pt x="6005" y="4723"/>
                    <a:pt x="5814" y="4473"/>
                    <a:pt x="5814" y="4105"/>
                  </a:cubicBezTo>
                  <a:cubicBezTo>
                    <a:pt x="5755" y="3796"/>
                    <a:pt x="5946" y="3428"/>
                    <a:pt x="6314" y="3369"/>
                  </a:cubicBezTo>
                  <a:cubicBezTo>
                    <a:pt x="6432" y="3369"/>
                    <a:pt x="6582" y="3422"/>
                    <a:pt x="6743" y="3422"/>
                  </a:cubicBezTo>
                  <a:cubicBezTo>
                    <a:pt x="6824" y="3422"/>
                    <a:pt x="6907" y="3409"/>
                    <a:pt x="6991" y="3369"/>
                  </a:cubicBezTo>
                  <a:cubicBezTo>
                    <a:pt x="7226" y="3252"/>
                    <a:pt x="7167" y="2810"/>
                    <a:pt x="7226" y="2516"/>
                  </a:cubicBezTo>
                  <a:cubicBezTo>
                    <a:pt x="7418" y="1839"/>
                    <a:pt x="8389" y="1647"/>
                    <a:pt x="8580" y="971"/>
                  </a:cubicBezTo>
                  <a:cubicBezTo>
                    <a:pt x="8729" y="512"/>
                    <a:pt x="8324" y="1"/>
                    <a:pt x="7859" y="1"/>
                  </a:cubicBezTo>
                  <a:close/>
                </a:path>
              </a:pathLst>
            </a:custGeom>
            <a:solidFill>
              <a:srgbClr val="F7D79F"/>
            </a:solidFill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"/>
            <p:cNvSpPr/>
            <p:nvPr/>
          </p:nvSpPr>
          <p:spPr>
            <a:xfrm>
              <a:off x="1712235" y="139304"/>
              <a:ext cx="404722" cy="333399"/>
            </a:xfrm>
            <a:custGeom>
              <a:avLst/>
              <a:gdLst/>
              <a:ahLst/>
              <a:cxnLst/>
              <a:rect l="l" t="t" r="r" b="b"/>
              <a:pathLst>
                <a:path w="12569" h="10354" extrusionOk="0">
                  <a:moveTo>
                    <a:pt x="11361" y="1"/>
                  </a:moveTo>
                  <a:cubicBezTo>
                    <a:pt x="11006" y="1"/>
                    <a:pt x="10645" y="123"/>
                    <a:pt x="10361" y="373"/>
                  </a:cubicBezTo>
                  <a:cubicBezTo>
                    <a:pt x="9876" y="874"/>
                    <a:pt x="9625" y="1727"/>
                    <a:pt x="8948" y="1904"/>
                  </a:cubicBezTo>
                  <a:cubicBezTo>
                    <a:pt x="8895" y="1912"/>
                    <a:pt x="8841" y="1915"/>
                    <a:pt x="8787" y="1915"/>
                  </a:cubicBezTo>
                  <a:cubicBezTo>
                    <a:pt x="8495" y="1915"/>
                    <a:pt x="8207" y="1814"/>
                    <a:pt x="7951" y="1814"/>
                  </a:cubicBezTo>
                  <a:cubicBezTo>
                    <a:pt x="7829" y="1814"/>
                    <a:pt x="7714" y="1836"/>
                    <a:pt x="7609" y="1904"/>
                  </a:cubicBezTo>
                  <a:cubicBezTo>
                    <a:pt x="6932" y="2345"/>
                    <a:pt x="7609" y="3508"/>
                    <a:pt x="7182" y="4111"/>
                  </a:cubicBezTo>
                  <a:cubicBezTo>
                    <a:pt x="6623" y="4788"/>
                    <a:pt x="5343" y="4244"/>
                    <a:pt x="4784" y="4921"/>
                  </a:cubicBezTo>
                  <a:cubicBezTo>
                    <a:pt x="4534" y="5215"/>
                    <a:pt x="4607" y="5774"/>
                    <a:pt x="4534" y="6201"/>
                  </a:cubicBezTo>
                  <a:cubicBezTo>
                    <a:pt x="4416" y="6819"/>
                    <a:pt x="3871" y="7364"/>
                    <a:pt x="3253" y="7422"/>
                  </a:cubicBezTo>
                  <a:cubicBezTo>
                    <a:pt x="2885" y="7496"/>
                    <a:pt x="2458" y="7364"/>
                    <a:pt x="2149" y="7614"/>
                  </a:cubicBezTo>
                  <a:cubicBezTo>
                    <a:pt x="1782" y="7790"/>
                    <a:pt x="1723" y="8291"/>
                    <a:pt x="1531" y="8659"/>
                  </a:cubicBezTo>
                  <a:cubicBezTo>
                    <a:pt x="1222" y="9203"/>
                    <a:pt x="619" y="9512"/>
                    <a:pt x="1" y="9512"/>
                  </a:cubicBezTo>
                  <a:cubicBezTo>
                    <a:pt x="1" y="9979"/>
                    <a:pt x="513" y="10353"/>
                    <a:pt x="965" y="10353"/>
                  </a:cubicBezTo>
                  <a:cubicBezTo>
                    <a:pt x="1055" y="10353"/>
                    <a:pt x="1142" y="10339"/>
                    <a:pt x="1222" y="10307"/>
                  </a:cubicBezTo>
                  <a:cubicBezTo>
                    <a:pt x="1840" y="9998"/>
                    <a:pt x="2032" y="9085"/>
                    <a:pt x="2635" y="8968"/>
                  </a:cubicBezTo>
                  <a:cubicBezTo>
                    <a:pt x="2717" y="8946"/>
                    <a:pt x="2802" y="8938"/>
                    <a:pt x="2888" y="8938"/>
                  </a:cubicBezTo>
                  <a:cubicBezTo>
                    <a:pt x="3163" y="8938"/>
                    <a:pt x="3454" y="9021"/>
                    <a:pt x="3720" y="9021"/>
                  </a:cubicBezTo>
                  <a:cubicBezTo>
                    <a:pt x="3880" y="9021"/>
                    <a:pt x="4032" y="8991"/>
                    <a:pt x="4166" y="8894"/>
                  </a:cubicBezTo>
                  <a:cubicBezTo>
                    <a:pt x="4475" y="8600"/>
                    <a:pt x="4298" y="7982"/>
                    <a:pt x="4534" y="7555"/>
                  </a:cubicBezTo>
                  <a:cubicBezTo>
                    <a:pt x="4688" y="7246"/>
                    <a:pt x="5028" y="7128"/>
                    <a:pt x="5397" y="7128"/>
                  </a:cubicBezTo>
                  <a:cubicBezTo>
                    <a:pt x="5626" y="7128"/>
                    <a:pt x="5865" y="7173"/>
                    <a:pt x="6079" y="7246"/>
                  </a:cubicBezTo>
                  <a:cubicBezTo>
                    <a:pt x="6462" y="7385"/>
                    <a:pt x="6883" y="7608"/>
                    <a:pt x="7318" y="7608"/>
                  </a:cubicBezTo>
                  <a:cubicBezTo>
                    <a:pt x="7434" y="7608"/>
                    <a:pt x="7551" y="7592"/>
                    <a:pt x="7668" y="7555"/>
                  </a:cubicBezTo>
                  <a:cubicBezTo>
                    <a:pt x="8154" y="7364"/>
                    <a:pt x="8463" y="6760"/>
                    <a:pt x="8286" y="6260"/>
                  </a:cubicBezTo>
                  <a:cubicBezTo>
                    <a:pt x="8213" y="6083"/>
                    <a:pt x="8095" y="5892"/>
                    <a:pt x="8095" y="5715"/>
                  </a:cubicBezTo>
                  <a:cubicBezTo>
                    <a:pt x="8136" y="5416"/>
                    <a:pt x="8452" y="5262"/>
                    <a:pt x="8784" y="5262"/>
                  </a:cubicBezTo>
                  <a:cubicBezTo>
                    <a:pt x="8926" y="5262"/>
                    <a:pt x="9071" y="5290"/>
                    <a:pt x="9199" y="5347"/>
                  </a:cubicBezTo>
                  <a:cubicBezTo>
                    <a:pt x="9473" y="5423"/>
                    <a:pt x="9777" y="5529"/>
                    <a:pt x="10057" y="5529"/>
                  </a:cubicBezTo>
                  <a:cubicBezTo>
                    <a:pt x="10213" y="5529"/>
                    <a:pt x="10362" y="5496"/>
                    <a:pt x="10494" y="5406"/>
                  </a:cubicBezTo>
                  <a:cubicBezTo>
                    <a:pt x="10729" y="5156"/>
                    <a:pt x="10729" y="4788"/>
                    <a:pt x="10611" y="4479"/>
                  </a:cubicBezTo>
                  <a:cubicBezTo>
                    <a:pt x="10494" y="4185"/>
                    <a:pt x="10244" y="3994"/>
                    <a:pt x="9993" y="3743"/>
                  </a:cubicBezTo>
                  <a:cubicBezTo>
                    <a:pt x="9993" y="3449"/>
                    <a:pt x="10420" y="3317"/>
                    <a:pt x="10729" y="3317"/>
                  </a:cubicBezTo>
                  <a:cubicBezTo>
                    <a:pt x="10942" y="3357"/>
                    <a:pt x="11154" y="3432"/>
                    <a:pt x="11367" y="3432"/>
                  </a:cubicBezTo>
                  <a:cubicBezTo>
                    <a:pt x="11463" y="3432"/>
                    <a:pt x="11560" y="3417"/>
                    <a:pt x="11656" y="3375"/>
                  </a:cubicBezTo>
                  <a:cubicBezTo>
                    <a:pt x="11965" y="3317"/>
                    <a:pt x="12201" y="2949"/>
                    <a:pt x="12024" y="2713"/>
                  </a:cubicBezTo>
                  <a:cubicBezTo>
                    <a:pt x="11833" y="2522"/>
                    <a:pt x="11524" y="2581"/>
                    <a:pt x="11347" y="2463"/>
                  </a:cubicBezTo>
                  <a:cubicBezTo>
                    <a:pt x="11097" y="2213"/>
                    <a:pt x="11230" y="1845"/>
                    <a:pt x="11465" y="1668"/>
                  </a:cubicBezTo>
                  <a:cubicBezTo>
                    <a:pt x="11656" y="1477"/>
                    <a:pt x="11965" y="1418"/>
                    <a:pt x="12142" y="1242"/>
                  </a:cubicBezTo>
                  <a:cubicBezTo>
                    <a:pt x="12392" y="1050"/>
                    <a:pt x="12569" y="741"/>
                    <a:pt x="12451" y="506"/>
                  </a:cubicBezTo>
                  <a:cubicBezTo>
                    <a:pt x="12188" y="171"/>
                    <a:pt x="11779" y="1"/>
                    <a:pt x="11361" y="1"/>
                  </a:cubicBezTo>
                  <a:close/>
                </a:path>
              </a:pathLst>
            </a:custGeom>
            <a:solidFill>
              <a:srgbClr val="F7D79F"/>
            </a:solidFill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"/>
            <p:cNvSpPr/>
            <p:nvPr/>
          </p:nvSpPr>
          <p:spPr>
            <a:xfrm>
              <a:off x="1629318" y="13110"/>
              <a:ext cx="264459" cy="487122"/>
            </a:xfrm>
            <a:custGeom>
              <a:avLst/>
              <a:gdLst/>
              <a:ahLst/>
              <a:cxnLst/>
              <a:rect l="l" t="t" r="r" b="b"/>
              <a:pathLst>
                <a:path w="8213" h="15128" extrusionOk="0">
                  <a:moveTo>
                    <a:pt x="2928" y="0"/>
                  </a:moveTo>
                  <a:cubicBezTo>
                    <a:pt x="2183" y="0"/>
                    <a:pt x="1431" y="357"/>
                    <a:pt x="986" y="922"/>
                  </a:cubicBezTo>
                  <a:cubicBezTo>
                    <a:pt x="736" y="1172"/>
                    <a:pt x="619" y="1481"/>
                    <a:pt x="677" y="1776"/>
                  </a:cubicBezTo>
                  <a:cubicBezTo>
                    <a:pt x="736" y="2585"/>
                    <a:pt x="1531" y="2821"/>
                    <a:pt x="2149" y="3071"/>
                  </a:cubicBezTo>
                  <a:cubicBezTo>
                    <a:pt x="2767" y="3321"/>
                    <a:pt x="3429" y="3689"/>
                    <a:pt x="3429" y="4351"/>
                  </a:cubicBezTo>
                  <a:cubicBezTo>
                    <a:pt x="3429" y="4783"/>
                    <a:pt x="2990" y="4952"/>
                    <a:pt x="2539" y="4952"/>
                  </a:cubicBezTo>
                  <a:cubicBezTo>
                    <a:pt x="2407" y="4952"/>
                    <a:pt x="2273" y="4937"/>
                    <a:pt x="2149" y="4910"/>
                  </a:cubicBezTo>
                  <a:cubicBezTo>
                    <a:pt x="1958" y="4910"/>
                    <a:pt x="1781" y="4851"/>
                    <a:pt x="1590" y="4851"/>
                  </a:cubicBezTo>
                  <a:cubicBezTo>
                    <a:pt x="1163" y="4851"/>
                    <a:pt x="986" y="5455"/>
                    <a:pt x="1354" y="5705"/>
                  </a:cubicBezTo>
                  <a:lnTo>
                    <a:pt x="1781" y="5955"/>
                  </a:lnTo>
                  <a:cubicBezTo>
                    <a:pt x="2090" y="6132"/>
                    <a:pt x="1958" y="6500"/>
                    <a:pt x="1663" y="6559"/>
                  </a:cubicBezTo>
                  <a:cubicBezTo>
                    <a:pt x="1582" y="6590"/>
                    <a:pt x="1503" y="6608"/>
                    <a:pt x="1429" y="6608"/>
                  </a:cubicBezTo>
                  <a:cubicBezTo>
                    <a:pt x="1329" y="6608"/>
                    <a:pt x="1239" y="6576"/>
                    <a:pt x="1163" y="6500"/>
                  </a:cubicBezTo>
                  <a:cubicBezTo>
                    <a:pt x="1079" y="6479"/>
                    <a:pt x="993" y="6465"/>
                    <a:pt x="909" y="6465"/>
                  </a:cubicBezTo>
                  <a:cubicBezTo>
                    <a:pt x="757" y="6465"/>
                    <a:pt x="609" y="6509"/>
                    <a:pt x="486" y="6632"/>
                  </a:cubicBezTo>
                  <a:cubicBezTo>
                    <a:pt x="0" y="7118"/>
                    <a:pt x="736" y="7545"/>
                    <a:pt x="1163" y="7603"/>
                  </a:cubicBezTo>
                  <a:cubicBezTo>
                    <a:pt x="1472" y="7603"/>
                    <a:pt x="1722" y="7854"/>
                    <a:pt x="1722" y="8163"/>
                  </a:cubicBezTo>
                  <a:cubicBezTo>
                    <a:pt x="1722" y="8531"/>
                    <a:pt x="1296" y="8648"/>
                    <a:pt x="1045" y="8957"/>
                  </a:cubicBezTo>
                  <a:cubicBezTo>
                    <a:pt x="619" y="9325"/>
                    <a:pt x="854" y="10002"/>
                    <a:pt x="1104" y="10547"/>
                  </a:cubicBezTo>
                  <a:cubicBezTo>
                    <a:pt x="1296" y="11106"/>
                    <a:pt x="1222" y="12018"/>
                    <a:pt x="677" y="12269"/>
                  </a:cubicBezTo>
                  <a:cubicBezTo>
                    <a:pt x="1104" y="12445"/>
                    <a:pt x="1590" y="12695"/>
                    <a:pt x="1899" y="13122"/>
                  </a:cubicBezTo>
                  <a:cubicBezTo>
                    <a:pt x="1977" y="12923"/>
                    <a:pt x="2125" y="12835"/>
                    <a:pt x="2289" y="12835"/>
                  </a:cubicBezTo>
                  <a:cubicBezTo>
                    <a:pt x="2525" y="12835"/>
                    <a:pt x="2796" y="13018"/>
                    <a:pt x="2944" y="13313"/>
                  </a:cubicBezTo>
                  <a:cubicBezTo>
                    <a:pt x="3253" y="13799"/>
                    <a:pt x="3135" y="14535"/>
                    <a:pt x="3621" y="14962"/>
                  </a:cubicBezTo>
                  <a:cubicBezTo>
                    <a:pt x="3754" y="15064"/>
                    <a:pt x="3921" y="15128"/>
                    <a:pt x="4083" y="15128"/>
                  </a:cubicBezTo>
                  <a:cubicBezTo>
                    <a:pt x="4225" y="15128"/>
                    <a:pt x="4364" y="15079"/>
                    <a:pt x="4474" y="14962"/>
                  </a:cubicBezTo>
                  <a:cubicBezTo>
                    <a:pt x="4842" y="14653"/>
                    <a:pt x="4357" y="14226"/>
                    <a:pt x="4842" y="13917"/>
                  </a:cubicBezTo>
                  <a:cubicBezTo>
                    <a:pt x="4954" y="13848"/>
                    <a:pt x="5081" y="13819"/>
                    <a:pt x="5218" y="13819"/>
                  </a:cubicBezTo>
                  <a:cubicBezTo>
                    <a:pt x="5314" y="13819"/>
                    <a:pt x="5416" y="13834"/>
                    <a:pt x="5519" y="13858"/>
                  </a:cubicBezTo>
                  <a:cubicBezTo>
                    <a:pt x="6005" y="13990"/>
                    <a:pt x="6314" y="14476"/>
                    <a:pt x="6741" y="14726"/>
                  </a:cubicBezTo>
                  <a:cubicBezTo>
                    <a:pt x="6876" y="14780"/>
                    <a:pt x="7027" y="14807"/>
                    <a:pt x="7178" y="14807"/>
                  </a:cubicBezTo>
                  <a:cubicBezTo>
                    <a:pt x="7519" y="14807"/>
                    <a:pt x="7862" y="14672"/>
                    <a:pt x="8036" y="14417"/>
                  </a:cubicBezTo>
                  <a:cubicBezTo>
                    <a:pt x="8212" y="14167"/>
                    <a:pt x="8212" y="13917"/>
                    <a:pt x="8095" y="13681"/>
                  </a:cubicBezTo>
                  <a:cubicBezTo>
                    <a:pt x="7942" y="13372"/>
                    <a:pt x="7751" y="13283"/>
                    <a:pt x="7548" y="13283"/>
                  </a:cubicBezTo>
                  <a:cubicBezTo>
                    <a:pt x="7276" y="13283"/>
                    <a:pt x="6984" y="13442"/>
                    <a:pt x="6739" y="13442"/>
                  </a:cubicBezTo>
                  <a:cubicBezTo>
                    <a:pt x="6654" y="13442"/>
                    <a:pt x="6576" y="13423"/>
                    <a:pt x="6505" y="13372"/>
                  </a:cubicBezTo>
                  <a:cubicBezTo>
                    <a:pt x="6255" y="13122"/>
                    <a:pt x="6446" y="12695"/>
                    <a:pt x="6682" y="12445"/>
                  </a:cubicBezTo>
                  <a:cubicBezTo>
                    <a:pt x="6932" y="12210"/>
                    <a:pt x="7300" y="11901"/>
                    <a:pt x="7241" y="11533"/>
                  </a:cubicBezTo>
                  <a:cubicBezTo>
                    <a:pt x="7127" y="11311"/>
                    <a:pt x="6886" y="11202"/>
                    <a:pt x="6640" y="11202"/>
                  </a:cubicBezTo>
                  <a:cubicBezTo>
                    <a:pt x="6349" y="11202"/>
                    <a:pt x="6050" y="11355"/>
                    <a:pt x="5946" y="11650"/>
                  </a:cubicBezTo>
                  <a:cubicBezTo>
                    <a:pt x="5946" y="11842"/>
                    <a:pt x="5946" y="12077"/>
                    <a:pt x="5887" y="12269"/>
                  </a:cubicBezTo>
                  <a:cubicBezTo>
                    <a:pt x="5784" y="12631"/>
                    <a:pt x="5423" y="12781"/>
                    <a:pt x="5032" y="12781"/>
                  </a:cubicBezTo>
                  <a:cubicBezTo>
                    <a:pt x="4756" y="12781"/>
                    <a:pt x="4464" y="12706"/>
                    <a:pt x="4239" y="12578"/>
                  </a:cubicBezTo>
                  <a:cubicBezTo>
                    <a:pt x="3738" y="12210"/>
                    <a:pt x="3312" y="11474"/>
                    <a:pt x="3930" y="11047"/>
                  </a:cubicBezTo>
                  <a:cubicBezTo>
                    <a:pt x="4060" y="10949"/>
                    <a:pt x="4230" y="10892"/>
                    <a:pt x="4411" y="10892"/>
                  </a:cubicBezTo>
                  <a:cubicBezTo>
                    <a:pt x="4475" y="10892"/>
                    <a:pt x="4541" y="10899"/>
                    <a:pt x="4607" y="10915"/>
                  </a:cubicBezTo>
                  <a:lnTo>
                    <a:pt x="4666" y="10915"/>
                  </a:lnTo>
                  <a:cubicBezTo>
                    <a:pt x="5269" y="10915"/>
                    <a:pt x="5519" y="10120"/>
                    <a:pt x="4975" y="9811"/>
                  </a:cubicBezTo>
                  <a:lnTo>
                    <a:pt x="3989" y="9266"/>
                  </a:lnTo>
                  <a:cubicBezTo>
                    <a:pt x="3522" y="9026"/>
                    <a:pt x="3721" y="8336"/>
                    <a:pt x="4235" y="8336"/>
                  </a:cubicBezTo>
                  <a:cubicBezTo>
                    <a:pt x="4255" y="8336"/>
                    <a:pt x="4276" y="8337"/>
                    <a:pt x="4298" y="8339"/>
                  </a:cubicBezTo>
                  <a:cubicBezTo>
                    <a:pt x="4357" y="8339"/>
                    <a:pt x="4474" y="8339"/>
                    <a:pt x="4533" y="8398"/>
                  </a:cubicBezTo>
                  <a:cubicBezTo>
                    <a:pt x="4877" y="8489"/>
                    <a:pt x="5241" y="8663"/>
                    <a:pt x="5574" y="8663"/>
                  </a:cubicBezTo>
                  <a:cubicBezTo>
                    <a:pt x="5726" y="8663"/>
                    <a:pt x="5871" y="8627"/>
                    <a:pt x="6005" y="8531"/>
                  </a:cubicBezTo>
                  <a:cubicBezTo>
                    <a:pt x="6137" y="8472"/>
                    <a:pt x="6196" y="8398"/>
                    <a:pt x="6196" y="8280"/>
                  </a:cubicBezTo>
                  <a:cubicBezTo>
                    <a:pt x="6255" y="8030"/>
                    <a:pt x="5946" y="7854"/>
                    <a:pt x="5710" y="7736"/>
                  </a:cubicBezTo>
                  <a:lnTo>
                    <a:pt x="4533" y="7368"/>
                  </a:lnTo>
                  <a:cubicBezTo>
                    <a:pt x="4298" y="7236"/>
                    <a:pt x="4239" y="7000"/>
                    <a:pt x="4415" y="6809"/>
                  </a:cubicBezTo>
                  <a:cubicBezTo>
                    <a:pt x="4607" y="6559"/>
                    <a:pt x="5033" y="6441"/>
                    <a:pt x="5343" y="6441"/>
                  </a:cubicBezTo>
                  <a:cubicBezTo>
                    <a:pt x="5837" y="6441"/>
                    <a:pt x="6339" y="6646"/>
                    <a:pt x="6844" y="6646"/>
                  </a:cubicBezTo>
                  <a:cubicBezTo>
                    <a:pt x="7015" y="6646"/>
                    <a:pt x="7187" y="6622"/>
                    <a:pt x="7359" y="6559"/>
                  </a:cubicBezTo>
                  <a:cubicBezTo>
                    <a:pt x="7727" y="6382"/>
                    <a:pt x="7918" y="6073"/>
                    <a:pt x="7785" y="5705"/>
                  </a:cubicBezTo>
                  <a:cubicBezTo>
                    <a:pt x="7609" y="4969"/>
                    <a:pt x="6505" y="5278"/>
                    <a:pt x="5828" y="5028"/>
                  </a:cubicBezTo>
                  <a:cubicBezTo>
                    <a:pt x="5519" y="4910"/>
                    <a:pt x="5460" y="4542"/>
                    <a:pt x="5637" y="4292"/>
                  </a:cubicBezTo>
                  <a:cubicBezTo>
                    <a:pt x="5887" y="4116"/>
                    <a:pt x="6196" y="3924"/>
                    <a:pt x="6446" y="3865"/>
                  </a:cubicBezTo>
                  <a:cubicBezTo>
                    <a:pt x="6991" y="3615"/>
                    <a:pt x="7609" y="3439"/>
                    <a:pt x="7844" y="2821"/>
                  </a:cubicBezTo>
                  <a:cubicBezTo>
                    <a:pt x="7977" y="2453"/>
                    <a:pt x="7844" y="2026"/>
                    <a:pt x="7476" y="1908"/>
                  </a:cubicBezTo>
                  <a:cubicBezTo>
                    <a:pt x="7416" y="1889"/>
                    <a:pt x="7358" y="1880"/>
                    <a:pt x="7302" y="1880"/>
                  </a:cubicBezTo>
                  <a:cubicBezTo>
                    <a:pt x="6655" y="1880"/>
                    <a:pt x="6241" y="3026"/>
                    <a:pt x="5538" y="3026"/>
                  </a:cubicBezTo>
                  <a:cubicBezTo>
                    <a:pt x="5494" y="3026"/>
                    <a:pt x="5448" y="3022"/>
                    <a:pt x="5401" y="3012"/>
                  </a:cubicBezTo>
                  <a:cubicBezTo>
                    <a:pt x="5210" y="3012"/>
                    <a:pt x="5033" y="2821"/>
                    <a:pt x="4901" y="2644"/>
                  </a:cubicBezTo>
                  <a:cubicBezTo>
                    <a:pt x="4666" y="2217"/>
                    <a:pt x="4724" y="1658"/>
                    <a:pt x="4607" y="1172"/>
                  </a:cubicBezTo>
                  <a:cubicBezTo>
                    <a:pt x="4357" y="554"/>
                    <a:pt x="3738" y="128"/>
                    <a:pt x="3135" y="10"/>
                  </a:cubicBezTo>
                  <a:cubicBezTo>
                    <a:pt x="3066" y="4"/>
                    <a:pt x="2997" y="0"/>
                    <a:pt x="2928" y="0"/>
                  </a:cubicBezTo>
                  <a:close/>
                </a:path>
              </a:pathLst>
            </a:custGeom>
            <a:solidFill>
              <a:srgbClr val="F7D79F"/>
            </a:solidFill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"/>
            <p:cNvSpPr/>
            <p:nvPr/>
          </p:nvSpPr>
          <p:spPr>
            <a:xfrm>
              <a:off x="1260169" y="480149"/>
              <a:ext cx="626000" cy="1082789"/>
            </a:xfrm>
            <a:custGeom>
              <a:avLst/>
              <a:gdLst/>
              <a:ahLst/>
              <a:cxnLst/>
              <a:rect l="l" t="t" r="r" b="b"/>
              <a:pathLst>
                <a:path w="19441" h="33627" extrusionOk="0">
                  <a:moveTo>
                    <a:pt x="15746" y="1"/>
                  </a:moveTo>
                  <a:cubicBezTo>
                    <a:pt x="14678" y="1"/>
                    <a:pt x="13579" y="401"/>
                    <a:pt x="12760" y="1076"/>
                  </a:cubicBezTo>
                  <a:cubicBezTo>
                    <a:pt x="11347" y="2121"/>
                    <a:pt x="10478" y="3710"/>
                    <a:pt x="9684" y="5299"/>
                  </a:cubicBezTo>
                  <a:cubicBezTo>
                    <a:pt x="7417" y="9847"/>
                    <a:pt x="5460" y="14571"/>
                    <a:pt x="3562" y="19280"/>
                  </a:cubicBezTo>
                  <a:cubicBezTo>
                    <a:pt x="1958" y="23327"/>
                    <a:pt x="309" y="27374"/>
                    <a:pt x="0" y="31671"/>
                  </a:cubicBezTo>
                  <a:cubicBezTo>
                    <a:pt x="0" y="32407"/>
                    <a:pt x="59" y="33261"/>
                    <a:pt x="736" y="33570"/>
                  </a:cubicBezTo>
                  <a:cubicBezTo>
                    <a:pt x="843" y="33609"/>
                    <a:pt x="951" y="33627"/>
                    <a:pt x="1059" y="33627"/>
                  </a:cubicBezTo>
                  <a:cubicBezTo>
                    <a:pt x="1637" y="33627"/>
                    <a:pt x="2216" y="33116"/>
                    <a:pt x="2576" y="32657"/>
                  </a:cubicBezTo>
                  <a:cubicBezTo>
                    <a:pt x="8639" y="25358"/>
                    <a:pt x="13790" y="17323"/>
                    <a:pt x="17910" y="8802"/>
                  </a:cubicBezTo>
                  <a:cubicBezTo>
                    <a:pt x="18573" y="7448"/>
                    <a:pt x="19249" y="6035"/>
                    <a:pt x="19308" y="4505"/>
                  </a:cubicBezTo>
                  <a:cubicBezTo>
                    <a:pt x="19441" y="3033"/>
                    <a:pt x="18882" y="1385"/>
                    <a:pt x="17660" y="517"/>
                  </a:cubicBezTo>
                  <a:cubicBezTo>
                    <a:pt x="17089" y="162"/>
                    <a:pt x="16424" y="1"/>
                    <a:pt x="15746" y="1"/>
                  </a:cubicBezTo>
                  <a:close/>
                </a:path>
              </a:pathLst>
            </a:custGeom>
            <a:solidFill>
              <a:srgbClr val="F7D79F"/>
            </a:solidFill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"/>
            <p:cNvSpPr/>
            <p:nvPr/>
          </p:nvSpPr>
          <p:spPr>
            <a:xfrm>
              <a:off x="1653018" y="648881"/>
              <a:ext cx="144095" cy="69230"/>
            </a:xfrm>
            <a:custGeom>
              <a:avLst/>
              <a:gdLst/>
              <a:ahLst/>
              <a:cxnLst/>
              <a:rect l="l" t="t" r="r" b="b"/>
              <a:pathLst>
                <a:path w="4475" h="2150" fill="none" extrusionOk="0">
                  <a:moveTo>
                    <a:pt x="0" y="1"/>
                  </a:moveTo>
                  <a:cubicBezTo>
                    <a:pt x="1590" y="619"/>
                    <a:pt x="3061" y="1296"/>
                    <a:pt x="4474" y="2149"/>
                  </a:cubicBezTo>
                </a:path>
              </a:pathLst>
            </a:custGeom>
            <a:noFill/>
            <a:ln w="4775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"/>
            <p:cNvSpPr/>
            <p:nvPr/>
          </p:nvSpPr>
          <p:spPr>
            <a:xfrm>
              <a:off x="1674818" y="822797"/>
              <a:ext cx="61148" cy="35581"/>
            </a:xfrm>
            <a:custGeom>
              <a:avLst/>
              <a:gdLst/>
              <a:ahLst/>
              <a:cxnLst/>
              <a:rect l="l" t="t" r="r" b="b"/>
              <a:pathLst>
                <a:path w="1899" h="1105" fill="none" extrusionOk="0">
                  <a:moveTo>
                    <a:pt x="0" y="0"/>
                  </a:moveTo>
                  <a:cubicBezTo>
                    <a:pt x="618" y="309"/>
                    <a:pt x="1281" y="677"/>
                    <a:pt x="1899" y="1104"/>
                  </a:cubicBezTo>
                </a:path>
              </a:pathLst>
            </a:custGeom>
            <a:noFill/>
            <a:ln w="4775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"/>
            <p:cNvSpPr/>
            <p:nvPr/>
          </p:nvSpPr>
          <p:spPr>
            <a:xfrm>
              <a:off x="1517002" y="1022312"/>
              <a:ext cx="102396" cy="57348"/>
            </a:xfrm>
            <a:custGeom>
              <a:avLst/>
              <a:gdLst/>
              <a:ahLst/>
              <a:cxnLst/>
              <a:rect l="l" t="t" r="r" b="b"/>
              <a:pathLst>
                <a:path w="3180" h="1781" fill="none" extrusionOk="0">
                  <a:moveTo>
                    <a:pt x="1" y="0"/>
                  </a:moveTo>
                  <a:cubicBezTo>
                    <a:pt x="972" y="427"/>
                    <a:pt x="1958" y="854"/>
                    <a:pt x="2870" y="1531"/>
                  </a:cubicBezTo>
                  <a:cubicBezTo>
                    <a:pt x="2944" y="1589"/>
                    <a:pt x="3062" y="1648"/>
                    <a:pt x="3179" y="1781"/>
                  </a:cubicBezTo>
                </a:path>
              </a:pathLst>
            </a:custGeom>
            <a:noFill/>
            <a:ln w="4775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"/>
            <p:cNvSpPr/>
            <p:nvPr/>
          </p:nvSpPr>
          <p:spPr>
            <a:xfrm>
              <a:off x="1467252" y="1181996"/>
              <a:ext cx="67330" cy="31781"/>
            </a:xfrm>
            <a:custGeom>
              <a:avLst/>
              <a:gdLst/>
              <a:ahLst/>
              <a:cxnLst/>
              <a:rect l="l" t="t" r="r" b="b"/>
              <a:pathLst>
                <a:path w="2091" h="987" fill="none" extrusionOk="0">
                  <a:moveTo>
                    <a:pt x="0" y="0"/>
                  </a:moveTo>
                  <a:cubicBezTo>
                    <a:pt x="736" y="251"/>
                    <a:pt x="1413" y="619"/>
                    <a:pt x="2090" y="986"/>
                  </a:cubicBezTo>
                </a:path>
              </a:pathLst>
            </a:custGeom>
            <a:noFill/>
            <a:ln w="4775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"/>
            <p:cNvSpPr/>
            <p:nvPr/>
          </p:nvSpPr>
          <p:spPr>
            <a:xfrm>
              <a:off x="1366786" y="1344062"/>
              <a:ext cx="45531" cy="23731"/>
            </a:xfrm>
            <a:custGeom>
              <a:avLst/>
              <a:gdLst/>
              <a:ahLst/>
              <a:cxnLst/>
              <a:rect l="l" t="t" r="r" b="b"/>
              <a:pathLst>
                <a:path w="1414" h="737" fill="none" extrusionOk="0">
                  <a:moveTo>
                    <a:pt x="1" y="1"/>
                  </a:moveTo>
                  <a:cubicBezTo>
                    <a:pt x="486" y="251"/>
                    <a:pt x="913" y="486"/>
                    <a:pt x="1413" y="736"/>
                  </a:cubicBezTo>
                </a:path>
              </a:pathLst>
            </a:custGeom>
            <a:noFill/>
            <a:ln w="4775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"/>
            <p:cNvSpPr/>
            <p:nvPr/>
          </p:nvSpPr>
          <p:spPr>
            <a:xfrm>
              <a:off x="1459653" y="1122746"/>
              <a:ext cx="35581" cy="23731"/>
            </a:xfrm>
            <a:custGeom>
              <a:avLst/>
              <a:gdLst/>
              <a:ahLst/>
              <a:cxnLst/>
              <a:rect l="l" t="t" r="r" b="b"/>
              <a:pathLst>
                <a:path w="1105" h="737" fill="none" extrusionOk="0">
                  <a:moveTo>
                    <a:pt x="1" y="1"/>
                  </a:moveTo>
                  <a:cubicBezTo>
                    <a:pt x="428" y="192"/>
                    <a:pt x="796" y="428"/>
                    <a:pt x="1105" y="737"/>
                  </a:cubicBezTo>
                </a:path>
              </a:pathLst>
            </a:custGeom>
            <a:noFill/>
            <a:ln w="4775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"/>
            <p:cNvSpPr/>
            <p:nvPr/>
          </p:nvSpPr>
          <p:spPr>
            <a:xfrm>
              <a:off x="1571969" y="1004280"/>
              <a:ext cx="45531" cy="21832"/>
            </a:xfrm>
            <a:custGeom>
              <a:avLst/>
              <a:gdLst/>
              <a:ahLst/>
              <a:cxnLst/>
              <a:rect l="l" t="t" r="r" b="b"/>
              <a:pathLst>
                <a:path w="1414" h="678" fill="none" extrusionOk="0">
                  <a:moveTo>
                    <a:pt x="1" y="1"/>
                  </a:moveTo>
                  <a:cubicBezTo>
                    <a:pt x="501" y="192"/>
                    <a:pt x="987" y="369"/>
                    <a:pt x="1414" y="678"/>
                  </a:cubicBezTo>
                </a:path>
              </a:pathLst>
            </a:custGeom>
            <a:noFill/>
            <a:ln w="4775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"/>
            <p:cNvSpPr/>
            <p:nvPr/>
          </p:nvSpPr>
          <p:spPr>
            <a:xfrm>
              <a:off x="1422235" y="1318462"/>
              <a:ext cx="27499" cy="15681"/>
            </a:xfrm>
            <a:custGeom>
              <a:avLst/>
              <a:gdLst/>
              <a:ahLst/>
              <a:cxnLst/>
              <a:rect l="l" t="t" r="r" b="b"/>
              <a:pathLst>
                <a:path w="854" h="487" fill="none" extrusionOk="0">
                  <a:moveTo>
                    <a:pt x="0" y="1"/>
                  </a:moveTo>
                  <a:cubicBezTo>
                    <a:pt x="236" y="177"/>
                    <a:pt x="545" y="310"/>
                    <a:pt x="854" y="486"/>
                  </a:cubicBezTo>
                </a:path>
              </a:pathLst>
            </a:custGeom>
            <a:noFill/>
            <a:ln w="4775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"/>
            <p:cNvSpPr/>
            <p:nvPr/>
          </p:nvSpPr>
          <p:spPr>
            <a:xfrm>
              <a:off x="1643068" y="712380"/>
              <a:ext cx="138396" cy="76797"/>
            </a:xfrm>
            <a:custGeom>
              <a:avLst/>
              <a:gdLst/>
              <a:ahLst/>
              <a:cxnLst/>
              <a:rect l="l" t="t" r="r" b="b"/>
              <a:pathLst>
                <a:path w="4298" h="2385" fill="none" extrusionOk="0">
                  <a:moveTo>
                    <a:pt x="0" y="1"/>
                  </a:moveTo>
                  <a:cubicBezTo>
                    <a:pt x="1472" y="604"/>
                    <a:pt x="3002" y="1281"/>
                    <a:pt x="4297" y="2385"/>
                  </a:cubicBezTo>
                </a:path>
              </a:pathLst>
            </a:custGeom>
            <a:noFill/>
            <a:ln w="4775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"/>
            <p:cNvSpPr/>
            <p:nvPr/>
          </p:nvSpPr>
          <p:spPr>
            <a:xfrm>
              <a:off x="1653018" y="605764"/>
              <a:ext cx="96697" cy="47398"/>
            </a:xfrm>
            <a:custGeom>
              <a:avLst/>
              <a:gdLst/>
              <a:ahLst/>
              <a:cxnLst/>
              <a:rect l="l" t="t" r="r" b="b"/>
              <a:pathLst>
                <a:path w="3003" h="1472" fill="none" extrusionOk="0">
                  <a:moveTo>
                    <a:pt x="0" y="0"/>
                  </a:moveTo>
                  <a:cubicBezTo>
                    <a:pt x="1045" y="295"/>
                    <a:pt x="2090" y="854"/>
                    <a:pt x="3002" y="1472"/>
                  </a:cubicBezTo>
                </a:path>
              </a:pathLst>
            </a:custGeom>
            <a:noFill/>
            <a:ln w="4775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"/>
            <p:cNvSpPr/>
            <p:nvPr/>
          </p:nvSpPr>
          <p:spPr>
            <a:xfrm>
              <a:off x="661655" y="389311"/>
              <a:ext cx="1050589" cy="711298"/>
            </a:xfrm>
            <a:custGeom>
              <a:avLst/>
              <a:gdLst/>
              <a:ahLst/>
              <a:cxnLst/>
              <a:rect l="l" t="t" r="r" b="b"/>
              <a:pathLst>
                <a:path w="32627" h="22090" extrusionOk="0">
                  <a:moveTo>
                    <a:pt x="27985" y="1"/>
                  </a:moveTo>
                  <a:cubicBezTo>
                    <a:pt x="27814" y="1"/>
                    <a:pt x="27644" y="9"/>
                    <a:pt x="27476" y="26"/>
                  </a:cubicBezTo>
                  <a:cubicBezTo>
                    <a:pt x="25754" y="277"/>
                    <a:pt x="24165" y="1130"/>
                    <a:pt x="22693" y="2116"/>
                  </a:cubicBezTo>
                  <a:cubicBezTo>
                    <a:pt x="18396" y="4809"/>
                    <a:pt x="14290" y="7885"/>
                    <a:pt x="10184" y="10946"/>
                  </a:cubicBezTo>
                  <a:cubicBezTo>
                    <a:pt x="6755" y="13521"/>
                    <a:pt x="3253" y="16156"/>
                    <a:pt x="736" y="19717"/>
                  </a:cubicBezTo>
                  <a:cubicBezTo>
                    <a:pt x="368" y="20261"/>
                    <a:pt x="0" y="21130"/>
                    <a:pt x="442" y="21674"/>
                  </a:cubicBezTo>
                  <a:cubicBezTo>
                    <a:pt x="655" y="21983"/>
                    <a:pt x="990" y="22090"/>
                    <a:pt x="1356" y="22090"/>
                  </a:cubicBezTo>
                  <a:cubicBezTo>
                    <a:pt x="1722" y="22090"/>
                    <a:pt x="2120" y="21983"/>
                    <a:pt x="2458" y="21866"/>
                  </a:cubicBezTo>
                  <a:cubicBezTo>
                    <a:pt x="11406" y="18731"/>
                    <a:pt x="20000" y="14507"/>
                    <a:pt x="27903" y="9357"/>
                  </a:cubicBezTo>
                  <a:cubicBezTo>
                    <a:pt x="29198" y="8562"/>
                    <a:pt x="30478" y="7635"/>
                    <a:pt x="31347" y="6413"/>
                  </a:cubicBezTo>
                  <a:cubicBezTo>
                    <a:pt x="32200" y="5177"/>
                    <a:pt x="32627" y="3529"/>
                    <a:pt x="31950" y="2116"/>
                  </a:cubicBezTo>
                  <a:cubicBezTo>
                    <a:pt x="31233" y="735"/>
                    <a:pt x="29568" y="1"/>
                    <a:pt x="27985" y="1"/>
                  </a:cubicBezTo>
                  <a:close/>
                </a:path>
              </a:pathLst>
            </a:custGeom>
            <a:solidFill>
              <a:srgbClr val="F7D79F"/>
            </a:solidFill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"/>
            <p:cNvSpPr/>
            <p:nvPr/>
          </p:nvSpPr>
          <p:spPr>
            <a:xfrm>
              <a:off x="1351136" y="530414"/>
              <a:ext cx="88647" cy="132245"/>
            </a:xfrm>
            <a:custGeom>
              <a:avLst/>
              <a:gdLst/>
              <a:ahLst/>
              <a:cxnLst/>
              <a:rect l="l" t="t" r="r" b="b"/>
              <a:pathLst>
                <a:path w="2753" h="4107" fill="none" extrusionOk="0">
                  <a:moveTo>
                    <a:pt x="1" y="0"/>
                  </a:moveTo>
                  <a:cubicBezTo>
                    <a:pt x="1031" y="1295"/>
                    <a:pt x="1958" y="2708"/>
                    <a:pt x="2753" y="4106"/>
                  </a:cubicBezTo>
                </a:path>
              </a:pathLst>
            </a:custGeom>
            <a:noFill/>
            <a:ln w="4775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"/>
            <p:cNvSpPr/>
            <p:nvPr/>
          </p:nvSpPr>
          <p:spPr>
            <a:xfrm>
              <a:off x="1390486" y="656931"/>
              <a:ext cx="35581" cy="61180"/>
            </a:xfrm>
            <a:custGeom>
              <a:avLst/>
              <a:gdLst/>
              <a:ahLst/>
              <a:cxnLst/>
              <a:rect l="l" t="t" r="r" b="b"/>
              <a:pathLst>
                <a:path w="1105" h="1900" fill="none" extrusionOk="0">
                  <a:moveTo>
                    <a:pt x="0" y="1"/>
                  </a:moveTo>
                  <a:cubicBezTo>
                    <a:pt x="368" y="619"/>
                    <a:pt x="736" y="1222"/>
                    <a:pt x="1104" y="1899"/>
                  </a:cubicBezTo>
                </a:path>
              </a:pathLst>
            </a:custGeom>
            <a:noFill/>
            <a:ln w="4775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"/>
            <p:cNvSpPr/>
            <p:nvPr/>
          </p:nvSpPr>
          <p:spPr>
            <a:xfrm>
              <a:off x="1206620" y="682530"/>
              <a:ext cx="59248" cy="100947"/>
            </a:xfrm>
            <a:custGeom>
              <a:avLst/>
              <a:gdLst/>
              <a:ahLst/>
              <a:cxnLst/>
              <a:rect l="l" t="t" r="r" b="b"/>
              <a:pathLst>
                <a:path w="1840" h="3135" fill="none" extrusionOk="0">
                  <a:moveTo>
                    <a:pt x="0" y="0"/>
                  </a:moveTo>
                  <a:cubicBezTo>
                    <a:pt x="618" y="854"/>
                    <a:pt x="1295" y="1781"/>
                    <a:pt x="1663" y="2767"/>
                  </a:cubicBezTo>
                  <a:cubicBezTo>
                    <a:pt x="1722" y="2885"/>
                    <a:pt x="1781" y="3003"/>
                    <a:pt x="1840" y="3135"/>
                  </a:cubicBezTo>
                </a:path>
              </a:pathLst>
            </a:custGeom>
            <a:noFill/>
            <a:ln w="4775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"/>
            <p:cNvSpPr/>
            <p:nvPr/>
          </p:nvSpPr>
          <p:spPr>
            <a:xfrm>
              <a:off x="1027004" y="856446"/>
              <a:ext cx="41731" cy="64947"/>
            </a:xfrm>
            <a:custGeom>
              <a:avLst/>
              <a:gdLst/>
              <a:ahLst/>
              <a:cxnLst/>
              <a:rect l="l" t="t" r="r" b="b"/>
              <a:pathLst>
                <a:path w="1296" h="2017" fill="none" extrusionOk="0">
                  <a:moveTo>
                    <a:pt x="1" y="0"/>
                  </a:moveTo>
                  <a:cubicBezTo>
                    <a:pt x="501" y="677"/>
                    <a:pt x="928" y="1281"/>
                    <a:pt x="1296" y="2016"/>
                  </a:cubicBezTo>
                </a:path>
              </a:pathLst>
            </a:custGeom>
            <a:noFill/>
            <a:ln w="4775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"/>
            <p:cNvSpPr/>
            <p:nvPr/>
          </p:nvSpPr>
          <p:spPr>
            <a:xfrm>
              <a:off x="857371" y="945063"/>
              <a:ext cx="25599" cy="43631"/>
            </a:xfrm>
            <a:custGeom>
              <a:avLst/>
              <a:gdLst/>
              <a:ahLst/>
              <a:cxnLst/>
              <a:rect l="l" t="t" r="r" b="b"/>
              <a:pathLst>
                <a:path w="795" h="1355" fill="none" extrusionOk="0">
                  <a:moveTo>
                    <a:pt x="0" y="0"/>
                  </a:moveTo>
                  <a:cubicBezTo>
                    <a:pt x="309" y="427"/>
                    <a:pt x="618" y="869"/>
                    <a:pt x="795" y="1354"/>
                  </a:cubicBezTo>
                </a:path>
              </a:pathLst>
            </a:custGeom>
            <a:noFill/>
            <a:ln w="4775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"/>
            <p:cNvSpPr/>
            <p:nvPr/>
          </p:nvSpPr>
          <p:spPr>
            <a:xfrm>
              <a:off x="1050704" y="802897"/>
              <a:ext cx="19932" cy="39831"/>
            </a:xfrm>
            <a:custGeom>
              <a:avLst/>
              <a:gdLst/>
              <a:ahLst/>
              <a:cxnLst/>
              <a:rect l="l" t="t" r="r" b="b"/>
              <a:pathLst>
                <a:path w="619" h="1237" fill="none" extrusionOk="0">
                  <a:moveTo>
                    <a:pt x="1" y="0"/>
                  </a:moveTo>
                  <a:cubicBezTo>
                    <a:pt x="251" y="368"/>
                    <a:pt x="427" y="795"/>
                    <a:pt x="619" y="1237"/>
                  </a:cubicBezTo>
                </a:path>
              </a:pathLst>
            </a:custGeom>
            <a:noFill/>
            <a:ln w="4775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"/>
            <p:cNvSpPr/>
            <p:nvPr/>
          </p:nvSpPr>
          <p:spPr>
            <a:xfrm>
              <a:off x="1208970" y="759780"/>
              <a:ext cx="29431" cy="41248"/>
            </a:xfrm>
            <a:custGeom>
              <a:avLst/>
              <a:gdLst/>
              <a:ahLst/>
              <a:cxnLst/>
              <a:rect l="l" t="t" r="r" b="b"/>
              <a:pathLst>
                <a:path w="914" h="1281" fill="none" extrusionOk="0">
                  <a:moveTo>
                    <a:pt x="1" y="0"/>
                  </a:moveTo>
                  <a:cubicBezTo>
                    <a:pt x="369" y="427"/>
                    <a:pt x="663" y="854"/>
                    <a:pt x="913" y="1280"/>
                  </a:cubicBezTo>
                </a:path>
              </a:pathLst>
            </a:custGeom>
            <a:noFill/>
            <a:ln w="4775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"/>
            <p:cNvSpPr/>
            <p:nvPr/>
          </p:nvSpPr>
          <p:spPr>
            <a:xfrm>
              <a:off x="818022" y="968762"/>
              <a:ext cx="15681" cy="27982"/>
            </a:xfrm>
            <a:custGeom>
              <a:avLst/>
              <a:gdLst/>
              <a:ahLst/>
              <a:cxnLst/>
              <a:rect l="l" t="t" r="r" b="b"/>
              <a:pathLst>
                <a:path w="487" h="869" fill="none" extrusionOk="0">
                  <a:moveTo>
                    <a:pt x="1" y="0"/>
                  </a:moveTo>
                  <a:cubicBezTo>
                    <a:pt x="177" y="309"/>
                    <a:pt x="295" y="559"/>
                    <a:pt x="486" y="868"/>
                  </a:cubicBezTo>
                </a:path>
              </a:pathLst>
            </a:custGeom>
            <a:noFill/>
            <a:ln w="4775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"/>
            <p:cNvSpPr/>
            <p:nvPr/>
          </p:nvSpPr>
          <p:spPr>
            <a:xfrm>
              <a:off x="1119903" y="690581"/>
              <a:ext cx="79148" cy="137945"/>
            </a:xfrm>
            <a:custGeom>
              <a:avLst/>
              <a:gdLst/>
              <a:ahLst/>
              <a:cxnLst/>
              <a:rect l="l" t="t" r="r" b="b"/>
              <a:pathLst>
                <a:path w="2458" h="4284" fill="none" extrusionOk="0">
                  <a:moveTo>
                    <a:pt x="0" y="1"/>
                  </a:moveTo>
                  <a:cubicBezTo>
                    <a:pt x="986" y="1340"/>
                    <a:pt x="1899" y="2694"/>
                    <a:pt x="2458" y="4283"/>
                  </a:cubicBezTo>
                </a:path>
              </a:pathLst>
            </a:custGeom>
            <a:noFill/>
            <a:ln w="4775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"/>
            <p:cNvSpPr/>
            <p:nvPr/>
          </p:nvSpPr>
          <p:spPr>
            <a:xfrm>
              <a:off x="1485252" y="459315"/>
              <a:ext cx="57380" cy="91029"/>
            </a:xfrm>
            <a:custGeom>
              <a:avLst/>
              <a:gdLst/>
              <a:ahLst/>
              <a:cxnLst/>
              <a:rect l="l" t="t" r="r" b="b"/>
              <a:pathLst>
                <a:path w="1782" h="2827" fill="none" extrusionOk="0">
                  <a:moveTo>
                    <a:pt x="1" y="1"/>
                  </a:moveTo>
                  <a:cubicBezTo>
                    <a:pt x="736" y="869"/>
                    <a:pt x="1355" y="1782"/>
                    <a:pt x="1781" y="2826"/>
                  </a:cubicBezTo>
                </a:path>
              </a:pathLst>
            </a:custGeom>
            <a:noFill/>
            <a:ln w="4775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"/>
            <p:cNvSpPr/>
            <p:nvPr/>
          </p:nvSpPr>
          <p:spPr>
            <a:xfrm>
              <a:off x="916588" y="431011"/>
              <a:ext cx="839261" cy="944329"/>
            </a:xfrm>
            <a:custGeom>
              <a:avLst/>
              <a:gdLst/>
              <a:ahLst/>
              <a:cxnLst/>
              <a:rect l="l" t="t" r="r" b="b"/>
              <a:pathLst>
                <a:path w="26064" h="29327" extrusionOk="0">
                  <a:moveTo>
                    <a:pt x="22056" y="1"/>
                  </a:moveTo>
                  <a:cubicBezTo>
                    <a:pt x="21347" y="1"/>
                    <a:pt x="20628" y="158"/>
                    <a:pt x="19986" y="453"/>
                  </a:cubicBezTo>
                  <a:cubicBezTo>
                    <a:pt x="18396" y="1130"/>
                    <a:pt x="17175" y="2484"/>
                    <a:pt x="15998" y="3823"/>
                  </a:cubicBezTo>
                  <a:cubicBezTo>
                    <a:pt x="12686" y="7694"/>
                    <a:pt x="9743" y="11858"/>
                    <a:pt x="6741" y="15964"/>
                  </a:cubicBezTo>
                  <a:cubicBezTo>
                    <a:pt x="4224" y="19467"/>
                    <a:pt x="1649" y="23087"/>
                    <a:pt x="369" y="27193"/>
                  </a:cubicBezTo>
                  <a:cubicBezTo>
                    <a:pt x="119" y="27870"/>
                    <a:pt x="1" y="28723"/>
                    <a:pt x="619" y="29150"/>
                  </a:cubicBezTo>
                  <a:cubicBezTo>
                    <a:pt x="796" y="29275"/>
                    <a:pt x="989" y="29327"/>
                    <a:pt x="1189" y="29327"/>
                  </a:cubicBezTo>
                  <a:cubicBezTo>
                    <a:pt x="1673" y="29327"/>
                    <a:pt x="2198" y="29025"/>
                    <a:pt x="2635" y="28723"/>
                  </a:cubicBezTo>
                  <a:cubicBezTo>
                    <a:pt x="10244" y="23087"/>
                    <a:pt x="17175" y="16524"/>
                    <a:pt x="23179" y="9224"/>
                  </a:cubicBezTo>
                  <a:cubicBezTo>
                    <a:pt x="24165" y="8062"/>
                    <a:pt x="25078" y="6825"/>
                    <a:pt x="25563" y="5354"/>
                  </a:cubicBezTo>
                  <a:cubicBezTo>
                    <a:pt x="26064" y="3956"/>
                    <a:pt x="25872" y="2234"/>
                    <a:pt x="24901" y="1130"/>
                  </a:cubicBezTo>
                  <a:cubicBezTo>
                    <a:pt x="24160" y="354"/>
                    <a:pt x="23118" y="1"/>
                    <a:pt x="22056" y="1"/>
                  </a:cubicBezTo>
                  <a:close/>
                </a:path>
              </a:pathLst>
            </a:custGeom>
            <a:solidFill>
              <a:srgbClr val="F7D79F"/>
            </a:solidFill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"/>
            <p:cNvSpPr/>
            <p:nvPr/>
          </p:nvSpPr>
          <p:spPr>
            <a:xfrm>
              <a:off x="1372485" y="668781"/>
              <a:ext cx="124646" cy="102879"/>
            </a:xfrm>
            <a:custGeom>
              <a:avLst/>
              <a:gdLst/>
              <a:ahLst/>
              <a:cxnLst/>
              <a:rect l="l" t="t" r="r" b="b"/>
              <a:pathLst>
                <a:path w="3871" h="3195" fill="none" extrusionOk="0">
                  <a:moveTo>
                    <a:pt x="0" y="1"/>
                  </a:moveTo>
                  <a:cubicBezTo>
                    <a:pt x="1413" y="987"/>
                    <a:pt x="2708" y="2017"/>
                    <a:pt x="3871" y="3194"/>
                  </a:cubicBezTo>
                </a:path>
              </a:pathLst>
            </a:custGeom>
            <a:noFill/>
            <a:ln w="4775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"/>
            <p:cNvSpPr/>
            <p:nvPr/>
          </p:nvSpPr>
          <p:spPr>
            <a:xfrm>
              <a:off x="1424135" y="753597"/>
              <a:ext cx="51198" cy="49330"/>
            </a:xfrm>
            <a:custGeom>
              <a:avLst/>
              <a:gdLst/>
              <a:ahLst/>
              <a:cxnLst/>
              <a:rect l="l" t="t" r="r" b="b"/>
              <a:pathLst>
                <a:path w="1590" h="1532" fill="none" extrusionOk="0">
                  <a:moveTo>
                    <a:pt x="0" y="1"/>
                  </a:moveTo>
                  <a:cubicBezTo>
                    <a:pt x="545" y="486"/>
                    <a:pt x="1104" y="987"/>
                    <a:pt x="1590" y="1531"/>
                  </a:cubicBezTo>
                </a:path>
              </a:pathLst>
            </a:custGeom>
            <a:noFill/>
            <a:ln w="4775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"/>
            <p:cNvSpPr/>
            <p:nvPr/>
          </p:nvSpPr>
          <p:spPr>
            <a:xfrm>
              <a:off x="1202820" y="996713"/>
              <a:ext cx="86747" cy="76797"/>
            </a:xfrm>
            <a:custGeom>
              <a:avLst/>
              <a:gdLst/>
              <a:ahLst/>
              <a:cxnLst/>
              <a:rect l="l" t="t" r="r" b="b"/>
              <a:pathLst>
                <a:path w="2694" h="2385" fill="none" extrusionOk="0">
                  <a:moveTo>
                    <a:pt x="1" y="0"/>
                  </a:moveTo>
                  <a:cubicBezTo>
                    <a:pt x="854" y="604"/>
                    <a:pt x="1722" y="1281"/>
                    <a:pt x="2399" y="2075"/>
                  </a:cubicBezTo>
                  <a:cubicBezTo>
                    <a:pt x="2517" y="2208"/>
                    <a:pt x="2576" y="2326"/>
                    <a:pt x="2694" y="2384"/>
                  </a:cubicBezTo>
                </a:path>
              </a:pathLst>
            </a:custGeom>
            <a:noFill/>
            <a:ln w="4775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"/>
            <p:cNvSpPr/>
            <p:nvPr/>
          </p:nvSpPr>
          <p:spPr>
            <a:xfrm>
              <a:off x="1204720" y="1045980"/>
              <a:ext cx="57380" cy="47431"/>
            </a:xfrm>
            <a:custGeom>
              <a:avLst/>
              <a:gdLst/>
              <a:ahLst/>
              <a:cxnLst/>
              <a:rect l="l" t="t" r="r" b="b"/>
              <a:pathLst>
                <a:path w="1782" h="1473" fill="none" extrusionOk="0">
                  <a:moveTo>
                    <a:pt x="0" y="1"/>
                  </a:moveTo>
                  <a:cubicBezTo>
                    <a:pt x="619" y="428"/>
                    <a:pt x="1237" y="913"/>
                    <a:pt x="1781" y="1473"/>
                  </a:cubicBezTo>
                </a:path>
              </a:pathLst>
            </a:custGeom>
            <a:noFill/>
            <a:ln w="4775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"/>
            <p:cNvSpPr/>
            <p:nvPr/>
          </p:nvSpPr>
          <p:spPr>
            <a:xfrm>
              <a:off x="1143603" y="1140779"/>
              <a:ext cx="37449" cy="31298"/>
            </a:xfrm>
            <a:custGeom>
              <a:avLst/>
              <a:gdLst/>
              <a:ahLst/>
              <a:cxnLst/>
              <a:rect l="l" t="t" r="r" b="b"/>
              <a:pathLst>
                <a:path w="1163" h="972" fill="none" extrusionOk="0">
                  <a:moveTo>
                    <a:pt x="0" y="0"/>
                  </a:moveTo>
                  <a:cubicBezTo>
                    <a:pt x="427" y="309"/>
                    <a:pt x="854" y="604"/>
                    <a:pt x="1163" y="971"/>
                  </a:cubicBezTo>
                </a:path>
              </a:pathLst>
            </a:custGeom>
            <a:noFill/>
            <a:ln w="4775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"/>
            <p:cNvSpPr/>
            <p:nvPr/>
          </p:nvSpPr>
          <p:spPr>
            <a:xfrm>
              <a:off x="1303769" y="992430"/>
              <a:ext cx="27499" cy="31781"/>
            </a:xfrm>
            <a:custGeom>
              <a:avLst/>
              <a:gdLst/>
              <a:ahLst/>
              <a:cxnLst/>
              <a:rect l="l" t="t" r="r" b="b"/>
              <a:pathLst>
                <a:path w="854" h="987" fill="none" extrusionOk="0">
                  <a:moveTo>
                    <a:pt x="0" y="1"/>
                  </a:moveTo>
                  <a:cubicBezTo>
                    <a:pt x="295" y="310"/>
                    <a:pt x="604" y="619"/>
                    <a:pt x="854" y="987"/>
                  </a:cubicBezTo>
                </a:path>
              </a:pathLst>
            </a:custGeom>
            <a:noFill/>
            <a:ln w="4775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"/>
            <p:cNvSpPr/>
            <p:nvPr/>
          </p:nvSpPr>
          <p:spPr>
            <a:xfrm>
              <a:off x="1289536" y="842697"/>
              <a:ext cx="39831" cy="31298"/>
            </a:xfrm>
            <a:custGeom>
              <a:avLst/>
              <a:gdLst/>
              <a:ahLst/>
              <a:cxnLst/>
              <a:rect l="l" t="t" r="r" b="b"/>
              <a:pathLst>
                <a:path w="1237" h="972" fill="none" extrusionOk="0">
                  <a:moveTo>
                    <a:pt x="1" y="1"/>
                  </a:moveTo>
                  <a:cubicBezTo>
                    <a:pt x="442" y="295"/>
                    <a:pt x="869" y="604"/>
                    <a:pt x="1237" y="972"/>
                  </a:cubicBezTo>
                </a:path>
              </a:pathLst>
            </a:custGeom>
            <a:noFill/>
            <a:ln w="4775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"/>
            <p:cNvSpPr/>
            <p:nvPr/>
          </p:nvSpPr>
          <p:spPr>
            <a:xfrm>
              <a:off x="1017054" y="1198096"/>
              <a:ext cx="21832" cy="21381"/>
            </a:xfrm>
            <a:custGeom>
              <a:avLst/>
              <a:gdLst/>
              <a:ahLst/>
              <a:cxnLst/>
              <a:rect l="l" t="t" r="r" b="b"/>
              <a:pathLst>
                <a:path w="678" h="664" fill="none" extrusionOk="0">
                  <a:moveTo>
                    <a:pt x="1" y="1"/>
                  </a:moveTo>
                  <a:cubicBezTo>
                    <a:pt x="251" y="236"/>
                    <a:pt x="501" y="428"/>
                    <a:pt x="678" y="663"/>
                  </a:cubicBezTo>
                </a:path>
              </a:pathLst>
            </a:custGeom>
            <a:noFill/>
            <a:ln w="4775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"/>
            <p:cNvSpPr/>
            <p:nvPr/>
          </p:nvSpPr>
          <p:spPr>
            <a:xfrm>
              <a:off x="1447835" y="660730"/>
              <a:ext cx="116596" cy="108546"/>
            </a:xfrm>
            <a:custGeom>
              <a:avLst/>
              <a:gdLst/>
              <a:ahLst/>
              <a:cxnLst/>
              <a:rect l="l" t="t" r="r" b="b"/>
              <a:pathLst>
                <a:path w="3621" h="3371" fill="none" extrusionOk="0">
                  <a:moveTo>
                    <a:pt x="0" y="0"/>
                  </a:moveTo>
                  <a:cubicBezTo>
                    <a:pt x="1280" y="1045"/>
                    <a:pt x="2634" y="2031"/>
                    <a:pt x="3620" y="3370"/>
                  </a:cubicBezTo>
                </a:path>
              </a:pathLst>
            </a:custGeom>
            <a:noFill/>
            <a:ln w="4775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"/>
            <p:cNvSpPr/>
            <p:nvPr/>
          </p:nvSpPr>
          <p:spPr>
            <a:xfrm>
              <a:off x="1520802" y="530414"/>
              <a:ext cx="82947" cy="69198"/>
            </a:xfrm>
            <a:custGeom>
              <a:avLst/>
              <a:gdLst/>
              <a:ahLst/>
              <a:cxnLst/>
              <a:rect l="l" t="t" r="r" b="b"/>
              <a:pathLst>
                <a:path w="2576" h="2149" fill="none" extrusionOk="0">
                  <a:moveTo>
                    <a:pt x="0" y="0"/>
                  </a:moveTo>
                  <a:cubicBezTo>
                    <a:pt x="986" y="560"/>
                    <a:pt x="1840" y="1295"/>
                    <a:pt x="2576" y="2149"/>
                  </a:cubicBezTo>
                </a:path>
              </a:pathLst>
            </a:custGeom>
            <a:noFill/>
            <a:ln w="4775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4" name="Google Shape;344;p3"/>
          <p:cNvGrpSpPr/>
          <p:nvPr/>
        </p:nvGrpSpPr>
        <p:grpSpPr>
          <a:xfrm rot="535291">
            <a:off x="-249220" y="1730716"/>
            <a:ext cx="411751" cy="557650"/>
            <a:chOff x="-467590" y="1011879"/>
            <a:chExt cx="531238" cy="719477"/>
          </a:xfrm>
        </p:grpSpPr>
        <p:sp>
          <p:nvSpPr>
            <p:cNvPr id="345" name="Google Shape;345;p3"/>
            <p:cNvSpPr/>
            <p:nvPr/>
          </p:nvSpPr>
          <p:spPr>
            <a:xfrm>
              <a:off x="-467590" y="1011879"/>
              <a:ext cx="130346" cy="32264"/>
            </a:xfrm>
            <a:custGeom>
              <a:avLst/>
              <a:gdLst/>
              <a:ahLst/>
              <a:cxnLst/>
              <a:rect l="l" t="t" r="r" b="b"/>
              <a:pathLst>
                <a:path w="4048" h="1002" extrusionOk="0">
                  <a:moveTo>
                    <a:pt x="1652" y="0"/>
                  </a:moveTo>
                  <a:cubicBezTo>
                    <a:pt x="1489" y="0"/>
                    <a:pt x="1326" y="5"/>
                    <a:pt x="1163" y="15"/>
                  </a:cubicBezTo>
                  <a:cubicBezTo>
                    <a:pt x="677" y="15"/>
                    <a:pt x="0" y="265"/>
                    <a:pt x="59" y="751"/>
                  </a:cubicBezTo>
                  <a:cubicBezTo>
                    <a:pt x="446" y="714"/>
                    <a:pt x="837" y="694"/>
                    <a:pt x="1231" y="694"/>
                  </a:cubicBezTo>
                  <a:cubicBezTo>
                    <a:pt x="2098" y="694"/>
                    <a:pt x="2981" y="789"/>
                    <a:pt x="3870" y="1001"/>
                  </a:cubicBezTo>
                  <a:cubicBezTo>
                    <a:pt x="3929" y="810"/>
                    <a:pt x="3988" y="560"/>
                    <a:pt x="4047" y="383"/>
                  </a:cubicBezTo>
                  <a:cubicBezTo>
                    <a:pt x="3286" y="125"/>
                    <a:pt x="2473" y="0"/>
                    <a:pt x="1652" y="0"/>
                  </a:cubicBezTo>
                  <a:close/>
                </a:path>
              </a:pathLst>
            </a:custGeom>
            <a:solidFill>
              <a:srgbClr val="F7D79F"/>
            </a:solidFill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"/>
            <p:cNvSpPr/>
            <p:nvPr/>
          </p:nvSpPr>
          <p:spPr>
            <a:xfrm>
              <a:off x="-347256" y="1016774"/>
              <a:ext cx="410904" cy="714582"/>
            </a:xfrm>
            <a:custGeom>
              <a:avLst/>
              <a:gdLst/>
              <a:ahLst/>
              <a:cxnLst/>
              <a:rect l="l" t="t" r="r" b="b"/>
              <a:pathLst>
                <a:path w="12761" h="22192" extrusionOk="0">
                  <a:moveTo>
                    <a:pt x="1538" y="0"/>
                  </a:moveTo>
                  <a:cubicBezTo>
                    <a:pt x="913" y="0"/>
                    <a:pt x="272" y="196"/>
                    <a:pt x="133" y="775"/>
                  </a:cubicBezTo>
                  <a:cubicBezTo>
                    <a:pt x="1" y="1335"/>
                    <a:pt x="428" y="1761"/>
                    <a:pt x="796" y="2129"/>
                  </a:cubicBezTo>
                  <a:cubicBezTo>
                    <a:pt x="2150" y="3542"/>
                    <a:pt x="3562" y="5014"/>
                    <a:pt x="4666" y="6603"/>
                  </a:cubicBezTo>
                  <a:cubicBezTo>
                    <a:pt x="7418" y="10841"/>
                    <a:pt x="8036" y="16110"/>
                    <a:pt x="8713" y="21084"/>
                  </a:cubicBezTo>
                  <a:cubicBezTo>
                    <a:pt x="8826" y="21550"/>
                    <a:pt x="9061" y="22191"/>
                    <a:pt x="9508" y="22191"/>
                  </a:cubicBezTo>
                  <a:cubicBezTo>
                    <a:pt x="9527" y="22191"/>
                    <a:pt x="9547" y="22190"/>
                    <a:pt x="9567" y="22188"/>
                  </a:cubicBezTo>
                  <a:cubicBezTo>
                    <a:pt x="9699" y="22114"/>
                    <a:pt x="9817" y="22055"/>
                    <a:pt x="9935" y="21938"/>
                  </a:cubicBezTo>
                  <a:cubicBezTo>
                    <a:pt x="11406" y="20716"/>
                    <a:pt x="11965" y="18803"/>
                    <a:pt x="12201" y="16905"/>
                  </a:cubicBezTo>
                  <a:cubicBezTo>
                    <a:pt x="12760" y="13358"/>
                    <a:pt x="12275" y="9488"/>
                    <a:pt x="10494" y="6294"/>
                  </a:cubicBezTo>
                  <a:cubicBezTo>
                    <a:pt x="8772" y="3115"/>
                    <a:pt x="5652" y="658"/>
                    <a:pt x="2032" y="40"/>
                  </a:cubicBezTo>
                  <a:cubicBezTo>
                    <a:pt x="1875" y="15"/>
                    <a:pt x="1707" y="0"/>
                    <a:pt x="1538" y="0"/>
                  </a:cubicBezTo>
                  <a:close/>
                </a:path>
              </a:pathLst>
            </a:custGeom>
            <a:solidFill>
              <a:srgbClr val="F7D79F"/>
            </a:solidFill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"/>
            <p:cNvSpPr/>
            <p:nvPr/>
          </p:nvSpPr>
          <p:spPr>
            <a:xfrm>
              <a:off x="-163391" y="1147895"/>
              <a:ext cx="106679" cy="119687"/>
            </a:xfrm>
            <a:custGeom>
              <a:avLst/>
              <a:gdLst/>
              <a:ahLst/>
              <a:cxnLst/>
              <a:rect l="l" t="t" r="r" b="b"/>
              <a:pathLst>
                <a:path w="3313" h="3717" extrusionOk="0">
                  <a:moveTo>
                    <a:pt x="1537" y="1"/>
                  </a:moveTo>
                  <a:cubicBezTo>
                    <a:pt x="1247" y="1"/>
                    <a:pt x="1006" y="126"/>
                    <a:pt x="796" y="324"/>
                  </a:cubicBezTo>
                  <a:cubicBezTo>
                    <a:pt x="678" y="383"/>
                    <a:pt x="604" y="515"/>
                    <a:pt x="545" y="574"/>
                  </a:cubicBezTo>
                  <a:cubicBezTo>
                    <a:pt x="369" y="824"/>
                    <a:pt x="178" y="1118"/>
                    <a:pt x="60" y="1427"/>
                  </a:cubicBezTo>
                  <a:cubicBezTo>
                    <a:pt x="1" y="1736"/>
                    <a:pt x="1" y="2104"/>
                    <a:pt x="60" y="2413"/>
                  </a:cubicBezTo>
                  <a:cubicBezTo>
                    <a:pt x="178" y="2664"/>
                    <a:pt x="310" y="2899"/>
                    <a:pt x="487" y="3090"/>
                  </a:cubicBezTo>
                  <a:cubicBezTo>
                    <a:pt x="604" y="3267"/>
                    <a:pt x="796" y="3399"/>
                    <a:pt x="972" y="3517"/>
                  </a:cubicBezTo>
                  <a:cubicBezTo>
                    <a:pt x="1190" y="3652"/>
                    <a:pt x="1441" y="3716"/>
                    <a:pt x="1691" y="3716"/>
                  </a:cubicBezTo>
                  <a:cubicBezTo>
                    <a:pt x="2014" y="3716"/>
                    <a:pt x="2335" y="3607"/>
                    <a:pt x="2576" y="3399"/>
                  </a:cubicBezTo>
                  <a:cubicBezTo>
                    <a:pt x="3062" y="3090"/>
                    <a:pt x="3312" y="2531"/>
                    <a:pt x="3312" y="1928"/>
                  </a:cubicBezTo>
                  <a:cubicBezTo>
                    <a:pt x="3312" y="1369"/>
                    <a:pt x="3003" y="824"/>
                    <a:pt x="2576" y="456"/>
                  </a:cubicBezTo>
                  <a:cubicBezTo>
                    <a:pt x="2326" y="206"/>
                    <a:pt x="2017" y="88"/>
                    <a:pt x="1708" y="15"/>
                  </a:cubicBezTo>
                  <a:cubicBezTo>
                    <a:pt x="1649" y="5"/>
                    <a:pt x="1592" y="1"/>
                    <a:pt x="1537" y="1"/>
                  </a:cubicBezTo>
                  <a:close/>
                </a:path>
              </a:pathLst>
            </a:custGeom>
            <a:solidFill>
              <a:srgbClr val="F7D79F"/>
            </a:solidFill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"/>
            <p:cNvSpPr/>
            <p:nvPr/>
          </p:nvSpPr>
          <p:spPr>
            <a:xfrm>
              <a:off x="-252458" y="1066202"/>
              <a:ext cx="104747" cy="102074"/>
            </a:xfrm>
            <a:custGeom>
              <a:avLst/>
              <a:gdLst/>
              <a:ahLst/>
              <a:cxnLst/>
              <a:rect l="l" t="t" r="r" b="b"/>
              <a:pathLst>
                <a:path w="3253" h="3170" extrusionOk="0">
                  <a:moveTo>
                    <a:pt x="1417" y="0"/>
                  </a:moveTo>
                  <a:cubicBezTo>
                    <a:pt x="1298" y="0"/>
                    <a:pt x="1177" y="18"/>
                    <a:pt x="1045" y="50"/>
                  </a:cubicBezTo>
                  <a:cubicBezTo>
                    <a:pt x="795" y="109"/>
                    <a:pt x="560" y="344"/>
                    <a:pt x="368" y="594"/>
                  </a:cubicBezTo>
                  <a:cubicBezTo>
                    <a:pt x="133" y="962"/>
                    <a:pt x="0" y="1389"/>
                    <a:pt x="59" y="1816"/>
                  </a:cubicBezTo>
                  <a:cubicBezTo>
                    <a:pt x="192" y="2375"/>
                    <a:pt x="736" y="2802"/>
                    <a:pt x="1295" y="3052"/>
                  </a:cubicBezTo>
                  <a:cubicBezTo>
                    <a:pt x="1413" y="3111"/>
                    <a:pt x="1604" y="3170"/>
                    <a:pt x="1781" y="3170"/>
                  </a:cubicBezTo>
                  <a:cubicBezTo>
                    <a:pt x="2031" y="3170"/>
                    <a:pt x="2267" y="2993"/>
                    <a:pt x="2458" y="2861"/>
                  </a:cubicBezTo>
                  <a:cubicBezTo>
                    <a:pt x="2885" y="2434"/>
                    <a:pt x="3253" y="1816"/>
                    <a:pt x="3135" y="1212"/>
                  </a:cubicBezTo>
                  <a:cubicBezTo>
                    <a:pt x="3002" y="653"/>
                    <a:pt x="2458" y="285"/>
                    <a:pt x="1899" y="109"/>
                  </a:cubicBezTo>
                  <a:cubicBezTo>
                    <a:pt x="1730" y="33"/>
                    <a:pt x="1576" y="0"/>
                    <a:pt x="1417" y="0"/>
                  </a:cubicBezTo>
                  <a:close/>
                </a:path>
              </a:pathLst>
            </a:custGeom>
            <a:solidFill>
              <a:srgbClr val="F7D79F"/>
            </a:solidFill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"/>
            <p:cNvSpPr/>
            <p:nvPr/>
          </p:nvSpPr>
          <p:spPr>
            <a:xfrm>
              <a:off x="-82341" y="1418928"/>
              <a:ext cx="112346" cy="98049"/>
            </a:xfrm>
            <a:custGeom>
              <a:avLst/>
              <a:gdLst/>
              <a:ahLst/>
              <a:cxnLst/>
              <a:rect l="l" t="t" r="r" b="b"/>
              <a:pathLst>
                <a:path w="3489" h="3045" extrusionOk="0">
                  <a:moveTo>
                    <a:pt x="1649" y="1"/>
                  </a:moveTo>
                  <a:cubicBezTo>
                    <a:pt x="1222" y="60"/>
                    <a:pt x="736" y="251"/>
                    <a:pt x="427" y="619"/>
                  </a:cubicBezTo>
                  <a:cubicBezTo>
                    <a:pt x="295" y="737"/>
                    <a:pt x="236" y="869"/>
                    <a:pt x="177" y="987"/>
                  </a:cubicBezTo>
                  <a:cubicBezTo>
                    <a:pt x="1" y="1472"/>
                    <a:pt x="1" y="1472"/>
                    <a:pt x="236" y="1973"/>
                  </a:cubicBezTo>
                  <a:cubicBezTo>
                    <a:pt x="427" y="2458"/>
                    <a:pt x="913" y="2885"/>
                    <a:pt x="1472" y="3003"/>
                  </a:cubicBezTo>
                  <a:cubicBezTo>
                    <a:pt x="1577" y="3031"/>
                    <a:pt x="1687" y="3045"/>
                    <a:pt x="1801" y="3045"/>
                  </a:cubicBezTo>
                  <a:cubicBezTo>
                    <a:pt x="2215" y="3045"/>
                    <a:pt x="2668" y="2865"/>
                    <a:pt x="3003" y="2576"/>
                  </a:cubicBezTo>
                  <a:cubicBezTo>
                    <a:pt x="3371" y="2149"/>
                    <a:pt x="3488" y="1531"/>
                    <a:pt x="3312" y="1046"/>
                  </a:cubicBezTo>
                  <a:cubicBezTo>
                    <a:pt x="3238" y="869"/>
                    <a:pt x="3120" y="678"/>
                    <a:pt x="3003" y="560"/>
                  </a:cubicBezTo>
                  <a:cubicBezTo>
                    <a:pt x="2635" y="192"/>
                    <a:pt x="2134" y="1"/>
                    <a:pt x="1649" y="1"/>
                  </a:cubicBezTo>
                  <a:close/>
                </a:path>
              </a:pathLst>
            </a:custGeom>
            <a:solidFill>
              <a:srgbClr val="F7D79F"/>
            </a:solidFill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"/>
            <p:cNvSpPr/>
            <p:nvPr/>
          </p:nvSpPr>
          <p:spPr>
            <a:xfrm>
              <a:off x="-100342" y="1289224"/>
              <a:ext cx="110446" cy="107645"/>
            </a:xfrm>
            <a:custGeom>
              <a:avLst/>
              <a:gdLst/>
              <a:ahLst/>
              <a:cxnLst/>
              <a:rect l="l" t="t" r="r" b="b"/>
              <a:pathLst>
                <a:path w="3430" h="3343" extrusionOk="0">
                  <a:moveTo>
                    <a:pt x="1530" y="1"/>
                  </a:moveTo>
                  <a:cubicBezTo>
                    <a:pt x="1327" y="1"/>
                    <a:pt x="1122" y="37"/>
                    <a:pt x="927" y="114"/>
                  </a:cubicBezTo>
                  <a:cubicBezTo>
                    <a:pt x="795" y="173"/>
                    <a:pt x="618" y="291"/>
                    <a:pt x="560" y="350"/>
                  </a:cubicBezTo>
                  <a:cubicBezTo>
                    <a:pt x="118" y="718"/>
                    <a:pt x="59" y="718"/>
                    <a:pt x="59" y="1277"/>
                  </a:cubicBezTo>
                  <a:cubicBezTo>
                    <a:pt x="0" y="1880"/>
                    <a:pt x="250" y="2498"/>
                    <a:pt x="677" y="2866"/>
                  </a:cubicBezTo>
                  <a:cubicBezTo>
                    <a:pt x="999" y="3188"/>
                    <a:pt x="1462" y="3342"/>
                    <a:pt x="1904" y="3342"/>
                  </a:cubicBezTo>
                  <a:cubicBezTo>
                    <a:pt x="2049" y="3342"/>
                    <a:pt x="2191" y="3326"/>
                    <a:pt x="2325" y="3293"/>
                  </a:cubicBezTo>
                  <a:cubicBezTo>
                    <a:pt x="2944" y="3116"/>
                    <a:pt x="3370" y="2557"/>
                    <a:pt x="3429" y="2013"/>
                  </a:cubicBezTo>
                  <a:cubicBezTo>
                    <a:pt x="3429" y="1762"/>
                    <a:pt x="3429" y="1586"/>
                    <a:pt x="3370" y="1394"/>
                  </a:cubicBezTo>
                  <a:cubicBezTo>
                    <a:pt x="3253" y="909"/>
                    <a:pt x="2885" y="482"/>
                    <a:pt x="2399" y="232"/>
                  </a:cubicBezTo>
                  <a:cubicBezTo>
                    <a:pt x="2135" y="82"/>
                    <a:pt x="1833" y="1"/>
                    <a:pt x="1530" y="1"/>
                  </a:cubicBezTo>
                  <a:close/>
                </a:path>
              </a:pathLst>
            </a:custGeom>
            <a:solidFill>
              <a:srgbClr val="F7D79F"/>
            </a:solidFill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"/>
            <p:cNvSpPr/>
            <p:nvPr/>
          </p:nvSpPr>
          <p:spPr>
            <a:xfrm>
              <a:off x="-70492" y="1542193"/>
              <a:ext cx="92446" cy="88131"/>
            </a:xfrm>
            <a:custGeom>
              <a:avLst/>
              <a:gdLst/>
              <a:ahLst/>
              <a:cxnLst/>
              <a:rect l="l" t="t" r="r" b="b"/>
              <a:pathLst>
                <a:path w="2871" h="2737" extrusionOk="0">
                  <a:moveTo>
                    <a:pt x="1246" y="0"/>
                  </a:moveTo>
                  <a:cubicBezTo>
                    <a:pt x="985" y="0"/>
                    <a:pt x="739" y="57"/>
                    <a:pt x="545" y="220"/>
                  </a:cubicBezTo>
                  <a:cubicBezTo>
                    <a:pt x="427" y="352"/>
                    <a:pt x="368" y="470"/>
                    <a:pt x="295" y="588"/>
                  </a:cubicBezTo>
                  <a:cubicBezTo>
                    <a:pt x="0" y="1323"/>
                    <a:pt x="368" y="2192"/>
                    <a:pt x="972" y="2560"/>
                  </a:cubicBezTo>
                  <a:cubicBezTo>
                    <a:pt x="1222" y="2677"/>
                    <a:pt x="1472" y="2736"/>
                    <a:pt x="1708" y="2736"/>
                  </a:cubicBezTo>
                  <a:cubicBezTo>
                    <a:pt x="2075" y="2736"/>
                    <a:pt x="2443" y="2486"/>
                    <a:pt x="2635" y="2192"/>
                  </a:cubicBezTo>
                  <a:cubicBezTo>
                    <a:pt x="2811" y="1883"/>
                    <a:pt x="2870" y="1456"/>
                    <a:pt x="2870" y="1088"/>
                  </a:cubicBezTo>
                  <a:cubicBezTo>
                    <a:pt x="2811" y="838"/>
                    <a:pt x="2694" y="588"/>
                    <a:pt x="2576" y="470"/>
                  </a:cubicBezTo>
                  <a:cubicBezTo>
                    <a:pt x="2384" y="279"/>
                    <a:pt x="2134" y="161"/>
                    <a:pt x="1958" y="102"/>
                  </a:cubicBezTo>
                  <a:cubicBezTo>
                    <a:pt x="1728" y="46"/>
                    <a:pt x="1481" y="0"/>
                    <a:pt x="1246" y="0"/>
                  </a:cubicBezTo>
                  <a:close/>
                </a:path>
              </a:pathLst>
            </a:custGeom>
            <a:solidFill>
              <a:srgbClr val="F7D79F"/>
            </a:solidFill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2" name="Google Shape;352;p3"/>
          <p:cNvSpPr/>
          <p:nvPr/>
        </p:nvSpPr>
        <p:spPr>
          <a:xfrm rot="535529">
            <a:off x="13201" y="-159051"/>
            <a:ext cx="480849" cy="893983"/>
          </a:xfrm>
          <a:custGeom>
            <a:avLst/>
            <a:gdLst/>
            <a:ahLst/>
            <a:cxnLst/>
            <a:rect l="l" t="t" r="r" b="b"/>
            <a:pathLst>
              <a:path w="19265" h="35817" extrusionOk="0">
                <a:moveTo>
                  <a:pt x="619" y="0"/>
                </a:moveTo>
                <a:cubicBezTo>
                  <a:pt x="560" y="0"/>
                  <a:pt x="501" y="0"/>
                  <a:pt x="427" y="59"/>
                </a:cubicBezTo>
                <a:cubicBezTo>
                  <a:pt x="427" y="59"/>
                  <a:pt x="368" y="118"/>
                  <a:pt x="368" y="236"/>
                </a:cubicBezTo>
                <a:cubicBezTo>
                  <a:pt x="1" y="2017"/>
                  <a:pt x="368" y="4047"/>
                  <a:pt x="1472" y="5578"/>
                </a:cubicBezTo>
                <a:cubicBezTo>
                  <a:pt x="928" y="6255"/>
                  <a:pt x="619" y="7050"/>
                  <a:pt x="427" y="7903"/>
                </a:cubicBezTo>
                <a:cubicBezTo>
                  <a:pt x="59" y="9802"/>
                  <a:pt x="501" y="11700"/>
                  <a:pt x="795" y="13672"/>
                </a:cubicBezTo>
                <a:cubicBezTo>
                  <a:pt x="795" y="13745"/>
                  <a:pt x="868" y="13795"/>
                  <a:pt x="938" y="13795"/>
                </a:cubicBezTo>
                <a:cubicBezTo>
                  <a:pt x="981" y="13795"/>
                  <a:pt x="1023" y="13776"/>
                  <a:pt x="1045" y="13731"/>
                </a:cubicBezTo>
                <a:cubicBezTo>
                  <a:pt x="1531" y="13363"/>
                  <a:pt x="1899" y="12936"/>
                  <a:pt x="2208" y="12436"/>
                </a:cubicBezTo>
                <a:cubicBezTo>
                  <a:pt x="2826" y="13540"/>
                  <a:pt x="3503" y="14643"/>
                  <a:pt x="4048" y="15821"/>
                </a:cubicBezTo>
                <a:cubicBezTo>
                  <a:pt x="5034" y="17837"/>
                  <a:pt x="5460" y="20103"/>
                  <a:pt x="5343" y="22369"/>
                </a:cubicBezTo>
                <a:cubicBezTo>
                  <a:pt x="5151" y="25681"/>
                  <a:pt x="3871" y="29183"/>
                  <a:pt x="5210" y="32244"/>
                </a:cubicBezTo>
                <a:cubicBezTo>
                  <a:pt x="6078" y="34216"/>
                  <a:pt x="8095" y="35688"/>
                  <a:pt x="10243" y="35805"/>
                </a:cubicBezTo>
                <a:cubicBezTo>
                  <a:pt x="10364" y="35813"/>
                  <a:pt x="10486" y="35817"/>
                  <a:pt x="10609" y="35817"/>
                </a:cubicBezTo>
                <a:cubicBezTo>
                  <a:pt x="13407" y="35817"/>
                  <a:pt x="16555" y="33917"/>
                  <a:pt x="17852" y="31449"/>
                </a:cubicBezTo>
                <a:cubicBezTo>
                  <a:pt x="19191" y="28874"/>
                  <a:pt x="19264" y="25813"/>
                  <a:pt x="18823" y="22929"/>
                </a:cubicBezTo>
                <a:cubicBezTo>
                  <a:pt x="17910" y="16615"/>
                  <a:pt x="13863" y="10670"/>
                  <a:pt x="8772" y="6741"/>
                </a:cubicBezTo>
                <a:cubicBezTo>
                  <a:pt x="8404" y="6432"/>
                  <a:pt x="7977" y="6181"/>
                  <a:pt x="7609" y="5946"/>
                </a:cubicBezTo>
                <a:cubicBezTo>
                  <a:pt x="8095" y="5755"/>
                  <a:pt x="8595" y="5446"/>
                  <a:pt x="9022" y="5078"/>
                </a:cubicBezTo>
                <a:cubicBezTo>
                  <a:pt x="9081" y="5019"/>
                  <a:pt x="9022" y="4842"/>
                  <a:pt x="8889" y="4842"/>
                </a:cubicBezTo>
                <a:cubicBezTo>
                  <a:pt x="7446" y="4717"/>
                  <a:pt x="6055" y="3846"/>
                  <a:pt x="4568" y="3846"/>
                </a:cubicBezTo>
                <a:cubicBezTo>
                  <a:pt x="4478" y="3846"/>
                  <a:pt x="4388" y="3849"/>
                  <a:pt x="4298" y="3856"/>
                </a:cubicBezTo>
                <a:cubicBezTo>
                  <a:pt x="3503" y="3856"/>
                  <a:pt x="2767" y="4224"/>
                  <a:pt x="2149" y="4842"/>
                </a:cubicBezTo>
                <a:cubicBezTo>
                  <a:pt x="1354" y="3370"/>
                  <a:pt x="1354" y="1531"/>
                  <a:pt x="1840" y="0"/>
                </a:cubicBezTo>
                <a:close/>
              </a:path>
            </a:pathLst>
          </a:custGeom>
          <a:solidFill>
            <a:srgbClr val="F39D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3"/>
          <p:cNvSpPr/>
          <p:nvPr/>
        </p:nvSpPr>
        <p:spPr>
          <a:xfrm rot="535529">
            <a:off x="5185" y="-29430"/>
            <a:ext cx="425738" cy="751563"/>
          </a:xfrm>
          <a:custGeom>
            <a:avLst/>
            <a:gdLst/>
            <a:ahLst/>
            <a:cxnLst/>
            <a:rect l="l" t="t" r="r" b="b"/>
            <a:pathLst>
              <a:path w="17057" h="30111" fill="none" extrusionOk="0">
                <a:moveTo>
                  <a:pt x="0" y="6505"/>
                </a:moveTo>
                <a:cubicBezTo>
                  <a:pt x="560" y="7668"/>
                  <a:pt x="1295" y="8713"/>
                  <a:pt x="1840" y="9875"/>
                </a:cubicBezTo>
                <a:cubicBezTo>
                  <a:pt x="2767" y="11906"/>
                  <a:pt x="3253" y="14173"/>
                  <a:pt x="3135" y="16439"/>
                </a:cubicBezTo>
                <a:cubicBezTo>
                  <a:pt x="2944" y="19750"/>
                  <a:pt x="1604" y="23238"/>
                  <a:pt x="2944" y="26314"/>
                </a:cubicBezTo>
                <a:cubicBezTo>
                  <a:pt x="3871" y="28271"/>
                  <a:pt x="5887" y="29743"/>
                  <a:pt x="8036" y="29860"/>
                </a:cubicBezTo>
                <a:cubicBezTo>
                  <a:pt x="10920" y="30110"/>
                  <a:pt x="14290" y="28094"/>
                  <a:pt x="15644" y="25519"/>
                </a:cubicBezTo>
                <a:cubicBezTo>
                  <a:pt x="16924" y="22944"/>
                  <a:pt x="17057" y="19868"/>
                  <a:pt x="16630" y="16983"/>
                </a:cubicBezTo>
                <a:cubicBezTo>
                  <a:pt x="15703" y="10670"/>
                  <a:pt x="11597" y="4725"/>
                  <a:pt x="6564" y="795"/>
                </a:cubicBezTo>
                <a:cubicBezTo>
                  <a:pt x="6196" y="560"/>
                  <a:pt x="5769" y="251"/>
                  <a:pt x="5342" y="1"/>
                </a:cubicBezTo>
              </a:path>
            </a:pathLst>
          </a:custGeom>
          <a:noFill/>
          <a:ln w="6250" cap="flat" cmpd="sng">
            <a:solidFill>
              <a:srgbClr val="28481F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3"/>
          <p:cNvSpPr/>
          <p:nvPr/>
        </p:nvSpPr>
        <p:spPr>
          <a:xfrm rot="535529">
            <a:off x="1023" y="-104678"/>
            <a:ext cx="224812" cy="252742"/>
          </a:xfrm>
          <a:custGeom>
            <a:avLst/>
            <a:gdLst/>
            <a:ahLst/>
            <a:cxnLst/>
            <a:rect l="l" t="t" r="r" b="b"/>
            <a:pathLst>
              <a:path w="9007" h="10126" fill="none" extrusionOk="0">
                <a:moveTo>
                  <a:pt x="1340" y="1840"/>
                </a:moveTo>
                <a:cubicBezTo>
                  <a:pt x="854" y="2517"/>
                  <a:pt x="486" y="3370"/>
                  <a:pt x="368" y="4180"/>
                </a:cubicBezTo>
                <a:cubicBezTo>
                  <a:pt x="1" y="6078"/>
                  <a:pt x="427" y="8035"/>
                  <a:pt x="736" y="9934"/>
                </a:cubicBezTo>
                <a:cubicBezTo>
                  <a:pt x="736" y="10066"/>
                  <a:pt x="854" y="10125"/>
                  <a:pt x="972" y="10066"/>
                </a:cubicBezTo>
                <a:cubicBezTo>
                  <a:pt x="1958" y="9257"/>
                  <a:pt x="2694" y="8035"/>
                  <a:pt x="2870" y="6814"/>
                </a:cubicBezTo>
                <a:cubicBezTo>
                  <a:pt x="2944" y="6623"/>
                  <a:pt x="3120" y="6623"/>
                  <a:pt x="3179" y="6681"/>
                </a:cubicBezTo>
                <a:cubicBezTo>
                  <a:pt x="3738" y="7300"/>
                  <a:pt x="4165" y="7976"/>
                  <a:pt x="4533" y="8712"/>
                </a:cubicBezTo>
                <a:cubicBezTo>
                  <a:pt x="4592" y="8889"/>
                  <a:pt x="4842" y="8830"/>
                  <a:pt x="4842" y="8653"/>
                </a:cubicBezTo>
                <a:cubicBezTo>
                  <a:pt x="4960" y="7241"/>
                  <a:pt x="4842" y="5828"/>
                  <a:pt x="4415" y="4474"/>
                </a:cubicBezTo>
                <a:cubicBezTo>
                  <a:pt x="4415" y="4356"/>
                  <a:pt x="4474" y="4239"/>
                  <a:pt x="4592" y="4297"/>
                </a:cubicBezTo>
                <a:cubicBezTo>
                  <a:pt x="5887" y="4474"/>
                  <a:pt x="7109" y="5283"/>
                  <a:pt x="8212" y="4974"/>
                </a:cubicBezTo>
                <a:cubicBezTo>
                  <a:pt x="8389" y="4915"/>
                  <a:pt x="8389" y="4783"/>
                  <a:pt x="8330" y="4665"/>
                </a:cubicBezTo>
                <a:lnTo>
                  <a:pt x="6255" y="2708"/>
                </a:lnTo>
                <a:cubicBezTo>
                  <a:pt x="6181" y="2576"/>
                  <a:pt x="6255" y="2399"/>
                  <a:pt x="6373" y="2399"/>
                </a:cubicBezTo>
                <a:cubicBezTo>
                  <a:pt x="7285" y="2399"/>
                  <a:pt x="8212" y="2031"/>
                  <a:pt x="8889" y="1413"/>
                </a:cubicBezTo>
                <a:cubicBezTo>
                  <a:pt x="9007" y="1295"/>
                  <a:pt x="8948" y="1104"/>
                  <a:pt x="8757" y="1104"/>
                </a:cubicBezTo>
                <a:cubicBezTo>
                  <a:pt x="7226" y="986"/>
                  <a:pt x="5814" y="0"/>
                  <a:pt x="4224" y="133"/>
                </a:cubicBezTo>
                <a:cubicBezTo>
                  <a:pt x="3429" y="191"/>
                  <a:pt x="2635" y="559"/>
                  <a:pt x="2017" y="1104"/>
                </a:cubicBezTo>
              </a:path>
            </a:pathLst>
          </a:custGeom>
          <a:noFill/>
          <a:ln w="6250" cap="flat" cmpd="sng">
            <a:solidFill>
              <a:srgbClr val="28481F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3"/>
          <p:cNvSpPr/>
          <p:nvPr/>
        </p:nvSpPr>
        <p:spPr>
          <a:xfrm rot="535529">
            <a:off x="21076" y="-209542"/>
            <a:ext cx="59878" cy="151730"/>
          </a:xfrm>
          <a:custGeom>
            <a:avLst/>
            <a:gdLst/>
            <a:ahLst/>
            <a:cxnLst/>
            <a:rect l="l" t="t" r="r" b="b"/>
            <a:pathLst>
              <a:path w="2399" h="6079" fill="none" extrusionOk="0">
                <a:moveTo>
                  <a:pt x="500" y="59"/>
                </a:moveTo>
                <a:cubicBezTo>
                  <a:pt x="559" y="0"/>
                  <a:pt x="618" y="0"/>
                  <a:pt x="677" y="0"/>
                </a:cubicBezTo>
                <a:lnTo>
                  <a:pt x="1898" y="0"/>
                </a:lnTo>
                <a:cubicBezTo>
                  <a:pt x="1354" y="1722"/>
                  <a:pt x="1413" y="3738"/>
                  <a:pt x="2399" y="5269"/>
                </a:cubicBezTo>
                <a:cubicBezTo>
                  <a:pt x="2149" y="5401"/>
                  <a:pt x="1972" y="5769"/>
                  <a:pt x="1840" y="6078"/>
                </a:cubicBezTo>
                <a:cubicBezTo>
                  <a:pt x="559" y="4474"/>
                  <a:pt x="0" y="2267"/>
                  <a:pt x="427" y="250"/>
                </a:cubicBezTo>
                <a:cubicBezTo>
                  <a:pt x="427" y="192"/>
                  <a:pt x="427" y="59"/>
                  <a:pt x="500" y="59"/>
                </a:cubicBezTo>
                <a:close/>
              </a:path>
            </a:pathLst>
          </a:custGeom>
          <a:noFill/>
          <a:ln w="6250" cap="flat" cmpd="sng">
            <a:solidFill>
              <a:srgbClr val="28481F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3"/>
          <p:cNvSpPr/>
          <p:nvPr/>
        </p:nvSpPr>
        <p:spPr>
          <a:xfrm rot="535529">
            <a:off x="54605" y="496987"/>
            <a:ext cx="93324" cy="151730"/>
          </a:xfrm>
          <a:custGeom>
            <a:avLst/>
            <a:gdLst/>
            <a:ahLst/>
            <a:cxnLst/>
            <a:rect l="l" t="t" r="r" b="b"/>
            <a:pathLst>
              <a:path w="3739" h="6079" fill="none" extrusionOk="0">
                <a:moveTo>
                  <a:pt x="1781" y="560"/>
                </a:moveTo>
                <a:cubicBezTo>
                  <a:pt x="1648" y="251"/>
                  <a:pt x="1413" y="0"/>
                  <a:pt x="1104" y="0"/>
                </a:cubicBezTo>
                <a:cubicBezTo>
                  <a:pt x="795" y="0"/>
                  <a:pt x="545" y="192"/>
                  <a:pt x="427" y="368"/>
                </a:cubicBezTo>
                <a:cubicBezTo>
                  <a:pt x="236" y="618"/>
                  <a:pt x="177" y="928"/>
                  <a:pt x="177" y="1163"/>
                </a:cubicBezTo>
                <a:cubicBezTo>
                  <a:pt x="0" y="2767"/>
                  <a:pt x="545" y="4356"/>
                  <a:pt x="1707" y="5460"/>
                </a:cubicBezTo>
                <a:cubicBezTo>
                  <a:pt x="1957" y="5710"/>
                  <a:pt x="2325" y="5946"/>
                  <a:pt x="2693" y="6019"/>
                </a:cubicBezTo>
                <a:cubicBezTo>
                  <a:pt x="3061" y="6078"/>
                  <a:pt x="3488" y="5887"/>
                  <a:pt x="3620" y="5519"/>
                </a:cubicBezTo>
                <a:cubicBezTo>
                  <a:pt x="3738" y="5151"/>
                  <a:pt x="3488" y="4724"/>
                  <a:pt x="3252" y="4356"/>
                </a:cubicBezTo>
                <a:cubicBezTo>
                  <a:pt x="2884" y="3812"/>
                  <a:pt x="2517" y="3253"/>
                  <a:pt x="2325" y="2576"/>
                </a:cubicBezTo>
                <a:cubicBezTo>
                  <a:pt x="2149" y="1899"/>
                  <a:pt x="2149" y="1163"/>
                  <a:pt x="1781" y="560"/>
                </a:cubicBezTo>
                <a:close/>
              </a:path>
            </a:pathLst>
          </a:custGeom>
          <a:noFill/>
          <a:ln w="6250" cap="flat" cmpd="sng">
            <a:solidFill>
              <a:srgbClr val="28481F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3"/>
          <p:cNvSpPr/>
          <p:nvPr/>
        </p:nvSpPr>
        <p:spPr>
          <a:xfrm rot="535529">
            <a:off x="8857" y="883545"/>
            <a:ext cx="452944" cy="734665"/>
          </a:xfrm>
          <a:custGeom>
            <a:avLst/>
            <a:gdLst/>
            <a:ahLst/>
            <a:cxnLst/>
            <a:rect l="l" t="t" r="r" b="b"/>
            <a:pathLst>
              <a:path w="18147" h="29434" fill="none" extrusionOk="0">
                <a:moveTo>
                  <a:pt x="9066" y="27344"/>
                </a:moveTo>
                <a:cubicBezTo>
                  <a:pt x="13849" y="24151"/>
                  <a:pt x="17351" y="19191"/>
                  <a:pt x="17896" y="13481"/>
                </a:cubicBezTo>
                <a:cubicBezTo>
                  <a:pt x="18146" y="11465"/>
                  <a:pt x="17719" y="8772"/>
                  <a:pt x="16424" y="7227"/>
                </a:cubicBezTo>
                <a:cubicBezTo>
                  <a:pt x="15512" y="6123"/>
                  <a:pt x="14099" y="5461"/>
                  <a:pt x="13363" y="4225"/>
                </a:cubicBezTo>
                <a:cubicBezTo>
                  <a:pt x="12627" y="3062"/>
                  <a:pt x="12627" y="1473"/>
                  <a:pt x="11774" y="428"/>
                </a:cubicBezTo>
                <a:cubicBezTo>
                  <a:pt x="10847" y="1"/>
                  <a:pt x="9993" y="1222"/>
                  <a:pt x="10170" y="2208"/>
                </a:cubicBezTo>
                <a:cubicBezTo>
                  <a:pt x="10420" y="3121"/>
                  <a:pt x="11156" y="3857"/>
                  <a:pt x="11583" y="4725"/>
                </a:cubicBezTo>
                <a:cubicBezTo>
                  <a:pt x="12377" y="6197"/>
                  <a:pt x="12318" y="7904"/>
                  <a:pt x="12142" y="9567"/>
                </a:cubicBezTo>
                <a:cubicBezTo>
                  <a:pt x="11700" y="13054"/>
                  <a:pt x="10906" y="16675"/>
                  <a:pt x="8639" y="19309"/>
                </a:cubicBezTo>
                <a:cubicBezTo>
                  <a:pt x="6373" y="22017"/>
                  <a:pt x="2753" y="23606"/>
                  <a:pt x="795" y="26358"/>
                </a:cubicBezTo>
                <a:cubicBezTo>
                  <a:pt x="1" y="27403"/>
                  <a:pt x="545" y="28875"/>
                  <a:pt x="1840" y="29184"/>
                </a:cubicBezTo>
                <a:cubicBezTo>
                  <a:pt x="2694" y="29375"/>
                  <a:pt x="3606" y="29434"/>
                  <a:pt x="4475" y="29301"/>
                </a:cubicBezTo>
                <a:cubicBezTo>
                  <a:pt x="6123" y="29007"/>
                  <a:pt x="7653" y="28271"/>
                  <a:pt x="9066" y="27344"/>
                </a:cubicBezTo>
                <a:close/>
              </a:path>
            </a:pathLst>
          </a:custGeom>
          <a:noFill/>
          <a:ln w="6250" cap="flat" cmpd="sng">
            <a:solidFill>
              <a:srgbClr val="28481F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3"/>
          <p:cNvSpPr/>
          <p:nvPr/>
        </p:nvSpPr>
        <p:spPr>
          <a:xfrm rot="535529">
            <a:off x="36396" y="984825"/>
            <a:ext cx="321407" cy="583334"/>
          </a:xfrm>
          <a:custGeom>
            <a:avLst/>
            <a:gdLst/>
            <a:ahLst/>
            <a:cxnLst/>
            <a:rect l="l" t="t" r="r" b="b"/>
            <a:pathLst>
              <a:path w="12877" h="23371" fill="none" extrusionOk="0">
                <a:moveTo>
                  <a:pt x="0" y="23370"/>
                </a:moveTo>
                <a:cubicBezTo>
                  <a:pt x="986" y="23061"/>
                  <a:pt x="1781" y="22517"/>
                  <a:pt x="2575" y="21957"/>
                </a:cubicBezTo>
                <a:cubicBezTo>
                  <a:pt x="4606" y="20545"/>
                  <a:pt x="6622" y="19073"/>
                  <a:pt x="8212" y="17175"/>
                </a:cubicBezTo>
                <a:cubicBezTo>
                  <a:pt x="11655" y="13186"/>
                  <a:pt x="12877" y="8654"/>
                  <a:pt x="12082" y="3444"/>
                </a:cubicBezTo>
                <a:cubicBezTo>
                  <a:pt x="11891" y="2208"/>
                  <a:pt x="11229" y="986"/>
                  <a:pt x="10051" y="0"/>
                </a:cubicBezTo>
              </a:path>
            </a:pathLst>
          </a:custGeom>
          <a:noFill/>
          <a:ln w="6250" cap="flat" cmpd="sng">
            <a:solidFill>
              <a:srgbClr val="28481F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9" name="Google Shape;359;p3"/>
          <p:cNvGrpSpPr/>
          <p:nvPr/>
        </p:nvGrpSpPr>
        <p:grpSpPr>
          <a:xfrm rot="-3134587">
            <a:off x="1705619" y="-192945"/>
            <a:ext cx="512937" cy="496434"/>
            <a:chOff x="-392127" y="843454"/>
            <a:chExt cx="512947" cy="496444"/>
          </a:xfrm>
        </p:grpSpPr>
        <p:sp>
          <p:nvSpPr>
            <p:cNvPr id="360" name="Google Shape;360;p3"/>
            <p:cNvSpPr/>
            <p:nvPr/>
          </p:nvSpPr>
          <p:spPr>
            <a:xfrm rot="535529">
              <a:off x="-361376" y="875862"/>
              <a:ext cx="451447" cy="431629"/>
            </a:xfrm>
            <a:custGeom>
              <a:avLst/>
              <a:gdLst/>
              <a:ahLst/>
              <a:cxnLst/>
              <a:rect l="l" t="t" r="r" b="b"/>
              <a:pathLst>
                <a:path w="18087" h="17293" fill="none" extrusionOk="0">
                  <a:moveTo>
                    <a:pt x="9139" y="17175"/>
                  </a:moveTo>
                  <a:cubicBezTo>
                    <a:pt x="11891" y="16689"/>
                    <a:pt x="14408" y="15159"/>
                    <a:pt x="16188" y="13069"/>
                  </a:cubicBezTo>
                  <a:cubicBezTo>
                    <a:pt x="17292" y="11715"/>
                    <a:pt x="18087" y="10067"/>
                    <a:pt x="18087" y="8345"/>
                  </a:cubicBezTo>
                  <a:cubicBezTo>
                    <a:pt x="18087" y="6623"/>
                    <a:pt x="17042" y="4857"/>
                    <a:pt x="15452" y="4298"/>
                  </a:cubicBezTo>
                  <a:cubicBezTo>
                    <a:pt x="14408" y="3989"/>
                    <a:pt x="13245" y="4180"/>
                    <a:pt x="12141" y="4489"/>
                  </a:cubicBezTo>
                  <a:cubicBezTo>
                    <a:pt x="11773" y="4607"/>
                    <a:pt x="11405" y="4725"/>
                    <a:pt x="11037" y="4666"/>
                  </a:cubicBezTo>
                  <a:cubicBezTo>
                    <a:pt x="10051" y="4666"/>
                    <a:pt x="10051" y="3930"/>
                    <a:pt x="9934" y="3194"/>
                  </a:cubicBezTo>
                  <a:cubicBezTo>
                    <a:pt x="9816" y="2341"/>
                    <a:pt x="9507" y="1546"/>
                    <a:pt x="8889" y="928"/>
                  </a:cubicBezTo>
                  <a:cubicBezTo>
                    <a:pt x="8094" y="192"/>
                    <a:pt x="6873" y="1"/>
                    <a:pt x="5828" y="251"/>
                  </a:cubicBezTo>
                  <a:cubicBezTo>
                    <a:pt x="4724" y="560"/>
                    <a:pt x="3871" y="1296"/>
                    <a:pt x="3061" y="2091"/>
                  </a:cubicBezTo>
                  <a:cubicBezTo>
                    <a:pt x="986" y="4357"/>
                    <a:pt x="0" y="7727"/>
                    <a:pt x="559" y="10803"/>
                  </a:cubicBezTo>
                  <a:cubicBezTo>
                    <a:pt x="795" y="12083"/>
                    <a:pt x="1354" y="13496"/>
                    <a:pt x="2575" y="14114"/>
                  </a:cubicBezTo>
                  <a:cubicBezTo>
                    <a:pt x="3561" y="14659"/>
                    <a:pt x="4724" y="14600"/>
                    <a:pt x="5636" y="15218"/>
                  </a:cubicBezTo>
                  <a:cubicBezTo>
                    <a:pt x="6446" y="15762"/>
                    <a:pt x="6873" y="16807"/>
                    <a:pt x="7785" y="17116"/>
                  </a:cubicBezTo>
                  <a:cubicBezTo>
                    <a:pt x="8212" y="17293"/>
                    <a:pt x="8712" y="17234"/>
                    <a:pt x="9139" y="17175"/>
                  </a:cubicBezTo>
                  <a:close/>
                </a:path>
              </a:pathLst>
            </a:custGeom>
            <a:noFill/>
            <a:ln w="6250" cap="flat" cmpd="sng">
              <a:solidFill>
                <a:srgbClr val="28481F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"/>
            <p:cNvSpPr/>
            <p:nvPr/>
          </p:nvSpPr>
          <p:spPr>
            <a:xfrm rot="535529">
              <a:off x="-252018" y="1011128"/>
              <a:ext cx="216027" cy="208289"/>
            </a:xfrm>
            <a:custGeom>
              <a:avLst/>
              <a:gdLst/>
              <a:ahLst/>
              <a:cxnLst/>
              <a:rect l="l" t="t" r="r" b="b"/>
              <a:pathLst>
                <a:path w="8655" h="8345" fill="none" extrusionOk="0">
                  <a:moveTo>
                    <a:pt x="3135" y="251"/>
                  </a:moveTo>
                  <a:cubicBezTo>
                    <a:pt x="2282" y="1"/>
                    <a:pt x="1296" y="310"/>
                    <a:pt x="678" y="987"/>
                  </a:cubicBezTo>
                  <a:cubicBezTo>
                    <a:pt x="192" y="1664"/>
                    <a:pt x="1" y="2517"/>
                    <a:pt x="1" y="3371"/>
                  </a:cubicBezTo>
                  <a:cubicBezTo>
                    <a:pt x="74" y="4180"/>
                    <a:pt x="369" y="5034"/>
                    <a:pt x="619" y="5770"/>
                  </a:cubicBezTo>
                  <a:cubicBezTo>
                    <a:pt x="928" y="6447"/>
                    <a:pt x="1178" y="7182"/>
                    <a:pt x="1472" y="7859"/>
                  </a:cubicBezTo>
                  <a:cubicBezTo>
                    <a:pt x="1546" y="7918"/>
                    <a:pt x="1546" y="7977"/>
                    <a:pt x="1605" y="8095"/>
                  </a:cubicBezTo>
                  <a:cubicBezTo>
                    <a:pt x="1664" y="8154"/>
                    <a:pt x="1781" y="8154"/>
                    <a:pt x="1840" y="8227"/>
                  </a:cubicBezTo>
                  <a:cubicBezTo>
                    <a:pt x="2341" y="8345"/>
                    <a:pt x="2826" y="8227"/>
                    <a:pt x="3312" y="8095"/>
                  </a:cubicBezTo>
                  <a:cubicBezTo>
                    <a:pt x="4357" y="7786"/>
                    <a:pt x="5343" y="7418"/>
                    <a:pt x="6329" y="6991"/>
                  </a:cubicBezTo>
                  <a:cubicBezTo>
                    <a:pt x="6814" y="6756"/>
                    <a:pt x="7241" y="6505"/>
                    <a:pt x="7668" y="6138"/>
                  </a:cubicBezTo>
                  <a:cubicBezTo>
                    <a:pt x="8168" y="5711"/>
                    <a:pt x="8463" y="5152"/>
                    <a:pt x="8595" y="4475"/>
                  </a:cubicBezTo>
                  <a:cubicBezTo>
                    <a:pt x="8654" y="3871"/>
                    <a:pt x="8463" y="3194"/>
                    <a:pt x="7977" y="2709"/>
                  </a:cubicBezTo>
                  <a:cubicBezTo>
                    <a:pt x="7609" y="2341"/>
                    <a:pt x="7065" y="2149"/>
                    <a:pt x="6505" y="2090"/>
                  </a:cubicBezTo>
                  <a:cubicBezTo>
                    <a:pt x="6020" y="2090"/>
                    <a:pt x="5461" y="2149"/>
                    <a:pt x="4975" y="2267"/>
                  </a:cubicBezTo>
                  <a:cubicBezTo>
                    <a:pt x="4916" y="2341"/>
                    <a:pt x="4857" y="2341"/>
                    <a:pt x="4784" y="2341"/>
                  </a:cubicBezTo>
                  <a:cubicBezTo>
                    <a:pt x="4725" y="2267"/>
                    <a:pt x="4725" y="1840"/>
                    <a:pt x="4666" y="1723"/>
                  </a:cubicBezTo>
                  <a:cubicBezTo>
                    <a:pt x="4607" y="1472"/>
                    <a:pt x="4489" y="1237"/>
                    <a:pt x="4357" y="1046"/>
                  </a:cubicBezTo>
                  <a:cubicBezTo>
                    <a:pt x="4048" y="678"/>
                    <a:pt x="3621" y="369"/>
                    <a:pt x="3135" y="251"/>
                  </a:cubicBezTo>
                  <a:close/>
                </a:path>
              </a:pathLst>
            </a:custGeom>
            <a:noFill/>
            <a:ln w="6250" cap="flat" cmpd="sng">
              <a:solidFill>
                <a:srgbClr val="28481F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"/>
            <p:cNvSpPr/>
            <p:nvPr/>
          </p:nvSpPr>
          <p:spPr>
            <a:xfrm rot="535529">
              <a:off x="-74715" y="893782"/>
              <a:ext cx="31998" cy="107277"/>
            </a:xfrm>
            <a:custGeom>
              <a:avLst/>
              <a:gdLst/>
              <a:ahLst/>
              <a:cxnLst/>
              <a:rect l="l" t="t" r="r" b="b"/>
              <a:pathLst>
                <a:path w="1282" h="4298" fill="none" extrusionOk="0">
                  <a:moveTo>
                    <a:pt x="678" y="1413"/>
                  </a:moveTo>
                  <a:cubicBezTo>
                    <a:pt x="604" y="1045"/>
                    <a:pt x="545" y="677"/>
                    <a:pt x="310" y="368"/>
                  </a:cubicBezTo>
                  <a:cubicBezTo>
                    <a:pt x="486" y="250"/>
                    <a:pt x="737" y="132"/>
                    <a:pt x="972" y="59"/>
                  </a:cubicBezTo>
                  <a:cubicBezTo>
                    <a:pt x="1046" y="0"/>
                    <a:pt x="1105" y="0"/>
                    <a:pt x="1105" y="0"/>
                  </a:cubicBezTo>
                  <a:lnTo>
                    <a:pt x="1222" y="132"/>
                  </a:lnTo>
                  <a:cubicBezTo>
                    <a:pt x="1281" y="250"/>
                    <a:pt x="1281" y="368"/>
                    <a:pt x="1281" y="559"/>
                  </a:cubicBezTo>
                  <a:cubicBezTo>
                    <a:pt x="1281" y="1722"/>
                    <a:pt x="972" y="2884"/>
                    <a:pt x="428" y="3929"/>
                  </a:cubicBezTo>
                  <a:cubicBezTo>
                    <a:pt x="369" y="4106"/>
                    <a:pt x="177" y="4297"/>
                    <a:pt x="1" y="4179"/>
                  </a:cubicBezTo>
                  <a:cubicBezTo>
                    <a:pt x="486" y="3311"/>
                    <a:pt x="795" y="2458"/>
                    <a:pt x="678" y="1413"/>
                  </a:cubicBezTo>
                  <a:close/>
                </a:path>
              </a:pathLst>
            </a:custGeom>
            <a:noFill/>
            <a:ln w="6250" cap="flat" cmpd="sng">
              <a:solidFill>
                <a:srgbClr val="28481F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"/>
            <p:cNvSpPr/>
            <p:nvPr/>
          </p:nvSpPr>
          <p:spPr>
            <a:xfrm rot="535529">
              <a:off x="-187131" y="1075065"/>
              <a:ext cx="41533" cy="50344"/>
            </a:xfrm>
            <a:custGeom>
              <a:avLst/>
              <a:gdLst/>
              <a:ahLst/>
              <a:cxnLst/>
              <a:rect l="l" t="t" r="r" b="b"/>
              <a:pathLst>
                <a:path w="1664" h="2017" fill="none" extrusionOk="0">
                  <a:moveTo>
                    <a:pt x="133" y="1222"/>
                  </a:moveTo>
                  <a:cubicBezTo>
                    <a:pt x="0" y="1399"/>
                    <a:pt x="0" y="1708"/>
                    <a:pt x="192" y="1899"/>
                  </a:cubicBezTo>
                  <a:cubicBezTo>
                    <a:pt x="309" y="1958"/>
                    <a:pt x="501" y="2017"/>
                    <a:pt x="618" y="1899"/>
                  </a:cubicBezTo>
                  <a:cubicBezTo>
                    <a:pt x="795" y="1840"/>
                    <a:pt x="927" y="1708"/>
                    <a:pt x="1045" y="1590"/>
                  </a:cubicBezTo>
                  <a:cubicBezTo>
                    <a:pt x="1236" y="1340"/>
                    <a:pt x="1354" y="1031"/>
                    <a:pt x="1472" y="736"/>
                  </a:cubicBezTo>
                  <a:cubicBezTo>
                    <a:pt x="1663" y="1"/>
                    <a:pt x="309" y="854"/>
                    <a:pt x="133" y="1222"/>
                  </a:cubicBezTo>
                  <a:close/>
                </a:path>
              </a:pathLst>
            </a:custGeom>
            <a:noFill/>
            <a:ln w="6250" cap="flat" cmpd="sng">
              <a:solidFill>
                <a:srgbClr val="28481F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4" name="Google Shape;364;p3"/>
          <p:cNvSpPr/>
          <p:nvPr/>
        </p:nvSpPr>
        <p:spPr>
          <a:xfrm rot="535529">
            <a:off x="985418" y="-307462"/>
            <a:ext cx="47399" cy="43804"/>
          </a:xfrm>
          <a:custGeom>
            <a:avLst/>
            <a:gdLst/>
            <a:ahLst/>
            <a:cxnLst/>
            <a:rect l="l" t="t" r="r" b="b"/>
            <a:pathLst>
              <a:path w="1899" h="1755" extrusionOk="0">
                <a:moveTo>
                  <a:pt x="892" y="0"/>
                </a:moveTo>
                <a:cubicBezTo>
                  <a:pt x="495" y="0"/>
                  <a:pt x="159" y="277"/>
                  <a:pt x="59" y="703"/>
                </a:cubicBezTo>
                <a:cubicBezTo>
                  <a:pt x="0" y="1189"/>
                  <a:pt x="309" y="1615"/>
                  <a:pt x="795" y="1748"/>
                </a:cubicBezTo>
                <a:cubicBezTo>
                  <a:pt x="830" y="1753"/>
                  <a:pt x="866" y="1755"/>
                  <a:pt x="902" y="1755"/>
                </a:cubicBezTo>
                <a:cubicBezTo>
                  <a:pt x="1302" y="1755"/>
                  <a:pt x="1732" y="1462"/>
                  <a:pt x="1840" y="1071"/>
                </a:cubicBezTo>
                <a:cubicBezTo>
                  <a:pt x="1899" y="570"/>
                  <a:pt x="1590" y="85"/>
                  <a:pt x="1104" y="26"/>
                </a:cubicBezTo>
                <a:cubicBezTo>
                  <a:pt x="1032" y="9"/>
                  <a:pt x="961" y="0"/>
                  <a:pt x="892" y="0"/>
                </a:cubicBezTo>
                <a:close/>
              </a:path>
            </a:pathLst>
          </a:custGeom>
          <a:solidFill>
            <a:srgbClr val="F7D79F"/>
          </a:solidFill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3"/>
          <p:cNvSpPr/>
          <p:nvPr/>
        </p:nvSpPr>
        <p:spPr>
          <a:xfrm rot="535529">
            <a:off x="1005557" y="-149280"/>
            <a:ext cx="48871" cy="44179"/>
          </a:xfrm>
          <a:custGeom>
            <a:avLst/>
            <a:gdLst/>
            <a:ahLst/>
            <a:cxnLst/>
            <a:rect l="l" t="t" r="r" b="b"/>
            <a:pathLst>
              <a:path w="1958" h="1770" extrusionOk="0">
                <a:moveTo>
                  <a:pt x="938" y="1"/>
                </a:moveTo>
                <a:cubicBezTo>
                  <a:pt x="546" y="1"/>
                  <a:pt x="217" y="285"/>
                  <a:pt x="118" y="694"/>
                </a:cubicBezTo>
                <a:cubicBezTo>
                  <a:pt x="0" y="1194"/>
                  <a:pt x="368" y="1621"/>
                  <a:pt x="795" y="1739"/>
                </a:cubicBezTo>
                <a:cubicBezTo>
                  <a:pt x="871" y="1760"/>
                  <a:pt x="948" y="1770"/>
                  <a:pt x="1023" y="1770"/>
                </a:cubicBezTo>
                <a:cubicBezTo>
                  <a:pt x="1427" y="1770"/>
                  <a:pt x="1790" y="1484"/>
                  <a:pt x="1840" y="1062"/>
                </a:cubicBezTo>
                <a:cubicBezTo>
                  <a:pt x="1957" y="576"/>
                  <a:pt x="1648" y="91"/>
                  <a:pt x="1163" y="32"/>
                </a:cubicBezTo>
                <a:cubicBezTo>
                  <a:pt x="1086" y="11"/>
                  <a:pt x="1011" y="1"/>
                  <a:pt x="938" y="1"/>
                </a:cubicBezTo>
                <a:close/>
              </a:path>
            </a:pathLst>
          </a:custGeom>
          <a:solidFill>
            <a:srgbClr val="F7D79F"/>
          </a:solidFill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66" name="Google Shape;366;p3"/>
          <p:cNvCxnSpPr/>
          <p:nvPr/>
        </p:nvCxnSpPr>
        <p:spPr>
          <a:xfrm rot="10800000">
            <a:off x="1133400" y="4605475"/>
            <a:ext cx="6877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367" name="Google Shape;367;p3"/>
          <p:cNvSpPr/>
          <p:nvPr/>
        </p:nvSpPr>
        <p:spPr>
          <a:xfrm rot="789533">
            <a:off x="8309534" y="5342614"/>
            <a:ext cx="113305" cy="37139"/>
          </a:xfrm>
          <a:custGeom>
            <a:avLst/>
            <a:gdLst/>
            <a:ahLst/>
            <a:cxnLst/>
            <a:rect l="l" t="t" r="r" b="b"/>
            <a:pathLst>
              <a:path w="3481" h="1141" extrusionOk="0">
                <a:moveTo>
                  <a:pt x="3237" y="0"/>
                </a:moveTo>
                <a:cubicBezTo>
                  <a:pt x="2219" y="380"/>
                  <a:pt x="1140" y="563"/>
                  <a:pt x="1" y="563"/>
                </a:cubicBezTo>
                <a:cubicBezTo>
                  <a:pt x="1" y="1003"/>
                  <a:pt x="639" y="1140"/>
                  <a:pt x="1080" y="1140"/>
                </a:cubicBezTo>
                <a:cubicBezTo>
                  <a:pt x="1900" y="1003"/>
                  <a:pt x="2721" y="821"/>
                  <a:pt x="3481" y="502"/>
                </a:cubicBezTo>
                <a:cubicBezTo>
                  <a:pt x="3420" y="380"/>
                  <a:pt x="3359" y="183"/>
                  <a:pt x="3237" y="0"/>
                </a:cubicBezTo>
                <a:close/>
              </a:path>
            </a:pathLst>
          </a:custGeom>
          <a:solidFill>
            <a:srgbClr val="F7D79F"/>
          </a:solidFill>
          <a:ln w="64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3"/>
          <p:cNvSpPr/>
          <p:nvPr/>
        </p:nvSpPr>
        <p:spPr>
          <a:xfrm rot="789533">
            <a:off x="8479937" y="4774687"/>
            <a:ext cx="315634" cy="642335"/>
          </a:xfrm>
          <a:custGeom>
            <a:avLst/>
            <a:gdLst/>
            <a:ahLst/>
            <a:cxnLst/>
            <a:rect l="l" t="t" r="r" b="b"/>
            <a:pathLst>
              <a:path w="9697" h="19734" extrusionOk="0">
                <a:moveTo>
                  <a:pt x="6155" y="0"/>
                </a:moveTo>
                <a:cubicBezTo>
                  <a:pt x="5775" y="0"/>
                  <a:pt x="5578" y="578"/>
                  <a:pt x="5578" y="958"/>
                </a:cubicBezTo>
                <a:cubicBezTo>
                  <a:pt x="5456" y="5319"/>
                  <a:pt x="5456" y="9878"/>
                  <a:pt x="3420" y="13754"/>
                </a:cubicBezTo>
                <a:cubicBezTo>
                  <a:pt x="2660" y="15273"/>
                  <a:pt x="1596" y="16595"/>
                  <a:pt x="578" y="17933"/>
                </a:cubicBezTo>
                <a:cubicBezTo>
                  <a:pt x="259" y="18313"/>
                  <a:pt x="1" y="18753"/>
                  <a:pt x="137" y="19194"/>
                </a:cubicBezTo>
                <a:cubicBezTo>
                  <a:pt x="261" y="19576"/>
                  <a:pt x="714" y="19733"/>
                  <a:pt x="1168" y="19733"/>
                </a:cubicBezTo>
                <a:cubicBezTo>
                  <a:pt x="1383" y="19733"/>
                  <a:pt x="1598" y="19698"/>
                  <a:pt x="1779" y="19635"/>
                </a:cubicBezTo>
                <a:cubicBezTo>
                  <a:pt x="4818" y="18814"/>
                  <a:pt x="7295" y="16337"/>
                  <a:pt x="8496" y="13495"/>
                </a:cubicBezTo>
                <a:cubicBezTo>
                  <a:pt x="9696" y="10577"/>
                  <a:pt x="9696" y="7295"/>
                  <a:pt x="8936" y="4255"/>
                </a:cubicBezTo>
                <a:cubicBezTo>
                  <a:pt x="8556" y="2660"/>
                  <a:pt x="7857" y="1079"/>
                  <a:pt x="6535" y="137"/>
                </a:cubicBezTo>
                <a:cubicBezTo>
                  <a:pt x="6459" y="76"/>
                  <a:pt x="6338" y="0"/>
                  <a:pt x="6155" y="0"/>
                </a:cubicBezTo>
                <a:close/>
              </a:path>
            </a:pathLst>
          </a:custGeom>
          <a:solidFill>
            <a:srgbClr val="F7D79F"/>
          </a:solidFill>
          <a:ln w="64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3"/>
          <p:cNvSpPr/>
          <p:nvPr/>
        </p:nvSpPr>
        <p:spPr>
          <a:xfrm rot="789533">
            <a:off x="8590122" y="5185514"/>
            <a:ext cx="95012" cy="104419"/>
          </a:xfrm>
          <a:custGeom>
            <a:avLst/>
            <a:gdLst/>
            <a:ahLst/>
            <a:cxnLst/>
            <a:rect l="l" t="t" r="r" b="b"/>
            <a:pathLst>
              <a:path w="2919" h="3208" extrusionOk="0">
                <a:moveTo>
                  <a:pt x="1498" y="1"/>
                </a:moveTo>
                <a:cubicBezTo>
                  <a:pt x="1229" y="1"/>
                  <a:pt x="945" y="83"/>
                  <a:pt x="699" y="227"/>
                </a:cubicBezTo>
                <a:cubicBezTo>
                  <a:pt x="563" y="349"/>
                  <a:pt x="441" y="486"/>
                  <a:pt x="319" y="668"/>
                </a:cubicBezTo>
                <a:cubicBezTo>
                  <a:pt x="183" y="866"/>
                  <a:pt x="122" y="1048"/>
                  <a:pt x="61" y="1306"/>
                </a:cubicBezTo>
                <a:cubicBezTo>
                  <a:pt x="0" y="1550"/>
                  <a:pt x="0" y="1869"/>
                  <a:pt x="122" y="2127"/>
                </a:cubicBezTo>
                <a:cubicBezTo>
                  <a:pt x="259" y="2385"/>
                  <a:pt x="441" y="2568"/>
                  <a:pt x="639" y="2765"/>
                </a:cubicBezTo>
                <a:cubicBezTo>
                  <a:pt x="699" y="2887"/>
                  <a:pt x="760" y="2948"/>
                  <a:pt x="821" y="3008"/>
                </a:cubicBezTo>
                <a:cubicBezTo>
                  <a:pt x="989" y="3137"/>
                  <a:pt x="1183" y="3208"/>
                  <a:pt x="1365" y="3208"/>
                </a:cubicBezTo>
                <a:cubicBezTo>
                  <a:pt x="1463" y="3208"/>
                  <a:pt x="1557" y="3188"/>
                  <a:pt x="1642" y="3145"/>
                </a:cubicBezTo>
                <a:cubicBezTo>
                  <a:pt x="1961" y="3069"/>
                  <a:pt x="2219" y="2948"/>
                  <a:pt x="2401" y="2689"/>
                </a:cubicBezTo>
                <a:cubicBezTo>
                  <a:pt x="2721" y="2385"/>
                  <a:pt x="2918" y="1869"/>
                  <a:pt x="2842" y="1367"/>
                </a:cubicBezTo>
                <a:cubicBezTo>
                  <a:pt x="2842" y="866"/>
                  <a:pt x="2538" y="410"/>
                  <a:pt x="2082" y="167"/>
                </a:cubicBezTo>
                <a:cubicBezTo>
                  <a:pt x="1914" y="52"/>
                  <a:pt x="1711" y="1"/>
                  <a:pt x="1498" y="1"/>
                </a:cubicBezTo>
                <a:close/>
              </a:path>
            </a:pathLst>
          </a:custGeom>
          <a:solidFill>
            <a:srgbClr val="F7D79F"/>
          </a:solidFill>
          <a:ln w="64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3"/>
          <p:cNvSpPr/>
          <p:nvPr/>
        </p:nvSpPr>
        <p:spPr>
          <a:xfrm rot="789533">
            <a:off x="8503904" y="5261181"/>
            <a:ext cx="91041" cy="90553"/>
          </a:xfrm>
          <a:custGeom>
            <a:avLst/>
            <a:gdLst/>
            <a:ahLst/>
            <a:cxnLst/>
            <a:rect l="l" t="t" r="r" b="b"/>
            <a:pathLst>
              <a:path w="2797" h="2782" extrusionOk="0">
                <a:moveTo>
                  <a:pt x="1398" y="1"/>
                </a:moveTo>
                <a:cubicBezTo>
                  <a:pt x="1277" y="1"/>
                  <a:pt x="1079" y="62"/>
                  <a:pt x="957" y="183"/>
                </a:cubicBezTo>
                <a:cubicBezTo>
                  <a:pt x="517" y="442"/>
                  <a:pt x="76" y="822"/>
                  <a:pt x="76" y="1323"/>
                </a:cubicBezTo>
                <a:cubicBezTo>
                  <a:pt x="0" y="1703"/>
                  <a:pt x="198" y="2022"/>
                  <a:pt x="456" y="2341"/>
                </a:cubicBezTo>
                <a:cubicBezTo>
                  <a:pt x="578" y="2539"/>
                  <a:pt x="836" y="2721"/>
                  <a:pt x="1079" y="2782"/>
                </a:cubicBezTo>
                <a:cubicBezTo>
                  <a:pt x="1337" y="2782"/>
                  <a:pt x="1596" y="2721"/>
                  <a:pt x="1778" y="2660"/>
                </a:cubicBezTo>
                <a:cubicBezTo>
                  <a:pt x="2219" y="2402"/>
                  <a:pt x="2660" y="2022"/>
                  <a:pt x="2736" y="1521"/>
                </a:cubicBezTo>
                <a:cubicBezTo>
                  <a:pt x="2796" y="1019"/>
                  <a:pt x="2416" y="563"/>
                  <a:pt x="1976" y="259"/>
                </a:cubicBezTo>
                <a:cubicBezTo>
                  <a:pt x="1839" y="122"/>
                  <a:pt x="1657" y="1"/>
                  <a:pt x="1398" y="1"/>
                </a:cubicBezTo>
                <a:close/>
              </a:path>
            </a:pathLst>
          </a:custGeom>
          <a:solidFill>
            <a:srgbClr val="F7D79F"/>
          </a:solidFill>
          <a:ln w="64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3"/>
          <p:cNvSpPr/>
          <p:nvPr/>
        </p:nvSpPr>
        <p:spPr>
          <a:xfrm rot="789533">
            <a:off x="8689485" y="4979121"/>
            <a:ext cx="96965" cy="84564"/>
          </a:xfrm>
          <a:custGeom>
            <a:avLst/>
            <a:gdLst/>
            <a:ahLst/>
            <a:cxnLst/>
            <a:rect l="l" t="t" r="r" b="b"/>
            <a:pathLst>
              <a:path w="2979" h="2598" extrusionOk="0">
                <a:moveTo>
                  <a:pt x="1505" y="1"/>
                </a:moveTo>
                <a:cubicBezTo>
                  <a:pt x="1361" y="1"/>
                  <a:pt x="1217" y="21"/>
                  <a:pt x="1079" y="59"/>
                </a:cubicBezTo>
                <a:cubicBezTo>
                  <a:pt x="623" y="257"/>
                  <a:pt x="243" y="637"/>
                  <a:pt x="122" y="1077"/>
                </a:cubicBezTo>
                <a:cubicBezTo>
                  <a:pt x="0" y="1457"/>
                  <a:pt x="0" y="1518"/>
                  <a:pt x="183" y="1898"/>
                </a:cubicBezTo>
                <a:cubicBezTo>
                  <a:pt x="243" y="2035"/>
                  <a:pt x="319" y="2096"/>
                  <a:pt x="380" y="2217"/>
                </a:cubicBezTo>
                <a:cubicBezTo>
                  <a:pt x="699" y="2476"/>
                  <a:pt x="1140" y="2597"/>
                  <a:pt x="1520" y="2597"/>
                </a:cubicBezTo>
                <a:cubicBezTo>
                  <a:pt x="1961" y="2536"/>
                  <a:pt x="2341" y="2339"/>
                  <a:pt x="2599" y="2035"/>
                </a:cubicBezTo>
                <a:cubicBezTo>
                  <a:pt x="2720" y="1898"/>
                  <a:pt x="2781" y="1716"/>
                  <a:pt x="2842" y="1579"/>
                </a:cubicBezTo>
                <a:cubicBezTo>
                  <a:pt x="2979" y="1138"/>
                  <a:pt x="2781" y="576"/>
                  <a:pt x="2401" y="318"/>
                </a:cubicBezTo>
                <a:cubicBezTo>
                  <a:pt x="2140" y="98"/>
                  <a:pt x="1822" y="1"/>
                  <a:pt x="1505" y="1"/>
                </a:cubicBezTo>
                <a:close/>
              </a:path>
            </a:pathLst>
          </a:custGeom>
          <a:solidFill>
            <a:srgbClr val="F7D79F"/>
          </a:solidFill>
          <a:ln w="64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3"/>
          <p:cNvSpPr/>
          <p:nvPr/>
        </p:nvSpPr>
        <p:spPr>
          <a:xfrm rot="789533">
            <a:off x="8660137" y="5079906"/>
            <a:ext cx="95012" cy="94687"/>
          </a:xfrm>
          <a:custGeom>
            <a:avLst/>
            <a:gdLst/>
            <a:ahLst/>
            <a:cxnLst/>
            <a:rect l="l" t="t" r="r" b="b"/>
            <a:pathLst>
              <a:path w="2919" h="2909" extrusionOk="0">
                <a:moveTo>
                  <a:pt x="1649" y="1"/>
                </a:moveTo>
                <a:cubicBezTo>
                  <a:pt x="1213" y="1"/>
                  <a:pt x="788" y="182"/>
                  <a:pt x="456" y="514"/>
                </a:cubicBezTo>
                <a:cubicBezTo>
                  <a:pt x="137" y="894"/>
                  <a:pt x="0" y="1395"/>
                  <a:pt x="76" y="1912"/>
                </a:cubicBezTo>
                <a:cubicBezTo>
                  <a:pt x="137" y="2413"/>
                  <a:pt x="198" y="2413"/>
                  <a:pt x="578" y="2672"/>
                </a:cubicBezTo>
                <a:cubicBezTo>
                  <a:pt x="639" y="2793"/>
                  <a:pt x="760" y="2793"/>
                  <a:pt x="897" y="2854"/>
                </a:cubicBezTo>
                <a:cubicBezTo>
                  <a:pt x="1017" y="2892"/>
                  <a:pt x="1142" y="2908"/>
                  <a:pt x="1267" y="2908"/>
                </a:cubicBezTo>
                <a:cubicBezTo>
                  <a:pt x="1602" y="2908"/>
                  <a:pt x="1943" y="2788"/>
                  <a:pt x="2219" y="2611"/>
                </a:cubicBezTo>
                <a:cubicBezTo>
                  <a:pt x="2599" y="2413"/>
                  <a:pt x="2857" y="1973"/>
                  <a:pt x="2918" y="1532"/>
                </a:cubicBezTo>
                <a:lnTo>
                  <a:pt x="2918" y="1015"/>
                </a:lnTo>
                <a:cubicBezTo>
                  <a:pt x="2797" y="514"/>
                  <a:pt x="2356" y="134"/>
                  <a:pt x="1839" y="12"/>
                </a:cubicBezTo>
                <a:cubicBezTo>
                  <a:pt x="1776" y="5"/>
                  <a:pt x="1712" y="1"/>
                  <a:pt x="1649" y="1"/>
                </a:cubicBezTo>
                <a:close/>
              </a:path>
            </a:pathLst>
          </a:custGeom>
          <a:solidFill>
            <a:srgbClr val="F7D79F"/>
          </a:solidFill>
          <a:ln w="64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3"/>
          <p:cNvSpPr/>
          <p:nvPr/>
        </p:nvSpPr>
        <p:spPr>
          <a:xfrm rot="789533">
            <a:off x="8711070" y="4880460"/>
            <a:ext cx="80170" cy="77826"/>
          </a:xfrm>
          <a:custGeom>
            <a:avLst/>
            <a:gdLst/>
            <a:ahLst/>
            <a:cxnLst/>
            <a:rect l="l" t="t" r="r" b="b"/>
            <a:pathLst>
              <a:path w="2463" h="2391" extrusionOk="0">
                <a:moveTo>
                  <a:pt x="1323" y="0"/>
                </a:moveTo>
                <a:cubicBezTo>
                  <a:pt x="1140" y="0"/>
                  <a:pt x="943" y="61"/>
                  <a:pt x="760" y="198"/>
                </a:cubicBezTo>
                <a:cubicBezTo>
                  <a:pt x="244" y="577"/>
                  <a:pt x="0" y="1398"/>
                  <a:pt x="304" y="1960"/>
                </a:cubicBezTo>
                <a:cubicBezTo>
                  <a:pt x="380" y="2036"/>
                  <a:pt x="502" y="2158"/>
                  <a:pt x="563" y="2219"/>
                </a:cubicBezTo>
                <a:cubicBezTo>
                  <a:pt x="740" y="2339"/>
                  <a:pt x="931" y="2390"/>
                  <a:pt x="1122" y="2390"/>
                </a:cubicBezTo>
                <a:cubicBezTo>
                  <a:pt x="1341" y="2390"/>
                  <a:pt x="1561" y="2324"/>
                  <a:pt x="1763" y="2219"/>
                </a:cubicBezTo>
                <a:cubicBezTo>
                  <a:pt x="1961" y="2158"/>
                  <a:pt x="2143" y="2036"/>
                  <a:pt x="2280" y="1900"/>
                </a:cubicBezTo>
                <a:cubicBezTo>
                  <a:pt x="2402" y="1717"/>
                  <a:pt x="2462" y="1520"/>
                  <a:pt x="2462" y="1277"/>
                </a:cubicBezTo>
                <a:cubicBezTo>
                  <a:pt x="2462" y="957"/>
                  <a:pt x="2402" y="638"/>
                  <a:pt x="2143" y="380"/>
                </a:cubicBezTo>
                <a:cubicBezTo>
                  <a:pt x="1961" y="137"/>
                  <a:pt x="1642" y="0"/>
                  <a:pt x="1323" y="0"/>
                </a:cubicBezTo>
                <a:close/>
              </a:path>
            </a:pathLst>
          </a:custGeom>
          <a:solidFill>
            <a:srgbClr val="F7D79F"/>
          </a:solidFill>
          <a:ln w="64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3"/>
          <p:cNvSpPr/>
          <p:nvPr/>
        </p:nvSpPr>
        <p:spPr>
          <a:xfrm rot="789533">
            <a:off x="8119729" y="3688502"/>
            <a:ext cx="766740" cy="1801982"/>
          </a:xfrm>
          <a:custGeom>
            <a:avLst/>
            <a:gdLst/>
            <a:ahLst/>
            <a:cxnLst/>
            <a:rect l="l" t="t" r="r" b="b"/>
            <a:pathLst>
              <a:path w="23556" h="55361" extrusionOk="0">
                <a:moveTo>
                  <a:pt x="15764" y="1"/>
                </a:moveTo>
                <a:cubicBezTo>
                  <a:pt x="15450" y="1"/>
                  <a:pt x="15134" y="16"/>
                  <a:pt x="14818" y="46"/>
                </a:cubicBezTo>
                <a:cubicBezTo>
                  <a:pt x="13359" y="5745"/>
                  <a:pt x="12736" y="9985"/>
                  <a:pt x="11657" y="15304"/>
                </a:cubicBezTo>
                <a:cubicBezTo>
                  <a:pt x="11596" y="15820"/>
                  <a:pt x="11459" y="16322"/>
                  <a:pt x="11338" y="16960"/>
                </a:cubicBezTo>
                <a:cubicBezTo>
                  <a:pt x="10259" y="13161"/>
                  <a:pt x="9180" y="10243"/>
                  <a:pt x="7599" y="6702"/>
                </a:cubicBezTo>
                <a:cubicBezTo>
                  <a:pt x="7477" y="6444"/>
                  <a:pt x="7280" y="6125"/>
                  <a:pt x="7037" y="6064"/>
                </a:cubicBezTo>
                <a:cubicBezTo>
                  <a:pt x="6839" y="6064"/>
                  <a:pt x="6657" y="6125"/>
                  <a:pt x="6459" y="6261"/>
                </a:cubicBezTo>
                <a:cubicBezTo>
                  <a:pt x="5320" y="6824"/>
                  <a:pt x="4058" y="7584"/>
                  <a:pt x="3800" y="8845"/>
                </a:cubicBezTo>
                <a:cubicBezTo>
                  <a:pt x="7158" y="12340"/>
                  <a:pt x="9180" y="17142"/>
                  <a:pt x="9256" y="22021"/>
                </a:cubicBezTo>
                <a:cubicBezTo>
                  <a:pt x="9119" y="21960"/>
                  <a:pt x="8997" y="21899"/>
                  <a:pt x="8876" y="21899"/>
                </a:cubicBezTo>
                <a:cubicBezTo>
                  <a:pt x="7857" y="26397"/>
                  <a:pt x="6839" y="30957"/>
                  <a:pt x="5836" y="35440"/>
                </a:cubicBezTo>
                <a:cubicBezTo>
                  <a:pt x="4560" y="41078"/>
                  <a:pt x="3238" y="46777"/>
                  <a:pt x="320" y="51776"/>
                </a:cubicBezTo>
                <a:cubicBezTo>
                  <a:pt x="198" y="52035"/>
                  <a:pt x="1" y="52354"/>
                  <a:pt x="61" y="52673"/>
                </a:cubicBezTo>
                <a:cubicBezTo>
                  <a:pt x="61" y="53114"/>
                  <a:pt x="441" y="53372"/>
                  <a:pt x="760" y="53615"/>
                </a:cubicBezTo>
                <a:cubicBezTo>
                  <a:pt x="1657" y="54314"/>
                  <a:pt x="2538" y="54953"/>
                  <a:pt x="3617" y="55272"/>
                </a:cubicBezTo>
                <a:cubicBezTo>
                  <a:pt x="3876" y="55330"/>
                  <a:pt x="4146" y="55360"/>
                  <a:pt x="4416" y="55360"/>
                </a:cubicBezTo>
                <a:cubicBezTo>
                  <a:pt x="5270" y="55360"/>
                  <a:pt x="6126" y="55056"/>
                  <a:pt x="6657" y="54375"/>
                </a:cubicBezTo>
                <a:cubicBezTo>
                  <a:pt x="7037" y="53874"/>
                  <a:pt x="7098" y="53235"/>
                  <a:pt x="7219" y="52612"/>
                </a:cubicBezTo>
                <a:cubicBezTo>
                  <a:pt x="8997" y="42658"/>
                  <a:pt x="11155" y="32780"/>
                  <a:pt x="13678" y="23039"/>
                </a:cubicBezTo>
                <a:cubicBezTo>
                  <a:pt x="12599" y="22902"/>
                  <a:pt x="11596" y="22720"/>
                  <a:pt x="10578" y="22401"/>
                </a:cubicBezTo>
                <a:cubicBezTo>
                  <a:pt x="10137" y="22279"/>
                  <a:pt x="9696" y="22142"/>
                  <a:pt x="9256" y="22021"/>
                </a:cubicBezTo>
                <a:lnTo>
                  <a:pt x="9256" y="22021"/>
                </a:lnTo>
                <a:lnTo>
                  <a:pt x="10578" y="22340"/>
                </a:lnTo>
                <a:lnTo>
                  <a:pt x="10578" y="22401"/>
                </a:lnTo>
                <a:lnTo>
                  <a:pt x="10638" y="22340"/>
                </a:lnTo>
                <a:lnTo>
                  <a:pt x="13055" y="22902"/>
                </a:lnTo>
                <a:cubicBezTo>
                  <a:pt x="16474" y="18723"/>
                  <a:pt x="19954" y="14620"/>
                  <a:pt x="23556" y="10501"/>
                </a:cubicBezTo>
                <a:cubicBezTo>
                  <a:pt x="22614" y="9164"/>
                  <a:pt x="21535" y="7964"/>
                  <a:pt x="20334" y="6824"/>
                </a:cubicBezTo>
                <a:cubicBezTo>
                  <a:pt x="18237" y="10121"/>
                  <a:pt x="16018" y="13602"/>
                  <a:pt x="14255" y="16960"/>
                </a:cubicBezTo>
                <a:lnTo>
                  <a:pt x="14499" y="16261"/>
                </a:lnTo>
                <a:lnTo>
                  <a:pt x="14499" y="16261"/>
                </a:lnTo>
                <a:cubicBezTo>
                  <a:pt x="14377" y="16519"/>
                  <a:pt x="14255" y="16823"/>
                  <a:pt x="14195" y="17082"/>
                </a:cubicBezTo>
                <a:cubicBezTo>
                  <a:pt x="14119" y="17203"/>
                  <a:pt x="14058" y="17340"/>
                  <a:pt x="13997" y="17401"/>
                </a:cubicBezTo>
                <a:cubicBezTo>
                  <a:pt x="15578" y="11884"/>
                  <a:pt x="17477" y="6064"/>
                  <a:pt x="18556" y="426"/>
                </a:cubicBezTo>
                <a:cubicBezTo>
                  <a:pt x="17653" y="140"/>
                  <a:pt x="16716" y="1"/>
                  <a:pt x="15764" y="1"/>
                </a:cubicBezTo>
                <a:close/>
              </a:path>
            </a:pathLst>
          </a:custGeom>
          <a:solidFill>
            <a:srgbClr val="7FAA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3"/>
          <p:cNvSpPr/>
          <p:nvPr/>
        </p:nvSpPr>
        <p:spPr>
          <a:xfrm rot="789533">
            <a:off x="8420249" y="3712780"/>
            <a:ext cx="643084" cy="745973"/>
          </a:xfrm>
          <a:custGeom>
            <a:avLst/>
            <a:gdLst/>
            <a:ahLst/>
            <a:cxnLst/>
            <a:rect l="l" t="t" r="r" b="b"/>
            <a:pathLst>
              <a:path w="19757" h="22918" fill="none" extrusionOk="0">
                <a:moveTo>
                  <a:pt x="5441" y="22097"/>
                </a:moveTo>
                <a:cubicBezTo>
                  <a:pt x="5380" y="17219"/>
                  <a:pt x="3419" y="12401"/>
                  <a:pt x="0" y="8860"/>
                </a:cubicBezTo>
                <a:cubicBezTo>
                  <a:pt x="319" y="7660"/>
                  <a:pt x="1520" y="6900"/>
                  <a:pt x="2660" y="6323"/>
                </a:cubicBezTo>
                <a:cubicBezTo>
                  <a:pt x="2842" y="6201"/>
                  <a:pt x="3039" y="6079"/>
                  <a:pt x="3283" y="6140"/>
                </a:cubicBezTo>
                <a:cubicBezTo>
                  <a:pt x="3541" y="6201"/>
                  <a:pt x="3663" y="6459"/>
                  <a:pt x="3799" y="6702"/>
                </a:cubicBezTo>
                <a:cubicBezTo>
                  <a:pt x="5441" y="10319"/>
                  <a:pt x="6459" y="13237"/>
                  <a:pt x="7599" y="17036"/>
                </a:cubicBezTo>
                <a:cubicBezTo>
                  <a:pt x="8799" y="10882"/>
                  <a:pt x="9437" y="6399"/>
                  <a:pt x="11079" y="122"/>
                </a:cubicBezTo>
                <a:cubicBezTo>
                  <a:pt x="12279" y="1"/>
                  <a:pt x="13541" y="122"/>
                  <a:pt x="14756" y="441"/>
                </a:cubicBezTo>
                <a:cubicBezTo>
                  <a:pt x="13677" y="6140"/>
                  <a:pt x="11839" y="11961"/>
                  <a:pt x="10258" y="17477"/>
                </a:cubicBezTo>
                <a:cubicBezTo>
                  <a:pt x="12021" y="13997"/>
                  <a:pt x="14376" y="10319"/>
                  <a:pt x="16580" y="6900"/>
                </a:cubicBezTo>
                <a:cubicBezTo>
                  <a:pt x="17796" y="8040"/>
                  <a:pt x="18799" y="9240"/>
                  <a:pt x="19756" y="10578"/>
                </a:cubicBezTo>
                <a:cubicBezTo>
                  <a:pt x="16200" y="14620"/>
                  <a:pt x="12720" y="18799"/>
                  <a:pt x="9301" y="22918"/>
                </a:cubicBezTo>
              </a:path>
            </a:pathLst>
          </a:custGeom>
          <a:noFill/>
          <a:ln w="6450" cap="flat" cmpd="sng">
            <a:solidFill>
              <a:srgbClr val="28481F"/>
            </a:solidFill>
            <a:prstDash val="solid"/>
            <a:miter lim="151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3"/>
          <p:cNvSpPr/>
          <p:nvPr/>
        </p:nvSpPr>
        <p:spPr>
          <a:xfrm rot="789533">
            <a:off x="8638386" y="4235695"/>
            <a:ext cx="70275" cy="210271"/>
          </a:xfrm>
          <a:custGeom>
            <a:avLst/>
            <a:gdLst/>
            <a:ahLst/>
            <a:cxnLst/>
            <a:rect l="l" t="t" r="r" b="b"/>
            <a:pathLst>
              <a:path w="2159" h="6460" fill="none" extrusionOk="0">
                <a:moveTo>
                  <a:pt x="2159" y="0"/>
                </a:moveTo>
                <a:cubicBezTo>
                  <a:pt x="1338" y="2082"/>
                  <a:pt x="639" y="4240"/>
                  <a:pt x="1" y="6459"/>
                </a:cubicBezTo>
              </a:path>
            </a:pathLst>
          </a:custGeom>
          <a:noFill/>
          <a:ln w="6450" cap="flat" cmpd="sng">
            <a:solidFill>
              <a:srgbClr val="28481F"/>
            </a:solidFill>
            <a:prstDash val="solid"/>
            <a:miter lim="151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3"/>
          <p:cNvSpPr/>
          <p:nvPr/>
        </p:nvSpPr>
        <p:spPr>
          <a:xfrm rot="789533">
            <a:off x="8589857" y="4186523"/>
            <a:ext cx="35154" cy="232991"/>
          </a:xfrm>
          <a:custGeom>
            <a:avLst/>
            <a:gdLst/>
            <a:ahLst/>
            <a:cxnLst/>
            <a:rect l="l" t="t" r="r" b="b"/>
            <a:pathLst>
              <a:path w="1080" h="7158" fill="none" extrusionOk="0">
                <a:moveTo>
                  <a:pt x="1080" y="0"/>
                </a:moveTo>
                <a:cubicBezTo>
                  <a:pt x="563" y="2158"/>
                  <a:pt x="183" y="5000"/>
                  <a:pt x="1" y="7158"/>
                </a:cubicBezTo>
              </a:path>
            </a:pathLst>
          </a:custGeom>
          <a:noFill/>
          <a:ln w="6450" cap="flat" cmpd="sng">
            <a:solidFill>
              <a:srgbClr val="28481F"/>
            </a:solidFill>
            <a:prstDash val="solid"/>
            <a:miter lim="151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3"/>
          <p:cNvSpPr/>
          <p:nvPr/>
        </p:nvSpPr>
        <p:spPr>
          <a:xfrm rot="789533">
            <a:off x="8101910" y="4354271"/>
            <a:ext cx="443261" cy="1094222"/>
          </a:xfrm>
          <a:custGeom>
            <a:avLst/>
            <a:gdLst/>
            <a:ahLst/>
            <a:cxnLst/>
            <a:rect l="l" t="t" r="r" b="b"/>
            <a:pathLst>
              <a:path w="13618" h="33617" fill="none" extrusionOk="0">
                <a:moveTo>
                  <a:pt x="1" y="30774"/>
                </a:moveTo>
                <a:cubicBezTo>
                  <a:pt x="61" y="31154"/>
                  <a:pt x="381" y="31458"/>
                  <a:pt x="700" y="31717"/>
                </a:cubicBezTo>
                <a:cubicBezTo>
                  <a:pt x="1581" y="32355"/>
                  <a:pt x="2538" y="33054"/>
                  <a:pt x="3602" y="33358"/>
                </a:cubicBezTo>
                <a:cubicBezTo>
                  <a:pt x="4681" y="33616"/>
                  <a:pt x="5958" y="33358"/>
                  <a:pt x="6581" y="32476"/>
                </a:cubicBezTo>
                <a:cubicBezTo>
                  <a:pt x="6961" y="31975"/>
                  <a:pt x="7098" y="31337"/>
                  <a:pt x="7219" y="30698"/>
                </a:cubicBezTo>
                <a:cubicBezTo>
                  <a:pt x="8997" y="20760"/>
                  <a:pt x="11140" y="10881"/>
                  <a:pt x="13617" y="1064"/>
                </a:cubicBezTo>
                <a:cubicBezTo>
                  <a:pt x="11961" y="943"/>
                  <a:pt x="10380" y="563"/>
                  <a:pt x="8860" y="0"/>
                </a:cubicBezTo>
                <a:cubicBezTo>
                  <a:pt x="7781" y="4484"/>
                  <a:pt x="6778" y="9043"/>
                  <a:pt x="5760" y="13541"/>
                </a:cubicBezTo>
                <a:cubicBezTo>
                  <a:pt x="4499" y="19179"/>
                  <a:pt x="3162" y="24878"/>
                  <a:pt x="320" y="29817"/>
                </a:cubicBezTo>
                <a:cubicBezTo>
                  <a:pt x="122" y="30136"/>
                  <a:pt x="1" y="30455"/>
                  <a:pt x="1" y="30774"/>
                </a:cubicBezTo>
                <a:close/>
              </a:path>
            </a:pathLst>
          </a:custGeom>
          <a:noFill/>
          <a:ln w="6450" cap="flat" cmpd="sng">
            <a:solidFill>
              <a:srgbClr val="28481F"/>
            </a:solidFill>
            <a:prstDash val="solid"/>
            <a:miter lim="151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3"/>
          <p:cNvSpPr/>
          <p:nvPr/>
        </p:nvSpPr>
        <p:spPr>
          <a:xfrm rot="789533">
            <a:off x="8131030" y="4350532"/>
            <a:ext cx="290408" cy="1034852"/>
          </a:xfrm>
          <a:custGeom>
            <a:avLst/>
            <a:gdLst/>
            <a:ahLst/>
            <a:cxnLst/>
            <a:rect l="l" t="t" r="r" b="b"/>
            <a:pathLst>
              <a:path w="8922" h="31793" fill="none" extrusionOk="0">
                <a:moveTo>
                  <a:pt x="8921" y="1"/>
                </a:moveTo>
                <a:cubicBezTo>
                  <a:pt x="7280" y="7219"/>
                  <a:pt x="5700" y="14119"/>
                  <a:pt x="4043" y="21337"/>
                </a:cubicBezTo>
                <a:cubicBezTo>
                  <a:pt x="3222" y="25015"/>
                  <a:pt x="2341" y="28814"/>
                  <a:pt x="1" y="31793"/>
                </a:cubicBezTo>
              </a:path>
            </a:pathLst>
          </a:custGeom>
          <a:noFill/>
          <a:ln w="6450" cap="flat" cmpd="sng">
            <a:solidFill>
              <a:srgbClr val="28481F"/>
            </a:solidFill>
            <a:prstDash val="solid"/>
            <a:miter lim="151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3"/>
          <p:cNvSpPr/>
          <p:nvPr/>
        </p:nvSpPr>
        <p:spPr>
          <a:xfrm rot="789533">
            <a:off x="8207351" y="4943034"/>
            <a:ext cx="61877" cy="274589"/>
          </a:xfrm>
          <a:custGeom>
            <a:avLst/>
            <a:gdLst/>
            <a:ahLst/>
            <a:cxnLst/>
            <a:rect l="l" t="t" r="r" b="b"/>
            <a:pathLst>
              <a:path w="1901" h="8436" fill="none" extrusionOk="0">
                <a:moveTo>
                  <a:pt x="1900" y="1"/>
                </a:moveTo>
                <a:cubicBezTo>
                  <a:pt x="1399" y="2858"/>
                  <a:pt x="761" y="5639"/>
                  <a:pt x="1" y="8435"/>
                </a:cubicBezTo>
              </a:path>
            </a:pathLst>
          </a:custGeom>
          <a:noFill/>
          <a:ln w="6450" cap="flat" cmpd="sng">
            <a:solidFill>
              <a:srgbClr val="28481F"/>
            </a:solidFill>
            <a:prstDash val="solid"/>
            <a:miter lim="151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3"/>
          <p:cNvSpPr/>
          <p:nvPr/>
        </p:nvSpPr>
        <p:spPr>
          <a:xfrm rot="789533">
            <a:off x="8841095" y="4439350"/>
            <a:ext cx="150412" cy="142502"/>
          </a:xfrm>
          <a:custGeom>
            <a:avLst/>
            <a:gdLst/>
            <a:ahLst/>
            <a:cxnLst/>
            <a:rect l="l" t="t" r="r" b="b"/>
            <a:pathLst>
              <a:path w="4621" h="4378" fill="none" extrusionOk="0">
                <a:moveTo>
                  <a:pt x="897" y="3678"/>
                </a:moveTo>
                <a:cubicBezTo>
                  <a:pt x="320" y="3238"/>
                  <a:pt x="0" y="2478"/>
                  <a:pt x="0" y="1779"/>
                </a:cubicBezTo>
                <a:cubicBezTo>
                  <a:pt x="0" y="1596"/>
                  <a:pt x="0" y="1399"/>
                  <a:pt x="137" y="1216"/>
                </a:cubicBezTo>
                <a:cubicBezTo>
                  <a:pt x="198" y="958"/>
                  <a:pt x="380" y="837"/>
                  <a:pt x="578" y="639"/>
                </a:cubicBezTo>
                <a:cubicBezTo>
                  <a:pt x="1140" y="259"/>
                  <a:pt x="1839" y="1"/>
                  <a:pt x="2538" y="1"/>
                </a:cubicBezTo>
                <a:cubicBezTo>
                  <a:pt x="2797" y="1"/>
                  <a:pt x="2979" y="77"/>
                  <a:pt x="3177" y="137"/>
                </a:cubicBezTo>
                <a:cubicBezTo>
                  <a:pt x="3997" y="381"/>
                  <a:pt x="4560" y="1216"/>
                  <a:pt x="4620" y="2037"/>
                </a:cubicBezTo>
                <a:cubicBezTo>
                  <a:pt x="4620" y="2858"/>
                  <a:pt x="4058" y="3678"/>
                  <a:pt x="3298" y="4058"/>
                </a:cubicBezTo>
                <a:cubicBezTo>
                  <a:pt x="2478" y="4377"/>
                  <a:pt x="1520" y="4180"/>
                  <a:pt x="897" y="3678"/>
                </a:cubicBezTo>
                <a:close/>
              </a:path>
            </a:pathLst>
          </a:custGeom>
          <a:noFill/>
          <a:ln w="6450" cap="flat" cmpd="sng">
            <a:solidFill>
              <a:srgbClr val="28481F"/>
            </a:solidFill>
            <a:prstDash val="solid"/>
            <a:miter lim="151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">
    <p:spTree>
      <p:nvGrpSpPr>
        <p:cNvPr id="1" name="Shape 2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9" name="Google Shape;2709;p21"/>
          <p:cNvSpPr txBox="1"/>
          <p:nvPr/>
        </p:nvSpPr>
        <p:spPr>
          <a:xfrm>
            <a:off x="2192700" y="3469364"/>
            <a:ext cx="4758600" cy="5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CREDITS: This presentation template was created by </a:t>
            </a:r>
            <a:r>
              <a:rPr lang="en" sz="1000" b="1">
                <a:solidFill>
                  <a:schemeClr val="dk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endParaRPr sz="1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including icons by </a:t>
            </a:r>
            <a:r>
              <a:rPr lang="en" sz="1000" b="1">
                <a:solidFill>
                  <a:schemeClr val="dk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, and infographics &amp; images by </a:t>
            </a:r>
            <a:r>
              <a:rPr lang="en" sz="1000" b="1">
                <a:solidFill>
                  <a:schemeClr val="dk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000"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10" name="Google Shape;2710;p21"/>
          <p:cNvSpPr txBox="1">
            <a:spLocks noGrp="1"/>
          </p:cNvSpPr>
          <p:nvPr>
            <p:ph type="subTitle" idx="1"/>
          </p:nvPr>
        </p:nvSpPr>
        <p:spPr>
          <a:xfrm>
            <a:off x="2516192" y="1563350"/>
            <a:ext cx="4111800" cy="137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929"/>
              </a:buClr>
              <a:buSzPts val="2800"/>
              <a:buNone/>
              <a:defRPr sz="1400">
                <a:solidFill>
                  <a:srgbClr val="2A292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929"/>
              </a:buClr>
              <a:buSzPts val="2800"/>
              <a:buNone/>
              <a:defRPr sz="2800">
                <a:solidFill>
                  <a:srgbClr val="2A292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929"/>
              </a:buClr>
              <a:buSzPts val="2800"/>
              <a:buNone/>
              <a:defRPr sz="2800">
                <a:solidFill>
                  <a:srgbClr val="2A292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929"/>
              </a:buClr>
              <a:buSzPts val="2800"/>
              <a:buNone/>
              <a:defRPr sz="2800">
                <a:solidFill>
                  <a:srgbClr val="2A292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929"/>
              </a:buClr>
              <a:buSzPts val="2800"/>
              <a:buNone/>
              <a:defRPr sz="2800">
                <a:solidFill>
                  <a:srgbClr val="2A292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929"/>
              </a:buClr>
              <a:buSzPts val="2800"/>
              <a:buNone/>
              <a:defRPr sz="2800">
                <a:solidFill>
                  <a:srgbClr val="2A292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929"/>
              </a:buClr>
              <a:buSzPts val="2800"/>
              <a:buNone/>
              <a:defRPr sz="2800">
                <a:solidFill>
                  <a:srgbClr val="2A292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929"/>
              </a:buClr>
              <a:buSzPts val="2800"/>
              <a:buNone/>
              <a:defRPr sz="2800">
                <a:solidFill>
                  <a:srgbClr val="2A292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929"/>
              </a:buClr>
              <a:buSzPts val="2800"/>
              <a:buNone/>
              <a:defRPr sz="2800">
                <a:solidFill>
                  <a:srgbClr val="2A2929"/>
                </a:solidFill>
              </a:defRPr>
            </a:lvl9pPr>
          </a:lstStyle>
          <a:p>
            <a:endParaRPr/>
          </a:p>
        </p:txBody>
      </p:sp>
      <p:sp>
        <p:nvSpPr>
          <p:cNvPr id="2711" name="Google Shape;2711;p21"/>
          <p:cNvSpPr txBox="1">
            <a:spLocks noGrp="1"/>
          </p:cNvSpPr>
          <p:nvPr>
            <p:ph type="ctrTitle"/>
          </p:nvPr>
        </p:nvSpPr>
        <p:spPr>
          <a:xfrm>
            <a:off x="2476050" y="698950"/>
            <a:ext cx="41919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2A2929"/>
              </a:buClr>
              <a:buSzPts val="5200"/>
              <a:buNone/>
              <a:defRPr sz="5500">
                <a:latin typeface="Signika"/>
                <a:ea typeface="Signika"/>
                <a:cs typeface="Signika"/>
                <a:sym typeface="Signi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2A2929"/>
              </a:buClr>
              <a:buSzPts val="5200"/>
              <a:buNone/>
              <a:defRPr sz="5200">
                <a:solidFill>
                  <a:srgbClr val="2A292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2A2929"/>
              </a:buClr>
              <a:buSzPts val="5200"/>
              <a:buNone/>
              <a:defRPr sz="5200">
                <a:solidFill>
                  <a:srgbClr val="2A292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2A2929"/>
              </a:buClr>
              <a:buSzPts val="5200"/>
              <a:buNone/>
              <a:defRPr sz="5200">
                <a:solidFill>
                  <a:srgbClr val="2A292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2A2929"/>
              </a:buClr>
              <a:buSzPts val="5200"/>
              <a:buNone/>
              <a:defRPr sz="5200">
                <a:solidFill>
                  <a:srgbClr val="2A292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2A2929"/>
              </a:buClr>
              <a:buSzPts val="5200"/>
              <a:buNone/>
              <a:defRPr sz="5200">
                <a:solidFill>
                  <a:srgbClr val="2A292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2A2929"/>
              </a:buClr>
              <a:buSzPts val="5200"/>
              <a:buNone/>
              <a:defRPr sz="5200">
                <a:solidFill>
                  <a:srgbClr val="2A292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2A2929"/>
              </a:buClr>
              <a:buSzPts val="5200"/>
              <a:buNone/>
              <a:defRPr sz="5200">
                <a:solidFill>
                  <a:srgbClr val="2A292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2A2929"/>
              </a:buClr>
              <a:buSzPts val="5200"/>
              <a:buNone/>
              <a:defRPr sz="5200">
                <a:solidFill>
                  <a:srgbClr val="2A2929"/>
                </a:solidFill>
              </a:defRPr>
            </a:lvl9pPr>
          </a:lstStyle>
          <a:p>
            <a:endParaRPr/>
          </a:p>
        </p:txBody>
      </p:sp>
      <p:sp>
        <p:nvSpPr>
          <p:cNvPr id="2712" name="Google Shape;2712;p21"/>
          <p:cNvSpPr/>
          <p:nvPr/>
        </p:nvSpPr>
        <p:spPr>
          <a:xfrm>
            <a:off x="5986332" y="365620"/>
            <a:ext cx="20445" cy="39080"/>
          </a:xfrm>
          <a:custGeom>
            <a:avLst/>
            <a:gdLst/>
            <a:ahLst/>
            <a:cxnLst/>
            <a:rect l="l" t="t" r="r" b="b"/>
            <a:pathLst>
              <a:path w="700" h="1338" fill="none" extrusionOk="0">
                <a:moveTo>
                  <a:pt x="258" y="0"/>
                </a:moveTo>
                <a:cubicBezTo>
                  <a:pt x="319" y="198"/>
                  <a:pt x="517" y="319"/>
                  <a:pt x="578" y="456"/>
                </a:cubicBezTo>
                <a:cubicBezTo>
                  <a:pt x="699" y="639"/>
                  <a:pt x="638" y="897"/>
                  <a:pt x="517" y="1079"/>
                </a:cubicBezTo>
                <a:cubicBezTo>
                  <a:pt x="441" y="1216"/>
                  <a:pt x="198" y="1338"/>
                  <a:pt x="0" y="1277"/>
                </a:cubicBezTo>
              </a:path>
            </a:pathLst>
          </a:custGeom>
          <a:noFill/>
          <a:ln w="6450" cap="flat" cmpd="sng">
            <a:solidFill>
              <a:srgbClr val="28481F"/>
            </a:solidFill>
            <a:prstDash val="solid"/>
            <a:miter lim="151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3" name="Google Shape;2713;p21"/>
          <p:cNvSpPr/>
          <p:nvPr/>
        </p:nvSpPr>
        <p:spPr>
          <a:xfrm>
            <a:off x="6150999" y="519191"/>
            <a:ext cx="23979" cy="50178"/>
          </a:xfrm>
          <a:custGeom>
            <a:avLst/>
            <a:gdLst/>
            <a:ahLst/>
            <a:cxnLst/>
            <a:rect l="l" t="t" r="r" b="b"/>
            <a:pathLst>
              <a:path w="821" h="1718" fill="none" extrusionOk="0">
                <a:moveTo>
                  <a:pt x="380" y="1718"/>
                </a:moveTo>
                <a:cubicBezTo>
                  <a:pt x="578" y="1718"/>
                  <a:pt x="760" y="1520"/>
                  <a:pt x="821" y="1277"/>
                </a:cubicBezTo>
                <a:cubicBezTo>
                  <a:pt x="821" y="1079"/>
                  <a:pt x="760" y="897"/>
                  <a:pt x="699" y="639"/>
                </a:cubicBezTo>
                <a:cubicBezTo>
                  <a:pt x="699" y="578"/>
                  <a:pt x="639" y="517"/>
                  <a:pt x="639" y="380"/>
                </a:cubicBezTo>
                <a:cubicBezTo>
                  <a:pt x="502" y="198"/>
                  <a:pt x="259" y="61"/>
                  <a:pt x="0" y="0"/>
                </a:cubicBezTo>
              </a:path>
            </a:pathLst>
          </a:custGeom>
          <a:noFill/>
          <a:ln w="6450" cap="flat" cmpd="sng">
            <a:solidFill>
              <a:srgbClr val="28481F"/>
            </a:solidFill>
            <a:prstDash val="solid"/>
            <a:miter lim="151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4" name="Google Shape;2714;p21"/>
          <p:cNvSpPr/>
          <p:nvPr/>
        </p:nvSpPr>
        <p:spPr>
          <a:xfrm>
            <a:off x="8396799" y="148004"/>
            <a:ext cx="700476" cy="785562"/>
          </a:xfrm>
          <a:custGeom>
            <a:avLst/>
            <a:gdLst/>
            <a:ahLst/>
            <a:cxnLst/>
            <a:rect l="l" t="t" r="r" b="b"/>
            <a:pathLst>
              <a:path w="21520" h="24134" fill="none" extrusionOk="0">
                <a:moveTo>
                  <a:pt x="20258" y="15198"/>
                </a:moveTo>
                <a:cubicBezTo>
                  <a:pt x="21520" y="10517"/>
                  <a:pt x="20076" y="8237"/>
                  <a:pt x="17979" y="6976"/>
                </a:cubicBezTo>
                <a:cubicBezTo>
                  <a:pt x="15821" y="5639"/>
                  <a:pt x="13921" y="8359"/>
                  <a:pt x="13161" y="7295"/>
                </a:cubicBezTo>
                <a:cubicBezTo>
                  <a:pt x="12402" y="6216"/>
                  <a:pt x="11140" y="1"/>
                  <a:pt x="5563" y="5396"/>
                </a:cubicBezTo>
                <a:cubicBezTo>
                  <a:pt x="5563" y="5396"/>
                  <a:pt x="1840" y="10198"/>
                  <a:pt x="5821" y="11018"/>
                </a:cubicBezTo>
                <a:cubicBezTo>
                  <a:pt x="5821" y="11018"/>
                  <a:pt x="7083" y="10958"/>
                  <a:pt x="6900" y="12097"/>
                </a:cubicBezTo>
                <a:cubicBezTo>
                  <a:pt x="6703" y="13176"/>
                  <a:pt x="6140" y="13116"/>
                  <a:pt x="6140" y="13116"/>
                </a:cubicBezTo>
                <a:cubicBezTo>
                  <a:pt x="6140" y="13116"/>
                  <a:pt x="1" y="12994"/>
                  <a:pt x="3359" y="17675"/>
                </a:cubicBezTo>
                <a:cubicBezTo>
                  <a:pt x="6642" y="22355"/>
                  <a:pt x="12599" y="23754"/>
                  <a:pt x="12599" y="23754"/>
                </a:cubicBezTo>
                <a:cubicBezTo>
                  <a:pt x="16459" y="24133"/>
                  <a:pt x="14939" y="18115"/>
                  <a:pt x="14939" y="18115"/>
                </a:cubicBezTo>
                <a:cubicBezTo>
                  <a:pt x="14939" y="18115"/>
                  <a:pt x="14438" y="16337"/>
                  <a:pt x="15639" y="16596"/>
                </a:cubicBezTo>
                <a:cubicBezTo>
                  <a:pt x="16778" y="16854"/>
                  <a:pt x="19058" y="19954"/>
                  <a:pt x="20258" y="15198"/>
                </a:cubicBezTo>
                <a:close/>
                <a:moveTo>
                  <a:pt x="17979" y="15456"/>
                </a:moveTo>
                <a:cubicBezTo>
                  <a:pt x="17918" y="15395"/>
                  <a:pt x="17796" y="15334"/>
                  <a:pt x="17721" y="15334"/>
                </a:cubicBezTo>
                <a:cubicBezTo>
                  <a:pt x="17599" y="15198"/>
                  <a:pt x="17538" y="15137"/>
                  <a:pt x="17417" y="15076"/>
                </a:cubicBezTo>
                <a:cubicBezTo>
                  <a:pt x="17037" y="14894"/>
                  <a:pt x="16581" y="14635"/>
                  <a:pt x="16079" y="14514"/>
                </a:cubicBezTo>
                <a:cubicBezTo>
                  <a:pt x="15061" y="14316"/>
                  <a:pt x="14119" y="14575"/>
                  <a:pt x="13420" y="15274"/>
                </a:cubicBezTo>
                <a:cubicBezTo>
                  <a:pt x="12402" y="16413"/>
                  <a:pt x="12721" y="17994"/>
                  <a:pt x="12918" y="18693"/>
                </a:cubicBezTo>
                <a:cubicBezTo>
                  <a:pt x="13161" y="19757"/>
                  <a:pt x="13161" y="21216"/>
                  <a:pt x="12979" y="21656"/>
                </a:cubicBezTo>
                <a:lnTo>
                  <a:pt x="12918" y="21656"/>
                </a:lnTo>
                <a:cubicBezTo>
                  <a:pt x="12402" y="21535"/>
                  <a:pt x="10699" y="20972"/>
                  <a:pt x="8861" y="19833"/>
                </a:cubicBezTo>
                <a:cubicBezTo>
                  <a:pt x="7280" y="18875"/>
                  <a:pt x="6019" y="17736"/>
                  <a:pt x="5061" y="16413"/>
                </a:cubicBezTo>
                <a:cubicBezTo>
                  <a:pt x="4742" y="15957"/>
                  <a:pt x="4621" y="15654"/>
                  <a:pt x="4560" y="15456"/>
                </a:cubicBezTo>
                <a:cubicBezTo>
                  <a:pt x="4879" y="15334"/>
                  <a:pt x="5563" y="15198"/>
                  <a:pt x="6080" y="15198"/>
                </a:cubicBezTo>
                <a:cubicBezTo>
                  <a:pt x="7280" y="15274"/>
                  <a:pt x="8678" y="14438"/>
                  <a:pt x="8982" y="12417"/>
                </a:cubicBezTo>
                <a:cubicBezTo>
                  <a:pt x="9180" y="11155"/>
                  <a:pt x="8678" y="10015"/>
                  <a:pt x="7599" y="9377"/>
                </a:cubicBezTo>
                <a:lnTo>
                  <a:pt x="7599" y="9377"/>
                </a:lnTo>
                <a:cubicBezTo>
                  <a:pt x="7083" y="9058"/>
                  <a:pt x="6520" y="8936"/>
                  <a:pt x="6140" y="8876"/>
                </a:cubicBezTo>
                <a:cubicBezTo>
                  <a:pt x="6201" y="8435"/>
                  <a:pt x="6642" y="7478"/>
                  <a:pt x="7159" y="6779"/>
                </a:cubicBezTo>
                <a:cubicBezTo>
                  <a:pt x="8542" y="5517"/>
                  <a:pt x="9362" y="5259"/>
                  <a:pt x="9620" y="5396"/>
                </a:cubicBezTo>
                <a:cubicBezTo>
                  <a:pt x="10122" y="5700"/>
                  <a:pt x="10578" y="6779"/>
                  <a:pt x="10821" y="7356"/>
                </a:cubicBezTo>
                <a:cubicBezTo>
                  <a:pt x="11019" y="7797"/>
                  <a:pt x="11201" y="8177"/>
                  <a:pt x="11459" y="8496"/>
                </a:cubicBezTo>
                <a:cubicBezTo>
                  <a:pt x="11642" y="8815"/>
                  <a:pt x="11961" y="9119"/>
                  <a:pt x="12280" y="9316"/>
                </a:cubicBezTo>
                <a:cubicBezTo>
                  <a:pt x="13617" y="10137"/>
                  <a:pt x="14939" y="9499"/>
                  <a:pt x="15699" y="9119"/>
                </a:cubicBezTo>
                <a:cubicBezTo>
                  <a:pt x="16459" y="8739"/>
                  <a:pt x="16718" y="8678"/>
                  <a:pt x="16839" y="8739"/>
                </a:cubicBezTo>
                <a:cubicBezTo>
                  <a:pt x="17660" y="9256"/>
                  <a:pt x="19377" y="10335"/>
                  <a:pt x="18237" y="14696"/>
                </a:cubicBezTo>
                <a:cubicBezTo>
                  <a:pt x="18100" y="15015"/>
                  <a:pt x="18040" y="15274"/>
                  <a:pt x="17979" y="15456"/>
                </a:cubicBezTo>
                <a:close/>
              </a:path>
            </a:pathLst>
          </a:custGeom>
          <a:noFill/>
          <a:ln w="6450" cap="flat" cmpd="sng">
            <a:solidFill>
              <a:srgbClr val="28481F"/>
            </a:solidFill>
            <a:prstDash val="solid"/>
            <a:miter lim="151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5" name="Google Shape;2715;p21"/>
          <p:cNvSpPr/>
          <p:nvPr/>
        </p:nvSpPr>
        <p:spPr>
          <a:xfrm>
            <a:off x="6992950" y="737648"/>
            <a:ext cx="542185" cy="473928"/>
          </a:xfrm>
          <a:custGeom>
            <a:avLst/>
            <a:gdLst/>
            <a:ahLst/>
            <a:cxnLst/>
            <a:rect l="l" t="t" r="r" b="b"/>
            <a:pathLst>
              <a:path w="16657" h="14560" fill="none" extrusionOk="0">
                <a:moveTo>
                  <a:pt x="5380" y="13115"/>
                </a:moveTo>
                <a:cubicBezTo>
                  <a:pt x="8298" y="14559"/>
                  <a:pt x="10015" y="13936"/>
                  <a:pt x="11155" y="12736"/>
                </a:cubicBezTo>
                <a:cubicBezTo>
                  <a:pt x="12295" y="11459"/>
                  <a:pt x="10775" y="9818"/>
                  <a:pt x="11596" y="9499"/>
                </a:cubicBezTo>
                <a:cubicBezTo>
                  <a:pt x="12417" y="9119"/>
                  <a:pt x="16657" y="9119"/>
                  <a:pt x="13875" y="4681"/>
                </a:cubicBezTo>
                <a:cubicBezTo>
                  <a:pt x="13875" y="4681"/>
                  <a:pt x="11155" y="1581"/>
                  <a:pt x="10076" y="4119"/>
                </a:cubicBezTo>
                <a:cubicBezTo>
                  <a:pt x="10076" y="4119"/>
                  <a:pt x="9939" y="4939"/>
                  <a:pt x="9256" y="4681"/>
                </a:cubicBezTo>
                <a:cubicBezTo>
                  <a:pt x="8556" y="4438"/>
                  <a:pt x="8678" y="4058"/>
                  <a:pt x="8678" y="4058"/>
                </a:cubicBezTo>
                <a:cubicBezTo>
                  <a:pt x="8678" y="4058"/>
                  <a:pt x="9559" y="0"/>
                  <a:pt x="6019" y="1581"/>
                </a:cubicBezTo>
                <a:cubicBezTo>
                  <a:pt x="2478" y="3161"/>
                  <a:pt x="760" y="6900"/>
                  <a:pt x="760" y="6900"/>
                </a:cubicBezTo>
                <a:cubicBezTo>
                  <a:pt x="1" y="9438"/>
                  <a:pt x="4180" y="9179"/>
                  <a:pt x="4180" y="9179"/>
                </a:cubicBezTo>
                <a:cubicBezTo>
                  <a:pt x="4180" y="9179"/>
                  <a:pt x="5456" y="9119"/>
                  <a:pt x="5076" y="9879"/>
                </a:cubicBezTo>
                <a:cubicBezTo>
                  <a:pt x="4757" y="10638"/>
                  <a:pt x="2417" y="11657"/>
                  <a:pt x="5380" y="13115"/>
                </a:cubicBezTo>
                <a:close/>
                <a:moveTo>
                  <a:pt x="5517" y="11596"/>
                </a:moveTo>
                <a:cubicBezTo>
                  <a:pt x="5578" y="11520"/>
                  <a:pt x="5639" y="11459"/>
                  <a:pt x="5639" y="11398"/>
                </a:cubicBezTo>
                <a:cubicBezTo>
                  <a:pt x="5699" y="11337"/>
                  <a:pt x="5760" y="11277"/>
                  <a:pt x="5836" y="11216"/>
                </a:cubicBezTo>
                <a:cubicBezTo>
                  <a:pt x="6019" y="11018"/>
                  <a:pt x="6277" y="10760"/>
                  <a:pt x="6399" y="10456"/>
                </a:cubicBezTo>
                <a:cubicBezTo>
                  <a:pt x="6718" y="9757"/>
                  <a:pt x="6657" y="9119"/>
                  <a:pt x="6277" y="8617"/>
                </a:cubicBezTo>
                <a:cubicBezTo>
                  <a:pt x="5639" y="7721"/>
                  <a:pt x="4560" y="7721"/>
                  <a:pt x="4058" y="7797"/>
                </a:cubicBezTo>
                <a:cubicBezTo>
                  <a:pt x="3298" y="7797"/>
                  <a:pt x="2341" y="7660"/>
                  <a:pt x="2098" y="7417"/>
                </a:cubicBezTo>
                <a:lnTo>
                  <a:pt x="2098" y="7417"/>
                </a:lnTo>
                <a:cubicBezTo>
                  <a:pt x="2280" y="7097"/>
                  <a:pt x="2858" y="6018"/>
                  <a:pt x="3861" y="4939"/>
                </a:cubicBezTo>
                <a:cubicBezTo>
                  <a:pt x="4696" y="4058"/>
                  <a:pt x="5639" y="3359"/>
                  <a:pt x="6596" y="2918"/>
                </a:cubicBezTo>
                <a:cubicBezTo>
                  <a:pt x="6976" y="2721"/>
                  <a:pt x="7158" y="2721"/>
                  <a:pt x="7280" y="2660"/>
                </a:cubicBezTo>
                <a:cubicBezTo>
                  <a:pt x="7356" y="2918"/>
                  <a:pt x="7356" y="3420"/>
                  <a:pt x="7280" y="3739"/>
                </a:cubicBezTo>
                <a:cubicBezTo>
                  <a:pt x="7098" y="4499"/>
                  <a:pt x="7477" y="5578"/>
                  <a:pt x="8739" y="6018"/>
                </a:cubicBezTo>
                <a:cubicBezTo>
                  <a:pt x="9559" y="6338"/>
                  <a:pt x="10395" y="6140"/>
                  <a:pt x="10958" y="5517"/>
                </a:cubicBezTo>
                <a:lnTo>
                  <a:pt x="10958" y="5517"/>
                </a:lnTo>
                <a:cubicBezTo>
                  <a:pt x="11216" y="5198"/>
                  <a:pt x="11398" y="4879"/>
                  <a:pt x="11459" y="4620"/>
                </a:cubicBezTo>
                <a:cubicBezTo>
                  <a:pt x="11778" y="4757"/>
                  <a:pt x="12295" y="5137"/>
                  <a:pt x="12675" y="5578"/>
                </a:cubicBezTo>
                <a:cubicBezTo>
                  <a:pt x="13359" y="6657"/>
                  <a:pt x="13435" y="7219"/>
                  <a:pt x="13298" y="7417"/>
                </a:cubicBezTo>
                <a:cubicBezTo>
                  <a:pt x="13055" y="7660"/>
                  <a:pt x="12295" y="7857"/>
                  <a:pt x="11839" y="7918"/>
                </a:cubicBezTo>
                <a:cubicBezTo>
                  <a:pt x="11535" y="7979"/>
                  <a:pt x="11277" y="8040"/>
                  <a:pt x="11018" y="8176"/>
                </a:cubicBezTo>
                <a:cubicBezTo>
                  <a:pt x="10775" y="8298"/>
                  <a:pt x="10517" y="8420"/>
                  <a:pt x="10395" y="8617"/>
                </a:cubicBezTo>
                <a:cubicBezTo>
                  <a:pt x="9635" y="9377"/>
                  <a:pt x="9879" y="10319"/>
                  <a:pt x="10015" y="10897"/>
                </a:cubicBezTo>
                <a:cubicBezTo>
                  <a:pt x="10198" y="11459"/>
                  <a:pt x="10198" y="11657"/>
                  <a:pt x="10137" y="11717"/>
                </a:cubicBezTo>
                <a:cubicBezTo>
                  <a:pt x="9696" y="12219"/>
                  <a:pt x="8739" y="13176"/>
                  <a:pt x="6019" y="11839"/>
                </a:cubicBezTo>
                <a:cubicBezTo>
                  <a:pt x="5760" y="11717"/>
                  <a:pt x="5639" y="11657"/>
                  <a:pt x="5517" y="11596"/>
                </a:cubicBezTo>
                <a:close/>
              </a:path>
            </a:pathLst>
          </a:custGeom>
          <a:noFill/>
          <a:ln w="6450" cap="flat" cmpd="sng">
            <a:solidFill>
              <a:srgbClr val="28481F"/>
            </a:solidFill>
            <a:prstDash val="solid"/>
            <a:miter lim="151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6" name="Google Shape;2716;p21"/>
          <p:cNvSpPr/>
          <p:nvPr/>
        </p:nvSpPr>
        <p:spPr>
          <a:xfrm>
            <a:off x="7467334" y="2227038"/>
            <a:ext cx="578804" cy="877776"/>
          </a:xfrm>
          <a:custGeom>
            <a:avLst/>
            <a:gdLst/>
            <a:ahLst/>
            <a:cxnLst/>
            <a:rect l="l" t="t" r="r" b="b"/>
            <a:pathLst>
              <a:path w="17782" h="26967" extrusionOk="0">
                <a:moveTo>
                  <a:pt x="2002" y="0"/>
                </a:moveTo>
                <a:cubicBezTo>
                  <a:pt x="1899" y="0"/>
                  <a:pt x="1798" y="9"/>
                  <a:pt x="1703" y="32"/>
                </a:cubicBezTo>
                <a:cubicBezTo>
                  <a:pt x="1383" y="154"/>
                  <a:pt x="1140" y="473"/>
                  <a:pt x="1262" y="792"/>
                </a:cubicBezTo>
                <a:cubicBezTo>
                  <a:pt x="1323" y="1096"/>
                  <a:pt x="1703" y="1233"/>
                  <a:pt x="1961" y="1354"/>
                </a:cubicBezTo>
                <a:cubicBezTo>
                  <a:pt x="3101" y="1734"/>
                  <a:pt x="4301" y="2053"/>
                  <a:pt x="5061" y="2935"/>
                </a:cubicBezTo>
                <a:cubicBezTo>
                  <a:pt x="5243" y="3132"/>
                  <a:pt x="5380" y="3375"/>
                  <a:pt x="5563" y="3634"/>
                </a:cubicBezTo>
                <a:cubicBezTo>
                  <a:pt x="4484" y="3953"/>
                  <a:pt x="3420" y="4454"/>
                  <a:pt x="2842" y="5412"/>
                </a:cubicBezTo>
                <a:cubicBezTo>
                  <a:pt x="2721" y="5655"/>
                  <a:pt x="2584" y="5974"/>
                  <a:pt x="2584" y="6293"/>
                </a:cubicBezTo>
                <a:cubicBezTo>
                  <a:pt x="1064" y="6795"/>
                  <a:pt x="1" y="8254"/>
                  <a:pt x="1" y="9834"/>
                </a:cubicBezTo>
                <a:cubicBezTo>
                  <a:pt x="1" y="11490"/>
                  <a:pt x="1004" y="12873"/>
                  <a:pt x="1900" y="14211"/>
                </a:cubicBezTo>
                <a:cubicBezTo>
                  <a:pt x="2842" y="15791"/>
                  <a:pt x="3663" y="17432"/>
                  <a:pt x="4301" y="19150"/>
                </a:cubicBezTo>
                <a:cubicBezTo>
                  <a:pt x="4864" y="20609"/>
                  <a:pt x="5319" y="22128"/>
                  <a:pt x="6003" y="23511"/>
                </a:cubicBezTo>
                <a:cubicBezTo>
                  <a:pt x="6702" y="24909"/>
                  <a:pt x="7781" y="26171"/>
                  <a:pt x="9240" y="26748"/>
                </a:cubicBezTo>
                <a:cubicBezTo>
                  <a:pt x="9528" y="26867"/>
                  <a:pt x="9815" y="26967"/>
                  <a:pt x="10103" y="26967"/>
                </a:cubicBezTo>
                <a:cubicBezTo>
                  <a:pt x="10256" y="26967"/>
                  <a:pt x="10409" y="26938"/>
                  <a:pt x="10562" y="26870"/>
                </a:cubicBezTo>
                <a:cubicBezTo>
                  <a:pt x="11018" y="26748"/>
                  <a:pt x="11322" y="26368"/>
                  <a:pt x="11459" y="25867"/>
                </a:cubicBezTo>
                <a:cubicBezTo>
                  <a:pt x="11641" y="25988"/>
                  <a:pt x="11839" y="26110"/>
                  <a:pt x="12082" y="26247"/>
                </a:cubicBezTo>
                <a:cubicBezTo>
                  <a:pt x="12459" y="26393"/>
                  <a:pt x="12878" y="26469"/>
                  <a:pt x="13295" y="26469"/>
                </a:cubicBezTo>
                <a:cubicBezTo>
                  <a:pt x="14138" y="26469"/>
                  <a:pt x="14973" y="26158"/>
                  <a:pt x="15441" y="25487"/>
                </a:cubicBezTo>
                <a:cubicBezTo>
                  <a:pt x="15577" y="25289"/>
                  <a:pt x="15638" y="25168"/>
                  <a:pt x="15760" y="24970"/>
                </a:cubicBezTo>
                <a:cubicBezTo>
                  <a:pt x="16079" y="24788"/>
                  <a:pt x="16398" y="24469"/>
                  <a:pt x="16641" y="24150"/>
                </a:cubicBezTo>
                <a:cubicBezTo>
                  <a:pt x="17599" y="22827"/>
                  <a:pt x="17781" y="21049"/>
                  <a:pt x="17599" y="19408"/>
                </a:cubicBezTo>
                <a:cubicBezTo>
                  <a:pt x="17401" y="17752"/>
                  <a:pt x="16960" y="16171"/>
                  <a:pt x="16778" y="14530"/>
                </a:cubicBezTo>
                <a:cubicBezTo>
                  <a:pt x="16580" y="12813"/>
                  <a:pt x="16717" y="11111"/>
                  <a:pt x="16580" y="9393"/>
                </a:cubicBezTo>
                <a:cubicBezTo>
                  <a:pt x="16398" y="7691"/>
                  <a:pt x="15881" y="5974"/>
                  <a:pt x="14681" y="4773"/>
                </a:cubicBezTo>
                <a:cubicBezTo>
                  <a:pt x="13796" y="4003"/>
                  <a:pt x="12563" y="3567"/>
                  <a:pt x="11372" y="3567"/>
                </a:cubicBezTo>
                <a:cubicBezTo>
                  <a:pt x="11294" y="3567"/>
                  <a:pt x="11217" y="3569"/>
                  <a:pt x="11140" y="3573"/>
                </a:cubicBezTo>
                <a:cubicBezTo>
                  <a:pt x="10489" y="3128"/>
                  <a:pt x="9726" y="2960"/>
                  <a:pt x="8922" y="2960"/>
                </a:cubicBezTo>
                <a:cubicBezTo>
                  <a:pt x="8244" y="2960"/>
                  <a:pt x="7535" y="3080"/>
                  <a:pt x="6839" y="3254"/>
                </a:cubicBezTo>
                <a:cubicBezTo>
                  <a:pt x="5943" y="1734"/>
                  <a:pt x="4423" y="533"/>
                  <a:pt x="2721" y="93"/>
                </a:cubicBezTo>
                <a:cubicBezTo>
                  <a:pt x="2497" y="50"/>
                  <a:pt x="2244" y="0"/>
                  <a:pt x="2002" y="0"/>
                </a:cubicBezTo>
                <a:close/>
              </a:path>
            </a:pathLst>
          </a:custGeom>
          <a:solidFill>
            <a:srgbClr val="F39D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7" name="Google Shape;2717;p21"/>
          <p:cNvSpPr/>
          <p:nvPr/>
        </p:nvSpPr>
        <p:spPr>
          <a:xfrm>
            <a:off x="7524720" y="2169880"/>
            <a:ext cx="185535" cy="117571"/>
          </a:xfrm>
          <a:custGeom>
            <a:avLst/>
            <a:gdLst/>
            <a:ahLst/>
            <a:cxnLst/>
            <a:rect l="l" t="t" r="r" b="b"/>
            <a:pathLst>
              <a:path w="5700" h="3612" extrusionOk="0">
                <a:moveTo>
                  <a:pt x="977" y="1"/>
                </a:moveTo>
                <a:cubicBezTo>
                  <a:pt x="845" y="1"/>
                  <a:pt x="713" y="19"/>
                  <a:pt x="578" y="71"/>
                </a:cubicBezTo>
                <a:cubicBezTo>
                  <a:pt x="259" y="131"/>
                  <a:pt x="0" y="511"/>
                  <a:pt x="137" y="831"/>
                </a:cubicBezTo>
                <a:cubicBezTo>
                  <a:pt x="198" y="1089"/>
                  <a:pt x="517" y="1271"/>
                  <a:pt x="821" y="1332"/>
                </a:cubicBezTo>
                <a:cubicBezTo>
                  <a:pt x="1961" y="1712"/>
                  <a:pt x="3177" y="2031"/>
                  <a:pt x="3936" y="2928"/>
                </a:cubicBezTo>
                <a:cubicBezTo>
                  <a:pt x="4119" y="3171"/>
                  <a:pt x="4240" y="3368"/>
                  <a:pt x="4438" y="3612"/>
                </a:cubicBezTo>
                <a:lnTo>
                  <a:pt x="5699" y="3232"/>
                </a:lnTo>
                <a:cubicBezTo>
                  <a:pt x="4818" y="1712"/>
                  <a:pt x="3298" y="511"/>
                  <a:pt x="1520" y="71"/>
                </a:cubicBezTo>
                <a:cubicBezTo>
                  <a:pt x="1336" y="36"/>
                  <a:pt x="1157" y="1"/>
                  <a:pt x="977" y="1"/>
                </a:cubicBezTo>
                <a:close/>
              </a:path>
            </a:pathLst>
          </a:custGeom>
          <a:solidFill>
            <a:srgbClr val="F7D7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8" name="Google Shape;2718;p21"/>
          <p:cNvSpPr/>
          <p:nvPr/>
        </p:nvSpPr>
        <p:spPr>
          <a:xfrm>
            <a:off x="7524720" y="2168220"/>
            <a:ext cx="185535" cy="119231"/>
          </a:xfrm>
          <a:custGeom>
            <a:avLst/>
            <a:gdLst/>
            <a:ahLst/>
            <a:cxnLst/>
            <a:rect l="l" t="t" r="r" b="b"/>
            <a:pathLst>
              <a:path w="5700" h="3663" fill="none" extrusionOk="0">
                <a:moveTo>
                  <a:pt x="5699" y="3283"/>
                </a:moveTo>
                <a:cubicBezTo>
                  <a:pt x="4818" y="1763"/>
                  <a:pt x="3298" y="562"/>
                  <a:pt x="1520" y="122"/>
                </a:cubicBezTo>
                <a:cubicBezTo>
                  <a:pt x="1201" y="61"/>
                  <a:pt x="897" y="0"/>
                  <a:pt x="578" y="122"/>
                </a:cubicBezTo>
                <a:cubicBezTo>
                  <a:pt x="259" y="182"/>
                  <a:pt x="0" y="562"/>
                  <a:pt x="137" y="882"/>
                </a:cubicBezTo>
                <a:cubicBezTo>
                  <a:pt x="198" y="1140"/>
                  <a:pt x="517" y="1322"/>
                  <a:pt x="821" y="1383"/>
                </a:cubicBezTo>
                <a:cubicBezTo>
                  <a:pt x="1961" y="1763"/>
                  <a:pt x="3177" y="2082"/>
                  <a:pt x="3936" y="2979"/>
                </a:cubicBezTo>
                <a:cubicBezTo>
                  <a:pt x="4119" y="3222"/>
                  <a:pt x="4240" y="3419"/>
                  <a:pt x="4438" y="3663"/>
                </a:cubicBezTo>
              </a:path>
            </a:pathLst>
          </a:custGeom>
          <a:noFill/>
          <a:ln w="64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9" name="Google Shape;2719;p21"/>
          <p:cNvSpPr/>
          <p:nvPr/>
        </p:nvSpPr>
        <p:spPr>
          <a:xfrm>
            <a:off x="7850708" y="2283480"/>
            <a:ext cx="216197" cy="698979"/>
          </a:xfrm>
          <a:custGeom>
            <a:avLst/>
            <a:gdLst/>
            <a:ahLst/>
            <a:cxnLst/>
            <a:rect l="l" t="t" r="r" b="b"/>
            <a:pathLst>
              <a:path w="6642" h="21474" fill="none" extrusionOk="0">
                <a:moveTo>
                  <a:pt x="0" y="0"/>
                </a:moveTo>
                <a:cubicBezTo>
                  <a:pt x="1201" y="0"/>
                  <a:pt x="2584" y="441"/>
                  <a:pt x="3480" y="1337"/>
                </a:cubicBezTo>
                <a:cubicBezTo>
                  <a:pt x="4742" y="2477"/>
                  <a:pt x="5243" y="4240"/>
                  <a:pt x="5441" y="5896"/>
                </a:cubicBezTo>
                <a:cubicBezTo>
                  <a:pt x="5562" y="7599"/>
                  <a:pt x="5441" y="9316"/>
                  <a:pt x="5623" y="11018"/>
                </a:cubicBezTo>
                <a:cubicBezTo>
                  <a:pt x="5760" y="12659"/>
                  <a:pt x="6261" y="14255"/>
                  <a:pt x="6459" y="15896"/>
                </a:cubicBezTo>
                <a:cubicBezTo>
                  <a:pt x="6641" y="17537"/>
                  <a:pt x="6459" y="19376"/>
                  <a:pt x="5502" y="20713"/>
                </a:cubicBezTo>
                <a:cubicBezTo>
                  <a:pt x="5243" y="21017"/>
                  <a:pt x="4939" y="21276"/>
                  <a:pt x="4559" y="21473"/>
                </a:cubicBezTo>
              </a:path>
            </a:pathLst>
          </a:custGeom>
          <a:noFill/>
          <a:ln w="6450" cap="flat" cmpd="sng">
            <a:solidFill>
              <a:srgbClr val="28481F"/>
            </a:solidFill>
            <a:prstDash val="solid"/>
            <a:miter lim="151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0" name="Google Shape;2720;p21"/>
          <p:cNvSpPr/>
          <p:nvPr/>
        </p:nvSpPr>
        <p:spPr>
          <a:xfrm>
            <a:off x="7487613" y="2374001"/>
            <a:ext cx="373023" cy="676226"/>
          </a:xfrm>
          <a:custGeom>
            <a:avLst/>
            <a:gdLst/>
            <a:ahLst/>
            <a:cxnLst/>
            <a:rect l="l" t="t" r="r" b="b"/>
            <a:pathLst>
              <a:path w="11460" h="20775" fill="none" extrusionOk="0">
                <a:moveTo>
                  <a:pt x="2538" y="0"/>
                </a:moveTo>
                <a:cubicBezTo>
                  <a:pt x="1080" y="517"/>
                  <a:pt x="1" y="2036"/>
                  <a:pt x="1" y="3556"/>
                </a:cubicBezTo>
                <a:cubicBezTo>
                  <a:pt x="1" y="5197"/>
                  <a:pt x="1019" y="6596"/>
                  <a:pt x="1900" y="7978"/>
                </a:cubicBezTo>
                <a:cubicBezTo>
                  <a:pt x="2858" y="9498"/>
                  <a:pt x="3678" y="11155"/>
                  <a:pt x="4317" y="12857"/>
                </a:cubicBezTo>
                <a:cubicBezTo>
                  <a:pt x="4879" y="14316"/>
                  <a:pt x="5259" y="15835"/>
                  <a:pt x="6019" y="17233"/>
                </a:cubicBezTo>
                <a:cubicBezTo>
                  <a:pt x="6718" y="18616"/>
                  <a:pt x="7797" y="19893"/>
                  <a:pt x="9256" y="20516"/>
                </a:cubicBezTo>
                <a:cubicBezTo>
                  <a:pt x="9636" y="20653"/>
                  <a:pt x="10137" y="20774"/>
                  <a:pt x="10578" y="20653"/>
                </a:cubicBezTo>
                <a:cubicBezTo>
                  <a:pt x="11018" y="20455"/>
                  <a:pt x="11338" y="20075"/>
                  <a:pt x="11459" y="19635"/>
                </a:cubicBezTo>
              </a:path>
            </a:pathLst>
          </a:custGeom>
          <a:noFill/>
          <a:ln w="6450" cap="flat" cmpd="sng">
            <a:solidFill>
              <a:srgbClr val="28481F"/>
            </a:solidFill>
            <a:prstDash val="solid"/>
            <a:miter lim="151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1" name="Google Shape;2721;p21"/>
          <p:cNvSpPr/>
          <p:nvPr/>
        </p:nvSpPr>
        <p:spPr>
          <a:xfrm>
            <a:off x="7568239" y="2250311"/>
            <a:ext cx="445251" cy="789533"/>
          </a:xfrm>
          <a:custGeom>
            <a:avLst/>
            <a:gdLst/>
            <a:ahLst/>
            <a:cxnLst/>
            <a:rect l="l" t="t" r="r" b="b"/>
            <a:pathLst>
              <a:path w="13679" h="24256" fill="none" extrusionOk="0">
                <a:moveTo>
                  <a:pt x="3101" y="12417"/>
                </a:moveTo>
                <a:cubicBezTo>
                  <a:pt x="1961" y="10076"/>
                  <a:pt x="441" y="7797"/>
                  <a:pt x="122" y="5259"/>
                </a:cubicBezTo>
                <a:cubicBezTo>
                  <a:pt x="1" y="4438"/>
                  <a:pt x="1" y="3618"/>
                  <a:pt x="381" y="2919"/>
                </a:cubicBezTo>
                <a:cubicBezTo>
                  <a:pt x="943" y="1900"/>
                  <a:pt x="2083" y="1460"/>
                  <a:pt x="3222" y="1080"/>
                </a:cubicBezTo>
                <a:cubicBezTo>
                  <a:pt x="5122" y="518"/>
                  <a:pt x="7462" y="1"/>
                  <a:pt x="9058" y="1338"/>
                </a:cubicBezTo>
                <a:cubicBezTo>
                  <a:pt x="10198" y="2356"/>
                  <a:pt x="10441" y="3998"/>
                  <a:pt x="10639" y="5517"/>
                </a:cubicBezTo>
                <a:cubicBezTo>
                  <a:pt x="11262" y="10198"/>
                  <a:pt x="12098" y="14894"/>
                  <a:pt x="13161" y="19453"/>
                </a:cubicBezTo>
                <a:cubicBezTo>
                  <a:pt x="13420" y="20654"/>
                  <a:pt x="13678" y="21976"/>
                  <a:pt x="12979" y="22994"/>
                </a:cubicBezTo>
                <a:cubicBezTo>
                  <a:pt x="12280" y="24012"/>
                  <a:pt x="10760" y="24255"/>
                  <a:pt x="9620" y="23754"/>
                </a:cubicBezTo>
                <a:cubicBezTo>
                  <a:pt x="8481" y="23252"/>
                  <a:pt x="7599" y="22234"/>
                  <a:pt x="6961" y="21155"/>
                </a:cubicBezTo>
                <a:cubicBezTo>
                  <a:pt x="5259" y="18435"/>
                  <a:pt x="4499" y="15335"/>
                  <a:pt x="3101" y="12417"/>
                </a:cubicBezTo>
                <a:close/>
              </a:path>
            </a:pathLst>
          </a:custGeom>
          <a:noFill/>
          <a:ln w="6450" cap="flat" cmpd="sng">
            <a:solidFill>
              <a:srgbClr val="28481F"/>
            </a:solidFill>
            <a:prstDash val="solid"/>
            <a:miter lim="151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2" name="Google Shape;2722;p21"/>
          <p:cNvSpPr/>
          <p:nvPr/>
        </p:nvSpPr>
        <p:spPr>
          <a:xfrm>
            <a:off x="7784404" y="2308185"/>
            <a:ext cx="88601" cy="125676"/>
          </a:xfrm>
          <a:custGeom>
            <a:avLst/>
            <a:gdLst/>
            <a:ahLst/>
            <a:cxnLst/>
            <a:rect l="l" t="t" r="r" b="b"/>
            <a:pathLst>
              <a:path w="2722" h="3861" fill="none" extrusionOk="0">
                <a:moveTo>
                  <a:pt x="897" y="1521"/>
                </a:moveTo>
                <a:cubicBezTo>
                  <a:pt x="578" y="1262"/>
                  <a:pt x="62" y="1080"/>
                  <a:pt x="62" y="639"/>
                </a:cubicBezTo>
                <a:cubicBezTo>
                  <a:pt x="1" y="259"/>
                  <a:pt x="518" y="1"/>
                  <a:pt x="897" y="62"/>
                </a:cubicBezTo>
                <a:cubicBezTo>
                  <a:pt x="1521" y="122"/>
                  <a:pt x="1900" y="882"/>
                  <a:pt x="2159" y="1521"/>
                </a:cubicBezTo>
                <a:cubicBezTo>
                  <a:pt x="2478" y="2159"/>
                  <a:pt x="2721" y="2919"/>
                  <a:pt x="2478" y="3618"/>
                </a:cubicBezTo>
                <a:cubicBezTo>
                  <a:pt x="2341" y="3861"/>
                  <a:pt x="1961" y="3739"/>
                  <a:pt x="1779" y="3542"/>
                </a:cubicBezTo>
                <a:cubicBezTo>
                  <a:pt x="1581" y="3299"/>
                  <a:pt x="1581" y="3040"/>
                  <a:pt x="1521" y="2721"/>
                </a:cubicBezTo>
                <a:cubicBezTo>
                  <a:pt x="1460" y="2280"/>
                  <a:pt x="1277" y="1840"/>
                  <a:pt x="897" y="1521"/>
                </a:cubicBezTo>
                <a:close/>
              </a:path>
            </a:pathLst>
          </a:custGeom>
          <a:noFill/>
          <a:ln w="6450" cap="flat" cmpd="sng">
            <a:solidFill>
              <a:srgbClr val="28481F"/>
            </a:solidFill>
            <a:prstDash val="solid"/>
            <a:miter lim="151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3" name="Google Shape;2723;p21"/>
          <p:cNvSpPr/>
          <p:nvPr/>
        </p:nvSpPr>
        <p:spPr>
          <a:xfrm>
            <a:off x="5981601" y="-318352"/>
            <a:ext cx="954326" cy="978714"/>
          </a:xfrm>
          <a:custGeom>
            <a:avLst/>
            <a:gdLst/>
            <a:ahLst/>
            <a:cxnLst/>
            <a:rect l="l" t="t" r="r" b="b"/>
            <a:pathLst>
              <a:path w="32674" h="33509" extrusionOk="0">
                <a:moveTo>
                  <a:pt x="25859" y="1"/>
                </a:moveTo>
                <a:cubicBezTo>
                  <a:pt x="25206" y="1"/>
                  <a:pt x="24452" y="510"/>
                  <a:pt x="24194" y="1200"/>
                </a:cubicBezTo>
                <a:cubicBezTo>
                  <a:pt x="23814" y="2143"/>
                  <a:pt x="24133" y="3282"/>
                  <a:pt x="24057" y="4300"/>
                </a:cubicBezTo>
                <a:cubicBezTo>
                  <a:pt x="23936" y="6079"/>
                  <a:pt x="22857" y="7659"/>
                  <a:pt x="21717" y="9118"/>
                </a:cubicBezTo>
                <a:cubicBezTo>
                  <a:pt x="19377" y="12097"/>
                  <a:pt x="16535" y="14938"/>
                  <a:pt x="12918" y="16078"/>
                </a:cubicBezTo>
                <a:cubicBezTo>
                  <a:pt x="9240" y="17279"/>
                  <a:pt x="5061" y="16716"/>
                  <a:pt x="1642" y="18039"/>
                </a:cubicBezTo>
                <a:cubicBezTo>
                  <a:pt x="320" y="18616"/>
                  <a:pt x="0" y="20318"/>
                  <a:pt x="958" y="21276"/>
                </a:cubicBezTo>
                <a:cubicBezTo>
                  <a:pt x="1642" y="21975"/>
                  <a:pt x="2477" y="22537"/>
                  <a:pt x="3359" y="22917"/>
                </a:cubicBezTo>
                <a:cubicBezTo>
                  <a:pt x="4377" y="23357"/>
                  <a:pt x="5380" y="23555"/>
                  <a:pt x="6398" y="23677"/>
                </a:cubicBezTo>
                <a:cubicBezTo>
                  <a:pt x="6018" y="23874"/>
                  <a:pt x="5699" y="24057"/>
                  <a:pt x="5319" y="24315"/>
                </a:cubicBezTo>
                <a:cubicBezTo>
                  <a:pt x="4119" y="25136"/>
                  <a:pt x="4180" y="26974"/>
                  <a:pt x="5441" y="27734"/>
                </a:cubicBezTo>
                <a:cubicBezTo>
                  <a:pt x="6277" y="28297"/>
                  <a:pt x="7219" y="28676"/>
                  <a:pt x="8237" y="28813"/>
                </a:cubicBezTo>
                <a:cubicBezTo>
                  <a:pt x="8885" y="28931"/>
                  <a:pt x="9539" y="28998"/>
                  <a:pt x="10195" y="28998"/>
                </a:cubicBezTo>
                <a:cubicBezTo>
                  <a:pt x="10555" y="28998"/>
                  <a:pt x="10916" y="28978"/>
                  <a:pt x="11277" y="28935"/>
                </a:cubicBezTo>
                <a:lnTo>
                  <a:pt x="11277" y="28935"/>
                </a:lnTo>
                <a:cubicBezTo>
                  <a:pt x="11079" y="29117"/>
                  <a:pt x="10836" y="29376"/>
                  <a:pt x="10638" y="29634"/>
                </a:cubicBezTo>
                <a:cubicBezTo>
                  <a:pt x="9620" y="30774"/>
                  <a:pt x="10137" y="32612"/>
                  <a:pt x="11596" y="33053"/>
                </a:cubicBezTo>
                <a:cubicBezTo>
                  <a:pt x="12437" y="33372"/>
                  <a:pt x="13332" y="33509"/>
                  <a:pt x="14199" y="33509"/>
                </a:cubicBezTo>
                <a:cubicBezTo>
                  <a:pt x="14366" y="33509"/>
                  <a:pt x="14532" y="33504"/>
                  <a:pt x="14696" y="33494"/>
                </a:cubicBezTo>
                <a:cubicBezTo>
                  <a:pt x="16656" y="33372"/>
                  <a:pt x="18556" y="32612"/>
                  <a:pt x="20334" y="31655"/>
                </a:cubicBezTo>
                <a:cubicBezTo>
                  <a:pt x="26276" y="28433"/>
                  <a:pt x="30896" y="22978"/>
                  <a:pt x="32233" y="16276"/>
                </a:cubicBezTo>
                <a:cubicBezTo>
                  <a:pt x="32674" y="13920"/>
                  <a:pt x="32492" y="10698"/>
                  <a:pt x="31154" y="8738"/>
                </a:cubicBezTo>
                <a:cubicBezTo>
                  <a:pt x="30136" y="7340"/>
                  <a:pt x="28616" y="6458"/>
                  <a:pt x="27857" y="4939"/>
                </a:cubicBezTo>
                <a:cubicBezTo>
                  <a:pt x="27233" y="3738"/>
                  <a:pt x="27233" y="2279"/>
                  <a:pt x="26793" y="1003"/>
                </a:cubicBezTo>
                <a:cubicBezTo>
                  <a:pt x="26717" y="942"/>
                  <a:pt x="26717" y="881"/>
                  <a:pt x="26717" y="760"/>
                </a:cubicBezTo>
                <a:lnTo>
                  <a:pt x="26656" y="760"/>
                </a:lnTo>
                <a:lnTo>
                  <a:pt x="26656" y="380"/>
                </a:lnTo>
                <a:cubicBezTo>
                  <a:pt x="26455" y="116"/>
                  <a:pt x="26168" y="1"/>
                  <a:pt x="25859" y="1"/>
                </a:cubicBezTo>
                <a:close/>
              </a:path>
            </a:pathLst>
          </a:custGeom>
          <a:solidFill>
            <a:srgbClr val="FCC1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4" name="Google Shape;2724;p21"/>
          <p:cNvSpPr/>
          <p:nvPr/>
        </p:nvSpPr>
        <p:spPr>
          <a:xfrm>
            <a:off x="6005579" y="-337015"/>
            <a:ext cx="714211" cy="656497"/>
          </a:xfrm>
          <a:custGeom>
            <a:avLst/>
            <a:gdLst/>
            <a:ahLst/>
            <a:cxnLst/>
            <a:rect l="l" t="t" r="r" b="b"/>
            <a:pathLst>
              <a:path w="24453" h="22477" fill="none" extrusionOk="0">
                <a:moveTo>
                  <a:pt x="24452" y="0"/>
                </a:moveTo>
                <a:cubicBezTo>
                  <a:pt x="23753" y="700"/>
                  <a:pt x="24133" y="2022"/>
                  <a:pt x="24072" y="3101"/>
                </a:cubicBezTo>
                <a:cubicBezTo>
                  <a:pt x="23935" y="4879"/>
                  <a:pt x="22856" y="6459"/>
                  <a:pt x="21717" y="7918"/>
                </a:cubicBezTo>
                <a:cubicBezTo>
                  <a:pt x="19376" y="10897"/>
                  <a:pt x="16534" y="13739"/>
                  <a:pt x="12917" y="14878"/>
                </a:cubicBezTo>
                <a:cubicBezTo>
                  <a:pt x="9255" y="16018"/>
                  <a:pt x="5000" y="15517"/>
                  <a:pt x="1581" y="16839"/>
                </a:cubicBezTo>
                <a:cubicBezTo>
                  <a:pt x="319" y="17416"/>
                  <a:pt x="0" y="19118"/>
                  <a:pt x="957" y="20076"/>
                </a:cubicBezTo>
                <a:cubicBezTo>
                  <a:pt x="1656" y="20775"/>
                  <a:pt x="2477" y="21337"/>
                  <a:pt x="3359" y="21717"/>
                </a:cubicBezTo>
                <a:cubicBezTo>
                  <a:pt x="4316" y="22097"/>
                  <a:pt x="5319" y="22355"/>
                  <a:pt x="6398" y="22477"/>
                </a:cubicBezTo>
              </a:path>
            </a:pathLst>
          </a:custGeom>
          <a:noFill/>
          <a:ln w="6450" cap="flat" cmpd="sng">
            <a:solidFill>
              <a:srgbClr val="28481F"/>
            </a:solidFill>
            <a:prstDash val="solid"/>
            <a:miter lim="151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5" name="Google Shape;2725;p21"/>
          <p:cNvSpPr/>
          <p:nvPr/>
        </p:nvSpPr>
        <p:spPr>
          <a:xfrm>
            <a:off x="6046410" y="90431"/>
            <a:ext cx="562390" cy="147819"/>
          </a:xfrm>
          <a:custGeom>
            <a:avLst/>
            <a:gdLst/>
            <a:ahLst/>
            <a:cxnLst/>
            <a:rect l="l" t="t" r="r" b="b"/>
            <a:pathLst>
              <a:path w="19255" h="5061" fill="none" extrusionOk="0">
                <a:moveTo>
                  <a:pt x="0" y="3860"/>
                </a:moveTo>
                <a:cubicBezTo>
                  <a:pt x="1839" y="4742"/>
                  <a:pt x="3921" y="5061"/>
                  <a:pt x="5957" y="4939"/>
                </a:cubicBezTo>
                <a:cubicBezTo>
                  <a:pt x="6520" y="4939"/>
                  <a:pt x="7097" y="4802"/>
                  <a:pt x="7659" y="4742"/>
                </a:cubicBezTo>
                <a:cubicBezTo>
                  <a:pt x="10760" y="4240"/>
                  <a:pt x="13617" y="3480"/>
                  <a:pt x="16656" y="1824"/>
                </a:cubicBezTo>
                <a:cubicBezTo>
                  <a:pt x="17477" y="1383"/>
                  <a:pt x="18617" y="684"/>
                  <a:pt x="19255" y="0"/>
                </a:cubicBezTo>
              </a:path>
            </a:pathLst>
          </a:custGeom>
          <a:noFill/>
          <a:ln w="6450" cap="flat" cmpd="sng">
            <a:solidFill>
              <a:srgbClr val="28481F"/>
            </a:solidFill>
            <a:prstDash val="solid"/>
            <a:miter lim="151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6" name="Google Shape;2726;p21"/>
          <p:cNvSpPr/>
          <p:nvPr/>
        </p:nvSpPr>
        <p:spPr>
          <a:xfrm>
            <a:off x="6125852" y="-303719"/>
            <a:ext cx="616103" cy="780337"/>
          </a:xfrm>
          <a:custGeom>
            <a:avLst/>
            <a:gdLst/>
            <a:ahLst/>
            <a:cxnLst/>
            <a:rect l="l" t="t" r="r" b="b"/>
            <a:pathLst>
              <a:path w="21094" h="26717" fill="none" extrusionOk="0">
                <a:moveTo>
                  <a:pt x="20258" y="0"/>
                </a:moveTo>
                <a:cubicBezTo>
                  <a:pt x="20197" y="1018"/>
                  <a:pt x="20638" y="1961"/>
                  <a:pt x="20836" y="2979"/>
                </a:cubicBezTo>
                <a:cubicBezTo>
                  <a:pt x="21094" y="4818"/>
                  <a:pt x="20395" y="6657"/>
                  <a:pt x="19574" y="8359"/>
                </a:cubicBezTo>
                <a:cubicBezTo>
                  <a:pt x="17857" y="11899"/>
                  <a:pt x="15638" y="15456"/>
                  <a:pt x="12219" y="17416"/>
                </a:cubicBezTo>
                <a:cubicBezTo>
                  <a:pt x="8799" y="19437"/>
                  <a:pt x="4377" y="19817"/>
                  <a:pt x="1201" y="21975"/>
                </a:cubicBezTo>
                <a:cubicBezTo>
                  <a:pt x="0" y="22796"/>
                  <a:pt x="61" y="24635"/>
                  <a:pt x="1262" y="25394"/>
                </a:cubicBezTo>
                <a:cubicBezTo>
                  <a:pt x="2158" y="25957"/>
                  <a:pt x="3101" y="26337"/>
                  <a:pt x="4119" y="26473"/>
                </a:cubicBezTo>
                <a:cubicBezTo>
                  <a:pt x="5061" y="26656"/>
                  <a:pt x="6079" y="26717"/>
                  <a:pt x="7097" y="26595"/>
                </a:cubicBezTo>
              </a:path>
            </a:pathLst>
          </a:custGeom>
          <a:noFill/>
          <a:ln w="6450" cap="flat" cmpd="sng">
            <a:solidFill>
              <a:srgbClr val="28481F"/>
            </a:solidFill>
            <a:prstDash val="solid"/>
            <a:miter lim="151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7" name="Google Shape;2727;p21"/>
          <p:cNvSpPr/>
          <p:nvPr/>
        </p:nvSpPr>
        <p:spPr>
          <a:xfrm>
            <a:off x="6286956" y="-381410"/>
            <a:ext cx="672941" cy="989404"/>
          </a:xfrm>
          <a:custGeom>
            <a:avLst/>
            <a:gdLst/>
            <a:ahLst/>
            <a:cxnLst/>
            <a:rect l="l" t="t" r="r" b="b"/>
            <a:pathLst>
              <a:path w="23040" h="33875" fill="none" extrusionOk="0">
                <a:moveTo>
                  <a:pt x="10639" y="31975"/>
                </a:moveTo>
                <a:cubicBezTo>
                  <a:pt x="16642" y="28753"/>
                  <a:pt x="21277" y="23298"/>
                  <a:pt x="22599" y="16596"/>
                </a:cubicBezTo>
                <a:cubicBezTo>
                  <a:pt x="23040" y="14256"/>
                  <a:pt x="22857" y="11019"/>
                  <a:pt x="21459" y="9058"/>
                </a:cubicBezTo>
                <a:cubicBezTo>
                  <a:pt x="20517" y="7660"/>
                  <a:pt x="18921" y="6779"/>
                  <a:pt x="18237" y="5259"/>
                </a:cubicBezTo>
                <a:cubicBezTo>
                  <a:pt x="17478" y="3739"/>
                  <a:pt x="17660" y="1900"/>
                  <a:pt x="16718" y="502"/>
                </a:cubicBezTo>
                <a:cubicBezTo>
                  <a:pt x="15699" y="1"/>
                  <a:pt x="14560" y="1338"/>
                  <a:pt x="14681" y="2478"/>
                </a:cubicBezTo>
                <a:cubicBezTo>
                  <a:pt x="14818" y="3618"/>
                  <a:pt x="15639" y="4560"/>
                  <a:pt x="16079" y="5578"/>
                </a:cubicBezTo>
                <a:cubicBezTo>
                  <a:pt x="16839" y="7417"/>
                  <a:pt x="16581" y="9438"/>
                  <a:pt x="16201" y="11399"/>
                </a:cubicBezTo>
                <a:cubicBezTo>
                  <a:pt x="15320" y="15456"/>
                  <a:pt x="13982" y="19635"/>
                  <a:pt x="11019" y="22477"/>
                </a:cubicBezTo>
                <a:cubicBezTo>
                  <a:pt x="8040" y="25395"/>
                  <a:pt x="3603" y="26915"/>
                  <a:pt x="1004" y="29954"/>
                </a:cubicBezTo>
                <a:cubicBezTo>
                  <a:pt x="1" y="31094"/>
                  <a:pt x="502" y="32872"/>
                  <a:pt x="1961" y="33373"/>
                </a:cubicBezTo>
                <a:cubicBezTo>
                  <a:pt x="2904" y="33753"/>
                  <a:pt x="4043" y="33875"/>
                  <a:pt x="5062" y="33814"/>
                </a:cubicBezTo>
                <a:cubicBezTo>
                  <a:pt x="7022" y="33692"/>
                  <a:pt x="8922" y="32933"/>
                  <a:pt x="10639" y="31975"/>
                </a:cubicBezTo>
                <a:close/>
              </a:path>
            </a:pathLst>
          </a:custGeom>
          <a:noFill/>
          <a:ln w="6450" cap="flat" cmpd="sng">
            <a:solidFill>
              <a:srgbClr val="28481F"/>
            </a:solidFill>
            <a:prstDash val="solid"/>
            <a:miter lim="151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8" name="Google Shape;2728;p21"/>
          <p:cNvSpPr/>
          <p:nvPr/>
        </p:nvSpPr>
        <p:spPr>
          <a:xfrm>
            <a:off x="6331350" y="-235374"/>
            <a:ext cx="488291" cy="775021"/>
          </a:xfrm>
          <a:custGeom>
            <a:avLst/>
            <a:gdLst/>
            <a:ahLst/>
            <a:cxnLst/>
            <a:rect l="l" t="t" r="r" b="b"/>
            <a:pathLst>
              <a:path w="16718" h="26535" fill="none" extrusionOk="0">
                <a:moveTo>
                  <a:pt x="1" y="26535"/>
                </a:moveTo>
                <a:cubicBezTo>
                  <a:pt x="1140" y="26276"/>
                  <a:pt x="2143" y="25714"/>
                  <a:pt x="3162" y="25136"/>
                </a:cubicBezTo>
                <a:cubicBezTo>
                  <a:pt x="5700" y="23693"/>
                  <a:pt x="8222" y="22173"/>
                  <a:pt x="10319" y="20137"/>
                </a:cubicBezTo>
                <a:cubicBezTo>
                  <a:pt x="14742" y="15775"/>
                  <a:pt x="16717" y="10578"/>
                  <a:pt x="16337" y="4377"/>
                </a:cubicBezTo>
                <a:cubicBezTo>
                  <a:pt x="16261" y="2858"/>
                  <a:pt x="15578" y="1338"/>
                  <a:pt x="14301" y="1"/>
                </a:cubicBezTo>
              </a:path>
            </a:pathLst>
          </a:custGeom>
          <a:noFill/>
          <a:ln w="64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9" name="Google Shape;2729;p21"/>
          <p:cNvSpPr/>
          <p:nvPr/>
        </p:nvSpPr>
        <p:spPr>
          <a:xfrm>
            <a:off x="7658761" y="881714"/>
            <a:ext cx="805840" cy="688953"/>
          </a:xfrm>
          <a:custGeom>
            <a:avLst/>
            <a:gdLst/>
            <a:ahLst/>
            <a:cxnLst/>
            <a:rect l="l" t="t" r="r" b="b"/>
            <a:pathLst>
              <a:path w="24757" h="21166" extrusionOk="0">
                <a:moveTo>
                  <a:pt x="6207" y="0"/>
                </a:moveTo>
                <a:cubicBezTo>
                  <a:pt x="6165" y="0"/>
                  <a:pt x="6122" y="4"/>
                  <a:pt x="6080" y="12"/>
                </a:cubicBezTo>
                <a:cubicBezTo>
                  <a:pt x="5760" y="73"/>
                  <a:pt x="5578" y="392"/>
                  <a:pt x="5381" y="635"/>
                </a:cubicBezTo>
                <a:cubicBezTo>
                  <a:pt x="5320" y="772"/>
                  <a:pt x="5259" y="893"/>
                  <a:pt x="5259" y="1015"/>
                </a:cubicBezTo>
                <a:cubicBezTo>
                  <a:pt x="5320" y="1213"/>
                  <a:pt x="5578" y="1334"/>
                  <a:pt x="5760" y="1395"/>
                </a:cubicBezTo>
                <a:cubicBezTo>
                  <a:pt x="7037" y="1851"/>
                  <a:pt x="8101" y="2793"/>
                  <a:pt x="8739" y="3994"/>
                </a:cubicBezTo>
                <a:cubicBezTo>
                  <a:pt x="6900" y="4571"/>
                  <a:pt x="5061" y="5073"/>
                  <a:pt x="3238" y="5453"/>
                </a:cubicBezTo>
                <a:cubicBezTo>
                  <a:pt x="3618" y="6030"/>
                  <a:pt x="4119" y="6471"/>
                  <a:pt x="4681" y="6714"/>
                </a:cubicBezTo>
                <a:cubicBezTo>
                  <a:pt x="4621" y="6851"/>
                  <a:pt x="4499" y="6972"/>
                  <a:pt x="4438" y="7170"/>
                </a:cubicBezTo>
                <a:cubicBezTo>
                  <a:pt x="3800" y="7610"/>
                  <a:pt x="3238" y="8112"/>
                  <a:pt x="2782" y="8613"/>
                </a:cubicBezTo>
                <a:cubicBezTo>
                  <a:pt x="2539" y="8811"/>
                  <a:pt x="2220" y="8933"/>
                  <a:pt x="1961" y="9069"/>
                </a:cubicBezTo>
                <a:cubicBezTo>
                  <a:pt x="2098" y="9130"/>
                  <a:pt x="2220" y="9130"/>
                  <a:pt x="2341" y="9130"/>
                </a:cubicBezTo>
                <a:cubicBezTo>
                  <a:pt x="1581" y="10072"/>
                  <a:pt x="1019" y="11091"/>
                  <a:pt x="700" y="12230"/>
                </a:cubicBezTo>
                <a:cubicBezTo>
                  <a:pt x="1" y="14829"/>
                  <a:pt x="1019" y="17808"/>
                  <a:pt x="3101" y="19570"/>
                </a:cubicBezTo>
                <a:cubicBezTo>
                  <a:pt x="4377" y="20615"/>
                  <a:pt x="6024" y="21165"/>
                  <a:pt x="7673" y="21165"/>
                </a:cubicBezTo>
                <a:cubicBezTo>
                  <a:pt x="8734" y="21165"/>
                  <a:pt x="9796" y="20937"/>
                  <a:pt x="10760" y="20467"/>
                </a:cubicBezTo>
                <a:cubicBezTo>
                  <a:pt x="12158" y="19768"/>
                  <a:pt x="13359" y="18628"/>
                  <a:pt x="14696" y="17808"/>
                </a:cubicBezTo>
                <a:cubicBezTo>
                  <a:pt x="17538" y="16030"/>
                  <a:pt x="21337" y="15650"/>
                  <a:pt x="23298" y="12929"/>
                </a:cubicBezTo>
                <a:cubicBezTo>
                  <a:pt x="24757" y="10969"/>
                  <a:pt x="24696" y="8112"/>
                  <a:pt x="23435" y="6091"/>
                </a:cubicBezTo>
                <a:cubicBezTo>
                  <a:pt x="22158" y="3994"/>
                  <a:pt x="19757" y="2732"/>
                  <a:pt x="17295" y="2535"/>
                </a:cubicBezTo>
                <a:cubicBezTo>
                  <a:pt x="16459" y="2535"/>
                  <a:pt x="15639" y="2611"/>
                  <a:pt x="14757" y="2732"/>
                </a:cubicBezTo>
                <a:cubicBezTo>
                  <a:pt x="14818" y="2671"/>
                  <a:pt x="14879" y="2611"/>
                  <a:pt x="14879" y="2535"/>
                </a:cubicBezTo>
                <a:cubicBezTo>
                  <a:pt x="15456" y="1912"/>
                  <a:pt x="15775" y="1015"/>
                  <a:pt x="15517" y="194"/>
                </a:cubicBezTo>
                <a:lnTo>
                  <a:pt x="15517" y="194"/>
                </a:lnTo>
                <a:cubicBezTo>
                  <a:pt x="14180" y="1912"/>
                  <a:pt x="12098" y="2793"/>
                  <a:pt x="10076" y="3492"/>
                </a:cubicBezTo>
                <a:cubicBezTo>
                  <a:pt x="9879" y="3553"/>
                  <a:pt x="9696" y="3614"/>
                  <a:pt x="9560" y="3674"/>
                </a:cubicBezTo>
                <a:cubicBezTo>
                  <a:pt x="9119" y="2671"/>
                  <a:pt x="8617" y="1653"/>
                  <a:pt x="7797" y="954"/>
                </a:cubicBezTo>
                <a:cubicBezTo>
                  <a:pt x="7538" y="711"/>
                  <a:pt x="7219" y="513"/>
                  <a:pt x="6961" y="331"/>
                </a:cubicBezTo>
                <a:cubicBezTo>
                  <a:pt x="6750" y="160"/>
                  <a:pt x="6482" y="0"/>
                  <a:pt x="6207" y="0"/>
                </a:cubicBezTo>
                <a:close/>
              </a:path>
            </a:pathLst>
          </a:custGeom>
          <a:solidFill>
            <a:srgbClr val="F39D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0" name="Google Shape;2730;p21"/>
          <p:cNvSpPr/>
          <p:nvPr/>
        </p:nvSpPr>
        <p:spPr>
          <a:xfrm>
            <a:off x="7681513" y="875660"/>
            <a:ext cx="803887" cy="622812"/>
          </a:xfrm>
          <a:custGeom>
            <a:avLst/>
            <a:gdLst/>
            <a:ahLst/>
            <a:cxnLst/>
            <a:rect l="l" t="t" r="r" b="b"/>
            <a:pathLst>
              <a:path w="24697" h="19134" fill="none" extrusionOk="0">
                <a:moveTo>
                  <a:pt x="14757" y="198"/>
                </a:moveTo>
                <a:cubicBezTo>
                  <a:pt x="15578" y="61"/>
                  <a:pt x="16398" y="0"/>
                  <a:pt x="17280" y="61"/>
                </a:cubicBezTo>
                <a:cubicBezTo>
                  <a:pt x="19696" y="198"/>
                  <a:pt x="22097" y="1459"/>
                  <a:pt x="23359" y="3557"/>
                </a:cubicBezTo>
                <a:cubicBezTo>
                  <a:pt x="24696" y="5578"/>
                  <a:pt x="24696" y="8420"/>
                  <a:pt x="23298" y="10395"/>
                </a:cubicBezTo>
                <a:cubicBezTo>
                  <a:pt x="21277" y="13115"/>
                  <a:pt x="17477" y="13495"/>
                  <a:pt x="14620" y="15258"/>
                </a:cubicBezTo>
                <a:cubicBezTo>
                  <a:pt x="13298" y="16094"/>
                  <a:pt x="12098" y="17234"/>
                  <a:pt x="10700" y="17918"/>
                </a:cubicBezTo>
                <a:cubicBezTo>
                  <a:pt x="8238" y="19133"/>
                  <a:pt x="5122" y="18753"/>
                  <a:pt x="3040" y="17036"/>
                </a:cubicBezTo>
                <a:cubicBezTo>
                  <a:pt x="943" y="15334"/>
                  <a:pt x="1" y="12356"/>
                  <a:pt x="700" y="9696"/>
                </a:cubicBezTo>
                <a:cubicBezTo>
                  <a:pt x="943" y="8556"/>
                  <a:pt x="1521" y="7538"/>
                  <a:pt x="2280" y="6657"/>
                </a:cubicBezTo>
              </a:path>
            </a:pathLst>
          </a:custGeom>
          <a:noFill/>
          <a:ln w="6450" cap="flat" cmpd="sng">
            <a:solidFill>
              <a:srgbClr val="28481F"/>
            </a:solidFill>
            <a:prstDash val="solid"/>
            <a:miter lim="151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1" name="Google Shape;2731;p21"/>
          <p:cNvSpPr/>
          <p:nvPr/>
        </p:nvSpPr>
        <p:spPr>
          <a:xfrm>
            <a:off x="7743358" y="799493"/>
            <a:ext cx="475914" cy="340343"/>
          </a:xfrm>
          <a:custGeom>
            <a:avLst/>
            <a:gdLst/>
            <a:ahLst/>
            <a:cxnLst/>
            <a:rect l="l" t="t" r="r" b="b"/>
            <a:pathLst>
              <a:path w="14621" h="10456" fill="none" extrusionOk="0">
                <a:moveTo>
                  <a:pt x="2782" y="6520"/>
                </a:moveTo>
                <a:cubicBezTo>
                  <a:pt x="2158" y="6276"/>
                  <a:pt x="1642" y="5821"/>
                  <a:pt x="1323" y="5258"/>
                </a:cubicBezTo>
                <a:cubicBezTo>
                  <a:pt x="3602" y="4757"/>
                  <a:pt x="5882" y="4118"/>
                  <a:pt x="8161" y="3359"/>
                </a:cubicBezTo>
                <a:cubicBezTo>
                  <a:pt x="10198" y="2599"/>
                  <a:pt x="12280" y="1717"/>
                  <a:pt x="13556" y="0"/>
                </a:cubicBezTo>
                <a:cubicBezTo>
                  <a:pt x="13799" y="821"/>
                  <a:pt x="13480" y="1717"/>
                  <a:pt x="12979" y="2401"/>
                </a:cubicBezTo>
                <a:cubicBezTo>
                  <a:pt x="12416" y="3039"/>
                  <a:pt x="11717" y="3541"/>
                  <a:pt x="11018" y="3997"/>
                </a:cubicBezTo>
                <a:cubicBezTo>
                  <a:pt x="12219" y="4179"/>
                  <a:pt x="13480" y="3997"/>
                  <a:pt x="14620" y="3480"/>
                </a:cubicBezTo>
                <a:cubicBezTo>
                  <a:pt x="13419" y="5137"/>
                  <a:pt x="11398" y="6140"/>
                  <a:pt x="9377" y="6079"/>
                </a:cubicBezTo>
                <a:cubicBezTo>
                  <a:pt x="9879" y="6778"/>
                  <a:pt x="10638" y="7340"/>
                  <a:pt x="11520" y="7659"/>
                </a:cubicBezTo>
                <a:cubicBezTo>
                  <a:pt x="10319" y="7857"/>
                  <a:pt x="9119" y="7538"/>
                  <a:pt x="8161" y="6778"/>
                </a:cubicBezTo>
                <a:cubicBezTo>
                  <a:pt x="7219" y="7979"/>
                  <a:pt x="6338" y="9240"/>
                  <a:pt x="5441" y="10456"/>
                </a:cubicBezTo>
                <a:cubicBezTo>
                  <a:pt x="5502" y="9437"/>
                  <a:pt x="5319" y="8419"/>
                  <a:pt x="5000" y="7477"/>
                </a:cubicBezTo>
                <a:cubicBezTo>
                  <a:pt x="3739" y="8738"/>
                  <a:pt x="1779" y="9316"/>
                  <a:pt x="0" y="8936"/>
                </a:cubicBezTo>
                <a:cubicBezTo>
                  <a:pt x="1140" y="8358"/>
                  <a:pt x="2082" y="7538"/>
                  <a:pt x="2782" y="6520"/>
                </a:cubicBezTo>
                <a:close/>
              </a:path>
            </a:pathLst>
          </a:custGeom>
          <a:noFill/>
          <a:ln w="64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2" name="Google Shape;2732;p21"/>
          <p:cNvSpPr/>
          <p:nvPr/>
        </p:nvSpPr>
        <p:spPr>
          <a:xfrm>
            <a:off x="7850708" y="793015"/>
            <a:ext cx="158323" cy="184233"/>
          </a:xfrm>
          <a:custGeom>
            <a:avLst/>
            <a:gdLst/>
            <a:ahLst/>
            <a:cxnLst/>
            <a:rect l="l" t="t" r="r" b="b"/>
            <a:pathLst>
              <a:path w="4864" h="5660" extrusionOk="0">
                <a:moveTo>
                  <a:pt x="964" y="0"/>
                </a:moveTo>
                <a:cubicBezTo>
                  <a:pt x="917" y="0"/>
                  <a:pt x="869" y="5"/>
                  <a:pt x="821" y="17"/>
                </a:cubicBezTo>
                <a:cubicBezTo>
                  <a:pt x="502" y="78"/>
                  <a:pt x="304" y="397"/>
                  <a:pt x="183" y="640"/>
                </a:cubicBezTo>
                <a:cubicBezTo>
                  <a:pt x="61" y="777"/>
                  <a:pt x="0" y="898"/>
                  <a:pt x="61" y="1020"/>
                </a:cubicBezTo>
                <a:cubicBezTo>
                  <a:pt x="61" y="1217"/>
                  <a:pt x="304" y="1339"/>
                  <a:pt x="502" y="1400"/>
                </a:cubicBezTo>
                <a:cubicBezTo>
                  <a:pt x="2082" y="1916"/>
                  <a:pt x="3283" y="3238"/>
                  <a:pt x="3799" y="4758"/>
                </a:cubicBezTo>
                <a:cubicBezTo>
                  <a:pt x="3860" y="5017"/>
                  <a:pt x="3982" y="5336"/>
                  <a:pt x="4179" y="5518"/>
                </a:cubicBezTo>
                <a:cubicBezTo>
                  <a:pt x="4264" y="5610"/>
                  <a:pt x="4393" y="5659"/>
                  <a:pt x="4517" y="5659"/>
                </a:cubicBezTo>
                <a:cubicBezTo>
                  <a:pt x="4660" y="5659"/>
                  <a:pt x="4798" y="5595"/>
                  <a:pt x="4863" y="5457"/>
                </a:cubicBezTo>
                <a:cubicBezTo>
                  <a:pt x="4362" y="3816"/>
                  <a:pt x="3860" y="2099"/>
                  <a:pt x="2523" y="959"/>
                </a:cubicBezTo>
                <a:cubicBezTo>
                  <a:pt x="2280" y="701"/>
                  <a:pt x="1961" y="518"/>
                  <a:pt x="1702" y="321"/>
                </a:cubicBezTo>
                <a:cubicBezTo>
                  <a:pt x="1483" y="166"/>
                  <a:pt x="1231" y="0"/>
                  <a:pt x="964" y="0"/>
                </a:cubicBezTo>
                <a:close/>
              </a:path>
            </a:pathLst>
          </a:custGeom>
          <a:solidFill>
            <a:srgbClr val="FBCCAE"/>
          </a:solidFill>
          <a:ln w="6450" cap="flat" cmpd="sng">
            <a:solidFill>
              <a:srgbClr val="28481F"/>
            </a:solidFill>
            <a:prstDash val="solid"/>
            <a:miter lim="151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3" name="Google Shape;2733;p21"/>
          <p:cNvSpPr/>
          <p:nvPr/>
        </p:nvSpPr>
        <p:spPr>
          <a:xfrm>
            <a:off x="8283525" y="923150"/>
            <a:ext cx="150414" cy="222609"/>
          </a:xfrm>
          <a:custGeom>
            <a:avLst/>
            <a:gdLst/>
            <a:ahLst/>
            <a:cxnLst/>
            <a:rect l="l" t="t" r="r" b="b"/>
            <a:pathLst>
              <a:path w="4621" h="6839" fill="none" extrusionOk="0">
                <a:moveTo>
                  <a:pt x="3921" y="6657"/>
                </a:moveTo>
                <a:cubicBezTo>
                  <a:pt x="3800" y="6778"/>
                  <a:pt x="3602" y="6839"/>
                  <a:pt x="3420" y="6778"/>
                </a:cubicBezTo>
                <a:cubicBezTo>
                  <a:pt x="3222" y="6717"/>
                  <a:pt x="3101" y="6520"/>
                  <a:pt x="3040" y="6337"/>
                </a:cubicBezTo>
                <a:cubicBezTo>
                  <a:pt x="2341" y="5137"/>
                  <a:pt x="2341" y="3617"/>
                  <a:pt x="1384" y="2599"/>
                </a:cubicBezTo>
                <a:cubicBezTo>
                  <a:pt x="1064" y="2280"/>
                  <a:pt x="624" y="2022"/>
                  <a:pt x="381" y="1642"/>
                </a:cubicBezTo>
                <a:cubicBezTo>
                  <a:pt x="122" y="1338"/>
                  <a:pt x="1" y="760"/>
                  <a:pt x="305" y="380"/>
                </a:cubicBezTo>
                <a:cubicBezTo>
                  <a:pt x="760" y="0"/>
                  <a:pt x="1444" y="319"/>
                  <a:pt x="1961" y="699"/>
                </a:cubicBezTo>
                <a:cubicBezTo>
                  <a:pt x="3040" y="1581"/>
                  <a:pt x="3921" y="2781"/>
                  <a:pt x="4362" y="4180"/>
                </a:cubicBezTo>
                <a:cubicBezTo>
                  <a:pt x="4484" y="4620"/>
                  <a:pt x="4621" y="5061"/>
                  <a:pt x="4560" y="5517"/>
                </a:cubicBezTo>
                <a:cubicBezTo>
                  <a:pt x="4560" y="5958"/>
                  <a:pt x="4301" y="6459"/>
                  <a:pt x="3921" y="6657"/>
                </a:cubicBezTo>
                <a:close/>
              </a:path>
            </a:pathLst>
          </a:custGeom>
          <a:noFill/>
          <a:ln w="6450" cap="flat" cmpd="sng">
            <a:solidFill>
              <a:srgbClr val="28481F"/>
            </a:solidFill>
            <a:prstDash val="solid"/>
            <a:miter lim="151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4" name="Google Shape;2734;p21"/>
          <p:cNvSpPr/>
          <p:nvPr/>
        </p:nvSpPr>
        <p:spPr>
          <a:xfrm>
            <a:off x="8695576" y="1076102"/>
            <a:ext cx="665843" cy="741880"/>
          </a:xfrm>
          <a:custGeom>
            <a:avLst/>
            <a:gdLst/>
            <a:ahLst/>
            <a:cxnLst/>
            <a:rect l="l" t="t" r="r" b="b"/>
            <a:pathLst>
              <a:path w="20456" h="22792" extrusionOk="0">
                <a:moveTo>
                  <a:pt x="2379" y="1"/>
                </a:moveTo>
                <a:cubicBezTo>
                  <a:pt x="2174" y="1"/>
                  <a:pt x="1969" y="20"/>
                  <a:pt x="1779" y="58"/>
                </a:cubicBezTo>
                <a:cubicBezTo>
                  <a:pt x="639" y="362"/>
                  <a:pt x="1" y="1578"/>
                  <a:pt x="1" y="2717"/>
                </a:cubicBezTo>
                <a:cubicBezTo>
                  <a:pt x="1" y="3857"/>
                  <a:pt x="502" y="4997"/>
                  <a:pt x="1080" y="5939"/>
                </a:cubicBezTo>
                <a:cubicBezTo>
                  <a:pt x="1581" y="6957"/>
                  <a:pt x="2220" y="7960"/>
                  <a:pt x="2402" y="9100"/>
                </a:cubicBezTo>
                <a:cubicBezTo>
                  <a:pt x="2599" y="10118"/>
                  <a:pt x="2402" y="11197"/>
                  <a:pt x="2402" y="12216"/>
                </a:cubicBezTo>
                <a:cubicBezTo>
                  <a:pt x="2280" y="15255"/>
                  <a:pt x="3420" y="18477"/>
                  <a:pt x="5700" y="20498"/>
                </a:cubicBezTo>
                <a:cubicBezTo>
                  <a:pt x="7279" y="21951"/>
                  <a:pt x="9406" y="22791"/>
                  <a:pt x="11533" y="22791"/>
                </a:cubicBezTo>
                <a:cubicBezTo>
                  <a:pt x="12477" y="22791"/>
                  <a:pt x="13420" y="22626"/>
                  <a:pt x="14316" y="22276"/>
                </a:cubicBezTo>
                <a:cubicBezTo>
                  <a:pt x="15380" y="21835"/>
                  <a:pt x="16338" y="21136"/>
                  <a:pt x="17219" y="20376"/>
                </a:cubicBezTo>
                <a:cubicBezTo>
                  <a:pt x="17857" y="19875"/>
                  <a:pt x="18420" y="19358"/>
                  <a:pt x="18936" y="18735"/>
                </a:cubicBezTo>
                <a:cubicBezTo>
                  <a:pt x="20258" y="16835"/>
                  <a:pt x="20456" y="14237"/>
                  <a:pt x="19559" y="12079"/>
                </a:cubicBezTo>
                <a:cubicBezTo>
                  <a:pt x="18678" y="9936"/>
                  <a:pt x="16839" y="8219"/>
                  <a:pt x="14696" y="7277"/>
                </a:cubicBezTo>
                <a:cubicBezTo>
                  <a:pt x="13298" y="6638"/>
                  <a:pt x="11718" y="6319"/>
                  <a:pt x="10320" y="5499"/>
                </a:cubicBezTo>
                <a:cubicBezTo>
                  <a:pt x="8997" y="4739"/>
                  <a:pt x="7979" y="3538"/>
                  <a:pt x="6900" y="2459"/>
                </a:cubicBezTo>
                <a:cubicBezTo>
                  <a:pt x="5760" y="1380"/>
                  <a:pt x="4499" y="362"/>
                  <a:pt x="2979" y="58"/>
                </a:cubicBezTo>
                <a:cubicBezTo>
                  <a:pt x="2789" y="20"/>
                  <a:pt x="2584" y="1"/>
                  <a:pt x="2379" y="1"/>
                </a:cubicBezTo>
                <a:close/>
              </a:path>
            </a:pathLst>
          </a:custGeom>
          <a:solidFill>
            <a:srgbClr val="7FAA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5" name="Google Shape;2735;p21"/>
          <p:cNvSpPr/>
          <p:nvPr/>
        </p:nvSpPr>
        <p:spPr>
          <a:xfrm>
            <a:off x="8631778" y="1152172"/>
            <a:ext cx="665843" cy="764274"/>
          </a:xfrm>
          <a:custGeom>
            <a:avLst/>
            <a:gdLst/>
            <a:ahLst/>
            <a:cxnLst/>
            <a:rect l="l" t="t" r="r" b="b"/>
            <a:pathLst>
              <a:path w="20456" h="23480" fill="none" extrusionOk="0">
                <a:moveTo>
                  <a:pt x="18936" y="18799"/>
                </a:moveTo>
                <a:cubicBezTo>
                  <a:pt x="18480" y="19437"/>
                  <a:pt x="17857" y="19939"/>
                  <a:pt x="17279" y="20440"/>
                </a:cubicBezTo>
                <a:cubicBezTo>
                  <a:pt x="16398" y="21200"/>
                  <a:pt x="15380" y="21899"/>
                  <a:pt x="14301" y="22340"/>
                </a:cubicBezTo>
                <a:cubicBezTo>
                  <a:pt x="11459" y="23480"/>
                  <a:pt x="7979" y="22659"/>
                  <a:pt x="5699" y="20577"/>
                </a:cubicBezTo>
                <a:cubicBezTo>
                  <a:pt x="3420" y="18541"/>
                  <a:pt x="2280" y="15319"/>
                  <a:pt x="2401" y="12280"/>
                </a:cubicBezTo>
                <a:cubicBezTo>
                  <a:pt x="2462" y="11201"/>
                  <a:pt x="2599" y="10183"/>
                  <a:pt x="2401" y="9180"/>
                </a:cubicBezTo>
                <a:cubicBezTo>
                  <a:pt x="2219" y="8040"/>
                  <a:pt x="1642" y="7022"/>
                  <a:pt x="1079" y="6003"/>
                </a:cubicBezTo>
                <a:cubicBezTo>
                  <a:pt x="502" y="5000"/>
                  <a:pt x="0" y="3921"/>
                  <a:pt x="0" y="2782"/>
                </a:cubicBezTo>
                <a:cubicBezTo>
                  <a:pt x="0" y="1642"/>
                  <a:pt x="699" y="441"/>
                  <a:pt x="1763" y="122"/>
                </a:cubicBezTo>
                <a:cubicBezTo>
                  <a:pt x="2143" y="1"/>
                  <a:pt x="2599" y="61"/>
                  <a:pt x="3040" y="122"/>
                </a:cubicBezTo>
                <a:cubicBezTo>
                  <a:pt x="4499" y="441"/>
                  <a:pt x="5821" y="1444"/>
                  <a:pt x="6900" y="2523"/>
                </a:cubicBezTo>
                <a:cubicBezTo>
                  <a:pt x="8040" y="3602"/>
                  <a:pt x="9058" y="4803"/>
                  <a:pt x="10380" y="5563"/>
                </a:cubicBezTo>
                <a:cubicBezTo>
                  <a:pt x="11717" y="6383"/>
                  <a:pt x="13298" y="6702"/>
                  <a:pt x="14757" y="7341"/>
                </a:cubicBezTo>
                <a:cubicBezTo>
                  <a:pt x="16839" y="8283"/>
                  <a:pt x="18738" y="10000"/>
                  <a:pt x="19559" y="12158"/>
                </a:cubicBezTo>
                <a:cubicBezTo>
                  <a:pt x="20456" y="14301"/>
                  <a:pt x="20319" y="16900"/>
                  <a:pt x="18936" y="18799"/>
                </a:cubicBezTo>
                <a:close/>
              </a:path>
            </a:pathLst>
          </a:custGeom>
          <a:noFill/>
          <a:ln w="6450" cap="flat" cmpd="sng">
            <a:solidFill>
              <a:srgbClr val="28481F"/>
            </a:solidFill>
            <a:prstDash val="solid"/>
            <a:miter lim="151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6" name="Google Shape;2736;p21"/>
          <p:cNvSpPr/>
          <p:nvPr/>
        </p:nvSpPr>
        <p:spPr>
          <a:xfrm>
            <a:off x="8837559" y="1456872"/>
            <a:ext cx="307207" cy="315637"/>
          </a:xfrm>
          <a:custGeom>
            <a:avLst/>
            <a:gdLst/>
            <a:ahLst/>
            <a:cxnLst/>
            <a:rect l="l" t="t" r="r" b="b"/>
            <a:pathLst>
              <a:path w="9438" h="9697" fill="none" extrusionOk="0">
                <a:moveTo>
                  <a:pt x="1520" y="7979"/>
                </a:moveTo>
                <a:cubicBezTo>
                  <a:pt x="699" y="7159"/>
                  <a:pt x="0" y="6019"/>
                  <a:pt x="76" y="4818"/>
                </a:cubicBezTo>
                <a:cubicBezTo>
                  <a:pt x="76" y="3998"/>
                  <a:pt x="380" y="3177"/>
                  <a:pt x="836" y="2539"/>
                </a:cubicBezTo>
                <a:cubicBezTo>
                  <a:pt x="1976" y="897"/>
                  <a:pt x="4119" y="1"/>
                  <a:pt x="6079" y="518"/>
                </a:cubicBezTo>
                <a:cubicBezTo>
                  <a:pt x="7979" y="1019"/>
                  <a:pt x="9438" y="2979"/>
                  <a:pt x="9255" y="5001"/>
                </a:cubicBezTo>
                <a:cubicBezTo>
                  <a:pt x="9119" y="6019"/>
                  <a:pt x="8617" y="6976"/>
                  <a:pt x="7857" y="7736"/>
                </a:cubicBezTo>
                <a:cubicBezTo>
                  <a:pt x="6596" y="9058"/>
                  <a:pt x="4438" y="9697"/>
                  <a:pt x="2797" y="8876"/>
                </a:cubicBezTo>
                <a:cubicBezTo>
                  <a:pt x="2356" y="8678"/>
                  <a:pt x="1900" y="8359"/>
                  <a:pt x="1520" y="7979"/>
                </a:cubicBezTo>
                <a:close/>
              </a:path>
            </a:pathLst>
          </a:custGeom>
          <a:noFill/>
          <a:ln w="6450" cap="flat" cmpd="sng">
            <a:solidFill>
              <a:srgbClr val="28481F"/>
            </a:solidFill>
            <a:prstDash val="solid"/>
            <a:miter lim="151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7" name="Google Shape;2737;p21"/>
          <p:cNvSpPr/>
          <p:nvPr/>
        </p:nvSpPr>
        <p:spPr>
          <a:xfrm>
            <a:off x="7356046" y="1553155"/>
            <a:ext cx="424452" cy="432492"/>
          </a:xfrm>
          <a:custGeom>
            <a:avLst/>
            <a:gdLst/>
            <a:ahLst/>
            <a:cxnLst/>
            <a:rect l="l" t="t" r="r" b="b"/>
            <a:pathLst>
              <a:path w="13040" h="13287" extrusionOk="0">
                <a:moveTo>
                  <a:pt x="8839" y="0"/>
                </a:moveTo>
                <a:cubicBezTo>
                  <a:pt x="8287" y="0"/>
                  <a:pt x="7749" y="191"/>
                  <a:pt x="7340" y="599"/>
                </a:cubicBezTo>
                <a:cubicBezTo>
                  <a:pt x="7143" y="781"/>
                  <a:pt x="6960" y="1040"/>
                  <a:pt x="6702" y="1161"/>
                </a:cubicBezTo>
                <a:cubicBezTo>
                  <a:pt x="6201" y="1480"/>
                  <a:pt x="5502" y="1222"/>
                  <a:pt x="4939" y="1480"/>
                </a:cubicBezTo>
                <a:cubicBezTo>
                  <a:pt x="3982" y="1921"/>
                  <a:pt x="4179" y="3441"/>
                  <a:pt x="3480" y="4261"/>
                </a:cubicBezTo>
                <a:cubicBezTo>
                  <a:pt x="2903" y="4960"/>
                  <a:pt x="1641" y="4960"/>
                  <a:pt x="1262" y="5781"/>
                </a:cubicBezTo>
                <a:cubicBezTo>
                  <a:pt x="821" y="6678"/>
                  <a:pt x="1641" y="7681"/>
                  <a:pt x="1641" y="8699"/>
                </a:cubicBezTo>
                <a:cubicBezTo>
                  <a:pt x="1581" y="9459"/>
                  <a:pt x="1064" y="10097"/>
                  <a:pt x="623" y="10720"/>
                </a:cubicBezTo>
                <a:cubicBezTo>
                  <a:pt x="243" y="11419"/>
                  <a:pt x="0" y="12301"/>
                  <a:pt x="502" y="12878"/>
                </a:cubicBezTo>
                <a:cubicBezTo>
                  <a:pt x="779" y="13199"/>
                  <a:pt x="1193" y="13287"/>
                  <a:pt x="1615" y="13287"/>
                </a:cubicBezTo>
                <a:cubicBezTo>
                  <a:pt x="1772" y="13287"/>
                  <a:pt x="1930" y="13275"/>
                  <a:pt x="2082" y="13258"/>
                </a:cubicBezTo>
                <a:cubicBezTo>
                  <a:pt x="2600" y="13204"/>
                  <a:pt x="3056" y="12991"/>
                  <a:pt x="3550" y="12991"/>
                </a:cubicBezTo>
                <a:cubicBezTo>
                  <a:pt x="3607" y="12991"/>
                  <a:pt x="3665" y="12993"/>
                  <a:pt x="3723" y="13000"/>
                </a:cubicBezTo>
                <a:cubicBezTo>
                  <a:pt x="4080" y="13000"/>
                  <a:pt x="4465" y="13083"/>
                  <a:pt x="4856" y="13083"/>
                </a:cubicBezTo>
                <a:cubicBezTo>
                  <a:pt x="4964" y="13083"/>
                  <a:pt x="5073" y="13077"/>
                  <a:pt x="5182" y="13060"/>
                </a:cubicBezTo>
                <a:cubicBezTo>
                  <a:pt x="5821" y="13000"/>
                  <a:pt x="6383" y="12559"/>
                  <a:pt x="6702" y="11997"/>
                </a:cubicBezTo>
                <a:cubicBezTo>
                  <a:pt x="7082" y="11419"/>
                  <a:pt x="7280" y="10781"/>
                  <a:pt x="7523" y="10158"/>
                </a:cubicBezTo>
                <a:cubicBezTo>
                  <a:pt x="7659" y="9960"/>
                  <a:pt x="7781" y="9717"/>
                  <a:pt x="7979" y="9580"/>
                </a:cubicBezTo>
                <a:cubicBezTo>
                  <a:pt x="8161" y="9471"/>
                  <a:pt x="8398" y="9449"/>
                  <a:pt x="8654" y="9449"/>
                </a:cubicBezTo>
                <a:cubicBezTo>
                  <a:pt x="8824" y="9449"/>
                  <a:pt x="9003" y="9459"/>
                  <a:pt x="9179" y="9459"/>
                </a:cubicBezTo>
                <a:cubicBezTo>
                  <a:pt x="10258" y="9261"/>
                  <a:pt x="10562" y="7818"/>
                  <a:pt x="11261" y="6982"/>
                </a:cubicBezTo>
                <a:cubicBezTo>
                  <a:pt x="11641" y="6541"/>
                  <a:pt x="12082" y="6222"/>
                  <a:pt x="12401" y="5781"/>
                </a:cubicBezTo>
                <a:cubicBezTo>
                  <a:pt x="13039" y="4702"/>
                  <a:pt x="12659" y="3319"/>
                  <a:pt x="11960" y="2240"/>
                </a:cubicBezTo>
                <a:cubicBezTo>
                  <a:pt x="11520" y="1420"/>
                  <a:pt x="10820" y="660"/>
                  <a:pt x="10000" y="280"/>
                </a:cubicBezTo>
                <a:cubicBezTo>
                  <a:pt x="9633" y="97"/>
                  <a:pt x="9233" y="0"/>
                  <a:pt x="8839" y="0"/>
                </a:cubicBezTo>
                <a:close/>
              </a:path>
            </a:pathLst>
          </a:custGeom>
          <a:solidFill>
            <a:srgbClr val="7FAA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8" name="Google Shape;2738;p21"/>
          <p:cNvSpPr/>
          <p:nvPr/>
        </p:nvSpPr>
        <p:spPr>
          <a:xfrm>
            <a:off x="7269463" y="1541470"/>
            <a:ext cx="424452" cy="439295"/>
          </a:xfrm>
          <a:custGeom>
            <a:avLst/>
            <a:gdLst/>
            <a:ahLst/>
            <a:cxnLst/>
            <a:rect l="l" t="t" r="r" b="b"/>
            <a:pathLst>
              <a:path w="13040" h="13496" fill="none" extrusionOk="0">
                <a:moveTo>
                  <a:pt x="3481" y="4377"/>
                </a:moveTo>
                <a:cubicBezTo>
                  <a:pt x="2843" y="5061"/>
                  <a:pt x="1642" y="5061"/>
                  <a:pt x="1262" y="5897"/>
                </a:cubicBezTo>
                <a:cubicBezTo>
                  <a:pt x="821" y="6778"/>
                  <a:pt x="1642" y="7797"/>
                  <a:pt x="1581" y="8800"/>
                </a:cubicBezTo>
                <a:cubicBezTo>
                  <a:pt x="1581" y="9559"/>
                  <a:pt x="1004" y="10198"/>
                  <a:pt x="624" y="10836"/>
                </a:cubicBezTo>
                <a:cubicBezTo>
                  <a:pt x="244" y="11520"/>
                  <a:pt x="1" y="12416"/>
                  <a:pt x="502" y="12979"/>
                </a:cubicBezTo>
                <a:cubicBezTo>
                  <a:pt x="882" y="13419"/>
                  <a:pt x="1520" y="13495"/>
                  <a:pt x="2022" y="13359"/>
                </a:cubicBezTo>
                <a:cubicBezTo>
                  <a:pt x="2584" y="13298"/>
                  <a:pt x="3162" y="13116"/>
                  <a:pt x="3663" y="13116"/>
                </a:cubicBezTo>
                <a:cubicBezTo>
                  <a:pt x="4180" y="13116"/>
                  <a:pt x="4681" y="13298"/>
                  <a:pt x="5122" y="13237"/>
                </a:cubicBezTo>
                <a:cubicBezTo>
                  <a:pt x="5821" y="13116"/>
                  <a:pt x="6323" y="12660"/>
                  <a:pt x="6703" y="12097"/>
                </a:cubicBezTo>
                <a:cubicBezTo>
                  <a:pt x="7022" y="11520"/>
                  <a:pt x="7280" y="10897"/>
                  <a:pt x="7523" y="10259"/>
                </a:cubicBezTo>
                <a:cubicBezTo>
                  <a:pt x="7599" y="10076"/>
                  <a:pt x="7721" y="9818"/>
                  <a:pt x="7979" y="9696"/>
                </a:cubicBezTo>
                <a:cubicBezTo>
                  <a:pt x="8283" y="9499"/>
                  <a:pt x="8739" y="9620"/>
                  <a:pt x="9119" y="9559"/>
                </a:cubicBezTo>
                <a:cubicBezTo>
                  <a:pt x="10259" y="9377"/>
                  <a:pt x="10563" y="7979"/>
                  <a:pt x="11262" y="7098"/>
                </a:cubicBezTo>
                <a:cubicBezTo>
                  <a:pt x="11581" y="6657"/>
                  <a:pt x="12082" y="6338"/>
                  <a:pt x="12341" y="5897"/>
                </a:cubicBezTo>
                <a:cubicBezTo>
                  <a:pt x="13040" y="4818"/>
                  <a:pt x="12599" y="3420"/>
                  <a:pt x="11961" y="2341"/>
                </a:cubicBezTo>
                <a:cubicBezTo>
                  <a:pt x="11459" y="1520"/>
                  <a:pt x="10821" y="760"/>
                  <a:pt x="9940" y="380"/>
                </a:cubicBezTo>
                <a:cubicBezTo>
                  <a:pt x="9119" y="1"/>
                  <a:pt x="7979" y="1"/>
                  <a:pt x="7341" y="700"/>
                </a:cubicBezTo>
                <a:cubicBezTo>
                  <a:pt x="7083" y="882"/>
                  <a:pt x="6961" y="1140"/>
                  <a:pt x="6703" y="1262"/>
                </a:cubicBezTo>
                <a:cubicBezTo>
                  <a:pt x="6201" y="1581"/>
                  <a:pt x="5502" y="1338"/>
                  <a:pt x="4940" y="1581"/>
                </a:cubicBezTo>
                <a:cubicBezTo>
                  <a:pt x="3982" y="2022"/>
                  <a:pt x="4180" y="3541"/>
                  <a:pt x="3481" y="4377"/>
                </a:cubicBezTo>
                <a:close/>
              </a:path>
            </a:pathLst>
          </a:custGeom>
          <a:noFill/>
          <a:ln w="64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9" name="Google Shape;2739;p21"/>
          <p:cNvSpPr/>
          <p:nvPr/>
        </p:nvSpPr>
        <p:spPr>
          <a:xfrm>
            <a:off x="7339217" y="1592931"/>
            <a:ext cx="317590" cy="319576"/>
          </a:xfrm>
          <a:custGeom>
            <a:avLst/>
            <a:gdLst/>
            <a:ahLst/>
            <a:cxnLst/>
            <a:rect l="l" t="t" r="r" b="b"/>
            <a:pathLst>
              <a:path w="9757" h="9818" fill="none" extrusionOk="0">
                <a:moveTo>
                  <a:pt x="0" y="9817"/>
                </a:moveTo>
                <a:cubicBezTo>
                  <a:pt x="1201" y="7796"/>
                  <a:pt x="2478" y="5760"/>
                  <a:pt x="4058" y="4058"/>
                </a:cubicBezTo>
                <a:cubicBezTo>
                  <a:pt x="5639" y="2280"/>
                  <a:pt x="7538" y="760"/>
                  <a:pt x="9757" y="0"/>
                </a:cubicBezTo>
              </a:path>
            </a:pathLst>
          </a:custGeom>
          <a:noFill/>
          <a:ln w="64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0" name="Google Shape;2740;p21"/>
          <p:cNvSpPr/>
          <p:nvPr/>
        </p:nvSpPr>
        <p:spPr>
          <a:xfrm>
            <a:off x="6830200" y="1026366"/>
            <a:ext cx="105397" cy="96153"/>
          </a:xfrm>
          <a:custGeom>
            <a:avLst/>
            <a:gdLst/>
            <a:ahLst/>
            <a:cxnLst/>
            <a:rect l="l" t="t" r="r" b="b"/>
            <a:pathLst>
              <a:path w="3238" h="2954" extrusionOk="0">
                <a:moveTo>
                  <a:pt x="1863" y="1"/>
                </a:moveTo>
                <a:cubicBezTo>
                  <a:pt x="1620" y="1"/>
                  <a:pt x="1380" y="53"/>
                  <a:pt x="1140" y="127"/>
                </a:cubicBezTo>
                <a:cubicBezTo>
                  <a:pt x="882" y="188"/>
                  <a:pt x="700" y="249"/>
                  <a:pt x="502" y="370"/>
                </a:cubicBezTo>
                <a:cubicBezTo>
                  <a:pt x="441" y="507"/>
                  <a:pt x="381" y="629"/>
                  <a:pt x="320" y="826"/>
                </a:cubicBezTo>
                <a:cubicBezTo>
                  <a:pt x="122" y="1328"/>
                  <a:pt x="1" y="2027"/>
                  <a:pt x="381" y="2467"/>
                </a:cubicBezTo>
                <a:cubicBezTo>
                  <a:pt x="502" y="2589"/>
                  <a:pt x="639" y="2650"/>
                  <a:pt x="700" y="2726"/>
                </a:cubicBezTo>
                <a:cubicBezTo>
                  <a:pt x="981" y="2878"/>
                  <a:pt x="1296" y="2954"/>
                  <a:pt x="1596" y="2954"/>
                </a:cubicBezTo>
                <a:cubicBezTo>
                  <a:pt x="1897" y="2954"/>
                  <a:pt x="2181" y="2878"/>
                  <a:pt x="2402" y="2726"/>
                </a:cubicBezTo>
                <a:cubicBezTo>
                  <a:pt x="2919" y="2346"/>
                  <a:pt x="3238" y="1708"/>
                  <a:pt x="3162" y="1130"/>
                </a:cubicBezTo>
                <a:cubicBezTo>
                  <a:pt x="3101" y="689"/>
                  <a:pt x="2858" y="309"/>
                  <a:pt x="2478" y="127"/>
                </a:cubicBezTo>
                <a:cubicBezTo>
                  <a:pt x="2270" y="37"/>
                  <a:pt x="2066" y="1"/>
                  <a:pt x="1863" y="1"/>
                </a:cubicBezTo>
                <a:close/>
              </a:path>
            </a:pathLst>
          </a:custGeom>
          <a:solidFill>
            <a:srgbClr val="F7D79F"/>
          </a:solidFill>
          <a:ln w="64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1" name="Google Shape;2741;p21"/>
          <p:cNvSpPr/>
          <p:nvPr/>
        </p:nvSpPr>
        <p:spPr>
          <a:xfrm>
            <a:off x="7024101" y="356585"/>
            <a:ext cx="104909" cy="95111"/>
          </a:xfrm>
          <a:custGeom>
            <a:avLst/>
            <a:gdLst/>
            <a:ahLst/>
            <a:cxnLst/>
            <a:rect l="l" t="t" r="r" b="b"/>
            <a:pathLst>
              <a:path w="3223" h="2922" extrusionOk="0">
                <a:moveTo>
                  <a:pt x="1860" y="1"/>
                </a:moveTo>
                <a:cubicBezTo>
                  <a:pt x="1621" y="1"/>
                  <a:pt x="1381" y="53"/>
                  <a:pt x="1141" y="127"/>
                </a:cubicBezTo>
                <a:cubicBezTo>
                  <a:pt x="882" y="127"/>
                  <a:pt x="700" y="188"/>
                  <a:pt x="502" y="371"/>
                </a:cubicBezTo>
                <a:cubicBezTo>
                  <a:pt x="381" y="507"/>
                  <a:pt x="381" y="629"/>
                  <a:pt x="320" y="750"/>
                </a:cubicBezTo>
                <a:cubicBezTo>
                  <a:pt x="123" y="1328"/>
                  <a:pt x="1" y="1951"/>
                  <a:pt x="381" y="2468"/>
                </a:cubicBezTo>
                <a:cubicBezTo>
                  <a:pt x="442" y="2528"/>
                  <a:pt x="563" y="2650"/>
                  <a:pt x="700" y="2711"/>
                </a:cubicBezTo>
                <a:cubicBezTo>
                  <a:pt x="927" y="2855"/>
                  <a:pt x="1195" y="2922"/>
                  <a:pt x="1466" y="2922"/>
                </a:cubicBezTo>
                <a:cubicBezTo>
                  <a:pt x="1794" y="2922"/>
                  <a:pt x="2128" y="2825"/>
                  <a:pt x="2402" y="2650"/>
                </a:cubicBezTo>
                <a:cubicBezTo>
                  <a:pt x="2904" y="2331"/>
                  <a:pt x="3223" y="1708"/>
                  <a:pt x="3101" y="1130"/>
                </a:cubicBezTo>
                <a:cubicBezTo>
                  <a:pt x="3101" y="690"/>
                  <a:pt x="2843" y="310"/>
                  <a:pt x="2463" y="127"/>
                </a:cubicBezTo>
                <a:cubicBezTo>
                  <a:pt x="2262" y="37"/>
                  <a:pt x="2061" y="1"/>
                  <a:pt x="1860" y="1"/>
                </a:cubicBezTo>
                <a:close/>
              </a:path>
            </a:pathLst>
          </a:custGeom>
          <a:solidFill>
            <a:srgbClr val="F7D79F"/>
          </a:solidFill>
          <a:ln w="64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2" name="Google Shape;2742;p21"/>
          <p:cNvSpPr/>
          <p:nvPr/>
        </p:nvSpPr>
        <p:spPr>
          <a:xfrm>
            <a:off x="8155408" y="2843925"/>
            <a:ext cx="276545" cy="424940"/>
          </a:xfrm>
          <a:custGeom>
            <a:avLst/>
            <a:gdLst/>
            <a:ahLst/>
            <a:cxnLst/>
            <a:rect l="l" t="t" r="r" b="b"/>
            <a:pathLst>
              <a:path w="8496" h="13055" fill="none" extrusionOk="0">
                <a:moveTo>
                  <a:pt x="7158" y="6155"/>
                </a:moveTo>
                <a:cubicBezTo>
                  <a:pt x="6976" y="5456"/>
                  <a:pt x="7478" y="4559"/>
                  <a:pt x="7098" y="3875"/>
                </a:cubicBezTo>
                <a:cubicBezTo>
                  <a:pt x="6657" y="3176"/>
                  <a:pt x="5578" y="3298"/>
                  <a:pt x="4940" y="2796"/>
                </a:cubicBezTo>
                <a:cubicBezTo>
                  <a:pt x="4438" y="2417"/>
                  <a:pt x="4241" y="1778"/>
                  <a:pt x="3937" y="1140"/>
                </a:cubicBezTo>
                <a:cubicBezTo>
                  <a:pt x="3678" y="578"/>
                  <a:pt x="3177" y="0"/>
                  <a:pt x="2539" y="76"/>
                </a:cubicBezTo>
                <a:cubicBezTo>
                  <a:pt x="2098" y="198"/>
                  <a:pt x="1718" y="578"/>
                  <a:pt x="1520" y="1018"/>
                </a:cubicBezTo>
                <a:cubicBezTo>
                  <a:pt x="1338" y="1398"/>
                  <a:pt x="1277" y="1839"/>
                  <a:pt x="958" y="2219"/>
                </a:cubicBezTo>
                <a:cubicBezTo>
                  <a:pt x="760" y="2599"/>
                  <a:pt x="381" y="2857"/>
                  <a:pt x="259" y="3237"/>
                </a:cubicBezTo>
                <a:cubicBezTo>
                  <a:pt x="1" y="3678"/>
                  <a:pt x="61" y="4316"/>
                  <a:pt x="259" y="4818"/>
                </a:cubicBezTo>
                <a:cubicBezTo>
                  <a:pt x="517" y="5319"/>
                  <a:pt x="821" y="5775"/>
                  <a:pt x="1140" y="6216"/>
                </a:cubicBezTo>
                <a:cubicBezTo>
                  <a:pt x="1277" y="6398"/>
                  <a:pt x="1338" y="6596"/>
                  <a:pt x="1338" y="6778"/>
                </a:cubicBezTo>
                <a:cubicBezTo>
                  <a:pt x="1338" y="7097"/>
                  <a:pt x="1019" y="7356"/>
                  <a:pt x="897" y="7675"/>
                </a:cubicBezTo>
                <a:cubicBezTo>
                  <a:pt x="517" y="8495"/>
                  <a:pt x="1338" y="9377"/>
                  <a:pt x="1581" y="10258"/>
                </a:cubicBezTo>
                <a:cubicBezTo>
                  <a:pt x="1779" y="10714"/>
                  <a:pt x="1779" y="11216"/>
                  <a:pt x="1900" y="11595"/>
                </a:cubicBezTo>
                <a:cubicBezTo>
                  <a:pt x="2341" y="12614"/>
                  <a:pt x="3557" y="12918"/>
                  <a:pt x="4560" y="12994"/>
                </a:cubicBezTo>
                <a:cubicBezTo>
                  <a:pt x="5380" y="13054"/>
                  <a:pt x="6216" y="12918"/>
                  <a:pt x="6839" y="12538"/>
                </a:cubicBezTo>
                <a:cubicBezTo>
                  <a:pt x="7538" y="12097"/>
                  <a:pt x="8040" y="11337"/>
                  <a:pt x="7857" y="10517"/>
                </a:cubicBezTo>
                <a:cubicBezTo>
                  <a:pt x="7857" y="10334"/>
                  <a:pt x="7736" y="10076"/>
                  <a:pt x="7736" y="9817"/>
                </a:cubicBezTo>
                <a:cubicBezTo>
                  <a:pt x="7797" y="9316"/>
                  <a:pt x="8298" y="8936"/>
                  <a:pt x="8359" y="8495"/>
                </a:cubicBezTo>
                <a:cubicBezTo>
                  <a:pt x="8496" y="7599"/>
                  <a:pt x="7356" y="7036"/>
                  <a:pt x="7158" y="6155"/>
                </a:cubicBezTo>
                <a:close/>
              </a:path>
            </a:pathLst>
          </a:custGeom>
          <a:noFill/>
          <a:ln w="64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3" name="Google Shape;2743;p21"/>
          <p:cNvSpPr/>
          <p:nvPr/>
        </p:nvSpPr>
        <p:spPr>
          <a:xfrm>
            <a:off x="8250389" y="2908212"/>
            <a:ext cx="88569" cy="368564"/>
          </a:xfrm>
          <a:custGeom>
            <a:avLst/>
            <a:gdLst/>
            <a:ahLst/>
            <a:cxnLst/>
            <a:rect l="l" t="t" r="r" b="b"/>
            <a:pathLst>
              <a:path w="2721" h="11323" fill="none" extrusionOk="0">
                <a:moveTo>
                  <a:pt x="0" y="1"/>
                </a:moveTo>
                <a:cubicBezTo>
                  <a:pt x="760" y="1764"/>
                  <a:pt x="1581" y="3602"/>
                  <a:pt x="2082" y="5502"/>
                </a:cubicBezTo>
                <a:cubicBezTo>
                  <a:pt x="2538" y="7402"/>
                  <a:pt x="2721" y="9423"/>
                  <a:pt x="2219" y="11323"/>
                </a:cubicBezTo>
              </a:path>
            </a:pathLst>
          </a:custGeom>
          <a:noFill/>
          <a:ln w="64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4" name="Google Shape;2744;p21"/>
          <p:cNvSpPr/>
          <p:nvPr/>
        </p:nvSpPr>
        <p:spPr>
          <a:xfrm>
            <a:off x="8221713" y="2586683"/>
            <a:ext cx="150381" cy="140030"/>
          </a:xfrm>
          <a:custGeom>
            <a:avLst/>
            <a:gdLst/>
            <a:ahLst/>
            <a:cxnLst/>
            <a:rect l="l" t="t" r="r" b="b"/>
            <a:pathLst>
              <a:path w="4620" h="4302" fill="none" extrusionOk="0">
                <a:moveTo>
                  <a:pt x="881" y="3602"/>
                </a:moveTo>
                <a:cubicBezTo>
                  <a:pt x="304" y="3162"/>
                  <a:pt x="0" y="2463"/>
                  <a:pt x="0" y="1764"/>
                </a:cubicBezTo>
                <a:cubicBezTo>
                  <a:pt x="0" y="1520"/>
                  <a:pt x="61" y="1323"/>
                  <a:pt x="122" y="1141"/>
                </a:cubicBezTo>
                <a:cubicBezTo>
                  <a:pt x="243" y="943"/>
                  <a:pt x="441" y="761"/>
                  <a:pt x="623" y="624"/>
                </a:cubicBezTo>
                <a:cubicBezTo>
                  <a:pt x="1140" y="183"/>
                  <a:pt x="1900" y="1"/>
                  <a:pt x="2583" y="1"/>
                </a:cubicBezTo>
                <a:cubicBezTo>
                  <a:pt x="2781" y="1"/>
                  <a:pt x="3039" y="1"/>
                  <a:pt x="3222" y="62"/>
                </a:cubicBezTo>
                <a:cubicBezTo>
                  <a:pt x="4042" y="305"/>
                  <a:pt x="4620" y="1141"/>
                  <a:pt x="4620" y="2022"/>
                </a:cubicBezTo>
                <a:cubicBezTo>
                  <a:pt x="4620" y="2843"/>
                  <a:pt x="4042" y="3663"/>
                  <a:pt x="3283" y="3982"/>
                </a:cubicBezTo>
                <a:cubicBezTo>
                  <a:pt x="2523" y="4302"/>
                  <a:pt x="1580" y="4180"/>
                  <a:pt x="881" y="3602"/>
                </a:cubicBezTo>
                <a:close/>
              </a:path>
            </a:pathLst>
          </a:custGeom>
          <a:noFill/>
          <a:ln w="6450" cap="flat" cmpd="sng">
            <a:solidFill>
              <a:srgbClr val="28481F"/>
            </a:solidFill>
            <a:prstDash val="solid"/>
            <a:miter lim="151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5" name="Google Shape;2745;p21"/>
          <p:cNvSpPr/>
          <p:nvPr/>
        </p:nvSpPr>
        <p:spPr>
          <a:xfrm>
            <a:off x="9161562" y="495703"/>
            <a:ext cx="65816" cy="59501"/>
          </a:xfrm>
          <a:custGeom>
            <a:avLst/>
            <a:gdLst/>
            <a:ahLst/>
            <a:cxnLst/>
            <a:rect l="l" t="t" r="r" b="b"/>
            <a:pathLst>
              <a:path w="2022" h="1828" extrusionOk="0">
                <a:moveTo>
                  <a:pt x="1052" y="1"/>
                </a:moveTo>
                <a:cubicBezTo>
                  <a:pt x="977" y="1"/>
                  <a:pt x="900" y="11"/>
                  <a:pt x="821" y="33"/>
                </a:cubicBezTo>
                <a:cubicBezTo>
                  <a:pt x="304" y="93"/>
                  <a:pt x="0" y="595"/>
                  <a:pt x="122" y="1096"/>
                </a:cubicBezTo>
                <a:cubicBezTo>
                  <a:pt x="173" y="1532"/>
                  <a:pt x="538" y="1827"/>
                  <a:pt x="960" y="1827"/>
                </a:cubicBezTo>
                <a:cubicBezTo>
                  <a:pt x="1039" y="1827"/>
                  <a:pt x="1120" y="1817"/>
                  <a:pt x="1201" y="1795"/>
                </a:cubicBezTo>
                <a:cubicBezTo>
                  <a:pt x="1702" y="1735"/>
                  <a:pt x="2022" y="1233"/>
                  <a:pt x="1900" y="716"/>
                </a:cubicBezTo>
                <a:cubicBezTo>
                  <a:pt x="1785" y="294"/>
                  <a:pt x="1454" y="1"/>
                  <a:pt x="1052" y="1"/>
                </a:cubicBezTo>
                <a:close/>
              </a:path>
            </a:pathLst>
          </a:custGeom>
          <a:solidFill>
            <a:srgbClr val="F7D79F"/>
          </a:solidFill>
          <a:ln w="64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6" name="Google Shape;2746;p21"/>
          <p:cNvSpPr/>
          <p:nvPr/>
        </p:nvSpPr>
        <p:spPr>
          <a:xfrm>
            <a:off x="9223407" y="289597"/>
            <a:ext cx="63831" cy="59013"/>
          </a:xfrm>
          <a:custGeom>
            <a:avLst/>
            <a:gdLst/>
            <a:ahLst/>
            <a:cxnLst/>
            <a:rect l="l" t="t" r="r" b="b"/>
            <a:pathLst>
              <a:path w="1961" h="1813" extrusionOk="0">
                <a:moveTo>
                  <a:pt x="1039" y="1"/>
                </a:moveTo>
                <a:cubicBezTo>
                  <a:pt x="968" y="1"/>
                  <a:pt x="895" y="9"/>
                  <a:pt x="821" y="27"/>
                </a:cubicBezTo>
                <a:cubicBezTo>
                  <a:pt x="304" y="88"/>
                  <a:pt x="0" y="590"/>
                  <a:pt x="61" y="1106"/>
                </a:cubicBezTo>
                <a:cubicBezTo>
                  <a:pt x="172" y="1511"/>
                  <a:pt x="604" y="1813"/>
                  <a:pt x="1074" y="1813"/>
                </a:cubicBezTo>
                <a:cubicBezTo>
                  <a:pt x="1116" y="1813"/>
                  <a:pt x="1158" y="1810"/>
                  <a:pt x="1201" y="1805"/>
                </a:cubicBezTo>
                <a:cubicBezTo>
                  <a:pt x="1641" y="1669"/>
                  <a:pt x="1960" y="1228"/>
                  <a:pt x="1900" y="726"/>
                </a:cubicBezTo>
                <a:cubicBezTo>
                  <a:pt x="1783" y="286"/>
                  <a:pt x="1446" y="1"/>
                  <a:pt x="1039" y="1"/>
                </a:cubicBezTo>
                <a:close/>
              </a:path>
            </a:pathLst>
          </a:custGeom>
          <a:solidFill>
            <a:srgbClr val="F7D79F"/>
          </a:solidFill>
          <a:ln w="64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7" name="Google Shape;2747;p21"/>
          <p:cNvSpPr/>
          <p:nvPr/>
        </p:nvSpPr>
        <p:spPr>
          <a:xfrm>
            <a:off x="7261065" y="67866"/>
            <a:ext cx="585216" cy="589676"/>
          </a:xfrm>
          <a:custGeom>
            <a:avLst/>
            <a:gdLst/>
            <a:ahLst/>
            <a:cxnLst/>
            <a:rect l="l" t="t" r="r" b="b"/>
            <a:pathLst>
              <a:path w="17979" h="18116" fill="none" extrusionOk="0">
                <a:moveTo>
                  <a:pt x="1900" y="14377"/>
                </a:moveTo>
                <a:cubicBezTo>
                  <a:pt x="502" y="11900"/>
                  <a:pt x="0" y="8921"/>
                  <a:pt x="502" y="6080"/>
                </a:cubicBezTo>
                <a:cubicBezTo>
                  <a:pt x="821" y="4362"/>
                  <a:pt x="1581" y="2599"/>
                  <a:pt x="2918" y="1460"/>
                </a:cubicBezTo>
                <a:cubicBezTo>
                  <a:pt x="4301" y="320"/>
                  <a:pt x="6398" y="1"/>
                  <a:pt x="7918" y="882"/>
                </a:cubicBezTo>
                <a:cubicBezTo>
                  <a:pt x="8860" y="1520"/>
                  <a:pt x="9498" y="2539"/>
                  <a:pt x="9939" y="3602"/>
                </a:cubicBezTo>
                <a:cubicBezTo>
                  <a:pt x="10137" y="3922"/>
                  <a:pt x="10258" y="4302"/>
                  <a:pt x="10517" y="4621"/>
                </a:cubicBezTo>
                <a:cubicBezTo>
                  <a:pt x="11201" y="5380"/>
                  <a:pt x="11778" y="4879"/>
                  <a:pt x="12477" y="4499"/>
                </a:cubicBezTo>
                <a:cubicBezTo>
                  <a:pt x="13176" y="4058"/>
                  <a:pt x="14058" y="3739"/>
                  <a:pt x="14878" y="3861"/>
                </a:cubicBezTo>
                <a:cubicBezTo>
                  <a:pt x="16018" y="3922"/>
                  <a:pt x="16975" y="4818"/>
                  <a:pt x="17477" y="5821"/>
                </a:cubicBezTo>
                <a:cubicBezTo>
                  <a:pt x="17978" y="6900"/>
                  <a:pt x="17978" y="8040"/>
                  <a:pt x="17857" y="9180"/>
                </a:cubicBezTo>
                <a:cubicBezTo>
                  <a:pt x="17477" y="12417"/>
                  <a:pt x="15456" y="15380"/>
                  <a:pt x="12659" y="16976"/>
                </a:cubicBezTo>
                <a:cubicBezTo>
                  <a:pt x="11459" y="17660"/>
                  <a:pt x="9939" y="18116"/>
                  <a:pt x="8678" y="17599"/>
                </a:cubicBezTo>
                <a:cubicBezTo>
                  <a:pt x="7599" y="17158"/>
                  <a:pt x="6839" y="16140"/>
                  <a:pt x="5760" y="15897"/>
                </a:cubicBezTo>
                <a:cubicBezTo>
                  <a:pt x="4818" y="15638"/>
                  <a:pt x="3678" y="15958"/>
                  <a:pt x="2781" y="15456"/>
                </a:cubicBezTo>
                <a:cubicBezTo>
                  <a:pt x="2401" y="15198"/>
                  <a:pt x="2158" y="14757"/>
                  <a:pt x="1900" y="14377"/>
                </a:cubicBezTo>
                <a:close/>
              </a:path>
            </a:pathLst>
          </a:custGeom>
          <a:noFill/>
          <a:ln w="6450" cap="flat" cmpd="sng">
            <a:solidFill>
              <a:srgbClr val="28481F"/>
            </a:solidFill>
            <a:prstDash val="solid"/>
            <a:miter lim="151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8" name="Google Shape;2748;p21"/>
          <p:cNvSpPr/>
          <p:nvPr/>
        </p:nvSpPr>
        <p:spPr>
          <a:xfrm>
            <a:off x="7399077" y="253369"/>
            <a:ext cx="288426" cy="282501"/>
          </a:xfrm>
          <a:custGeom>
            <a:avLst/>
            <a:gdLst/>
            <a:ahLst/>
            <a:cxnLst/>
            <a:rect l="l" t="t" r="r" b="b"/>
            <a:pathLst>
              <a:path w="8861" h="8679" fill="none" extrusionOk="0">
                <a:moveTo>
                  <a:pt x="7720" y="2219"/>
                </a:moveTo>
                <a:cubicBezTo>
                  <a:pt x="8480" y="2782"/>
                  <a:pt x="8860" y="3800"/>
                  <a:pt x="8739" y="4681"/>
                </a:cubicBezTo>
                <a:cubicBezTo>
                  <a:pt x="8556" y="5578"/>
                  <a:pt x="7979" y="6262"/>
                  <a:pt x="7280" y="6778"/>
                </a:cubicBezTo>
                <a:cubicBezTo>
                  <a:pt x="6581" y="7280"/>
                  <a:pt x="5760" y="7599"/>
                  <a:pt x="4939" y="7918"/>
                </a:cubicBezTo>
                <a:cubicBezTo>
                  <a:pt x="4240" y="8161"/>
                  <a:pt x="3541" y="8420"/>
                  <a:pt x="2781" y="8617"/>
                </a:cubicBezTo>
                <a:cubicBezTo>
                  <a:pt x="2721" y="8617"/>
                  <a:pt x="2599" y="8678"/>
                  <a:pt x="2538" y="8678"/>
                </a:cubicBezTo>
                <a:cubicBezTo>
                  <a:pt x="2401" y="8617"/>
                  <a:pt x="2341" y="8617"/>
                  <a:pt x="2280" y="8541"/>
                </a:cubicBezTo>
                <a:cubicBezTo>
                  <a:pt x="1839" y="8298"/>
                  <a:pt x="1581" y="7781"/>
                  <a:pt x="1398" y="7341"/>
                </a:cubicBezTo>
                <a:cubicBezTo>
                  <a:pt x="958" y="6338"/>
                  <a:pt x="578" y="5259"/>
                  <a:pt x="259" y="4180"/>
                </a:cubicBezTo>
                <a:cubicBezTo>
                  <a:pt x="122" y="3678"/>
                  <a:pt x="0" y="3162"/>
                  <a:pt x="0" y="2599"/>
                </a:cubicBezTo>
                <a:cubicBezTo>
                  <a:pt x="61" y="1900"/>
                  <a:pt x="259" y="1262"/>
                  <a:pt x="760" y="760"/>
                </a:cubicBezTo>
                <a:cubicBezTo>
                  <a:pt x="1201" y="320"/>
                  <a:pt x="1900" y="1"/>
                  <a:pt x="2538" y="61"/>
                </a:cubicBezTo>
                <a:cubicBezTo>
                  <a:pt x="3101" y="122"/>
                  <a:pt x="3617" y="441"/>
                  <a:pt x="3997" y="821"/>
                </a:cubicBezTo>
                <a:cubicBezTo>
                  <a:pt x="4377" y="1201"/>
                  <a:pt x="4620" y="1703"/>
                  <a:pt x="4879" y="2219"/>
                </a:cubicBezTo>
                <a:lnTo>
                  <a:pt x="5000" y="2341"/>
                </a:lnTo>
                <a:cubicBezTo>
                  <a:pt x="5061" y="2341"/>
                  <a:pt x="5441" y="2083"/>
                  <a:pt x="5517" y="2022"/>
                </a:cubicBezTo>
                <a:cubicBezTo>
                  <a:pt x="5760" y="1900"/>
                  <a:pt x="6018" y="1839"/>
                  <a:pt x="6277" y="1839"/>
                </a:cubicBezTo>
                <a:cubicBezTo>
                  <a:pt x="6778" y="1839"/>
                  <a:pt x="7280" y="1961"/>
                  <a:pt x="7720" y="2219"/>
                </a:cubicBezTo>
                <a:close/>
              </a:path>
            </a:pathLst>
          </a:custGeom>
          <a:noFill/>
          <a:ln w="6450" cap="flat" cmpd="sng">
            <a:solidFill>
              <a:srgbClr val="28481F"/>
            </a:solidFill>
            <a:prstDash val="solid"/>
            <a:miter lim="151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9" name="Google Shape;2749;p21"/>
          <p:cNvSpPr/>
          <p:nvPr/>
        </p:nvSpPr>
        <p:spPr>
          <a:xfrm>
            <a:off x="7611270" y="106959"/>
            <a:ext cx="98985" cy="119719"/>
          </a:xfrm>
          <a:custGeom>
            <a:avLst/>
            <a:gdLst/>
            <a:ahLst/>
            <a:cxnLst/>
            <a:rect l="l" t="t" r="r" b="b"/>
            <a:pathLst>
              <a:path w="3041" h="3678" fill="none" extrusionOk="0">
                <a:moveTo>
                  <a:pt x="1961" y="1338"/>
                </a:moveTo>
                <a:cubicBezTo>
                  <a:pt x="2280" y="1079"/>
                  <a:pt x="2660" y="958"/>
                  <a:pt x="3040" y="958"/>
                </a:cubicBezTo>
                <a:cubicBezTo>
                  <a:pt x="3040" y="639"/>
                  <a:pt x="2979" y="380"/>
                  <a:pt x="2858" y="198"/>
                </a:cubicBezTo>
                <a:cubicBezTo>
                  <a:pt x="2858" y="122"/>
                  <a:pt x="2858" y="61"/>
                  <a:pt x="2797" y="61"/>
                </a:cubicBezTo>
                <a:cubicBezTo>
                  <a:pt x="2721" y="0"/>
                  <a:pt x="2721" y="0"/>
                  <a:pt x="2660" y="0"/>
                </a:cubicBezTo>
                <a:cubicBezTo>
                  <a:pt x="2539" y="61"/>
                  <a:pt x="2417" y="122"/>
                  <a:pt x="2280" y="259"/>
                </a:cubicBezTo>
                <a:cubicBezTo>
                  <a:pt x="1338" y="1019"/>
                  <a:pt x="578" y="2022"/>
                  <a:pt x="138" y="3161"/>
                </a:cubicBezTo>
                <a:cubicBezTo>
                  <a:pt x="62" y="3359"/>
                  <a:pt x="1" y="3617"/>
                  <a:pt x="259" y="3678"/>
                </a:cubicBezTo>
                <a:cubicBezTo>
                  <a:pt x="578" y="2721"/>
                  <a:pt x="1080" y="1900"/>
                  <a:pt x="1961" y="1338"/>
                </a:cubicBezTo>
                <a:close/>
              </a:path>
            </a:pathLst>
          </a:custGeom>
          <a:noFill/>
          <a:ln w="6450" cap="flat" cmpd="sng">
            <a:solidFill>
              <a:srgbClr val="28481F"/>
            </a:solidFill>
            <a:prstDash val="solid"/>
            <a:miter lim="151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0" name="Google Shape;2750;p21"/>
          <p:cNvSpPr/>
          <p:nvPr/>
        </p:nvSpPr>
        <p:spPr>
          <a:xfrm>
            <a:off x="7535103" y="352321"/>
            <a:ext cx="35154" cy="80138"/>
          </a:xfrm>
          <a:custGeom>
            <a:avLst/>
            <a:gdLst/>
            <a:ahLst/>
            <a:cxnLst/>
            <a:rect l="l" t="t" r="r" b="b"/>
            <a:pathLst>
              <a:path w="1080" h="2462" fill="none" extrusionOk="0">
                <a:moveTo>
                  <a:pt x="958" y="2021"/>
                </a:moveTo>
                <a:cubicBezTo>
                  <a:pt x="821" y="2280"/>
                  <a:pt x="639" y="2462"/>
                  <a:pt x="380" y="2462"/>
                </a:cubicBezTo>
                <a:cubicBezTo>
                  <a:pt x="259" y="2401"/>
                  <a:pt x="61" y="2280"/>
                  <a:pt x="61" y="2082"/>
                </a:cubicBezTo>
                <a:cubicBezTo>
                  <a:pt x="1" y="1960"/>
                  <a:pt x="1" y="1778"/>
                  <a:pt x="61" y="1581"/>
                </a:cubicBezTo>
                <a:cubicBezTo>
                  <a:pt x="122" y="1261"/>
                  <a:pt x="259" y="942"/>
                  <a:pt x="441" y="699"/>
                </a:cubicBezTo>
                <a:cubicBezTo>
                  <a:pt x="882" y="0"/>
                  <a:pt x="1079" y="1702"/>
                  <a:pt x="958" y="2021"/>
                </a:cubicBezTo>
                <a:close/>
              </a:path>
            </a:pathLst>
          </a:custGeom>
          <a:noFill/>
          <a:ln w="6450" cap="flat" cmpd="sng">
            <a:solidFill>
              <a:srgbClr val="28481F"/>
            </a:solidFill>
            <a:prstDash val="solid"/>
            <a:miter lim="151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1" name="Google Shape;2751;p21"/>
          <p:cNvSpPr/>
          <p:nvPr/>
        </p:nvSpPr>
        <p:spPr>
          <a:xfrm>
            <a:off x="7477229" y="354274"/>
            <a:ext cx="45537" cy="51494"/>
          </a:xfrm>
          <a:custGeom>
            <a:avLst/>
            <a:gdLst/>
            <a:ahLst/>
            <a:cxnLst/>
            <a:rect l="l" t="t" r="r" b="b"/>
            <a:pathLst>
              <a:path w="1399" h="1582" fill="none" extrusionOk="0">
                <a:moveTo>
                  <a:pt x="897" y="1338"/>
                </a:moveTo>
                <a:cubicBezTo>
                  <a:pt x="700" y="1460"/>
                  <a:pt x="517" y="1581"/>
                  <a:pt x="320" y="1521"/>
                </a:cubicBezTo>
                <a:cubicBezTo>
                  <a:pt x="76" y="1460"/>
                  <a:pt x="0" y="1201"/>
                  <a:pt x="0" y="958"/>
                </a:cubicBezTo>
                <a:cubicBezTo>
                  <a:pt x="76" y="761"/>
                  <a:pt x="198" y="578"/>
                  <a:pt x="380" y="442"/>
                </a:cubicBezTo>
                <a:cubicBezTo>
                  <a:pt x="578" y="259"/>
                  <a:pt x="836" y="62"/>
                  <a:pt x="1079" y="1"/>
                </a:cubicBezTo>
                <a:cubicBezTo>
                  <a:pt x="1140" y="1"/>
                  <a:pt x="1277" y="62"/>
                  <a:pt x="1277" y="122"/>
                </a:cubicBezTo>
                <a:cubicBezTo>
                  <a:pt x="1399" y="578"/>
                  <a:pt x="1216" y="1019"/>
                  <a:pt x="897" y="1338"/>
                </a:cubicBezTo>
                <a:close/>
              </a:path>
            </a:pathLst>
          </a:custGeom>
          <a:noFill/>
          <a:ln w="6450" cap="flat" cmpd="sng">
            <a:solidFill>
              <a:srgbClr val="28481F"/>
            </a:solidFill>
            <a:prstDash val="solid"/>
            <a:miter lim="151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2" name="Google Shape;2752;p21"/>
          <p:cNvSpPr/>
          <p:nvPr/>
        </p:nvSpPr>
        <p:spPr>
          <a:xfrm>
            <a:off x="8870695" y="4752820"/>
            <a:ext cx="113307" cy="37140"/>
          </a:xfrm>
          <a:custGeom>
            <a:avLst/>
            <a:gdLst/>
            <a:ahLst/>
            <a:cxnLst/>
            <a:rect l="l" t="t" r="r" b="b"/>
            <a:pathLst>
              <a:path w="3481" h="1141" extrusionOk="0">
                <a:moveTo>
                  <a:pt x="3237" y="0"/>
                </a:moveTo>
                <a:cubicBezTo>
                  <a:pt x="2219" y="380"/>
                  <a:pt x="1140" y="563"/>
                  <a:pt x="1" y="563"/>
                </a:cubicBezTo>
                <a:cubicBezTo>
                  <a:pt x="1" y="1003"/>
                  <a:pt x="639" y="1140"/>
                  <a:pt x="1080" y="1140"/>
                </a:cubicBezTo>
                <a:cubicBezTo>
                  <a:pt x="1900" y="1003"/>
                  <a:pt x="2721" y="821"/>
                  <a:pt x="3481" y="502"/>
                </a:cubicBezTo>
                <a:cubicBezTo>
                  <a:pt x="3420" y="380"/>
                  <a:pt x="3359" y="183"/>
                  <a:pt x="3237" y="0"/>
                </a:cubicBezTo>
                <a:close/>
              </a:path>
            </a:pathLst>
          </a:custGeom>
          <a:solidFill>
            <a:srgbClr val="F7D79F"/>
          </a:solidFill>
          <a:ln w="64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3" name="Google Shape;2753;p21"/>
          <p:cNvSpPr/>
          <p:nvPr/>
        </p:nvSpPr>
        <p:spPr>
          <a:xfrm>
            <a:off x="8973585" y="4130041"/>
            <a:ext cx="315637" cy="642342"/>
          </a:xfrm>
          <a:custGeom>
            <a:avLst/>
            <a:gdLst/>
            <a:ahLst/>
            <a:cxnLst/>
            <a:rect l="l" t="t" r="r" b="b"/>
            <a:pathLst>
              <a:path w="9697" h="19734" extrusionOk="0">
                <a:moveTo>
                  <a:pt x="6155" y="0"/>
                </a:moveTo>
                <a:cubicBezTo>
                  <a:pt x="5775" y="0"/>
                  <a:pt x="5578" y="578"/>
                  <a:pt x="5578" y="958"/>
                </a:cubicBezTo>
                <a:cubicBezTo>
                  <a:pt x="5456" y="5319"/>
                  <a:pt x="5456" y="9878"/>
                  <a:pt x="3420" y="13754"/>
                </a:cubicBezTo>
                <a:cubicBezTo>
                  <a:pt x="2660" y="15273"/>
                  <a:pt x="1596" y="16595"/>
                  <a:pt x="578" y="17933"/>
                </a:cubicBezTo>
                <a:cubicBezTo>
                  <a:pt x="259" y="18313"/>
                  <a:pt x="1" y="18753"/>
                  <a:pt x="137" y="19194"/>
                </a:cubicBezTo>
                <a:cubicBezTo>
                  <a:pt x="261" y="19576"/>
                  <a:pt x="714" y="19733"/>
                  <a:pt x="1168" y="19733"/>
                </a:cubicBezTo>
                <a:cubicBezTo>
                  <a:pt x="1383" y="19733"/>
                  <a:pt x="1598" y="19698"/>
                  <a:pt x="1779" y="19635"/>
                </a:cubicBezTo>
                <a:cubicBezTo>
                  <a:pt x="4818" y="18814"/>
                  <a:pt x="7295" y="16337"/>
                  <a:pt x="8496" y="13495"/>
                </a:cubicBezTo>
                <a:cubicBezTo>
                  <a:pt x="9696" y="10577"/>
                  <a:pt x="9696" y="7295"/>
                  <a:pt x="8936" y="4255"/>
                </a:cubicBezTo>
                <a:cubicBezTo>
                  <a:pt x="8556" y="2660"/>
                  <a:pt x="7857" y="1079"/>
                  <a:pt x="6535" y="137"/>
                </a:cubicBezTo>
                <a:cubicBezTo>
                  <a:pt x="6459" y="76"/>
                  <a:pt x="6338" y="0"/>
                  <a:pt x="6155" y="0"/>
                </a:cubicBezTo>
                <a:close/>
              </a:path>
            </a:pathLst>
          </a:custGeom>
          <a:solidFill>
            <a:srgbClr val="F7D79F"/>
          </a:solidFill>
          <a:ln w="64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4" name="Google Shape;2754;p21"/>
          <p:cNvSpPr/>
          <p:nvPr/>
        </p:nvSpPr>
        <p:spPr>
          <a:xfrm>
            <a:off x="9116057" y="4537176"/>
            <a:ext cx="95013" cy="104420"/>
          </a:xfrm>
          <a:custGeom>
            <a:avLst/>
            <a:gdLst/>
            <a:ahLst/>
            <a:cxnLst/>
            <a:rect l="l" t="t" r="r" b="b"/>
            <a:pathLst>
              <a:path w="2919" h="3208" extrusionOk="0">
                <a:moveTo>
                  <a:pt x="1498" y="1"/>
                </a:moveTo>
                <a:cubicBezTo>
                  <a:pt x="1229" y="1"/>
                  <a:pt x="945" y="83"/>
                  <a:pt x="699" y="227"/>
                </a:cubicBezTo>
                <a:cubicBezTo>
                  <a:pt x="563" y="349"/>
                  <a:pt x="441" y="486"/>
                  <a:pt x="319" y="668"/>
                </a:cubicBezTo>
                <a:cubicBezTo>
                  <a:pt x="183" y="866"/>
                  <a:pt x="122" y="1048"/>
                  <a:pt x="61" y="1306"/>
                </a:cubicBezTo>
                <a:cubicBezTo>
                  <a:pt x="0" y="1550"/>
                  <a:pt x="0" y="1869"/>
                  <a:pt x="122" y="2127"/>
                </a:cubicBezTo>
                <a:cubicBezTo>
                  <a:pt x="259" y="2385"/>
                  <a:pt x="441" y="2568"/>
                  <a:pt x="639" y="2765"/>
                </a:cubicBezTo>
                <a:cubicBezTo>
                  <a:pt x="699" y="2887"/>
                  <a:pt x="760" y="2948"/>
                  <a:pt x="821" y="3008"/>
                </a:cubicBezTo>
                <a:cubicBezTo>
                  <a:pt x="989" y="3137"/>
                  <a:pt x="1183" y="3208"/>
                  <a:pt x="1365" y="3208"/>
                </a:cubicBezTo>
                <a:cubicBezTo>
                  <a:pt x="1463" y="3208"/>
                  <a:pt x="1557" y="3188"/>
                  <a:pt x="1642" y="3145"/>
                </a:cubicBezTo>
                <a:cubicBezTo>
                  <a:pt x="1961" y="3069"/>
                  <a:pt x="2219" y="2948"/>
                  <a:pt x="2401" y="2689"/>
                </a:cubicBezTo>
                <a:cubicBezTo>
                  <a:pt x="2721" y="2385"/>
                  <a:pt x="2918" y="1869"/>
                  <a:pt x="2842" y="1367"/>
                </a:cubicBezTo>
                <a:cubicBezTo>
                  <a:pt x="2842" y="866"/>
                  <a:pt x="2538" y="410"/>
                  <a:pt x="2082" y="167"/>
                </a:cubicBezTo>
                <a:cubicBezTo>
                  <a:pt x="1914" y="52"/>
                  <a:pt x="1711" y="1"/>
                  <a:pt x="1498" y="1"/>
                </a:cubicBezTo>
                <a:close/>
              </a:path>
            </a:pathLst>
          </a:custGeom>
          <a:solidFill>
            <a:srgbClr val="F7D79F"/>
          </a:solidFill>
          <a:ln w="64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5" name="Google Shape;2755;p21"/>
          <p:cNvSpPr/>
          <p:nvPr/>
        </p:nvSpPr>
        <p:spPr>
          <a:xfrm>
            <a:off x="9047799" y="4631116"/>
            <a:ext cx="91042" cy="90554"/>
          </a:xfrm>
          <a:custGeom>
            <a:avLst/>
            <a:gdLst/>
            <a:ahLst/>
            <a:cxnLst/>
            <a:rect l="l" t="t" r="r" b="b"/>
            <a:pathLst>
              <a:path w="2797" h="2782" extrusionOk="0">
                <a:moveTo>
                  <a:pt x="1398" y="1"/>
                </a:moveTo>
                <a:cubicBezTo>
                  <a:pt x="1277" y="1"/>
                  <a:pt x="1079" y="62"/>
                  <a:pt x="957" y="183"/>
                </a:cubicBezTo>
                <a:cubicBezTo>
                  <a:pt x="517" y="442"/>
                  <a:pt x="76" y="822"/>
                  <a:pt x="76" y="1323"/>
                </a:cubicBezTo>
                <a:cubicBezTo>
                  <a:pt x="0" y="1703"/>
                  <a:pt x="198" y="2022"/>
                  <a:pt x="456" y="2341"/>
                </a:cubicBezTo>
                <a:cubicBezTo>
                  <a:pt x="578" y="2539"/>
                  <a:pt x="836" y="2721"/>
                  <a:pt x="1079" y="2782"/>
                </a:cubicBezTo>
                <a:cubicBezTo>
                  <a:pt x="1337" y="2782"/>
                  <a:pt x="1596" y="2721"/>
                  <a:pt x="1778" y="2660"/>
                </a:cubicBezTo>
                <a:cubicBezTo>
                  <a:pt x="2219" y="2402"/>
                  <a:pt x="2660" y="2022"/>
                  <a:pt x="2736" y="1521"/>
                </a:cubicBezTo>
                <a:cubicBezTo>
                  <a:pt x="2796" y="1019"/>
                  <a:pt x="2416" y="563"/>
                  <a:pt x="1976" y="259"/>
                </a:cubicBezTo>
                <a:cubicBezTo>
                  <a:pt x="1839" y="122"/>
                  <a:pt x="1657" y="1"/>
                  <a:pt x="1398" y="1"/>
                </a:cubicBezTo>
                <a:close/>
              </a:path>
            </a:pathLst>
          </a:custGeom>
          <a:solidFill>
            <a:srgbClr val="F7D79F"/>
          </a:solidFill>
          <a:ln w="64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6" name="Google Shape;2756;p21"/>
          <p:cNvSpPr/>
          <p:nvPr/>
        </p:nvSpPr>
        <p:spPr>
          <a:xfrm>
            <a:off x="9163547" y="4313623"/>
            <a:ext cx="96966" cy="84565"/>
          </a:xfrm>
          <a:custGeom>
            <a:avLst/>
            <a:gdLst/>
            <a:ahLst/>
            <a:cxnLst/>
            <a:rect l="l" t="t" r="r" b="b"/>
            <a:pathLst>
              <a:path w="2979" h="2598" extrusionOk="0">
                <a:moveTo>
                  <a:pt x="1505" y="1"/>
                </a:moveTo>
                <a:cubicBezTo>
                  <a:pt x="1361" y="1"/>
                  <a:pt x="1217" y="21"/>
                  <a:pt x="1079" y="59"/>
                </a:cubicBezTo>
                <a:cubicBezTo>
                  <a:pt x="623" y="257"/>
                  <a:pt x="243" y="637"/>
                  <a:pt x="122" y="1077"/>
                </a:cubicBezTo>
                <a:cubicBezTo>
                  <a:pt x="0" y="1457"/>
                  <a:pt x="0" y="1518"/>
                  <a:pt x="183" y="1898"/>
                </a:cubicBezTo>
                <a:cubicBezTo>
                  <a:pt x="243" y="2035"/>
                  <a:pt x="319" y="2096"/>
                  <a:pt x="380" y="2217"/>
                </a:cubicBezTo>
                <a:cubicBezTo>
                  <a:pt x="699" y="2476"/>
                  <a:pt x="1140" y="2597"/>
                  <a:pt x="1520" y="2597"/>
                </a:cubicBezTo>
                <a:cubicBezTo>
                  <a:pt x="1961" y="2536"/>
                  <a:pt x="2341" y="2339"/>
                  <a:pt x="2599" y="2035"/>
                </a:cubicBezTo>
                <a:cubicBezTo>
                  <a:pt x="2720" y="1898"/>
                  <a:pt x="2781" y="1716"/>
                  <a:pt x="2842" y="1579"/>
                </a:cubicBezTo>
                <a:cubicBezTo>
                  <a:pt x="2979" y="1138"/>
                  <a:pt x="2781" y="576"/>
                  <a:pt x="2401" y="318"/>
                </a:cubicBezTo>
                <a:cubicBezTo>
                  <a:pt x="2140" y="98"/>
                  <a:pt x="1822" y="1"/>
                  <a:pt x="1505" y="1"/>
                </a:cubicBezTo>
                <a:close/>
              </a:path>
            </a:pathLst>
          </a:custGeom>
          <a:solidFill>
            <a:srgbClr val="F7D79F"/>
          </a:solidFill>
          <a:ln w="64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7" name="Google Shape;2757;p21"/>
          <p:cNvSpPr/>
          <p:nvPr/>
        </p:nvSpPr>
        <p:spPr>
          <a:xfrm>
            <a:off x="9159088" y="4418532"/>
            <a:ext cx="95013" cy="94688"/>
          </a:xfrm>
          <a:custGeom>
            <a:avLst/>
            <a:gdLst/>
            <a:ahLst/>
            <a:cxnLst/>
            <a:rect l="l" t="t" r="r" b="b"/>
            <a:pathLst>
              <a:path w="2919" h="2909" extrusionOk="0">
                <a:moveTo>
                  <a:pt x="1649" y="1"/>
                </a:moveTo>
                <a:cubicBezTo>
                  <a:pt x="1213" y="1"/>
                  <a:pt x="788" y="182"/>
                  <a:pt x="456" y="514"/>
                </a:cubicBezTo>
                <a:cubicBezTo>
                  <a:pt x="137" y="894"/>
                  <a:pt x="0" y="1395"/>
                  <a:pt x="76" y="1912"/>
                </a:cubicBezTo>
                <a:cubicBezTo>
                  <a:pt x="137" y="2413"/>
                  <a:pt x="198" y="2413"/>
                  <a:pt x="578" y="2672"/>
                </a:cubicBezTo>
                <a:cubicBezTo>
                  <a:pt x="639" y="2793"/>
                  <a:pt x="760" y="2793"/>
                  <a:pt x="897" y="2854"/>
                </a:cubicBezTo>
                <a:cubicBezTo>
                  <a:pt x="1017" y="2892"/>
                  <a:pt x="1142" y="2908"/>
                  <a:pt x="1267" y="2908"/>
                </a:cubicBezTo>
                <a:cubicBezTo>
                  <a:pt x="1602" y="2908"/>
                  <a:pt x="1943" y="2788"/>
                  <a:pt x="2219" y="2611"/>
                </a:cubicBezTo>
                <a:cubicBezTo>
                  <a:pt x="2599" y="2413"/>
                  <a:pt x="2857" y="1973"/>
                  <a:pt x="2918" y="1532"/>
                </a:cubicBezTo>
                <a:lnTo>
                  <a:pt x="2918" y="1015"/>
                </a:lnTo>
                <a:cubicBezTo>
                  <a:pt x="2797" y="514"/>
                  <a:pt x="2356" y="134"/>
                  <a:pt x="1839" y="12"/>
                </a:cubicBezTo>
                <a:cubicBezTo>
                  <a:pt x="1776" y="5"/>
                  <a:pt x="1712" y="1"/>
                  <a:pt x="1649" y="1"/>
                </a:cubicBezTo>
                <a:close/>
              </a:path>
            </a:pathLst>
          </a:custGeom>
          <a:solidFill>
            <a:srgbClr val="F7D79F"/>
          </a:solidFill>
          <a:ln w="64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8" name="Google Shape;2758;p21"/>
          <p:cNvSpPr/>
          <p:nvPr/>
        </p:nvSpPr>
        <p:spPr>
          <a:xfrm>
            <a:off x="9161562" y="4214639"/>
            <a:ext cx="80171" cy="77827"/>
          </a:xfrm>
          <a:custGeom>
            <a:avLst/>
            <a:gdLst/>
            <a:ahLst/>
            <a:cxnLst/>
            <a:rect l="l" t="t" r="r" b="b"/>
            <a:pathLst>
              <a:path w="2463" h="2391" extrusionOk="0">
                <a:moveTo>
                  <a:pt x="1323" y="0"/>
                </a:moveTo>
                <a:cubicBezTo>
                  <a:pt x="1140" y="0"/>
                  <a:pt x="943" y="61"/>
                  <a:pt x="760" y="198"/>
                </a:cubicBezTo>
                <a:cubicBezTo>
                  <a:pt x="244" y="577"/>
                  <a:pt x="0" y="1398"/>
                  <a:pt x="304" y="1960"/>
                </a:cubicBezTo>
                <a:cubicBezTo>
                  <a:pt x="380" y="2036"/>
                  <a:pt x="502" y="2158"/>
                  <a:pt x="563" y="2219"/>
                </a:cubicBezTo>
                <a:cubicBezTo>
                  <a:pt x="740" y="2339"/>
                  <a:pt x="931" y="2390"/>
                  <a:pt x="1122" y="2390"/>
                </a:cubicBezTo>
                <a:cubicBezTo>
                  <a:pt x="1341" y="2390"/>
                  <a:pt x="1561" y="2324"/>
                  <a:pt x="1763" y="2219"/>
                </a:cubicBezTo>
                <a:cubicBezTo>
                  <a:pt x="1961" y="2158"/>
                  <a:pt x="2143" y="2036"/>
                  <a:pt x="2280" y="1900"/>
                </a:cubicBezTo>
                <a:cubicBezTo>
                  <a:pt x="2402" y="1717"/>
                  <a:pt x="2462" y="1520"/>
                  <a:pt x="2462" y="1277"/>
                </a:cubicBezTo>
                <a:cubicBezTo>
                  <a:pt x="2462" y="957"/>
                  <a:pt x="2402" y="638"/>
                  <a:pt x="2143" y="380"/>
                </a:cubicBezTo>
                <a:cubicBezTo>
                  <a:pt x="1961" y="137"/>
                  <a:pt x="1642" y="0"/>
                  <a:pt x="1323" y="0"/>
                </a:cubicBezTo>
                <a:close/>
              </a:path>
            </a:pathLst>
          </a:custGeom>
          <a:solidFill>
            <a:srgbClr val="F7D79F"/>
          </a:solidFill>
          <a:ln w="64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9" name="Google Shape;2759;p21"/>
          <p:cNvSpPr/>
          <p:nvPr/>
        </p:nvSpPr>
        <p:spPr>
          <a:xfrm>
            <a:off x="8501675" y="3087790"/>
            <a:ext cx="766748" cy="1802001"/>
          </a:xfrm>
          <a:custGeom>
            <a:avLst/>
            <a:gdLst/>
            <a:ahLst/>
            <a:cxnLst/>
            <a:rect l="l" t="t" r="r" b="b"/>
            <a:pathLst>
              <a:path w="23556" h="55361" extrusionOk="0">
                <a:moveTo>
                  <a:pt x="15764" y="1"/>
                </a:moveTo>
                <a:cubicBezTo>
                  <a:pt x="15450" y="1"/>
                  <a:pt x="15134" y="16"/>
                  <a:pt x="14818" y="46"/>
                </a:cubicBezTo>
                <a:cubicBezTo>
                  <a:pt x="13359" y="5745"/>
                  <a:pt x="12736" y="9985"/>
                  <a:pt x="11657" y="15304"/>
                </a:cubicBezTo>
                <a:cubicBezTo>
                  <a:pt x="11596" y="15820"/>
                  <a:pt x="11459" y="16322"/>
                  <a:pt x="11338" y="16960"/>
                </a:cubicBezTo>
                <a:cubicBezTo>
                  <a:pt x="10259" y="13161"/>
                  <a:pt x="9180" y="10243"/>
                  <a:pt x="7599" y="6702"/>
                </a:cubicBezTo>
                <a:cubicBezTo>
                  <a:pt x="7477" y="6444"/>
                  <a:pt x="7280" y="6125"/>
                  <a:pt x="7037" y="6064"/>
                </a:cubicBezTo>
                <a:cubicBezTo>
                  <a:pt x="6839" y="6064"/>
                  <a:pt x="6657" y="6125"/>
                  <a:pt x="6459" y="6261"/>
                </a:cubicBezTo>
                <a:cubicBezTo>
                  <a:pt x="5320" y="6824"/>
                  <a:pt x="4058" y="7584"/>
                  <a:pt x="3800" y="8845"/>
                </a:cubicBezTo>
                <a:cubicBezTo>
                  <a:pt x="7158" y="12340"/>
                  <a:pt x="9180" y="17142"/>
                  <a:pt x="9256" y="22021"/>
                </a:cubicBezTo>
                <a:cubicBezTo>
                  <a:pt x="9119" y="21960"/>
                  <a:pt x="8997" y="21899"/>
                  <a:pt x="8876" y="21899"/>
                </a:cubicBezTo>
                <a:cubicBezTo>
                  <a:pt x="7857" y="26397"/>
                  <a:pt x="6839" y="30957"/>
                  <a:pt x="5836" y="35440"/>
                </a:cubicBezTo>
                <a:cubicBezTo>
                  <a:pt x="4560" y="41078"/>
                  <a:pt x="3238" y="46777"/>
                  <a:pt x="320" y="51776"/>
                </a:cubicBezTo>
                <a:cubicBezTo>
                  <a:pt x="198" y="52035"/>
                  <a:pt x="1" y="52354"/>
                  <a:pt x="61" y="52673"/>
                </a:cubicBezTo>
                <a:cubicBezTo>
                  <a:pt x="61" y="53114"/>
                  <a:pt x="441" y="53372"/>
                  <a:pt x="760" y="53615"/>
                </a:cubicBezTo>
                <a:cubicBezTo>
                  <a:pt x="1657" y="54314"/>
                  <a:pt x="2538" y="54953"/>
                  <a:pt x="3617" y="55272"/>
                </a:cubicBezTo>
                <a:cubicBezTo>
                  <a:pt x="3876" y="55330"/>
                  <a:pt x="4146" y="55360"/>
                  <a:pt x="4416" y="55360"/>
                </a:cubicBezTo>
                <a:cubicBezTo>
                  <a:pt x="5270" y="55360"/>
                  <a:pt x="6126" y="55056"/>
                  <a:pt x="6657" y="54375"/>
                </a:cubicBezTo>
                <a:cubicBezTo>
                  <a:pt x="7037" y="53874"/>
                  <a:pt x="7098" y="53235"/>
                  <a:pt x="7219" y="52612"/>
                </a:cubicBezTo>
                <a:cubicBezTo>
                  <a:pt x="8997" y="42658"/>
                  <a:pt x="11155" y="32780"/>
                  <a:pt x="13678" y="23039"/>
                </a:cubicBezTo>
                <a:cubicBezTo>
                  <a:pt x="12599" y="22902"/>
                  <a:pt x="11596" y="22720"/>
                  <a:pt x="10578" y="22401"/>
                </a:cubicBezTo>
                <a:cubicBezTo>
                  <a:pt x="10137" y="22279"/>
                  <a:pt x="9696" y="22142"/>
                  <a:pt x="9256" y="22021"/>
                </a:cubicBezTo>
                <a:lnTo>
                  <a:pt x="9256" y="22021"/>
                </a:lnTo>
                <a:lnTo>
                  <a:pt x="10578" y="22340"/>
                </a:lnTo>
                <a:lnTo>
                  <a:pt x="10578" y="22401"/>
                </a:lnTo>
                <a:lnTo>
                  <a:pt x="10638" y="22340"/>
                </a:lnTo>
                <a:lnTo>
                  <a:pt x="13055" y="22902"/>
                </a:lnTo>
                <a:cubicBezTo>
                  <a:pt x="16474" y="18723"/>
                  <a:pt x="19954" y="14620"/>
                  <a:pt x="23556" y="10501"/>
                </a:cubicBezTo>
                <a:cubicBezTo>
                  <a:pt x="22614" y="9164"/>
                  <a:pt x="21535" y="7964"/>
                  <a:pt x="20334" y="6824"/>
                </a:cubicBezTo>
                <a:cubicBezTo>
                  <a:pt x="18237" y="10121"/>
                  <a:pt x="16018" y="13602"/>
                  <a:pt x="14255" y="16960"/>
                </a:cubicBezTo>
                <a:lnTo>
                  <a:pt x="14499" y="16261"/>
                </a:lnTo>
                <a:lnTo>
                  <a:pt x="14499" y="16261"/>
                </a:lnTo>
                <a:cubicBezTo>
                  <a:pt x="14377" y="16519"/>
                  <a:pt x="14255" y="16823"/>
                  <a:pt x="14195" y="17082"/>
                </a:cubicBezTo>
                <a:cubicBezTo>
                  <a:pt x="14119" y="17203"/>
                  <a:pt x="14058" y="17340"/>
                  <a:pt x="13997" y="17401"/>
                </a:cubicBezTo>
                <a:cubicBezTo>
                  <a:pt x="15578" y="11884"/>
                  <a:pt x="17477" y="6064"/>
                  <a:pt x="18556" y="426"/>
                </a:cubicBezTo>
                <a:cubicBezTo>
                  <a:pt x="17653" y="140"/>
                  <a:pt x="16716" y="1"/>
                  <a:pt x="15764" y="1"/>
                </a:cubicBezTo>
                <a:close/>
              </a:path>
            </a:pathLst>
          </a:custGeom>
          <a:solidFill>
            <a:srgbClr val="7FAA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0" name="Google Shape;2760;p21"/>
          <p:cNvSpPr/>
          <p:nvPr/>
        </p:nvSpPr>
        <p:spPr>
          <a:xfrm>
            <a:off x="8681254" y="3070962"/>
            <a:ext cx="643090" cy="745981"/>
          </a:xfrm>
          <a:custGeom>
            <a:avLst/>
            <a:gdLst/>
            <a:ahLst/>
            <a:cxnLst/>
            <a:rect l="l" t="t" r="r" b="b"/>
            <a:pathLst>
              <a:path w="19757" h="22918" fill="none" extrusionOk="0">
                <a:moveTo>
                  <a:pt x="5441" y="22097"/>
                </a:moveTo>
                <a:cubicBezTo>
                  <a:pt x="5380" y="17219"/>
                  <a:pt x="3419" y="12401"/>
                  <a:pt x="0" y="8860"/>
                </a:cubicBezTo>
                <a:cubicBezTo>
                  <a:pt x="319" y="7660"/>
                  <a:pt x="1520" y="6900"/>
                  <a:pt x="2660" y="6323"/>
                </a:cubicBezTo>
                <a:cubicBezTo>
                  <a:pt x="2842" y="6201"/>
                  <a:pt x="3039" y="6079"/>
                  <a:pt x="3283" y="6140"/>
                </a:cubicBezTo>
                <a:cubicBezTo>
                  <a:pt x="3541" y="6201"/>
                  <a:pt x="3663" y="6459"/>
                  <a:pt x="3799" y="6702"/>
                </a:cubicBezTo>
                <a:cubicBezTo>
                  <a:pt x="5441" y="10319"/>
                  <a:pt x="6459" y="13237"/>
                  <a:pt x="7599" y="17036"/>
                </a:cubicBezTo>
                <a:cubicBezTo>
                  <a:pt x="8799" y="10882"/>
                  <a:pt x="9437" y="6399"/>
                  <a:pt x="11079" y="122"/>
                </a:cubicBezTo>
                <a:cubicBezTo>
                  <a:pt x="12279" y="1"/>
                  <a:pt x="13541" y="122"/>
                  <a:pt x="14756" y="441"/>
                </a:cubicBezTo>
                <a:cubicBezTo>
                  <a:pt x="13677" y="6140"/>
                  <a:pt x="11839" y="11961"/>
                  <a:pt x="10258" y="17477"/>
                </a:cubicBezTo>
                <a:cubicBezTo>
                  <a:pt x="12021" y="13997"/>
                  <a:pt x="14376" y="10319"/>
                  <a:pt x="16580" y="6900"/>
                </a:cubicBezTo>
                <a:cubicBezTo>
                  <a:pt x="17796" y="8040"/>
                  <a:pt x="18799" y="9240"/>
                  <a:pt x="19756" y="10578"/>
                </a:cubicBezTo>
                <a:cubicBezTo>
                  <a:pt x="16200" y="14620"/>
                  <a:pt x="12720" y="18799"/>
                  <a:pt x="9301" y="22918"/>
                </a:cubicBezTo>
              </a:path>
            </a:pathLst>
          </a:custGeom>
          <a:noFill/>
          <a:ln w="6450" cap="flat" cmpd="sng">
            <a:solidFill>
              <a:srgbClr val="28481F"/>
            </a:solidFill>
            <a:prstDash val="solid"/>
            <a:miter lim="151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1" name="Google Shape;2761;p21"/>
          <p:cNvSpPr/>
          <p:nvPr/>
        </p:nvSpPr>
        <p:spPr>
          <a:xfrm>
            <a:off x="8959231" y="3602731"/>
            <a:ext cx="70275" cy="210273"/>
          </a:xfrm>
          <a:custGeom>
            <a:avLst/>
            <a:gdLst/>
            <a:ahLst/>
            <a:cxnLst/>
            <a:rect l="l" t="t" r="r" b="b"/>
            <a:pathLst>
              <a:path w="2159" h="6460" fill="none" extrusionOk="0">
                <a:moveTo>
                  <a:pt x="2159" y="0"/>
                </a:moveTo>
                <a:cubicBezTo>
                  <a:pt x="1338" y="2082"/>
                  <a:pt x="639" y="4240"/>
                  <a:pt x="1" y="6459"/>
                </a:cubicBezTo>
              </a:path>
            </a:pathLst>
          </a:custGeom>
          <a:noFill/>
          <a:ln w="6450" cap="flat" cmpd="sng">
            <a:solidFill>
              <a:srgbClr val="28481F"/>
            </a:solidFill>
            <a:prstDash val="solid"/>
            <a:miter lim="151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2" name="Google Shape;2762;p21"/>
          <p:cNvSpPr/>
          <p:nvPr/>
        </p:nvSpPr>
        <p:spPr>
          <a:xfrm>
            <a:off x="8903831" y="3569595"/>
            <a:ext cx="35154" cy="232993"/>
          </a:xfrm>
          <a:custGeom>
            <a:avLst/>
            <a:gdLst/>
            <a:ahLst/>
            <a:cxnLst/>
            <a:rect l="l" t="t" r="r" b="b"/>
            <a:pathLst>
              <a:path w="1080" h="7158" fill="none" extrusionOk="0">
                <a:moveTo>
                  <a:pt x="1080" y="0"/>
                </a:moveTo>
                <a:cubicBezTo>
                  <a:pt x="563" y="2158"/>
                  <a:pt x="183" y="5000"/>
                  <a:pt x="1" y="7158"/>
                </a:cubicBezTo>
              </a:path>
            </a:pathLst>
          </a:custGeom>
          <a:noFill/>
          <a:ln w="6450" cap="flat" cmpd="sng">
            <a:solidFill>
              <a:srgbClr val="28481F"/>
            </a:solidFill>
            <a:prstDash val="solid"/>
            <a:miter lim="151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3" name="Google Shape;2763;p21"/>
          <p:cNvSpPr/>
          <p:nvPr/>
        </p:nvSpPr>
        <p:spPr>
          <a:xfrm>
            <a:off x="8559549" y="3786248"/>
            <a:ext cx="443266" cy="1094233"/>
          </a:xfrm>
          <a:custGeom>
            <a:avLst/>
            <a:gdLst/>
            <a:ahLst/>
            <a:cxnLst/>
            <a:rect l="l" t="t" r="r" b="b"/>
            <a:pathLst>
              <a:path w="13618" h="33617" fill="none" extrusionOk="0">
                <a:moveTo>
                  <a:pt x="1" y="30774"/>
                </a:moveTo>
                <a:cubicBezTo>
                  <a:pt x="61" y="31154"/>
                  <a:pt x="381" y="31458"/>
                  <a:pt x="700" y="31717"/>
                </a:cubicBezTo>
                <a:cubicBezTo>
                  <a:pt x="1581" y="32355"/>
                  <a:pt x="2538" y="33054"/>
                  <a:pt x="3602" y="33358"/>
                </a:cubicBezTo>
                <a:cubicBezTo>
                  <a:pt x="4681" y="33616"/>
                  <a:pt x="5958" y="33358"/>
                  <a:pt x="6581" y="32476"/>
                </a:cubicBezTo>
                <a:cubicBezTo>
                  <a:pt x="6961" y="31975"/>
                  <a:pt x="7098" y="31337"/>
                  <a:pt x="7219" y="30698"/>
                </a:cubicBezTo>
                <a:cubicBezTo>
                  <a:pt x="8997" y="20760"/>
                  <a:pt x="11140" y="10881"/>
                  <a:pt x="13617" y="1064"/>
                </a:cubicBezTo>
                <a:cubicBezTo>
                  <a:pt x="11961" y="943"/>
                  <a:pt x="10380" y="563"/>
                  <a:pt x="8860" y="0"/>
                </a:cubicBezTo>
                <a:cubicBezTo>
                  <a:pt x="7781" y="4484"/>
                  <a:pt x="6778" y="9043"/>
                  <a:pt x="5760" y="13541"/>
                </a:cubicBezTo>
                <a:cubicBezTo>
                  <a:pt x="4499" y="19179"/>
                  <a:pt x="3162" y="24878"/>
                  <a:pt x="320" y="29817"/>
                </a:cubicBezTo>
                <a:cubicBezTo>
                  <a:pt x="122" y="30136"/>
                  <a:pt x="1" y="30455"/>
                  <a:pt x="1" y="30774"/>
                </a:cubicBezTo>
                <a:close/>
              </a:path>
            </a:pathLst>
          </a:custGeom>
          <a:noFill/>
          <a:ln w="6450" cap="flat" cmpd="sng">
            <a:solidFill>
              <a:srgbClr val="28481F"/>
            </a:solidFill>
            <a:prstDash val="solid"/>
            <a:miter lim="151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4" name="Google Shape;2764;p21"/>
          <p:cNvSpPr/>
          <p:nvPr/>
        </p:nvSpPr>
        <p:spPr>
          <a:xfrm>
            <a:off x="8582302" y="3794158"/>
            <a:ext cx="290411" cy="1034862"/>
          </a:xfrm>
          <a:custGeom>
            <a:avLst/>
            <a:gdLst/>
            <a:ahLst/>
            <a:cxnLst/>
            <a:rect l="l" t="t" r="r" b="b"/>
            <a:pathLst>
              <a:path w="8922" h="31793" fill="none" extrusionOk="0">
                <a:moveTo>
                  <a:pt x="8921" y="1"/>
                </a:moveTo>
                <a:cubicBezTo>
                  <a:pt x="7280" y="7219"/>
                  <a:pt x="5700" y="14119"/>
                  <a:pt x="4043" y="21337"/>
                </a:cubicBezTo>
                <a:cubicBezTo>
                  <a:pt x="3222" y="25015"/>
                  <a:pt x="2341" y="28814"/>
                  <a:pt x="1" y="31793"/>
                </a:cubicBezTo>
              </a:path>
            </a:pathLst>
          </a:custGeom>
          <a:noFill/>
          <a:ln w="6450" cap="flat" cmpd="sng">
            <a:solidFill>
              <a:srgbClr val="28481F"/>
            </a:solidFill>
            <a:prstDash val="solid"/>
            <a:miter lim="151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5" name="Google Shape;2765;p21"/>
          <p:cNvSpPr/>
          <p:nvPr/>
        </p:nvSpPr>
        <p:spPr>
          <a:xfrm>
            <a:off x="8707945" y="4389725"/>
            <a:ext cx="61878" cy="274592"/>
          </a:xfrm>
          <a:custGeom>
            <a:avLst/>
            <a:gdLst/>
            <a:ahLst/>
            <a:cxnLst/>
            <a:rect l="l" t="t" r="r" b="b"/>
            <a:pathLst>
              <a:path w="1901" h="8436" fill="none" extrusionOk="0">
                <a:moveTo>
                  <a:pt x="1900" y="1"/>
                </a:moveTo>
                <a:cubicBezTo>
                  <a:pt x="1399" y="2858"/>
                  <a:pt x="761" y="5639"/>
                  <a:pt x="1" y="8435"/>
                </a:cubicBezTo>
              </a:path>
            </a:pathLst>
          </a:custGeom>
          <a:noFill/>
          <a:ln w="6450" cap="flat" cmpd="sng">
            <a:solidFill>
              <a:srgbClr val="28481F"/>
            </a:solidFill>
            <a:prstDash val="solid"/>
            <a:miter lim="151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6" name="Google Shape;2766;p21"/>
          <p:cNvSpPr/>
          <p:nvPr/>
        </p:nvSpPr>
        <p:spPr>
          <a:xfrm>
            <a:off x="9194209" y="3746667"/>
            <a:ext cx="150414" cy="142504"/>
          </a:xfrm>
          <a:custGeom>
            <a:avLst/>
            <a:gdLst/>
            <a:ahLst/>
            <a:cxnLst/>
            <a:rect l="l" t="t" r="r" b="b"/>
            <a:pathLst>
              <a:path w="4621" h="4378" fill="none" extrusionOk="0">
                <a:moveTo>
                  <a:pt x="897" y="3678"/>
                </a:moveTo>
                <a:cubicBezTo>
                  <a:pt x="320" y="3238"/>
                  <a:pt x="0" y="2478"/>
                  <a:pt x="0" y="1779"/>
                </a:cubicBezTo>
                <a:cubicBezTo>
                  <a:pt x="0" y="1596"/>
                  <a:pt x="0" y="1399"/>
                  <a:pt x="137" y="1216"/>
                </a:cubicBezTo>
                <a:cubicBezTo>
                  <a:pt x="198" y="958"/>
                  <a:pt x="380" y="837"/>
                  <a:pt x="578" y="639"/>
                </a:cubicBezTo>
                <a:cubicBezTo>
                  <a:pt x="1140" y="259"/>
                  <a:pt x="1839" y="1"/>
                  <a:pt x="2538" y="1"/>
                </a:cubicBezTo>
                <a:cubicBezTo>
                  <a:pt x="2797" y="1"/>
                  <a:pt x="2979" y="77"/>
                  <a:pt x="3177" y="137"/>
                </a:cubicBezTo>
                <a:cubicBezTo>
                  <a:pt x="3997" y="381"/>
                  <a:pt x="4560" y="1216"/>
                  <a:pt x="4620" y="2037"/>
                </a:cubicBezTo>
                <a:cubicBezTo>
                  <a:pt x="4620" y="2858"/>
                  <a:pt x="4058" y="3678"/>
                  <a:pt x="3298" y="4058"/>
                </a:cubicBezTo>
                <a:cubicBezTo>
                  <a:pt x="2478" y="4377"/>
                  <a:pt x="1520" y="4180"/>
                  <a:pt x="897" y="3678"/>
                </a:cubicBezTo>
                <a:close/>
              </a:path>
            </a:pathLst>
          </a:custGeom>
          <a:noFill/>
          <a:ln w="6450" cap="flat" cmpd="sng">
            <a:solidFill>
              <a:srgbClr val="28481F"/>
            </a:solidFill>
            <a:prstDash val="solid"/>
            <a:miter lim="151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7" name="Google Shape;2767;p21"/>
          <p:cNvSpPr/>
          <p:nvPr/>
        </p:nvSpPr>
        <p:spPr>
          <a:xfrm>
            <a:off x="8095549" y="1991669"/>
            <a:ext cx="301283" cy="235597"/>
          </a:xfrm>
          <a:custGeom>
            <a:avLst/>
            <a:gdLst/>
            <a:ahLst/>
            <a:cxnLst/>
            <a:rect l="l" t="t" r="r" b="b"/>
            <a:pathLst>
              <a:path w="9256" h="7238" extrusionOk="0">
                <a:moveTo>
                  <a:pt x="2708" y="0"/>
                </a:moveTo>
                <a:cubicBezTo>
                  <a:pt x="2317" y="0"/>
                  <a:pt x="1921" y="419"/>
                  <a:pt x="2037" y="804"/>
                </a:cubicBezTo>
                <a:cubicBezTo>
                  <a:pt x="2159" y="1367"/>
                  <a:pt x="3040" y="1564"/>
                  <a:pt x="3177" y="2187"/>
                </a:cubicBezTo>
                <a:cubicBezTo>
                  <a:pt x="3238" y="2446"/>
                  <a:pt x="3116" y="2765"/>
                  <a:pt x="3359" y="2886"/>
                </a:cubicBezTo>
                <a:cubicBezTo>
                  <a:pt x="3458" y="2947"/>
                  <a:pt x="3553" y="2962"/>
                  <a:pt x="3648" y="2962"/>
                </a:cubicBezTo>
                <a:cubicBezTo>
                  <a:pt x="3743" y="2962"/>
                  <a:pt x="3838" y="2947"/>
                  <a:pt x="3937" y="2947"/>
                </a:cubicBezTo>
                <a:cubicBezTo>
                  <a:pt x="4256" y="3008"/>
                  <a:pt x="4378" y="3327"/>
                  <a:pt x="4317" y="3585"/>
                </a:cubicBezTo>
                <a:cubicBezTo>
                  <a:pt x="4317" y="3904"/>
                  <a:pt x="4119" y="4148"/>
                  <a:pt x="3998" y="4345"/>
                </a:cubicBezTo>
                <a:cubicBezTo>
                  <a:pt x="3725" y="4722"/>
                  <a:pt x="3318" y="5143"/>
                  <a:pt x="2883" y="5143"/>
                </a:cubicBezTo>
                <a:cubicBezTo>
                  <a:pt x="2809" y="5143"/>
                  <a:pt x="2735" y="5131"/>
                  <a:pt x="2660" y="5105"/>
                </a:cubicBezTo>
                <a:cubicBezTo>
                  <a:pt x="2309" y="4993"/>
                  <a:pt x="2075" y="4595"/>
                  <a:pt x="1742" y="4595"/>
                </a:cubicBezTo>
                <a:cubicBezTo>
                  <a:pt x="1714" y="4595"/>
                  <a:pt x="1686" y="4598"/>
                  <a:pt x="1657" y="4603"/>
                </a:cubicBezTo>
                <a:cubicBezTo>
                  <a:pt x="1019" y="4725"/>
                  <a:pt x="1277" y="6047"/>
                  <a:pt x="639" y="6047"/>
                </a:cubicBezTo>
                <a:cubicBezTo>
                  <a:pt x="517" y="6047"/>
                  <a:pt x="362" y="5993"/>
                  <a:pt x="236" y="5993"/>
                </a:cubicBezTo>
                <a:cubicBezTo>
                  <a:pt x="173" y="5993"/>
                  <a:pt x="117" y="6007"/>
                  <a:pt x="77" y="6047"/>
                </a:cubicBezTo>
                <a:cubicBezTo>
                  <a:pt x="1" y="6123"/>
                  <a:pt x="1" y="6245"/>
                  <a:pt x="1" y="6366"/>
                </a:cubicBezTo>
                <a:cubicBezTo>
                  <a:pt x="138" y="6807"/>
                  <a:pt x="639" y="7126"/>
                  <a:pt x="1141" y="7126"/>
                </a:cubicBezTo>
                <a:cubicBezTo>
                  <a:pt x="1399" y="7065"/>
                  <a:pt x="1718" y="6944"/>
                  <a:pt x="2037" y="6944"/>
                </a:cubicBezTo>
                <a:cubicBezTo>
                  <a:pt x="2447" y="6944"/>
                  <a:pt x="2857" y="7238"/>
                  <a:pt x="3274" y="7238"/>
                </a:cubicBezTo>
                <a:cubicBezTo>
                  <a:pt x="3368" y="7238"/>
                  <a:pt x="3462" y="7223"/>
                  <a:pt x="3557" y="7187"/>
                </a:cubicBezTo>
                <a:cubicBezTo>
                  <a:pt x="3937" y="7005"/>
                  <a:pt x="4058" y="6427"/>
                  <a:pt x="4378" y="6184"/>
                </a:cubicBezTo>
                <a:cubicBezTo>
                  <a:pt x="4605" y="5988"/>
                  <a:pt x="4885" y="5958"/>
                  <a:pt x="5179" y="5958"/>
                </a:cubicBezTo>
                <a:cubicBezTo>
                  <a:pt x="5311" y="5958"/>
                  <a:pt x="5446" y="5964"/>
                  <a:pt x="5580" y="5964"/>
                </a:cubicBezTo>
                <a:cubicBezTo>
                  <a:pt x="5728" y="5964"/>
                  <a:pt x="5876" y="5957"/>
                  <a:pt x="6019" y="5926"/>
                </a:cubicBezTo>
                <a:cubicBezTo>
                  <a:pt x="6459" y="5865"/>
                  <a:pt x="6779" y="5606"/>
                  <a:pt x="7219" y="5485"/>
                </a:cubicBezTo>
                <a:cubicBezTo>
                  <a:pt x="7311" y="5456"/>
                  <a:pt x="7414" y="5440"/>
                  <a:pt x="7518" y="5440"/>
                </a:cubicBezTo>
                <a:cubicBezTo>
                  <a:pt x="7848" y="5440"/>
                  <a:pt x="8191" y="5591"/>
                  <a:pt x="8238" y="5926"/>
                </a:cubicBezTo>
                <a:cubicBezTo>
                  <a:pt x="8359" y="5667"/>
                  <a:pt x="8678" y="5485"/>
                  <a:pt x="8997" y="5485"/>
                </a:cubicBezTo>
                <a:cubicBezTo>
                  <a:pt x="9058" y="5424"/>
                  <a:pt x="9195" y="5424"/>
                  <a:pt x="9256" y="5363"/>
                </a:cubicBezTo>
                <a:lnTo>
                  <a:pt x="9256" y="5227"/>
                </a:lnTo>
                <a:cubicBezTo>
                  <a:pt x="9119" y="4406"/>
                  <a:pt x="8435" y="3707"/>
                  <a:pt x="7675" y="3585"/>
                </a:cubicBezTo>
                <a:cubicBezTo>
                  <a:pt x="7356" y="3524"/>
                  <a:pt x="7098" y="3524"/>
                  <a:pt x="6779" y="3464"/>
                </a:cubicBezTo>
                <a:cubicBezTo>
                  <a:pt x="6535" y="3388"/>
                  <a:pt x="6277" y="3266"/>
                  <a:pt x="6216" y="2947"/>
                </a:cubicBezTo>
                <a:cubicBezTo>
                  <a:pt x="6080" y="2704"/>
                  <a:pt x="6277" y="2385"/>
                  <a:pt x="6216" y="2066"/>
                </a:cubicBezTo>
                <a:cubicBezTo>
                  <a:pt x="6080" y="1686"/>
                  <a:pt x="5639" y="1488"/>
                  <a:pt x="5198" y="1488"/>
                </a:cubicBezTo>
                <a:cubicBezTo>
                  <a:pt x="4757" y="1427"/>
                  <a:pt x="4317" y="1488"/>
                  <a:pt x="3937" y="1245"/>
                </a:cubicBezTo>
                <a:cubicBezTo>
                  <a:pt x="3557" y="926"/>
                  <a:pt x="3420" y="227"/>
                  <a:pt x="2919" y="44"/>
                </a:cubicBezTo>
                <a:cubicBezTo>
                  <a:pt x="2851" y="14"/>
                  <a:pt x="2780" y="0"/>
                  <a:pt x="2708" y="0"/>
                </a:cubicBezTo>
                <a:close/>
              </a:path>
            </a:pathLst>
          </a:custGeom>
          <a:solidFill>
            <a:srgbClr val="F7D79F"/>
          </a:solidFill>
          <a:ln w="64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8" name="Google Shape;2768;p21"/>
          <p:cNvSpPr/>
          <p:nvPr/>
        </p:nvSpPr>
        <p:spPr>
          <a:xfrm>
            <a:off x="8135130" y="1820261"/>
            <a:ext cx="341840" cy="300957"/>
          </a:xfrm>
          <a:custGeom>
            <a:avLst/>
            <a:gdLst/>
            <a:ahLst/>
            <a:cxnLst/>
            <a:rect l="l" t="t" r="r" b="b"/>
            <a:pathLst>
              <a:path w="10502" h="9246" extrusionOk="0">
                <a:moveTo>
                  <a:pt x="1083" y="1"/>
                </a:moveTo>
                <a:cubicBezTo>
                  <a:pt x="724" y="1"/>
                  <a:pt x="365" y="147"/>
                  <a:pt x="122" y="432"/>
                </a:cubicBezTo>
                <a:cubicBezTo>
                  <a:pt x="1" y="615"/>
                  <a:pt x="122" y="873"/>
                  <a:pt x="304" y="1055"/>
                </a:cubicBezTo>
                <a:cubicBezTo>
                  <a:pt x="502" y="1192"/>
                  <a:pt x="760" y="1253"/>
                  <a:pt x="943" y="1435"/>
                </a:cubicBezTo>
                <a:cubicBezTo>
                  <a:pt x="1140" y="1633"/>
                  <a:pt x="1201" y="1952"/>
                  <a:pt x="1004" y="2073"/>
                </a:cubicBezTo>
                <a:cubicBezTo>
                  <a:pt x="821" y="2195"/>
                  <a:pt x="563" y="2134"/>
                  <a:pt x="380" y="2332"/>
                </a:cubicBezTo>
                <a:cubicBezTo>
                  <a:pt x="183" y="2514"/>
                  <a:pt x="441" y="2833"/>
                  <a:pt x="684" y="2894"/>
                </a:cubicBezTo>
                <a:cubicBezTo>
                  <a:pt x="771" y="2914"/>
                  <a:pt x="857" y="2921"/>
                  <a:pt x="945" y="2921"/>
                </a:cubicBezTo>
                <a:cubicBezTo>
                  <a:pt x="1122" y="2921"/>
                  <a:pt x="1307" y="2894"/>
                  <a:pt x="1520" y="2894"/>
                </a:cubicBezTo>
                <a:cubicBezTo>
                  <a:pt x="1550" y="2887"/>
                  <a:pt x="1582" y="2883"/>
                  <a:pt x="1614" y="2883"/>
                </a:cubicBezTo>
                <a:cubicBezTo>
                  <a:pt x="1839" y="2883"/>
                  <a:pt x="2090" y="3061"/>
                  <a:pt x="2143" y="3274"/>
                </a:cubicBezTo>
                <a:cubicBezTo>
                  <a:pt x="1900" y="3472"/>
                  <a:pt x="1642" y="3654"/>
                  <a:pt x="1581" y="3912"/>
                </a:cubicBezTo>
                <a:cubicBezTo>
                  <a:pt x="1444" y="4171"/>
                  <a:pt x="1444" y="4475"/>
                  <a:pt x="1642" y="4672"/>
                </a:cubicBezTo>
                <a:cubicBezTo>
                  <a:pt x="1756" y="4765"/>
                  <a:pt x="1878" y="4799"/>
                  <a:pt x="2005" y="4799"/>
                </a:cubicBezTo>
                <a:cubicBezTo>
                  <a:pt x="2233" y="4799"/>
                  <a:pt x="2477" y="4689"/>
                  <a:pt x="2721" y="4611"/>
                </a:cubicBezTo>
                <a:cubicBezTo>
                  <a:pt x="2802" y="4598"/>
                  <a:pt x="2888" y="4591"/>
                  <a:pt x="2975" y="4591"/>
                </a:cubicBezTo>
                <a:cubicBezTo>
                  <a:pt x="3294" y="4591"/>
                  <a:pt x="3615" y="4692"/>
                  <a:pt x="3663" y="4991"/>
                </a:cubicBezTo>
                <a:cubicBezTo>
                  <a:pt x="3663" y="5174"/>
                  <a:pt x="3541" y="5310"/>
                  <a:pt x="3481" y="5493"/>
                </a:cubicBezTo>
                <a:cubicBezTo>
                  <a:pt x="3283" y="5933"/>
                  <a:pt x="3541" y="6450"/>
                  <a:pt x="3982" y="6633"/>
                </a:cubicBezTo>
                <a:cubicBezTo>
                  <a:pt x="4085" y="6661"/>
                  <a:pt x="4191" y="6673"/>
                  <a:pt x="4300" y="6673"/>
                </a:cubicBezTo>
                <a:cubicBezTo>
                  <a:pt x="4659" y="6673"/>
                  <a:pt x="5042" y="6543"/>
                  <a:pt x="5380" y="6450"/>
                </a:cubicBezTo>
                <a:cubicBezTo>
                  <a:pt x="5557" y="6371"/>
                  <a:pt x="5766" y="6323"/>
                  <a:pt x="5968" y="6323"/>
                </a:cubicBezTo>
                <a:cubicBezTo>
                  <a:pt x="6269" y="6323"/>
                  <a:pt x="6557" y="6429"/>
                  <a:pt x="6702" y="6693"/>
                </a:cubicBezTo>
                <a:cubicBezTo>
                  <a:pt x="6900" y="7073"/>
                  <a:pt x="6642" y="7590"/>
                  <a:pt x="6961" y="7894"/>
                </a:cubicBezTo>
                <a:cubicBezTo>
                  <a:pt x="7059" y="7974"/>
                  <a:pt x="7181" y="7998"/>
                  <a:pt x="7314" y="7998"/>
                </a:cubicBezTo>
                <a:cubicBezTo>
                  <a:pt x="7528" y="7998"/>
                  <a:pt x="7770" y="7934"/>
                  <a:pt x="7987" y="7934"/>
                </a:cubicBezTo>
                <a:cubicBezTo>
                  <a:pt x="8070" y="7934"/>
                  <a:pt x="8149" y="7944"/>
                  <a:pt x="8222" y="7970"/>
                </a:cubicBezTo>
                <a:cubicBezTo>
                  <a:pt x="8800" y="8152"/>
                  <a:pt x="8921" y="8912"/>
                  <a:pt x="9423" y="9170"/>
                </a:cubicBezTo>
                <a:cubicBezTo>
                  <a:pt x="9520" y="9222"/>
                  <a:pt x="9625" y="9246"/>
                  <a:pt x="9730" y="9246"/>
                </a:cubicBezTo>
                <a:cubicBezTo>
                  <a:pt x="10116" y="9246"/>
                  <a:pt x="10502" y="8927"/>
                  <a:pt x="10502" y="8532"/>
                </a:cubicBezTo>
                <a:cubicBezTo>
                  <a:pt x="10000" y="8532"/>
                  <a:pt x="9423" y="8213"/>
                  <a:pt x="9240" y="7772"/>
                </a:cubicBezTo>
                <a:cubicBezTo>
                  <a:pt x="9043" y="7392"/>
                  <a:pt x="9043" y="7012"/>
                  <a:pt x="8739" y="6830"/>
                </a:cubicBezTo>
                <a:cubicBezTo>
                  <a:pt x="8480" y="6633"/>
                  <a:pt x="8101" y="6693"/>
                  <a:pt x="7781" y="6633"/>
                </a:cubicBezTo>
                <a:cubicBezTo>
                  <a:pt x="7280" y="6572"/>
                  <a:pt x="6763" y="6070"/>
                  <a:pt x="6702" y="5554"/>
                </a:cubicBezTo>
                <a:cubicBezTo>
                  <a:pt x="6642" y="5174"/>
                  <a:pt x="6763" y="4733"/>
                  <a:pt x="6520" y="4414"/>
                </a:cubicBezTo>
                <a:cubicBezTo>
                  <a:pt x="6079" y="3851"/>
                  <a:pt x="4940" y="4292"/>
                  <a:pt x="4560" y="3654"/>
                </a:cubicBezTo>
                <a:cubicBezTo>
                  <a:pt x="4180" y="3092"/>
                  <a:pt x="4803" y="2134"/>
                  <a:pt x="4240" y="1754"/>
                </a:cubicBezTo>
                <a:cubicBezTo>
                  <a:pt x="4127" y="1690"/>
                  <a:pt x="3999" y="1671"/>
                  <a:pt x="3863" y="1671"/>
                </a:cubicBezTo>
                <a:cubicBezTo>
                  <a:pt x="3675" y="1671"/>
                  <a:pt x="3474" y="1707"/>
                  <a:pt x="3281" y="1707"/>
                </a:cubicBezTo>
                <a:cubicBezTo>
                  <a:pt x="3220" y="1707"/>
                  <a:pt x="3160" y="1703"/>
                  <a:pt x="3101" y="1694"/>
                </a:cubicBezTo>
                <a:cubicBezTo>
                  <a:pt x="2462" y="1572"/>
                  <a:pt x="2341" y="751"/>
                  <a:pt x="1900" y="295"/>
                </a:cubicBezTo>
                <a:cubicBezTo>
                  <a:pt x="1668" y="98"/>
                  <a:pt x="1375" y="1"/>
                  <a:pt x="1083" y="1"/>
                </a:cubicBezTo>
                <a:close/>
              </a:path>
            </a:pathLst>
          </a:custGeom>
          <a:solidFill>
            <a:srgbClr val="F7D79F"/>
          </a:solidFill>
          <a:ln w="64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9" name="Google Shape;2769;p21"/>
          <p:cNvSpPr/>
          <p:nvPr/>
        </p:nvSpPr>
        <p:spPr>
          <a:xfrm>
            <a:off x="8318158" y="1722773"/>
            <a:ext cx="239438" cy="422174"/>
          </a:xfrm>
          <a:custGeom>
            <a:avLst/>
            <a:gdLst/>
            <a:ahLst/>
            <a:cxnLst/>
            <a:rect l="l" t="t" r="r" b="b"/>
            <a:pathLst>
              <a:path w="7356" h="12970" extrusionOk="0">
                <a:moveTo>
                  <a:pt x="5055" y="0"/>
                </a:moveTo>
                <a:cubicBezTo>
                  <a:pt x="4996" y="0"/>
                  <a:pt x="4938" y="3"/>
                  <a:pt x="4879" y="8"/>
                </a:cubicBezTo>
                <a:cubicBezTo>
                  <a:pt x="4316" y="69"/>
                  <a:pt x="3739" y="449"/>
                  <a:pt x="3557" y="950"/>
                </a:cubicBezTo>
                <a:cubicBezTo>
                  <a:pt x="3420" y="1330"/>
                  <a:pt x="3496" y="1847"/>
                  <a:pt x="3237" y="2227"/>
                </a:cubicBezTo>
                <a:cubicBezTo>
                  <a:pt x="3116" y="2348"/>
                  <a:pt x="2979" y="2470"/>
                  <a:pt x="2797" y="2470"/>
                </a:cubicBezTo>
                <a:cubicBezTo>
                  <a:pt x="2763" y="2476"/>
                  <a:pt x="2729" y="2480"/>
                  <a:pt x="2697" y="2480"/>
                </a:cubicBezTo>
                <a:cubicBezTo>
                  <a:pt x="2111" y="2480"/>
                  <a:pt x="1793" y="1447"/>
                  <a:pt x="1219" y="1447"/>
                </a:cubicBezTo>
                <a:cubicBezTo>
                  <a:pt x="1174" y="1447"/>
                  <a:pt x="1128" y="1453"/>
                  <a:pt x="1079" y="1467"/>
                </a:cubicBezTo>
                <a:cubicBezTo>
                  <a:pt x="760" y="1588"/>
                  <a:pt x="578" y="1968"/>
                  <a:pt x="699" y="2227"/>
                </a:cubicBezTo>
                <a:cubicBezTo>
                  <a:pt x="897" y="2789"/>
                  <a:pt x="1399" y="2986"/>
                  <a:pt x="1839" y="3169"/>
                </a:cubicBezTo>
                <a:cubicBezTo>
                  <a:pt x="2098" y="3290"/>
                  <a:pt x="2356" y="3427"/>
                  <a:pt x="2538" y="3610"/>
                </a:cubicBezTo>
                <a:cubicBezTo>
                  <a:pt x="2736" y="3807"/>
                  <a:pt x="2660" y="4126"/>
                  <a:pt x="2417" y="4187"/>
                </a:cubicBezTo>
                <a:cubicBezTo>
                  <a:pt x="1778" y="4369"/>
                  <a:pt x="836" y="4126"/>
                  <a:pt x="639" y="4689"/>
                </a:cubicBezTo>
                <a:cubicBezTo>
                  <a:pt x="578" y="5008"/>
                  <a:pt x="699" y="5327"/>
                  <a:pt x="1019" y="5448"/>
                </a:cubicBezTo>
                <a:cubicBezTo>
                  <a:pt x="1211" y="5555"/>
                  <a:pt x="1402" y="5590"/>
                  <a:pt x="1592" y="5590"/>
                </a:cubicBezTo>
                <a:cubicBezTo>
                  <a:pt x="1973" y="5590"/>
                  <a:pt x="2351" y="5448"/>
                  <a:pt x="2736" y="5448"/>
                </a:cubicBezTo>
                <a:cubicBezTo>
                  <a:pt x="3040" y="5448"/>
                  <a:pt x="3359" y="5570"/>
                  <a:pt x="3557" y="5767"/>
                </a:cubicBezTo>
                <a:cubicBezTo>
                  <a:pt x="3678" y="5950"/>
                  <a:pt x="3617" y="6147"/>
                  <a:pt x="3420" y="6208"/>
                </a:cubicBezTo>
                <a:lnTo>
                  <a:pt x="2417" y="6527"/>
                </a:lnTo>
                <a:cubicBezTo>
                  <a:pt x="2158" y="6588"/>
                  <a:pt x="1900" y="6786"/>
                  <a:pt x="1900" y="6968"/>
                </a:cubicBezTo>
                <a:cubicBezTo>
                  <a:pt x="1976" y="7090"/>
                  <a:pt x="2037" y="7166"/>
                  <a:pt x="2098" y="7226"/>
                </a:cubicBezTo>
                <a:cubicBezTo>
                  <a:pt x="2234" y="7314"/>
                  <a:pt x="2379" y="7346"/>
                  <a:pt x="2528" y="7346"/>
                </a:cubicBezTo>
                <a:cubicBezTo>
                  <a:pt x="2795" y="7346"/>
                  <a:pt x="3077" y="7243"/>
                  <a:pt x="3359" y="7166"/>
                </a:cubicBezTo>
                <a:cubicBezTo>
                  <a:pt x="3420" y="7166"/>
                  <a:pt x="3557" y="7090"/>
                  <a:pt x="3617" y="7090"/>
                </a:cubicBezTo>
                <a:cubicBezTo>
                  <a:pt x="4058" y="7090"/>
                  <a:pt x="4256" y="7667"/>
                  <a:pt x="3800" y="7925"/>
                </a:cubicBezTo>
                <a:lnTo>
                  <a:pt x="2918" y="8366"/>
                </a:lnTo>
                <a:cubicBezTo>
                  <a:pt x="2478" y="8609"/>
                  <a:pt x="2660" y="9308"/>
                  <a:pt x="3177" y="9308"/>
                </a:cubicBezTo>
                <a:lnTo>
                  <a:pt x="3237" y="9308"/>
                </a:lnTo>
                <a:cubicBezTo>
                  <a:pt x="3420" y="9308"/>
                  <a:pt x="3617" y="9369"/>
                  <a:pt x="3800" y="9445"/>
                </a:cubicBezTo>
                <a:cubicBezTo>
                  <a:pt x="4316" y="9825"/>
                  <a:pt x="3936" y="10448"/>
                  <a:pt x="3496" y="10707"/>
                </a:cubicBezTo>
                <a:cubicBezTo>
                  <a:pt x="3312" y="10835"/>
                  <a:pt x="3068" y="10902"/>
                  <a:pt x="2835" y="10902"/>
                </a:cubicBezTo>
                <a:cubicBezTo>
                  <a:pt x="2491" y="10902"/>
                  <a:pt x="2170" y="10756"/>
                  <a:pt x="2098" y="10448"/>
                </a:cubicBezTo>
                <a:cubicBezTo>
                  <a:pt x="2037" y="10266"/>
                  <a:pt x="2098" y="10068"/>
                  <a:pt x="2037" y="9886"/>
                </a:cubicBezTo>
                <a:cubicBezTo>
                  <a:pt x="1960" y="9637"/>
                  <a:pt x="1684" y="9505"/>
                  <a:pt x="1426" y="9505"/>
                </a:cubicBezTo>
                <a:cubicBezTo>
                  <a:pt x="1226" y="9505"/>
                  <a:pt x="1037" y="9584"/>
                  <a:pt x="958" y="9749"/>
                </a:cubicBezTo>
                <a:cubicBezTo>
                  <a:pt x="897" y="10068"/>
                  <a:pt x="1140" y="10327"/>
                  <a:pt x="1399" y="10509"/>
                </a:cubicBezTo>
                <a:cubicBezTo>
                  <a:pt x="1596" y="10767"/>
                  <a:pt x="1778" y="11147"/>
                  <a:pt x="1520" y="11345"/>
                </a:cubicBezTo>
                <a:cubicBezTo>
                  <a:pt x="1451" y="11400"/>
                  <a:pt x="1374" y="11420"/>
                  <a:pt x="1291" y="11420"/>
                </a:cubicBezTo>
                <a:cubicBezTo>
                  <a:pt x="1074" y="11420"/>
                  <a:pt x="822" y="11282"/>
                  <a:pt x="588" y="11282"/>
                </a:cubicBezTo>
                <a:cubicBezTo>
                  <a:pt x="423" y="11282"/>
                  <a:pt x="266" y="11351"/>
                  <a:pt x="137" y="11588"/>
                </a:cubicBezTo>
                <a:cubicBezTo>
                  <a:pt x="76" y="11785"/>
                  <a:pt x="0" y="12029"/>
                  <a:pt x="137" y="12226"/>
                </a:cubicBezTo>
                <a:cubicBezTo>
                  <a:pt x="262" y="12444"/>
                  <a:pt x="570" y="12570"/>
                  <a:pt x="874" y="12570"/>
                </a:cubicBezTo>
                <a:cubicBezTo>
                  <a:pt x="1016" y="12570"/>
                  <a:pt x="1156" y="12542"/>
                  <a:pt x="1277" y="12485"/>
                </a:cubicBezTo>
                <a:cubicBezTo>
                  <a:pt x="1657" y="12348"/>
                  <a:pt x="1900" y="11907"/>
                  <a:pt x="2356" y="11785"/>
                </a:cubicBezTo>
                <a:cubicBezTo>
                  <a:pt x="2538" y="11785"/>
                  <a:pt x="2736" y="11785"/>
                  <a:pt x="2918" y="11907"/>
                </a:cubicBezTo>
                <a:cubicBezTo>
                  <a:pt x="3298" y="12165"/>
                  <a:pt x="2918" y="12545"/>
                  <a:pt x="3237" y="12789"/>
                </a:cubicBezTo>
                <a:cubicBezTo>
                  <a:pt x="3330" y="12920"/>
                  <a:pt x="3459" y="12969"/>
                  <a:pt x="3589" y="12969"/>
                </a:cubicBezTo>
                <a:cubicBezTo>
                  <a:pt x="3714" y="12969"/>
                  <a:pt x="3840" y="12924"/>
                  <a:pt x="3936" y="12864"/>
                </a:cubicBezTo>
                <a:cubicBezTo>
                  <a:pt x="4377" y="12485"/>
                  <a:pt x="4316" y="11846"/>
                  <a:pt x="4560" y="11406"/>
                </a:cubicBezTo>
                <a:cubicBezTo>
                  <a:pt x="4711" y="11182"/>
                  <a:pt x="4947" y="11043"/>
                  <a:pt x="5155" y="11043"/>
                </a:cubicBezTo>
                <a:cubicBezTo>
                  <a:pt x="5302" y="11043"/>
                  <a:pt x="5435" y="11112"/>
                  <a:pt x="5517" y="11269"/>
                </a:cubicBezTo>
                <a:cubicBezTo>
                  <a:pt x="5699" y="10965"/>
                  <a:pt x="6155" y="10707"/>
                  <a:pt x="6596" y="10646"/>
                </a:cubicBezTo>
                <a:cubicBezTo>
                  <a:pt x="6079" y="10387"/>
                  <a:pt x="6079" y="9567"/>
                  <a:pt x="6277" y="9126"/>
                </a:cubicBezTo>
                <a:cubicBezTo>
                  <a:pt x="6459" y="8685"/>
                  <a:pt x="6718" y="8108"/>
                  <a:pt x="6338" y="7728"/>
                </a:cubicBezTo>
                <a:cubicBezTo>
                  <a:pt x="6155" y="7470"/>
                  <a:pt x="5775" y="7348"/>
                  <a:pt x="5775" y="7029"/>
                </a:cubicBezTo>
                <a:cubicBezTo>
                  <a:pt x="5836" y="6786"/>
                  <a:pt x="6018" y="6588"/>
                  <a:pt x="6277" y="6588"/>
                </a:cubicBezTo>
                <a:cubicBezTo>
                  <a:pt x="6657" y="6527"/>
                  <a:pt x="7356" y="6147"/>
                  <a:pt x="6915" y="5707"/>
                </a:cubicBezTo>
                <a:cubicBezTo>
                  <a:pt x="6837" y="5628"/>
                  <a:pt x="6723" y="5595"/>
                  <a:pt x="6604" y="5595"/>
                </a:cubicBezTo>
                <a:cubicBezTo>
                  <a:pt x="6515" y="5595"/>
                  <a:pt x="6422" y="5613"/>
                  <a:pt x="6338" y="5646"/>
                </a:cubicBezTo>
                <a:cubicBezTo>
                  <a:pt x="6216" y="5707"/>
                  <a:pt x="6018" y="5707"/>
                  <a:pt x="5897" y="5707"/>
                </a:cubicBezTo>
                <a:cubicBezTo>
                  <a:pt x="5639" y="5646"/>
                  <a:pt x="5578" y="5266"/>
                  <a:pt x="5836" y="5129"/>
                </a:cubicBezTo>
                <a:lnTo>
                  <a:pt x="6216" y="4947"/>
                </a:lnTo>
                <a:cubicBezTo>
                  <a:pt x="6535" y="4689"/>
                  <a:pt x="6398" y="4187"/>
                  <a:pt x="6018" y="4187"/>
                </a:cubicBezTo>
                <a:cubicBezTo>
                  <a:pt x="5836" y="4187"/>
                  <a:pt x="5699" y="4187"/>
                  <a:pt x="5517" y="4248"/>
                </a:cubicBezTo>
                <a:cubicBezTo>
                  <a:pt x="5450" y="4257"/>
                  <a:pt x="5377" y="4262"/>
                  <a:pt x="5304" y="4262"/>
                </a:cubicBezTo>
                <a:cubicBezTo>
                  <a:pt x="4896" y="4262"/>
                  <a:pt x="4438" y="4108"/>
                  <a:pt x="4438" y="3670"/>
                </a:cubicBezTo>
                <a:cubicBezTo>
                  <a:pt x="4438" y="3169"/>
                  <a:pt x="5076" y="2789"/>
                  <a:pt x="5578" y="2667"/>
                </a:cubicBezTo>
                <a:cubicBezTo>
                  <a:pt x="6155" y="2470"/>
                  <a:pt x="6839" y="2287"/>
                  <a:pt x="6915" y="1588"/>
                </a:cubicBezTo>
                <a:cubicBezTo>
                  <a:pt x="6976" y="1330"/>
                  <a:pt x="6839" y="1011"/>
                  <a:pt x="6657" y="828"/>
                </a:cubicBezTo>
                <a:cubicBezTo>
                  <a:pt x="6309" y="300"/>
                  <a:pt x="5693" y="0"/>
                  <a:pt x="5055" y="0"/>
                </a:cubicBezTo>
                <a:close/>
              </a:path>
            </a:pathLst>
          </a:custGeom>
          <a:solidFill>
            <a:srgbClr val="F7D79F"/>
          </a:solidFill>
          <a:ln w="64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0" name="Google Shape;2770;p21"/>
          <p:cNvSpPr/>
          <p:nvPr/>
        </p:nvSpPr>
        <p:spPr>
          <a:xfrm>
            <a:off x="8322618" y="2126589"/>
            <a:ext cx="512988" cy="958663"/>
          </a:xfrm>
          <a:custGeom>
            <a:avLst/>
            <a:gdLst/>
            <a:ahLst/>
            <a:cxnLst/>
            <a:rect l="l" t="t" r="r" b="b"/>
            <a:pathLst>
              <a:path w="15760" h="29452" extrusionOk="0">
                <a:moveTo>
                  <a:pt x="3071" y="0"/>
                </a:moveTo>
                <a:cubicBezTo>
                  <a:pt x="2552" y="0"/>
                  <a:pt x="2042" y="117"/>
                  <a:pt x="1581" y="383"/>
                </a:cubicBezTo>
                <a:cubicBezTo>
                  <a:pt x="502" y="1082"/>
                  <a:pt x="0" y="2480"/>
                  <a:pt x="0" y="3802"/>
                </a:cubicBezTo>
                <a:cubicBezTo>
                  <a:pt x="61" y="5078"/>
                  <a:pt x="562" y="6340"/>
                  <a:pt x="1079" y="7540"/>
                </a:cubicBezTo>
                <a:cubicBezTo>
                  <a:pt x="4362" y="15017"/>
                  <a:pt x="8541" y="22038"/>
                  <a:pt x="13480" y="28497"/>
                </a:cubicBezTo>
                <a:cubicBezTo>
                  <a:pt x="13848" y="28980"/>
                  <a:pt x="14312" y="29452"/>
                  <a:pt x="14783" y="29452"/>
                </a:cubicBezTo>
                <a:cubicBezTo>
                  <a:pt x="14875" y="29452"/>
                  <a:pt x="14968" y="29433"/>
                  <a:pt x="15060" y="29394"/>
                </a:cubicBezTo>
                <a:cubicBezTo>
                  <a:pt x="15638" y="29196"/>
                  <a:pt x="15760" y="28436"/>
                  <a:pt x="15760" y="27813"/>
                </a:cubicBezTo>
                <a:cubicBezTo>
                  <a:pt x="15638" y="24075"/>
                  <a:pt x="14377" y="20518"/>
                  <a:pt x="13100" y="17038"/>
                </a:cubicBezTo>
                <a:cubicBezTo>
                  <a:pt x="11641" y="12859"/>
                  <a:pt x="10121" y="8741"/>
                  <a:pt x="8298" y="4759"/>
                </a:cubicBezTo>
                <a:cubicBezTo>
                  <a:pt x="7660" y="3361"/>
                  <a:pt x="6960" y="1978"/>
                  <a:pt x="5821" y="1021"/>
                </a:cubicBezTo>
                <a:cubicBezTo>
                  <a:pt x="5039" y="407"/>
                  <a:pt x="4039" y="0"/>
                  <a:pt x="3071" y="0"/>
                </a:cubicBezTo>
                <a:close/>
              </a:path>
            </a:pathLst>
          </a:custGeom>
          <a:solidFill>
            <a:srgbClr val="F7D79F"/>
          </a:solidFill>
          <a:ln w="64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1" name="Google Shape;2771;p21"/>
          <p:cNvSpPr/>
          <p:nvPr/>
        </p:nvSpPr>
        <p:spPr>
          <a:xfrm>
            <a:off x="8394814" y="2277523"/>
            <a:ext cx="127661" cy="55433"/>
          </a:xfrm>
          <a:custGeom>
            <a:avLst/>
            <a:gdLst/>
            <a:ahLst/>
            <a:cxnLst/>
            <a:rect l="l" t="t" r="r" b="b"/>
            <a:pathLst>
              <a:path w="3922" h="1703" fill="none" extrusionOk="0">
                <a:moveTo>
                  <a:pt x="3922" y="1"/>
                </a:moveTo>
                <a:cubicBezTo>
                  <a:pt x="2524" y="441"/>
                  <a:pt x="1262" y="1004"/>
                  <a:pt x="1" y="1703"/>
                </a:cubicBezTo>
              </a:path>
            </a:pathLst>
          </a:custGeom>
          <a:noFill/>
          <a:ln w="49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2" name="Google Shape;2772;p21"/>
          <p:cNvSpPr/>
          <p:nvPr/>
        </p:nvSpPr>
        <p:spPr>
          <a:xfrm>
            <a:off x="8444290" y="2427904"/>
            <a:ext cx="53447" cy="28709"/>
          </a:xfrm>
          <a:custGeom>
            <a:avLst/>
            <a:gdLst/>
            <a:ahLst/>
            <a:cxnLst/>
            <a:rect l="l" t="t" r="r" b="b"/>
            <a:pathLst>
              <a:path w="1642" h="882" fill="none" extrusionOk="0">
                <a:moveTo>
                  <a:pt x="1642" y="1"/>
                </a:moveTo>
                <a:cubicBezTo>
                  <a:pt x="1064" y="244"/>
                  <a:pt x="502" y="563"/>
                  <a:pt x="1" y="882"/>
                </a:cubicBezTo>
              </a:path>
            </a:pathLst>
          </a:custGeom>
          <a:noFill/>
          <a:ln w="49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3" name="Google Shape;2773;p21"/>
          <p:cNvSpPr/>
          <p:nvPr/>
        </p:nvSpPr>
        <p:spPr>
          <a:xfrm>
            <a:off x="8536797" y="2606961"/>
            <a:ext cx="93028" cy="45537"/>
          </a:xfrm>
          <a:custGeom>
            <a:avLst/>
            <a:gdLst/>
            <a:ahLst/>
            <a:cxnLst/>
            <a:rect l="l" t="t" r="r" b="b"/>
            <a:pathLst>
              <a:path w="2858" h="1399" fill="none" extrusionOk="0">
                <a:moveTo>
                  <a:pt x="2858" y="1"/>
                </a:moveTo>
                <a:cubicBezTo>
                  <a:pt x="1961" y="320"/>
                  <a:pt x="1080" y="700"/>
                  <a:pt x="320" y="1201"/>
                </a:cubicBezTo>
                <a:cubicBezTo>
                  <a:pt x="198" y="1277"/>
                  <a:pt x="122" y="1338"/>
                  <a:pt x="1" y="1399"/>
                </a:cubicBezTo>
              </a:path>
            </a:pathLst>
          </a:custGeom>
          <a:noFill/>
          <a:ln w="49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4" name="Google Shape;2774;p21"/>
          <p:cNvSpPr/>
          <p:nvPr/>
        </p:nvSpPr>
        <p:spPr>
          <a:xfrm>
            <a:off x="8607040" y="2747447"/>
            <a:ext cx="59892" cy="26756"/>
          </a:xfrm>
          <a:custGeom>
            <a:avLst/>
            <a:gdLst/>
            <a:ahLst/>
            <a:cxnLst/>
            <a:rect l="l" t="t" r="r" b="b"/>
            <a:pathLst>
              <a:path w="1840" h="822" fill="none" extrusionOk="0">
                <a:moveTo>
                  <a:pt x="1839" y="1"/>
                </a:moveTo>
                <a:cubicBezTo>
                  <a:pt x="1201" y="244"/>
                  <a:pt x="563" y="502"/>
                  <a:pt x="1" y="821"/>
                </a:cubicBezTo>
              </a:path>
            </a:pathLst>
          </a:custGeom>
          <a:noFill/>
          <a:ln w="49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5" name="Google Shape;2775;p21"/>
          <p:cNvSpPr/>
          <p:nvPr/>
        </p:nvSpPr>
        <p:spPr>
          <a:xfrm>
            <a:off x="8707945" y="2891416"/>
            <a:ext cx="41111" cy="18814"/>
          </a:xfrm>
          <a:custGeom>
            <a:avLst/>
            <a:gdLst/>
            <a:ahLst/>
            <a:cxnLst/>
            <a:rect l="l" t="t" r="r" b="b"/>
            <a:pathLst>
              <a:path w="1263" h="578" fill="none" extrusionOk="0">
                <a:moveTo>
                  <a:pt x="1262" y="0"/>
                </a:moveTo>
                <a:cubicBezTo>
                  <a:pt x="821" y="198"/>
                  <a:pt x="441" y="380"/>
                  <a:pt x="1" y="578"/>
                </a:cubicBezTo>
              </a:path>
            </a:pathLst>
          </a:custGeom>
          <a:noFill/>
          <a:ln w="49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6" name="Google Shape;2776;p21"/>
          <p:cNvSpPr/>
          <p:nvPr/>
        </p:nvSpPr>
        <p:spPr>
          <a:xfrm>
            <a:off x="8642161" y="2695530"/>
            <a:ext cx="32680" cy="20799"/>
          </a:xfrm>
          <a:custGeom>
            <a:avLst/>
            <a:gdLst/>
            <a:ahLst/>
            <a:cxnLst/>
            <a:rect l="l" t="t" r="r" b="b"/>
            <a:pathLst>
              <a:path w="1004" h="639" fill="none" extrusionOk="0">
                <a:moveTo>
                  <a:pt x="1004" y="0"/>
                </a:moveTo>
                <a:cubicBezTo>
                  <a:pt x="684" y="198"/>
                  <a:pt x="304" y="380"/>
                  <a:pt x="0" y="638"/>
                </a:cubicBezTo>
              </a:path>
            </a:pathLst>
          </a:custGeom>
          <a:noFill/>
          <a:ln w="49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7" name="Google Shape;2777;p21"/>
          <p:cNvSpPr/>
          <p:nvPr/>
        </p:nvSpPr>
        <p:spPr>
          <a:xfrm>
            <a:off x="8540768" y="2590654"/>
            <a:ext cx="39581" cy="16340"/>
          </a:xfrm>
          <a:custGeom>
            <a:avLst/>
            <a:gdLst/>
            <a:ahLst/>
            <a:cxnLst/>
            <a:rect l="l" t="t" r="r" b="b"/>
            <a:pathLst>
              <a:path w="1216" h="502" fill="none" extrusionOk="0">
                <a:moveTo>
                  <a:pt x="1216" y="0"/>
                </a:moveTo>
                <a:cubicBezTo>
                  <a:pt x="760" y="122"/>
                  <a:pt x="380" y="259"/>
                  <a:pt x="0" y="502"/>
                </a:cubicBezTo>
              </a:path>
            </a:pathLst>
          </a:custGeom>
          <a:noFill/>
          <a:ln w="49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8" name="Google Shape;2778;p21"/>
          <p:cNvSpPr/>
          <p:nvPr/>
        </p:nvSpPr>
        <p:spPr>
          <a:xfrm>
            <a:off x="8676794" y="2866678"/>
            <a:ext cx="24771" cy="14355"/>
          </a:xfrm>
          <a:custGeom>
            <a:avLst/>
            <a:gdLst/>
            <a:ahLst/>
            <a:cxnLst/>
            <a:rect l="l" t="t" r="r" b="b"/>
            <a:pathLst>
              <a:path w="761" h="441" fill="none" extrusionOk="0">
                <a:moveTo>
                  <a:pt x="760" y="0"/>
                </a:moveTo>
                <a:cubicBezTo>
                  <a:pt x="517" y="137"/>
                  <a:pt x="259" y="259"/>
                  <a:pt x="0" y="441"/>
                </a:cubicBezTo>
              </a:path>
            </a:pathLst>
          </a:custGeom>
          <a:noFill/>
          <a:ln w="49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9" name="Google Shape;2779;p21"/>
          <p:cNvSpPr/>
          <p:nvPr/>
        </p:nvSpPr>
        <p:spPr>
          <a:xfrm>
            <a:off x="8407183" y="2332923"/>
            <a:ext cx="121249" cy="61878"/>
          </a:xfrm>
          <a:custGeom>
            <a:avLst/>
            <a:gdLst/>
            <a:ahLst/>
            <a:cxnLst/>
            <a:rect l="l" t="t" r="r" b="b"/>
            <a:pathLst>
              <a:path w="3725" h="1901" fill="none" extrusionOk="0">
                <a:moveTo>
                  <a:pt x="3724" y="1"/>
                </a:moveTo>
                <a:cubicBezTo>
                  <a:pt x="2402" y="502"/>
                  <a:pt x="1065" y="1019"/>
                  <a:pt x="1" y="1900"/>
                </a:cubicBezTo>
              </a:path>
            </a:pathLst>
          </a:custGeom>
          <a:noFill/>
          <a:ln w="49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0" name="Google Shape;2780;p21"/>
          <p:cNvSpPr/>
          <p:nvPr/>
        </p:nvSpPr>
        <p:spPr>
          <a:xfrm>
            <a:off x="8437877" y="2240416"/>
            <a:ext cx="86583" cy="37140"/>
          </a:xfrm>
          <a:custGeom>
            <a:avLst/>
            <a:gdLst/>
            <a:ahLst/>
            <a:cxnLst/>
            <a:rect l="l" t="t" r="r" b="b"/>
            <a:pathLst>
              <a:path w="2660" h="1141" fill="none" extrusionOk="0">
                <a:moveTo>
                  <a:pt x="2660" y="1"/>
                </a:moveTo>
                <a:cubicBezTo>
                  <a:pt x="1717" y="244"/>
                  <a:pt x="821" y="624"/>
                  <a:pt x="0" y="1141"/>
                </a:cubicBezTo>
              </a:path>
            </a:pathLst>
          </a:custGeom>
          <a:noFill/>
          <a:ln w="49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1" name="Google Shape;2781;p21"/>
          <p:cNvSpPr/>
          <p:nvPr/>
        </p:nvSpPr>
        <p:spPr>
          <a:xfrm>
            <a:off x="8476937" y="2054946"/>
            <a:ext cx="894897" cy="646964"/>
          </a:xfrm>
          <a:custGeom>
            <a:avLst/>
            <a:gdLst/>
            <a:ahLst/>
            <a:cxnLst/>
            <a:rect l="l" t="t" r="r" b="b"/>
            <a:pathLst>
              <a:path w="27493" h="19876" extrusionOk="0">
                <a:moveTo>
                  <a:pt x="3780" y="1"/>
                </a:moveTo>
                <a:cubicBezTo>
                  <a:pt x="2473" y="1"/>
                  <a:pt x="1168" y="586"/>
                  <a:pt x="578" y="1702"/>
                </a:cubicBezTo>
                <a:cubicBezTo>
                  <a:pt x="1" y="2842"/>
                  <a:pt x="259" y="4301"/>
                  <a:pt x="958" y="5441"/>
                </a:cubicBezTo>
                <a:cubicBezTo>
                  <a:pt x="1718" y="6520"/>
                  <a:pt x="2797" y="7279"/>
                  <a:pt x="3800" y="8039"/>
                </a:cubicBezTo>
                <a:cubicBezTo>
                  <a:pt x="10517" y="12720"/>
                  <a:pt x="17736" y="16641"/>
                  <a:pt x="25334" y="19619"/>
                </a:cubicBezTo>
                <a:cubicBezTo>
                  <a:pt x="25637" y="19759"/>
                  <a:pt x="26019" y="19876"/>
                  <a:pt x="26367" y="19876"/>
                </a:cubicBezTo>
                <a:cubicBezTo>
                  <a:pt x="26665" y="19876"/>
                  <a:pt x="26937" y="19790"/>
                  <a:pt x="27112" y="19559"/>
                </a:cubicBezTo>
                <a:cubicBezTo>
                  <a:pt x="27492" y="19057"/>
                  <a:pt x="27173" y="18358"/>
                  <a:pt x="26854" y="17856"/>
                </a:cubicBezTo>
                <a:cubicBezTo>
                  <a:pt x="24833" y="14741"/>
                  <a:pt x="21915" y="12340"/>
                  <a:pt x="18997" y="10000"/>
                </a:cubicBezTo>
                <a:cubicBezTo>
                  <a:pt x="15578" y="7219"/>
                  <a:pt x="12158" y="4422"/>
                  <a:pt x="8557" y="1960"/>
                </a:cubicBezTo>
                <a:cubicBezTo>
                  <a:pt x="7280" y="1140"/>
                  <a:pt x="6019" y="243"/>
                  <a:pt x="4499" y="61"/>
                </a:cubicBezTo>
                <a:cubicBezTo>
                  <a:pt x="4262" y="21"/>
                  <a:pt x="4021" y="1"/>
                  <a:pt x="3780" y="1"/>
                </a:cubicBezTo>
                <a:close/>
              </a:path>
            </a:pathLst>
          </a:custGeom>
          <a:solidFill>
            <a:srgbClr val="F7D79F"/>
          </a:solidFill>
          <a:ln w="64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2" name="Google Shape;2782;p21"/>
          <p:cNvSpPr/>
          <p:nvPr/>
        </p:nvSpPr>
        <p:spPr>
          <a:xfrm>
            <a:off x="8707945" y="2184528"/>
            <a:ext cx="80171" cy="113307"/>
          </a:xfrm>
          <a:custGeom>
            <a:avLst/>
            <a:gdLst/>
            <a:ahLst/>
            <a:cxnLst/>
            <a:rect l="l" t="t" r="r" b="b"/>
            <a:pathLst>
              <a:path w="2463" h="3481" fill="none" extrusionOk="0">
                <a:moveTo>
                  <a:pt x="2463" y="1"/>
                </a:moveTo>
                <a:cubicBezTo>
                  <a:pt x="1581" y="1080"/>
                  <a:pt x="700" y="2219"/>
                  <a:pt x="1" y="3481"/>
                </a:cubicBezTo>
              </a:path>
            </a:pathLst>
          </a:custGeom>
          <a:noFill/>
          <a:ln w="49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3" name="Google Shape;2783;p21"/>
          <p:cNvSpPr/>
          <p:nvPr/>
        </p:nvSpPr>
        <p:spPr>
          <a:xfrm>
            <a:off x="8718328" y="2293863"/>
            <a:ext cx="32680" cy="51462"/>
          </a:xfrm>
          <a:custGeom>
            <a:avLst/>
            <a:gdLst/>
            <a:ahLst/>
            <a:cxnLst/>
            <a:rect l="l" t="t" r="r" b="b"/>
            <a:pathLst>
              <a:path w="1004" h="1581" fill="none" extrusionOk="0">
                <a:moveTo>
                  <a:pt x="1004" y="0"/>
                </a:moveTo>
                <a:cubicBezTo>
                  <a:pt x="624" y="502"/>
                  <a:pt x="320" y="1018"/>
                  <a:pt x="1" y="1581"/>
                </a:cubicBezTo>
              </a:path>
            </a:pathLst>
          </a:custGeom>
          <a:noFill/>
          <a:ln w="49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4" name="Google Shape;2784;p21"/>
          <p:cNvSpPr/>
          <p:nvPr/>
        </p:nvSpPr>
        <p:spPr>
          <a:xfrm>
            <a:off x="8854387" y="2322540"/>
            <a:ext cx="55433" cy="84630"/>
          </a:xfrm>
          <a:custGeom>
            <a:avLst/>
            <a:gdLst/>
            <a:ahLst/>
            <a:cxnLst/>
            <a:rect l="l" t="t" r="r" b="b"/>
            <a:pathLst>
              <a:path w="1703" h="2600" fill="none" extrusionOk="0">
                <a:moveTo>
                  <a:pt x="1702" y="1"/>
                </a:moveTo>
                <a:cubicBezTo>
                  <a:pt x="1140" y="700"/>
                  <a:pt x="562" y="1459"/>
                  <a:pt x="122" y="2280"/>
                </a:cubicBezTo>
                <a:cubicBezTo>
                  <a:pt x="122" y="2417"/>
                  <a:pt x="61" y="2538"/>
                  <a:pt x="0" y="2599"/>
                </a:cubicBezTo>
              </a:path>
            </a:pathLst>
          </a:custGeom>
          <a:noFill/>
          <a:ln w="49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5" name="Google Shape;2785;p21"/>
          <p:cNvSpPr/>
          <p:nvPr/>
        </p:nvSpPr>
        <p:spPr>
          <a:xfrm>
            <a:off x="9021076" y="2479365"/>
            <a:ext cx="39093" cy="53447"/>
          </a:xfrm>
          <a:custGeom>
            <a:avLst/>
            <a:gdLst/>
            <a:ahLst/>
            <a:cxnLst/>
            <a:rect l="l" t="t" r="r" b="b"/>
            <a:pathLst>
              <a:path w="1201" h="1642" fill="none" extrusionOk="0">
                <a:moveTo>
                  <a:pt x="1201" y="0"/>
                </a:moveTo>
                <a:cubicBezTo>
                  <a:pt x="760" y="502"/>
                  <a:pt x="380" y="1079"/>
                  <a:pt x="0" y="1641"/>
                </a:cubicBezTo>
              </a:path>
            </a:pathLst>
          </a:custGeom>
          <a:noFill/>
          <a:ln w="49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6" name="Google Shape;2786;p21"/>
          <p:cNvSpPr/>
          <p:nvPr/>
        </p:nvSpPr>
        <p:spPr>
          <a:xfrm>
            <a:off x="9179855" y="2561945"/>
            <a:ext cx="24771" cy="34666"/>
          </a:xfrm>
          <a:custGeom>
            <a:avLst/>
            <a:gdLst/>
            <a:ahLst/>
            <a:cxnLst/>
            <a:rect l="l" t="t" r="r" b="b"/>
            <a:pathLst>
              <a:path w="761" h="1065" fill="none" extrusionOk="0">
                <a:moveTo>
                  <a:pt x="761" y="1"/>
                </a:moveTo>
                <a:cubicBezTo>
                  <a:pt x="502" y="305"/>
                  <a:pt x="259" y="685"/>
                  <a:pt x="1" y="1065"/>
                </a:cubicBezTo>
              </a:path>
            </a:pathLst>
          </a:custGeom>
          <a:noFill/>
          <a:ln w="49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7" name="Google Shape;2787;p21"/>
          <p:cNvSpPr/>
          <p:nvPr/>
        </p:nvSpPr>
        <p:spPr>
          <a:xfrm>
            <a:off x="9023061" y="2431875"/>
            <a:ext cx="16828" cy="33168"/>
          </a:xfrm>
          <a:custGeom>
            <a:avLst/>
            <a:gdLst/>
            <a:ahLst/>
            <a:cxnLst/>
            <a:rect l="l" t="t" r="r" b="b"/>
            <a:pathLst>
              <a:path w="517" h="1019" fill="none" extrusionOk="0">
                <a:moveTo>
                  <a:pt x="517" y="0"/>
                </a:moveTo>
                <a:cubicBezTo>
                  <a:pt x="319" y="319"/>
                  <a:pt x="137" y="638"/>
                  <a:pt x="0" y="1018"/>
                </a:cubicBezTo>
              </a:path>
            </a:pathLst>
          </a:custGeom>
          <a:noFill/>
          <a:ln w="49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8" name="Google Shape;2788;p21"/>
          <p:cNvSpPr/>
          <p:nvPr/>
        </p:nvSpPr>
        <p:spPr>
          <a:xfrm>
            <a:off x="8879093" y="2388811"/>
            <a:ext cx="24771" cy="34666"/>
          </a:xfrm>
          <a:custGeom>
            <a:avLst/>
            <a:gdLst/>
            <a:ahLst/>
            <a:cxnLst/>
            <a:rect l="l" t="t" r="r" b="b"/>
            <a:pathLst>
              <a:path w="761" h="1065" fill="none" extrusionOk="0">
                <a:moveTo>
                  <a:pt x="761" y="1"/>
                </a:moveTo>
                <a:cubicBezTo>
                  <a:pt x="502" y="305"/>
                  <a:pt x="183" y="685"/>
                  <a:pt x="1" y="1065"/>
                </a:cubicBezTo>
              </a:path>
            </a:pathLst>
          </a:custGeom>
          <a:noFill/>
          <a:ln w="49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9" name="Google Shape;2789;p21"/>
          <p:cNvSpPr/>
          <p:nvPr/>
        </p:nvSpPr>
        <p:spPr>
          <a:xfrm>
            <a:off x="9223407" y="2584209"/>
            <a:ext cx="14355" cy="22785"/>
          </a:xfrm>
          <a:custGeom>
            <a:avLst/>
            <a:gdLst/>
            <a:ahLst/>
            <a:cxnLst/>
            <a:rect l="l" t="t" r="r" b="b"/>
            <a:pathLst>
              <a:path w="441" h="700" fill="none" extrusionOk="0">
                <a:moveTo>
                  <a:pt x="441" y="1"/>
                </a:moveTo>
                <a:cubicBezTo>
                  <a:pt x="304" y="198"/>
                  <a:pt x="182" y="457"/>
                  <a:pt x="0" y="700"/>
                </a:cubicBezTo>
              </a:path>
            </a:pathLst>
          </a:custGeom>
          <a:noFill/>
          <a:ln w="49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0" name="Google Shape;2790;p21"/>
          <p:cNvSpPr/>
          <p:nvPr/>
        </p:nvSpPr>
        <p:spPr>
          <a:xfrm>
            <a:off x="8911740" y="2330937"/>
            <a:ext cx="72261" cy="117278"/>
          </a:xfrm>
          <a:custGeom>
            <a:avLst/>
            <a:gdLst/>
            <a:ahLst/>
            <a:cxnLst/>
            <a:rect l="l" t="t" r="r" b="b"/>
            <a:pathLst>
              <a:path w="2220" h="3603" fill="none" extrusionOk="0">
                <a:moveTo>
                  <a:pt x="2220" y="1"/>
                </a:moveTo>
                <a:cubicBezTo>
                  <a:pt x="1399" y="1141"/>
                  <a:pt x="518" y="2280"/>
                  <a:pt x="1" y="3603"/>
                </a:cubicBezTo>
              </a:path>
            </a:pathLst>
          </a:custGeom>
          <a:noFill/>
          <a:ln w="49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1" name="Google Shape;2791;p21"/>
          <p:cNvSpPr/>
          <p:nvPr/>
        </p:nvSpPr>
        <p:spPr>
          <a:xfrm>
            <a:off x="8621394" y="2118744"/>
            <a:ext cx="53447" cy="76200"/>
          </a:xfrm>
          <a:custGeom>
            <a:avLst/>
            <a:gdLst/>
            <a:ahLst/>
            <a:cxnLst/>
            <a:rect l="l" t="t" r="r" b="b"/>
            <a:pathLst>
              <a:path w="1642" h="2341" fill="none" extrusionOk="0">
                <a:moveTo>
                  <a:pt x="1642" y="0"/>
                </a:moveTo>
                <a:cubicBezTo>
                  <a:pt x="1018" y="699"/>
                  <a:pt x="441" y="1520"/>
                  <a:pt x="0" y="2341"/>
                </a:cubicBezTo>
              </a:path>
            </a:pathLst>
          </a:custGeom>
          <a:noFill/>
          <a:ln w="49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2" name="Google Shape;2792;p21"/>
          <p:cNvSpPr/>
          <p:nvPr/>
        </p:nvSpPr>
        <p:spPr>
          <a:xfrm>
            <a:off x="8435892" y="2088635"/>
            <a:ext cx="702950" cy="844640"/>
          </a:xfrm>
          <a:custGeom>
            <a:avLst/>
            <a:gdLst/>
            <a:ahLst/>
            <a:cxnLst/>
            <a:rect l="l" t="t" r="r" b="b"/>
            <a:pathLst>
              <a:path w="21596" h="25949" extrusionOk="0">
                <a:moveTo>
                  <a:pt x="3375" y="0"/>
                </a:moveTo>
                <a:cubicBezTo>
                  <a:pt x="2546" y="0"/>
                  <a:pt x="1738" y="267"/>
                  <a:pt x="1140" y="865"/>
                </a:cubicBezTo>
                <a:cubicBezTo>
                  <a:pt x="183" y="1807"/>
                  <a:pt x="0" y="3266"/>
                  <a:pt x="380" y="4527"/>
                </a:cubicBezTo>
                <a:cubicBezTo>
                  <a:pt x="760" y="5804"/>
                  <a:pt x="1520" y="6867"/>
                  <a:pt x="2341" y="7886"/>
                </a:cubicBezTo>
                <a:cubicBezTo>
                  <a:pt x="7280" y="14344"/>
                  <a:pt x="12979" y="20241"/>
                  <a:pt x="19377" y="25362"/>
                </a:cubicBezTo>
                <a:cubicBezTo>
                  <a:pt x="19742" y="25639"/>
                  <a:pt x="20213" y="25948"/>
                  <a:pt x="20635" y="25948"/>
                </a:cubicBezTo>
                <a:cubicBezTo>
                  <a:pt x="20792" y="25948"/>
                  <a:pt x="20943" y="25906"/>
                  <a:pt x="21079" y="25803"/>
                </a:cubicBezTo>
                <a:cubicBezTo>
                  <a:pt x="21595" y="25484"/>
                  <a:pt x="21535" y="24724"/>
                  <a:pt x="21398" y="24101"/>
                </a:cubicBezTo>
                <a:cubicBezTo>
                  <a:pt x="20395" y="20545"/>
                  <a:pt x="18298" y="17384"/>
                  <a:pt x="16216" y="14284"/>
                </a:cubicBezTo>
                <a:cubicBezTo>
                  <a:pt x="13799" y="10606"/>
                  <a:pt x="11398" y="6943"/>
                  <a:pt x="8678" y="3524"/>
                </a:cubicBezTo>
                <a:cubicBezTo>
                  <a:pt x="7720" y="2308"/>
                  <a:pt x="6717" y="1108"/>
                  <a:pt x="5319" y="485"/>
                </a:cubicBezTo>
                <a:cubicBezTo>
                  <a:pt x="4723" y="173"/>
                  <a:pt x="4042" y="0"/>
                  <a:pt x="3375" y="0"/>
                </a:cubicBezTo>
                <a:close/>
              </a:path>
            </a:pathLst>
          </a:custGeom>
          <a:solidFill>
            <a:srgbClr val="F7D79F"/>
          </a:solidFill>
          <a:ln w="64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3" name="Google Shape;2793;p21"/>
          <p:cNvSpPr/>
          <p:nvPr/>
        </p:nvSpPr>
        <p:spPr>
          <a:xfrm>
            <a:off x="8654530" y="2304246"/>
            <a:ext cx="111321" cy="84597"/>
          </a:xfrm>
          <a:custGeom>
            <a:avLst/>
            <a:gdLst/>
            <a:ahLst/>
            <a:cxnLst/>
            <a:rect l="l" t="t" r="r" b="b"/>
            <a:pathLst>
              <a:path w="3420" h="2599" fill="none" extrusionOk="0">
                <a:moveTo>
                  <a:pt x="3420" y="0"/>
                </a:moveTo>
                <a:cubicBezTo>
                  <a:pt x="2204" y="760"/>
                  <a:pt x="1064" y="1642"/>
                  <a:pt x="0" y="2599"/>
                </a:cubicBezTo>
              </a:path>
            </a:pathLst>
          </a:custGeom>
          <a:noFill/>
          <a:ln w="49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4" name="Google Shape;2794;p21"/>
          <p:cNvSpPr/>
          <p:nvPr/>
        </p:nvSpPr>
        <p:spPr>
          <a:xfrm>
            <a:off x="8670838" y="2376475"/>
            <a:ext cx="47523" cy="41078"/>
          </a:xfrm>
          <a:custGeom>
            <a:avLst/>
            <a:gdLst/>
            <a:ahLst/>
            <a:cxnLst/>
            <a:rect l="l" t="t" r="r" b="b"/>
            <a:pathLst>
              <a:path w="1460" h="1262" fill="none" extrusionOk="0">
                <a:moveTo>
                  <a:pt x="1460" y="0"/>
                </a:moveTo>
                <a:cubicBezTo>
                  <a:pt x="943" y="380"/>
                  <a:pt x="442" y="821"/>
                  <a:pt x="1" y="1261"/>
                </a:cubicBezTo>
              </a:path>
            </a:pathLst>
          </a:custGeom>
          <a:noFill/>
          <a:ln w="49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5" name="Google Shape;2795;p21"/>
          <p:cNvSpPr/>
          <p:nvPr/>
        </p:nvSpPr>
        <p:spPr>
          <a:xfrm>
            <a:off x="8825190" y="2594592"/>
            <a:ext cx="78673" cy="66337"/>
          </a:xfrm>
          <a:custGeom>
            <a:avLst/>
            <a:gdLst/>
            <a:ahLst/>
            <a:cxnLst/>
            <a:rect l="l" t="t" r="r" b="b"/>
            <a:pathLst>
              <a:path w="2417" h="2038" fill="none" extrusionOk="0">
                <a:moveTo>
                  <a:pt x="2417" y="1"/>
                </a:moveTo>
                <a:cubicBezTo>
                  <a:pt x="1657" y="518"/>
                  <a:pt x="836" y="1019"/>
                  <a:pt x="198" y="1718"/>
                </a:cubicBezTo>
                <a:cubicBezTo>
                  <a:pt x="137" y="1840"/>
                  <a:pt x="76" y="1901"/>
                  <a:pt x="0" y="2037"/>
                </a:cubicBezTo>
              </a:path>
            </a:pathLst>
          </a:custGeom>
          <a:noFill/>
          <a:ln w="49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6" name="Google Shape;2796;p21"/>
          <p:cNvSpPr/>
          <p:nvPr/>
        </p:nvSpPr>
        <p:spPr>
          <a:xfrm>
            <a:off x="8847942" y="2638144"/>
            <a:ext cx="51462" cy="39093"/>
          </a:xfrm>
          <a:custGeom>
            <a:avLst/>
            <a:gdLst/>
            <a:ahLst/>
            <a:cxnLst/>
            <a:rect l="l" t="t" r="r" b="b"/>
            <a:pathLst>
              <a:path w="1581" h="1201" fill="none" extrusionOk="0">
                <a:moveTo>
                  <a:pt x="1581" y="0"/>
                </a:moveTo>
                <a:cubicBezTo>
                  <a:pt x="1019" y="319"/>
                  <a:pt x="517" y="760"/>
                  <a:pt x="0" y="1201"/>
                </a:cubicBezTo>
              </a:path>
            </a:pathLst>
          </a:custGeom>
          <a:noFill/>
          <a:ln w="49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7" name="Google Shape;2797;p21"/>
          <p:cNvSpPr/>
          <p:nvPr/>
        </p:nvSpPr>
        <p:spPr>
          <a:xfrm>
            <a:off x="8914214" y="2722709"/>
            <a:ext cx="34666" cy="26756"/>
          </a:xfrm>
          <a:custGeom>
            <a:avLst/>
            <a:gdLst/>
            <a:ahLst/>
            <a:cxnLst/>
            <a:rect l="l" t="t" r="r" b="b"/>
            <a:pathLst>
              <a:path w="1065" h="822" fill="none" extrusionOk="0">
                <a:moveTo>
                  <a:pt x="1065" y="1"/>
                </a:moveTo>
                <a:cubicBezTo>
                  <a:pt x="685" y="244"/>
                  <a:pt x="381" y="502"/>
                  <a:pt x="1" y="822"/>
                </a:cubicBezTo>
              </a:path>
            </a:pathLst>
          </a:custGeom>
          <a:noFill/>
          <a:ln w="49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8" name="Google Shape;2798;p21"/>
          <p:cNvSpPr/>
          <p:nvPr/>
        </p:nvSpPr>
        <p:spPr>
          <a:xfrm>
            <a:off x="8788083" y="2588668"/>
            <a:ext cx="27244" cy="26756"/>
          </a:xfrm>
          <a:custGeom>
            <a:avLst/>
            <a:gdLst/>
            <a:ahLst/>
            <a:cxnLst/>
            <a:rect l="l" t="t" r="r" b="b"/>
            <a:pathLst>
              <a:path w="837" h="822" fill="none" extrusionOk="0">
                <a:moveTo>
                  <a:pt x="836" y="1"/>
                </a:moveTo>
                <a:cubicBezTo>
                  <a:pt x="578" y="244"/>
                  <a:pt x="259" y="502"/>
                  <a:pt x="1" y="821"/>
                </a:cubicBezTo>
              </a:path>
            </a:pathLst>
          </a:custGeom>
          <a:noFill/>
          <a:ln w="49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9" name="Google Shape;2799;p21"/>
          <p:cNvSpPr/>
          <p:nvPr/>
        </p:nvSpPr>
        <p:spPr>
          <a:xfrm>
            <a:off x="8796481" y="2458566"/>
            <a:ext cx="35154" cy="24771"/>
          </a:xfrm>
          <a:custGeom>
            <a:avLst/>
            <a:gdLst/>
            <a:ahLst/>
            <a:cxnLst/>
            <a:rect l="l" t="t" r="r" b="b"/>
            <a:pathLst>
              <a:path w="1080" h="761" fill="none" extrusionOk="0">
                <a:moveTo>
                  <a:pt x="1080" y="1"/>
                </a:moveTo>
                <a:cubicBezTo>
                  <a:pt x="700" y="198"/>
                  <a:pt x="320" y="441"/>
                  <a:pt x="1" y="761"/>
                </a:cubicBezTo>
              </a:path>
            </a:pathLst>
          </a:custGeom>
          <a:noFill/>
          <a:ln w="49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0" name="Google Shape;2800;p21"/>
          <p:cNvSpPr/>
          <p:nvPr/>
        </p:nvSpPr>
        <p:spPr>
          <a:xfrm>
            <a:off x="9037904" y="2776156"/>
            <a:ext cx="20311" cy="18326"/>
          </a:xfrm>
          <a:custGeom>
            <a:avLst/>
            <a:gdLst/>
            <a:ahLst/>
            <a:cxnLst/>
            <a:rect l="l" t="t" r="r" b="b"/>
            <a:pathLst>
              <a:path w="624" h="563" fill="none" extrusionOk="0">
                <a:moveTo>
                  <a:pt x="623" y="0"/>
                </a:moveTo>
                <a:cubicBezTo>
                  <a:pt x="380" y="183"/>
                  <a:pt x="182" y="380"/>
                  <a:pt x="0" y="562"/>
                </a:cubicBezTo>
              </a:path>
            </a:pathLst>
          </a:custGeom>
          <a:noFill/>
          <a:ln w="49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1" name="Google Shape;2801;p21"/>
          <p:cNvSpPr/>
          <p:nvPr/>
        </p:nvSpPr>
        <p:spPr>
          <a:xfrm>
            <a:off x="8596656" y="2295816"/>
            <a:ext cx="104909" cy="90554"/>
          </a:xfrm>
          <a:custGeom>
            <a:avLst/>
            <a:gdLst/>
            <a:ahLst/>
            <a:cxnLst/>
            <a:rect l="l" t="t" r="r" b="b"/>
            <a:pathLst>
              <a:path w="3223" h="2782" fill="none" extrusionOk="0">
                <a:moveTo>
                  <a:pt x="3222" y="1"/>
                </a:moveTo>
                <a:cubicBezTo>
                  <a:pt x="2022" y="822"/>
                  <a:pt x="882" y="1642"/>
                  <a:pt x="0" y="2782"/>
                </a:cubicBezTo>
              </a:path>
            </a:pathLst>
          </a:custGeom>
          <a:noFill/>
          <a:ln w="49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2" name="Google Shape;2802;p21"/>
          <p:cNvSpPr/>
          <p:nvPr/>
        </p:nvSpPr>
        <p:spPr>
          <a:xfrm>
            <a:off x="8567947" y="2178603"/>
            <a:ext cx="71773" cy="57418"/>
          </a:xfrm>
          <a:custGeom>
            <a:avLst/>
            <a:gdLst/>
            <a:ahLst/>
            <a:cxnLst/>
            <a:rect l="l" t="t" r="r" b="b"/>
            <a:pathLst>
              <a:path w="2205" h="1764" fill="none" extrusionOk="0">
                <a:moveTo>
                  <a:pt x="2205" y="0"/>
                </a:moveTo>
                <a:cubicBezTo>
                  <a:pt x="1384" y="441"/>
                  <a:pt x="624" y="1064"/>
                  <a:pt x="1" y="1763"/>
                </a:cubicBezTo>
              </a:path>
            </a:pathLst>
          </a:custGeom>
          <a:noFill/>
          <a:ln w="49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03" name="Google Shape;2803;p21"/>
          <p:cNvGrpSpPr/>
          <p:nvPr/>
        </p:nvGrpSpPr>
        <p:grpSpPr>
          <a:xfrm>
            <a:off x="-304800" y="108819"/>
            <a:ext cx="3432949" cy="5029787"/>
            <a:chOff x="0" y="108819"/>
            <a:chExt cx="3432949" cy="5029787"/>
          </a:xfrm>
        </p:grpSpPr>
        <p:sp>
          <p:nvSpPr>
            <p:cNvPr id="2804" name="Google Shape;2804;p21"/>
            <p:cNvSpPr/>
            <p:nvPr/>
          </p:nvSpPr>
          <p:spPr>
            <a:xfrm>
              <a:off x="111994" y="3259784"/>
              <a:ext cx="292620" cy="327330"/>
            </a:xfrm>
            <a:custGeom>
              <a:avLst/>
              <a:gdLst/>
              <a:ahLst/>
              <a:cxnLst/>
              <a:rect l="l" t="t" r="r" b="b"/>
              <a:pathLst>
                <a:path w="10420" h="11656" fill="none" extrusionOk="0">
                  <a:moveTo>
                    <a:pt x="7535" y="3621"/>
                  </a:moveTo>
                  <a:cubicBezTo>
                    <a:pt x="6990" y="3753"/>
                    <a:pt x="7241" y="2885"/>
                    <a:pt x="7241" y="2885"/>
                  </a:cubicBezTo>
                  <a:cubicBezTo>
                    <a:pt x="7241" y="2885"/>
                    <a:pt x="7977" y="1"/>
                    <a:pt x="6137" y="133"/>
                  </a:cubicBezTo>
                  <a:cubicBezTo>
                    <a:pt x="6137" y="133"/>
                    <a:pt x="3194" y="869"/>
                    <a:pt x="1590" y="3135"/>
                  </a:cubicBezTo>
                  <a:cubicBezTo>
                    <a:pt x="0" y="5402"/>
                    <a:pt x="3002" y="5343"/>
                    <a:pt x="3002" y="5343"/>
                  </a:cubicBezTo>
                  <a:cubicBezTo>
                    <a:pt x="3002" y="5343"/>
                    <a:pt x="3253" y="5284"/>
                    <a:pt x="3311" y="5828"/>
                  </a:cubicBezTo>
                  <a:cubicBezTo>
                    <a:pt x="3429" y="6388"/>
                    <a:pt x="2826" y="6329"/>
                    <a:pt x="2826" y="6329"/>
                  </a:cubicBezTo>
                  <a:cubicBezTo>
                    <a:pt x="854" y="6755"/>
                    <a:pt x="2693" y="9081"/>
                    <a:pt x="2693" y="9081"/>
                  </a:cubicBezTo>
                  <a:cubicBezTo>
                    <a:pt x="5401" y="11656"/>
                    <a:pt x="6004" y="8654"/>
                    <a:pt x="6372" y="8168"/>
                  </a:cubicBezTo>
                  <a:cubicBezTo>
                    <a:pt x="6740" y="7609"/>
                    <a:pt x="7667" y="8963"/>
                    <a:pt x="8712" y="8286"/>
                  </a:cubicBezTo>
                  <a:cubicBezTo>
                    <a:pt x="9742" y="7668"/>
                    <a:pt x="10419" y="6564"/>
                    <a:pt x="9816" y="4298"/>
                  </a:cubicBezTo>
                  <a:cubicBezTo>
                    <a:pt x="9257" y="2031"/>
                    <a:pt x="8153" y="3503"/>
                    <a:pt x="7535" y="3621"/>
                  </a:cubicBezTo>
                  <a:close/>
                  <a:moveTo>
                    <a:pt x="8830" y="4548"/>
                  </a:moveTo>
                  <a:cubicBezTo>
                    <a:pt x="9375" y="6697"/>
                    <a:pt x="8580" y="7182"/>
                    <a:pt x="8153" y="7432"/>
                  </a:cubicBezTo>
                  <a:cubicBezTo>
                    <a:pt x="8094" y="7491"/>
                    <a:pt x="7977" y="7432"/>
                    <a:pt x="7609" y="7241"/>
                  </a:cubicBezTo>
                  <a:cubicBezTo>
                    <a:pt x="7241" y="7064"/>
                    <a:pt x="6564" y="6755"/>
                    <a:pt x="5946" y="7182"/>
                  </a:cubicBezTo>
                  <a:cubicBezTo>
                    <a:pt x="5769" y="7241"/>
                    <a:pt x="5637" y="7432"/>
                    <a:pt x="5519" y="7550"/>
                  </a:cubicBezTo>
                  <a:cubicBezTo>
                    <a:pt x="5460" y="7727"/>
                    <a:pt x="5328" y="7918"/>
                    <a:pt x="5269" y="8095"/>
                  </a:cubicBezTo>
                  <a:cubicBezTo>
                    <a:pt x="5151" y="8404"/>
                    <a:pt x="4901" y="8904"/>
                    <a:pt x="4665" y="9081"/>
                  </a:cubicBezTo>
                  <a:cubicBezTo>
                    <a:pt x="4533" y="9140"/>
                    <a:pt x="4106" y="9022"/>
                    <a:pt x="3488" y="8404"/>
                  </a:cubicBezTo>
                  <a:cubicBezTo>
                    <a:pt x="3253" y="8036"/>
                    <a:pt x="3002" y="7609"/>
                    <a:pt x="2943" y="7359"/>
                  </a:cubicBezTo>
                  <a:cubicBezTo>
                    <a:pt x="3120" y="7359"/>
                    <a:pt x="3429" y="7300"/>
                    <a:pt x="3679" y="7123"/>
                  </a:cubicBezTo>
                  <a:lnTo>
                    <a:pt x="3679" y="7123"/>
                  </a:lnTo>
                  <a:cubicBezTo>
                    <a:pt x="4224" y="6814"/>
                    <a:pt x="4474" y="6255"/>
                    <a:pt x="4356" y="5652"/>
                  </a:cubicBezTo>
                  <a:cubicBezTo>
                    <a:pt x="4165" y="4666"/>
                    <a:pt x="3562" y="4298"/>
                    <a:pt x="2943" y="4298"/>
                  </a:cubicBezTo>
                  <a:cubicBezTo>
                    <a:pt x="2693" y="4298"/>
                    <a:pt x="2384" y="4239"/>
                    <a:pt x="2208" y="4180"/>
                  </a:cubicBezTo>
                  <a:cubicBezTo>
                    <a:pt x="2208" y="4121"/>
                    <a:pt x="2267" y="3930"/>
                    <a:pt x="2458" y="3680"/>
                  </a:cubicBezTo>
                  <a:cubicBezTo>
                    <a:pt x="2885" y="3076"/>
                    <a:pt x="3488" y="2517"/>
                    <a:pt x="4297" y="2031"/>
                  </a:cubicBezTo>
                  <a:cubicBezTo>
                    <a:pt x="5210" y="1546"/>
                    <a:pt x="6004" y="1237"/>
                    <a:pt x="6255" y="1178"/>
                  </a:cubicBezTo>
                  <a:lnTo>
                    <a:pt x="6314" y="1178"/>
                  </a:lnTo>
                  <a:cubicBezTo>
                    <a:pt x="6372" y="1413"/>
                    <a:pt x="6372" y="2090"/>
                    <a:pt x="6255" y="2576"/>
                  </a:cubicBezTo>
                  <a:cubicBezTo>
                    <a:pt x="6137" y="2944"/>
                    <a:pt x="6004" y="3753"/>
                    <a:pt x="6505" y="4298"/>
                  </a:cubicBezTo>
                  <a:cubicBezTo>
                    <a:pt x="6799" y="4607"/>
                    <a:pt x="7300" y="4725"/>
                    <a:pt x="7785" y="4666"/>
                  </a:cubicBezTo>
                  <a:cubicBezTo>
                    <a:pt x="8035" y="4607"/>
                    <a:pt x="8271" y="4489"/>
                    <a:pt x="8462" y="4357"/>
                  </a:cubicBezTo>
                  <a:cubicBezTo>
                    <a:pt x="8462" y="4298"/>
                    <a:pt x="8521" y="4298"/>
                    <a:pt x="8580" y="4239"/>
                  </a:cubicBezTo>
                  <a:cubicBezTo>
                    <a:pt x="8639" y="4239"/>
                    <a:pt x="8639" y="4239"/>
                    <a:pt x="8712" y="4180"/>
                  </a:cubicBezTo>
                  <a:cubicBezTo>
                    <a:pt x="8771" y="4298"/>
                    <a:pt x="8771" y="4416"/>
                    <a:pt x="8830" y="4548"/>
                  </a:cubicBezTo>
                  <a:close/>
                </a:path>
              </a:pathLst>
            </a:custGeom>
            <a:noFill/>
            <a:ln w="6250" cap="flat" cmpd="sng">
              <a:solidFill>
                <a:srgbClr val="28481F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21"/>
            <p:cNvSpPr/>
            <p:nvPr/>
          </p:nvSpPr>
          <p:spPr>
            <a:xfrm>
              <a:off x="1870841" y="4265045"/>
              <a:ext cx="1169053" cy="741550"/>
            </a:xfrm>
            <a:custGeom>
              <a:avLst/>
              <a:gdLst/>
              <a:ahLst/>
              <a:cxnLst/>
              <a:rect l="l" t="t" r="r" b="b"/>
              <a:pathLst>
                <a:path w="47697" h="30255" extrusionOk="0">
                  <a:moveTo>
                    <a:pt x="2443" y="1"/>
                  </a:moveTo>
                  <a:cubicBezTo>
                    <a:pt x="177" y="5578"/>
                    <a:pt x="0" y="12274"/>
                    <a:pt x="2944" y="17484"/>
                  </a:cubicBezTo>
                  <a:cubicBezTo>
                    <a:pt x="3680" y="18764"/>
                    <a:pt x="4533" y="19927"/>
                    <a:pt x="5446" y="21031"/>
                  </a:cubicBezTo>
                  <a:cubicBezTo>
                    <a:pt x="6799" y="22694"/>
                    <a:pt x="8271" y="24224"/>
                    <a:pt x="9993" y="25387"/>
                  </a:cubicBezTo>
                  <a:cubicBezTo>
                    <a:pt x="11038" y="26064"/>
                    <a:pt x="12142" y="26623"/>
                    <a:pt x="13245" y="27109"/>
                  </a:cubicBezTo>
                  <a:cubicBezTo>
                    <a:pt x="17435" y="28891"/>
                    <a:pt x="22954" y="30255"/>
                    <a:pt x="27897" y="30255"/>
                  </a:cubicBezTo>
                  <a:cubicBezTo>
                    <a:pt x="29239" y="30255"/>
                    <a:pt x="30539" y="30154"/>
                    <a:pt x="31759" y="29934"/>
                  </a:cubicBezTo>
                  <a:cubicBezTo>
                    <a:pt x="37395" y="28948"/>
                    <a:pt x="41869" y="25269"/>
                    <a:pt x="44886" y="20369"/>
                  </a:cubicBezTo>
                  <a:cubicBezTo>
                    <a:pt x="46652" y="17425"/>
                    <a:pt x="47387" y="14232"/>
                    <a:pt x="47697" y="10553"/>
                  </a:cubicBezTo>
                  <a:cubicBezTo>
                    <a:pt x="45739" y="10302"/>
                    <a:pt x="43708" y="10067"/>
                    <a:pt x="41751" y="9817"/>
                  </a:cubicBezTo>
                  <a:cubicBezTo>
                    <a:pt x="39602" y="9567"/>
                    <a:pt x="37395" y="9331"/>
                    <a:pt x="35246" y="8890"/>
                  </a:cubicBezTo>
                  <a:cubicBezTo>
                    <a:pt x="33407" y="8595"/>
                    <a:pt x="31641" y="8154"/>
                    <a:pt x="29801" y="7727"/>
                  </a:cubicBezTo>
                  <a:cubicBezTo>
                    <a:pt x="27285" y="7124"/>
                    <a:pt x="24709" y="6564"/>
                    <a:pt x="22193" y="5946"/>
                  </a:cubicBezTo>
                  <a:cubicBezTo>
                    <a:pt x="15512" y="4357"/>
                    <a:pt x="8698" y="2827"/>
                    <a:pt x="2443" y="1"/>
                  </a:cubicBezTo>
                  <a:close/>
                </a:path>
              </a:pathLst>
            </a:custGeom>
            <a:solidFill>
              <a:srgbClr val="F39D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21"/>
            <p:cNvSpPr/>
            <p:nvPr/>
          </p:nvSpPr>
          <p:spPr>
            <a:xfrm>
              <a:off x="1839099" y="4217076"/>
              <a:ext cx="1169421" cy="758952"/>
            </a:xfrm>
            <a:custGeom>
              <a:avLst/>
              <a:gdLst/>
              <a:ahLst/>
              <a:cxnLst/>
              <a:rect l="l" t="t" r="r" b="b"/>
              <a:pathLst>
                <a:path w="47712" h="30965" fill="none" extrusionOk="0">
                  <a:moveTo>
                    <a:pt x="2944" y="17543"/>
                  </a:moveTo>
                  <a:cubicBezTo>
                    <a:pt x="3679" y="18764"/>
                    <a:pt x="4533" y="19927"/>
                    <a:pt x="5460" y="21030"/>
                  </a:cubicBezTo>
                  <a:cubicBezTo>
                    <a:pt x="6814" y="22693"/>
                    <a:pt x="8212" y="24224"/>
                    <a:pt x="9993" y="25387"/>
                  </a:cubicBezTo>
                  <a:cubicBezTo>
                    <a:pt x="11038" y="26063"/>
                    <a:pt x="12141" y="26608"/>
                    <a:pt x="13245" y="27108"/>
                  </a:cubicBezTo>
                  <a:cubicBezTo>
                    <a:pt x="18514" y="29375"/>
                    <a:pt x="26063" y="30964"/>
                    <a:pt x="31700" y="29978"/>
                  </a:cubicBezTo>
                  <a:cubicBezTo>
                    <a:pt x="37410" y="28948"/>
                    <a:pt x="41883" y="25269"/>
                    <a:pt x="44886" y="20354"/>
                  </a:cubicBezTo>
                  <a:cubicBezTo>
                    <a:pt x="46666" y="17410"/>
                    <a:pt x="47343" y="14408"/>
                    <a:pt x="47711" y="10729"/>
                  </a:cubicBezTo>
                  <a:cubicBezTo>
                    <a:pt x="45680" y="10479"/>
                    <a:pt x="43900" y="10302"/>
                    <a:pt x="41825" y="9934"/>
                  </a:cubicBezTo>
                  <a:cubicBezTo>
                    <a:pt x="39676" y="9566"/>
                    <a:pt x="37410" y="9257"/>
                    <a:pt x="35261" y="8831"/>
                  </a:cubicBezTo>
                  <a:cubicBezTo>
                    <a:pt x="33422" y="8521"/>
                    <a:pt x="31523" y="8154"/>
                    <a:pt x="29742" y="7786"/>
                  </a:cubicBezTo>
                  <a:cubicBezTo>
                    <a:pt x="27049" y="7241"/>
                    <a:pt x="24106" y="6564"/>
                    <a:pt x="21531" y="5946"/>
                  </a:cubicBezTo>
                  <a:cubicBezTo>
                    <a:pt x="14835" y="4416"/>
                    <a:pt x="8713" y="2826"/>
                    <a:pt x="2458" y="1"/>
                  </a:cubicBezTo>
                  <a:cubicBezTo>
                    <a:pt x="118" y="5637"/>
                    <a:pt x="0" y="12259"/>
                    <a:pt x="2944" y="17543"/>
                  </a:cubicBezTo>
                  <a:close/>
                </a:path>
              </a:pathLst>
            </a:custGeom>
            <a:noFill/>
            <a:ln w="6250" cap="flat" cmpd="sng">
              <a:solidFill>
                <a:srgbClr val="28481F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21"/>
            <p:cNvSpPr/>
            <p:nvPr/>
          </p:nvSpPr>
          <p:spPr>
            <a:xfrm>
              <a:off x="1864713" y="4236563"/>
              <a:ext cx="1097264" cy="676329"/>
            </a:xfrm>
            <a:custGeom>
              <a:avLst/>
              <a:gdLst/>
              <a:ahLst/>
              <a:cxnLst/>
              <a:rect l="l" t="t" r="r" b="b"/>
              <a:pathLst>
                <a:path w="44768" h="27594" fill="none" extrusionOk="0">
                  <a:moveTo>
                    <a:pt x="7844" y="21280"/>
                  </a:moveTo>
                  <a:cubicBezTo>
                    <a:pt x="1958" y="16188"/>
                    <a:pt x="0" y="7050"/>
                    <a:pt x="3253" y="0"/>
                  </a:cubicBezTo>
                  <a:cubicBezTo>
                    <a:pt x="11214" y="3503"/>
                    <a:pt x="30964" y="8036"/>
                    <a:pt x="44768" y="9625"/>
                  </a:cubicBezTo>
                  <a:cubicBezTo>
                    <a:pt x="44459" y="17601"/>
                    <a:pt x="38808" y="25327"/>
                    <a:pt x="31081" y="27049"/>
                  </a:cubicBezTo>
                  <a:cubicBezTo>
                    <a:pt x="28815" y="27594"/>
                    <a:pt x="26431" y="27594"/>
                    <a:pt x="24091" y="27417"/>
                  </a:cubicBezTo>
                  <a:cubicBezTo>
                    <a:pt x="20294" y="27108"/>
                    <a:pt x="16497" y="26181"/>
                    <a:pt x="12995" y="24592"/>
                  </a:cubicBezTo>
                  <a:cubicBezTo>
                    <a:pt x="11155" y="23738"/>
                    <a:pt x="9375" y="22634"/>
                    <a:pt x="7844" y="21280"/>
                  </a:cubicBezTo>
                  <a:close/>
                </a:path>
              </a:pathLst>
            </a:custGeom>
            <a:noFill/>
            <a:ln w="6250" cap="flat" cmpd="sng">
              <a:solidFill>
                <a:srgbClr val="28481F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21"/>
            <p:cNvSpPr/>
            <p:nvPr/>
          </p:nvSpPr>
          <p:spPr>
            <a:xfrm>
              <a:off x="2091592" y="4350908"/>
              <a:ext cx="37549" cy="77942"/>
            </a:xfrm>
            <a:custGeom>
              <a:avLst/>
              <a:gdLst/>
              <a:ahLst/>
              <a:cxnLst/>
              <a:rect l="l" t="t" r="r" b="b"/>
              <a:pathLst>
                <a:path w="1532" h="3180" fill="none" extrusionOk="0">
                  <a:moveTo>
                    <a:pt x="1164" y="2694"/>
                  </a:moveTo>
                  <a:cubicBezTo>
                    <a:pt x="1473" y="2017"/>
                    <a:pt x="1473" y="1281"/>
                    <a:pt x="1473" y="604"/>
                  </a:cubicBezTo>
                  <a:cubicBezTo>
                    <a:pt x="1473" y="427"/>
                    <a:pt x="1531" y="177"/>
                    <a:pt x="1531" y="0"/>
                  </a:cubicBezTo>
                  <a:cubicBezTo>
                    <a:pt x="1164" y="368"/>
                    <a:pt x="854" y="795"/>
                    <a:pt x="560" y="1222"/>
                  </a:cubicBezTo>
                  <a:cubicBezTo>
                    <a:pt x="369" y="1472"/>
                    <a:pt x="251" y="1781"/>
                    <a:pt x="119" y="2075"/>
                  </a:cubicBezTo>
                  <a:cubicBezTo>
                    <a:pt x="60" y="2267"/>
                    <a:pt x="1" y="2517"/>
                    <a:pt x="60" y="2752"/>
                  </a:cubicBezTo>
                  <a:cubicBezTo>
                    <a:pt x="119" y="3003"/>
                    <a:pt x="369" y="3179"/>
                    <a:pt x="560" y="3179"/>
                  </a:cubicBezTo>
                  <a:cubicBezTo>
                    <a:pt x="854" y="3179"/>
                    <a:pt x="1046" y="2944"/>
                    <a:pt x="1164" y="2694"/>
                  </a:cubicBezTo>
                  <a:close/>
                </a:path>
              </a:pathLst>
            </a:custGeom>
            <a:noFill/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21"/>
            <p:cNvSpPr/>
            <p:nvPr/>
          </p:nvSpPr>
          <p:spPr>
            <a:xfrm>
              <a:off x="2166622" y="4450105"/>
              <a:ext cx="33211" cy="79731"/>
            </a:xfrm>
            <a:custGeom>
              <a:avLst/>
              <a:gdLst/>
              <a:ahLst/>
              <a:cxnLst/>
              <a:rect l="l" t="t" r="r" b="b"/>
              <a:pathLst>
                <a:path w="1355" h="3253" fill="none" extrusionOk="0">
                  <a:moveTo>
                    <a:pt x="560" y="3253"/>
                  </a:moveTo>
                  <a:cubicBezTo>
                    <a:pt x="869" y="3253"/>
                    <a:pt x="1178" y="2944"/>
                    <a:pt x="1296" y="2635"/>
                  </a:cubicBezTo>
                  <a:cubicBezTo>
                    <a:pt x="1355" y="2267"/>
                    <a:pt x="1355" y="1899"/>
                    <a:pt x="1296" y="1531"/>
                  </a:cubicBezTo>
                  <a:cubicBezTo>
                    <a:pt x="1296" y="1045"/>
                    <a:pt x="1237" y="486"/>
                    <a:pt x="1178" y="0"/>
                  </a:cubicBezTo>
                  <a:cubicBezTo>
                    <a:pt x="810" y="604"/>
                    <a:pt x="501" y="1222"/>
                    <a:pt x="192" y="1840"/>
                  </a:cubicBezTo>
                  <a:cubicBezTo>
                    <a:pt x="133" y="2076"/>
                    <a:pt x="1" y="2385"/>
                    <a:pt x="75" y="2635"/>
                  </a:cubicBezTo>
                  <a:cubicBezTo>
                    <a:pt x="75" y="2885"/>
                    <a:pt x="251" y="3179"/>
                    <a:pt x="560" y="3253"/>
                  </a:cubicBezTo>
                  <a:close/>
                </a:path>
              </a:pathLst>
            </a:custGeom>
            <a:noFill/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21"/>
            <p:cNvSpPr/>
            <p:nvPr/>
          </p:nvSpPr>
          <p:spPr>
            <a:xfrm>
              <a:off x="2076444" y="4528027"/>
              <a:ext cx="34657" cy="72157"/>
            </a:xfrm>
            <a:custGeom>
              <a:avLst/>
              <a:gdLst/>
              <a:ahLst/>
              <a:cxnLst/>
              <a:rect l="l" t="t" r="r" b="b"/>
              <a:pathLst>
                <a:path w="1414" h="2944" fill="none" extrusionOk="0">
                  <a:moveTo>
                    <a:pt x="133" y="2576"/>
                  </a:moveTo>
                  <a:cubicBezTo>
                    <a:pt x="192" y="2649"/>
                    <a:pt x="251" y="2708"/>
                    <a:pt x="310" y="2767"/>
                  </a:cubicBezTo>
                  <a:cubicBezTo>
                    <a:pt x="442" y="2944"/>
                    <a:pt x="737" y="2885"/>
                    <a:pt x="928" y="2767"/>
                  </a:cubicBezTo>
                  <a:cubicBezTo>
                    <a:pt x="1105" y="2649"/>
                    <a:pt x="1178" y="2399"/>
                    <a:pt x="1237" y="2208"/>
                  </a:cubicBezTo>
                  <a:cubicBezTo>
                    <a:pt x="1414" y="1472"/>
                    <a:pt x="1355" y="736"/>
                    <a:pt x="1237" y="0"/>
                  </a:cubicBezTo>
                  <a:cubicBezTo>
                    <a:pt x="869" y="368"/>
                    <a:pt x="560" y="736"/>
                    <a:pt x="310" y="1178"/>
                  </a:cubicBezTo>
                  <a:cubicBezTo>
                    <a:pt x="74" y="1604"/>
                    <a:pt x="1" y="2090"/>
                    <a:pt x="133" y="2576"/>
                  </a:cubicBezTo>
                  <a:close/>
                </a:path>
              </a:pathLst>
            </a:custGeom>
            <a:noFill/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21"/>
            <p:cNvSpPr/>
            <p:nvPr/>
          </p:nvSpPr>
          <p:spPr>
            <a:xfrm>
              <a:off x="2283860" y="4401769"/>
              <a:ext cx="36103" cy="85859"/>
            </a:xfrm>
            <a:custGeom>
              <a:avLst/>
              <a:gdLst/>
              <a:ahLst/>
              <a:cxnLst/>
              <a:rect l="l" t="t" r="r" b="b"/>
              <a:pathLst>
                <a:path w="1473" h="3503" fill="none" extrusionOk="0">
                  <a:moveTo>
                    <a:pt x="678" y="3444"/>
                  </a:moveTo>
                  <a:cubicBezTo>
                    <a:pt x="928" y="3444"/>
                    <a:pt x="1105" y="3194"/>
                    <a:pt x="1237" y="3017"/>
                  </a:cubicBezTo>
                  <a:cubicBezTo>
                    <a:pt x="1472" y="2458"/>
                    <a:pt x="1414" y="1781"/>
                    <a:pt x="1355" y="1178"/>
                  </a:cubicBezTo>
                  <a:cubicBezTo>
                    <a:pt x="1355" y="810"/>
                    <a:pt x="1296" y="501"/>
                    <a:pt x="1296" y="133"/>
                  </a:cubicBezTo>
                  <a:cubicBezTo>
                    <a:pt x="1296" y="74"/>
                    <a:pt x="1237" y="74"/>
                    <a:pt x="1237" y="0"/>
                  </a:cubicBezTo>
                  <a:cubicBezTo>
                    <a:pt x="737" y="619"/>
                    <a:pt x="369" y="1354"/>
                    <a:pt x="192" y="2090"/>
                  </a:cubicBezTo>
                  <a:cubicBezTo>
                    <a:pt x="74" y="2399"/>
                    <a:pt x="1" y="2649"/>
                    <a:pt x="74" y="2944"/>
                  </a:cubicBezTo>
                  <a:cubicBezTo>
                    <a:pt x="133" y="3194"/>
                    <a:pt x="369" y="3503"/>
                    <a:pt x="678" y="3444"/>
                  </a:cubicBezTo>
                  <a:close/>
                </a:path>
              </a:pathLst>
            </a:custGeom>
            <a:noFill/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21"/>
            <p:cNvSpPr/>
            <p:nvPr/>
          </p:nvSpPr>
          <p:spPr>
            <a:xfrm>
              <a:off x="2213537" y="4576363"/>
              <a:ext cx="36079" cy="84069"/>
            </a:xfrm>
            <a:custGeom>
              <a:avLst/>
              <a:gdLst/>
              <a:ahLst/>
              <a:cxnLst/>
              <a:rect l="l" t="t" r="r" b="b"/>
              <a:pathLst>
                <a:path w="1472" h="3430" fill="none" extrusionOk="0">
                  <a:moveTo>
                    <a:pt x="427" y="3311"/>
                  </a:moveTo>
                  <a:cubicBezTo>
                    <a:pt x="736" y="3429"/>
                    <a:pt x="1030" y="3253"/>
                    <a:pt x="1222" y="3002"/>
                  </a:cubicBezTo>
                  <a:cubicBezTo>
                    <a:pt x="1339" y="2752"/>
                    <a:pt x="1398" y="2443"/>
                    <a:pt x="1398" y="2149"/>
                  </a:cubicBezTo>
                  <a:cubicBezTo>
                    <a:pt x="1472" y="1413"/>
                    <a:pt x="1398" y="677"/>
                    <a:pt x="1339" y="0"/>
                  </a:cubicBezTo>
                  <a:cubicBezTo>
                    <a:pt x="854" y="545"/>
                    <a:pt x="486" y="1222"/>
                    <a:pt x="236" y="1899"/>
                  </a:cubicBezTo>
                  <a:cubicBezTo>
                    <a:pt x="118" y="2149"/>
                    <a:pt x="0" y="2384"/>
                    <a:pt x="0" y="2693"/>
                  </a:cubicBezTo>
                  <a:cubicBezTo>
                    <a:pt x="0" y="2944"/>
                    <a:pt x="177" y="3253"/>
                    <a:pt x="427" y="3311"/>
                  </a:cubicBezTo>
                  <a:close/>
                </a:path>
              </a:pathLst>
            </a:custGeom>
            <a:noFill/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21"/>
            <p:cNvSpPr/>
            <p:nvPr/>
          </p:nvSpPr>
          <p:spPr>
            <a:xfrm>
              <a:off x="2301901" y="4706934"/>
              <a:ext cx="34657" cy="72157"/>
            </a:xfrm>
            <a:custGeom>
              <a:avLst/>
              <a:gdLst/>
              <a:ahLst/>
              <a:cxnLst/>
              <a:rect l="l" t="t" r="r" b="b"/>
              <a:pathLst>
                <a:path w="1414" h="2944" fill="none" extrusionOk="0">
                  <a:moveTo>
                    <a:pt x="560" y="2885"/>
                  </a:moveTo>
                  <a:cubicBezTo>
                    <a:pt x="736" y="2944"/>
                    <a:pt x="928" y="2885"/>
                    <a:pt x="1045" y="2708"/>
                  </a:cubicBezTo>
                  <a:cubicBezTo>
                    <a:pt x="1178" y="2576"/>
                    <a:pt x="1237" y="2399"/>
                    <a:pt x="1237" y="2208"/>
                  </a:cubicBezTo>
                  <a:cubicBezTo>
                    <a:pt x="1413" y="1472"/>
                    <a:pt x="1355" y="736"/>
                    <a:pt x="1178" y="1"/>
                  </a:cubicBezTo>
                  <a:cubicBezTo>
                    <a:pt x="736" y="369"/>
                    <a:pt x="369" y="928"/>
                    <a:pt x="192" y="1413"/>
                  </a:cubicBezTo>
                  <a:cubicBezTo>
                    <a:pt x="74" y="1899"/>
                    <a:pt x="1" y="2399"/>
                    <a:pt x="310" y="2767"/>
                  </a:cubicBezTo>
                  <a:cubicBezTo>
                    <a:pt x="369" y="2826"/>
                    <a:pt x="501" y="2885"/>
                    <a:pt x="560" y="2885"/>
                  </a:cubicBezTo>
                  <a:close/>
                </a:path>
              </a:pathLst>
            </a:custGeom>
            <a:noFill/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21"/>
            <p:cNvSpPr/>
            <p:nvPr/>
          </p:nvSpPr>
          <p:spPr>
            <a:xfrm>
              <a:off x="2353130" y="4534154"/>
              <a:ext cx="36079" cy="88751"/>
            </a:xfrm>
            <a:custGeom>
              <a:avLst/>
              <a:gdLst/>
              <a:ahLst/>
              <a:cxnLst/>
              <a:rect l="l" t="t" r="r" b="b"/>
              <a:pathLst>
                <a:path w="1472" h="3621" fill="none" extrusionOk="0">
                  <a:moveTo>
                    <a:pt x="486" y="3562"/>
                  </a:moveTo>
                  <a:cubicBezTo>
                    <a:pt x="795" y="3621"/>
                    <a:pt x="1163" y="3370"/>
                    <a:pt x="1295" y="3135"/>
                  </a:cubicBezTo>
                  <a:cubicBezTo>
                    <a:pt x="1413" y="2826"/>
                    <a:pt x="1472" y="2517"/>
                    <a:pt x="1472" y="2208"/>
                  </a:cubicBezTo>
                  <a:cubicBezTo>
                    <a:pt x="1472" y="1472"/>
                    <a:pt x="1413" y="736"/>
                    <a:pt x="1354" y="0"/>
                  </a:cubicBezTo>
                  <a:cubicBezTo>
                    <a:pt x="1222" y="251"/>
                    <a:pt x="1045" y="427"/>
                    <a:pt x="854" y="677"/>
                  </a:cubicBezTo>
                  <a:cubicBezTo>
                    <a:pt x="427" y="1163"/>
                    <a:pt x="192" y="1722"/>
                    <a:pt x="59" y="2326"/>
                  </a:cubicBezTo>
                  <a:cubicBezTo>
                    <a:pt x="0" y="2576"/>
                    <a:pt x="0" y="2826"/>
                    <a:pt x="59" y="3061"/>
                  </a:cubicBezTo>
                  <a:cubicBezTo>
                    <a:pt x="118" y="3253"/>
                    <a:pt x="309" y="3503"/>
                    <a:pt x="486" y="3562"/>
                  </a:cubicBezTo>
                  <a:close/>
                </a:path>
              </a:pathLst>
            </a:custGeom>
            <a:noFill/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2815;p21"/>
            <p:cNvSpPr/>
            <p:nvPr/>
          </p:nvSpPr>
          <p:spPr>
            <a:xfrm>
              <a:off x="2457010" y="4472459"/>
              <a:ext cx="32843" cy="81202"/>
            </a:xfrm>
            <a:custGeom>
              <a:avLst/>
              <a:gdLst/>
              <a:ahLst/>
              <a:cxnLst/>
              <a:rect l="l" t="t" r="r" b="b"/>
              <a:pathLst>
                <a:path w="1340" h="3313" fill="none" extrusionOk="0">
                  <a:moveTo>
                    <a:pt x="737" y="3253"/>
                  </a:moveTo>
                  <a:cubicBezTo>
                    <a:pt x="972" y="3253"/>
                    <a:pt x="1163" y="3003"/>
                    <a:pt x="1222" y="2826"/>
                  </a:cubicBezTo>
                  <a:cubicBezTo>
                    <a:pt x="1340" y="2576"/>
                    <a:pt x="1281" y="2341"/>
                    <a:pt x="1281" y="2091"/>
                  </a:cubicBezTo>
                  <a:cubicBezTo>
                    <a:pt x="1222" y="1414"/>
                    <a:pt x="1163" y="678"/>
                    <a:pt x="1104" y="1"/>
                  </a:cubicBezTo>
                  <a:cubicBezTo>
                    <a:pt x="663" y="560"/>
                    <a:pt x="369" y="1237"/>
                    <a:pt x="177" y="1973"/>
                  </a:cubicBezTo>
                  <a:cubicBezTo>
                    <a:pt x="60" y="2208"/>
                    <a:pt x="1" y="2517"/>
                    <a:pt x="118" y="2826"/>
                  </a:cubicBezTo>
                  <a:cubicBezTo>
                    <a:pt x="177" y="3077"/>
                    <a:pt x="486" y="3312"/>
                    <a:pt x="737" y="3253"/>
                  </a:cubicBezTo>
                  <a:close/>
                </a:path>
              </a:pathLst>
            </a:custGeom>
            <a:noFill/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2816;p21"/>
            <p:cNvSpPr/>
            <p:nvPr/>
          </p:nvSpPr>
          <p:spPr>
            <a:xfrm>
              <a:off x="2520151" y="4589697"/>
              <a:ext cx="40417" cy="90197"/>
            </a:xfrm>
            <a:custGeom>
              <a:avLst/>
              <a:gdLst/>
              <a:ahLst/>
              <a:cxnLst/>
              <a:rect l="l" t="t" r="r" b="b"/>
              <a:pathLst>
                <a:path w="1649" h="3680" fill="none" extrusionOk="0">
                  <a:moveTo>
                    <a:pt x="971" y="3562"/>
                  </a:moveTo>
                  <a:cubicBezTo>
                    <a:pt x="1104" y="3503"/>
                    <a:pt x="1163" y="3371"/>
                    <a:pt x="1280" y="3312"/>
                  </a:cubicBezTo>
                  <a:cubicBezTo>
                    <a:pt x="1648" y="2767"/>
                    <a:pt x="1589" y="2090"/>
                    <a:pt x="1531" y="1472"/>
                  </a:cubicBezTo>
                  <a:cubicBezTo>
                    <a:pt x="1472" y="987"/>
                    <a:pt x="1398" y="501"/>
                    <a:pt x="1398" y="1"/>
                  </a:cubicBezTo>
                  <a:cubicBezTo>
                    <a:pt x="1222" y="1"/>
                    <a:pt x="1163" y="192"/>
                    <a:pt x="1163" y="310"/>
                  </a:cubicBezTo>
                  <a:cubicBezTo>
                    <a:pt x="1030" y="619"/>
                    <a:pt x="795" y="869"/>
                    <a:pt x="545" y="1163"/>
                  </a:cubicBezTo>
                  <a:cubicBezTo>
                    <a:pt x="427" y="1355"/>
                    <a:pt x="294" y="1605"/>
                    <a:pt x="236" y="1840"/>
                  </a:cubicBezTo>
                  <a:cubicBezTo>
                    <a:pt x="118" y="2090"/>
                    <a:pt x="59" y="2400"/>
                    <a:pt x="0" y="2635"/>
                  </a:cubicBezTo>
                  <a:cubicBezTo>
                    <a:pt x="0" y="2885"/>
                    <a:pt x="59" y="3194"/>
                    <a:pt x="236" y="3371"/>
                  </a:cubicBezTo>
                  <a:cubicBezTo>
                    <a:pt x="427" y="3562"/>
                    <a:pt x="736" y="3680"/>
                    <a:pt x="971" y="3562"/>
                  </a:cubicBezTo>
                  <a:close/>
                </a:path>
              </a:pathLst>
            </a:custGeom>
            <a:noFill/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2817;p21"/>
            <p:cNvSpPr/>
            <p:nvPr/>
          </p:nvSpPr>
          <p:spPr>
            <a:xfrm>
              <a:off x="2640258" y="4509986"/>
              <a:ext cx="38995" cy="85859"/>
            </a:xfrm>
            <a:custGeom>
              <a:avLst/>
              <a:gdLst/>
              <a:ahLst/>
              <a:cxnLst/>
              <a:rect l="l" t="t" r="r" b="b"/>
              <a:pathLst>
                <a:path w="1591" h="3503" fill="none" extrusionOk="0">
                  <a:moveTo>
                    <a:pt x="1472" y="0"/>
                  </a:moveTo>
                  <a:cubicBezTo>
                    <a:pt x="1163" y="619"/>
                    <a:pt x="795" y="1178"/>
                    <a:pt x="427" y="1722"/>
                  </a:cubicBezTo>
                  <a:cubicBezTo>
                    <a:pt x="369" y="1840"/>
                    <a:pt x="310" y="2031"/>
                    <a:pt x="251" y="2149"/>
                  </a:cubicBezTo>
                  <a:cubicBezTo>
                    <a:pt x="118" y="2399"/>
                    <a:pt x="1" y="2649"/>
                    <a:pt x="60" y="2885"/>
                  </a:cubicBezTo>
                  <a:cubicBezTo>
                    <a:pt x="60" y="3135"/>
                    <a:pt x="251" y="3385"/>
                    <a:pt x="486" y="3444"/>
                  </a:cubicBezTo>
                  <a:cubicBezTo>
                    <a:pt x="678" y="3503"/>
                    <a:pt x="913" y="3444"/>
                    <a:pt x="1104" y="3312"/>
                  </a:cubicBezTo>
                  <a:cubicBezTo>
                    <a:pt x="1222" y="3194"/>
                    <a:pt x="1355" y="3017"/>
                    <a:pt x="1413" y="2826"/>
                  </a:cubicBezTo>
                  <a:cubicBezTo>
                    <a:pt x="1590" y="2340"/>
                    <a:pt x="1590" y="1840"/>
                    <a:pt x="1531" y="1295"/>
                  </a:cubicBezTo>
                  <a:cubicBezTo>
                    <a:pt x="1531" y="869"/>
                    <a:pt x="1531" y="442"/>
                    <a:pt x="1472" y="0"/>
                  </a:cubicBezTo>
                  <a:close/>
                </a:path>
              </a:pathLst>
            </a:custGeom>
            <a:noFill/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21"/>
            <p:cNvSpPr/>
            <p:nvPr/>
          </p:nvSpPr>
          <p:spPr>
            <a:xfrm>
              <a:off x="2610329" y="4690340"/>
              <a:ext cx="37525" cy="84437"/>
            </a:xfrm>
            <a:custGeom>
              <a:avLst/>
              <a:gdLst/>
              <a:ahLst/>
              <a:cxnLst/>
              <a:rect l="l" t="t" r="r" b="b"/>
              <a:pathLst>
                <a:path w="1531" h="3445" fill="none" extrusionOk="0">
                  <a:moveTo>
                    <a:pt x="1398" y="2517"/>
                  </a:moveTo>
                  <a:cubicBezTo>
                    <a:pt x="1531" y="1973"/>
                    <a:pt x="1472" y="1355"/>
                    <a:pt x="1398" y="810"/>
                  </a:cubicBezTo>
                  <a:cubicBezTo>
                    <a:pt x="1339" y="560"/>
                    <a:pt x="1339" y="251"/>
                    <a:pt x="1281" y="1"/>
                  </a:cubicBezTo>
                  <a:cubicBezTo>
                    <a:pt x="795" y="619"/>
                    <a:pt x="427" y="1296"/>
                    <a:pt x="177" y="2090"/>
                  </a:cubicBezTo>
                  <a:cubicBezTo>
                    <a:pt x="59" y="2341"/>
                    <a:pt x="0" y="2576"/>
                    <a:pt x="59" y="2885"/>
                  </a:cubicBezTo>
                  <a:cubicBezTo>
                    <a:pt x="118" y="3135"/>
                    <a:pt x="295" y="3385"/>
                    <a:pt x="604" y="3444"/>
                  </a:cubicBezTo>
                  <a:cubicBezTo>
                    <a:pt x="795" y="3444"/>
                    <a:pt x="1030" y="3312"/>
                    <a:pt x="1163" y="3135"/>
                  </a:cubicBezTo>
                  <a:cubicBezTo>
                    <a:pt x="1339" y="3018"/>
                    <a:pt x="1398" y="2767"/>
                    <a:pt x="1398" y="2517"/>
                  </a:cubicBezTo>
                  <a:close/>
                </a:path>
              </a:pathLst>
            </a:custGeom>
            <a:noFill/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21"/>
            <p:cNvSpPr/>
            <p:nvPr/>
          </p:nvSpPr>
          <p:spPr>
            <a:xfrm>
              <a:off x="2757497" y="4619993"/>
              <a:ext cx="31397" cy="73628"/>
            </a:xfrm>
            <a:custGeom>
              <a:avLst/>
              <a:gdLst/>
              <a:ahLst/>
              <a:cxnLst/>
              <a:rect l="l" t="t" r="r" b="b"/>
              <a:pathLst>
                <a:path w="1281" h="3004" fill="none" extrusionOk="0">
                  <a:moveTo>
                    <a:pt x="1163" y="2326"/>
                  </a:moveTo>
                  <a:cubicBezTo>
                    <a:pt x="1222" y="2135"/>
                    <a:pt x="1222" y="1899"/>
                    <a:pt x="1281" y="1708"/>
                  </a:cubicBezTo>
                  <a:cubicBezTo>
                    <a:pt x="1281" y="1164"/>
                    <a:pt x="1045" y="545"/>
                    <a:pt x="1163" y="1"/>
                  </a:cubicBezTo>
                  <a:cubicBezTo>
                    <a:pt x="736" y="545"/>
                    <a:pt x="310" y="1164"/>
                    <a:pt x="118" y="1840"/>
                  </a:cubicBezTo>
                  <a:cubicBezTo>
                    <a:pt x="59" y="2076"/>
                    <a:pt x="1" y="2326"/>
                    <a:pt x="59" y="2576"/>
                  </a:cubicBezTo>
                  <a:cubicBezTo>
                    <a:pt x="118" y="2812"/>
                    <a:pt x="368" y="3003"/>
                    <a:pt x="619" y="3003"/>
                  </a:cubicBezTo>
                  <a:cubicBezTo>
                    <a:pt x="913" y="2944"/>
                    <a:pt x="1104" y="2635"/>
                    <a:pt x="1163" y="2326"/>
                  </a:cubicBezTo>
                  <a:close/>
                </a:path>
              </a:pathLst>
            </a:custGeom>
            <a:noFill/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21"/>
            <p:cNvSpPr/>
            <p:nvPr/>
          </p:nvSpPr>
          <p:spPr>
            <a:xfrm>
              <a:off x="0" y="1632303"/>
              <a:ext cx="113678" cy="28139"/>
            </a:xfrm>
            <a:custGeom>
              <a:avLst/>
              <a:gdLst/>
              <a:ahLst/>
              <a:cxnLst/>
              <a:rect l="l" t="t" r="r" b="b"/>
              <a:pathLst>
                <a:path w="4048" h="1002" extrusionOk="0">
                  <a:moveTo>
                    <a:pt x="1652" y="0"/>
                  </a:moveTo>
                  <a:cubicBezTo>
                    <a:pt x="1489" y="0"/>
                    <a:pt x="1326" y="5"/>
                    <a:pt x="1163" y="15"/>
                  </a:cubicBezTo>
                  <a:cubicBezTo>
                    <a:pt x="677" y="15"/>
                    <a:pt x="0" y="265"/>
                    <a:pt x="59" y="751"/>
                  </a:cubicBezTo>
                  <a:cubicBezTo>
                    <a:pt x="446" y="714"/>
                    <a:pt x="837" y="694"/>
                    <a:pt x="1231" y="694"/>
                  </a:cubicBezTo>
                  <a:cubicBezTo>
                    <a:pt x="2098" y="694"/>
                    <a:pt x="2981" y="789"/>
                    <a:pt x="3870" y="1001"/>
                  </a:cubicBezTo>
                  <a:cubicBezTo>
                    <a:pt x="3929" y="810"/>
                    <a:pt x="3988" y="560"/>
                    <a:pt x="4047" y="383"/>
                  </a:cubicBezTo>
                  <a:cubicBezTo>
                    <a:pt x="3286" y="125"/>
                    <a:pt x="2473" y="0"/>
                    <a:pt x="1652" y="0"/>
                  </a:cubicBezTo>
                  <a:close/>
                </a:path>
              </a:pathLst>
            </a:custGeom>
            <a:solidFill>
              <a:srgbClr val="F7D79F"/>
            </a:solidFill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21"/>
            <p:cNvSpPr/>
            <p:nvPr/>
          </p:nvSpPr>
          <p:spPr>
            <a:xfrm>
              <a:off x="104946" y="1636571"/>
              <a:ext cx="358361" cy="623207"/>
            </a:xfrm>
            <a:custGeom>
              <a:avLst/>
              <a:gdLst/>
              <a:ahLst/>
              <a:cxnLst/>
              <a:rect l="l" t="t" r="r" b="b"/>
              <a:pathLst>
                <a:path w="12761" h="22192" extrusionOk="0">
                  <a:moveTo>
                    <a:pt x="1538" y="0"/>
                  </a:moveTo>
                  <a:cubicBezTo>
                    <a:pt x="913" y="0"/>
                    <a:pt x="272" y="196"/>
                    <a:pt x="133" y="775"/>
                  </a:cubicBezTo>
                  <a:cubicBezTo>
                    <a:pt x="1" y="1335"/>
                    <a:pt x="428" y="1761"/>
                    <a:pt x="796" y="2129"/>
                  </a:cubicBezTo>
                  <a:cubicBezTo>
                    <a:pt x="2150" y="3542"/>
                    <a:pt x="3562" y="5014"/>
                    <a:pt x="4666" y="6603"/>
                  </a:cubicBezTo>
                  <a:cubicBezTo>
                    <a:pt x="7418" y="10841"/>
                    <a:pt x="8036" y="16110"/>
                    <a:pt x="8713" y="21084"/>
                  </a:cubicBezTo>
                  <a:cubicBezTo>
                    <a:pt x="8826" y="21550"/>
                    <a:pt x="9061" y="22191"/>
                    <a:pt x="9508" y="22191"/>
                  </a:cubicBezTo>
                  <a:cubicBezTo>
                    <a:pt x="9527" y="22191"/>
                    <a:pt x="9547" y="22190"/>
                    <a:pt x="9567" y="22188"/>
                  </a:cubicBezTo>
                  <a:cubicBezTo>
                    <a:pt x="9699" y="22114"/>
                    <a:pt x="9817" y="22055"/>
                    <a:pt x="9935" y="21938"/>
                  </a:cubicBezTo>
                  <a:cubicBezTo>
                    <a:pt x="11406" y="20716"/>
                    <a:pt x="11965" y="18803"/>
                    <a:pt x="12201" y="16905"/>
                  </a:cubicBezTo>
                  <a:cubicBezTo>
                    <a:pt x="12760" y="13358"/>
                    <a:pt x="12275" y="9488"/>
                    <a:pt x="10494" y="6294"/>
                  </a:cubicBezTo>
                  <a:cubicBezTo>
                    <a:pt x="8772" y="3115"/>
                    <a:pt x="5652" y="658"/>
                    <a:pt x="2032" y="40"/>
                  </a:cubicBezTo>
                  <a:cubicBezTo>
                    <a:pt x="1875" y="15"/>
                    <a:pt x="1707" y="0"/>
                    <a:pt x="1538" y="0"/>
                  </a:cubicBezTo>
                  <a:close/>
                </a:path>
              </a:pathLst>
            </a:custGeom>
            <a:solidFill>
              <a:srgbClr val="F7D79F"/>
            </a:solidFill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21"/>
            <p:cNvSpPr/>
            <p:nvPr/>
          </p:nvSpPr>
          <p:spPr>
            <a:xfrm>
              <a:off x="265299" y="1750924"/>
              <a:ext cx="93037" cy="104383"/>
            </a:xfrm>
            <a:custGeom>
              <a:avLst/>
              <a:gdLst/>
              <a:ahLst/>
              <a:cxnLst/>
              <a:rect l="l" t="t" r="r" b="b"/>
              <a:pathLst>
                <a:path w="3313" h="3717" extrusionOk="0">
                  <a:moveTo>
                    <a:pt x="1537" y="1"/>
                  </a:moveTo>
                  <a:cubicBezTo>
                    <a:pt x="1247" y="1"/>
                    <a:pt x="1006" y="126"/>
                    <a:pt x="796" y="324"/>
                  </a:cubicBezTo>
                  <a:cubicBezTo>
                    <a:pt x="678" y="383"/>
                    <a:pt x="604" y="515"/>
                    <a:pt x="545" y="574"/>
                  </a:cubicBezTo>
                  <a:cubicBezTo>
                    <a:pt x="369" y="824"/>
                    <a:pt x="178" y="1118"/>
                    <a:pt x="60" y="1427"/>
                  </a:cubicBezTo>
                  <a:cubicBezTo>
                    <a:pt x="1" y="1736"/>
                    <a:pt x="1" y="2104"/>
                    <a:pt x="60" y="2413"/>
                  </a:cubicBezTo>
                  <a:cubicBezTo>
                    <a:pt x="178" y="2664"/>
                    <a:pt x="310" y="2899"/>
                    <a:pt x="487" y="3090"/>
                  </a:cubicBezTo>
                  <a:cubicBezTo>
                    <a:pt x="604" y="3267"/>
                    <a:pt x="796" y="3399"/>
                    <a:pt x="972" y="3517"/>
                  </a:cubicBezTo>
                  <a:cubicBezTo>
                    <a:pt x="1190" y="3652"/>
                    <a:pt x="1441" y="3716"/>
                    <a:pt x="1691" y="3716"/>
                  </a:cubicBezTo>
                  <a:cubicBezTo>
                    <a:pt x="2014" y="3716"/>
                    <a:pt x="2335" y="3607"/>
                    <a:pt x="2576" y="3399"/>
                  </a:cubicBezTo>
                  <a:cubicBezTo>
                    <a:pt x="3062" y="3090"/>
                    <a:pt x="3312" y="2531"/>
                    <a:pt x="3312" y="1928"/>
                  </a:cubicBezTo>
                  <a:cubicBezTo>
                    <a:pt x="3312" y="1369"/>
                    <a:pt x="3003" y="824"/>
                    <a:pt x="2576" y="456"/>
                  </a:cubicBezTo>
                  <a:cubicBezTo>
                    <a:pt x="2326" y="206"/>
                    <a:pt x="2017" y="88"/>
                    <a:pt x="1708" y="15"/>
                  </a:cubicBezTo>
                  <a:cubicBezTo>
                    <a:pt x="1649" y="5"/>
                    <a:pt x="1592" y="1"/>
                    <a:pt x="1537" y="1"/>
                  </a:cubicBezTo>
                  <a:close/>
                </a:path>
              </a:pathLst>
            </a:custGeom>
            <a:solidFill>
              <a:srgbClr val="F7D79F"/>
            </a:solidFill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21"/>
            <p:cNvSpPr/>
            <p:nvPr/>
          </p:nvSpPr>
          <p:spPr>
            <a:xfrm>
              <a:off x="187622" y="1679678"/>
              <a:ext cx="91352" cy="89022"/>
            </a:xfrm>
            <a:custGeom>
              <a:avLst/>
              <a:gdLst/>
              <a:ahLst/>
              <a:cxnLst/>
              <a:rect l="l" t="t" r="r" b="b"/>
              <a:pathLst>
                <a:path w="3253" h="3170" extrusionOk="0">
                  <a:moveTo>
                    <a:pt x="1417" y="0"/>
                  </a:moveTo>
                  <a:cubicBezTo>
                    <a:pt x="1298" y="0"/>
                    <a:pt x="1177" y="18"/>
                    <a:pt x="1045" y="50"/>
                  </a:cubicBezTo>
                  <a:cubicBezTo>
                    <a:pt x="795" y="109"/>
                    <a:pt x="560" y="344"/>
                    <a:pt x="368" y="594"/>
                  </a:cubicBezTo>
                  <a:cubicBezTo>
                    <a:pt x="133" y="962"/>
                    <a:pt x="0" y="1389"/>
                    <a:pt x="59" y="1816"/>
                  </a:cubicBezTo>
                  <a:cubicBezTo>
                    <a:pt x="192" y="2375"/>
                    <a:pt x="736" y="2802"/>
                    <a:pt x="1295" y="3052"/>
                  </a:cubicBezTo>
                  <a:cubicBezTo>
                    <a:pt x="1413" y="3111"/>
                    <a:pt x="1604" y="3170"/>
                    <a:pt x="1781" y="3170"/>
                  </a:cubicBezTo>
                  <a:cubicBezTo>
                    <a:pt x="2031" y="3170"/>
                    <a:pt x="2267" y="2993"/>
                    <a:pt x="2458" y="2861"/>
                  </a:cubicBezTo>
                  <a:cubicBezTo>
                    <a:pt x="2885" y="2434"/>
                    <a:pt x="3253" y="1816"/>
                    <a:pt x="3135" y="1212"/>
                  </a:cubicBezTo>
                  <a:cubicBezTo>
                    <a:pt x="3002" y="653"/>
                    <a:pt x="2458" y="285"/>
                    <a:pt x="1899" y="109"/>
                  </a:cubicBezTo>
                  <a:cubicBezTo>
                    <a:pt x="1730" y="33"/>
                    <a:pt x="1576" y="0"/>
                    <a:pt x="1417" y="0"/>
                  </a:cubicBezTo>
                  <a:close/>
                </a:path>
              </a:pathLst>
            </a:custGeom>
            <a:solidFill>
              <a:srgbClr val="F7D79F"/>
            </a:solidFill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21"/>
            <p:cNvSpPr/>
            <p:nvPr/>
          </p:nvSpPr>
          <p:spPr>
            <a:xfrm>
              <a:off x="335983" y="1987297"/>
              <a:ext cx="97980" cy="85511"/>
            </a:xfrm>
            <a:custGeom>
              <a:avLst/>
              <a:gdLst/>
              <a:ahLst/>
              <a:cxnLst/>
              <a:rect l="l" t="t" r="r" b="b"/>
              <a:pathLst>
                <a:path w="3489" h="3045" extrusionOk="0">
                  <a:moveTo>
                    <a:pt x="1649" y="1"/>
                  </a:moveTo>
                  <a:cubicBezTo>
                    <a:pt x="1222" y="60"/>
                    <a:pt x="736" y="251"/>
                    <a:pt x="427" y="619"/>
                  </a:cubicBezTo>
                  <a:cubicBezTo>
                    <a:pt x="295" y="737"/>
                    <a:pt x="236" y="869"/>
                    <a:pt x="177" y="987"/>
                  </a:cubicBezTo>
                  <a:cubicBezTo>
                    <a:pt x="1" y="1472"/>
                    <a:pt x="1" y="1472"/>
                    <a:pt x="236" y="1973"/>
                  </a:cubicBezTo>
                  <a:cubicBezTo>
                    <a:pt x="427" y="2458"/>
                    <a:pt x="913" y="2885"/>
                    <a:pt x="1472" y="3003"/>
                  </a:cubicBezTo>
                  <a:cubicBezTo>
                    <a:pt x="1577" y="3031"/>
                    <a:pt x="1687" y="3045"/>
                    <a:pt x="1801" y="3045"/>
                  </a:cubicBezTo>
                  <a:cubicBezTo>
                    <a:pt x="2215" y="3045"/>
                    <a:pt x="2668" y="2865"/>
                    <a:pt x="3003" y="2576"/>
                  </a:cubicBezTo>
                  <a:cubicBezTo>
                    <a:pt x="3371" y="2149"/>
                    <a:pt x="3488" y="1531"/>
                    <a:pt x="3312" y="1046"/>
                  </a:cubicBezTo>
                  <a:cubicBezTo>
                    <a:pt x="3238" y="869"/>
                    <a:pt x="3120" y="678"/>
                    <a:pt x="3003" y="560"/>
                  </a:cubicBezTo>
                  <a:cubicBezTo>
                    <a:pt x="2635" y="192"/>
                    <a:pt x="2134" y="1"/>
                    <a:pt x="1649" y="1"/>
                  </a:cubicBezTo>
                  <a:close/>
                </a:path>
              </a:pathLst>
            </a:custGeom>
            <a:solidFill>
              <a:srgbClr val="F7D79F"/>
            </a:solidFill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21"/>
            <p:cNvSpPr/>
            <p:nvPr/>
          </p:nvSpPr>
          <p:spPr>
            <a:xfrm>
              <a:off x="320285" y="1874180"/>
              <a:ext cx="96323" cy="93880"/>
            </a:xfrm>
            <a:custGeom>
              <a:avLst/>
              <a:gdLst/>
              <a:ahLst/>
              <a:cxnLst/>
              <a:rect l="l" t="t" r="r" b="b"/>
              <a:pathLst>
                <a:path w="3430" h="3343" extrusionOk="0">
                  <a:moveTo>
                    <a:pt x="1530" y="1"/>
                  </a:moveTo>
                  <a:cubicBezTo>
                    <a:pt x="1327" y="1"/>
                    <a:pt x="1122" y="37"/>
                    <a:pt x="927" y="114"/>
                  </a:cubicBezTo>
                  <a:cubicBezTo>
                    <a:pt x="795" y="173"/>
                    <a:pt x="618" y="291"/>
                    <a:pt x="560" y="350"/>
                  </a:cubicBezTo>
                  <a:cubicBezTo>
                    <a:pt x="118" y="718"/>
                    <a:pt x="59" y="718"/>
                    <a:pt x="59" y="1277"/>
                  </a:cubicBezTo>
                  <a:cubicBezTo>
                    <a:pt x="0" y="1880"/>
                    <a:pt x="250" y="2498"/>
                    <a:pt x="677" y="2866"/>
                  </a:cubicBezTo>
                  <a:cubicBezTo>
                    <a:pt x="999" y="3188"/>
                    <a:pt x="1462" y="3342"/>
                    <a:pt x="1904" y="3342"/>
                  </a:cubicBezTo>
                  <a:cubicBezTo>
                    <a:pt x="2049" y="3342"/>
                    <a:pt x="2191" y="3326"/>
                    <a:pt x="2325" y="3293"/>
                  </a:cubicBezTo>
                  <a:cubicBezTo>
                    <a:pt x="2944" y="3116"/>
                    <a:pt x="3370" y="2557"/>
                    <a:pt x="3429" y="2013"/>
                  </a:cubicBezTo>
                  <a:cubicBezTo>
                    <a:pt x="3429" y="1762"/>
                    <a:pt x="3429" y="1586"/>
                    <a:pt x="3370" y="1394"/>
                  </a:cubicBezTo>
                  <a:cubicBezTo>
                    <a:pt x="3253" y="909"/>
                    <a:pt x="2885" y="482"/>
                    <a:pt x="2399" y="232"/>
                  </a:cubicBezTo>
                  <a:cubicBezTo>
                    <a:pt x="2135" y="82"/>
                    <a:pt x="1833" y="1"/>
                    <a:pt x="1530" y="1"/>
                  </a:cubicBezTo>
                  <a:close/>
                </a:path>
              </a:pathLst>
            </a:custGeom>
            <a:solidFill>
              <a:srgbClr val="F7D79F"/>
            </a:solidFill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21"/>
            <p:cNvSpPr/>
            <p:nvPr/>
          </p:nvSpPr>
          <p:spPr>
            <a:xfrm>
              <a:off x="346318" y="2094798"/>
              <a:ext cx="80625" cy="76862"/>
            </a:xfrm>
            <a:custGeom>
              <a:avLst/>
              <a:gdLst/>
              <a:ahLst/>
              <a:cxnLst/>
              <a:rect l="l" t="t" r="r" b="b"/>
              <a:pathLst>
                <a:path w="2871" h="2737" extrusionOk="0">
                  <a:moveTo>
                    <a:pt x="1246" y="0"/>
                  </a:moveTo>
                  <a:cubicBezTo>
                    <a:pt x="985" y="0"/>
                    <a:pt x="739" y="57"/>
                    <a:pt x="545" y="220"/>
                  </a:cubicBezTo>
                  <a:cubicBezTo>
                    <a:pt x="427" y="352"/>
                    <a:pt x="368" y="470"/>
                    <a:pt x="295" y="588"/>
                  </a:cubicBezTo>
                  <a:cubicBezTo>
                    <a:pt x="0" y="1323"/>
                    <a:pt x="368" y="2192"/>
                    <a:pt x="972" y="2560"/>
                  </a:cubicBezTo>
                  <a:cubicBezTo>
                    <a:pt x="1222" y="2677"/>
                    <a:pt x="1472" y="2736"/>
                    <a:pt x="1708" y="2736"/>
                  </a:cubicBezTo>
                  <a:cubicBezTo>
                    <a:pt x="2075" y="2736"/>
                    <a:pt x="2443" y="2486"/>
                    <a:pt x="2635" y="2192"/>
                  </a:cubicBezTo>
                  <a:cubicBezTo>
                    <a:pt x="2811" y="1883"/>
                    <a:pt x="2870" y="1456"/>
                    <a:pt x="2870" y="1088"/>
                  </a:cubicBezTo>
                  <a:cubicBezTo>
                    <a:pt x="2811" y="838"/>
                    <a:pt x="2694" y="588"/>
                    <a:pt x="2576" y="470"/>
                  </a:cubicBezTo>
                  <a:cubicBezTo>
                    <a:pt x="2384" y="279"/>
                    <a:pt x="2134" y="161"/>
                    <a:pt x="1958" y="102"/>
                  </a:cubicBezTo>
                  <a:cubicBezTo>
                    <a:pt x="1728" y="46"/>
                    <a:pt x="1481" y="0"/>
                    <a:pt x="1246" y="0"/>
                  </a:cubicBezTo>
                  <a:close/>
                </a:path>
              </a:pathLst>
            </a:custGeom>
            <a:solidFill>
              <a:srgbClr val="F7D79F"/>
            </a:solidFill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21"/>
            <p:cNvSpPr/>
            <p:nvPr/>
          </p:nvSpPr>
          <p:spPr>
            <a:xfrm>
              <a:off x="394255" y="802850"/>
              <a:ext cx="541009" cy="1005831"/>
            </a:xfrm>
            <a:custGeom>
              <a:avLst/>
              <a:gdLst/>
              <a:ahLst/>
              <a:cxnLst/>
              <a:rect l="l" t="t" r="r" b="b"/>
              <a:pathLst>
                <a:path w="19265" h="35817" extrusionOk="0">
                  <a:moveTo>
                    <a:pt x="619" y="0"/>
                  </a:moveTo>
                  <a:cubicBezTo>
                    <a:pt x="560" y="0"/>
                    <a:pt x="501" y="0"/>
                    <a:pt x="427" y="59"/>
                  </a:cubicBezTo>
                  <a:cubicBezTo>
                    <a:pt x="427" y="59"/>
                    <a:pt x="368" y="118"/>
                    <a:pt x="368" y="236"/>
                  </a:cubicBezTo>
                  <a:cubicBezTo>
                    <a:pt x="1" y="2017"/>
                    <a:pt x="368" y="4047"/>
                    <a:pt x="1472" y="5578"/>
                  </a:cubicBezTo>
                  <a:cubicBezTo>
                    <a:pt x="928" y="6255"/>
                    <a:pt x="619" y="7050"/>
                    <a:pt x="427" y="7903"/>
                  </a:cubicBezTo>
                  <a:cubicBezTo>
                    <a:pt x="59" y="9802"/>
                    <a:pt x="501" y="11700"/>
                    <a:pt x="795" y="13672"/>
                  </a:cubicBezTo>
                  <a:cubicBezTo>
                    <a:pt x="795" y="13745"/>
                    <a:pt x="868" y="13795"/>
                    <a:pt x="938" y="13795"/>
                  </a:cubicBezTo>
                  <a:cubicBezTo>
                    <a:pt x="981" y="13795"/>
                    <a:pt x="1023" y="13776"/>
                    <a:pt x="1045" y="13731"/>
                  </a:cubicBezTo>
                  <a:cubicBezTo>
                    <a:pt x="1531" y="13363"/>
                    <a:pt x="1899" y="12936"/>
                    <a:pt x="2208" y="12436"/>
                  </a:cubicBezTo>
                  <a:cubicBezTo>
                    <a:pt x="2826" y="13540"/>
                    <a:pt x="3503" y="14643"/>
                    <a:pt x="4048" y="15821"/>
                  </a:cubicBezTo>
                  <a:cubicBezTo>
                    <a:pt x="5034" y="17837"/>
                    <a:pt x="5460" y="20103"/>
                    <a:pt x="5343" y="22369"/>
                  </a:cubicBezTo>
                  <a:cubicBezTo>
                    <a:pt x="5151" y="25681"/>
                    <a:pt x="3871" y="29183"/>
                    <a:pt x="5210" y="32244"/>
                  </a:cubicBezTo>
                  <a:cubicBezTo>
                    <a:pt x="6078" y="34216"/>
                    <a:pt x="8095" y="35688"/>
                    <a:pt x="10243" y="35805"/>
                  </a:cubicBezTo>
                  <a:cubicBezTo>
                    <a:pt x="10364" y="35813"/>
                    <a:pt x="10486" y="35817"/>
                    <a:pt x="10609" y="35817"/>
                  </a:cubicBezTo>
                  <a:cubicBezTo>
                    <a:pt x="13407" y="35817"/>
                    <a:pt x="16555" y="33917"/>
                    <a:pt x="17852" y="31449"/>
                  </a:cubicBezTo>
                  <a:cubicBezTo>
                    <a:pt x="19191" y="28874"/>
                    <a:pt x="19264" y="25813"/>
                    <a:pt x="18823" y="22929"/>
                  </a:cubicBezTo>
                  <a:cubicBezTo>
                    <a:pt x="17910" y="16615"/>
                    <a:pt x="13863" y="10670"/>
                    <a:pt x="8772" y="6741"/>
                  </a:cubicBezTo>
                  <a:cubicBezTo>
                    <a:pt x="8404" y="6432"/>
                    <a:pt x="7977" y="6181"/>
                    <a:pt x="7609" y="5946"/>
                  </a:cubicBezTo>
                  <a:cubicBezTo>
                    <a:pt x="8095" y="5755"/>
                    <a:pt x="8595" y="5446"/>
                    <a:pt x="9022" y="5078"/>
                  </a:cubicBezTo>
                  <a:cubicBezTo>
                    <a:pt x="9081" y="5019"/>
                    <a:pt x="9022" y="4842"/>
                    <a:pt x="8889" y="4842"/>
                  </a:cubicBezTo>
                  <a:cubicBezTo>
                    <a:pt x="7446" y="4717"/>
                    <a:pt x="6055" y="3846"/>
                    <a:pt x="4568" y="3846"/>
                  </a:cubicBezTo>
                  <a:cubicBezTo>
                    <a:pt x="4478" y="3846"/>
                    <a:pt x="4388" y="3849"/>
                    <a:pt x="4298" y="3856"/>
                  </a:cubicBezTo>
                  <a:cubicBezTo>
                    <a:pt x="3503" y="3856"/>
                    <a:pt x="2767" y="4224"/>
                    <a:pt x="2149" y="4842"/>
                  </a:cubicBezTo>
                  <a:cubicBezTo>
                    <a:pt x="1354" y="3370"/>
                    <a:pt x="1354" y="1531"/>
                    <a:pt x="1840" y="0"/>
                  </a:cubicBezTo>
                  <a:close/>
                </a:path>
              </a:pathLst>
            </a:custGeom>
            <a:solidFill>
              <a:srgbClr val="F39D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21"/>
            <p:cNvSpPr/>
            <p:nvPr/>
          </p:nvSpPr>
          <p:spPr>
            <a:xfrm>
              <a:off x="395912" y="954103"/>
              <a:ext cx="479003" cy="845592"/>
            </a:xfrm>
            <a:custGeom>
              <a:avLst/>
              <a:gdLst/>
              <a:ahLst/>
              <a:cxnLst/>
              <a:rect l="l" t="t" r="r" b="b"/>
              <a:pathLst>
                <a:path w="17057" h="30111" fill="none" extrusionOk="0">
                  <a:moveTo>
                    <a:pt x="0" y="6505"/>
                  </a:moveTo>
                  <a:cubicBezTo>
                    <a:pt x="560" y="7668"/>
                    <a:pt x="1295" y="8713"/>
                    <a:pt x="1840" y="9875"/>
                  </a:cubicBezTo>
                  <a:cubicBezTo>
                    <a:pt x="2767" y="11906"/>
                    <a:pt x="3253" y="14173"/>
                    <a:pt x="3135" y="16439"/>
                  </a:cubicBezTo>
                  <a:cubicBezTo>
                    <a:pt x="2944" y="19750"/>
                    <a:pt x="1604" y="23238"/>
                    <a:pt x="2944" y="26314"/>
                  </a:cubicBezTo>
                  <a:cubicBezTo>
                    <a:pt x="3871" y="28271"/>
                    <a:pt x="5887" y="29743"/>
                    <a:pt x="8036" y="29860"/>
                  </a:cubicBezTo>
                  <a:cubicBezTo>
                    <a:pt x="10920" y="30110"/>
                    <a:pt x="14290" y="28094"/>
                    <a:pt x="15644" y="25519"/>
                  </a:cubicBezTo>
                  <a:cubicBezTo>
                    <a:pt x="16924" y="22944"/>
                    <a:pt x="17057" y="19868"/>
                    <a:pt x="16630" y="16983"/>
                  </a:cubicBezTo>
                  <a:cubicBezTo>
                    <a:pt x="15703" y="10670"/>
                    <a:pt x="11597" y="4725"/>
                    <a:pt x="6564" y="795"/>
                  </a:cubicBezTo>
                  <a:cubicBezTo>
                    <a:pt x="6196" y="560"/>
                    <a:pt x="5769" y="251"/>
                    <a:pt x="5342" y="1"/>
                  </a:cubicBezTo>
                </a:path>
              </a:pathLst>
            </a:custGeom>
            <a:noFill/>
            <a:ln w="6250" cap="flat" cmpd="sng">
              <a:solidFill>
                <a:srgbClr val="28481F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21"/>
            <p:cNvSpPr/>
            <p:nvPr/>
          </p:nvSpPr>
          <p:spPr>
            <a:xfrm>
              <a:off x="335983" y="892125"/>
              <a:ext cx="252939" cy="284363"/>
            </a:xfrm>
            <a:custGeom>
              <a:avLst/>
              <a:gdLst/>
              <a:ahLst/>
              <a:cxnLst/>
              <a:rect l="l" t="t" r="r" b="b"/>
              <a:pathLst>
                <a:path w="9007" h="10126" fill="none" extrusionOk="0">
                  <a:moveTo>
                    <a:pt x="1340" y="1840"/>
                  </a:moveTo>
                  <a:cubicBezTo>
                    <a:pt x="854" y="2517"/>
                    <a:pt x="486" y="3370"/>
                    <a:pt x="368" y="4180"/>
                  </a:cubicBezTo>
                  <a:cubicBezTo>
                    <a:pt x="1" y="6078"/>
                    <a:pt x="427" y="8035"/>
                    <a:pt x="736" y="9934"/>
                  </a:cubicBezTo>
                  <a:cubicBezTo>
                    <a:pt x="736" y="10066"/>
                    <a:pt x="854" y="10125"/>
                    <a:pt x="972" y="10066"/>
                  </a:cubicBezTo>
                  <a:cubicBezTo>
                    <a:pt x="1958" y="9257"/>
                    <a:pt x="2694" y="8035"/>
                    <a:pt x="2870" y="6814"/>
                  </a:cubicBezTo>
                  <a:cubicBezTo>
                    <a:pt x="2944" y="6623"/>
                    <a:pt x="3120" y="6623"/>
                    <a:pt x="3179" y="6681"/>
                  </a:cubicBezTo>
                  <a:cubicBezTo>
                    <a:pt x="3738" y="7300"/>
                    <a:pt x="4165" y="7976"/>
                    <a:pt x="4533" y="8712"/>
                  </a:cubicBezTo>
                  <a:cubicBezTo>
                    <a:pt x="4592" y="8889"/>
                    <a:pt x="4842" y="8830"/>
                    <a:pt x="4842" y="8653"/>
                  </a:cubicBezTo>
                  <a:cubicBezTo>
                    <a:pt x="4960" y="7241"/>
                    <a:pt x="4842" y="5828"/>
                    <a:pt x="4415" y="4474"/>
                  </a:cubicBezTo>
                  <a:cubicBezTo>
                    <a:pt x="4415" y="4356"/>
                    <a:pt x="4474" y="4239"/>
                    <a:pt x="4592" y="4297"/>
                  </a:cubicBezTo>
                  <a:cubicBezTo>
                    <a:pt x="5887" y="4474"/>
                    <a:pt x="7109" y="5283"/>
                    <a:pt x="8212" y="4974"/>
                  </a:cubicBezTo>
                  <a:cubicBezTo>
                    <a:pt x="8389" y="4915"/>
                    <a:pt x="8389" y="4783"/>
                    <a:pt x="8330" y="4665"/>
                  </a:cubicBezTo>
                  <a:lnTo>
                    <a:pt x="6255" y="2708"/>
                  </a:lnTo>
                  <a:cubicBezTo>
                    <a:pt x="6181" y="2576"/>
                    <a:pt x="6255" y="2399"/>
                    <a:pt x="6373" y="2399"/>
                  </a:cubicBezTo>
                  <a:cubicBezTo>
                    <a:pt x="7285" y="2399"/>
                    <a:pt x="8212" y="2031"/>
                    <a:pt x="8889" y="1413"/>
                  </a:cubicBezTo>
                  <a:cubicBezTo>
                    <a:pt x="9007" y="1295"/>
                    <a:pt x="8948" y="1104"/>
                    <a:pt x="8757" y="1104"/>
                  </a:cubicBezTo>
                  <a:cubicBezTo>
                    <a:pt x="7226" y="986"/>
                    <a:pt x="5814" y="0"/>
                    <a:pt x="4224" y="133"/>
                  </a:cubicBezTo>
                  <a:cubicBezTo>
                    <a:pt x="3429" y="191"/>
                    <a:pt x="2635" y="559"/>
                    <a:pt x="2017" y="1104"/>
                  </a:cubicBezTo>
                </a:path>
              </a:pathLst>
            </a:custGeom>
            <a:noFill/>
            <a:ln w="6250" cap="flat" cmpd="sng">
              <a:solidFill>
                <a:srgbClr val="28481F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21"/>
            <p:cNvSpPr/>
            <p:nvPr/>
          </p:nvSpPr>
          <p:spPr>
            <a:xfrm>
              <a:off x="332276" y="787151"/>
              <a:ext cx="67370" cy="170714"/>
            </a:xfrm>
            <a:custGeom>
              <a:avLst/>
              <a:gdLst/>
              <a:ahLst/>
              <a:cxnLst/>
              <a:rect l="l" t="t" r="r" b="b"/>
              <a:pathLst>
                <a:path w="2399" h="6079" fill="none" extrusionOk="0">
                  <a:moveTo>
                    <a:pt x="500" y="59"/>
                  </a:moveTo>
                  <a:cubicBezTo>
                    <a:pt x="559" y="0"/>
                    <a:pt x="618" y="0"/>
                    <a:pt x="677" y="0"/>
                  </a:cubicBezTo>
                  <a:lnTo>
                    <a:pt x="1898" y="0"/>
                  </a:lnTo>
                  <a:cubicBezTo>
                    <a:pt x="1354" y="1722"/>
                    <a:pt x="1413" y="3738"/>
                    <a:pt x="2399" y="5269"/>
                  </a:cubicBezTo>
                  <a:cubicBezTo>
                    <a:pt x="2149" y="5401"/>
                    <a:pt x="1972" y="5769"/>
                    <a:pt x="1840" y="6078"/>
                  </a:cubicBezTo>
                  <a:cubicBezTo>
                    <a:pt x="559" y="4474"/>
                    <a:pt x="0" y="2267"/>
                    <a:pt x="427" y="250"/>
                  </a:cubicBezTo>
                  <a:cubicBezTo>
                    <a:pt x="427" y="192"/>
                    <a:pt x="427" y="59"/>
                    <a:pt x="500" y="59"/>
                  </a:cubicBezTo>
                  <a:close/>
                </a:path>
              </a:pathLst>
            </a:custGeom>
            <a:noFill/>
            <a:ln w="6250" cap="flat" cmpd="sng">
              <a:solidFill>
                <a:srgbClr val="28481F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21"/>
            <p:cNvSpPr/>
            <p:nvPr/>
          </p:nvSpPr>
          <p:spPr>
            <a:xfrm>
              <a:off x="492629" y="1563696"/>
              <a:ext cx="105000" cy="170714"/>
            </a:xfrm>
            <a:custGeom>
              <a:avLst/>
              <a:gdLst/>
              <a:ahLst/>
              <a:cxnLst/>
              <a:rect l="l" t="t" r="r" b="b"/>
              <a:pathLst>
                <a:path w="3739" h="6079" fill="none" extrusionOk="0">
                  <a:moveTo>
                    <a:pt x="1781" y="560"/>
                  </a:moveTo>
                  <a:cubicBezTo>
                    <a:pt x="1648" y="251"/>
                    <a:pt x="1413" y="0"/>
                    <a:pt x="1104" y="0"/>
                  </a:cubicBezTo>
                  <a:cubicBezTo>
                    <a:pt x="795" y="0"/>
                    <a:pt x="545" y="192"/>
                    <a:pt x="427" y="368"/>
                  </a:cubicBezTo>
                  <a:cubicBezTo>
                    <a:pt x="236" y="618"/>
                    <a:pt x="177" y="928"/>
                    <a:pt x="177" y="1163"/>
                  </a:cubicBezTo>
                  <a:cubicBezTo>
                    <a:pt x="0" y="2767"/>
                    <a:pt x="545" y="4356"/>
                    <a:pt x="1707" y="5460"/>
                  </a:cubicBezTo>
                  <a:cubicBezTo>
                    <a:pt x="1957" y="5710"/>
                    <a:pt x="2325" y="5946"/>
                    <a:pt x="2693" y="6019"/>
                  </a:cubicBezTo>
                  <a:cubicBezTo>
                    <a:pt x="3061" y="6078"/>
                    <a:pt x="3488" y="5887"/>
                    <a:pt x="3620" y="5519"/>
                  </a:cubicBezTo>
                  <a:cubicBezTo>
                    <a:pt x="3738" y="5151"/>
                    <a:pt x="3488" y="4724"/>
                    <a:pt x="3252" y="4356"/>
                  </a:cubicBezTo>
                  <a:cubicBezTo>
                    <a:pt x="2884" y="3812"/>
                    <a:pt x="2517" y="3253"/>
                    <a:pt x="2325" y="2576"/>
                  </a:cubicBezTo>
                  <a:cubicBezTo>
                    <a:pt x="2149" y="1899"/>
                    <a:pt x="2149" y="1163"/>
                    <a:pt x="1781" y="560"/>
                  </a:cubicBezTo>
                  <a:close/>
                </a:path>
              </a:pathLst>
            </a:custGeom>
            <a:noFill/>
            <a:ln w="6250" cap="flat" cmpd="sng">
              <a:solidFill>
                <a:srgbClr val="28481F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21"/>
            <p:cNvSpPr/>
            <p:nvPr/>
          </p:nvSpPr>
          <p:spPr>
            <a:xfrm>
              <a:off x="1493411" y="2571217"/>
              <a:ext cx="519947" cy="756206"/>
            </a:xfrm>
            <a:custGeom>
              <a:avLst/>
              <a:gdLst/>
              <a:ahLst/>
              <a:cxnLst/>
              <a:rect l="l" t="t" r="r" b="b"/>
              <a:pathLst>
                <a:path w="18515" h="26928" extrusionOk="0">
                  <a:moveTo>
                    <a:pt x="13091" y="1"/>
                  </a:moveTo>
                  <a:cubicBezTo>
                    <a:pt x="13020" y="1"/>
                    <a:pt x="12949" y="4"/>
                    <a:pt x="12878" y="11"/>
                  </a:cubicBezTo>
                  <a:cubicBezTo>
                    <a:pt x="12451" y="70"/>
                    <a:pt x="12083" y="261"/>
                    <a:pt x="11715" y="497"/>
                  </a:cubicBezTo>
                  <a:cubicBezTo>
                    <a:pt x="10302" y="1424"/>
                    <a:pt x="9449" y="2895"/>
                    <a:pt x="8772" y="4367"/>
                  </a:cubicBezTo>
                  <a:cubicBezTo>
                    <a:pt x="8095" y="5898"/>
                    <a:pt x="7536" y="7487"/>
                    <a:pt x="6564" y="8782"/>
                  </a:cubicBezTo>
                  <a:cubicBezTo>
                    <a:pt x="5519" y="10062"/>
                    <a:pt x="4107" y="11048"/>
                    <a:pt x="2944" y="12270"/>
                  </a:cubicBezTo>
                  <a:cubicBezTo>
                    <a:pt x="1163" y="13992"/>
                    <a:pt x="60" y="16376"/>
                    <a:pt x="1" y="18892"/>
                  </a:cubicBezTo>
                  <a:cubicBezTo>
                    <a:pt x="1" y="21350"/>
                    <a:pt x="1163" y="23866"/>
                    <a:pt x="3253" y="25206"/>
                  </a:cubicBezTo>
                  <a:cubicBezTo>
                    <a:pt x="3989" y="25647"/>
                    <a:pt x="4784" y="25941"/>
                    <a:pt x="5578" y="26192"/>
                  </a:cubicBezTo>
                  <a:cubicBezTo>
                    <a:pt x="6741" y="26618"/>
                    <a:pt x="7977" y="26927"/>
                    <a:pt x="9257" y="26927"/>
                  </a:cubicBezTo>
                  <a:cubicBezTo>
                    <a:pt x="12510" y="26927"/>
                    <a:pt x="15630" y="24720"/>
                    <a:pt x="17042" y="21777"/>
                  </a:cubicBezTo>
                  <a:cubicBezTo>
                    <a:pt x="18514" y="18833"/>
                    <a:pt x="18396" y="15272"/>
                    <a:pt x="17042" y="12270"/>
                  </a:cubicBezTo>
                  <a:cubicBezTo>
                    <a:pt x="16616" y="11225"/>
                    <a:pt x="16071" y="10313"/>
                    <a:pt x="15821" y="9209"/>
                  </a:cubicBezTo>
                  <a:cubicBezTo>
                    <a:pt x="15571" y="8046"/>
                    <a:pt x="15762" y="6810"/>
                    <a:pt x="15939" y="5589"/>
                  </a:cubicBezTo>
                  <a:cubicBezTo>
                    <a:pt x="16071" y="4367"/>
                    <a:pt x="16189" y="3072"/>
                    <a:pt x="15703" y="1968"/>
                  </a:cubicBezTo>
                  <a:cubicBezTo>
                    <a:pt x="15288" y="874"/>
                    <a:pt x="14233" y="1"/>
                    <a:pt x="13091" y="1"/>
                  </a:cubicBezTo>
                  <a:close/>
                </a:path>
              </a:pathLst>
            </a:custGeom>
            <a:solidFill>
              <a:srgbClr val="7FA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21"/>
            <p:cNvSpPr/>
            <p:nvPr/>
          </p:nvSpPr>
          <p:spPr>
            <a:xfrm>
              <a:off x="1464065" y="2502498"/>
              <a:ext cx="519947" cy="759632"/>
            </a:xfrm>
            <a:custGeom>
              <a:avLst/>
              <a:gdLst/>
              <a:ahLst/>
              <a:cxnLst/>
              <a:rect l="l" t="t" r="r" b="b"/>
              <a:pathLst>
                <a:path w="18515" h="27050" fill="none" extrusionOk="0">
                  <a:moveTo>
                    <a:pt x="3312" y="25327"/>
                  </a:moveTo>
                  <a:cubicBezTo>
                    <a:pt x="3989" y="25754"/>
                    <a:pt x="4784" y="26063"/>
                    <a:pt x="5578" y="26372"/>
                  </a:cubicBezTo>
                  <a:cubicBezTo>
                    <a:pt x="6815" y="26740"/>
                    <a:pt x="8036" y="27049"/>
                    <a:pt x="9258" y="27049"/>
                  </a:cubicBezTo>
                  <a:cubicBezTo>
                    <a:pt x="12569" y="27049"/>
                    <a:pt x="15644" y="24901"/>
                    <a:pt x="17116" y="21957"/>
                  </a:cubicBezTo>
                  <a:cubicBezTo>
                    <a:pt x="18514" y="18955"/>
                    <a:pt x="18396" y="15394"/>
                    <a:pt x="17043" y="12392"/>
                  </a:cubicBezTo>
                  <a:cubicBezTo>
                    <a:pt x="16616" y="11406"/>
                    <a:pt x="16071" y="10434"/>
                    <a:pt x="15821" y="9389"/>
                  </a:cubicBezTo>
                  <a:cubicBezTo>
                    <a:pt x="15571" y="8153"/>
                    <a:pt x="15821" y="6932"/>
                    <a:pt x="15939" y="5710"/>
                  </a:cubicBezTo>
                  <a:cubicBezTo>
                    <a:pt x="16071" y="4474"/>
                    <a:pt x="16189" y="3253"/>
                    <a:pt x="15762" y="2090"/>
                  </a:cubicBezTo>
                  <a:cubicBezTo>
                    <a:pt x="15277" y="928"/>
                    <a:pt x="14173" y="0"/>
                    <a:pt x="12937" y="133"/>
                  </a:cubicBezTo>
                  <a:cubicBezTo>
                    <a:pt x="12510" y="192"/>
                    <a:pt x="12083" y="368"/>
                    <a:pt x="11715" y="618"/>
                  </a:cubicBezTo>
                  <a:cubicBezTo>
                    <a:pt x="10302" y="1531"/>
                    <a:pt x="9449" y="3003"/>
                    <a:pt x="8772" y="4548"/>
                  </a:cubicBezTo>
                  <a:cubicBezTo>
                    <a:pt x="8095" y="6019"/>
                    <a:pt x="7550" y="7609"/>
                    <a:pt x="6564" y="8889"/>
                  </a:cubicBezTo>
                  <a:cubicBezTo>
                    <a:pt x="5520" y="10243"/>
                    <a:pt x="4107" y="11170"/>
                    <a:pt x="2944" y="12392"/>
                  </a:cubicBezTo>
                  <a:cubicBezTo>
                    <a:pt x="1222" y="14172"/>
                    <a:pt x="60" y="16556"/>
                    <a:pt x="1" y="19014"/>
                  </a:cubicBezTo>
                  <a:cubicBezTo>
                    <a:pt x="1" y="21531"/>
                    <a:pt x="1222" y="24047"/>
                    <a:pt x="3312" y="25327"/>
                  </a:cubicBezTo>
                  <a:close/>
                </a:path>
              </a:pathLst>
            </a:custGeom>
            <a:noFill/>
            <a:ln w="6250" cap="flat" cmpd="sng">
              <a:solidFill>
                <a:srgbClr val="28481F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21"/>
            <p:cNvSpPr/>
            <p:nvPr/>
          </p:nvSpPr>
          <p:spPr>
            <a:xfrm>
              <a:off x="1574430" y="2859150"/>
              <a:ext cx="294277" cy="279000"/>
            </a:xfrm>
            <a:custGeom>
              <a:avLst/>
              <a:gdLst/>
              <a:ahLst/>
              <a:cxnLst/>
              <a:rect l="l" t="t" r="r" b="b"/>
              <a:pathLst>
                <a:path w="10479" h="9935" fill="none" extrusionOk="0">
                  <a:moveTo>
                    <a:pt x="9742" y="6859"/>
                  </a:moveTo>
                  <a:cubicBezTo>
                    <a:pt x="10302" y="5696"/>
                    <a:pt x="10478" y="4357"/>
                    <a:pt x="9993" y="3121"/>
                  </a:cubicBezTo>
                  <a:cubicBezTo>
                    <a:pt x="9625" y="2326"/>
                    <a:pt x="9007" y="1649"/>
                    <a:pt x="8271" y="1163"/>
                  </a:cubicBezTo>
                  <a:cubicBezTo>
                    <a:pt x="6490" y="60"/>
                    <a:pt x="4047" y="1"/>
                    <a:pt x="2325" y="1281"/>
                  </a:cubicBezTo>
                  <a:cubicBezTo>
                    <a:pt x="677" y="2517"/>
                    <a:pt x="0" y="5019"/>
                    <a:pt x="971" y="6932"/>
                  </a:cubicBezTo>
                  <a:cubicBezTo>
                    <a:pt x="1472" y="7903"/>
                    <a:pt x="2384" y="8639"/>
                    <a:pt x="3370" y="9140"/>
                  </a:cubicBezTo>
                  <a:cubicBezTo>
                    <a:pt x="5210" y="9934"/>
                    <a:pt x="7535" y="9684"/>
                    <a:pt x="8889" y="8212"/>
                  </a:cubicBezTo>
                  <a:cubicBezTo>
                    <a:pt x="9257" y="7845"/>
                    <a:pt x="9507" y="7359"/>
                    <a:pt x="9742" y="6859"/>
                  </a:cubicBezTo>
                  <a:close/>
                </a:path>
              </a:pathLst>
            </a:custGeom>
            <a:noFill/>
            <a:ln w="6250" cap="flat" cmpd="sng">
              <a:solidFill>
                <a:srgbClr val="28481F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21"/>
            <p:cNvSpPr/>
            <p:nvPr/>
          </p:nvSpPr>
          <p:spPr>
            <a:xfrm>
              <a:off x="132635" y="3056858"/>
              <a:ext cx="978254" cy="1715111"/>
            </a:xfrm>
            <a:custGeom>
              <a:avLst/>
              <a:gdLst/>
              <a:ahLst/>
              <a:cxnLst/>
              <a:rect l="l" t="t" r="r" b="b"/>
              <a:pathLst>
                <a:path w="34835" h="61074" extrusionOk="0">
                  <a:moveTo>
                    <a:pt x="18647" y="25563"/>
                  </a:moveTo>
                  <a:cubicBezTo>
                    <a:pt x="18573" y="25622"/>
                    <a:pt x="18573" y="25622"/>
                    <a:pt x="18573" y="25696"/>
                  </a:cubicBezTo>
                  <a:lnTo>
                    <a:pt x="18647" y="25563"/>
                  </a:lnTo>
                  <a:close/>
                  <a:moveTo>
                    <a:pt x="26550" y="1"/>
                  </a:moveTo>
                  <a:cubicBezTo>
                    <a:pt x="23615" y="5870"/>
                    <a:pt x="21295" y="12529"/>
                    <a:pt x="18904" y="18650"/>
                  </a:cubicBezTo>
                  <a:lnTo>
                    <a:pt x="18904" y="18650"/>
                  </a:lnTo>
                  <a:cubicBezTo>
                    <a:pt x="18941" y="18540"/>
                    <a:pt x="18941" y="18439"/>
                    <a:pt x="18941" y="18338"/>
                  </a:cubicBezTo>
                  <a:cubicBezTo>
                    <a:pt x="19074" y="18028"/>
                    <a:pt x="19191" y="17661"/>
                    <a:pt x="19250" y="17352"/>
                  </a:cubicBezTo>
                  <a:lnTo>
                    <a:pt x="19250" y="17352"/>
                  </a:lnTo>
                  <a:lnTo>
                    <a:pt x="19015" y="18087"/>
                  </a:lnTo>
                  <a:cubicBezTo>
                    <a:pt x="19751" y="13790"/>
                    <a:pt x="20118" y="9066"/>
                    <a:pt x="20413" y="4651"/>
                  </a:cubicBezTo>
                  <a:lnTo>
                    <a:pt x="20413" y="4651"/>
                  </a:lnTo>
                  <a:cubicBezTo>
                    <a:pt x="18573" y="4843"/>
                    <a:pt x="16734" y="5210"/>
                    <a:pt x="14968" y="5829"/>
                  </a:cubicBezTo>
                  <a:cubicBezTo>
                    <a:pt x="15394" y="12009"/>
                    <a:pt x="15762" y="18205"/>
                    <a:pt x="15998" y="24401"/>
                  </a:cubicBezTo>
                  <a:lnTo>
                    <a:pt x="18647" y="25563"/>
                  </a:lnTo>
                  <a:lnTo>
                    <a:pt x="20118" y="26240"/>
                  </a:lnTo>
                  <a:cubicBezTo>
                    <a:pt x="23547" y="21825"/>
                    <a:pt x="28698" y="18764"/>
                    <a:pt x="34217" y="17896"/>
                  </a:cubicBezTo>
                  <a:cubicBezTo>
                    <a:pt x="34835" y="16616"/>
                    <a:pt x="34217" y="15026"/>
                    <a:pt x="33599" y="13731"/>
                  </a:cubicBezTo>
                  <a:cubicBezTo>
                    <a:pt x="33481" y="13481"/>
                    <a:pt x="33363" y="13246"/>
                    <a:pt x="33172" y="13187"/>
                  </a:cubicBezTo>
                  <a:cubicBezTo>
                    <a:pt x="33080" y="13148"/>
                    <a:pt x="32989" y="13132"/>
                    <a:pt x="32898" y="13132"/>
                  </a:cubicBezTo>
                  <a:cubicBezTo>
                    <a:pt x="32681" y="13132"/>
                    <a:pt x="32467" y="13222"/>
                    <a:pt x="32260" y="13304"/>
                  </a:cubicBezTo>
                  <a:cubicBezTo>
                    <a:pt x="28271" y="15453"/>
                    <a:pt x="25328" y="17469"/>
                    <a:pt x="21708" y="20103"/>
                  </a:cubicBezTo>
                  <a:cubicBezTo>
                    <a:pt x="22017" y="19500"/>
                    <a:pt x="22252" y="18941"/>
                    <a:pt x="22503" y="18396"/>
                  </a:cubicBezTo>
                  <a:cubicBezTo>
                    <a:pt x="25269" y="12819"/>
                    <a:pt x="27594" y="8463"/>
                    <a:pt x="30229" y="2208"/>
                  </a:cubicBezTo>
                  <a:cubicBezTo>
                    <a:pt x="29125" y="1281"/>
                    <a:pt x="27903" y="486"/>
                    <a:pt x="26550" y="1"/>
                  </a:cubicBezTo>
                  <a:close/>
                  <a:moveTo>
                    <a:pt x="15336" y="24092"/>
                  </a:moveTo>
                  <a:cubicBezTo>
                    <a:pt x="10847" y="34761"/>
                    <a:pt x="6005" y="45313"/>
                    <a:pt x="737" y="55673"/>
                  </a:cubicBezTo>
                  <a:cubicBezTo>
                    <a:pt x="428" y="56291"/>
                    <a:pt x="60" y="57027"/>
                    <a:pt x="60" y="57704"/>
                  </a:cubicBezTo>
                  <a:cubicBezTo>
                    <a:pt x="1" y="58984"/>
                    <a:pt x="1046" y="60088"/>
                    <a:pt x="2208" y="60574"/>
                  </a:cubicBezTo>
                  <a:cubicBezTo>
                    <a:pt x="3371" y="61074"/>
                    <a:pt x="4725" y="61074"/>
                    <a:pt x="5946" y="61074"/>
                  </a:cubicBezTo>
                  <a:cubicBezTo>
                    <a:pt x="6432" y="61074"/>
                    <a:pt x="6932" y="61074"/>
                    <a:pt x="7300" y="60706"/>
                  </a:cubicBezTo>
                  <a:cubicBezTo>
                    <a:pt x="7536" y="60456"/>
                    <a:pt x="7609" y="60029"/>
                    <a:pt x="7668" y="59661"/>
                  </a:cubicBezTo>
                  <a:cubicBezTo>
                    <a:pt x="8463" y="53098"/>
                    <a:pt x="11215" y="46961"/>
                    <a:pt x="13923" y="40957"/>
                  </a:cubicBezTo>
                  <a:cubicBezTo>
                    <a:pt x="16130" y="36115"/>
                    <a:pt x="18338" y="31214"/>
                    <a:pt x="20545" y="26358"/>
                  </a:cubicBezTo>
                  <a:cubicBezTo>
                    <a:pt x="20354" y="26299"/>
                    <a:pt x="20236" y="26299"/>
                    <a:pt x="20118" y="26240"/>
                  </a:cubicBezTo>
                  <a:cubicBezTo>
                    <a:pt x="19559" y="26064"/>
                    <a:pt x="19074" y="25872"/>
                    <a:pt x="18573" y="25696"/>
                  </a:cubicBezTo>
                  <a:cubicBezTo>
                    <a:pt x="17469" y="25195"/>
                    <a:pt x="16366" y="24710"/>
                    <a:pt x="15336" y="24092"/>
                  </a:cubicBezTo>
                  <a:close/>
                </a:path>
              </a:pathLst>
            </a:custGeom>
            <a:solidFill>
              <a:srgbClr val="7FA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21"/>
            <p:cNvSpPr/>
            <p:nvPr/>
          </p:nvSpPr>
          <p:spPr>
            <a:xfrm>
              <a:off x="516584" y="3011813"/>
              <a:ext cx="557943" cy="737306"/>
            </a:xfrm>
            <a:custGeom>
              <a:avLst/>
              <a:gdLst/>
              <a:ahLst/>
              <a:cxnLst/>
              <a:rect l="l" t="t" r="r" b="b"/>
              <a:pathLst>
                <a:path w="19868" h="26255" fill="none" extrusionOk="0">
                  <a:moveTo>
                    <a:pt x="5151" y="26255"/>
                  </a:moveTo>
                  <a:cubicBezTo>
                    <a:pt x="8580" y="21840"/>
                    <a:pt x="13731" y="18764"/>
                    <a:pt x="19250" y="17911"/>
                  </a:cubicBezTo>
                  <a:cubicBezTo>
                    <a:pt x="19868" y="16557"/>
                    <a:pt x="19250" y="15026"/>
                    <a:pt x="18646" y="13687"/>
                  </a:cubicBezTo>
                  <a:cubicBezTo>
                    <a:pt x="18514" y="13496"/>
                    <a:pt x="18396" y="13246"/>
                    <a:pt x="18220" y="13128"/>
                  </a:cubicBezTo>
                  <a:cubicBezTo>
                    <a:pt x="17911" y="13010"/>
                    <a:pt x="17602" y="13187"/>
                    <a:pt x="17292" y="13319"/>
                  </a:cubicBezTo>
                  <a:cubicBezTo>
                    <a:pt x="13304" y="15453"/>
                    <a:pt x="10361" y="17425"/>
                    <a:pt x="6682" y="20118"/>
                  </a:cubicBezTo>
                  <a:cubicBezTo>
                    <a:pt x="9817" y="13687"/>
                    <a:pt x="12333" y="9081"/>
                    <a:pt x="15276" y="2208"/>
                  </a:cubicBezTo>
                  <a:cubicBezTo>
                    <a:pt x="14173" y="1237"/>
                    <a:pt x="12936" y="501"/>
                    <a:pt x="11597" y="1"/>
                  </a:cubicBezTo>
                  <a:cubicBezTo>
                    <a:pt x="8654" y="5887"/>
                    <a:pt x="6314" y="12510"/>
                    <a:pt x="3930" y="18705"/>
                  </a:cubicBezTo>
                  <a:cubicBezTo>
                    <a:pt x="4783" y="14232"/>
                    <a:pt x="5151" y="9272"/>
                    <a:pt x="5460" y="4607"/>
                  </a:cubicBezTo>
                  <a:cubicBezTo>
                    <a:pt x="3621" y="4784"/>
                    <a:pt x="1781" y="5225"/>
                    <a:pt x="1" y="5770"/>
                  </a:cubicBezTo>
                  <a:cubicBezTo>
                    <a:pt x="427" y="11965"/>
                    <a:pt x="795" y="18161"/>
                    <a:pt x="1045" y="24356"/>
                  </a:cubicBezTo>
                </a:path>
              </a:pathLst>
            </a:custGeom>
            <a:noFill/>
            <a:ln w="6250" cap="flat" cmpd="sng">
              <a:solidFill>
                <a:srgbClr val="28481F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21"/>
            <p:cNvSpPr/>
            <p:nvPr/>
          </p:nvSpPr>
          <p:spPr>
            <a:xfrm>
              <a:off x="568256" y="3497420"/>
              <a:ext cx="70684" cy="208737"/>
            </a:xfrm>
            <a:custGeom>
              <a:avLst/>
              <a:gdLst/>
              <a:ahLst/>
              <a:cxnLst/>
              <a:rect l="l" t="t" r="r" b="b"/>
              <a:pathLst>
                <a:path w="2517" h="7433" fill="none" extrusionOk="0">
                  <a:moveTo>
                    <a:pt x="2517" y="1"/>
                  </a:moveTo>
                  <a:cubicBezTo>
                    <a:pt x="1781" y="2517"/>
                    <a:pt x="927" y="4975"/>
                    <a:pt x="0" y="7432"/>
                  </a:cubicBezTo>
                </a:path>
              </a:pathLst>
            </a:custGeom>
            <a:noFill/>
            <a:ln w="6250" cap="flat" cmpd="sng">
              <a:solidFill>
                <a:srgbClr val="28481F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21"/>
            <p:cNvSpPr/>
            <p:nvPr/>
          </p:nvSpPr>
          <p:spPr>
            <a:xfrm>
              <a:off x="618244" y="3526767"/>
              <a:ext cx="110392" cy="205002"/>
            </a:xfrm>
            <a:custGeom>
              <a:avLst/>
              <a:gdLst/>
              <a:ahLst/>
              <a:cxnLst/>
              <a:rect l="l" t="t" r="r" b="b"/>
              <a:pathLst>
                <a:path w="3931" h="7300" fill="none" extrusionOk="0">
                  <a:moveTo>
                    <a:pt x="3930" y="0"/>
                  </a:moveTo>
                  <a:cubicBezTo>
                    <a:pt x="2885" y="2340"/>
                    <a:pt x="1281" y="5151"/>
                    <a:pt x="1" y="7300"/>
                  </a:cubicBezTo>
                </a:path>
              </a:pathLst>
            </a:custGeom>
            <a:noFill/>
            <a:ln w="6250" cap="flat" cmpd="sng">
              <a:solidFill>
                <a:srgbClr val="28481F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21"/>
            <p:cNvSpPr/>
            <p:nvPr/>
          </p:nvSpPr>
          <p:spPr>
            <a:xfrm>
              <a:off x="98346" y="3687119"/>
              <a:ext cx="574905" cy="1039811"/>
            </a:xfrm>
            <a:custGeom>
              <a:avLst/>
              <a:gdLst/>
              <a:ahLst/>
              <a:cxnLst/>
              <a:rect l="l" t="t" r="r" b="b"/>
              <a:pathLst>
                <a:path w="20472" h="37027" fill="none" extrusionOk="0">
                  <a:moveTo>
                    <a:pt x="7226" y="36659"/>
                  </a:moveTo>
                  <a:cubicBezTo>
                    <a:pt x="6858" y="36968"/>
                    <a:pt x="6373" y="37027"/>
                    <a:pt x="5887" y="37027"/>
                  </a:cubicBezTo>
                  <a:cubicBezTo>
                    <a:pt x="4651" y="37027"/>
                    <a:pt x="3312" y="37027"/>
                    <a:pt x="2134" y="36541"/>
                  </a:cubicBezTo>
                  <a:cubicBezTo>
                    <a:pt x="972" y="36056"/>
                    <a:pt x="1" y="34952"/>
                    <a:pt x="1" y="33657"/>
                  </a:cubicBezTo>
                  <a:cubicBezTo>
                    <a:pt x="1" y="32921"/>
                    <a:pt x="368" y="32244"/>
                    <a:pt x="663" y="31582"/>
                  </a:cubicBezTo>
                  <a:cubicBezTo>
                    <a:pt x="5946" y="21280"/>
                    <a:pt x="10788" y="10729"/>
                    <a:pt x="15262" y="0"/>
                  </a:cubicBezTo>
                  <a:cubicBezTo>
                    <a:pt x="16924" y="972"/>
                    <a:pt x="18632" y="1781"/>
                    <a:pt x="20471" y="2326"/>
                  </a:cubicBezTo>
                  <a:cubicBezTo>
                    <a:pt x="18264" y="7167"/>
                    <a:pt x="16056" y="12009"/>
                    <a:pt x="13849" y="16865"/>
                  </a:cubicBezTo>
                  <a:cubicBezTo>
                    <a:pt x="11156" y="22870"/>
                    <a:pt x="8389" y="29006"/>
                    <a:pt x="7594" y="35555"/>
                  </a:cubicBezTo>
                  <a:cubicBezTo>
                    <a:pt x="7535" y="35997"/>
                    <a:pt x="7476" y="36365"/>
                    <a:pt x="7226" y="36659"/>
                  </a:cubicBezTo>
                  <a:close/>
                </a:path>
              </a:pathLst>
            </a:custGeom>
            <a:noFill/>
            <a:ln w="6250" cap="flat" cmpd="sng">
              <a:solidFill>
                <a:srgbClr val="28481F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21"/>
            <p:cNvSpPr/>
            <p:nvPr/>
          </p:nvSpPr>
          <p:spPr>
            <a:xfrm>
              <a:off x="256621" y="3743734"/>
              <a:ext cx="390993" cy="991874"/>
            </a:xfrm>
            <a:custGeom>
              <a:avLst/>
              <a:gdLst/>
              <a:ahLst/>
              <a:cxnLst/>
              <a:rect l="l" t="t" r="r" b="b"/>
              <a:pathLst>
                <a:path w="13923" h="35320" fill="none" extrusionOk="0">
                  <a:moveTo>
                    <a:pt x="13923" y="1"/>
                  </a:moveTo>
                  <a:cubicBezTo>
                    <a:pt x="10420" y="7786"/>
                    <a:pt x="7109" y="15144"/>
                    <a:pt x="3562" y="22943"/>
                  </a:cubicBezTo>
                  <a:cubicBezTo>
                    <a:pt x="1782" y="26858"/>
                    <a:pt x="1" y="30964"/>
                    <a:pt x="60" y="35320"/>
                  </a:cubicBezTo>
                </a:path>
              </a:pathLst>
            </a:custGeom>
            <a:noFill/>
            <a:ln w="6250" cap="flat" cmpd="sng">
              <a:solidFill>
                <a:srgbClr val="28481F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21"/>
            <p:cNvSpPr/>
            <p:nvPr/>
          </p:nvSpPr>
          <p:spPr>
            <a:xfrm>
              <a:off x="258278" y="4277700"/>
              <a:ext cx="113678" cy="252939"/>
            </a:xfrm>
            <a:custGeom>
              <a:avLst/>
              <a:gdLst/>
              <a:ahLst/>
              <a:cxnLst/>
              <a:rect l="l" t="t" r="r" b="b"/>
              <a:pathLst>
                <a:path w="4048" h="9007" fill="none" extrusionOk="0">
                  <a:moveTo>
                    <a:pt x="4048" y="0"/>
                  </a:moveTo>
                  <a:cubicBezTo>
                    <a:pt x="2576" y="2943"/>
                    <a:pt x="1222" y="5946"/>
                    <a:pt x="1" y="9007"/>
                  </a:cubicBezTo>
                </a:path>
              </a:pathLst>
            </a:custGeom>
            <a:noFill/>
            <a:ln w="6250" cap="flat" cmpd="sng">
              <a:solidFill>
                <a:srgbClr val="28481F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21"/>
            <p:cNvSpPr/>
            <p:nvPr/>
          </p:nvSpPr>
          <p:spPr>
            <a:xfrm>
              <a:off x="449634" y="4561617"/>
              <a:ext cx="506299" cy="481699"/>
            </a:xfrm>
            <a:custGeom>
              <a:avLst/>
              <a:gdLst/>
              <a:ahLst/>
              <a:cxnLst/>
              <a:rect l="l" t="t" r="r" b="b"/>
              <a:pathLst>
                <a:path w="18029" h="17153" extrusionOk="0">
                  <a:moveTo>
                    <a:pt x="9566" y="0"/>
                  </a:moveTo>
                  <a:cubicBezTo>
                    <a:pt x="8463" y="0"/>
                    <a:pt x="7050" y="309"/>
                    <a:pt x="6432" y="501"/>
                  </a:cubicBezTo>
                  <a:cubicBezTo>
                    <a:pt x="5210" y="869"/>
                    <a:pt x="4474" y="1237"/>
                    <a:pt x="3429" y="1972"/>
                  </a:cubicBezTo>
                  <a:cubicBezTo>
                    <a:pt x="2870" y="2399"/>
                    <a:pt x="2326" y="2944"/>
                    <a:pt x="1899" y="3503"/>
                  </a:cubicBezTo>
                  <a:cubicBezTo>
                    <a:pt x="1340" y="4180"/>
                    <a:pt x="913" y="4857"/>
                    <a:pt x="604" y="5828"/>
                  </a:cubicBezTo>
                  <a:cubicBezTo>
                    <a:pt x="1" y="7432"/>
                    <a:pt x="236" y="8830"/>
                    <a:pt x="604" y="10184"/>
                  </a:cubicBezTo>
                  <a:cubicBezTo>
                    <a:pt x="972" y="11597"/>
                    <a:pt x="1649" y="12951"/>
                    <a:pt x="2635" y="14055"/>
                  </a:cubicBezTo>
                  <a:cubicBezTo>
                    <a:pt x="3179" y="14658"/>
                    <a:pt x="3797" y="15217"/>
                    <a:pt x="4533" y="15703"/>
                  </a:cubicBezTo>
                  <a:cubicBezTo>
                    <a:pt x="6013" y="16659"/>
                    <a:pt x="7801" y="17152"/>
                    <a:pt x="9591" y="17152"/>
                  </a:cubicBezTo>
                  <a:cubicBezTo>
                    <a:pt x="10775" y="17152"/>
                    <a:pt x="11959" y="16937"/>
                    <a:pt x="13054" y="16497"/>
                  </a:cubicBezTo>
                  <a:cubicBezTo>
                    <a:pt x="13672" y="16262"/>
                    <a:pt x="14217" y="15953"/>
                    <a:pt x="14776" y="15585"/>
                  </a:cubicBezTo>
                  <a:cubicBezTo>
                    <a:pt x="16792" y="14113"/>
                    <a:pt x="18028" y="11170"/>
                    <a:pt x="17896" y="8654"/>
                  </a:cubicBezTo>
                  <a:cubicBezTo>
                    <a:pt x="17719" y="6196"/>
                    <a:pt x="16557" y="3989"/>
                    <a:pt x="14776" y="2281"/>
                  </a:cubicBezTo>
                  <a:cubicBezTo>
                    <a:pt x="13245" y="810"/>
                    <a:pt x="11774" y="74"/>
                    <a:pt x="9566" y="0"/>
                  </a:cubicBezTo>
                  <a:close/>
                </a:path>
              </a:pathLst>
            </a:custGeom>
            <a:solidFill>
              <a:srgbClr val="FCC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21"/>
            <p:cNvSpPr/>
            <p:nvPr/>
          </p:nvSpPr>
          <p:spPr>
            <a:xfrm>
              <a:off x="416581" y="4527300"/>
              <a:ext cx="504643" cy="494308"/>
            </a:xfrm>
            <a:custGeom>
              <a:avLst/>
              <a:gdLst/>
              <a:ahLst/>
              <a:cxnLst/>
              <a:rect l="l" t="t" r="r" b="b"/>
              <a:pathLst>
                <a:path w="17970" h="17602" fill="none" extrusionOk="0">
                  <a:moveTo>
                    <a:pt x="4489" y="15703"/>
                  </a:moveTo>
                  <a:cubicBezTo>
                    <a:pt x="6932" y="17293"/>
                    <a:pt x="10243" y="17602"/>
                    <a:pt x="13010" y="16557"/>
                  </a:cubicBezTo>
                  <a:cubicBezTo>
                    <a:pt x="13613" y="16307"/>
                    <a:pt x="14172" y="16012"/>
                    <a:pt x="14717" y="15571"/>
                  </a:cubicBezTo>
                  <a:cubicBezTo>
                    <a:pt x="16748" y="14099"/>
                    <a:pt x="17969" y="11156"/>
                    <a:pt x="17851" y="8713"/>
                  </a:cubicBezTo>
                  <a:cubicBezTo>
                    <a:pt x="17734" y="6197"/>
                    <a:pt x="16556" y="3989"/>
                    <a:pt x="14717" y="2267"/>
                  </a:cubicBezTo>
                  <a:cubicBezTo>
                    <a:pt x="13186" y="854"/>
                    <a:pt x="11715" y="60"/>
                    <a:pt x="9566" y="60"/>
                  </a:cubicBezTo>
                  <a:cubicBezTo>
                    <a:pt x="8462" y="1"/>
                    <a:pt x="6991" y="310"/>
                    <a:pt x="6387" y="487"/>
                  </a:cubicBezTo>
                  <a:cubicBezTo>
                    <a:pt x="5151" y="854"/>
                    <a:pt x="4415" y="1222"/>
                    <a:pt x="3444" y="1958"/>
                  </a:cubicBezTo>
                  <a:cubicBezTo>
                    <a:pt x="2826" y="2400"/>
                    <a:pt x="2340" y="2944"/>
                    <a:pt x="1840" y="3503"/>
                  </a:cubicBezTo>
                  <a:cubicBezTo>
                    <a:pt x="1295" y="4166"/>
                    <a:pt x="868" y="4843"/>
                    <a:pt x="559" y="5829"/>
                  </a:cubicBezTo>
                  <a:cubicBezTo>
                    <a:pt x="0" y="7418"/>
                    <a:pt x="250" y="8831"/>
                    <a:pt x="559" y="10185"/>
                  </a:cubicBezTo>
                  <a:cubicBezTo>
                    <a:pt x="927" y="11597"/>
                    <a:pt x="1604" y="12937"/>
                    <a:pt x="2576" y="14040"/>
                  </a:cubicBezTo>
                  <a:cubicBezTo>
                    <a:pt x="3135" y="14658"/>
                    <a:pt x="3753" y="15277"/>
                    <a:pt x="4489" y="15703"/>
                  </a:cubicBezTo>
                  <a:close/>
                </a:path>
              </a:pathLst>
            </a:custGeom>
            <a:noFill/>
            <a:ln w="6250" cap="flat" cmpd="sng">
              <a:solidFill>
                <a:srgbClr val="28481F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21"/>
            <p:cNvSpPr/>
            <p:nvPr/>
          </p:nvSpPr>
          <p:spPr>
            <a:xfrm>
              <a:off x="452948" y="4568638"/>
              <a:ext cx="432302" cy="399670"/>
            </a:xfrm>
            <a:custGeom>
              <a:avLst/>
              <a:gdLst/>
              <a:ahLst/>
              <a:cxnLst/>
              <a:rect l="l" t="t" r="r" b="b"/>
              <a:pathLst>
                <a:path w="15394" h="14232" fill="none" extrusionOk="0">
                  <a:moveTo>
                    <a:pt x="6740" y="560"/>
                  </a:moveTo>
                  <a:cubicBezTo>
                    <a:pt x="6932" y="251"/>
                    <a:pt x="7359" y="59"/>
                    <a:pt x="7726" y="59"/>
                  </a:cubicBezTo>
                  <a:cubicBezTo>
                    <a:pt x="8580" y="1"/>
                    <a:pt x="9375" y="251"/>
                    <a:pt x="10052" y="736"/>
                  </a:cubicBezTo>
                  <a:cubicBezTo>
                    <a:pt x="10110" y="795"/>
                    <a:pt x="10184" y="854"/>
                    <a:pt x="10243" y="854"/>
                  </a:cubicBezTo>
                  <a:cubicBezTo>
                    <a:pt x="10302" y="928"/>
                    <a:pt x="10420" y="928"/>
                    <a:pt x="10478" y="928"/>
                  </a:cubicBezTo>
                  <a:cubicBezTo>
                    <a:pt x="11656" y="1045"/>
                    <a:pt x="12686" y="1840"/>
                    <a:pt x="13127" y="2885"/>
                  </a:cubicBezTo>
                  <a:cubicBezTo>
                    <a:pt x="14408" y="3621"/>
                    <a:pt x="15085" y="5210"/>
                    <a:pt x="14776" y="6623"/>
                  </a:cubicBezTo>
                  <a:cubicBezTo>
                    <a:pt x="15202" y="7109"/>
                    <a:pt x="15394" y="7844"/>
                    <a:pt x="15335" y="8521"/>
                  </a:cubicBezTo>
                  <a:cubicBezTo>
                    <a:pt x="15261" y="9198"/>
                    <a:pt x="14893" y="9816"/>
                    <a:pt x="14349" y="10243"/>
                  </a:cubicBezTo>
                  <a:cubicBezTo>
                    <a:pt x="14290" y="10302"/>
                    <a:pt x="14231" y="10361"/>
                    <a:pt x="14158" y="10420"/>
                  </a:cubicBezTo>
                  <a:cubicBezTo>
                    <a:pt x="14099" y="10493"/>
                    <a:pt x="14040" y="10611"/>
                    <a:pt x="14040" y="10729"/>
                  </a:cubicBezTo>
                  <a:cubicBezTo>
                    <a:pt x="13613" y="11715"/>
                    <a:pt x="12686" y="12333"/>
                    <a:pt x="11582" y="12392"/>
                  </a:cubicBezTo>
                  <a:cubicBezTo>
                    <a:pt x="11523" y="12995"/>
                    <a:pt x="11038" y="13437"/>
                    <a:pt x="10478" y="13731"/>
                  </a:cubicBezTo>
                  <a:cubicBezTo>
                    <a:pt x="9993" y="13981"/>
                    <a:pt x="9375" y="14040"/>
                    <a:pt x="8771" y="14099"/>
                  </a:cubicBezTo>
                  <a:cubicBezTo>
                    <a:pt x="8153" y="14172"/>
                    <a:pt x="7359" y="14231"/>
                    <a:pt x="6991" y="13672"/>
                  </a:cubicBezTo>
                  <a:cubicBezTo>
                    <a:pt x="6740" y="14040"/>
                    <a:pt x="6255" y="14040"/>
                    <a:pt x="5828" y="13981"/>
                  </a:cubicBezTo>
                  <a:cubicBezTo>
                    <a:pt x="4783" y="13731"/>
                    <a:pt x="3797" y="13128"/>
                    <a:pt x="3194" y="12259"/>
                  </a:cubicBezTo>
                  <a:cubicBezTo>
                    <a:pt x="3120" y="12142"/>
                    <a:pt x="3061" y="12083"/>
                    <a:pt x="3002" y="12024"/>
                  </a:cubicBezTo>
                  <a:cubicBezTo>
                    <a:pt x="2885" y="11891"/>
                    <a:pt x="2752" y="11891"/>
                    <a:pt x="2635" y="11833"/>
                  </a:cubicBezTo>
                  <a:cubicBezTo>
                    <a:pt x="1531" y="11229"/>
                    <a:pt x="986" y="10184"/>
                    <a:pt x="986" y="8948"/>
                  </a:cubicBezTo>
                  <a:cubicBezTo>
                    <a:pt x="618" y="8654"/>
                    <a:pt x="368" y="8212"/>
                    <a:pt x="250" y="7786"/>
                  </a:cubicBezTo>
                  <a:cubicBezTo>
                    <a:pt x="59" y="7241"/>
                    <a:pt x="0" y="6682"/>
                    <a:pt x="118" y="6137"/>
                  </a:cubicBezTo>
                  <a:cubicBezTo>
                    <a:pt x="250" y="5578"/>
                    <a:pt x="545" y="5092"/>
                    <a:pt x="1045" y="4842"/>
                  </a:cubicBezTo>
                  <a:cubicBezTo>
                    <a:pt x="1281" y="4666"/>
                    <a:pt x="1104" y="4357"/>
                    <a:pt x="1104" y="4048"/>
                  </a:cubicBezTo>
                  <a:cubicBezTo>
                    <a:pt x="1045" y="3621"/>
                    <a:pt x="1354" y="3253"/>
                    <a:pt x="1649" y="2944"/>
                  </a:cubicBezTo>
                  <a:cubicBezTo>
                    <a:pt x="1899" y="2694"/>
                    <a:pt x="2149" y="2399"/>
                    <a:pt x="2458" y="2208"/>
                  </a:cubicBezTo>
                  <a:cubicBezTo>
                    <a:pt x="2752" y="2031"/>
                    <a:pt x="3120" y="1899"/>
                    <a:pt x="3429" y="1958"/>
                  </a:cubicBezTo>
                  <a:cubicBezTo>
                    <a:pt x="3621" y="1958"/>
                    <a:pt x="3797" y="2031"/>
                    <a:pt x="3930" y="1899"/>
                  </a:cubicBezTo>
                  <a:cubicBezTo>
                    <a:pt x="3988" y="1781"/>
                    <a:pt x="3988" y="1663"/>
                    <a:pt x="3988" y="1531"/>
                  </a:cubicBezTo>
                  <a:cubicBezTo>
                    <a:pt x="3988" y="1104"/>
                    <a:pt x="4415" y="795"/>
                    <a:pt x="4783" y="619"/>
                  </a:cubicBezTo>
                  <a:cubicBezTo>
                    <a:pt x="5401" y="368"/>
                    <a:pt x="6196" y="251"/>
                    <a:pt x="6740" y="560"/>
                  </a:cubicBezTo>
                  <a:close/>
                </a:path>
              </a:pathLst>
            </a:custGeom>
            <a:noFill/>
            <a:ln w="6250" cap="flat" cmpd="sng">
              <a:solidFill>
                <a:srgbClr val="28481F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21"/>
            <p:cNvSpPr/>
            <p:nvPr/>
          </p:nvSpPr>
          <p:spPr>
            <a:xfrm>
              <a:off x="533939" y="4785605"/>
              <a:ext cx="136004" cy="168635"/>
            </a:xfrm>
            <a:custGeom>
              <a:avLst/>
              <a:gdLst/>
              <a:ahLst/>
              <a:cxnLst/>
              <a:rect l="l" t="t" r="r" b="b"/>
              <a:pathLst>
                <a:path w="4843" h="6005" fill="none" extrusionOk="0">
                  <a:moveTo>
                    <a:pt x="4048" y="6005"/>
                  </a:moveTo>
                  <a:cubicBezTo>
                    <a:pt x="4416" y="4666"/>
                    <a:pt x="4784" y="3003"/>
                    <a:pt x="4725" y="1590"/>
                  </a:cubicBezTo>
                  <a:cubicBezTo>
                    <a:pt x="4725" y="987"/>
                    <a:pt x="4842" y="560"/>
                    <a:pt x="4592" y="192"/>
                  </a:cubicBezTo>
                  <a:cubicBezTo>
                    <a:pt x="4475" y="60"/>
                    <a:pt x="4283" y="1"/>
                    <a:pt x="4107" y="60"/>
                  </a:cubicBezTo>
                  <a:cubicBezTo>
                    <a:pt x="3989" y="118"/>
                    <a:pt x="3621" y="560"/>
                    <a:pt x="3430" y="736"/>
                  </a:cubicBezTo>
                  <a:cubicBezTo>
                    <a:pt x="2576" y="2090"/>
                    <a:pt x="1281" y="3253"/>
                    <a:pt x="1" y="4165"/>
                  </a:cubicBezTo>
                </a:path>
              </a:pathLst>
            </a:custGeom>
            <a:noFill/>
            <a:ln w="6250" cap="flat" cmpd="sng">
              <a:solidFill>
                <a:srgbClr val="28481F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21"/>
            <p:cNvSpPr/>
            <p:nvPr/>
          </p:nvSpPr>
          <p:spPr>
            <a:xfrm>
              <a:off x="480638" y="4782292"/>
              <a:ext cx="168635" cy="37659"/>
            </a:xfrm>
            <a:custGeom>
              <a:avLst/>
              <a:gdLst/>
              <a:ahLst/>
              <a:cxnLst/>
              <a:rect l="l" t="t" r="r" b="b"/>
              <a:pathLst>
                <a:path w="6005" h="1341" fill="none" extrusionOk="0">
                  <a:moveTo>
                    <a:pt x="5946" y="310"/>
                  </a:moveTo>
                  <a:cubicBezTo>
                    <a:pt x="6005" y="236"/>
                    <a:pt x="6005" y="178"/>
                    <a:pt x="6005" y="119"/>
                  </a:cubicBezTo>
                  <a:cubicBezTo>
                    <a:pt x="6005" y="119"/>
                    <a:pt x="5946" y="60"/>
                    <a:pt x="5887" y="60"/>
                  </a:cubicBezTo>
                  <a:cubicBezTo>
                    <a:pt x="5696" y="1"/>
                    <a:pt x="5445" y="1"/>
                    <a:pt x="5210" y="1"/>
                  </a:cubicBezTo>
                  <a:cubicBezTo>
                    <a:pt x="4224" y="1"/>
                    <a:pt x="2811" y="428"/>
                    <a:pt x="1840" y="737"/>
                  </a:cubicBezTo>
                  <a:cubicBezTo>
                    <a:pt x="1163" y="972"/>
                    <a:pt x="604" y="1164"/>
                    <a:pt x="0" y="1340"/>
                  </a:cubicBezTo>
                </a:path>
              </a:pathLst>
            </a:custGeom>
            <a:noFill/>
            <a:ln w="6250" cap="flat" cmpd="sng">
              <a:solidFill>
                <a:srgbClr val="28481F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21"/>
            <p:cNvSpPr/>
            <p:nvPr/>
          </p:nvSpPr>
          <p:spPr>
            <a:xfrm>
              <a:off x="485581" y="4697987"/>
              <a:ext cx="162036" cy="85989"/>
            </a:xfrm>
            <a:custGeom>
              <a:avLst/>
              <a:gdLst/>
              <a:ahLst/>
              <a:cxnLst/>
              <a:rect l="l" t="t" r="r" b="b"/>
              <a:pathLst>
                <a:path w="5770" h="3062" fill="none" extrusionOk="0">
                  <a:moveTo>
                    <a:pt x="5711" y="3062"/>
                  </a:moveTo>
                  <a:cubicBezTo>
                    <a:pt x="5770" y="2944"/>
                    <a:pt x="5770" y="2870"/>
                    <a:pt x="5711" y="2753"/>
                  </a:cubicBezTo>
                  <a:cubicBezTo>
                    <a:pt x="5637" y="2694"/>
                    <a:pt x="5578" y="2576"/>
                    <a:pt x="5520" y="2576"/>
                  </a:cubicBezTo>
                  <a:cubicBezTo>
                    <a:pt x="3621" y="1531"/>
                    <a:pt x="1899" y="795"/>
                    <a:pt x="1" y="1"/>
                  </a:cubicBezTo>
                </a:path>
              </a:pathLst>
            </a:custGeom>
            <a:noFill/>
            <a:ln w="6250" cap="flat" cmpd="sng">
              <a:solidFill>
                <a:srgbClr val="28481F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21"/>
            <p:cNvSpPr/>
            <p:nvPr/>
          </p:nvSpPr>
          <p:spPr>
            <a:xfrm>
              <a:off x="556265" y="4623596"/>
              <a:ext cx="94666" cy="146759"/>
            </a:xfrm>
            <a:custGeom>
              <a:avLst/>
              <a:gdLst/>
              <a:ahLst/>
              <a:cxnLst/>
              <a:rect l="l" t="t" r="r" b="b"/>
              <a:pathLst>
                <a:path w="3371" h="5226" fill="none" extrusionOk="0">
                  <a:moveTo>
                    <a:pt x="3253" y="5225"/>
                  </a:moveTo>
                  <a:cubicBezTo>
                    <a:pt x="3370" y="5093"/>
                    <a:pt x="3312" y="4975"/>
                    <a:pt x="3253" y="4857"/>
                  </a:cubicBezTo>
                  <a:cubicBezTo>
                    <a:pt x="2752" y="3503"/>
                    <a:pt x="1840" y="2149"/>
                    <a:pt x="986" y="987"/>
                  </a:cubicBezTo>
                  <a:cubicBezTo>
                    <a:pt x="736" y="619"/>
                    <a:pt x="427" y="192"/>
                    <a:pt x="0" y="1"/>
                  </a:cubicBezTo>
                </a:path>
              </a:pathLst>
            </a:custGeom>
            <a:noFill/>
            <a:ln w="6250" cap="flat" cmpd="sng">
              <a:solidFill>
                <a:srgbClr val="28481F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21"/>
            <p:cNvSpPr/>
            <p:nvPr/>
          </p:nvSpPr>
          <p:spPr>
            <a:xfrm>
              <a:off x="659582" y="4785605"/>
              <a:ext cx="118649" cy="134347"/>
            </a:xfrm>
            <a:custGeom>
              <a:avLst/>
              <a:gdLst/>
              <a:ahLst/>
              <a:cxnLst/>
              <a:rect l="l" t="t" r="r" b="b"/>
              <a:pathLst>
                <a:path w="4225" h="4784" fill="none" extrusionOk="0">
                  <a:moveTo>
                    <a:pt x="4224" y="4783"/>
                  </a:moveTo>
                  <a:cubicBezTo>
                    <a:pt x="4048" y="4416"/>
                    <a:pt x="3856" y="3989"/>
                    <a:pt x="3562" y="3621"/>
                  </a:cubicBezTo>
                  <a:cubicBezTo>
                    <a:pt x="3371" y="3371"/>
                    <a:pt x="3194" y="3194"/>
                    <a:pt x="3003" y="2944"/>
                  </a:cubicBezTo>
                  <a:cubicBezTo>
                    <a:pt x="2458" y="2399"/>
                    <a:pt x="1472" y="1355"/>
                    <a:pt x="987" y="736"/>
                  </a:cubicBezTo>
                  <a:cubicBezTo>
                    <a:pt x="677" y="486"/>
                    <a:pt x="368" y="192"/>
                    <a:pt x="1" y="1"/>
                  </a:cubicBezTo>
                </a:path>
              </a:pathLst>
            </a:custGeom>
            <a:noFill/>
            <a:ln w="6250" cap="flat" cmpd="sng">
              <a:solidFill>
                <a:srgbClr val="28481F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21"/>
            <p:cNvSpPr/>
            <p:nvPr/>
          </p:nvSpPr>
          <p:spPr>
            <a:xfrm>
              <a:off x="674887" y="4785605"/>
              <a:ext cx="173999" cy="79389"/>
            </a:xfrm>
            <a:custGeom>
              <a:avLst/>
              <a:gdLst/>
              <a:ahLst/>
              <a:cxnLst/>
              <a:rect l="l" t="t" r="r" b="b"/>
              <a:pathLst>
                <a:path w="6196" h="2827" fill="none" extrusionOk="0">
                  <a:moveTo>
                    <a:pt x="0" y="118"/>
                  </a:moveTo>
                  <a:cubicBezTo>
                    <a:pt x="74" y="1"/>
                    <a:pt x="250" y="1"/>
                    <a:pt x="368" y="1"/>
                  </a:cubicBezTo>
                  <a:cubicBezTo>
                    <a:pt x="559" y="1"/>
                    <a:pt x="736" y="1"/>
                    <a:pt x="868" y="60"/>
                  </a:cubicBezTo>
                  <a:cubicBezTo>
                    <a:pt x="2884" y="987"/>
                    <a:pt x="4297" y="1899"/>
                    <a:pt x="6196" y="2826"/>
                  </a:cubicBezTo>
                </a:path>
              </a:pathLst>
            </a:custGeom>
            <a:noFill/>
            <a:ln w="6250" cap="flat" cmpd="sng">
              <a:solidFill>
                <a:srgbClr val="28481F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21"/>
            <p:cNvSpPr/>
            <p:nvPr/>
          </p:nvSpPr>
          <p:spPr>
            <a:xfrm>
              <a:off x="681908" y="4754602"/>
              <a:ext cx="184334" cy="26089"/>
            </a:xfrm>
            <a:custGeom>
              <a:avLst/>
              <a:gdLst/>
              <a:ahLst/>
              <a:cxnLst/>
              <a:rect l="l" t="t" r="r" b="b"/>
              <a:pathLst>
                <a:path w="6564" h="929" fill="none" extrusionOk="0">
                  <a:moveTo>
                    <a:pt x="0" y="928"/>
                  </a:moveTo>
                  <a:cubicBezTo>
                    <a:pt x="309" y="737"/>
                    <a:pt x="677" y="737"/>
                    <a:pt x="1045" y="678"/>
                  </a:cubicBezTo>
                  <a:cubicBezTo>
                    <a:pt x="2634" y="487"/>
                    <a:pt x="4974" y="119"/>
                    <a:pt x="6564" y="1"/>
                  </a:cubicBezTo>
                </a:path>
              </a:pathLst>
            </a:custGeom>
            <a:noFill/>
            <a:ln w="6250" cap="flat" cmpd="sng">
              <a:solidFill>
                <a:srgbClr val="28481F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21"/>
            <p:cNvSpPr/>
            <p:nvPr/>
          </p:nvSpPr>
          <p:spPr>
            <a:xfrm>
              <a:off x="681908" y="4649629"/>
              <a:ext cx="139710" cy="113678"/>
            </a:xfrm>
            <a:custGeom>
              <a:avLst/>
              <a:gdLst/>
              <a:ahLst/>
              <a:cxnLst/>
              <a:rect l="l" t="t" r="r" b="b"/>
              <a:pathLst>
                <a:path w="4975" h="4048" fill="none" extrusionOk="0">
                  <a:moveTo>
                    <a:pt x="0" y="4048"/>
                  </a:moveTo>
                  <a:cubicBezTo>
                    <a:pt x="1295" y="2885"/>
                    <a:pt x="4047" y="737"/>
                    <a:pt x="4974" y="1"/>
                  </a:cubicBezTo>
                </a:path>
              </a:pathLst>
            </a:custGeom>
            <a:noFill/>
            <a:ln w="6250" cap="flat" cmpd="sng">
              <a:solidFill>
                <a:srgbClr val="28481F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21"/>
            <p:cNvSpPr/>
            <p:nvPr/>
          </p:nvSpPr>
          <p:spPr>
            <a:xfrm>
              <a:off x="642227" y="4584336"/>
              <a:ext cx="22354" cy="173606"/>
            </a:xfrm>
            <a:custGeom>
              <a:avLst/>
              <a:gdLst/>
              <a:ahLst/>
              <a:cxnLst/>
              <a:rect l="l" t="t" r="r" b="b"/>
              <a:pathLst>
                <a:path w="796" h="6182" fill="none" extrusionOk="0">
                  <a:moveTo>
                    <a:pt x="501" y="6182"/>
                  </a:moveTo>
                  <a:cubicBezTo>
                    <a:pt x="677" y="6005"/>
                    <a:pt x="736" y="5696"/>
                    <a:pt x="736" y="5446"/>
                  </a:cubicBezTo>
                  <a:cubicBezTo>
                    <a:pt x="795" y="4710"/>
                    <a:pt x="795" y="3489"/>
                    <a:pt x="736" y="2753"/>
                  </a:cubicBezTo>
                  <a:cubicBezTo>
                    <a:pt x="560" y="1531"/>
                    <a:pt x="501" y="795"/>
                    <a:pt x="0" y="1"/>
                  </a:cubicBezTo>
                </a:path>
              </a:pathLst>
            </a:custGeom>
            <a:noFill/>
            <a:ln w="6250" cap="flat" cmpd="sng">
              <a:solidFill>
                <a:srgbClr val="28481F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21"/>
            <p:cNvSpPr/>
            <p:nvPr/>
          </p:nvSpPr>
          <p:spPr>
            <a:xfrm>
              <a:off x="664552" y="4594671"/>
              <a:ext cx="79361" cy="165350"/>
            </a:xfrm>
            <a:custGeom>
              <a:avLst/>
              <a:gdLst/>
              <a:ahLst/>
              <a:cxnLst/>
              <a:rect l="l" t="t" r="r" b="b"/>
              <a:pathLst>
                <a:path w="2826" h="5888" fill="none" extrusionOk="0">
                  <a:moveTo>
                    <a:pt x="0" y="5814"/>
                  </a:moveTo>
                  <a:cubicBezTo>
                    <a:pt x="133" y="5887"/>
                    <a:pt x="250" y="5814"/>
                    <a:pt x="368" y="5696"/>
                  </a:cubicBezTo>
                  <a:cubicBezTo>
                    <a:pt x="442" y="5637"/>
                    <a:pt x="559" y="5519"/>
                    <a:pt x="559" y="5387"/>
                  </a:cubicBezTo>
                  <a:cubicBezTo>
                    <a:pt x="810" y="4901"/>
                    <a:pt x="2517" y="795"/>
                    <a:pt x="2826" y="1"/>
                  </a:cubicBezTo>
                </a:path>
              </a:pathLst>
            </a:custGeom>
            <a:noFill/>
            <a:ln w="6250" cap="flat" cmpd="sng">
              <a:solidFill>
                <a:srgbClr val="28481F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21"/>
            <p:cNvSpPr/>
            <p:nvPr/>
          </p:nvSpPr>
          <p:spPr>
            <a:xfrm>
              <a:off x="638913" y="4744296"/>
              <a:ext cx="46308" cy="48358"/>
            </a:xfrm>
            <a:custGeom>
              <a:avLst/>
              <a:gdLst/>
              <a:ahLst/>
              <a:cxnLst/>
              <a:rect l="l" t="t" r="r" b="b"/>
              <a:pathLst>
                <a:path w="1649" h="1722" fill="none" extrusionOk="0">
                  <a:moveTo>
                    <a:pt x="310" y="1589"/>
                  </a:moveTo>
                  <a:cubicBezTo>
                    <a:pt x="369" y="1663"/>
                    <a:pt x="486" y="1589"/>
                    <a:pt x="619" y="1589"/>
                  </a:cubicBezTo>
                  <a:cubicBezTo>
                    <a:pt x="678" y="1663"/>
                    <a:pt x="737" y="1663"/>
                    <a:pt x="737" y="1663"/>
                  </a:cubicBezTo>
                  <a:cubicBezTo>
                    <a:pt x="854" y="1722"/>
                    <a:pt x="913" y="1722"/>
                    <a:pt x="987" y="1722"/>
                  </a:cubicBezTo>
                  <a:cubicBezTo>
                    <a:pt x="1222" y="1722"/>
                    <a:pt x="1413" y="1589"/>
                    <a:pt x="1531" y="1413"/>
                  </a:cubicBezTo>
                  <a:cubicBezTo>
                    <a:pt x="1590" y="1221"/>
                    <a:pt x="1649" y="1045"/>
                    <a:pt x="1649" y="795"/>
                  </a:cubicBezTo>
                  <a:lnTo>
                    <a:pt x="1649" y="677"/>
                  </a:lnTo>
                  <a:lnTo>
                    <a:pt x="1531" y="559"/>
                  </a:lnTo>
                  <a:cubicBezTo>
                    <a:pt x="1355" y="486"/>
                    <a:pt x="1281" y="368"/>
                    <a:pt x="1222" y="191"/>
                  </a:cubicBezTo>
                  <a:cubicBezTo>
                    <a:pt x="1163" y="118"/>
                    <a:pt x="1163" y="59"/>
                    <a:pt x="1046" y="0"/>
                  </a:cubicBezTo>
                  <a:cubicBezTo>
                    <a:pt x="987" y="0"/>
                    <a:pt x="913" y="59"/>
                    <a:pt x="913" y="118"/>
                  </a:cubicBezTo>
                  <a:cubicBezTo>
                    <a:pt x="854" y="191"/>
                    <a:pt x="854" y="250"/>
                    <a:pt x="795" y="309"/>
                  </a:cubicBezTo>
                  <a:cubicBezTo>
                    <a:pt x="737" y="427"/>
                    <a:pt x="486" y="368"/>
                    <a:pt x="310" y="486"/>
                  </a:cubicBezTo>
                  <a:lnTo>
                    <a:pt x="310" y="486"/>
                  </a:lnTo>
                  <a:lnTo>
                    <a:pt x="310" y="618"/>
                  </a:lnTo>
                  <a:cubicBezTo>
                    <a:pt x="427" y="854"/>
                    <a:pt x="118" y="927"/>
                    <a:pt x="60" y="1104"/>
                  </a:cubicBezTo>
                  <a:cubicBezTo>
                    <a:pt x="1" y="1221"/>
                    <a:pt x="118" y="1531"/>
                    <a:pt x="310" y="1589"/>
                  </a:cubicBezTo>
                  <a:close/>
                </a:path>
              </a:pathLst>
            </a:custGeom>
            <a:noFill/>
            <a:ln w="6250" cap="flat" cmpd="sng">
              <a:solidFill>
                <a:srgbClr val="28481F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21"/>
            <p:cNvSpPr/>
            <p:nvPr/>
          </p:nvSpPr>
          <p:spPr>
            <a:xfrm>
              <a:off x="657925" y="4771985"/>
              <a:ext cx="28" cy="0"/>
            </a:xfrm>
            <a:custGeom>
              <a:avLst/>
              <a:gdLst/>
              <a:ahLst/>
              <a:cxnLst/>
              <a:rect l="l" t="t" r="r" b="b"/>
              <a:pathLst>
                <a:path w="1" fill="none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6250" cap="flat" cmpd="sng">
              <a:solidFill>
                <a:srgbClr val="28481F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21"/>
            <p:cNvSpPr/>
            <p:nvPr/>
          </p:nvSpPr>
          <p:spPr>
            <a:xfrm>
              <a:off x="1462161" y="3664429"/>
              <a:ext cx="461255" cy="199779"/>
            </a:xfrm>
            <a:custGeom>
              <a:avLst/>
              <a:gdLst/>
              <a:ahLst/>
              <a:cxnLst/>
              <a:rect l="l" t="t" r="r" b="b"/>
              <a:pathLst>
                <a:path w="16425" h="7114" extrusionOk="0">
                  <a:moveTo>
                    <a:pt x="14569" y="0"/>
                  </a:moveTo>
                  <a:cubicBezTo>
                    <a:pt x="14390" y="0"/>
                    <a:pt x="14211" y="24"/>
                    <a:pt x="14040" y="73"/>
                  </a:cubicBezTo>
                  <a:cubicBezTo>
                    <a:pt x="13280" y="298"/>
                    <a:pt x="12574" y="1049"/>
                    <a:pt x="11805" y="1049"/>
                  </a:cubicBezTo>
                  <a:cubicBezTo>
                    <a:pt x="11770" y="1049"/>
                    <a:pt x="11736" y="1047"/>
                    <a:pt x="11701" y="1044"/>
                  </a:cubicBezTo>
                  <a:cubicBezTo>
                    <a:pt x="10906" y="926"/>
                    <a:pt x="10302" y="131"/>
                    <a:pt x="9493" y="131"/>
                  </a:cubicBezTo>
                  <a:cubicBezTo>
                    <a:pt x="8640" y="190"/>
                    <a:pt x="8213" y="1294"/>
                    <a:pt x="7654" y="1971"/>
                  </a:cubicBezTo>
                  <a:cubicBezTo>
                    <a:pt x="7162" y="2561"/>
                    <a:pt x="6385" y="2884"/>
                    <a:pt x="5620" y="2884"/>
                  </a:cubicBezTo>
                  <a:cubicBezTo>
                    <a:pt x="5356" y="2884"/>
                    <a:pt x="5092" y="2845"/>
                    <a:pt x="4843" y="2766"/>
                  </a:cubicBezTo>
                  <a:cubicBezTo>
                    <a:pt x="4307" y="2613"/>
                    <a:pt x="3772" y="2316"/>
                    <a:pt x="3284" y="2316"/>
                  </a:cubicBezTo>
                  <a:cubicBezTo>
                    <a:pt x="3209" y="2316"/>
                    <a:pt x="3135" y="2323"/>
                    <a:pt x="3062" y="2339"/>
                  </a:cubicBezTo>
                  <a:cubicBezTo>
                    <a:pt x="2017" y="2648"/>
                    <a:pt x="1840" y="4237"/>
                    <a:pt x="854" y="4487"/>
                  </a:cubicBezTo>
                  <a:cubicBezTo>
                    <a:pt x="663" y="4546"/>
                    <a:pt x="487" y="4546"/>
                    <a:pt x="295" y="4605"/>
                  </a:cubicBezTo>
                  <a:cubicBezTo>
                    <a:pt x="1" y="4797"/>
                    <a:pt x="1" y="5341"/>
                    <a:pt x="178" y="5650"/>
                  </a:cubicBezTo>
                  <a:cubicBezTo>
                    <a:pt x="466" y="6135"/>
                    <a:pt x="1017" y="6384"/>
                    <a:pt x="1568" y="6384"/>
                  </a:cubicBezTo>
                  <a:cubicBezTo>
                    <a:pt x="1719" y="6384"/>
                    <a:pt x="1871" y="6365"/>
                    <a:pt x="2017" y="6327"/>
                  </a:cubicBezTo>
                  <a:cubicBezTo>
                    <a:pt x="2753" y="6195"/>
                    <a:pt x="3312" y="5768"/>
                    <a:pt x="3857" y="5282"/>
                  </a:cubicBezTo>
                  <a:cubicBezTo>
                    <a:pt x="4342" y="5591"/>
                    <a:pt x="4710" y="6077"/>
                    <a:pt x="5152" y="6504"/>
                  </a:cubicBezTo>
                  <a:cubicBezTo>
                    <a:pt x="5495" y="6847"/>
                    <a:pt x="5952" y="7114"/>
                    <a:pt x="6408" y="7114"/>
                  </a:cubicBezTo>
                  <a:cubicBezTo>
                    <a:pt x="6520" y="7114"/>
                    <a:pt x="6631" y="7098"/>
                    <a:pt x="6741" y="7063"/>
                  </a:cubicBezTo>
                  <a:cubicBezTo>
                    <a:pt x="7418" y="6754"/>
                    <a:pt x="7654" y="5827"/>
                    <a:pt x="8330" y="5459"/>
                  </a:cubicBezTo>
                  <a:cubicBezTo>
                    <a:pt x="8546" y="5351"/>
                    <a:pt x="8773" y="5306"/>
                    <a:pt x="9004" y="5306"/>
                  </a:cubicBezTo>
                  <a:cubicBezTo>
                    <a:pt x="9564" y="5306"/>
                    <a:pt x="10150" y="5567"/>
                    <a:pt x="10670" y="5827"/>
                  </a:cubicBezTo>
                  <a:cubicBezTo>
                    <a:pt x="11059" y="5978"/>
                    <a:pt x="11508" y="6101"/>
                    <a:pt x="11915" y="6101"/>
                  </a:cubicBezTo>
                  <a:cubicBezTo>
                    <a:pt x="12340" y="6101"/>
                    <a:pt x="12719" y="5967"/>
                    <a:pt x="12937" y="5591"/>
                  </a:cubicBezTo>
                  <a:cubicBezTo>
                    <a:pt x="13481" y="4914"/>
                    <a:pt x="12878" y="3752"/>
                    <a:pt x="13422" y="3075"/>
                  </a:cubicBezTo>
                  <a:cubicBezTo>
                    <a:pt x="14099" y="2221"/>
                    <a:pt x="15880" y="2825"/>
                    <a:pt x="16307" y="1853"/>
                  </a:cubicBezTo>
                  <a:cubicBezTo>
                    <a:pt x="16425" y="1412"/>
                    <a:pt x="16307" y="926"/>
                    <a:pt x="15998" y="617"/>
                  </a:cubicBezTo>
                  <a:cubicBezTo>
                    <a:pt x="15635" y="210"/>
                    <a:pt x="15099" y="0"/>
                    <a:pt x="14569" y="0"/>
                  </a:cubicBezTo>
                  <a:close/>
                </a:path>
              </a:pathLst>
            </a:custGeom>
            <a:solidFill>
              <a:srgbClr val="F7D79F"/>
            </a:solidFill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21"/>
            <p:cNvSpPr/>
            <p:nvPr/>
          </p:nvSpPr>
          <p:spPr>
            <a:xfrm>
              <a:off x="1443149" y="3409128"/>
              <a:ext cx="292648" cy="391667"/>
            </a:xfrm>
            <a:custGeom>
              <a:avLst/>
              <a:gdLst/>
              <a:ahLst/>
              <a:cxnLst/>
              <a:rect l="l" t="t" r="r" b="b"/>
              <a:pathLst>
                <a:path w="10421" h="13947" extrusionOk="0">
                  <a:moveTo>
                    <a:pt x="6491" y="0"/>
                  </a:moveTo>
                  <a:cubicBezTo>
                    <a:pt x="6127" y="0"/>
                    <a:pt x="5743" y="141"/>
                    <a:pt x="5461" y="393"/>
                  </a:cubicBezTo>
                  <a:cubicBezTo>
                    <a:pt x="4902" y="819"/>
                    <a:pt x="4651" y="1555"/>
                    <a:pt x="4416" y="2232"/>
                  </a:cubicBezTo>
                  <a:cubicBezTo>
                    <a:pt x="4225" y="2968"/>
                    <a:pt x="4048" y="3645"/>
                    <a:pt x="3489" y="4189"/>
                  </a:cubicBezTo>
                  <a:cubicBezTo>
                    <a:pt x="3003" y="4690"/>
                    <a:pt x="2267" y="4925"/>
                    <a:pt x="1958" y="5543"/>
                  </a:cubicBezTo>
                  <a:cubicBezTo>
                    <a:pt x="1414" y="6529"/>
                    <a:pt x="2267" y="7751"/>
                    <a:pt x="1899" y="8796"/>
                  </a:cubicBezTo>
                  <a:cubicBezTo>
                    <a:pt x="1531" y="9899"/>
                    <a:pt x="1" y="10444"/>
                    <a:pt x="60" y="11606"/>
                  </a:cubicBezTo>
                  <a:cubicBezTo>
                    <a:pt x="60" y="12416"/>
                    <a:pt x="972" y="13152"/>
                    <a:pt x="737" y="13946"/>
                  </a:cubicBezTo>
                  <a:cubicBezTo>
                    <a:pt x="1473" y="12902"/>
                    <a:pt x="3489" y="13755"/>
                    <a:pt x="4283" y="12710"/>
                  </a:cubicBezTo>
                  <a:cubicBezTo>
                    <a:pt x="4902" y="11974"/>
                    <a:pt x="4416" y="10694"/>
                    <a:pt x="5093" y="10017"/>
                  </a:cubicBezTo>
                  <a:cubicBezTo>
                    <a:pt x="5371" y="9717"/>
                    <a:pt x="5753" y="9633"/>
                    <a:pt x="6174" y="9633"/>
                  </a:cubicBezTo>
                  <a:cubicBezTo>
                    <a:pt x="6696" y="9633"/>
                    <a:pt x="7278" y="9762"/>
                    <a:pt x="7796" y="9762"/>
                  </a:cubicBezTo>
                  <a:cubicBezTo>
                    <a:pt x="8230" y="9762"/>
                    <a:pt x="8619" y="9672"/>
                    <a:pt x="8890" y="9340"/>
                  </a:cubicBezTo>
                  <a:cubicBezTo>
                    <a:pt x="9684" y="8295"/>
                    <a:pt x="8036" y="6765"/>
                    <a:pt x="8522" y="5602"/>
                  </a:cubicBezTo>
                  <a:cubicBezTo>
                    <a:pt x="8698" y="5058"/>
                    <a:pt x="9258" y="4808"/>
                    <a:pt x="9684" y="4440"/>
                  </a:cubicBezTo>
                  <a:cubicBezTo>
                    <a:pt x="10111" y="4072"/>
                    <a:pt x="10420" y="3512"/>
                    <a:pt x="10170" y="3027"/>
                  </a:cubicBezTo>
                  <a:cubicBezTo>
                    <a:pt x="9876" y="2541"/>
                    <a:pt x="9140" y="2600"/>
                    <a:pt x="8640" y="2409"/>
                  </a:cubicBezTo>
                  <a:cubicBezTo>
                    <a:pt x="8272" y="2232"/>
                    <a:pt x="7904" y="1923"/>
                    <a:pt x="7786" y="1555"/>
                  </a:cubicBezTo>
                  <a:cubicBezTo>
                    <a:pt x="7595" y="1187"/>
                    <a:pt x="7595" y="760"/>
                    <a:pt x="7359" y="393"/>
                  </a:cubicBezTo>
                  <a:cubicBezTo>
                    <a:pt x="7153" y="123"/>
                    <a:pt x="6831" y="0"/>
                    <a:pt x="6491" y="0"/>
                  </a:cubicBezTo>
                  <a:close/>
                </a:path>
              </a:pathLst>
            </a:custGeom>
            <a:solidFill>
              <a:srgbClr val="F7D79F"/>
            </a:solidFill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21"/>
            <p:cNvSpPr/>
            <p:nvPr/>
          </p:nvSpPr>
          <p:spPr>
            <a:xfrm>
              <a:off x="1136513" y="3389105"/>
              <a:ext cx="352969" cy="418008"/>
            </a:xfrm>
            <a:custGeom>
              <a:avLst/>
              <a:gdLst/>
              <a:ahLst/>
              <a:cxnLst/>
              <a:rect l="l" t="t" r="r" b="b"/>
              <a:pathLst>
                <a:path w="12569" h="14885" extrusionOk="0">
                  <a:moveTo>
                    <a:pt x="6739" y="0"/>
                  </a:moveTo>
                  <a:cubicBezTo>
                    <a:pt x="6528" y="0"/>
                    <a:pt x="6321" y="54"/>
                    <a:pt x="6137" y="178"/>
                  </a:cubicBezTo>
                  <a:cubicBezTo>
                    <a:pt x="5946" y="311"/>
                    <a:pt x="5769" y="546"/>
                    <a:pt x="5578" y="679"/>
                  </a:cubicBezTo>
                  <a:cubicBezTo>
                    <a:pt x="5411" y="764"/>
                    <a:pt x="5234" y="798"/>
                    <a:pt x="5051" y="798"/>
                  </a:cubicBezTo>
                  <a:cubicBezTo>
                    <a:pt x="4572" y="798"/>
                    <a:pt x="4052" y="567"/>
                    <a:pt x="3562" y="429"/>
                  </a:cubicBezTo>
                  <a:cubicBezTo>
                    <a:pt x="3162" y="314"/>
                    <a:pt x="2712" y="243"/>
                    <a:pt x="2277" y="243"/>
                  </a:cubicBezTo>
                  <a:cubicBezTo>
                    <a:pt x="2040" y="243"/>
                    <a:pt x="1808" y="264"/>
                    <a:pt x="1590" y="311"/>
                  </a:cubicBezTo>
                  <a:cubicBezTo>
                    <a:pt x="1104" y="429"/>
                    <a:pt x="677" y="620"/>
                    <a:pt x="368" y="988"/>
                  </a:cubicBezTo>
                  <a:cubicBezTo>
                    <a:pt x="59" y="1356"/>
                    <a:pt x="0" y="1900"/>
                    <a:pt x="368" y="2209"/>
                  </a:cubicBezTo>
                  <a:cubicBezTo>
                    <a:pt x="795" y="2636"/>
                    <a:pt x="1472" y="2459"/>
                    <a:pt x="2031" y="2636"/>
                  </a:cubicBezTo>
                  <a:cubicBezTo>
                    <a:pt x="2576" y="2754"/>
                    <a:pt x="3003" y="3313"/>
                    <a:pt x="3003" y="3858"/>
                  </a:cubicBezTo>
                  <a:cubicBezTo>
                    <a:pt x="3003" y="4299"/>
                    <a:pt x="2826" y="4667"/>
                    <a:pt x="2885" y="5094"/>
                  </a:cubicBezTo>
                  <a:cubicBezTo>
                    <a:pt x="3061" y="6315"/>
                    <a:pt x="5151" y="6256"/>
                    <a:pt x="5828" y="7360"/>
                  </a:cubicBezTo>
                  <a:cubicBezTo>
                    <a:pt x="6446" y="8464"/>
                    <a:pt x="5342" y="10112"/>
                    <a:pt x="6255" y="10980"/>
                  </a:cubicBezTo>
                  <a:cubicBezTo>
                    <a:pt x="6932" y="11657"/>
                    <a:pt x="8286" y="11466"/>
                    <a:pt x="8462" y="12319"/>
                  </a:cubicBezTo>
                  <a:cubicBezTo>
                    <a:pt x="8521" y="12570"/>
                    <a:pt x="8462" y="12820"/>
                    <a:pt x="8462" y="13055"/>
                  </a:cubicBezTo>
                  <a:cubicBezTo>
                    <a:pt x="8360" y="14181"/>
                    <a:pt x="9548" y="14885"/>
                    <a:pt x="10663" y="14885"/>
                  </a:cubicBezTo>
                  <a:cubicBezTo>
                    <a:pt x="10830" y="14885"/>
                    <a:pt x="10996" y="14869"/>
                    <a:pt x="11155" y="14836"/>
                  </a:cubicBezTo>
                  <a:cubicBezTo>
                    <a:pt x="11406" y="14777"/>
                    <a:pt x="11715" y="14718"/>
                    <a:pt x="11832" y="14468"/>
                  </a:cubicBezTo>
                  <a:cubicBezTo>
                    <a:pt x="11891" y="14291"/>
                    <a:pt x="11891" y="14041"/>
                    <a:pt x="11832" y="13791"/>
                  </a:cubicBezTo>
                  <a:cubicBezTo>
                    <a:pt x="11774" y="12629"/>
                    <a:pt x="12568" y="11466"/>
                    <a:pt x="12024" y="10421"/>
                  </a:cubicBezTo>
                  <a:cubicBezTo>
                    <a:pt x="11656" y="9744"/>
                    <a:pt x="10788" y="9376"/>
                    <a:pt x="10493" y="8640"/>
                  </a:cubicBezTo>
                  <a:cubicBezTo>
                    <a:pt x="9993" y="7537"/>
                    <a:pt x="11155" y="6197"/>
                    <a:pt x="10670" y="5094"/>
                  </a:cubicBezTo>
                  <a:cubicBezTo>
                    <a:pt x="10302" y="4225"/>
                    <a:pt x="9139" y="3990"/>
                    <a:pt x="8771" y="3122"/>
                  </a:cubicBezTo>
                  <a:cubicBezTo>
                    <a:pt x="8654" y="2827"/>
                    <a:pt x="8654" y="2518"/>
                    <a:pt x="8580" y="2209"/>
                  </a:cubicBezTo>
                  <a:cubicBezTo>
                    <a:pt x="8521" y="1591"/>
                    <a:pt x="8345" y="988"/>
                    <a:pt x="7918" y="487"/>
                  </a:cubicBezTo>
                  <a:cubicBezTo>
                    <a:pt x="7587" y="205"/>
                    <a:pt x="7153" y="0"/>
                    <a:pt x="6739" y="0"/>
                  </a:cubicBezTo>
                  <a:close/>
                </a:path>
              </a:pathLst>
            </a:custGeom>
            <a:solidFill>
              <a:srgbClr val="F7D79F"/>
            </a:solidFill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21"/>
            <p:cNvSpPr/>
            <p:nvPr/>
          </p:nvSpPr>
          <p:spPr>
            <a:xfrm>
              <a:off x="976581" y="3775664"/>
              <a:ext cx="568277" cy="705629"/>
            </a:xfrm>
            <a:custGeom>
              <a:avLst/>
              <a:gdLst/>
              <a:ahLst/>
              <a:cxnLst/>
              <a:rect l="l" t="t" r="r" b="b"/>
              <a:pathLst>
                <a:path w="20236" h="25127" extrusionOk="0">
                  <a:moveTo>
                    <a:pt x="17732" y="0"/>
                  </a:moveTo>
                  <a:cubicBezTo>
                    <a:pt x="17502" y="0"/>
                    <a:pt x="17255" y="63"/>
                    <a:pt x="17042" y="159"/>
                  </a:cubicBezTo>
                  <a:cubicBezTo>
                    <a:pt x="16674" y="394"/>
                    <a:pt x="16365" y="703"/>
                    <a:pt x="15997" y="1012"/>
                  </a:cubicBezTo>
                  <a:cubicBezTo>
                    <a:pt x="14466" y="2234"/>
                    <a:pt x="12377" y="2307"/>
                    <a:pt x="10478" y="2734"/>
                  </a:cubicBezTo>
                  <a:cubicBezTo>
                    <a:pt x="6681" y="3646"/>
                    <a:pt x="3238" y="6840"/>
                    <a:pt x="2870" y="10696"/>
                  </a:cubicBezTo>
                  <a:cubicBezTo>
                    <a:pt x="2575" y="13712"/>
                    <a:pt x="4106" y="16832"/>
                    <a:pt x="3179" y="19717"/>
                  </a:cubicBezTo>
                  <a:cubicBezTo>
                    <a:pt x="2870" y="20703"/>
                    <a:pt x="2266" y="21615"/>
                    <a:pt x="1648" y="22469"/>
                  </a:cubicBezTo>
                  <a:cubicBezTo>
                    <a:pt x="1104" y="23337"/>
                    <a:pt x="545" y="24132"/>
                    <a:pt x="0" y="24985"/>
                  </a:cubicBezTo>
                  <a:cubicBezTo>
                    <a:pt x="100" y="25085"/>
                    <a:pt x="212" y="25126"/>
                    <a:pt x="330" y="25126"/>
                  </a:cubicBezTo>
                  <a:cubicBezTo>
                    <a:pt x="646" y="25126"/>
                    <a:pt x="996" y="24827"/>
                    <a:pt x="1222" y="24558"/>
                  </a:cubicBezTo>
                  <a:cubicBezTo>
                    <a:pt x="2325" y="23146"/>
                    <a:pt x="3488" y="21674"/>
                    <a:pt x="5151" y="21071"/>
                  </a:cubicBezTo>
                  <a:cubicBezTo>
                    <a:pt x="6622" y="20511"/>
                    <a:pt x="8212" y="20703"/>
                    <a:pt x="9742" y="20570"/>
                  </a:cubicBezTo>
                  <a:cubicBezTo>
                    <a:pt x="12936" y="20335"/>
                    <a:pt x="15938" y="18554"/>
                    <a:pt x="17778" y="15979"/>
                  </a:cubicBezTo>
                  <a:cubicBezTo>
                    <a:pt x="19617" y="13403"/>
                    <a:pt x="20235" y="9960"/>
                    <a:pt x="19426" y="6899"/>
                  </a:cubicBezTo>
                  <a:cubicBezTo>
                    <a:pt x="18999" y="5250"/>
                    <a:pt x="18204" y="3646"/>
                    <a:pt x="18455" y="1998"/>
                  </a:cubicBezTo>
                  <a:cubicBezTo>
                    <a:pt x="18572" y="1380"/>
                    <a:pt x="18764" y="644"/>
                    <a:pt x="18322" y="217"/>
                  </a:cubicBezTo>
                  <a:cubicBezTo>
                    <a:pt x="18175" y="63"/>
                    <a:pt x="17962" y="0"/>
                    <a:pt x="17732" y="0"/>
                  </a:cubicBezTo>
                  <a:close/>
                </a:path>
              </a:pathLst>
            </a:custGeom>
            <a:solidFill>
              <a:srgbClr val="F7D79F"/>
            </a:solidFill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21"/>
            <p:cNvSpPr/>
            <p:nvPr/>
          </p:nvSpPr>
          <p:spPr>
            <a:xfrm>
              <a:off x="1152211" y="3972693"/>
              <a:ext cx="142603" cy="103344"/>
            </a:xfrm>
            <a:custGeom>
              <a:avLst/>
              <a:gdLst/>
              <a:ahLst/>
              <a:cxnLst/>
              <a:rect l="l" t="t" r="r" b="b"/>
              <a:pathLst>
                <a:path w="5078" h="3680" extrusionOk="0">
                  <a:moveTo>
                    <a:pt x="1" y="0"/>
                  </a:moveTo>
                  <a:lnTo>
                    <a:pt x="4960" y="3680"/>
                  </a:lnTo>
                  <a:cubicBezTo>
                    <a:pt x="5078" y="3680"/>
                    <a:pt x="5019" y="3503"/>
                    <a:pt x="4960" y="3444"/>
                  </a:cubicBezTo>
                  <a:cubicBezTo>
                    <a:pt x="3371" y="2208"/>
                    <a:pt x="1767" y="928"/>
                    <a:pt x="1" y="0"/>
                  </a:cubicBezTo>
                  <a:close/>
                </a:path>
              </a:pathLst>
            </a:custGeom>
            <a:solidFill>
              <a:srgbClr val="F7D7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21"/>
            <p:cNvSpPr/>
            <p:nvPr/>
          </p:nvSpPr>
          <p:spPr>
            <a:xfrm>
              <a:off x="1152211" y="3972693"/>
              <a:ext cx="142603" cy="103344"/>
            </a:xfrm>
            <a:custGeom>
              <a:avLst/>
              <a:gdLst/>
              <a:ahLst/>
              <a:cxnLst/>
              <a:rect l="l" t="t" r="r" b="b"/>
              <a:pathLst>
                <a:path w="5078" h="3680" fill="none" extrusionOk="0">
                  <a:moveTo>
                    <a:pt x="1" y="0"/>
                  </a:moveTo>
                  <a:cubicBezTo>
                    <a:pt x="1767" y="928"/>
                    <a:pt x="3371" y="2208"/>
                    <a:pt x="4960" y="3444"/>
                  </a:cubicBezTo>
                  <a:cubicBezTo>
                    <a:pt x="5019" y="3503"/>
                    <a:pt x="5078" y="3680"/>
                    <a:pt x="4960" y="3680"/>
                  </a:cubicBezTo>
                </a:path>
              </a:pathLst>
            </a:custGeom>
            <a:noFill/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21"/>
            <p:cNvSpPr/>
            <p:nvPr/>
          </p:nvSpPr>
          <p:spPr>
            <a:xfrm>
              <a:off x="1224524" y="3966066"/>
              <a:ext cx="74025" cy="53357"/>
            </a:xfrm>
            <a:custGeom>
              <a:avLst/>
              <a:gdLst/>
              <a:ahLst/>
              <a:cxnLst/>
              <a:rect l="l" t="t" r="r" b="b"/>
              <a:pathLst>
                <a:path w="2636" h="1900" extrusionOk="0">
                  <a:moveTo>
                    <a:pt x="1" y="1"/>
                  </a:moveTo>
                  <a:lnTo>
                    <a:pt x="2635" y="1899"/>
                  </a:lnTo>
                  <a:cubicBezTo>
                    <a:pt x="1958" y="1046"/>
                    <a:pt x="972" y="487"/>
                    <a:pt x="1" y="1"/>
                  </a:cubicBezTo>
                  <a:close/>
                </a:path>
              </a:pathLst>
            </a:custGeom>
            <a:solidFill>
              <a:srgbClr val="F7D7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21"/>
            <p:cNvSpPr/>
            <p:nvPr/>
          </p:nvSpPr>
          <p:spPr>
            <a:xfrm>
              <a:off x="1224524" y="3966066"/>
              <a:ext cx="74025" cy="53357"/>
            </a:xfrm>
            <a:custGeom>
              <a:avLst/>
              <a:gdLst/>
              <a:ahLst/>
              <a:cxnLst/>
              <a:rect l="l" t="t" r="r" b="b"/>
              <a:pathLst>
                <a:path w="2636" h="1900" fill="none" extrusionOk="0">
                  <a:moveTo>
                    <a:pt x="1" y="1"/>
                  </a:moveTo>
                  <a:cubicBezTo>
                    <a:pt x="972" y="487"/>
                    <a:pt x="1958" y="1046"/>
                    <a:pt x="2635" y="1899"/>
                  </a:cubicBezTo>
                </a:path>
              </a:pathLst>
            </a:custGeom>
            <a:noFill/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21"/>
            <p:cNvSpPr/>
            <p:nvPr/>
          </p:nvSpPr>
          <p:spPr>
            <a:xfrm>
              <a:off x="1212140" y="4176012"/>
              <a:ext cx="81018" cy="62034"/>
            </a:xfrm>
            <a:custGeom>
              <a:avLst/>
              <a:gdLst/>
              <a:ahLst/>
              <a:cxnLst/>
              <a:rect l="l" t="t" r="r" b="b"/>
              <a:pathLst>
                <a:path w="2885" h="2209" extrusionOk="0">
                  <a:moveTo>
                    <a:pt x="0" y="1"/>
                  </a:moveTo>
                  <a:lnTo>
                    <a:pt x="2885" y="2208"/>
                  </a:lnTo>
                  <a:cubicBezTo>
                    <a:pt x="2090" y="1296"/>
                    <a:pt x="1104" y="560"/>
                    <a:pt x="0" y="1"/>
                  </a:cubicBezTo>
                  <a:close/>
                </a:path>
              </a:pathLst>
            </a:custGeom>
            <a:solidFill>
              <a:srgbClr val="F7D7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2866;p21"/>
            <p:cNvSpPr/>
            <p:nvPr/>
          </p:nvSpPr>
          <p:spPr>
            <a:xfrm>
              <a:off x="1212140" y="4176012"/>
              <a:ext cx="81018" cy="62034"/>
            </a:xfrm>
            <a:custGeom>
              <a:avLst/>
              <a:gdLst/>
              <a:ahLst/>
              <a:cxnLst/>
              <a:rect l="l" t="t" r="r" b="b"/>
              <a:pathLst>
                <a:path w="2885" h="2209" fill="none" extrusionOk="0">
                  <a:moveTo>
                    <a:pt x="0" y="1"/>
                  </a:moveTo>
                  <a:cubicBezTo>
                    <a:pt x="1104" y="560"/>
                    <a:pt x="2090" y="1296"/>
                    <a:pt x="2885" y="2208"/>
                  </a:cubicBezTo>
                </a:path>
              </a:pathLst>
            </a:custGeom>
            <a:noFill/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21"/>
            <p:cNvSpPr/>
            <p:nvPr/>
          </p:nvSpPr>
          <p:spPr>
            <a:xfrm>
              <a:off x="1303465" y="4189661"/>
              <a:ext cx="41366" cy="36395"/>
            </a:xfrm>
            <a:custGeom>
              <a:avLst/>
              <a:gdLst/>
              <a:ahLst/>
              <a:cxnLst/>
              <a:rect l="l" t="t" r="r" b="b"/>
              <a:pathLst>
                <a:path w="1473" h="1296" extrusionOk="0">
                  <a:moveTo>
                    <a:pt x="1" y="1"/>
                  </a:moveTo>
                  <a:lnTo>
                    <a:pt x="1296" y="1296"/>
                  </a:lnTo>
                  <a:cubicBezTo>
                    <a:pt x="1472" y="1178"/>
                    <a:pt x="1296" y="928"/>
                    <a:pt x="1105" y="810"/>
                  </a:cubicBezTo>
                  <a:cubicBezTo>
                    <a:pt x="737" y="560"/>
                    <a:pt x="369" y="310"/>
                    <a:pt x="1" y="1"/>
                  </a:cubicBezTo>
                  <a:close/>
                </a:path>
              </a:pathLst>
            </a:custGeom>
            <a:solidFill>
              <a:srgbClr val="F7D7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21"/>
            <p:cNvSpPr/>
            <p:nvPr/>
          </p:nvSpPr>
          <p:spPr>
            <a:xfrm>
              <a:off x="1303465" y="4189661"/>
              <a:ext cx="41366" cy="36395"/>
            </a:xfrm>
            <a:custGeom>
              <a:avLst/>
              <a:gdLst/>
              <a:ahLst/>
              <a:cxnLst/>
              <a:rect l="l" t="t" r="r" b="b"/>
              <a:pathLst>
                <a:path w="1473" h="1296" fill="none" extrusionOk="0">
                  <a:moveTo>
                    <a:pt x="1" y="1"/>
                  </a:moveTo>
                  <a:cubicBezTo>
                    <a:pt x="369" y="310"/>
                    <a:pt x="737" y="560"/>
                    <a:pt x="1105" y="810"/>
                  </a:cubicBezTo>
                  <a:cubicBezTo>
                    <a:pt x="1296" y="928"/>
                    <a:pt x="1472" y="1178"/>
                    <a:pt x="1296" y="1296"/>
                  </a:cubicBezTo>
                </a:path>
              </a:pathLst>
            </a:custGeom>
            <a:noFill/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2869;p21"/>
            <p:cNvSpPr/>
            <p:nvPr/>
          </p:nvSpPr>
          <p:spPr>
            <a:xfrm>
              <a:off x="1427451" y="3979714"/>
              <a:ext cx="41366" cy="31031"/>
            </a:xfrm>
            <a:custGeom>
              <a:avLst/>
              <a:gdLst/>
              <a:ahLst/>
              <a:cxnLst/>
              <a:rect l="l" t="t" r="r" b="b"/>
              <a:pathLst>
                <a:path w="1473" h="1105" extrusionOk="0">
                  <a:moveTo>
                    <a:pt x="1" y="1"/>
                  </a:moveTo>
                  <a:lnTo>
                    <a:pt x="1472" y="1104"/>
                  </a:lnTo>
                  <a:cubicBezTo>
                    <a:pt x="987" y="678"/>
                    <a:pt x="560" y="310"/>
                    <a:pt x="1" y="1"/>
                  </a:cubicBezTo>
                  <a:close/>
                </a:path>
              </a:pathLst>
            </a:custGeom>
            <a:solidFill>
              <a:srgbClr val="F7D7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2870;p21"/>
            <p:cNvSpPr/>
            <p:nvPr/>
          </p:nvSpPr>
          <p:spPr>
            <a:xfrm>
              <a:off x="1427451" y="3979714"/>
              <a:ext cx="41366" cy="31031"/>
            </a:xfrm>
            <a:custGeom>
              <a:avLst/>
              <a:gdLst/>
              <a:ahLst/>
              <a:cxnLst/>
              <a:rect l="l" t="t" r="r" b="b"/>
              <a:pathLst>
                <a:path w="1473" h="1105" fill="none" extrusionOk="0">
                  <a:moveTo>
                    <a:pt x="1" y="1"/>
                  </a:moveTo>
                  <a:cubicBezTo>
                    <a:pt x="560" y="310"/>
                    <a:pt x="987" y="678"/>
                    <a:pt x="1472" y="1104"/>
                  </a:cubicBezTo>
                </a:path>
              </a:pathLst>
            </a:custGeom>
            <a:noFill/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21"/>
            <p:cNvSpPr/>
            <p:nvPr/>
          </p:nvSpPr>
          <p:spPr>
            <a:xfrm>
              <a:off x="1434472" y="4060733"/>
              <a:ext cx="29374" cy="22326"/>
            </a:xfrm>
            <a:custGeom>
              <a:avLst/>
              <a:gdLst/>
              <a:ahLst/>
              <a:cxnLst/>
              <a:rect l="l" t="t" r="r" b="b"/>
              <a:pathLst>
                <a:path w="1046" h="795" extrusionOk="0">
                  <a:moveTo>
                    <a:pt x="1" y="0"/>
                  </a:moveTo>
                  <a:cubicBezTo>
                    <a:pt x="310" y="309"/>
                    <a:pt x="678" y="545"/>
                    <a:pt x="1046" y="79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7D7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21"/>
            <p:cNvSpPr/>
            <p:nvPr/>
          </p:nvSpPr>
          <p:spPr>
            <a:xfrm>
              <a:off x="1434472" y="4060733"/>
              <a:ext cx="29374" cy="22326"/>
            </a:xfrm>
            <a:custGeom>
              <a:avLst/>
              <a:gdLst/>
              <a:ahLst/>
              <a:cxnLst/>
              <a:rect l="l" t="t" r="r" b="b"/>
              <a:pathLst>
                <a:path w="1046" h="795" fill="none" extrusionOk="0">
                  <a:moveTo>
                    <a:pt x="1" y="0"/>
                  </a:moveTo>
                  <a:cubicBezTo>
                    <a:pt x="310" y="309"/>
                    <a:pt x="678" y="545"/>
                    <a:pt x="1046" y="795"/>
                  </a:cubicBezTo>
                </a:path>
              </a:pathLst>
            </a:custGeom>
            <a:noFill/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21"/>
            <p:cNvSpPr/>
            <p:nvPr/>
          </p:nvSpPr>
          <p:spPr>
            <a:xfrm>
              <a:off x="1248507" y="4255374"/>
              <a:ext cx="35974" cy="27296"/>
            </a:xfrm>
            <a:custGeom>
              <a:avLst/>
              <a:gdLst/>
              <a:ahLst/>
              <a:cxnLst/>
              <a:rect l="l" t="t" r="r" b="b"/>
              <a:pathLst>
                <a:path w="1281" h="972" extrusionOk="0">
                  <a:moveTo>
                    <a:pt x="1" y="0"/>
                  </a:moveTo>
                  <a:lnTo>
                    <a:pt x="1281" y="972"/>
                  </a:lnTo>
                  <a:cubicBezTo>
                    <a:pt x="854" y="604"/>
                    <a:pt x="427" y="310"/>
                    <a:pt x="1" y="0"/>
                  </a:cubicBezTo>
                  <a:close/>
                </a:path>
              </a:pathLst>
            </a:custGeom>
            <a:solidFill>
              <a:srgbClr val="F7D7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21"/>
            <p:cNvSpPr/>
            <p:nvPr/>
          </p:nvSpPr>
          <p:spPr>
            <a:xfrm>
              <a:off x="1248507" y="4255374"/>
              <a:ext cx="35974" cy="27296"/>
            </a:xfrm>
            <a:custGeom>
              <a:avLst/>
              <a:gdLst/>
              <a:ahLst/>
              <a:cxnLst/>
              <a:rect l="l" t="t" r="r" b="b"/>
              <a:pathLst>
                <a:path w="1281" h="972" fill="none" extrusionOk="0">
                  <a:moveTo>
                    <a:pt x="1" y="0"/>
                  </a:moveTo>
                  <a:cubicBezTo>
                    <a:pt x="427" y="310"/>
                    <a:pt x="854" y="604"/>
                    <a:pt x="1281" y="972"/>
                  </a:cubicBezTo>
                </a:path>
              </a:pathLst>
            </a:custGeom>
            <a:noFill/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21"/>
            <p:cNvSpPr/>
            <p:nvPr/>
          </p:nvSpPr>
          <p:spPr>
            <a:xfrm>
              <a:off x="3093628" y="4764491"/>
              <a:ext cx="339321" cy="374115"/>
            </a:xfrm>
            <a:custGeom>
              <a:avLst/>
              <a:gdLst/>
              <a:ahLst/>
              <a:cxnLst/>
              <a:rect l="l" t="t" r="r" b="b"/>
              <a:pathLst>
                <a:path w="12083" h="13322" extrusionOk="0">
                  <a:moveTo>
                    <a:pt x="10415" y="1"/>
                  </a:moveTo>
                  <a:cubicBezTo>
                    <a:pt x="9909" y="1"/>
                    <a:pt x="9353" y="288"/>
                    <a:pt x="8963" y="636"/>
                  </a:cubicBezTo>
                  <a:cubicBezTo>
                    <a:pt x="8404" y="1121"/>
                    <a:pt x="7918" y="1798"/>
                    <a:pt x="7182" y="1916"/>
                  </a:cubicBezTo>
                  <a:cubicBezTo>
                    <a:pt x="7012" y="1962"/>
                    <a:pt x="6835" y="1979"/>
                    <a:pt x="6656" y="1979"/>
                  </a:cubicBezTo>
                  <a:cubicBezTo>
                    <a:pt x="6188" y="1979"/>
                    <a:pt x="5701" y="1865"/>
                    <a:pt x="5258" y="1865"/>
                  </a:cubicBezTo>
                  <a:cubicBezTo>
                    <a:pt x="4950" y="1865"/>
                    <a:pt x="4662" y="1920"/>
                    <a:pt x="4415" y="2107"/>
                  </a:cubicBezTo>
                  <a:cubicBezTo>
                    <a:pt x="3680" y="2652"/>
                    <a:pt x="3871" y="3829"/>
                    <a:pt x="3312" y="4565"/>
                  </a:cubicBezTo>
                  <a:cubicBezTo>
                    <a:pt x="2649" y="5360"/>
                    <a:pt x="1178" y="5419"/>
                    <a:pt x="928" y="6405"/>
                  </a:cubicBezTo>
                  <a:cubicBezTo>
                    <a:pt x="810" y="7008"/>
                    <a:pt x="1178" y="7626"/>
                    <a:pt x="986" y="8171"/>
                  </a:cubicBezTo>
                  <a:cubicBezTo>
                    <a:pt x="869" y="8421"/>
                    <a:pt x="677" y="8612"/>
                    <a:pt x="501" y="8848"/>
                  </a:cubicBezTo>
                  <a:cubicBezTo>
                    <a:pt x="0" y="9642"/>
                    <a:pt x="133" y="10687"/>
                    <a:pt x="677" y="11423"/>
                  </a:cubicBezTo>
                  <a:cubicBezTo>
                    <a:pt x="1237" y="12159"/>
                    <a:pt x="2031" y="12659"/>
                    <a:pt x="2885" y="12953"/>
                  </a:cubicBezTo>
                  <a:cubicBezTo>
                    <a:pt x="3453" y="13169"/>
                    <a:pt x="4081" y="13322"/>
                    <a:pt x="4682" y="13322"/>
                  </a:cubicBezTo>
                  <a:cubicBezTo>
                    <a:pt x="5312" y="13322"/>
                    <a:pt x="5913" y="13155"/>
                    <a:pt x="6387" y="12718"/>
                  </a:cubicBezTo>
                  <a:cubicBezTo>
                    <a:pt x="6755" y="12350"/>
                    <a:pt x="6932" y="11850"/>
                    <a:pt x="7300" y="11482"/>
                  </a:cubicBezTo>
                  <a:cubicBezTo>
                    <a:pt x="7977" y="10628"/>
                    <a:pt x="9331" y="10084"/>
                    <a:pt x="9272" y="8980"/>
                  </a:cubicBezTo>
                  <a:cubicBezTo>
                    <a:pt x="9272" y="8612"/>
                    <a:pt x="9022" y="8171"/>
                    <a:pt x="9198" y="7803"/>
                  </a:cubicBezTo>
                  <a:cubicBezTo>
                    <a:pt x="9272" y="7626"/>
                    <a:pt x="9507" y="7435"/>
                    <a:pt x="9699" y="7317"/>
                  </a:cubicBezTo>
                  <a:cubicBezTo>
                    <a:pt x="10184" y="6949"/>
                    <a:pt x="10802" y="6640"/>
                    <a:pt x="11229" y="6213"/>
                  </a:cubicBezTo>
                  <a:cubicBezTo>
                    <a:pt x="11715" y="5787"/>
                    <a:pt x="12083" y="5168"/>
                    <a:pt x="12024" y="4565"/>
                  </a:cubicBezTo>
                  <a:cubicBezTo>
                    <a:pt x="12024" y="4065"/>
                    <a:pt x="11774" y="3638"/>
                    <a:pt x="11656" y="3152"/>
                  </a:cubicBezTo>
                  <a:cubicBezTo>
                    <a:pt x="11538" y="2652"/>
                    <a:pt x="11656" y="2107"/>
                    <a:pt x="11656" y="1548"/>
                  </a:cubicBezTo>
                  <a:cubicBezTo>
                    <a:pt x="11597" y="1063"/>
                    <a:pt x="11479" y="444"/>
                    <a:pt x="10979" y="150"/>
                  </a:cubicBezTo>
                  <a:cubicBezTo>
                    <a:pt x="10808" y="46"/>
                    <a:pt x="10615" y="1"/>
                    <a:pt x="10415" y="1"/>
                  </a:cubicBezTo>
                  <a:close/>
                </a:path>
              </a:pathLst>
            </a:custGeom>
            <a:solidFill>
              <a:srgbClr val="7FA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2876;p21"/>
            <p:cNvSpPr/>
            <p:nvPr/>
          </p:nvSpPr>
          <p:spPr>
            <a:xfrm>
              <a:off x="3059311" y="4717031"/>
              <a:ext cx="339349" cy="387258"/>
            </a:xfrm>
            <a:custGeom>
              <a:avLst/>
              <a:gdLst/>
              <a:ahLst/>
              <a:cxnLst/>
              <a:rect l="l" t="t" r="r" b="b"/>
              <a:pathLst>
                <a:path w="12084" h="13790" fill="none" extrusionOk="0">
                  <a:moveTo>
                    <a:pt x="3312" y="4783"/>
                  </a:moveTo>
                  <a:cubicBezTo>
                    <a:pt x="3871" y="4106"/>
                    <a:pt x="3680" y="2944"/>
                    <a:pt x="4416" y="2385"/>
                  </a:cubicBezTo>
                  <a:cubicBezTo>
                    <a:pt x="5152" y="1840"/>
                    <a:pt x="6255" y="2444"/>
                    <a:pt x="7183" y="2208"/>
                  </a:cubicBezTo>
                  <a:cubicBezTo>
                    <a:pt x="7918" y="2017"/>
                    <a:pt x="8404" y="1399"/>
                    <a:pt x="9022" y="913"/>
                  </a:cubicBezTo>
                  <a:cubicBezTo>
                    <a:pt x="9567" y="427"/>
                    <a:pt x="10361" y="1"/>
                    <a:pt x="11038" y="427"/>
                  </a:cubicBezTo>
                  <a:cubicBezTo>
                    <a:pt x="11465" y="736"/>
                    <a:pt x="11656" y="1281"/>
                    <a:pt x="11656" y="1840"/>
                  </a:cubicBezTo>
                  <a:cubicBezTo>
                    <a:pt x="11656" y="2385"/>
                    <a:pt x="11598" y="2870"/>
                    <a:pt x="11656" y="3430"/>
                  </a:cubicBezTo>
                  <a:cubicBezTo>
                    <a:pt x="11774" y="3915"/>
                    <a:pt x="12024" y="4342"/>
                    <a:pt x="12024" y="4783"/>
                  </a:cubicBezTo>
                  <a:cubicBezTo>
                    <a:pt x="12083" y="5446"/>
                    <a:pt x="11715" y="6005"/>
                    <a:pt x="11288" y="6491"/>
                  </a:cubicBezTo>
                  <a:cubicBezTo>
                    <a:pt x="10788" y="6917"/>
                    <a:pt x="10244" y="7226"/>
                    <a:pt x="9684" y="7594"/>
                  </a:cubicBezTo>
                  <a:cubicBezTo>
                    <a:pt x="9508" y="7727"/>
                    <a:pt x="9316" y="7844"/>
                    <a:pt x="9199" y="8095"/>
                  </a:cubicBezTo>
                  <a:cubicBezTo>
                    <a:pt x="9081" y="8463"/>
                    <a:pt x="9258" y="8889"/>
                    <a:pt x="9258" y="9257"/>
                  </a:cubicBezTo>
                  <a:cubicBezTo>
                    <a:pt x="9316" y="10361"/>
                    <a:pt x="8036" y="10905"/>
                    <a:pt x="7300" y="11700"/>
                  </a:cubicBezTo>
                  <a:cubicBezTo>
                    <a:pt x="6991" y="12142"/>
                    <a:pt x="6741" y="12627"/>
                    <a:pt x="6373" y="12995"/>
                  </a:cubicBezTo>
                  <a:cubicBezTo>
                    <a:pt x="5520" y="13790"/>
                    <a:pt x="4048" y="13672"/>
                    <a:pt x="2944" y="13245"/>
                  </a:cubicBezTo>
                  <a:cubicBezTo>
                    <a:pt x="2091" y="12936"/>
                    <a:pt x="1222" y="12436"/>
                    <a:pt x="678" y="11700"/>
                  </a:cubicBezTo>
                  <a:cubicBezTo>
                    <a:pt x="192" y="10964"/>
                    <a:pt x="1" y="9861"/>
                    <a:pt x="560" y="9125"/>
                  </a:cubicBezTo>
                  <a:cubicBezTo>
                    <a:pt x="678" y="8889"/>
                    <a:pt x="854" y="8698"/>
                    <a:pt x="987" y="8389"/>
                  </a:cubicBezTo>
                  <a:cubicBezTo>
                    <a:pt x="1164" y="7844"/>
                    <a:pt x="796" y="7226"/>
                    <a:pt x="987" y="6682"/>
                  </a:cubicBezTo>
                  <a:cubicBezTo>
                    <a:pt x="1222" y="5696"/>
                    <a:pt x="2694" y="5637"/>
                    <a:pt x="3312" y="4783"/>
                  </a:cubicBezTo>
                  <a:close/>
                </a:path>
              </a:pathLst>
            </a:custGeom>
            <a:noFill/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7" name="Google Shape;2877;p21"/>
            <p:cNvSpPr/>
            <p:nvPr/>
          </p:nvSpPr>
          <p:spPr>
            <a:xfrm>
              <a:off x="3121318" y="4780667"/>
              <a:ext cx="212023" cy="311660"/>
            </a:xfrm>
            <a:custGeom>
              <a:avLst/>
              <a:gdLst/>
              <a:ahLst/>
              <a:cxnLst/>
              <a:rect l="l" t="t" r="r" b="b"/>
              <a:pathLst>
                <a:path w="7550" h="11098" fill="none" extrusionOk="0">
                  <a:moveTo>
                    <a:pt x="7550" y="1"/>
                  </a:moveTo>
                  <a:cubicBezTo>
                    <a:pt x="5887" y="1531"/>
                    <a:pt x="4165" y="3121"/>
                    <a:pt x="2826" y="4901"/>
                  </a:cubicBezTo>
                  <a:cubicBezTo>
                    <a:pt x="1413" y="6741"/>
                    <a:pt x="309" y="8831"/>
                    <a:pt x="0" y="11097"/>
                  </a:cubicBezTo>
                </a:path>
              </a:pathLst>
            </a:custGeom>
            <a:noFill/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21"/>
            <p:cNvSpPr/>
            <p:nvPr/>
          </p:nvSpPr>
          <p:spPr>
            <a:xfrm>
              <a:off x="1017891" y="2116646"/>
              <a:ext cx="509613" cy="826580"/>
            </a:xfrm>
            <a:custGeom>
              <a:avLst/>
              <a:gdLst/>
              <a:ahLst/>
              <a:cxnLst/>
              <a:rect l="l" t="t" r="r" b="b"/>
              <a:pathLst>
                <a:path w="18147" h="29434" fill="none" extrusionOk="0">
                  <a:moveTo>
                    <a:pt x="9066" y="27344"/>
                  </a:moveTo>
                  <a:cubicBezTo>
                    <a:pt x="13849" y="24151"/>
                    <a:pt x="17351" y="19191"/>
                    <a:pt x="17896" y="13481"/>
                  </a:cubicBezTo>
                  <a:cubicBezTo>
                    <a:pt x="18146" y="11465"/>
                    <a:pt x="17719" y="8772"/>
                    <a:pt x="16424" y="7227"/>
                  </a:cubicBezTo>
                  <a:cubicBezTo>
                    <a:pt x="15512" y="6123"/>
                    <a:pt x="14099" y="5461"/>
                    <a:pt x="13363" y="4225"/>
                  </a:cubicBezTo>
                  <a:cubicBezTo>
                    <a:pt x="12627" y="3062"/>
                    <a:pt x="12627" y="1473"/>
                    <a:pt x="11774" y="428"/>
                  </a:cubicBezTo>
                  <a:cubicBezTo>
                    <a:pt x="10847" y="1"/>
                    <a:pt x="9993" y="1222"/>
                    <a:pt x="10170" y="2208"/>
                  </a:cubicBezTo>
                  <a:cubicBezTo>
                    <a:pt x="10420" y="3121"/>
                    <a:pt x="11156" y="3857"/>
                    <a:pt x="11583" y="4725"/>
                  </a:cubicBezTo>
                  <a:cubicBezTo>
                    <a:pt x="12377" y="6197"/>
                    <a:pt x="12318" y="7904"/>
                    <a:pt x="12142" y="9567"/>
                  </a:cubicBezTo>
                  <a:cubicBezTo>
                    <a:pt x="11700" y="13054"/>
                    <a:pt x="10906" y="16675"/>
                    <a:pt x="8639" y="19309"/>
                  </a:cubicBezTo>
                  <a:cubicBezTo>
                    <a:pt x="6373" y="22017"/>
                    <a:pt x="2753" y="23606"/>
                    <a:pt x="795" y="26358"/>
                  </a:cubicBezTo>
                  <a:cubicBezTo>
                    <a:pt x="1" y="27403"/>
                    <a:pt x="545" y="28875"/>
                    <a:pt x="1840" y="29184"/>
                  </a:cubicBezTo>
                  <a:cubicBezTo>
                    <a:pt x="2694" y="29375"/>
                    <a:pt x="3606" y="29434"/>
                    <a:pt x="4475" y="29301"/>
                  </a:cubicBezTo>
                  <a:cubicBezTo>
                    <a:pt x="6123" y="29007"/>
                    <a:pt x="7653" y="28271"/>
                    <a:pt x="9066" y="27344"/>
                  </a:cubicBezTo>
                  <a:close/>
                </a:path>
              </a:pathLst>
            </a:custGeom>
            <a:noFill/>
            <a:ln w="6250" cap="flat" cmpd="sng">
              <a:solidFill>
                <a:srgbClr val="28481F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21"/>
            <p:cNvSpPr/>
            <p:nvPr/>
          </p:nvSpPr>
          <p:spPr>
            <a:xfrm>
              <a:off x="1031539" y="2879571"/>
              <a:ext cx="22354" cy="37631"/>
            </a:xfrm>
            <a:custGeom>
              <a:avLst/>
              <a:gdLst/>
              <a:ahLst/>
              <a:cxnLst/>
              <a:rect l="l" t="t" r="r" b="b"/>
              <a:pathLst>
                <a:path w="796" h="1340" fill="none" extrusionOk="0">
                  <a:moveTo>
                    <a:pt x="427" y="1340"/>
                  </a:moveTo>
                  <a:cubicBezTo>
                    <a:pt x="618" y="1340"/>
                    <a:pt x="736" y="1163"/>
                    <a:pt x="736" y="972"/>
                  </a:cubicBezTo>
                  <a:cubicBezTo>
                    <a:pt x="795" y="795"/>
                    <a:pt x="736" y="604"/>
                    <a:pt x="618" y="486"/>
                  </a:cubicBezTo>
                  <a:cubicBezTo>
                    <a:pt x="618" y="427"/>
                    <a:pt x="618" y="295"/>
                    <a:pt x="545" y="236"/>
                  </a:cubicBezTo>
                  <a:cubicBezTo>
                    <a:pt x="427" y="59"/>
                    <a:pt x="177" y="0"/>
                    <a:pt x="0" y="0"/>
                  </a:cubicBezTo>
                </a:path>
              </a:pathLst>
            </a:custGeom>
            <a:noFill/>
            <a:ln w="6250" cap="flat" cmpd="sng">
              <a:solidFill>
                <a:srgbClr val="28481F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21"/>
            <p:cNvSpPr/>
            <p:nvPr/>
          </p:nvSpPr>
          <p:spPr>
            <a:xfrm>
              <a:off x="1053865" y="2236925"/>
              <a:ext cx="361618" cy="656316"/>
            </a:xfrm>
            <a:custGeom>
              <a:avLst/>
              <a:gdLst/>
              <a:ahLst/>
              <a:cxnLst/>
              <a:rect l="l" t="t" r="r" b="b"/>
              <a:pathLst>
                <a:path w="12877" h="23371" fill="none" extrusionOk="0">
                  <a:moveTo>
                    <a:pt x="0" y="23370"/>
                  </a:moveTo>
                  <a:cubicBezTo>
                    <a:pt x="986" y="23061"/>
                    <a:pt x="1781" y="22517"/>
                    <a:pt x="2575" y="21957"/>
                  </a:cubicBezTo>
                  <a:cubicBezTo>
                    <a:pt x="4606" y="20545"/>
                    <a:pt x="6622" y="19073"/>
                    <a:pt x="8212" y="17175"/>
                  </a:cubicBezTo>
                  <a:cubicBezTo>
                    <a:pt x="11655" y="13186"/>
                    <a:pt x="12877" y="8654"/>
                    <a:pt x="12082" y="3444"/>
                  </a:cubicBezTo>
                  <a:cubicBezTo>
                    <a:pt x="11891" y="2208"/>
                    <a:pt x="11229" y="986"/>
                    <a:pt x="10051" y="0"/>
                  </a:cubicBezTo>
                </a:path>
              </a:pathLst>
            </a:custGeom>
            <a:noFill/>
            <a:ln w="6250" cap="flat" cmpd="sng">
              <a:solidFill>
                <a:srgbClr val="28481F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21"/>
            <p:cNvSpPr/>
            <p:nvPr/>
          </p:nvSpPr>
          <p:spPr>
            <a:xfrm>
              <a:off x="1305122" y="4568638"/>
              <a:ext cx="339321" cy="387679"/>
            </a:xfrm>
            <a:custGeom>
              <a:avLst/>
              <a:gdLst/>
              <a:ahLst/>
              <a:cxnLst/>
              <a:rect l="l" t="t" r="r" b="b"/>
              <a:pathLst>
                <a:path w="12083" h="13805" fill="none" extrusionOk="0">
                  <a:moveTo>
                    <a:pt x="3312" y="4783"/>
                  </a:moveTo>
                  <a:cubicBezTo>
                    <a:pt x="3871" y="4048"/>
                    <a:pt x="3680" y="2885"/>
                    <a:pt x="4416" y="2399"/>
                  </a:cubicBezTo>
                  <a:cubicBezTo>
                    <a:pt x="5151" y="1781"/>
                    <a:pt x="6255" y="2399"/>
                    <a:pt x="7182" y="2208"/>
                  </a:cubicBezTo>
                  <a:cubicBezTo>
                    <a:pt x="7918" y="2031"/>
                    <a:pt x="8404" y="1413"/>
                    <a:pt x="8963" y="854"/>
                  </a:cubicBezTo>
                  <a:cubicBezTo>
                    <a:pt x="9508" y="368"/>
                    <a:pt x="10376" y="1"/>
                    <a:pt x="10979" y="368"/>
                  </a:cubicBezTo>
                  <a:cubicBezTo>
                    <a:pt x="11480" y="677"/>
                    <a:pt x="11597" y="1296"/>
                    <a:pt x="11656" y="1781"/>
                  </a:cubicBezTo>
                  <a:cubicBezTo>
                    <a:pt x="11656" y="2326"/>
                    <a:pt x="11538" y="2885"/>
                    <a:pt x="11656" y="3429"/>
                  </a:cubicBezTo>
                  <a:cubicBezTo>
                    <a:pt x="11774" y="3871"/>
                    <a:pt x="12024" y="4298"/>
                    <a:pt x="12024" y="4783"/>
                  </a:cubicBezTo>
                  <a:cubicBezTo>
                    <a:pt x="12083" y="5401"/>
                    <a:pt x="11715" y="6005"/>
                    <a:pt x="11229" y="6446"/>
                  </a:cubicBezTo>
                  <a:cubicBezTo>
                    <a:pt x="10803" y="6873"/>
                    <a:pt x="10184" y="7182"/>
                    <a:pt x="9699" y="7550"/>
                  </a:cubicBezTo>
                  <a:cubicBezTo>
                    <a:pt x="9508" y="7668"/>
                    <a:pt x="9272" y="7844"/>
                    <a:pt x="9198" y="8095"/>
                  </a:cubicBezTo>
                  <a:cubicBezTo>
                    <a:pt x="9081" y="8462"/>
                    <a:pt x="9272" y="8830"/>
                    <a:pt x="9272" y="9198"/>
                  </a:cubicBezTo>
                  <a:cubicBezTo>
                    <a:pt x="9331" y="10302"/>
                    <a:pt x="8036" y="10861"/>
                    <a:pt x="7300" y="11715"/>
                  </a:cubicBezTo>
                  <a:cubicBezTo>
                    <a:pt x="6991" y="12083"/>
                    <a:pt x="6756" y="12568"/>
                    <a:pt x="6388" y="12936"/>
                  </a:cubicBezTo>
                  <a:cubicBezTo>
                    <a:pt x="5460" y="13805"/>
                    <a:pt x="4048" y="13672"/>
                    <a:pt x="2885" y="13245"/>
                  </a:cubicBezTo>
                  <a:cubicBezTo>
                    <a:pt x="2032" y="12877"/>
                    <a:pt x="1237" y="12451"/>
                    <a:pt x="678" y="11656"/>
                  </a:cubicBezTo>
                  <a:cubicBezTo>
                    <a:pt x="192" y="10920"/>
                    <a:pt x="1" y="9875"/>
                    <a:pt x="501" y="9081"/>
                  </a:cubicBezTo>
                  <a:cubicBezTo>
                    <a:pt x="678" y="8830"/>
                    <a:pt x="869" y="8654"/>
                    <a:pt x="987" y="8404"/>
                  </a:cubicBezTo>
                  <a:cubicBezTo>
                    <a:pt x="1178" y="7844"/>
                    <a:pt x="810" y="7241"/>
                    <a:pt x="987" y="6682"/>
                  </a:cubicBezTo>
                  <a:cubicBezTo>
                    <a:pt x="1237" y="5637"/>
                    <a:pt x="2708" y="5578"/>
                    <a:pt x="3312" y="4783"/>
                  </a:cubicBezTo>
                  <a:close/>
                </a:path>
              </a:pathLst>
            </a:custGeom>
            <a:noFill/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21"/>
            <p:cNvSpPr/>
            <p:nvPr/>
          </p:nvSpPr>
          <p:spPr>
            <a:xfrm>
              <a:off x="1367129" y="4630616"/>
              <a:ext cx="212023" cy="311660"/>
            </a:xfrm>
            <a:custGeom>
              <a:avLst/>
              <a:gdLst/>
              <a:ahLst/>
              <a:cxnLst/>
              <a:rect l="l" t="t" r="r" b="b"/>
              <a:pathLst>
                <a:path w="7550" h="11098" fill="none" extrusionOk="0">
                  <a:moveTo>
                    <a:pt x="7550" y="1"/>
                  </a:moveTo>
                  <a:cubicBezTo>
                    <a:pt x="5887" y="1590"/>
                    <a:pt x="4180" y="3136"/>
                    <a:pt x="2767" y="4975"/>
                  </a:cubicBezTo>
                  <a:cubicBezTo>
                    <a:pt x="1413" y="6741"/>
                    <a:pt x="309" y="8831"/>
                    <a:pt x="0" y="11097"/>
                  </a:cubicBezTo>
                </a:path>
              </a:pathLst>
            </a:custGeom>
            <a:noFill/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21"/>
            <p:cNvSpPr/>
            <p:nvPr/>
          </p:nvSpPr>
          <p:spPr>
            <a:xfrm>
              <a:off x="172316" y="2669203"/>
              <a:ext cx="428595" cy="274029"/>
            </a:xfrm>
            <a:custGeom>
              <a:avLst/>
              <a:gdLst/>
              <a:ahLst/>
              <a:cxnLst/>
              <a:rect l="l" t="t" r="r" b="b"/>
              <a:pathLst>
                <a:path w="15262" h="9758" fill="none" extrusionOk="0">
                  <a:moveTo>
                    <a:pt x="6314" y="1237"/>
                  </a:moveTo>
                  <a:cubicBezTo>
                    <a:pt x="7168" y="1046"/>
                    <a:pt x="7727" y="1"/>
                    <a:pt x="8580" y="1"/>
                  </a:cubicBezTo>
                  <a:cubicBezTo>
                    <a:pt x="9566" y="1"/>
                    <a:pt x="10052" y="1105"/>
                    <a:pt x="10979" y="1531"/>
                  </a:cubicBezTo>
                  <a:cubicBezTo>
                    <a:pt x="11642" y="1840"/>
                    <a:pt x="12451" y="1664"/>
                    <a:pt x="13187" y="1605"/>
                  </a:cubicBezTo>
                  <a:cubicBezTo>
                    <a:pt x="13923" y="1531"/>
                    <a:pt x="14776" y="1723"/>
                    <a:pt x="15085" y="2400"/>
                  </a:cubicBezTo>
                  <a:cubicBezTo>
                    <a:pt x="15262" y="2885"/>
                    <a:pt x="15026" y="3444"/>
                    <a:pt x="14717" y="3871"/>
                  </a:cubicBezTo>
                  <a:cubicBezTo>
                    <a:pt x="14408" y="4357"/>
                    <a:pt x="14040" y="4725"/>
                    <a:pt x="13790" y="5210"/>
                  </a:cubicBezTo>
                  <a:cubicBezTo>
                    <a:pt x="13614" y="5652"/>
                    <a:pt x="13555" y="6138"/>
                    <a:pt x="13246" y="6505"/>
                  </a:cubicBezTo>
                  <a:cubicBezTo>
                    <a:pt x="12937" y="7050"/>
                    <a:pt x="12260" y="7300"/>
                    <a:pt x="11642" y="7359"/>
                  </a:cubicBezTo>
                  <a:cubicBezTo>
                    <a:pt x="10979" y="7418"/>
                    <a:pt x="10361" y="7359"/>
                    <a:pt x="9684" y="7300"/>
                  </a:cubicBezTo>
                  <a:cubicBezTo>
                    <a:pt x="9434" y="7300"/>
                    <a:pt x="9199" y="7300"/>
                    <a:pt x="9007" y="7418"/>
                  </a:cubicBezTo>
                  <a:cubicBezTo>
                    <a:pt x="8698" y="7609"/>
                    <a:pt x="8580" y="8095"/>
                    <a:pt x="8404" y="8404"/>
                  </a:cubicBezTo>
                  <a:cubicBezTo>
                    <a:pt x="7727" y="9257"/>
                    <a:pt x="6373" y="8963"/>
                    <a:pt x="5328" y="9199"/>
                  </a:cubicBezTo>
                  <a:cubicBezTo>
                    <a:pt x="4784" y="9331"/>
                    <a:pt x="4357" y="9566"/>
                    <a:pt x="3798" y="9625"/>
                  </a:cubicBezTo>
                  <a:cubicBezTo>
                    <a:pt x="2576" y="9758"/>
                    <a:pt x="1531" y="8772"/>
                    <a:pt x="913" y="7786"/>
                  </a:cubicBezTo>
                  <a:cubicBezTo>
                    <a:pt x="428" y="6991"/>
                    <a:pt x="1" y="6079"/>
                    <a:pt x="60" y="5210"/>
                  </a:cubicBezTo>
                  <a:cubicBezTo>
                    <a:pt x="60" y="4298"/>
                    <a:pt x="604" y="3312"/>
                    <a:pt x="1472" y="3003"/>
                  </a:cubicBezTo>
                  <a:cubicBezTo>
                    <a:pt x="1708" y="2944"/>
                    <a:pt x="2017" y="2885"/>
                    <a:pt x="2267" y="2768"/>
                  </a:cubicBezTo>
                  <a:cubicBezTo>
                    <a:pt x="2753" y="2458"/>
                    <a:pt x="2812" y="1723"/>
                    <a:pt x="3253" y="1355"/>
                  </a:cubicBezTo>
                  <a:cubicBezTo>
                    <a:pt x="4107" y="678"/>
                    <a:pt x="5269" y="1531"/>
                    <a:pt x="6314" y="1237"/>
                  </a:cubicBezTo>
                  <a:close/>
                </a:path>
              </a:pathLst>
            </a:custGeom>
            <a:noFill/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21"/>
            <p:cNvSpPr/>
            <p:nvPr/>
          </p:nvSpPr>
          <p:spPr>
            <a:xfrm>
              <a:off x="178944" y="2755586"/>
              <a:ext cx="358333" cy="121934"/>
            </a:xfrm>
            <a:custGeom>
              <a:avLst/>
              <a:gdLst/>
              <a:ahLst/>
              <a:cxnLst/>
              <a:rect l="l" t="t" r="r" b="b"/>
              <a:pathLst>
                <a:path w="12760" h="4342" fill="none" extrusionOk="0">
                  <a:moveTo>
                    <a:pt x="12759" y="1"/>
                  </a:moveTo>
                  <a:cubicBezTo>
                    <a:pt x="10434" y="236"/>
                    <a:pt x="8168" y="486"/>
                    <a:pt x="5960" y="1104"/>
                  </a:cubicBezTo>
                  <a:cubicBezTo>
                    <a:pt x="3753" y="1708"/>
                    <a:pt x="1663" y="2694"/>
                    <a:pt x="0" y="4342"/>
                  </a:cubicBezTo>
                </a:path>
              </a:pathLst>
            </a:custGeom>
            <a:noFill/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21"/>
            <p:cNvSpPr/>
            <p:nvPr/>
          </p:nvSpPr>
          <p:spPr>
            <a:xfrm>
              <a:off x="578591" y="2174918"/>
              <a:ext cx="507928" cy="485631"/>
            </a:xfrm>
            <a:custGeom>
              <a:avLst/>
              <a:gdLst/>
              <a:ahLst/>
              <a:cxnLst/>
              <a:rect l="l" t="t" r="r" b="b"/>
              <a:pathLst>
                <a:path w="18087" h="17293" fill="none" extrusionOk="0">
                  <a:moveTo>
                    <a:pt x="9139" y="17175"/>
                  </a:moveTo>
                  <a:cubicBezTo>
                    <a:pt x="11891" y="16689"/>
                    <a:pt x="14408" y="15159"/>
                    <a:pt x="16188" y="13069"/>
                  </a:cubicBezTo>
                  <a:cubicBezTo>
                    <a:pt x="17292" y="11715"/>
                    <a:pt x="18087" y="10067"/>
                    <a:pt x="18087" y="8345"/>
                  </a:cubicBezTo>
                  <a:cubicBezTo>
                    <a:pt x="18087" y="6623"/>
                    <a:pt x="17042" y="4857"/>
                    <a:pt x="15452" y="4298"/>
                  </a:cubicBezTo>
                  <a:cubicBezTo>
                    <a:pt x="14408" y="3989"/>
                    <a:pt x="13245" y="4180"/>
                    <a:pt x="12141" y="4489"/>
                  </a:cubicBezTo>
                  <a:cubicBezTo>
                    <a:pt x="11773" y="4607"/>
                    <a:pt x="11405" y="4725"/>
                    <a:pt x="11037" y="4666"/>
                  </a:cubicBezTo>
                  <a:cubicBezTo>
                    <a:pt x="10051" y="4666"/>
                    <a:pt x="10051" y="3930"/>
                    <a:pt x="9934" y="3194"/>
                  </a:cubicBezTo>
                  <a:cubicBezTo>
                    <a:pt x="9816" y="2341"/>
                    <a:pt x="9507" y="1546"/>
                    <a:pt x="8889" y="928"/>
                  </a:cubicBezTo>
                  <a:cubicBezTo>
                    <a:pt x="8094" y="192"/>
                    <a:pt x="6873" y="1"/>
                    <a:pt x="5828" y="251"/>
                  </a:cubicBezTo>
                  <a:cubicBezTo>
                    <a:pt x="4724" y="560"/>
                    <a:pt x="3871" y="1296"/>
                    <a:pt x="3061" y="2091"/>
                  </a:cubicBezTo>
                  <a:cubicBezTo>
                    <a:pt x="986" y="4357"/>
                    <a:pt x="0" y="7727"/>
                    <a:pt x="559" y="10803"/>
                  </a:cubicBezTo>
                  <a:cubicBezTo>
                    <a:pt x="795" y="12083"/>
                    <a:pt x="1354" y="13496"/>
                    <a:pt x="2575" y="14114"/>
                  </a:cubicBezTo>
                  <a:cubicBezTo>
                    <a:pt x="3561" y="14659"/>
                    <a:pt x="4724" y="14600"/>
                    <a:pt x="5636" y="15218"/>
                  </a:cubicBezTo>
                  <a:cubicBezTo>
                    <a:pt x="6446" y="15762"/>
                    <a:pt x="6873" y="16807"/>
                    <a:pt x="7785" y="17116"/>
                  </a:cubicBezTo>
                  <a:cubicBezTo>
                    <a:pt x="8212" y="17293"/>
                    <a:pt x="8712" y="17234"/>
                    <a:pt x="9139" y="17175"/>
                  </a:cubicBezTo>
                  <a:close/>
                </a:path>
              </a:pathLst>
            </a:custGeom>
            <a:noFill/>
            <a:ln w="6250" cap="flat" cmpd="sng">
              <a:solidFill>
                <a:srgbClr val="28481F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21"/>
            <p:cNvSpPr/>
            <p:nvPr/>
          </p:nvSpPr>
          <p:spPr>
            <a:xfrm>
              <a:off x="705862" y="2328250"/>
              <a:ext cx="243054" cy="234348"/>
            </a:xfrm>
            <a:custGeom>
              <a:avLst/>
              <a:gdLst/>
              <a:ahLst/>
              <a:cxnLst/>
              <a:rect l="l" t="t" r="r" b="b"/>
              <a:pathLst>
                <a:path w="8655" h="8345" fill="none" extrusionOk="0">
                  <a:moveTo>
                    <a:pt x="3135" y="251"/>
                  </a:moveTo>
                  <a:cubicBezTo>
                    <a:pt x="2282" y="1"/>
                    <a:pt x="1296" y="310"/>
                    <a:pt x="678" y="987"/>
                  </a:cubicBezTo>
                  <a:cubicBezTo>
                    <a:pt x="192" y="1664"/>
                    <a:pt x="1" y="2517"/>
                    <a:pt x="1" y="3371"/>
                  </a:cubicBezTo>
                  <a:cubicBezTo>
                    <a:pt x="74" y="4180"/>
                    <a:pt x="369" y="5034"/>
                    <a:pt x="619" y="5770"/>
                  </a:cubicBezTo>
                  <a:cubicBezTo>
                    <a:pt x="928" y="6447"/>
                    <a:pt x="1178" y="7182"/>
                    <a:pt x="1472" y="7859"/>
                  </a:cubicBezTo>
                  <a:cubicBezTo>
                    <a:pt x="1546" y="7918"/>
                    <a:pt x="1546" y="7977"/>
                    <a:pt x="1605" y="8095"/>
                  </a:cubicBezTo>
                  <a:cubicBezTo>
                    <a:pt x="1664" y="8154"/>
                    <a:pt x="1781" y="8154"/>
                    <a:pt x="1840" y="8227"/>
                  </a:cubicBezTo>
                  <a:cubicBezTo>
                    <a:pt x="2341" y="8345"/>
                    <a:pt x="2826" y="8227"/>
                    <a:pt x="3312" y="8095"/>
                  </a:cubicBezTo>
                  <a:cubicBezTo>
                    <a:pt x="4357" y="7786"/>
                    <a:pt x="5343" y="7418"/>
                    <a:pt x="6329" y="6991"/>
                  </a:cubicBezTo>
                  <a:cubicBezTo>
                    <a:pt x="6814" y="6756"/>
                    <a:pt x="7241" y="6505"/>
                    <a:pt x="7668" y="6138"/>
                  </a:cubicBezTo>
                  <a:cubicBezTo>
                    <a:pt x="8168" y="5711"/>
                    <a:pt x="8463" y="5152"/>
                    <a:pt x="8595" y="4475"/>
                  </a:cubicBezTo>
                  <a:cubicBezTo>
                    <a:pt x="8654" y="3871"/>
                    <a:pt x="8463" y="3194"/>
                    <a:pt x="7977" y="2709"/>
                  </a:cubicBezTo>
                  <a:cubicBezTo>
                    <a:pt x="7609" y="2341"/>
                    <a:pt x="7065" y="2149"/>
                    <a:pt x="6505" y="2090"/>
                  </a:cubicBezTo>
                  <a:cubicBezTo>
                    <a:pt x="6020" y="2090"/>
                    <a:pt x="5461" y="2149"/>
                    <a:pt x="4975" y="2267"/>
                  </a:cubicBezTo>
                  <a:cubicBezTo>
                    <a:pt x="4916" y="2341"/>
                    <a:pt x="4857" y="2341"/>
                    <a:pt x="4784" y="2341"/>
                  </a:cubicBezTo>
                  <a:cubicBezTo>
                    <a:pt x="4725" y="2267"/>
                    <a:pt x="4725" y="1840"/>
                    <a:pt x="4666" y="1723"/>
                  </a:cubicBezTo>
                  <a:cubicBezTo>
                    <a:pt x="4607" y="1472"/>
                    <a:pt x="4489" y="1237"/>
                    <a:pt x="4357" y="1046"/>
                  </a:cubicBezTo>
                  <a:cubicBezTo>
                    <a:pt x="4048" y="678"/>
                    <a:pt x="3621" y="369"/>
                    <a:pt x="3135" y="251"/>
                  </a:cubicBezTo>
                  <a:close/>
                </a:path>
              </a:pathLst>
            </a:custGeom>
            <a:noFill/>
            <a:ln w="6250" cap="flat" cmpd="sng">
              <a:solidFill>
                <a:srgbClr val="28481F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21"/>
            <p:cNvSpPr/>
            <p:nvPr/>
          </p:nvSpPr>
          <p:spPr>
            <a:xfrm>
              <a:off x="874893" y="2183624"/>
              <a:ext cx="36002" cy="120699"/>
            </a:xfrm>
            <a:custGeom>
              <a:avLst/>
              <a:gdLst/>
              <a:ahLst/>
              <a:cxnLst/>
              <a:rect l="l" t="t" r="r" b="b"/>
              <a:pathLst>
                <a:path w="1282" h="4298" fill="none" extrusionOk="0">
                  <a:moveTo>
                    <a:pt x="678" y="1413"/>
                  </a:moveTo>
                  <a:cubicBezTo>
                    <a:pt x="604" y="1045"/>
                    <a:pt x="545" y="677"/>
                    <a:pt x="310" y="368"/>
                  </a:cubicBezTo>
                  <a:cubicBezTo>
                    <a:pt x="486" y="250"/>
                    <a:pt x="737" y="132"/>
                    <a:pt x="972" y="59"/>
                  </a:cubicBezTo>
                  <a:cubicBezTo>
                    <a:pt x="1046" y="0"/>
                    <a:pt x="1105" y="0"/>
                    <a:pt x="1105" y="0"/>
                  </a:cubicBezTo>
                  <a:lnTo>
                    <a:pt x="1222" y="132"/>
                  </a:lnTo>
                  <a:cubicBezTo>
                    <a:pt x="1281" y="250"/>
                    <a:pt x="1281" y="368"/>
                    <a:pt x="1281" y="559"/>
                  </a:cubicBezTo>
                  <a:cubicBezTo>
                    <a:pt x="1281" y="1722"/>
                    <a:pt x="972" y="2884"/>
                    <a:pt x="428" y="3929"/>
                  </a:cubicBezTo>
                  <a:cubicBezTo>
                    <a:pt x="369" y="4106"/>
                    <a:pt x="177" y="4297"/>
                    <a:pt x="1" y="4179"/>
                  </a:cubicBezTo>
                  <a:cubicBezTo>
                    <a:pt x="486" y="3311"/>
                    <a:pt x="795" y="2458"/>
                    <a:pt x="678" y="1413"/>
                  </a:cubicBezTo>
                  <a:close/>
                </a:path>
              </a:pathLst>
            </a:custGeom>
            <a:noFill/>
            <a:ln w="6250" cap="flat" cmpd="sng">
              <a:solidFill>
                <a:srgbClr val="28481F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2888;p21"/>
            <p:cNvSpPr/>
            <p:nvPr/>
          </p:nvSpPr>
          <p:spPr>
            <a:xfrm>
              <a:off x="776547" y="2404298"/>
              <a:ext cx="46729" cy="56642"/>
            </a:xfrm>
            <a:custGeom>
              <a:avLst/>
              <a:gdLst/>
              <a:ahLst/>
              <a:cxnLst/>
              <a:rect l="l" t="t" r="r" b="b"/>
              <a:pathLst>
                <a:path w="1664" h="2017" fill="none" extrusionOk="0">
                  <a:moveTo>
                    <a:pt x="133" y="1222"/>
                  </a:moveTo>
                  <a:cubicBezTo>
                    <a:pt x="0" y="1399"/>
                    <a:pt x="0" y="1708"/>
                    <a:pt x="192" y="1899"/>
                  </a:cubicBezTo>
                  <a:cubicBezTo>
                    <a:pt x="309" y="1958"/>
                    <a:pt x="501" y="2017"/>
                    <a:pt x="618" y="1899"/>
                  </a:cubicBezTo>
                  <a:cubicBezTo>
                    <a:pt x="795" y="1840"/>
                    <a:pt x="927" y="1708"/>
                    <a:pt x="1045" y="1590"/>
                  </a:cubicBezTo>
                  <a:cubicBezTo>
                    <a:pt x="1236" y="1340"/>
                    <a:pt x="1354" y="1031"/>
                    <a:pt x="1472" y="736"/>
                  </a:cubicBezTo>
                  <a:cubicBezTo>
                    <a:pt x="1663" y="1"/>
                    <a:pt x="309" y="854"/>
                    <a:pt x="133" y="1222"/>
                  </a:cubicBezTo>
                  <a:close/>
                </a:path>
              </a:pathLst>
            </a:custGeom>
            <a:noFill/>
            <a:ln w="6250" cap="flat" cmpd="sng">
              <a:solidFill>
                <a:srgbClr val="28481F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21"/>
            <p:cNvSpPr/>
            <p:nvPr/>
          </p:nvSpPr>
          <p:spPr>
            <a:xfrm>
              <a:off x="824906" y="2435302"/>
              <a:ext cx="29346" cy="47965"/>
            </a:xfrm>
            <a:custGeom>
              <a:avLst/>
              <a:gdLst/>
              <a:ahLst/>
              <a:cxnLst/>
              <a:rect l="l" t="t" r="r" b="b"/>
              <a:pathLst>
                <a:path w="1045" h="1708" fill="none" extrusionOk="0">
                  <a:moveTo>
                    <a:pt x="59" y="1030"/>
                  </a:moveTo>
                  <a:cubicBezTo>
                    <a:pt x="0" y="1281"/>
                    <a:pt x="59" y="1531"/>
                    <a:pt x="250" y="1590"/>
                  </a:cubicBezTo>
                  <a:cubicBezTo>
                    <a:pt x="427" y="1707"/>
                    <a:pt x="677" y="1649"/>
                    <a:pt x="854" y="1472"/>
                  </a:cubicBezTo>
                  <a:cubicBezTo>
                    <a:pt x="986" y="1340"/>
                    <a:pt x="1045" y="1104"/>
                    <a:pt x="1045" y="913"/>
                  </a:cubicBezTo>
                  <a:cubicBezTo>
                    <a:pt x="1045" y="604"/>
                    <a:pt x="986" y="368"/>
                    <a:pt x="913" y="118"/>
                  </a:cubicBezTo>
                  <a:cubicBezTo>
                    <a:pt x="854" y="0"/>
                    <a:pt x="736" y="0"/>
                    <a:pt x="677" y="0"/>
                  </a:cubicBezTo>
                  <a:cubicBezTo>
                    <a:pt x="309" y="177"/>
                    <a:pt x="59" y="604"/>
                    <a:pt x="59" y="1030"/>
                  </a:cubicBezTo>
                  <a:close/>
                </a:path>
              </a:pathLst>
            </a:custGeom>
            <a:noFill/>
            <a:ln w="6250" cap="flat" cmpd="sng">
              <a:solidFill>
                <a:srgbClr val="28481F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21"/>
            <p:cNvSpPr/>
            <p:nvPr/>
          </p:nvSpPr>
          <p:spPr>
            <a:xfrm>
              <a:off x="166953" y="2431566"/>
              <a:ext cx="150045" cy="143024"/>
            </a:xfrm>
            <a:custGeom>
              <a:avLst/>
              <a:gdLst/>
              <a:ahLst/>
              <a:cxnLst/>
              <a:rect l="l" t="t" r="r" b="b"/>
              <a:pathLst>
                <a:path w="5343" h="5093" fill="none" extrusionOk="0">
                  <a:moveTo>
                    <a:pt x="986" y="796"/>
                  </a:moveTo>
                  <a:cubicBezTo>
                    <a:pt x="368" y="1355"/>
                    <a:pt x="0" y="2208"/>
                    <a:pt x="0" y="3003"/>
                  </a:cubicBezTo>
                  <a:cubicBezTo>
                    <a:pt x="0" y="3253"/>
                    <a:pt x="0" y="3503"/>
                    <a:pt x="133" y="3680"/>
                  </a:cubicBezTo>
                  <a:cubicBezTo>
                    <a:pt x="251" y="3989"/>
                    <a:pt x="427" y="4180"/>
                    <a:pt x="677" y="4298"/>
                  </a:cubicBezTo>
                  <a:cubicBezTo>
                    <a:pt x="1296" y="4843"/>
                    <a:pt x="2149" y="5093"/>
                    <a:pt x="2944" y="5034"/>
                  </a:cubicBezTo>
                  <a:cubicBezTo>
                    <a:pt x="3194" y="5034"/>
                    <a:pt x="3444" y="5034"/>
                    <a:pt x="3680" y="4975"/>
                  </a:cubicBezTo>
                  <a:cubicBezTo>
                    <a:pt x="4607" y="4666"/>
                    <a:pt x="5343" y="3739"/>
                    <a:pt x="5343" y="2709"/>
                  </a:cubicBezTo>
                  <a:cubicBezTo>
                    <a:pt x="5343" y="1723"/>
                    <a:pt x="4724" y="796"/>
                    <a:pt x="3812" y="428"/>
                  </a:cubicBezTo>
                  <a:cubicBezTo>
                    <a:pt x="2885" y="1"/>
                    <a:pt x="1781" y="192"/>
                    <a:pt x="986" y="796"/>
                  </a:cubicBezTo>
                  <a:close/>
                </a:path>
              </a:pathLst>
            </a:custGeom>
            <a:noFill/>
            <a:ln w="6250" cap="flat" cmpd="sng">
              <a:solidFill>
                <a:srgbClr val="28481F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21"/>
            <p:cNvSpPr/>
            <p:nvPr/>
          </p:nvSpPr>
          <p:spPr>
            <a:xfrm>
              <a:off x="1723781" y="4856290"/>
              <a:ext cx="149624" cy="143024"/>
            </a:xfrm>
            <a:custGeom>
              <a:avLst/>
              <a:gdLst/>
              <a:ahLst/>
              <a:cxnLst/>
              <a:rect l="l" t="t" r="r" b="b"/>
              <a:pathLst>
                <a:path w="5328" h="5093" fill="none" extrusionOk="0">
                  <a:moveTo>
                    <a:pt x="986" y="795"/>
                  </a:moveTo>
                  <a:cubicBezTo>
                    <a:pt x="368" y="1354"/>
                    <a:pt x="0" y="2208"/>
                    <a:pt x="0" y="3002"/>
                  </a:cubicBezTo>
                  <a:cubicBezTo>
                    <a:pt x="0" y="3252"/>
                    <a:pt x="0" y="3488"/>
                    <a:pt x="118" y="3679"/>
                  </a:cubicBezTo>
                  <a:cubicBezTo>
                    <a:pt x="251" y="3988"/>
                    <a:pt x="427" y="4165"/>
                    <a:pt x="677" y="4297"/>
                  </a:cubicBezTo>
                  <a:cubicBezTo>
                    <a:pt x="1281" y="4842"/>
                    <a:pt x="2149" y="5092"/>
                    <a:pt x="2944" y="5033"/>
                  </a:cubicBezTo>
                  <a:cubicBezTo>
                    <a:pt x="3194" y="5033"/>
                    <a:pt x="3429" y="5033"/>
                    <a:pt x="3680" y="4960"/>
                  </a:cubicBezTo>
                  <a:cubicBezTo>
                    <a:pt x="4592" y="4665"/>
                    <a:pt x="5328" y="3738"/>
                    <a:pt x="5328" y="2693"/>
                  </a:cubicBezTo>
                  <a:cubicBezTo>
                    <a:pt x="5328" y="1722"/>
                    <a:pt x="4724" y="795"/>
                    <a:pt x="3797" y="427"/>
                  </a:cubicBezTo>
                  <a:cubicBezTo>
                    <a:pt x="2885" y="0"/>
                    <a:pt x="1781" y="177"/>
                    <a:pt x="986" y="795"/>
                  </a:cubicBezTo>
                  <a:close/>
                </a:path>
              </a:pathLst>
            </a:custGeom>
            <a:noFill/>
            <a:ln w="6250" cap="flat" cmpd="sng">
              <a:solidFill>
                <a:srgbClr val="28481F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21"/>
            <p:cNvSpPr/>
            <p:nvPr/>
          </p:nvSpPr>
          <p:spPr>
            <a:xfrm rot="10710214">
              <a:off x="368666" y="117831"/>
              <a:ext cx="700446" cy="785528"/>
            </a:xfrm>
            <a:custGeom>
              <a:avLst/>
              <a:gdLst/>
              <a:ahLst/>
              <a:cxnLst/>
              <a:rect l="l" t="t" r="r" b="b"/>
              <a:pathLst>
                <a:path w="21520" h="24134" fill="none" extrusionOk="0">
                  <a:moveTo>
                    <a:pt x="20258" y="15198"/>
                  </a:moveTo>
                  <a:cubicBezTo>
                    <a:pt x="21520" y="10517"/>
                    <a:pt x="20076" y="8237"/>
                    <a:pt x="17979" y="6976"/>
                  </a:cubicBezTo>
                  <a:cubicBezTo>
                    <a:pt x="15821" y="5639"/>
                    <a:pt x="13921" y="8359"/>
                    <a:pt x="13161" y="7295"/>
                  </a:cubicBezTo>
                  <a:cubicBezTo>
                    <a:pt x="12402" y="6216"/>
                    <a:pt x="11140" y="1"/>
                    <a:pt x="5563" y="5396"/>
                  </a:cubicBezTo>
                  <a:cubicBezTo>
                    <a:pt x="5563" y="5396"/>
                    <a:pt x="1840" y="10198"/>
                    <a:pt x="5821" y="11018"/>
                  </a:cubicBezTo>
                  <a:cubicBezTo>
                    <a:pt x="5821" y="11018"/>
                    <a:pt x="7083" y="10958"/>
                    <a:pt x="6900" y="12097"/>
                  </a:cubicBezTo>
                  <a:cubicBezTo>
                    <a:pt x="6703" y="13176"/>
                    <a:pt x="6140" y="13116"/>
                    <a:pt x="6140" y="13116"/>
                  </a:cubicBezTo>
                  <a:cubicBezTo>
                    <a:pt x="6140" y="13116"/>
                    <a:pt x="1" y="12994"/>
                    <a:pt x="3359" y="17675"/>
                  </a:cubicBezTo>
                  <a:cubicBezTo>
                    <a:pt x="6642" y="22355"/>
                    <a:pt x="12599" y="23754"/>
                    <a:pt x="12599" y="23754"/>
                  </a:cubicBezTo>
                  <a:cubicBezTo>
                    <a:pt x="16459" y="24133"/>
                    <a:pt x="14939" y="18115"/>
                    <a:pt x="14939" y="18115"/>
                  </a:cubicBezTo>
                  <a:cubicBezTo>
                    <a:pt x="14939" y="18115"/>
                    <a:pt x="14438" y="16337"/>
                    <a:pt x="15639" y="16596"/>
                  </a:cubicBezTo>
                  <a:cubicBezTo>
                    <a:pt x="16778" y="16854"/>
                    <a:pt x="19058" y="19954"/>
                    <a:pt x="20258" y="15198"/>
                  </a:cubicBezTo>
                  <a:close/>
                  <a:moveTo>
                    <a:pt x="17979" y="15456"/>
                  </a:moveTo>
                  <a:cubicBezTo>
                    <a:pt x="17918" y="15395"/>
                    <a:pt x="17796" y="15334"/>
                    <a:pt x="17721" y="15334"/>
                  </a:cubicBezTo>
                  <a:cubicBezTo>
                    <a:pt x="17599" y="15198"/>
                    <a:pt x="17538" y="15137"/>
                    <a:pt x="17417" y="15076"/>
                  </a:cubicBezTo>
                  <a:cubicBezTo>
                    <a:pt x="17037" y="14894"/>
                    <a:pt x="16581" y="14635"/>
                    <a:pt x="16079" y="14514"/>
                  </a:cubicBezTo>
                  <a:cubicBezTo>
                    <a:pt x="15061" y="14316"/>
                    <a:pt x="14119" y="14575"/>
                    <a:pt x="13420" y="15274"/>
                  </a:cubicBezTo>
                  <a:cubicBezTo>
                    <a:pt x="12402" y="16413"/>
                    <a:pt x="12721" y="17994"/>
                    <a:pt x="12918" y="18693"/>
                  </a:cubicBezTo>
                  <a:cubicBezTo>
                    <a:pt x="13161" y="19757"/>
                    <a:pt x="13161" y="21216"/>
                    <a:pt x="12979" y="21656"/>
                  </a:cubicBezTo>
                  <a:lnTo>
                    <a:pt x="12918" y="21656"/>
                  </a:lnTo>
                  <a:cubicBezTo>
                    <a:pt x="12402" y="21535"/>
                    <a:pt x="10699" y="20972"/>
                    <a:pt x="8861" y="19833"/>
                  </a:cubicBezTo>
                  <a:cubicBezTo>
                    <a:pt x="7280" y="18875"/>
                    <a:pt x="6019" y="17736"/>
                    <a:pt x="5061" y="16413"/>
                  </a:cubicBezTo>
                  <a:cubicBezTo>
                    <a:pt x="4742" y="15957"/>
                    <a:pt x="4621" y="15654"/>
                    <a:pt x="4560" y="15456"/>
                  </a:cubicBezTo>
                  <a:cubicBezTo>
                    <a:pt x="4879" y="15334"/>
                    <a:pt x="5563" y="15198"/>
                    <a:pt x="6080" y="15198"/>
                  </a:cubicBezTo>
                  <a:cubicBezTo>
                    <a:pt x="7280" y="15274"/>
                    <a:pt x="8678" y="14438"/>
                    <a:pt x="8982" y="12417"/>
                  </a:cubicBezTo>
                  <a:cubicBezTo>
                    <a:pt x="9180" y="11155"/>
                    <a:pt x="8678" y="10015"/>
                    <a:pt x="7599" y="9377"/>
                  </a:cubicBezTo>
                  <a:lnTo>
                    <a:pt x="7599" y="9377"/>
                  </a:lnTo>
                  <a:cubicBezTo>
                    <a:pt x="7083" y="9058"/>
                    <a:pt x="6520" y="8936"/>
                    <a:pt x="6140" y="8876"/>
                  </a:cubicBezTo>
                  <a:cubicBezTo>
                    <a:pt x="6201" y="8435"/>
                    <a:pt x="6642" y="7478"/>
                    <a:pt x="7159" y="6779"/>
                  </a:cubicBezTo>
                  <a:cubicBezTo>
                    <a:pt x="8542" y="5517"/>
                    <a:pt x="9362" y="5259"/>
                    <a:pt x="9620" y="5396"/>
                  </a:cubicBezTo>
                  <a:cubicBezTo>
                    <a:pt x="10122" y="5700"/>
                    <a:pt x="10578" y="6779"/>
                    <a:pt x="10821" y="7356"/>
                  </a:cubicBezTo>
                  <a:cubicBezTo>
                    <a:pt x="11019" y="7797"/>
                    <a:pt x="11201" y="8177"/>
                    <a:pt x="11459" y="8496"/>
                  </a:cubicBezTo>
                  <a:cubicBezTo>
                    <a:pt x="11642" y="8815"/>
                    <a:pt x="11961" y="9119"/>
                    <a:pt x="12280" y="9316"/>
                  </a:cubicBezTo>
                  <a:cubicBezTo>
                    <a:pt x="13617" y="10137"/>
                    <a:pt x="14939" y="9499"/>
                    <a:pt x="15699" y="9119"/>
                  </a:cubicBezTo>
                  <a:cubicBezTo>
                    <a:pt x="16459" y="8739"/>
                    <a:pt x="16718" y="8678"/>
                    <a:pt x="16839" y="8739"/>
                  </a:cubicBezTo>
                  <a:cubicBezTo>
                    <a:pt x="17660" y="9256"/>
                    <a:pt x="19377" y="10335"/>
                    <a:pt x="18237" y="14696"/>
                  </a:cubicBezTo>
                  <a:cubicBezTo>
                    <a:pt x="18100" y="15015"/>
                    <a:pt x="18040" y="15274"/>
                    <a:pt x="17979" y="15456"/>
                  </a:cubicBezTo>
                  <a:close/>
                </a:path>
              </a:pathLst>
            </a:custGeom>
            <a:noFill/>
            <a:ln w="6450" cap="flat" cmpd="sng">
              <a:solidFill>
                <a:srgbClr val="28481F"/>
              </a:solidFill>
              <a:prstDash val="solid"/>
              <a:miter lim="1519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21"/>
            <p:cNvSpPr/>
            <p:nvPr/>
          </p:nvSpPr>
          <p:spPr>
            <a:xfrm rot="10710214">
              <a:off x="239083" y="507855"/>
              <a:ext cx="65813" cy="59499"/>
            </a:xfrm>
            <a:custGeom>
              <a:avLst/>
              <a:gdLst/>
              <a:ahLst/>
              <a:cxnLst/>
              <a:rect l="l" t="t" r="r" b="b"/>
              <a:pathLst>
                <a:path w="2022" h="1828" extrusionOk="0">
                  <a:moveTo>
                    <a:pt x="1052" y="1"/>
                  </a:moveTo>
                  <a:cubicBezTo>
                    <a:pt x="977" y="1"/>
                    <a:pt x="900" y="11"/>
                    <a:pt x="821" y="33"/>
                  </a:cubicBezTo>
                  <a:cubicBezTo>
                    <a:pt x="304" y="93"/>
                    <a:pt x="0" y="595"/>
                    <a:pt x="122" y="1096"/>
                  </a:cubicBezTo>
                  <a:cubicBezTo>
                    <a:pt x="173" y="1532"/>
                    <a:pt x="538" y="1827"/>
                    <a:pt x="960" y="1827"/>
                  </a:cubicBezTo>
                  <a:cubicBezTo>
                    <a:pt x="1039" y="1827"/>
                    <a:pt x="1120" y="1817"/>
                    <a:pt x="1201" y="1795"/>
                  </a:cubicBezTo>
                  <a:cubicBezTo>
                    <a:pt x="1702" y="1735"/>
                    <a:pt x="2022" y="1233"/>
                    <a:pt x="1900" y="716"/>
                  </a:cubicBezTo>
                  <a:cubicBezTo>
                    <a:pt x="1785" y="294"/>
                    <a:pt x="1454" y="1"/>
                    <a:pt x="1052" y="1"/>
                  </a:cubicBezTo>
                  <a:close/>
                </a:path>
              </a:pathLst>
            </a:custGeom>
            <a:solidFill>
              <a:srgbClr val="F7D79F"/>
            </a:solidFill>
            <a:ln w="64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21"/>
            <p:cNvSpPr/>
            <p:nvPr/>
          </p:nvSpPr>
          <p:spPr>
            <a:xfrm rot="10710214">
              <a:off x="184637" y="715970"/>
              <a:ext cx="63828" cy="59011"/>
            </a:xfrm>
            <a:custGeom>
              <a:avLst/>
              <a:gdLst/>
              <a:ahLst/>
              <a:cxnLst/>
              <a:rect l="l" t="t" r="r" b="b"/>
              <a:pathLst>
                <a:path w="1961" h="1813" extrusionOk="0">
                  <a:moveTo>
                    <a:pt x="1039" y="1"/>
                  </a:moveTo>
                  <a:cubicBezTo>
                    <a:pt x="968" y="1"/>
                    <a:pt x="895" y="9"/>
                    <a:pt x="821" y="27"/>
                  </a:cubicBezTo>
                  <a:cubicBezTo>
                    <a:pt x="304" y="88"/>
                    <a:pt x="0" y="590"/>
                    <a:pt x="61" y="1106"/>
                  </a:cubicBezTo>
                  <a:cubicBezTo>
                    <a:pt x="172" y="1511"/>
                    <a:pt x="604" y="1813"/>
                    <a:pt x="1074" y="1813"/>
                  </a:cubicBezTo>
                  <a:cubicBezTo>
                    <a:pt x="1116" y="1813"/>
                    <a:pt x="1158" y="1810"/>
                    <a:pt x="1201" y="1805"/>
                  </a:cubicBezTo>
                  <a:cubicBezTo>
                    <a:pt x="1641" y="1669"/>
                    <a:pt x="1960" y="1228"/>
                    <a:pt x="1900" y="726"/>
                  </a:cubicBezTo>
                  <a:cubicBezTo>
                    <a:pt x="1783" y="286"/>
                    <a:pt x="1446" y="1"/>
                    <a:pt x="1039" y="1"/>
                  </a:cubicBezTo>
                  <a:close/>
                </a:path>
              </a:pathLst>
            </a:custGeom>
            <a:solidFill>
              <a:srgbClr val="F7D79F"/>
            </a:solidFill>
            <a:ln w="64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21"/>
            <p:cNvSpPr/>
            <p:nvPr/>
          </p:nvSpPr>
          <p:spPr>
            <a:xfrm>
              <a:off x="98338" y="1324733"/>
              <a:ext cx="150381" cy="140030"/>
            </a:xfrm>
            <a:custGeom>
              <a:avLst/>
              <a:gdLst/>
              <a:ahLst/>
              <a:cxnLst/>
              <a:rect l="l" t="t" r="r" b="b"/>
              <a:pathLst>
                <a:path w="4620" h="4302" fill="none" extrusionOk="0">
                  <a:moveTo>
                    <a:pt x="881" y="3602"/>
                  </a:moveTo>
                  <a:cubicBezTo>
                    <a:pt x="304" y="3162"/>
                    <a:pt x="0" y="2463"/>
                    <a:pt x="0" y="1764"/>
                  </a:cubicBezTo>
                  <a:cubicBezTo>
                    <a:pt x="0" y="1520"/>
                    <a:pt x="61" y="1323"/>
                    <a:pt x="122" y="1141"/>
                  </a:cubicBezTo>
                  <a:cubicBezTo>
                    <a:pt x="243" y="943"/>
                    <a:pt x="441" y="761"/>
                    <a:pt x="623" y="624"/>
                  </a:cubicBezTo>
                  <a:cubicBezTo>
                    <a:pt x="1140" y="183"/>
                    <a:pt x="1900" y="1"/>
                    <a:pt x="2583" y="1"/>
                  </a:cubicBezTo>
                  <a:cubicBezTo>
                    <a:pt x="2781" y="1"/>
                    <a:pt x="3039" y="1"/>
                    <a:pt x="3222" y="62"/>
                  </a:cubicBezTo>
                  <a:cubicBezTo>
                    <a:pt x="4042" y="305"/>
                    <a:pt x="4620" y="1141"/>
                    <a:pt x="4620" y="2022"/>
                  </a:cubicBezTo>
                  <a:cubicBezTo>
                    <a:pt x="4620" y="2843"/>
                    <a:pt x="4042" y="3663"/>
                    <a:pt x="3283" y="3982"/>
                  </a:cubicBezTo>
                  <a:cubicBezTo>
                    <a:pt x="2523" y="4302"/>
                    <a:pt x="1580" y="4180"/>
                    <a:pt x="881" y="3602"/>
                  </a:cubicBezTo>
                  <a:close/>
                </a:path>
              </a:pathLst>
            </a:custGeom>
            <a:noFill/>
            <a:ln w="6450" cap="flat" cmpd="sng">
              <a:solidFill>
                <a:srgbClr val="28481F"/>
              </a:solidFill>
              <a:prstDash val="solid"/>
              <a:miter lim="1519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1">
    <p:spTree>
      <p:nvGrpSpPr>
        <p:cNvPr id="1" name="Shape 2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97" name="Google Shape;2897;p22"/>
          <p:cNvGrpSpPr/>
          <p:nvPr/>
        </p:nvGrpSpPr>
        <p:grpSpPr>
          <a:xfrm>
            <a:off x="-13031" y="9"/>
            <a:ext cx="9164632" cy="2783932"/>
            <a:chOff x="-13031" y="9"/>
            <a:chExt cx="9164632" cy="2783932"/>
          </a:xfrm>
        </p:grpSpPr>
        <p:grpSp>
          <p:nvGrpSpPr>
            <p:cNvPr id="2898" name="Google Shape;2898;p22"/>
            <p:cNvGrpSpPr/>
            <p:nvPr/>
          </p:nvGrpSpPr>
          <p:grpSpPr>
            <a:xfrm>
              <a:off x="-13031" y="9"/>
              <a:ext cx="2859082" cy="2764882"/>
              <a:chOff x="-13031" y="9"/>
              <a:chExt cx="2859082" cy="2764882"/>
            </a:xfrm>
          </p:grpSpPr>
          <p:sp>
            <p:nvSpPr>
              <p:cNvPr id="2899" name="Google Shape;2899;p22"/>
              <p:cNvSpPr/>
              <p:nvPr/>
            </p:nvSpPr>
            <p:spPr>
              <a:xfrm flipH="1">
                <a:off x="455524" y="121854"/>
                <a:ext cx="144546" cy="162842"/>
              </a:xfrm>
              <a:custGeom>
                <a:avLst/>
                <a:gdLst/>
                <a:ahLst/>
                <a:cxnLst/>
                <a:rect l="l" t="t" r="r" b="b"/>
                <a:pathLst>
                  <a:path w="3290" h="3706" fill="none" extrusionOk="0">
                    <a:moveTo>
                      <a:pt x="2394" y="1169"/>
                    </a:moveTo>
                    <a:cubicBezTo>
                      <a:pt x="2215" y="1197"/>
                      <a:pt x="2301" y="932"/>
                      <a:pt x="2301" y="932"/>
                    </a:cubicBezTo>
                    <a:cubicBezTo>
                      <a:pt x="2301" y="932"/>
                      <a:pt x="2509" y="1"/>
                      <a:pt x="1943" y="65"/>
                    </a:cubicBezTo>
                    <a:cubicBezTo>
                      <a:pt x="1943" y="65"/>
                      <a:pt x="1018" y="273"/>
                      <a:pt x="509" y="990"/>
                    </a:cubicBezTo>
                    <a:cubicBezTo>
                      <a:pt x="1" y="1706"/>
                      <a:pt x="961" y="1706"/>
                      <a:pt x="961" y="1706"/>
                    </a:cubicBezTo>
                    <a:cubicBezTo>
                      <a:pt x="961" y="1706"/>
                      <a:pt x="1018" y="1678"/>
                      <a:pt x="1047" y="1857"/>
                    </a:cubicBezTo>
                    <a:cubicBezTo>
                      <a:pt x="1076" y="2036"/>
                      <a:pt x="896" y="2007"/>
                      <a:pt x="896" y="2007"/>
                    </a:cubicBezTo>
                    <a:cubicBezTo>
                      <a:pt x="273" y="2151"/>
                      <a:pt x="868" y="2867"/>
                      <a:pt x="868" y="2867"/>
                    </a:cubicBezTo>
                    <a:cubicBezTo>
                      <a:pt x="1706" y="3706"/>
                      <a:pt x="1914" y="2753"/>
                      <a:pt x="2036" y="2573"/>
                    </a:cubicBezTo>
                    <a:cubicBezTo>
                      <a:pt x="2150" y="2423"/>
                      <a:pt x="2423" y="2839"/>
                      <a:pt x="2752" y="2631"/>
                    </a:cubicBezTo>
                    <a:cubicBezTo>
                      <a:pt x="3082" y="2452"/>
                      <a:pt x="3290" y="2093"/>
                      <a:pt x="3111" y="1377"/>
                    </a:cubicBezTo>
                    <a:cubicBezTo>
                      <a:pt x="2932" y="660"/>
                      <a:pt x="2573" y="1111"/>
                      <a:pt x="2394" y="1169"/>
                    </a:cubicBezTo>
                    <a:close/>
                    <a:moveTo>
                      <a:pt x="2781" y="1470"/>
                    </a:moveTo>
                    <a:cubicBezTo>
                      <a:pt x="2960" y="2122"/>
                      <a:pt x="2724" y="2272"/>
                      <a:pt x="2573" y="2366"/>
                    </a:cubicBezTo>
                    <a:cubicBezTo>
                      <a:pt x="2573" y="2366"/>
                      <a:pt x="2509" y="2366"/>
                      <a:pt x="2423" y="2301"/>
                    </a:cubicBezTo>
                    <a:cubicBezTo>
                      <a:pt x="2272" y="2244"/>
                      <a:pt x="2093" y="2151"/>
                      <a:pt x="1885" y="2272"/>
                    </a:cubicBezTo>
                    <a:cubicBezTo>
                      <a:pt x="1828" y="2301"/>
                      <a:pt x="1792" y="2366"/>
                      <a:pt x="1763" y="2394"/>
                    </a:cubicBezTo>
                    <a:cubicBezTo>
                      <a:pt x="1706" y="2452"/>
                      <a:pt x="1706" y="2509"/>
                      <a:pt x="1677" y="2573"/>
                    </a:cubicBezTo>
                    <a:cubicBezTo>
                      <a:pt x="1613" y="2659"/>
                      <a:pt x="1556" y="2839"/>
                      <a:pt x="1470" y="2867"/>
                    </a:cubicBezTo>
                    <a:cubicBezTo>
                      <a:pt x="1434" y="2903"/>
                      <a:pt x="1319" y="2839"/>
                      <a:pt x="1111" y="2659"/>
                    </a:cubicBezTo>
                    <a:cubicBezTo>
                      <a:pt x="1018" y="2545"/>
                      <a:pt x="961" y="2423"/>
                      <a:pt x="932" y="2330"/>
                    </a:cubicBezTo>
                    <a:cubicBezTo>
                      <a:pt x="990" y="2330"/>
                      <a:pt x="1076" y="2301"/>
                      <a:pt x="1169" y="2272"/>
                    </a:cubicBezTo>
                    <a:lnTo>
                      <a:pt x="1169" y="2272"/>
                    </a:lnTo>
                    <a:cubicBezTo>
                      <a:pt x="1348" y="2151"/>
                      <a:pt x="1405" y="2007"/>
                      <a:pt x="1376" y="1792"/>
                    </a:cubicBezTo>
                    <a:cubicBezTo>
                      <a:pt x="1319" y="1498"/>
                      <a:pt x="1111" y="1377"/>
                      <a:pt x="932" y="1377"/>
                    </a:cubicBezTo>
                    <a:cubicBezTo>
                      <a:pt x="868" y="1377"/>
                      <a:pt x="753" y="1348"/>
                      <a:pt x="689" y="1319"/>
                    </a:cubicBezTo>
                    <a:cubicBezTo>
                      <a:pt x="717" y="1291"/>
                      <a:pt x="717" y="1255"/>
                      <a:pt x="782" y="1197"/>
                    </a:cubicBezTo>
                    <a:cubicBezTo>
                      <a:pt x="932" y="990"/>
                      <a:pt x="1111" y="810"/>
                      <a:pt x="1348" y="660"/>
                    </a:cubicBezTo>
                    <a:cubicBezTo>
                      <a:pt x="1649" y="481"/>
                      <a:pt x="1914" y="424"/>
                      <a:pt x="1971" y="395"/>
                    </a:cubicBezTo>
                    <a:lnTo>
                      <a:pt x="1971" y="395"/>
                    </a:lnTo>
                    <a:cubicBezTo>
                      <a:pt x="2036" y="452"/>
                      <a:pt x="2007" y="660"/>
                      <a:pt x="1971" y="839"/>
                    </a:cubicBezTo>
                    <a:cubicBezTo>
                      <a:pt x="1943" y="932"/>
                      <a:pt x="1914" y="1197"/>
                      <a:pt x="2064" y="1348"/>
                    </a:cubicBezTo>
                    <a:cubicBezTo>
                      <a:pt x="2150" y="1470"/>
                      <a:pt x="2301" y="1527"/>
                      <a:pt x="2451" y="1470"/>
                    </a:cubicBezTo>
                    <a:cubicBezTo>
                      <a:pt x="2545" y="1470"/>
                      <a:pt x="2602" y="1434"/>
                      <a:pt x="2659" y="1377"/>
                    </a:cubicBezTo>
                    <a:cubicBezTo>
                      <a:pt x="2688" y="1377"/>
                      <a:pt x="2688" y="1377"/>
                      <a:pt x="2724" y="1348"/>
                    </a:cubicBezTo>
                    <a:lnTo>
                      <a:pt x="2752" y="1348"/>
                    </a:lnTo>
                    <a:cubicBezTo>
                      <a:pt x="2781" y="1348"/>
                      <a:pt x="2781" y="1405"/>
                      <a:pt x="2781" y="1470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900" name="Google Shape;2900;p22"/>
              <p:cNvGrpSpPr/>
              <p:nvPr/>
            </p:nvGrpSpPr>
            <p:grpSpPr>
              <a:xfrm flipH="1">
                <a:off x="458335" y="1444404"/>
                <a:ext cx="228330" cy="309865"/>
                <a:chOff x="8550894" y="1450579"/>
                <a:chExt cx="228330" cy="309865"/>
              </a:xfrm>
            </p:grpSpPr>
            <p:sp>
              <p:nvSpPr>
                <p:cNvPr id="2901" name="Google Shape;2901;p22"/>
                <p:cNvSpPr/>
                <p:nvPr/>
              </p:nvSpPr>
              <p:spPr>
                <a:xfrm>
                  <a:off x="8550894" y="1450579"/>
                  <a:ext cx="56720" cy="1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1" h="330" extrusionOk="0">
                      <a:moveTo>
                        <a:pt x="359" y="0"/>
                      </a:moveTo>
                      <a:cubicBezTo>
                        <a:pt x="216" y="0"/>
                        <a:pt x="1" y="65"/>
                        <a:pt x="1" y="244"/>
                      </a:cubicBezTo>
                      <a:cubicBezTo>
                        <a:pt x="107" y="237"/>
                        <a:pt x="210" y="233"/>
                        <a:pt x="312" y="233"/>
                      </a:cubicBezTo>
                      <a:cubicBezTo>
                        <a:pt x="619" y="233"/>
                        <a:pt x="915" y="265"/>
                        <a:pt x="1226" y="330"/>
                      </a:cubicBezTo>
                      <a:cubicBezTo>
                        <a:pt x="1226" y="244"/>
                        <a:pt x="1255" y="179"/>
                        <a:pt x="1291" y="122"/>
                      </a:cubicBezTo>
                      <a:cubicBezTo>
                        <a:pt x="990" y="36"/>
                        <a:pt x="689" y="0"/>
                        <a:pt x="359" y="0"/>
                      </a:cubicBezTo>
                      <a:close/>
                    </a:path>
                  </a:pathLst>
                </a:custGeom>
                <a:solidFill>
                  <a:srgbClr val="F7D79F"/>
                </a:solidFill>
                <a:ln w="3050" cap="rnd" cmpd="sng">
                  <a:solidFill>
                    <a:srgbClr val="28481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02" name="Google Shape;2902;p22"/>
                <p:cNvSpPr/>
                <p:nvPr/>
              </p:nvSpPr>
              <p:spPr>
                <a:xfrm>
                  <a:off x="8603484" y="1452996"/>
                  <a:ext cx="175740" cy="3074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" h="6997" extrusionOk="0">
                      <a:moveTo>
                        <a:pt x="482" y="1"/>
                      </a:moveTo>
                      <a:cubicBezTo>
                        <a:pt x="280" y="1"/>
                        <a:pt x="81" y="57"/>
                        <a:pt x="29" y="246"/>
                      </a:cubicBezTo>
                      <a:cubicBezTo>
                        <a:pt x="1" y="397"/>
                        <a:pt x="122" y="547"/>
                        <a:pt x="237" y="662"/>
                      </a:cubicBezTo>
                      <a:cubicBezTo>
                        <a:pt x="660" y="1113"/>
                        <a:pt x="1104" y="1558"/>
                        <a:pt x="1434" y="2095"/>
                      </a:cubicBezTo>
                      <a:cubicBezTo>
                        <a:pt x="2330" y="3414"/>
                        <a:pt x="2509" y="5083"/>
                        <a:pt x="2745" y="6667"/>
                      </a:cubicBezTo>
                      <a:cubicBezTo>
                        <a:pt x="2781" y="6818"/>
                        <a:pt x="2838" y="6997"/>
                        <a:pt x="2989" y="6997"/>
                      </a:cubicBezTo>
                      <a:cubicBezTo>
                        <a:pt x="3046" y="6968"/>
                        <a:pt x="3075" y="6932"/>
                        <a:pt x="3139" y="6904"/>
                      </a:cubicBezTo>
                      <a:cubicBezTo>
                        <a:pt x="3584" y="6545"/>
                        <a:pt x="3763" y="5922"/>
                        <a:pt x="3856" y="5320"/>
                      </a:cubicBezTo>
                      <a:cubicBezTo>
                        <a:pt x="3999" y="4188"/>
                        <a:pt x="3856" y="2991"/>
                        <a:pt x="3283" y="1980"/>
                      </a:cubicBezTo>
                      <a:cubicBezTo>
                        <a:pt x="2745" y="991"/>
                        <a:pt x="1764" y="189"/>
                        <a:pt x="631" y="10"/>
                      </a:cubicBezTo>
                      <a:cubicBezTo>
                        <a:pt x="583" y="4"/>
                        <a:pt x="533" y="1"/>
                        <a:pt x="482" y="1"/>
                      </a:cubicBezTo>
                      <a:close/>
                    </a:path>
                  </a:pathLst>
                </a:custGeom>
                <a:solidFill>
                  <a:srgbClr val="F7D79F"/>
                </a:solidFill>
                <a:ln w="3050" cap="rnd" cmpd="sng">
                  <a:solidFill>
                    <a:srgbClr val="28481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03" name="Google Shape;2903;p22"/>
                <p:cNvSpPr/>
                <p:nvPr/>
              </p:nvSpPr>
              <p:spPr>
                <a:xfrm>
                  <a:off x="8682216" y="1509283"/>
                  <a:ext cx="46000" cy="514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7" h="1171" extrusionOk="0">
                      <a:moveTo>
                        <a:pt x="448" y="1"/>
                      </a:moveTo>
                      <a:cubicBezTo>
                        <a:pt x="362" y="1"/>
                        <a:pt x="285" y="33"/>
                        <a:pt x="237" y="97"/>
                      </a:cubicBezTo>
                      <a:cubicBezTo>
                        <a:pt x="208" y="133"/>
                        <a:pt x="179" y="162"/>
                        <a:pt x="151" y="191"/>
                      </a:cubicBezTo>
                      <a:cubicBezTo>
                        <a:pt x="122" y="277"/>
                        <a:pt x="58" y="341"/>
                        <a:pt x="29" y="427"/>
                      </a:cubicBezTo>
                      <a:cubicBezTo>
                        <a:pt x="0" y="549"/>
                        <a:pt x="0" y="671"/>
                        <a:pt x="29" y="757"/>
                      </a:cubicBezTo>
                      <a:cubicBezTo>
                        <a:pt x="58" y="850"/>
                        <a:pt x="93" y="907"/>
                        <a:pt x="151" y="965"/>
                      </a:cubicBezTo>
                      <a:cubicBezTo>
                        <a:pt x="179" y="1029"/>
                        <a:pt x="237" y="1086"/>
                        <a:pt x="301" y="1115"/>
                      </a:cubicBezTo>
                      <a:cubicBezTo>
                        <a:pt x="363" y="1154"/>
                        <a:pt x="435" y="1170"/>
                        <a:pt x="509" y="1170"/>
                      </a:cubicBezTo>
                      <a:cubicBezTo>
                        <a:pt x="614" y="1170"/>
                        <a:pt x="722" y="1137"/>
                        <a:pt x="810" y="1086"/>
                      </a:cubicBezTo>
                      <a:cubicBezTo>
                        <a:pt x="953" y="965"/>
                        <a:pt x="1046" y="785"/>
                        <a:pt x="1046" y="606"/>
                      </a:cubicBezTo>
                      <a:cubicBezTo>
                        <a:pt x="1046" y="427"/>
                        <a:pt x="953" y="248"/>
                        <a:pt x="810" y="133"/>
                      </a:cubicBezTo>
                      <a:cubicBezTo>
                        <a:pt x="717" y="69"/>
                        <a:pt x="631" y="11"/>
                        <a:pt x="538" y="11"/>
                      </a:cubicBezTo>
                      <a:cubicBezTo>
                        <a:pt x="507" y="4"/>
                        <a:pt x="477" y="1"/>
                        <a:pt x="448" y="1"/>
                      </a:cubicBezTo>
                      <a:close/>
                    </a:path>
                  </a:pathLst>
                </a:custGeom>
                <a:solidFill>
                  <a:srgbClr val="F7D79F"/>
                </a:solidFill>
                <a:ln w="3050" cap="rnd" cmpd="sng">
                  <a:solidFill>
                    <a:srgbClr val="28481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04" name="Google Shape;2904;p22"/>
                <p:cNvSpPr/>
                <p:nvPr/>
              </p:nvSpPr>
              <p:spPr>
                <a:xfrm>
                  <a:off x="8642850" y="1473648"/>
                  <a:ext cx="46000" cy="445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7" h="1014" extrusionOk="0">
                      <a:moveTo>
                        <a:pt x="436" y="1"/>
                      </a:moveTo>
                      <a:cubicBezTo>
                        <a:pt x="411" y="1"/>
                        <a:pt x="385" y="5"/>
                        <a:pt x="359" y="13"/>
                      </a:cubicBezTo>
                      <a:cubicBezTo>
                        <a:pt x="273" y="49"/>
                        <a:pt x="180" y="135"/>
                        <a:pt x="122" y="192"/>
                      </a:cubicBezTo>
                      <a:cubicBezTo>
                        <a:pt x="58" y="314"/>
                        <a:pt x="0" y="436"/>
                        <a:pt x="29" y="586"/>
                      </a:cubicBezTo>
                      <a:cubicBezTo>
                        <a:pt x="58" y="765"/>
                        <a:pt x="237" y="880"/>
                        <a:pt x="416" y="973"/>
                      </a:cubicBezTo>
                      <a:cubicBezTo>
                        <a:pt x="462" y="993"/>
                        <a:pt x="504" y="1014"/>
                        <a:pt x="534" y="1014"/>
                      </a:cubicBezTo>
                      <a:cubicBezTo>
                        <a:pt x="547" y="1014"/>
                        <a:pt x="558" y="1010"/>
                        <a:pt x="567" y="1002"/>
                      </a:cubicBezTo>
                      <a:cubicBezTo>
                        <a:pt x="660" y="1002"/>
                        <a:pt x="717" y="973"/>
                        <a:pt x="774" y="908"/>
                      </a:cubicBezTo>
                      <a:cubicBezTo>
                        <a:pt x="925" y="765"/>
                        <a:pt x="1047" y="586"/>
                        <a:pt x="989" y="407"/>
                      </a:cubicBezTo>
                      <a:cubicBezTo>
                        <a:pt x="954" y="228"/>
                        <a:pt x="774" y="106"/>
                        <a:pt x="595" y="49"/>
                      </a:cubicBezTo>
                      <a:cubicBezTo>
                        <a:pt x="554" y="23"/>
                        <a:pt x="499" y="1"/>
                        <a:pt x="436" y="1"/>
                      </a:cubicBezTo>
                      <a:close/>
                    </a:path>
                  </a:pathLst>
                </a:custGeom>
                <a:solidFill>
                  <a:srgbClr val="F7D79F"/>
                </a:solidFill>
                <a:ln w="3050" cap="rnd" cmpd="sng">
                  <a:solidFill>
                    <a:srgbClr val="28481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05" name="Google Shape;2905;p22"/>
                <p:cNvSpPr/>
                <p:nvPr/>
              </p:nvSpPr>
              <p:spPr>
                <a:xfrm>
                  <a:off x="8716221" y="1626603"/>
                  <a:ext cx="48812" cy="41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1" h="935" extrusionOk="0">
                      <a:moveTo>
                        <a:pt x="538" y="0"/>
                      </a:moveTo>
                      <a:cubicBezTo>
                        <a:pt x="394" y="0"/>
                        <a:pt x="244" y="58"/>
                        <a:pt x="151" y="179"/>
                      </a:cubicBezTo>
                      <a:cubicBezTo>
                        <a:pt x="122" y="208"/>
                        <a:pt x="93" y="265"/>
                        <a:pt x="65" y="294"/>
                      </a:cubicBezTo>
                      <a:cubicBezTo>
                        <a:pt x="36" y="444"/>
                        <a:pt x="0" y="444"/>
                        <a:pt x="93" y="595"/>
                      </a:cubicBezTo>
                      <a:cubicBezTo>
                        <a:pt x="151" y="774"/>
                        <a:pt x="301" y="896"/>
                        <a:pt x="480" y="925"/>
                      </a:cubicBezTo>
                      <a:cubicBezTo>
                        <a:pt x="515" y="931"/>
                        <a:pt x="554" y="935"/>
                        <a:pt x="593" y="935"/>
                      </a:cubicBezTo>
                      <a:cubicBezTo>
                        <a:pt x="723" y="935"/>
                        <a:pt x="867" y="896"/>
                        <a:pt x="960" y="803"/>
                      </a:cubicBezTo>
                      <a:cubicBezTo>
                        <a:pt x="1075" y="652"/>
                        <a:pt x="1111" y="473"/>
                        <a:pt x="1046" y="294"/>
                      </a:cubicBezTo>
                      <a:cubicBezTo>
                        <a:pt x="1018" y="237"/>
                        <a:pt x="989" y="208"/>
                        <a:pt x="960" y="151"/>
                      </a:cubicBezTo>
                      <a:cubicBezTo>
                        <a:pt x="839" y="58"/>
                        <a:pt x="688" y="0"/>
                        <a:pt x="538" y="0"/>
                      </a:cubicBezTo>
                      <a:close/>
                    </a:path>
                  </a:pathLst>
                </a:custGeom>
                <a:solidFill>
                  <a:srgbClr val="F7D79F"/>
                </a:solidFill>
                <a:ln w="3050" cap="rnd" cmpd="sng">
                  <a:solidFill>
                    <a:srgbClr val="28481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06" name="Google Shape;2906;p22"/>
                <p:cNvSpPr/>
                <p:nvPr/>
              </p:nvSpPr>
              <p:spPr>
                <a:xfrm>
                  <a:off x="8709895" y="1569964"/>
                  <a:ext cx="47274" cy="46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6" h="1048" extrusionOk="0">
                      <a:moveTo>
                        <a:pt x="446" y="1"/>
                      </a:moveTo>
                      <a:cubicBezTo>
                        <a:pt x="384" y="1"/>
                        <a:pt x="323" y="11"/>
                        <a:pt x="266" y="35"/>
                      </a:cubicBezTo>
                      <a:cubicBezTo>
                        <a:pt x="237" y="64"/>
                        <a:pt x="180" y="92"/>
                        <a:pt x="144" y="121"/>
                      </a:cubicBezTo>
                      <a:cubicBezTo>
                        <a:pt x="29" y="243"/>
                        <a:pt x="1" y="243"/>
                        <a:pt x="1" y="422"/>
                      </a:cubicBezTo>
                      <a:cubicBezTo>
                        <a:pt x="1" y="601"/>
                        <a:pt x="58" y="780"/>
                        <a:pt x="209" y="902"/>
                      </a:cubicBezTo>
                      <a:cubicBezTo>
                        <a:pt x="287" y="1000"/>
                        <a:pt x="412" y="1048"/>
                        <a:pt x="540" y="1048"/>
                      </a:cubicBezTo>
                      <a:cubicBezTo>
                        <a:pt x="600" y="1048"/>
                        <a:pt x="661" y="1037"/>
                        <a:pt x="717" y="1017"/>
                      </a:cubicBezTo>
                      <a:cubicBezTo>
                        <a:pt x="897" y="988"/>
                        <a:pt x="1040" y="809"/>
                        <a:pt x="1076" y="630"/>
                      </a:cubicBezTo>
                      <a:cubicBezTo>
                        <a:pt x="1076" y="573"/>
                        <a:pt x="1076" y="508"/>
                        <a:pt x="1040" y="451"/>
                      </a:cubicBezTo>
                      <a:cubicBezTo>
                        <a:pt x="1011" y="272"/>
                        <a:pt x="897" y="150"/>
                        <a:pt x="746" y="64"/>
                      </a:cubicBezTo>
                      <a:cubicBezTo>
                        <a:pt x="652" y="28"/>
                        <a:pt x="548" y="1"/>
                        <a:pt x="446" y="1"/>
                      </a:cubicBezTo>
                      <a:close/>
                    </a:path>
                  </a:pathLst>
                </a:custGeom>
                <a:solidFill>
                  <a:srgbClr val="F7D79F"/>
                </a:solidFill>
                <a:ln w="3050" cap="rnd" cmpd="sng">
                  <a:solidFill>
                    <a:srgbClr val="28481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07" name="Google Shape;2907;p22"/>
                <p:cNvSpPr/>
                <p:nvPr/>
              </p:nvSpPr>
              <p:spPr>
                <a:xfrm>
                  <a:off x="8721537" y="1679067"/>
                  <a:ext cx="40684" cy="379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6" h="863" extrusionOk="0">
                      <a:moveTo>
                        <a:pt x="418" y="1"/>
                      </a:moveTo>
                      <a:cubicBezTo>
                        <a:pt x="331" y="1"/>
                        <a:pt x="247" y="22"/>
                        <a:pt x="180" y="89"/>
                      </a:cubicBezTo>
                      <a:cubicBezTo>
                        <a:pt x="151" y="118"/>
                        <a:pt x="123" y="146"/>
                        <a:pt x="94" y="175"/>
                      </a:cubicBezTo>
                      <a:cubicBezTo>
                        <a:pt x="1" y="419"/>
                        <a:pt x="123" y="684"/>
                        <a:pt x="331" y="806"/>
                      </a:cubicBezTo>
                      <a:cubicBezTo>
                        <a:pt x="388" y="834"/>
                        <a:pt x="481" y="863"/>
                        <a:pt x="538" y="863"/>
                      </a:cubicBezTo>
                      <a:cubicBezTo>
                        <a:pt x="660" y="863"/>
                        <a:pt x="775" y="777"/>
                        <a:pt x="839" y="684"/>
                      </a:cubicBezTo>
                      <a:cubicBezTo>
                        <a:pt x="897" y="598"/>
                        <a:pt x="925" y="476"/>
                        <a:pt x="897" y="354"/>
                      </a:cubicBezTo>
                      <a:cubicBezTo>
                        <a:pt x="897" y="268"/>
                        <a:pt x="868" y="211"/>
                        <a:pt x="811" y="146"/>
                      </a:cubicBezTo>
                      <a:cubicBezTo>
                        <a:pt x="746" y="89"/>
                        <a:pt x="689" y="60"/>
                        <a:pt x="632" y="32"/>
                      </a:cubicBezTo>
                      <a:cubicBezTo>
                        <a:pt x="564" y="15"/>
                        <a:pt x="490" y="1"/>
                        <a:pt x="418" y="1"/>
                      </a:cubicBezTo>
                      <a:close/>
                    </a:path>
                  </a:pathLst>
                </a:custGeom>
                <a:solidFill>
                  <a:srgbClr val="F7D79F"/>
                </a:solidFill>
                <a:ln w="3050" cap="rnd" cmpd="sng">
                  <a:solidFill>
                    <a:srgbClr val="28481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908" name="Google Shape;2908;p22"/>
              <p:cNvSpPr/>
              <p:nvPr/>
            </p:nvSpPr>
            <p:spPr>
              <a:xfrm flipH="1">
                <a:off x="254960" y="1109977"/>
                <a:ext cx="236151" cy="417254"/>
              </a:xfrm>
              <a:custGeom>
                <a:avLst/>
                <a:gdLst/>
                <a:ahLst/>
                <a:cxnLst/>
                <a:rect l="l" t="t" r="r" b="b"/>
                <a:pathLst>
                  <a:path w="5375" h="9496" fill="none" extrusionOk="0">
                    <a:moveTo>
                      <a:pt x="0" y="2057"/>
                    </a:moveTo>
                    <a:cubicBezTo>
                      <a:pt x="179" y="2416"/>
                      <a:pt x="387" y="2745"/>
                      <a:pt x="566" y="3104"/>
                    </a:cubicBezTo>
                    <a:cubicBezTo>
                      <a:pt x="867" y="3763"/>
                      <a:pt x="1018" y="4480"/>
                      <a:pt x="989" y="5196"/>
                    </a:cubicBezTo>
                    <a:cubicBezTo>
                      <a:pt x="925" y="6242"/>
                      <a:pt x="509" y="7346"/>
                      <a:pt x="925" y="8299"/>
                    </a:cubicBezTo>
                    <a:cubicBezTo>
                      <a:pt x="1226" y="8930"/>
                      <a:pt x="1856" y="9374"/>
                      <a:pt x="2537" y="9439"/>
                    </a:cubicBezTo>
                    <a:cubicBezTo>
                      <a:pt x="3433" y="9496"/>
                      <a:pt x="4508" y="8865"/>
                      <a:pt x="4931" y="8034"/>
                    </a:cubicBezTo>
                    <a:cubicBezTo>
                      <a:pt x="5346" y="7224"/>
                      <a:pt x="5375" y="6271"/>
                      <a:pt x="5260" y="5375"/>
                    </a:cubicBezTo>
                    <a:cubicBezTo>
                      <a:pt x="4959" y="3347"/>
                      <a:pt x="3676" y="1491"/>
                      <a:pt x="2064" y="237"/>
                    </a:cubicBezTo>
                    <a:cubicBezTo>
                      <a:pt x="1942" y="151"/>
                      <a:pt x="1820" y="58"/>
                      <a:pt x="1706" y="1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9" name="Google Shape;2909;p22"/>
              <p:cNvSpPr/>
              <p:nvPr/>
            </p:nvSpPr>
            <p:spPr>
              <a:xfrm flipH="1">
                <a:off x="395377" y="1079746"/>
                <a:ext cx="125962" cy="139246"/>
              </a:xfrm>
              <a:custGeom>
                <a:avLst/>
                <a:gdLst/>
                <a:ahLst/>
                <a:cxnLst/>
                <a:rect l="l" t="t" r="r" b="b"/>
                <a:pathLst>
                  <a:path w="2867" h="3169" fill="none" extrusionOk="0">
                    <a:moveTo>
                      <a:pt x="452" y="567"/>
                    </a:moveTo>
                    <a:cubicBezTo>
                      <a:pt x="272" y="775"/>
                      <a:pt x="179" y="1047"/>
                      <a:pt x="122" y="1312"/>
                    </a:cubicBezTo>
                    <a:cubicBezTo>
                      <a:pt x="0" y="1914"/>
                      <a:pt x="151" y="2509"/>
                      <a:pt x="244" y="3104"/>
                    </a:cubicBezTo>
                    <a:cubicBezTo>
                      <a:pt x="244" y="3168"/>
                      <a:pt x="301" y="3168"/>
                      <a:pt x="330" y="3168"/>
                    </a:cubicBezTo>
                    <a:cubicBezTo>
                      <a:pt x="631" y="2896"/>
                      <a:pt x="867" y="2537"/>
                      <a:pt x="932" y="2122"/>
                    </a:cubicBezTo>
                    <a:cubicBezTo>
                      <a:pt x="932" y="2093"/>
                      <a:pt x="989" y="2065"/>
                      <a:pt x="1018" y="2093"/>
                    </a:cubicBezTo>
                    <a:cubicBezTo>
                      <a:pt x="1197" y="2301"/>
                      <a:pt x="1319" y="2509"/>
                      <a:pt x="1433" y="2745"/>
                    </a:cubicBezTo>
                    <a:cubicBezTo>
                      <a:pt x="1469" y="2781"/>
                      <a:pt x="1527" y="2781"/>
                      <a:pt x="1527" y="2717"/>
                    </a:cubicBezTo>
                    <a:cubicBezTo>
                      <a:pt x="1584" y="2272"/>
                      <a:pt x="1555" y="1821"/>
                      <a:pt x="1405" y="1405"/>
                    </a:cubicBezTo>
                    <a:cubicBezTo>
                      <a:pt x="1405" y="1377"/>
                      <a:pt x="1433" y="1312"/>
                      <a:pt x="1469" y="1348"/>
                    </a:cubicBezTo>
                    <a:cubicBezTo>
                      <a:pt x="1856" y="1405"/>
                      <a:pt x="2243" y="1642"/>
                      <a:pt x="2602" y="1556"/>
                    </a:cubicBezTo>
                    <a:cubicBezTo>
                      <a:pt x="2659" y="1556"/>
                      <a:pt x="2659" y="1491"/>
                      <a:pt x="2630" y="1463"/>
                    </a:cubicBezTo>
                    <a:lnTo>
                      <a:pt x="2007" y="839"/>
                    </a:lnTo>
                    <a:cubicBezTo>
                      <a:pt x="1971" y="810"/>
                      <a:pt x="1971" y="746"/>
                      <a:pt x="2035" y="746"/>
                    </a:cubicBezTo>
                    <a:cubicBezTo>
                      <a:pt x="2329" y="746"/>
                      <a:pt x="2602" y="631"/>
                      <a:pt x="2809" y="416"/>
                    </a:cubicBezTo>
                    <a:cubicBezTo>
                      <a:pt x="2867" y="388"/>
                      <a:pt x="2838" y="330"/>
                      <a:pt x="2781" y="330"/>
                    </a:cubicBezTo>
                    <a:cubicBezTo>
                      <a:pt x="2301" y="302"/>
                      <a:pt x="1856" y="1"/>
                      <a:pt x="1347" y="29"/>
                    </a:cubicBezTo>
                    <a:cubicBezTo>
                      <a:pt x="1075" y="29"/>
                      <a:pt x="839" y="151"/>
                      <a:pt x="659" y="330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0" name="Google Shape;2910;p22"/>
              <p:cNvSpPr/>
              <p:nvPr/>
            </p:nvSpPr>
            <p:spPr>
              <a:xfrm flipH="1">
                <a:off x="488255" y="1027150"/>
                <a:ext cx="34357" cy="84145"/>
              </a:xfrm>
              <a:custGeom>
                <a:avLst/>
                <a:gdLst/>
                <a:ahLst/>
                <a:cxnLst/>
                <a:rect l="l" t="t" r="r" b="b"/>
                <a:pathLst>
                  <a:path w="782" h="1915" fill="none" extrusionOk="0">
                    <a:moveTo>
                      <a:pt x="151" y="37"/>
                    </a:moveTo>
                    <a:cubicBezTo>
                      <a:pt x="180" y="1"/>
                      <a:pt x="180" y="1"/>
                      <a:pt x="208" y="1"/>
                    </a:cubicBezTo>
                    <a:lnTo>
                      <a:pt x="602" y="1"/>
                    </a:lnTo>
                    <a:cubicBezTo>
                      <a:pt x="423" y="538"/>
                      <a:pt x="452" y="1198"/>
                      <a:pt x="782" y="1649"/>
                    </a:cubicBezTo>
                    <a:cubicBezTo>
                      <a:pt x="660" y="1706"/>
                      <a:pt x="631" y="1828"/>
                      <a:pt x="602" y="1914"/>
                    </a:cubicBezTo>
                    <a:cubicBezTo>
                      <a:pt x="180" y="1405"/>
                      <a:pt x="0" y="717"/>
                      <a:pt x="122" y="65"/>
                    </a:cubicBezTo>
                    <a:cubicBezTo>
                      <a:pt x="151" y="65"/>
                      <a:pt x="151" y="37"/>
                      <a:pt x="151" y="37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1" name="Google Shape;2911;p22"/>
              <p:cNvSpPr/>
              <p:nvPr/>
            </p:nvSpPr>
            <p:spPr>
              <a:xfrm flipH="1">
                <a:off x="391291" y="1410395"/>
                <a:ext cx="52590" cy="84101"/>
              </a:xfrm>
              <a:custGeom>
                <a:avLst/>
                <a:gdLst/>
                <a:ahLst/>
                <a:cxnLst/>
                <a:rect l="l" t="t" r="r" b="b"/>
                <a:pathLst>
                  <a:path w="1197" h="1914" fill="none" extrusionOk="0">
                    <a:moveTo>
                      <a:pt x="566" y="179"/>
                    </a:moveTo>
                    <a:cubicBezTo>
                      <a:pt x="538" y="93"/>
                      <a:pt x="452" y="0"/>
                      <a:pt x="358" y="0"/>
                    </a:cubicBezTo>
                    <a:cubicBezTo>
                      <a:pt x="272" y="0"/>
                      <a:pt x="179" y="58"/>
                      <a:pt x="151" y="122"/>
                    </a:cubicBezTo>
                    <a:cubicBezTo>
                      <a:pt x="93" y="208"/>
                      <a:pt x="65" y="301"/>
                      <a:pt x="65" y="359"/>
                    </a:cubicBezTo>
                    <a:cubicBezTo>
                      <a:pt x="0" y="867"/>
                      <a:pt x="179" y="1376"/>
                      <a:pt x="538" y="1735"/>
                    </a:cubicBezTo>
                    <a:cubicBezTo>
                      <a:pt x="631" y="1820"/>
                      <a:pt x="745" y="1885"/>
                      <a:pt x="867" y="1914"/>
                    </a:cubicBezTo>
                    <a:cubicBezTo>
                      <a:pt x="960" y="1914"/>
                      <a:pt x="1104" y="1849"/>
                      <a:pt x="1139" y="1763"/>
                    </a:cubicBezTo>
                    <a:cubicBezTo>
                      <a:pt x="1197" y="1641"/>
                      <a:pt x="1104" y="1491"/>
                      <a:pt x="1046" y="1376"/>
                    </a:cubicBezTo>
                    <a:cubicBezTo>
                      <a:pt x="925" y="1197"/>
                      <a:pt x="810" y="1018"/>
                      <a:pt x="745" y="810"/>
                    </a:cubicBezTo>
                    <a:cubicBezTo>
                      <a:pt x="688" y="595"/>
                      <a:pt x="688" y="359"/>
                      <a:pt x="566" y="179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2" name="Google Shape;2912;p22"/>
              <p:cNvSpPr/>
              <p:nvPr/>
            </p:nvSpPr>
            <p:spPr>
              <a:xfrm flipH="1">
                <a:off x="390016" y="1956086"/>
                <a:ext cx="211327" cy="135423"/>
              </a:xfrm>
              <a:custGeom>
                <a:avLst/>
                <a:gdLst/>
                <a:ahLst/>
                <a:cxnLst/>
                <a:rect l="l" t="t" r="r" b="b"/>
                <a:pathLst>
                  <a:path w="4810" h="3082" fill="none" extrusionOk="0">
                    <a:moveTo>
                      <a:pt x="1972" y="395"/>
                    </a:moveTo>
                    <a:cubicBezTo>
                      <a:pt x="2244" y="330"/>
                      <a:pt x="2423" y="0"/>
                      <a:pt x="2717" y="0"/>
                    </a:cubicBezTo>
                    <a:cubicBezTo>
                      <a:pt x="3018" y="0"/>
                      <a:pt x="3168" y="359"/>
                      <a:pt x="3434" y="481"/>
                    </a:cubicBezTo>
                    <a:cubicBezTo>
                      <a:pt x="3677" y="574"/>
                      <a:pt x="3914" y="509"/>
                      <a:pt x="4150" y="509"/>
                    </a:cubicBezTo>
                    <a:cubicBezTo>
                      <a:pt x="4394" y="481"/>
                      <a:pt x="4659" y="538"/>
                      <a:pt x="4752" y="753"/>
                    </a:cubicBezTo>
                    <a:cubicBezTo>
                      <a:pt x="4809" y="932"/>
                      <a:pt x="4752" y="1111"/>
                      <a:pt x="4630" y="1226"/>
                    </a:cubicBezTo>
                    <a:cubicBezTo>
                      <a:pt x="4544" y="1376"/>
                      <a:pt x="4423" y="1498"/>
                      <a:pt x="4329" y="1649"/>
                    </a:cubicBezTo>
                    <a:cubicBezTo>
                      <a:pt x="4272" y="1763"/>
                      <a:pt x="4272" y="1943"/>
                      <a:pt x="4186" y="2064"/>
                    </a:cubicBezTo>
                    <a:cubicBezTo>
                      <a:pt x="4064" y="2215"/>
                      <a:pt x="3856" y="2301"/>
                      <a:pt x="3677" y="2330"/>
                    </a:cubicBezTo>
                    <a:cubicBezTo>
                      <a:pt x="3469" y="2365"/>
                      <a:pt x="3254" y="2330"/>
                      <a:pt x="3047" y="2301"/>
                    </a:cubicBezTo>
                    <a:cubicBezTo>
                      <a:pt x="2989" y="2301"/>
                      <a:pt x="2896" y="2301"/>
                      <a:pt x="2839" y="2365"/>
                    </a:cubicBezTo>
                    <a:cubicBezTo>
                      <a:pt x="2717" y="2423"/>
                      <a:pt x="2717" y="2545"/>
                      <a:pt x="2631" y="2659"/>
                    </a:cubicBezTo>
                    <a:cubicBezTo>
                      <a:pt x="2452" y="2931"/>
                      <a:pt x="2000" y="2838"/>
                      <a:pt x="1678" y="2903"/>
                    </a:cubicBezTo>
                    <a:cubicBezTo>
                      <a:pt x="1527" y="2931"/>
                      <a:pt x="1377" y="3017"/>
                      <a:pt x="1198" y="3046"/>
                    </a:cubicBezTo>
                    <a:cubicBezTo>
                      <a:pt x="811" y="3082"/>
                      <a:pt x="481" y="2781"/>
                      <a:pt x="273" y="2451"/>
                    </a:cubicBezTo>
                    <a:cubicBezTo>
                      <a:pt x="123" y="2215"/>
                      <a:pt x="1" y="1943"/>
                      <a:pt x="1" y="1649"/>
                    </a:cubicBezTo>
                    <a:cubicBezTo>
                      <a:pt x="30" y="1348"/>
                      <a:pt x="180" y="1047"/>
                      <a:pt x="452" y="961"/>
                    </a:cubicBezTo>
                    <a:cubicBezTo>
                      <a:pt x="538" y="932"/>
                      <a:pt x="632" y="932"/>
                      <a:pt x="718" y="868"/>
                    </a:cubicBezTo>
                    <a:cubicBezTo>
                      <a:pt x="868" y="782"/>
                      <a:pt x="897" y="538"/>
                      <a:pt x="1019" y="423"/>
                    </a:cubicBezTo>
                    <a:cubicBezTo>
                      <a:pt x="1284" y="215"/>
                      <a:pt x="1678" y="481"/>
                      <a:pt x="1972" y="395"/>
                    </a:cubicBezTo>
                    <a:close/>
                  </a:path>
                </a:pathLst>
              </a:custGeom>
              <a:noFill/>
              <a:ln w="3050" cap="rnd" cmpd="sng">
                <a:solidFill>
                  <a:srgbClr val="28481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3" name="Google Shape;2913;p22"/>
              <p:cNvSpPr/>
              <p:nvPr/>
            </p:nvSpPr>
            <p:spPr>
              <a:xfrm flipH="1">
                <a:off x="421518" y="1999542"/>
                <a:ext cx="176970" cy="58924"/>
              </a:xfrm>
              <a:custGeom>
                <a:avLst/>
                <a:gdLst/>
                <a:ahLst/>
                <a:cxnLst/>
                <a:rect l="l" t="t" r="r" b="b"/>
                <a:pathLst>
                  <a:path w="4028" h="1341" fill="none" extrusionOk="0">
                    <a:moveTo>
                      <a:pt x="4028" y="0"/>
                    </a:moveTo>
                    <a:cubicBezTo>
                      <a:pt x="3311" y="58"/>
                      <a:pt x="2595" y="151"/>
                      <a:pt x="1878" y="330"/>
                    </a:cubicBezTo>
                    <a:cubicBezTo>
                      <a:pt x="1190" y="538"/>
                      <a:pt x="538" y="839"/>
                      <a:pt x="0" y="1341"/>
                    </a:cubicBezTo>
                  </a:path>
                </a:pathLst>
              </a:custGeom>
              <a:noFill/>
              <a:ln w="3050" cap="rnd" cmpd="sng">
                <a:solidFill>
                  <a:srgbClr val="28481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4" name="Google Shape;2914;p22"/>
              <p:cNvSpPr/>
              <p:nvPr/>
            </p:nvSpPr>
            <p:spPr>
              <a:xfrm flipH="1">
                <a:off x="149780" y="1712043"/>
                <a:ext cx="251923" cy="240308"/>
              </a:xfrm>
              <a:custGeom>
                <a:avLst/>
                <a:gdLst/>
                <a:ahLst/>
                <a:cxnLst/>
                <a:rect l="l" t="t" r="r" b="b"/>
                <a:pathLst>
                  <a:path w="5734" h="5469" fill="none" extrusionOk="0">
                    <a:moveTo>
                      <a:pt x="2896" y="5411"/>
                    </a:moveTo>
                    <a:cubicBezTo>
                      <a:pt x="3763" y="5261"/>
                      <a:pt x="4565" y="4781"/>
                      <a:pt x="5131" y="4121"/>
                    </a:cubicBezTo>
                    <a:cubicBezTo>
                      <a:pt x="5461" y="3706"/>
                      <a:pt x="5733" y="3197"/>
                      <a:pt x="5733" y="2659"/>
                    </a:cubicBezTo>
                    <a:cubicBezTo>
                      <a:pt x="5733" y="2093"/>
                      <a:pt x="5404" y="1556"/>
                      <a:pt x="4895" y="1377"/>
                    </a:cubicBezTo>
                    <a:cubicBezTo>
                      <a:pt x="4565" y="1255"/>
                      <a:pt x="4178" y="1319"/>
                      <a:pt x="3849" y="1405"/>
                    </a:cubicBezTo>
                    <a:cubicBezTo>
                      <a:pt x="3727" y="1434"/>
                      <a:pt x="3612" y="1498"/>
                      <a:pt x="3490" y="1498"/>
                    </a:cubicBezTo>
                    <a:cubicBezTo>
                      <a:pt x="3189" y="1470"/>
                      <a:pt x="3189" y="1226"/>
                      <a:pt x="3161" y="1018"/>
                    </a:cubicBezTo>
                    <a:cubicBezTo>
                      <a:pt x="3103" y="753"/>
                      <a:pt x="3010" y="481"/>
                      <a:pt x="2831" y="302"/>
                    </a:cubicBezTo>
                    <a:cubicBezTo>
                      <a:pt x="2566" y="65"/>
                      <a:pt x="2179" y="1"/>
                      <a:pt x="1849" y="94"/>
                    </a:cubicBezTo>
                    <a:cubicBezTo>
                      <a:pt x="1520" y="180"/>
                      <a:pt x="1219" y="423"/>
                      <a:pt x="982" y="660"/>
                    </a:cubicBezTo>
                    <a:cubicBezTo>
                      <a:pt x="323" y="1377"/>
                      <a:pt x="0" y="2451"/>
                      <a:pt x="179" y="3405"/>
                    </a:cubicBezTo>
                    <a:cubicBezTo>
                      <a:pt x="265" y="3827"/>
                      <a:pt x="445" y="4272"/>
                      <a:pt x="832" y="4451"/>
                    </a:cubicBezTo>
                    <a:cubicBezTo>
                      <a:pt x="1133" y="4630"/>
                      <a:pt x="1520" y="4601"/>
                      <a:pt x="1792" y="4809"/>
                    </a:cubicBezTo>
                    <a:cubicBezTo>
                      <a:pt x="2057" y="4988"/>
                      <a:pt x="2179" y="5318"/>
                      <a:pt x="2473" y="5411"/>
                    </a:cubicBezTo>
                    <a:cubicBezTo>
                      <a:pt x="2623" y="5468"/>
                      <a:pt x="2774" y="5440"/>
                      <a:pt x="2896" y="5411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5" name="Google Shape;2915;p22"/>
              <p:cNvSpPr/>
              <p:nvPr/>
            </p:nvSpPr>
            <p:spPr>
              <a:xfrm flipH="1">
                <a:off x="218099" y="1788235"/>
                <a:ext cx="120646" cy="115606"/>
              </a:xfrm>
              <a:custGeom>
                <a:avLst/>
                <a:gdLst/>
                <a:ahLst/>
                <a:cxnLst/>
                <a:rect l="l" t="t" r="r" b="b"/>
                <a:pathLst>
                  <a:path w="2746" h="2631" fill="none" extrusionOk="0">
                    <a:moveTo>
                      <a:pt x="1011" y="58"/>
                    </a:moveTo>
                    <a:cubicBezTo>
                      <a:pt x="746" y="1"/>
                      <a:pt x="416" y="94"/>
                      <a:pt x="237" y="330"/>
                    </a:cubicBezTo>
                    <a:cubicBezTo>
                      <a:pt x="58" y="510"/>
                      <a:pt x="1" y="811"/>
                      <a:pt x="29" y="1047"/>
                    </a:cubicBezTo>
                    <a:cubicBezTo>
                      <a:pt x="29" y="1312"/>
                      <a:pt x="115" y="1585"/>
                      <a:pt x="208" y="1821"/>
                    </a:cubicBezTo>
                    <a:cubicBezTo>
                      <a:pt x="294" y="2029"/>
                      <a:pt x="388" y="2244"/>
                      <a:pt x="474" y="2452"/>
                    </a:cubicBezTo>
                    <a:cubicBezTo>
                      <a:pt x="502" y="2480"/>
                      <a:pt x="502" y="2509"/>
                      <a:pt x="538" y="2538"/>
                    </a:cubicBezTo>
                    <a:cubicBezTo>
                      <a:pt x="538" y="2566"/>
                      <a:pt x="567" y="2566"/>
                      <a:pt x="595" y="2566"/>
                    </a:cubicBezTo>
                    <a:cubicBezTo>
                      <a:pt x="746" y="2631"/>
                      <a:pt x="896" y="2602"/>
                      <a:pt x="1076" y="2538"/>
                    </a:cubicBezTo>
                    <a:cubicBezTo>
                      <a:pt x="1369" y="2452"/>
                      <a:pt x="1699" y="2330"/>
                      <a:pt x="2000" y="2179"/>
                    </a:cubicBezTo>
                    <a:cubicBezTo>
                      <a:pt x="2151" y="2122"/>
                      <a:pt x="2294" y="2065"/>
                      <a:pt x="2444" y="1943"/>
                    </a:cubicBezTo>
                    <a:cubicBezTo>
                      <a:pt x="2595" y="1792"/>
                      <a:pt x="2688" y="1613"/>
                      <a:pt x="2717" y="1405"/>
                    </a:cubicBezTo>
                    <a:cubicBezTo>
                      <a:pt x="2745" y="1226"/>
                      <a:pt x="2688" y="990"/>
                      <a:pt x="2537" y="868"/>
                    </a:cubicBezTo>
                    <a:cubicBezTo>
                      <a:pt x="2416" y="746"/>
                      <a:pt x="2236" y="689"/>
                      <a:pt x="2086" y="660"/>
                    </a:cubicBezTo>
                    <a:cubicBezTo>
                      <a:pt x="1907" y="660"/>
                      <a:pt x="1728" y="689"/>
                      <a:pt x="1577" y="717"/>
                    </a:cubicBezTo>
                    <a:lnTo>
                      <a:pt x="1520" y="717"/>
                    </a:lnTo>
                    <a:cubicBezTo>
                      <a:pt x="1491" y="717"/>
                      <a:pt x="1491" y="567"/>
                      <a:pt x="1491" y="538"/>
                    </a:cubicBezTo>
                    <a:cubicBezTo>
                      <a:pt x="1463" y="452"/>
                      <a:pt x="1434" y="388"/>
                      <a:pt x="1369" y="330"/>
                    </a:cubicBezTo>
                    <a:cubicBezTo>
                      <a:pt x="1283" y="209"/>
                      <a:pt x="1162" y="123"/>
                      <a:pt x="1011" y="58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6" name="Google Shape;2916;p22"/>
              <p:cNvSpPr/>
              <p:nvPr/>
            </p:nvSpPr>
            <p:spPr>
              <a:xfrm flipH="1">
                <a:off x="236376" y="1717403"/>
                <a:ext cx="18628" cy="59231"/>
              </a:xfrm>
              <a:custGeom>
                <a:avLst/>
                <a:gdLst/>
                <a:ahLst/>
                <a:cxnLst/>
                <a:rect l="l" t="t" r="r" b="b"/>
                <a:pathLst>
                  <a:path w="424" h="1348" fill="none" extrusionOk="0">
                    <a:moveTo>
                      <a:pt x="209" y="416"/>
                    </a:moveTo>
                    <a:cubicBezTo>
                      <a:pt x="209" y="330"/>
                      <a:pt x="180" y="208"/>
                      <a:pt x="94" y="122"/>
                    </a:cubicBezTo>
                    <a:cubicBezTo>
                      <a:pt x="180" y="58"/>
                      <a:pt x="245" y="29"/>
                      <a:pt x="302" y="0"/>
                    </a:cubicBezTo>
                    <a:lnTo>
                      <a:pt x="359" y="0"/>
                    </a:lnTo>
                    <a:lnTo>
                      <a:pt x="388" y="0"/>
                    </a:lnTo>
                    <a:cubicBezTo>
                      <a:pt x="424" y="58"/>
                      <a:pt x="424" y="94"/>
                      <a:pt x="424" y="151"/>
                    </a:cubicBezTo>
                    <a:cubicBezTo>
                      <a:pt x="424" y="538"/>
                      <a:pt x="330" y="896"/>
                      <a:pt x="151" y="1226"/>
                    </a:cubicBezTo>
                    <a:cubicBezTo>
                      <a:pt x="123" y="1283"/>
                      <a:pt x="65" y="1348"/>
                      <a:pt x="1" y="1312"/>
                    </a:cubicBezTo>
                    <a:cubicBezTo>
                      <a:pt x="151" y="1047"/>
                      <a:pt x="245" y="746"/>
                      <a:pt x="209" y="416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7" name="Google Shape;2917;p22"/>
              <p:cNvSpPr/>
              <p:nvPr/>
            </p:nvSpPr>
            <p:spPr>
              <a:xfrm flipH="1">
                <a:off x="279827" y="1825100"/>
                <a:ext cx="23637" cy="27419"/>
              </a:xfrm>
              <a:custGeom>
                <a:avLst/>
                <a:gdLst/>
                <a:ahLst/>
                <a:cxnLst/>
                <a:rect l="l" t="t" r="r" b="b"/>
                <a:pathLst>
                  <a:path w="538" h="624" fill="none" extrusionOk="0">
                    <a:moveTo>
                      <a:pt x="29" y="387"/>
                    </a:moveTo>
                    <a:cubicBezTo>
                      <a:pt x="0" y="445"/>
                      <a:pt x="0" y="538"/>
                      <a:pt x="58" y="595"/>
                    </a:cubicBezTo>
                    <a:cubicBezTo>
                      <a:pt x="93" y="624"/>
                      <a:pt x="151" y="624"/>
                      <a:pt x="208" y="624"/>
                    </a:cubicBezTo>
                    <a:cubicBezTo>
                      <a:pt x="273" y="595"/>
                      <a:pt x="301" y="566"/>
                      <a:pt x="330" y="509"/>
                    </a:cubicBezTo>
                    <a:cubicBezTo>
                      <a:pt x="387" y="416"/>
                      <a:pt x="416" y="330"/>
                      <a:pt x="452" y="237"/>
                    </a:cubicBezTo>
                    <a:cubicBezTo>
                      <a:pt x="538" y="0"/>
                      <a:pt x="93" y="294"/>
                      <a:pt x="29" y="387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8" name="Google Shape;2918;p22"/>
              <p:cNvSpPr/>
              <p:nvPr/>
            </p:nvSpPr>
            <p:spPr>
              <a:xfrm flipH="1">
                <a:off x="265329" y="1840831"/>
                <a:ext cx="13268" cy="23684"/>
              </a:xfrm>
              <a:custGeom>
                <a:avLst/>
                <a:gdLst/>
                <a:ahLst/>
                <a:cxnLst/>
                <a:rect l="l" t="t" r="r" b="b"/>
                <a:pathLst>
                  <a:path w="302" h="539" fill="none" extrusionOk="0">
                    <a:moveTo>
                      <a:pt x="0" y="330"/>
                    </a:moveTo>
                    <a:cubicBezTo>
                      <a:pt x="0" y="388"/>
                      <a:pt x="0" y="474"/>
                      <a:pt x="65" y="509"/>
                    </a:cubicBezTo>
                    <a:cubicBezTo>
                      <a:pt x="122" y="538"/>
                      <a:pt x="208" y="509"/>
                      <a:pt x="244" y="474"/>
                    </a:cubicBezTo>
                    <a:cubicBezTo>
                      <a:pt x="301" y="416"/>
                      <a:pt x="301" y="359"/>
                      <a:pt x="301" y="266"/>
                    </a:cubicBezTo>
                    <a:cubicBezTo>
                      <a:pt x="301" y="208"/>
                      <a:pt x="301" y="115"/>
                      <a:pt x="273" y="29"/>
                    </a:cubicBezTo>
                    <a:cubicBezTo>
                      <a:pt x="244" y="1"/>
                      <a:pt x="208" y="1"/>
                      <a:pt x="208" y="1"/>
                    </a:cubicBezTo>
                    <a:cubicBezTo>
                      <a:pt x="65" y="58"/>
                      <a:pt x="0" y="180"/>
                      <a:pt x="0" y="330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9" name="Google Shape;2919;p22"/>
              <p:cNvSpPr/>
              <p:nvPr/>
            </p:nvSpPr>
            <p:spPr>
              <a:xfrm flipH="1">
                <a:off x="530433" y="1839557"/>
                <a:ext cx="73415" cy="69337"/>
              </a:xfrm>
              <a:custGeom>
                <a:avLst/>
                <a:gdLst/>
                <a:ahLst/>
                <a:cxnLst/>
                <a:rect l="l" t="t" r="r" b="b"/>
                <a:pathLst>
                  <a:path w="1671" h="1578" fill="none" extrusionOk="0">
                    <a:moveTo>
                      <a:pt x="302" y="237"/>
                    </a:moveTo>
                    <a:cubicBezTo>
                      <a:pt x="122" y="417"/>
                      <a:pt x="1" y="682"/>
                      <a:pt x="1" y="954"/>
                    </a:cubicBezTo>
                    <a:cubicBezTo>
                      <a:pt x="1" y="1011"/>
                      <a:pt x="1" y="1105"/>
                      <a:pt x="29" y="1162"/>
                    </a:cubicBezTo>
                    <a:cubicBezTo>
                      <a:pt x="58" y="1255"/>
                      <a:pt x="122" y="1312"/>
                      <a:pt x="208" y="1341"/>
                    </a:cubicBezTo>
                    <a:cubicBezTo>
                      <a:pt x="416" y="1520"/>
                      <a:pt x="660" y="1578"/>
                      <a:pt x="925" y="1578"/>
                    </a:cubicBezTo>
                    <a:cubicBezTo>
                      <a:pt x="1018" y="1578"/>
                      <a:pt x="1076" y="1578"/>
                      <a:pt x="1162" y="1549"/>
                    </a:cubicBezTo>
                    <a:cubicBezTo>
                      <a:pt x="1462" y="1463"/>
                      <a:pt x="1670" y="1162"/>
                      <a:pt x="1670" y="861"/>
                    </a:cubicBezTo>
                    <a:cubicBezTo>
                      <a:pt x="1670" y="538"/>
                      <a:pt x="1462" y="237"/>
                      <a:pt x="1197" y="116"/>
                    </a:cubicBezTo>
                    <a:cubicBezTo>
                      <a:pt x="896" y="1"/>
                      <a:pt x="538" y="58"/>
                      <a:pt x="302" y="237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0" name="Google Shape;2920;p22"/>
              <p:cNvSpPr/>
              <p:nvPr/>
            </p:nvSpPr>
            <p:spPr>
              <a:xfrm flipH="1">
                <a:off x="369844" y="2454982"/>
                <a:ext cx="56720" cy="14544"/>
              </a:xfrm>
              <a:custGeom>
                <a:avLst/>
                <a:gdLst/>
                <a:ahLst/>
                <a:cxnLst/>
                <a:rect l="l" t="t" r="r" b="b"/>
                <a:pathLst>
                  <a:path w="1291" h="331" extrusionOk="0">
                    <a:moveTo>
                      <a:pt x="359" y="1"/>
                    </a:moveTo>
                    <a:cubicBezTo>
                      <a:pt x="215" y="1"/>
                      <a:pt x="0" y="94"/>
                      <a:pt x="0" y="244"/>
                    </a:cubicBezTo>
                    <a:cubicBezTo>
                      <a:pt x="106" y="237"/>
                      <a:pt x="210" y="233"/>
                      <a:pt x="312" y="233"/>
                    </a:cubicBezTo>
                    <a:cubicBezTo>
                      <a:pt x="619" y="233"/>
                      <a:pt x="914" y="266"/>
                      <a:pt x="1226" y="330"/>
                    </a:cubicBezTo>
                    <a:cubicBezTo>
                      <a:pt x="1226" y="244"/>
                      <a:pt x="1255" y="180"/>
                      <a:pt x="1290" y="122"/>
                    </a:cubicBezTo>
                    <a:cubicBezTo>
                      <a:pt x="989" y="36"/>
                      <a:pt x="688" y="1"/>
                      <a:pt x="359" y="1"/>
                    </a:cubicBezTo>
                    <a:close/>
                  </a:path>
                </a:pathLst>
              </a:custGeom>
              <a:solidFill>
                <a:srgbClr val="F7D79F"/>
              </a:solidFill>
              <a:ln w="3050" cap="rnd" cmpd="sng">
                <a:solidFill>
                  <a:srgbClr val="28481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1" name="Google Shape;2921;p22"/>
              <p:cNvSpPr/>
              <p:nvPr/>
            </p:nvSpPr>
            <p:spPr>
              <a:xfrm flipH="1">
                <a:off x="198234" y="2457399"/>
                <a:ext cx="175740" cy="307492"/>
              </a:xfrm>
              <a:custGeom>
                <a:avLst/>
                <a:gdLst/>
                <a:ahLst/>
                <a:cxnLst/>
                <a:rect l="l" t="t" r="r" b="b"/>
                <a:pathLst>
                  <a:path w="4000" h="6998" extrusionOk="0">
                    <a:moveTo>
                      <a:pt x="482" y="1"/>
                    </a:moveTo>
                    <a:cubicBezTo>
                      <a:pt x="280" y="1"/>
                      <a:pt x="81" y="57"/>
                      <a:pt x="29" y="247"/>
                    </a:cubicBezTo>
                    <a:cubicBezTo>
                      <a:pt x="0" y="397"/>
                      <a:pt x="122" y="576"/>
                      <a:pt x="237" y="662"/>
                    </a:cubicBezTo>
                    <a:cubicBezTo>
                      <a:pt x="660" y="1114"/>
                      <a:pt x="1104" y="1558"/>
                      <a:pt x="1433" y="2095"/>
                    </a:cubicBezTo>
                    <a:cubicBezTo>
                      <a:pt x="2329" y="3414"/>
                      <a:pt x="2508" y="5084"/>
                      <a:pt x="2745" y="6668"/>
                    </a:cubicBezTo>
                    <a:cubicBezTo>
                      <a:pt x="2781" y="6818"/>
                      <a:pt x="2838" y="6997"/>
                      <a:pt x="2989" y="6997"/>
                    </a:cubicBezTo>
                    <a:cubicBezTo>
                      <a:pt x="3046" y="6969"/>
                      <a:pt x="3075" y="6933"/>
                      <a:pt x="3139" y="6904"/>
                    </a:cubicBezTo>
                    <a:cubicBezTo>
                      <a:pt x="3583" y="6546"/>
                      <a:pt x="3763" y="5922"/>
                      <a:pt x="3856" y="5356"/>
                    </a:cubicBezTo>
                    <a:cubicBezTo>
                      <a:pt x="3999" y="4188"/>
                      <a:pt x="3856" y="2991"/>
                      <a:pt x="3282" y="2009"/>
                    </a:cubicBezTo>
                    <a:cubicBezTo>
                      <a:pt x="2745" y="992"/>
                      <a:pt x="1763" y="189"/>
                      <a:pt x="631" y="10"/>
                    </a:cubicBezTo>
                    <a:cubicBezTo>
                      <a:pt x="583" y="4"/>
                      <a:pt x="532" y="1"/>
                      <a:pt x="482" y="1"/>
                    </a:cubicBezTo>
                    <a:close/>
                  </a:path>
                </a:pathLst>
              </a:custGeom>
              <a:solidFill>
                <a:srgbClr val="F7D79F"/>
              </a:solidFill>
              <a:ln w="3050" cap="rnd" cmpd="sng">
                <a:solidFill>
                  <a:srgbClr val="28481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2" name="Google Shape;2922;p22"/>
              <p:cNvSpPr/>
              <p:nvPr/>
            </p:nvSpPr>
            <p:spPr>
              <a:xfrm flipH="1">
                <a:off x="249243" y="2513730"/>
                <a:ext cx="46044" cy="51410"/>
              </a:xfrm>
              <a:custGeom>
                <a:avLst/>
                <a:gdLst/>
                <a:ahLst/>
                <a:cxnLst/>
                <a:rect l="l" t="t" r="r" b="b"/>
                <a:pathLst>
                  <a:path w="1048" h="1170" extrusionOk="0">
                    <a:moveTo>
                      <a:pt x="449" y="0"/>
                    </a:moveTo>
                    <a:cubicBezTo>
                      <a:pt x="362" y="0"/>
                      <a:pt x="286" y="32"/>
                      <a:pt x="237" y="97"/>
                    </a:cubicBezTo>
                    <a:cubicBezTo>
                      <a:pt x="209" y="133"/>
                      <a:pt x="180" y="161"/>
                      <a:pt x="151" y="190"/>
                    </a:cubicBezTo>
                    <a:cubicBezTo>
                      <a:pt x="123" y="276"/>
                      <a:pt x="58" y="341"/>
                      <a:pt x="29" y="455"/>
                    </a:cubicBezTo>
                    <a:cubicBezTo>
                      <a:pt x="1" y="548"/>
                      <a:pt x="1" y="670"/>
                      <a:pt x="29" y="756"/>
                    </a:cubicBezTo>
                    <a:cubicBezTo>
                      <a:pt x="58" y="849"/>
                      <a:pt x="94" y="907"/>
                      <a:pt x="151" y="964"/>
                    </a:cubicBezTo>
                    <a:cubicBezTo>
                      <a:pt x="180" y="1028"/>
                      <a:pt x="237" y="1086"/>
                      <a:pt x="302" y="1114"/>
                    </a:cubicBezTo>
                    <a:cubicBezTo>
                      <a:pt x="364" y="1153"/>
                      <a:pt x="436" y="1169"/>
                      <a:pt x="510" y="1169"/>
                    </a:cubicBezTo>
                    <a:cubicBezTo>
                      <a:pt x="614" y="1169"/>
                      <a:pt x="722" y="1136"/>
                      <a:pt x="811" y="1086"/>
                    </a:cubicBezTo>
                    <a:cubicBezTo>
                      <a:pt x="954" y="964"/>
                      <a:pt x="1047" y="785"/>
                      <a:pt x="1047" y="606"/>
                    </a:cubicBezTo>
                    <a:cubicBezTo>
                      <a:pt x="1047" y="427"/>
                      <a:pt x="954" y="247"/>
                      <a:pt x="811" y="133"/>
                    </a:cubicBezTo>
                    <a:cubicBezTo>
                      <a:pt x="717" y="68"/>
                      <a:pt x="631" y="11"/>
                      <a:pt x="538" y="11"/>
                    </a:cubicBezTo>
                    <a:cubicBezTo>
                      <a:pt x="508" y="4"/>
                      <a:pt x="478" y="0"/>
                      <a:pt x="449" y="0"/>
                    </a:cubicBezTo>
                    <a:close/>
                  </a:path>
                </a:pathLst>
              </a:custGeom>
              <a:solidFill>
                <a:srgbClr val="F7D79F"/>
              </a:solidFill>
              <a:ln w="3050" cap="rnd" cmpd="sng">
                <a:solidFill>
                  <a:srgbClr val="28481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3" name="Google Shape;2923;p22"/>
              <p:cNvSpPr/>
              <p:nvPr/>
            </p:nvSpPr>
            <p:spPr>
              <a:xfrm flipH="1">
                <a:off x="288608" y="2478622"/>
                <a:ext cx="46000" cy="43984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1001" extrusionOk="0">
                    <a:moveTo>
                      <a:pt x="358" y="0"/>
                    </a:moveTo>
                    <a:cubicBezTo>
                      <a:pt x="272" y="36"/>
                      <a:pt x="179" y="122"/>
                      <a:pt x="122" y="179"/>
                    </a:cubicBezTo>
                    <a:cubicBezTo>
                      <a:pt x="57" y="301"/>
                      <a:pt x="0" y="452"/>
                      <a:pt x="29" y="573"/>
                    </a:cubicBezTo>
                    <a:cubicBezTo>
                      <a:pt x="57" y="753"/>
                      <a:pt x="237" y="867"/>
                      <a:pt x="416" y="960"/>
                    </a:cubicBezTo>
                    <a:cubicBezTo>
                      <a:pt x="461" y="981"/>
                      <a:pt x="503" y="1001"/>
                      <a:pt x="534" y="1001"/>
                    </a:cubicBezTo>
                    <a:cubicBezTo>
                      <a:pt x="547" y="1001"/>
                      <a:pt x="558" y="997"/>
                      <a:pt x="566" y="989"/>
                    </a:cubicBezTo>
                    <a:cubicBezTo>
                      <a:pt x="659" y="989"/>
                      <a:pt x="717" y="960"/>
                      <a:pt x="774" y="896"/>
                    </a:cubicBezTo>
                    <a:cubicBezTo>
                      <a:pt x="924" y="753"/>
                      <a:pt x="1046" y="573"/>
                      <a:pt x="989" y="394"/>
                    </a:cubicBezTo>
                    <a:cubicBezTo>
                      <a:pt x="953" y="215"/>
                      <a:pt x="774" y="93"/>
                      <a:pt x="595" y="36"/>
                    </a:cubicBezTo>
                    <a:cubicBezTo>
                      <a:pt x="537" y="0"/>
                      <a:pt x="451" y="0"/>
                      <a:pt x="358" y="0"/>
                    </a:cubicBezTo>
                    <a:close/>
                  </a:path>
                </a:pathLst>
              </a:custGeom>
              <a:solidFill>
                <a:srgbClr val="F7D79F"/>
              </a:solidFill>
              <a:ln w="3050" cap="rnd" cmpd="sng">
                <a:solidFill>
                  <a:srgbClr val="28481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4" name="Google Shape;2924;p22"/>
              <p:cNvSpPr/>
              <p:nvPr/>
            </p:nvSpPr>
            <p:spPr>
              <a:xfrm flipH="1">
                <a:off x="212425" y="2631006"/>
                <a:ext cx="48856" cy="41128"/>
              </a:xfrm>
              <a:custGeom>
                <a:avLst/>
                <a:gdLst/>
                <a:ahLst/>
                <a:cxnLst/>
                <a:rect l="l" t="t" r="r" b="b"/>
                <a:pathLst>
                  <a:path w="1112" h="936" extrusionOk="0">
                    <a:moveTo>
                      <a:pt x="538" y="1"/>
                    </a:moveTo>
                    <a:cubicBezTo>
                      <a:pt x="395" y="1"/>
                      <a:pt x="244" y="58"/>
                      <a:pt x="151" y="180"/>
                    </a:cubicBezTo>
                    <a:cubicBezTo>
                      <a:pt x="123" y="208"/>
                      <a:pt x="94" y="266"/>
                      <a:pt x="65" y="294"/>
                    </a:cubicBezTo>
                    <a:cubicBezTo>
                      <a:pt x="37" y="445"/>
                      <a:pt x="1" y="445"/>
                      <a:pt x="94" y="595"/>
                    </a:cubicBezTo>
                    <a:cubicBezTo>
                      <a:pt x="151" y="775"/>
                      <a:pt x="302" y="896"/>
                      <a:pt x="481" y="925"/>
                    </a:cubicBezTo>
                    <a:cubicBezTo>
                      <a:pt x="516" y="932"/>
                      <a:pt x="554" y="935"/>
                      <a:pt x="594" y="935"/>
                    </a:cubicBezTo>
                    <a:cubicBezTo>
                      <a:pt x="724" y="935"/>
                      <a:pt x="868" y="897"/>
                      <a:pt x="961" y="803"/>
                    </a:cubicBezTo>
                    <a:cubicBezTo>
                      <a:pt x="1076" y="653"/>
                      <a:pt x="1112" y="474"/>
                      <a:pt x="1047" y="294"/>
                    </a:cubicBezTo>
                    <a:cubicBezTo>
                      <a:pt x="1018" y="266"/>
                      <a:pt x="990" y="208"/>
                      <a:pt x="961" y="151"/>
                    </a:cubicBezTo>
                    <a:cubicBezTo>
                      <a:pt x="839" y="58"/>
                      <a:pt x="689" y="1"/>
                      <a:pt x="538" y="1"/>
                    </a:cubicBezTo>
                    <a:close/>
                  </a:path>
                </a:pathLst>
              </a:custGeom>
              <a:solidFill>
                <a:srgbClr val="F7D79F"/>
              </a:solidFill>
              <a:ln w="3050" cap="rnd" cmpd="sng">
                <a:solidFill>
                  <a:srgbClr val="28481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5" name="Google Shape;2925;p22"/>
              <p:cNvSpPr/>
              <p:nvPr/>
            </p:nvSpPr>
            <p:spPr>
              <a:xfrm flipH="1">
                <a:off x="220289" y="2575070"/>
                <a:ext cx="47274" cy="45873"/>
              </a:xfrm>
              <a:custGeom>
                <a:avLst/>
                <a:gdLst/>
                <a:ahLst/>
                <a:cxnLst/>
                <a:rect l="l" t="t" r="r" b="b"/>
                <a:pathLst>
                  <a:path w="1076" h="1044" extrusionOk="0">
                    <a:moveTo>
                      <a:pt x="463" y="1"/>
                    </a:moveTo>
                    <a:cubicBezTo>
                      <a:pt x="395" y="1"/>
                      <a:pt x="328" y="8"/>
                      <a:pt x="266" y="19"/>
                    </a:cubicBezTo>
                    <a:cubicBezTo>
                      <a:pt x="237" y="48"/>
                      <a:pt x="180" y="77"/>
                      <a:pt x="144" y="105"/>
                    </a:cubicBezTo>
                    <a:cubicBezTo>
                      <a:pt x="29" y="227"/>
                      <a:pt x="0" y="227"/>
                      <a:pt x="0" y="406"/>
                    </a:cubicBezTo>
                    <a:cubicBezTo>
                      <a:pt x="0" y="586"/>
                      <a:pt x="58" y="765"/>
                      <a:pt x="208" y="915"/>
                    </a:cubicBezTo>
                    <a:cubicBezTo>
                      <a:pt x="295" y="1002"/>
                      <a:pt x="438" y="1043"/>
                      <a:pt x="580" y="1043"/>
                    </a:cubicBezTo>
                    <a:cubicBezTo>
                      <a:pt x="626" y="1043"/>
                      <a:pt x="673" y="1039"/>
                      <a:pt x="717" y="1030"/>
                    </a:cubicBezTo>
                    <a:cubicBezTo>
                      <a:pt x="896" y="973"/>
                      <a:pt x="1040" y="793"/>
                      <a:pt x="1075" y="614"/>
                    </a:cubicBezTo>
                    <a:cubicBezTo>
                      <a:pt x="1075" y="557"/>
                      <a:pt x="1075" y="492"/>
                      <a:pt x="1040" y="435"/>
                    </a:cubicBezTo>
                    <a:cubicBezTo>
                      <a:pt x="1011" y="256"/>
                      <a:pt x="896" y="134"/>
                      <a:pt x="746" y="48"/>
                    </a:cubicBezTo>
                    <a:cubicBezTo>
                      <a:pt x="658" y="15"/>
                      <a:pt x="560" y="1"/>
                      <a:pt x="463" y="1"/>
                    </a:cubicBezTo>
                    <a:close/>
                  </a:path>
                </a:pathLst>
              </a:custGeom>
              <a:solidFill>
                <a:srgbClr val="F7D79F"/>
              </a:solidFill>
              <a:ln w="3050" cap="rnd" cmpd="sng">
                <a:solidFill>
                  <a:srgbClr val="28481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6" name="Google Shape;2926;p22"/>
              <p:cNvSpPr/>
              <p:nvPr/>
            </p:nvSpPr>
            <p:spPr>
              <a:xfrm flipH="1">
                <a:off x="215237" y="2683514"/>
                <a:ext cx="40684" cy="37920"/>
              </a:xfrm>
              <a:custGeom>
                <a:avLst/>
                <a:gdLst/>
                <a:ahLst/>
                <a:cxnLst/>
                <a:rect l="l" t="t" r="r" b="b"/>
                <a:pathLst>
                  <a:path w="926" h="863" extrusionOk="0">
                    <a:moveTo>
                      <a:pt x="417" y="0"/>
                    </a:moveTo>
                    <a:cubicBezTo>
                      <a:pt x="330" y="0"/>
                      <a:pt x="246" y="22"/>
                      <a:pt x="180" y="88"/>
                    </a:cubicBezTo>
                    <a:cubicBezTo>
                      <a:pt x="151" y="117"/>
                      <a:pt x="122" y="146"/>
                      <a:pt x="94" y="210"/>
                    </a:cubicBezTo>
                    <a:cubicBezTo>
                      <a:pt x="1" y="418"/>
                      <a:pt x="122" y="683"/>
                      <a:pt x="330" y="805"/>
                    </a:cubicBezTo>
                    <a:cubicBezTo>
                      <a:pt x="388" y="834"/>
                      <a:pt x="481" y="862"/>
                      <a:pt x="538" y="862"/>
                    </a:cubicBezTo>
                    <a:cubicBezTo>
                      <a:pt x="660" y="862"/>
                      <a:pt x="775" y="776"/>
                      <a:pt x="839" y="683"/>
                    </a:cubicBezTo>
                    <a:cubicBezTo>
                      <a:pt x="896" y="597"/>
                      <a:pt x="925" y="475"/>
                      <a:pt x="896" y="353"/>
                    </a:cubicBezTo>
                    <a:cubicBezTo>
                      <a:pt x="896" y="267"/>
                      <a:pt x="868" y="210"/>
                      <a:pt x="810" y="146"/>
                    </a:cubicBezTo>
                    <a:cubicBezTo>
                      <a:pt x="746" y="88"/>
                      <a:pt x="689" y="60"/>
                      <a:pt x="631" y="31"/>
                    </a:cubicBezTo>
                    <a:cubicBezTo>
                      <a:pt x="563" y="15"/>
                      <a:pt x="489" y="0"/>
                      <a:pt x="417" y="0"/>
                    </a:cubicBezTo>
                    <a:close/>
                  </a:path>
                </a:pathLst>
              </a:custGeom>
              <a:solidFill>
                <a:srgbClr val="F7D79F"/>
              </a:solidFill>
              <a:ln w="3050" cap="rnd" cmpd="sng">
                <a:solidFill>
                  <a:srgbClr val="28481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927" name="Google Shape;2927;p22"/>
              <p:cNvGrpSpPr/>
              <p:nvPr/>
            </p:nvGrpSpPr>
            <p:grpSpPr>
              <a:xfrm flipH="1">
                <a:off x="124913" y="9"/>
                <a:ext cx="481440" cy="850239"/>
                <a:chOff x="8631207" y="6184"/>
                <a:chExt cx="481440" cy="850239"/>
              </a:xfrm>
            </p:grpSpPr>
            <p:sp>
              <p:nvSpPr>
                <p:cNvPr id="2928" name="Google Shape;2928;p22"/>
                <p:cNvSpPr/>
                <p:nvPr/>
              </p:nvSpPr>
              <p:spPr>
                <a:xfrm>
                  <a:off x="8837130" y="6184"/>
                  <a:ext cx="275516" cy="3634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71" h="8271" fill="none" extrusionOk="0">
                      <a:moveTo>
                        <a:pt x="1641" y="8270"/>
                      </a:moveTo>
                      <a:cubicBezTo>
                        <a:pt x="2716" y="6866"/>
                        <a:pt x="4328" y="5913"/>
                        <a:pt x="6091" y="5640"/>
                      </a:cubicBezTo>
                      <a:cubicBezTo>
                        <a:pt x="6271" y="5225"/>
                        <a:pt x="6091" y="4744"/>
                        <a:pt x="5884" y="4329"/>
                      </a:cubicBezTo>
                      <a:cubicBezTo>
                        <a:pt x="5848" y="4271"/>
                        <a:pt x="5819" y="4178"/>
                        <a:pt x="5762" y="4150"/>
                      </a:cubicBezTo>
                      <a:cubicBezTo>
                        <a:pt x="5669" y="4121"/>
                        <a:pt x="5554" y="4150"/>
                        <a:pt x="5461" y="4207"/>
                      </a:cubicBezTo>
                      <a:cubicBezTo>
                        <a:pt x="4207" y="4866"/>
                        <a:pt x="3282" y="5497"/>
                        <a:pt x="2121" y="6328"/>
                      </a:cubicBezTo>
                      <a:cubicBezTo>
                        <a:pt x="3103" y="4300"/>
                        <a:pt x="3913" y="2867"/>
                        <a:pt x="4809" y="688"/>
                      </a:cubicBezTo>
                      <a:cubicBezTo>
                        <a:pt x="4479" y="387"/>
                        <a:pt x="4092" y="151"/>
                        <a:pt x="3669" y="0"/>
                      </a:cubicBezTo>
                      <a:cubicBezTo>
                        <a:pt x="2745" y="1849"/>
                        <a:pt x="1999" y="3970"/>
                        <a:pt x="1254" y="5913"/>
                      </a:cubicBezTo>
                      <a:cubicBezTo>
                        <a:pt x="1519" y="4508"/>
                        <a:pt x="1612" y="2924"/>
                        <a:pt x="1727" y="1462"/>
                      </a:cubicBezTo>
                      <a:cubicBezTo>
                        <a:pt x="1132" y="1520"/>
                        <a:pt x="566" y="1641"/>
                        <a:pt x="0" y="1821"/>
                      </a:cubicBezTo>
                      <a:cubicBezTo>
                        <a:pt x="150" y="3763"/>
                        <a:pt x="265" y="5733"/>
                        <a:pt x="330" y="7675"/>
                      </a:cubicBezTo>
                    </a:path>
                  </a:pathLst>
                </a:custGeom>
                <a:noFill/>
                <a:ln w="3050" cap="flat" cmpd="sng">
                  <a:solidFill>
                    <a:srgbClr val="28481F"/>
                  </a:solidFill>
                  <a:prstDash val="solid"/>
                  <a:miter lim="716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29" name="Google Shape;2929;p22"/>
                <p:cNvSpPr/>
                <p:nvPr/>
              </p:nvSpPr>
              <p:spPr>
                <a:xfrm>
                  <a:off x="8861998" y="246140"/>
                  <a:ext cx="35280" cy="102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3" h="2330" fill="none" extrusionOk="0">
                      <a:moveTo>
                        <a:pt x="803" y="0"/>
                      </a:moveTo>
                      <a:cubicBezTo>
                        <a:pt x="566" y="781"/>
                        <a:pt x="330" y="1555"/>
                        <a:pt x="0" y="2329"/>
                      </a:cubicBezTo>
                    </a:path>
                  </a:pathLst>
                </a:custGeom>
                <a:noFill/>
                <a:ln w="3050" cap="flat" cmpd="sng">
                  <a:solidFill>
                    <a:srgbClr val="28481F"/>
                  </a:solidFill>
                  <a:prstDash val="solid"/>
                  <a:miter lim="716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30" name="Google Shape;2930;p22"/>
                <p:cNvSpPr/>
                <p:nvPr/>
              </p:nvSpPr>
              <p:spPr>
                <a:xfrm>
                  <a:off x="8886865" y="260596"/>
                  <a:ext cx="55138" cy="10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5" h="2302" fill="none" extrusionOk="0">
                      <a:moveTo>
                        <a:pt x="1254" y="1"/>
                      </a:moveTo>
                      <a:cubicBezTo>
                        <a:pt x="925" y="717"/>
                        <a:pt x="416" y="1613"/>
                        <a:pt x="0" y="2301"/>
                      </a:cubicBezTo>
                    </a:path>
                  </a:pathLst>
                </a:custGeom>
                <a:noFill/>
                <a:ln w="3050" cap="flat" cmpd="sng">
                  <a:solidFill>
                    <a:srgbClr val="28481F"/>
                  </a:solidFill>
                  <a:prstDash val="solid"/>
                  <a:miter lim="716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31" name="Google Shape;2931;p22"/>
                <p:cNvSpPr/>
                <p:nvPr/>
              </p:nvSpPr>
              <p:spPr>
                <a:xfrm>
                  <a:off x="8631207" y="339337"/>
                  <a:ext cx="283381" cy="5129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50" h="11675" fill="none" extrusionOk="0">
                      <a:moveTo>
                        <a:pt x="2265" y="11560"/>
                      </a:moveTo>
                      <a:cubicBezTo>
                        <a:pt x="2179" y="11674"/>
                        <a:pt x="2000" y="11674"/>
                        <a:pt x="1849" y="11674"/>
                      </a:cubicBezTo>
                      <a:cubicBezTo>
                        <a:pt x="1462" y="11674"/>
                        <a:pt x="1039" y="11674"/>
                        <a:pt x="681" y="11531"/>
                      </a:cubicBezTo>
                      <a:cubicBezTo>
                        <a:pt x="294" y="11380"/>
                        <a:pt x="0" y="11022"/>
                        <a:pt x="0" y="10635"/>
                      </a:cubicBezTo>
                      <a:cubicBezTo>
                        <a:pt x="0" y="10391"/>
                        <a:pt x="115" y="10184"/>
                        <a:pt x="208" y="9976"/>
                      </a:cubicBezTo>
                      <a:cubicBezTo>
                        <a:pt x="1878" y="6722"/>
                        <a:pt x="3404" y="3376"/>
                        <a:pt x="4837" y="0"/>
                      </a:cubicBezTo>
                      <a:cubicBezTo>
                        <a:pt x="5339" y="330"/>
                        <a:pt x="5877" y="566"/>
                        <a:pt x="6450" y="717"/>
                      </a:cubicBezTo>
                      <a:cubicBezTo>
                        <a:pt x="5762" y="2272"/>
                        <a:pt x="5074" y="3791"/>
                        <a:pt x="4357" y="5318"/>
                      </a:cubicBezTo>
                      <a:cubicBezTo>
                        <a:pt x="3519" y="7231"/>
                        <a:pt x="2623" y="9166"/>
                        <a:pt x="2387" y="11230"/>
                      </a:cubicBezTo>
                      <a:cubicBezTo>
                        <a:pt x="2358" y="11352"/>
                        <a:pt x="2358" y="11466"/>
                        <a:pt x="2265" y="11560"/>
                      </a:cubicBezTo>
                      <a:close/>
                    </a:path>
                  </a:pathLst>
                </a:custGeom>
                <a:noFill/>
                <a:ln w="3050" cap="flat" cmpd="sng">
                  <a:solidFill>
                    <a:srgbClr val="28481F"/>
                  </a:solidFill>
                  <a:prstDash val="solid"/>
                  <a:miter lim="716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32" name="Google Shape;2932;p22"/>
                <p:cNvSpPr/>
                <p:nvPr/>
              </p:nvSpPr>
              <p:spPr>
                <a:xfrm>
                  <a:off x="8708313" y="367019"/>
                  <a:ext cx="194325" cy="4894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23" h="11138" fill="none" extrusionOk="0">
                      <a:moveTo>
                        <a:pt x="4423" y="1"/>
                      </a:moveTo>
                      <a:cubicBezTo>
                        <a:pt x="3319" y="2445"/>
                        <a:pt x="2244" y="4810"/>
                        <a:pt x="1140" y="7253"/>
                      </a:cubicBezTo>
                      <a:cubicBezTo>
                        <a:pt x="603" y="8479"/>
                        <a:pt x="1" y="9790"/>
                        <a:pt x="37" y="11137"/>
                      </a:cubicBezTo>
                    </a:path>
                  </a:pathLst>
                </a:custGeom>
                <a:noFill/>
                <a:ln w="3050" cap="flat" cmpd="sng">
                  <a:solidFill>
                    <a:srgbClr val="28481F"/>
                  </a:solidFill>
                  <a:prstDash val="solid"/>
                  <a:miter lim="716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33" name="Google Shape;2933;p22"/>
                <p:cNvSpPr/>
                <p:nvPr/>
              </p:nvSpPr>
              <p:spPr>
                <a:xfrm>
                  <a:off x="8709895" y="630615"/>
                  <a:ext cx="56413" cy="1247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4" h="2838" fill="none" extrusionOk="0">
                      <a:moveTo>
                        <a:pt x="1284" y="0"/>
                      </a:moveTo>
                      <a:cubicBezTo>
                        <a:pt x="803" y="925"/>
                        <a:pt x="388" y="1885"/>
                        <a:pt x="1" y="2838"/>
                      </a:cubicBezTo>
                    </a:path>
                  </a:pathLst>
                </a:custGeom>
                <a:noFill/>
                <a:ln w="3050" cap="flat" cmpd="sng">
                  <a:solidFill>
                    <a:srgbClr val="28481F"/>
                  </a:solidFill>
                  <a:prstDash val="solid"/>
                  <a:miter lim="716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34" name="Google Shape;2934;p22"/>
                <p:cNvSpPr/>
                <p:nvPr/>
              </p:nvSpPr>
              <p:spPr>
                <a:xfrm rot="5400000" flipH="1">
                  <a:off x="8852968" y="335541"/>
                  <a:ext cx="34357" cy="84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2" h="1914" fill="none" extrusionOk="0">
                      <a:moveTo>
                        <a:pt x="151" y="36"/>
                      </a:moveTo>
                      <a:cubicBezTo>
                        <a:pt x="179" y="0"/>
                        <a:pt x="179" y="0"/>
                        <a:pt x="208" y="0"/>
                      </a:cubicBezTo>
                      <a:lnTo>
                        <a:pt x="602" y="0"/>
                      </a:lnTo>
                      <a:cubicBezTo>
                        <a:pt x="423" y="538"/>
                        <a:pt x="452" y="1197"/>
                        <a:pt x="781" y="1677"/>
                      </a:cubicBezTo>
                      <a:cubicBezTo>
                        <a:pt x="659" y="1706"/>
                        <a:pt x="631" y="1828"/>
                        <a:pt x="602" y="1914"/>
                      </a:cubicBezTo>
                      <a:cubicBezTo>
                        <a:pt x="179" y="1405"/>
                        <a:pt x="0" y="717"/>
                        <a:pt x="122" y="93"/>
                      </a:cubicBezTo>
                      <a:cubicBezTo>
                        <a:pt x="151" y="65"/>
                        <a:pt x="151" y="36"/>
                        <a:pt x="151" y="36"/>
                      </a:cubicBezTo>
                      <a:close/>
                    </a:path>
                  </a:pathLst>
                </a:custGeom>
                <a:noFill/>
                <a:ln w="3050" cap="flat" cmpd="sng">
                  <a:solidFill>
                    <a:srgbClr val="28481F"/>
                  </a:solidFill>
                  <a:prstDash val="solid"/>
                  <a:miter lim="716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935" name="Google Shape;2935;p22"/>
              <p:cNvSpPr/>
              <p:nvPr/>
            </p:nvSpPr>
            <p:spPr>
              <a:xfrm rot="5400000" flipH="1">
                <a:off x="2157036" y="343860"/>
                <a:ext cx="144546" cy="162842"/>
              </a:xfrm>
              <a:custGeom>
                <a:avLst/>
                <a:gdLst/>
                <a:ahLst/>
                <a:cxnLst/>
                <a:rect l="l" t="t" r="r" b="b"/>
                <a:pathLst>
                  <a:path w="3290" h="3706" fill="none" extrusionOk="0">
                    <a:moveTo>
                      <a:pt x="2394" y="1169"/>
                    </a:moveTo>
                    <a:cubicBezTo>
                      <a:pt x="2215" y="1197"/>
                      <a:pt x="2301" y="932"/>
                      <a:pt x="2301" y="932"/>
                    </a:cubicBezTo>
                    <a:cubicBezTo>
                      <a:pt x="2301" y="932"/>
                      <a:pt x="2509" y="1"/>
                      <a:pt x="1943" y="65"/>
                    </a:cubicBezTo>
                    <a:cubicBezTo>
                      <a:pt x="1943" y="65"/>
                      <a:pt x="1018" y="273"/>
                      <a:pt x="509" y="990"/>
                    </a:cubicBezTo>
                    <a:cubicBezTo>
                      <a:pt x="1" y="1706"/>
                      <a:pt x="961" y="1706"/>
                      <a:pt x="961" y="1706"/>
                    </a:cubicBezTo>
                    <a:cubicBezTo>
                      <a:pt x="961" y="1706"/>
                      <a:pt x="1018" y="1678"/>
                      <a:pt x="1047" y="1857"/>
                    </a:cubicBezTo>
                    <a:cubicBezTo>
                      <a:pt x="1076" y="2036"/>
                      <a:pt x="896" y="2007"/>
                      <a:pt x="896" y="2007"/>
                    </a:cubicBezTo>
                    <a:cubicBezTo>
                      <a:pt x="273" y="2151"/>
                      <a:pt x="868" y="2867"/>
                      <a:pt x="868" y="2867"/>
                    </a:cubicBezTo>
                    <a:cubicBezTo>
                      <a:pt x="1706" y="3706"/>
                      <a:pt x="1914" y="2753"/>
                      <a:pt x="2036" y="2573"/>
                    </a:cubicBezTo>
                    <a:cubicBezTo>
                      <a:pt x="2150" y="2423"/>
                      <a:pt x="2423" y="2839"/>
                      <a:pt x="2752" y="2631"/>
                    </a:cubicBezTo>
                    <a:cubicBezTo>
                      <a:pt x="3082" y="2452"/>
                      <a:pt x="3290" y="2093"/>
                      <a:pt x="3111" y="1377"/>
                    </a:cubicBezTo>
                    <a:cubicBezTo>
                      <a:pt x="2932" y="660"/>
                      <a:pt x="2573" y="1111"/>
                      <a:pt x="2394" y="1169"/>
                    </a:cubicBezTo>
                    <a:close/>
                    <a:moveTo>
                      <a:pt x="2781" y="1470"/>
                    </a:moveTo>
                    <a:cubicBezTo>
                      <a:pt x="2960" y="2122"/>
                      <a:pt x="2724" y="2272"/>
                      <a:pt x="2573" y="2366"/>
                    </a:cubicBezTo>
                    <a:cubicBezTo>
                      <a:pt x="2573" y="2366"/>
                      <a:pt x="2509" y="2366"/>
                      <a:pt x="2423" y="2301"/>
                    </a:cubicBezTo>
                    <a:cubicBezTo>
                      <a:pt x="2272" y="2244"/>
                      <a:pt x="2093" y="2151"/>
                      <a:pt x="1885" y="2272"/>
                    </a:cubicBezTo>
                    <a:cubicBezTo>
                      <a:pt x="1828" y="2301"/>
                      <a:pt x="1792" y="2366"/>
                      <a:pt x="1763" y="2394"/>
                    </a:cubicBezTo>
                    <a:cubicBezTo>
                      <a:pt x="1706" y="2452"/>
                      <a:pt x="1706" y="2509"/>
                      <a:pt x="1677" y="2573"/>
                    </a:cubicBezTo>
                    <a:cubicBezTo>
                      <a:pt x="1613" y="2659"/>
                      <a:pt x="1556" y="2839"/>
                      <a:pt x="1470" y="2867"/>
                    </a:cubicBezTo>
                    <a:cubicBezTo>
                      <a:pt x="1434" y="2903"/>
                      <a:pt x="1319" y="2839"/>
                      <a:pt x="1111" y="2659"/>
                    </a:cubicBezTo>
                    <a:cubicBezTo>
                      <a:pt x="1018" y="2545"/>
                      <a:pt x="961" y="2423"/>
                      <a:pt x="932" y="2330"/>
                    </a:cubicBezTo>
                    <a:cubicBezTo>
                      <a:pt x="990" y="2330"/>
                      <a:pt x="1076" y="2301"/>
                      <a:pt x="1169" y="2272"/>
                    </a:cubicBezTo>
                    <a:lnTo>
                      <a:pt x="1169" y="2272"/>
                    </a:lnTo>
                    <a:cubicBezTo>
                      <a:pt x="1348" y="2151"/>
                      <a:pt x="1405" y="2007"/>
                      <a:pt x="1376" y="1792"/>
                    </a:cubicBezTo>
                    <a:cubicBezTo>
                      <a:pt x="1319" y="1498"/>
                      <a:pt x="1111" y="1377"/>
                      <a:pt x="932" y="1377"/>
                    </a:cubicBezTo>
                    <a:cubicBezTo>
                      <a:pt x="868" y="1377"/>
                      <a:pt x="753" y="1348"/>
                      <a:pt x="689" y="1319"/>
                    </a:cubicBezTo>
                    <a:cubicBezTo>
                      <a:pt x="717" y="1291"/>
                      <a:pt x="717" y="1255"/>
                      <a:pt x="782" y="1197"/>
                    </a:cubicBezTo>
                    <a:cubicBezTo>
                      <a:pt x="932" y="990"/>
                      <a:pt x="1111" y="810"/>
                      <a:pt x="1348" y="660"/>
                    </a:cubicBezTo>
                    <a:cubicBezTo>
                      <a:pt x="1649" y="481"/>
                      <a:pt x="1914" y="424"/>
                      <a:pt x="1971" y="395"/>
                    </a:cubicBezTo>
                    <a:lnTo>
                      <a:pt x="1971" y="395"/>
                    </a:lnTo>
                    <a:cubicBezTo>
                      <a:pt x="2036" y="452"/>
                      <a:pt x="2007" y="660"/>
                      <a:pt x="1971" y="839"/>
                    </a:cubicBezTo>
                    <a:cubicBezTo>
                      <a:pt x="1943" y="932"/>
                      <a:pt x="1914" y="1197"/>
                      <a:pt x="2064" y="1348"/>
                    </a:cubicBezTo>
                    <a:cubicBezTo>
                      <a:pt x="2150" y="1470"/>
                      <a:pt x="2301" y="1527"/>
                      <a:pt x="2451" y="1470"/>
                    </a:cubicBezTo>
                    <a:cubicBezTo>
                      <a:pt x="2545" y="1470"/>
                      <a:pt x="2602" y="1434"/>
                      <a:pt x="2659" y="1377"/>
                    </a:cubicBezTo>
                    <a:cubicBezTo>
                      <a:pt x="2688" y="1377"/>
                      <a:pt x="2688" y="1377"/>
                      <a:pt x="2724" y="1348"/>
                    </a:cubicBezTo>
                    <a:lnTo>
                      <a:pt x="2752" y="1348"/>
                    </a:lnTo>
                    <a:cubicBezTo>
                      <a:pt x="2781" y="1348"/>
                      <a:pt x="2781" y="1405"/>
                      <a:pt x="2781" y="1470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6" name="Google Shape;2936;p22"/>
              <p:cNvSpPr/>
              <p:nvPr/>
            </p:nvSpPr>
            <p:spPr>
              <a:xfrm rot="5400000" flipH="1">
                <a:off x="2113103" y="-21559"/>
                <a:ext cx="275516" cy="363428"/>
              </a:xfrm>
              <a:custGeom>
                <a:avLst/>
                <a:gdLst/>
                <a:ahLst/>
                <a:cxnLst/>
                <a:rect l="l" t="t" r="r" b="b"/>
                <a:pathLst>
                  <a:path w="6271" h="8271" fill="none" extrusionOk="0">
                    <a:moveTo>
                      <a:pt x="1641" y="8270"/>
                    </a:moveTo>
                    <a:cubicBezTo>
                      <a:pt x="2716" y="6866"/>
                      <a:pt x="4328" y="5913"/>
                      <a:pt x="6091" y="5640"/>
                    </a:cubicBezTo>
                    <a:cubicBezTo>
                      <a:pt x="6271" y="5225"/>
                      <a:pt x="6091" y="4744"/>
                      <a:pt x="5884" y="4329"/>
                    </a:cubicBezTo>
                    <a:cubicBezTo>
                      <a:pt x="5848" y="4271"/>
                      <a:pt x="5819" y="4178"/>
                      <a:pt x="5762" y="4150"/>
                    </a:cubicBezTo>
                    <a:cubicBezTo>
                      <a:pt x="5669" y="4121"/>
                      <a:pt x="5554" y="4150"/>
                      <a:pt x="5461" y="4207"/>
                    </a:cubicBezTo>
                    <a:cubicBezTo>
                      <a:pt x="4207" y="4866"/>
                      <a:pt x="3282" y="5497"/>
                      <a:pt x="2121" y="6328"/>
                    </a:cubicBezTo>
                    <a:cubicBezTo>
                      <a:pt x="3103" y="4300"/>
                      <a:pt x="3913" y="2867"/>
                      <a:pt x="4809" y="688"/>
                    </a:cubicBezTo>
                    <a:cubicBezTo>
                      <a:pt x="4479" y="387"/>
                      <a:pt x="4092" y="151"/>
                      <a:pt x="3669" y="0"/>
                    </a:cubicBezTo>
                    <a:cubicBezTo>
                      <a:pt x="2745" y="1849"/>
                      <a:pt x="1999" y="3970"/>
                      <a:pt x="1254" y="5913"/>
                    </a:cubicBezTo>
                    <a:cubicBezTo>
                      <a:pt x="1519" y="4508"/>
                      <a:pt x="1612" y="2924"/>
                      <a:pt x="1727" y="1462"/>
                    </a:cubicBezTo>
                    <a:cubicBezTo>
                      <a:pt x="1132" y="1520"/>
                      <a:pt x="566" y="1641"/>
                      <a:pt x="0" y="1821"/>
                    </a:cubicBezTo>
                    <a:cubicBezTo>
                      <a:pt x="150" y="3763"/>
                      <a:pt x="265" y="5733"/>
                      <a:pt x="330" y="7675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7" name="Google Shape;2937;p22"/>
              <p:cNvSpPr/>
              <p:nvPr/>
            </p:nvSpPr>
            <p:spPr>
              <a:xfrm rot="5400000" flipH="1">
                <a:off x="2123789" y="204216"/>
                <a:ext cx="35280" cy="102380"/>
              </a:xfrm>
              <a:custGeom>
                <a:avLst/>
                <a:gdLst/>
                <a:ahLst/>
                <a:cxnLst/>
                <a:rect l="l" t="t" r="r" b="b"/>
                <a:pathLst>
                  <a:path w="803" h="2330" fill="none" extrusionOk="0">
                    <a:moveTo>
                      <a:pt x="803" y="0"/>
                    </a:moveTo>
                    <a:cubicBezTo>
                      <a:pt x="566" y="781"/>
                      <a:pt x="330" y="1555"/>
                      <a:pt x="0" y="2329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8" name="Google Shape;2938;p22"/>
              <p:cNvSpPr/>
              <p:nvPr/>
            </p:nvSpPr>
            <p:spPr>
              <a:xfrm rot="5400000" flipH="1">
                <a:off x="2100018" y="170035"/>
                <a:ext cx="55138" cy="101150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2302" fill="none" extrusionOk="0">
                    <a:moveTo>
                      <a:pt x="1254" y="1"/>
                    </a:moveTo>
                    <a:cubicBezTo>
                      <a:pt x="925" y="717"/>
                      <a:pt x="416" y="1613"/>
                      <a:pt x="0" y="2301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9" name="Google Shape;2939;p22"/>
              <p:cNvSpPr/>
              <p:nvPr/>
            </p:nvSpPr>
            <p:spPr>
              <a:xfrm rot="5400000" flipH="1">
                <a:off x="1701232" y="105647"/>
                <a:ext cx="283381" cy="512999"/>
              </a:xfrm>
              <a:custGeom>
                <a:avLst/>
                <a:gdLst/>
                <a:ahLst/>
                <a:cxnLst/>
                <a:rect l="l" t="t" r="r" b="b"/>
                <a:pathLst>
                  <a:path w="6450" h="11675" fill="none" extrusionOk="0">
                    <a:moveTo>
                      <a:pt x="2265" y="11560"/>
                    </a:moveTo>
                    <a:cubicBezTo>
                      <a:pt x="2179" y="11674"/>
                      <a:pt x="2000" y="11674"/>
                      <a:pt x="1849" y="11674"/>
                    </a:cubicBezTo>
                    <a:cubicBezTo>
                      <a:pt x="1462" y="11674"/>
                      <a:pt x="1039" y="11674"/>
                      <a:pt x="681" y="11531"/>
                    </a:cubicBezTo>
                    <a:cubicBezTo>
                      <a:pt x="294" y="11380"/>
                      <a:pt x="0" y="11022"/>
                      <a:pt x="0" y="10635"/>
                    </a:cubicBezTo>
                    <a:cubicBezTo>
                      <a:pt x="0" y="10391"/>
                      <a:pt x="115" y="10184"/>
                      <a:pt x="208" y="9976"/>
                    </a:cubicBezTo>
                    <a:cubicBezTo>
                      <a:pt x="1878" y="6722"/>
                      <a:pt x="3404" y="3376"/>
                      <a:pt x="4837" y="0"/>
                    </a:cubicBezTo>
                    <a:cubicBezTo>
                      <a:pt x="5339" y="330"/>
                      <a:pt x="5877" y="566"/>
                      <a:pt x="6450" y="717"/>
                    </a:cubicBezTo>
                    <a:cubicBezTo>
                      <a:pt x="5762" y="2272"/>
                      <a:pt x="5074" y="3791"/>
                      <a:pt x="4357" y="5318"/>
                    </a:cubicBezTo>
                    <a:cubicBezTo>
                      <a:pt x="3519" y="7231"/>
                      <a:pt x="2623" y="9166"/>
                      <a:pt x="2387" y="11230"/>
                    </a:cubicBezTo>
                    <a:cubicBezTo>
                      <a:pt x="2358" y="11352"/>
                      <a:pt x="2358" y="11466"/>
                      <a:pt x="2265" y="11560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0" name="Google Shape;2940;p22"/>
              <p:cNvSpPr/>
              <p:nvPr/>
            </p:nvSpPr>
            <p:spPr>
              <a:xfrm rot="5400000" flipH="1">
                <a:off x="1729876" y="84867"/>
                <a:ext cx="194325" cy="489404"/>
              </a:xfrm>
              <a:custGeom>
                <a:avLst/>
                <a:gdLst/>
                <a:ahLst/>
                <a:cxnLst/>
                <a:rect l="l" t="t" r="r" b="b"/>
                <a:pathLst>
                  <a:path w="4423" h="11138" fill="none" extrusionOk="0">
                    <a:moveTo>
                      <a:pt x="4423" y="1"/>
                    </a:moveTo>
                    <a:cubicBezTo>
                      <a:pt x="3319" y="2445"/>
                      <a:pt x="2244" y="4810"/>
                      <a:pt x="1140" y="7253"/>
                    </a:cubicBezTo>
                    <a:cubicBezTo>
                      <a:pt x="603" y="8479"/>
                      <a:pt x="1" y="9790"/>
                      <a:pt x="37" y="11137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1" name="Google Shape;2941;p22"/>
              <p:cNvSpPr/>
              <p:nvPr/>
            </p:nvSpPr>
            <p:spPr>
              <a:xfrm rot="5400000" flipH="1">
                <a:off x="1717587" y="334592"/>
                <a:ext cx="56413" cy="124702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2838" fill="none" extrusionOk="0">
                    <a:moveTo>
                      <a:pt x="1284" y="0"/>
                    </a:moveTo>
                    <a:cubicBezTo>
                      <a:pt x="803" y="925"/>
                      <a:pt x="388" y="1885"/>
                      <a:pt x="1" y="2838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2" name="Google Shape;2942;p22"/>
              <p:cNvSpPr/>
              <p:nvPr/>
            </p:nvSpPr>
            <p:spPr>
              <a:xfrm rot="5400000" flipH="1">
                <a:off x="1438139" y="99840"/>
                <a:ext cx="249068" cy="244087"/>
              </a:xfrm>
              <a:custGeom>
                <a:avLst/>
                <a:gdLst/>
                <a:ahLst/>
                <a:cxnLst/>
                <a:rect l="l" t="t" r="r" b="b"/>
                <a:pathLst>
                  <a:path w="5669" h="5555" fill="none" extrusionOk="0">
                    <a:moveTo>
                      <a:pt x="1398" y="4959"/>
                    </a:moveTo>
                    <a:cubicBezTo>
                      <a:pt x="2179" y="5461"/>
                      <a:pt x="3225" y="5554"/>
                      <a:pt x="4085" y="5225"/>
                    </a:cubicBezTo>
                    <a:cubicBezTo>
                      <a:pt x="4264" y="5139"/>
                      <a:pt x="4479" y="5045"/>
                      <a:pt x="4623" y="4924"/>
                    </a:cubicBezTo>
                    <a:cubicBezTo>
                      <a:pt x="5282" y="4451"/>
                      <a:pt x="5669" y="3526"/>
                      <a:pt x="5612" y="2745"/>
                    </a:cubicBezTo>
                    <a:cubicBezTo>
                      <a:pt x="5583" y="1971"/>
                      <a:pt x="5196" y="1254"/>
                      <a:pt x="4623" y="717"/>
                    </a:cubicBezTo>
                    <a:cubicBezTo>
                      <a:pt x="4150" y="265"/>
                      <a:pt x="3670" y="29"/>
                      <a:pt x="2982" y="29"/>
                    </a:cubicBezTo>
                    <a:cubicBezTo>
                      <a:pt x="2652" y="0"/>
                      <a:pt x="2208" y="86"/>
                      <a:pt x="2000" y="151"/>
                    </a:cubicBezTo>
                    <a:cubicBezTo>
                      <a:pt x="1613" y="265"/>
                      <a:pt x="1369" y="387"/>
                      <a:pt x="1075" y="624"/>
                    </a:cubicBezTo>
                    <a:cubicBezTo>
                      <a:pt x="860" y="774"/>
                      <a:pt x="717" y="925"/>
                      <a:pt x="567" y="1104"/>
                    </a:cubicBezTo>
                    <a:cubicBezTo>
                      <a:pt x="416" y="1312"/>
                      <a:pt x="266" y="1520"/>
                      <a:pt x="144" y="1849"/>
                    </a:cubicBezTo>
                    <a:cubicBezTo>
                      <a:pt x="0" y="2358"/>
                      <a:pt x="58" y="2774"/>
                      <a:pt x="180" y="3225"/>
                    </a:cubicBezTo>
                    <a:cubicBezTo>
                      <a:pt x="266" y="3669"/>
                      <a:pt x="502" y="4092"/>
                      <a:pt x="803" y="4451"/>
                    </a:cubicBezTo>
                    <a:cubicBezTo>
                      <a:pt x="982" y="4630"/>
                      <a:pt x="1161" y="4809"/>
                      <a:pt x="1398" y="4959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3" name="Google Shape;2943;p22"/>
              <p:cNvSpPr/>
              <p:nvPr/>
            </p:nvSpPr>
            <p:spPr>
              <a:xfrm rot="5400000" flipH="1">
                <a:off x="1458284" y="124073"/>
                <a:ext cx="213832" cy="196851"/>
              </a:xfrm>
              <a:custGeom>
                <a:avLst/>
                <a:gdLst/>
                <a:ahLst/>
                <a:cxnLst/>
                <a:rect l="l" t="t" r="r" b="b"/>
                <a:pathLst>
                  <a:path w="4867" h="4480" fill="none" extrusionOk="0">
                    <a:moveTo>
                      <a:pt x="2150" y="180"/>
                    </a:moveTo>
                    <a:cubicBezTo>
                      <a:pt x="2208" y="58"/>
                      <a:pt x="2329" y="29"/>
                      <a:pt x="2444" y="0"/>
                    </a:cubicBezTo>
                    <a:cubicBezTo>
                      <a:pt x="2716" y="0"/>
                      <a:pt x="2982" y="58"/>
                      <a:pt x="3161" y="208"/>
                    </a:cubicBezTo>
                    <a:cubicBezTo>
                      <a:pt x="3197" y="237"/>
                      <a:pt x="3225" y="266"/>
                      <a:pt x="3254" y="266"/>
                    </a:cubicBezTo>
                    <a:lnTo>
                      <a:pt x="3311" y="266"/>
                    </a:lnTo>
                    <a:cubicBezTo>
                      <a:pt x="3670" y="323"/>
                      <a:pt x="3999" y="567"/>
                      <a:pt x="4150" y="896"/>
                    </a:cubicBezTo>
                    <a:cubicBezTo>
                      <a:pt x="4565" y="1133"/>
                      <a:pt x="4773" y="1642"/>
                      <a:pt x="4658" y="2086"/>
                    </a:cubicBezTo>
                    <a:cubicBezTo>
                      <a:pt x="4809" y="2236"/>
                      <a:pt x="4866" y="2473"/>
                      <a:pt x="4866" y="2688"/>
                    </a:cubicBezTo>
                    <a:cubicBezTo>
                      <a:pt x="4838" y="2896"/>
                      <a:pt x="4716" y="3103"/>
                      <a:pt x="4537" y="3225"/>
                    </a:cubicBezTo>
                    <a:cubicBezTo>
                      <a:pt x="4508" y="3254"/>
                      <a:pt x="4508" y="3254"/>
                      <a:pt x="4479" y="3283"/>
                    </a:cubicBezTo>
                    <a:cubicBezTo>
                      <a:pt x="4451" y="3311"/>
                      <a:pt x="4451" y="3340"/>
                      <a:pt x="4415" y="3369"/>
                    </a:cubicBezTo>
                    <a:cubicBezTo>
                      <a:pt x="4300" y="3670"/>
                      <a:pt x="3999" y="3877"/>
                      <a:pt x="3670" y="3906"/>
                    </a:cubicBezTo>
                    <a:cubicBezTo>
                      <a:pt x="3641" y="4085"/>
                      <a:pt x="3490" y="4236"/>
                      <a:pt x="3311" y="4329"/>
                    </a:cubicBezTo>
                    <a:cubicBezTo>
                      <a:pt x="3161" y="4386"/>
                      <a:pt x="2953" y="4415"/>
                      <a:pt x="2774" y="4444"/>
                    </a:cubicBezTo>
                    <a:cubicBezTo>
                      <a:pt x="2566" y="4479"/>
                      <a:pt x="2329" y="4479"/>
                      <a:pt x="2208" y="4329"/>
                    </a:cubicBezTo>
                    <a:cubicBezTo>
                      <a:pt x="2150" y="4415"/>
                      <a:pt x="1971" y="4415"/>
                      <a:pt x="1849" y="4386"/>
                    </a:cubicBezTo>
                    <a:cubicBezTo>
                      <a:pt x="1520" y="4329"/>
                      <a:pt x="1226" y="4121"/>
                      <a:pt x="1011" y="3849"/>
                    </a:cubicBezTo>
                    <a:cubicBezTo>
                      <a:pt x="982" y="3820"/>
                      <a:pt x="982" y="3791"/>
                      <a:pt x="953" y="3791"/>
                    </a:cubicBezTo>
                    <a:cubicBezTo>
                      <a:pt x="925" y="3763"/>
                      <a:pt x="896" y="3727"/>
                      <a:pt x="832" y="3727"/>
                    </a:cubicBezTo>
                    <a:cubicBezTo>
                      <a:pt x="509" y="3548"/>
                      <a:pt x="330" y="3189"/>
                      <a:pt x="330" y="2802"/>
                    </a:cubicBezTo>
                    <a:cubicBezTo>
                      <a:pt x="208" y="2717"/>
                      <a:pt x="115" y="2595"/>
                      <a:pt x="86" y="2444"/>
                    </a:cubicBezTo>
                    <a:cubicBezTo>
                      <a:pt x="29" y="2265"/>
                      <a:pt x="0" y="2086"/>
                      <a:pt x="29" y="1935"/>
                    </a:cubicBezTo>
                    <a:cubicBezTo>
                      <a:pt x="86" y="1756"/>
                      <a:pt x="180" y="1577"/>
                      <a:pt x="330" y="1520"/>
                    </a:cubicBezTo>
                    <a:cubicBezTo>
                      <a:pt x="416" y="1462"/>
                      <a:pt x="359" y="1369"/>
                      <a:pt x="359" y="1283"/>
                    </a:cubicBezTo>
                    <a:cubicBezTo>
                      <a:pt x="330" y="1133"/>
                      <a:pt x="445" y="1011"/>
                      <a:pt x="538" y="925"/>
                    </a:cubicBezTo>
                    <a:cubicBezTo>
                      <a:pt x="595" y="832"/>
                      <a:pt x="688" y="746"/>
                      <a:pt x="774" y="681"/>
                    </a:cubicBezTo>
                    <a:cubicBezTo>
                      <a:pt x="867" y="624"/>
                      <a:pt x="982" y="595"/>
                      <a:pt x="1104" y="595"/>
                    </a:cubicBezTo>
                    <a:cubicBezTo>
                      <a:pt x="1161" y="624"/>
                      <a:pt x="1226" y="624"/>
                      <a:pt x="1254" y="595"/>
                    </a:cubicBezTo>
                    <a:lnTo>
                      <a:pt x="1254" y="473"/>
                    </a:lnTo>
                    <a:cubicBezTo>
                      <a:pt x="1254" y="359"/>
                      <a:pt x="1405" y="237"/>
                      <a:pt x="1520" y="208"/>
                    </a:cubicBezTo>
                    <a:cubicBezTo>
                      <a:pt x="1727" y="115"/>
                      <a:pt x="1971" y="58"/>
                      <a:pt x="2150" y="180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4" name="Google Shape;2944;p22"/>
              <p:cNvSpPr/>
              <p:nvPr/>
            </p:nvSpPr>
            <p:spPr>
              <a:xfrm rot="5400000" flipH="1">
                <a:off x="1480795" y="214608"/>
                <a:ext cx="68055" cy="82827"/>
              </a:xfrm>
              <a:custGeom>
                <a:avLst/>
                <a:gdLst/>
                <a:ahLst/>
                <a:cxnLst/>
                <a:rect l="l" t="t" r="r" b="b"/>
                <a:pathLst>
                  <a:path w="1549" h="1885" fill="none" extrusionOk="0">
                    <a:moveTo>
                      <a:pt x="1312" y="1885"/>
                    </a:moveTo>
                    <a:cubicBezTo>
                      <a:pt x="1405" y="1462"/>
                      <a:pt x="1519" y="925"/>
                      <a:pt x="1519" y="509"/>
                    </a:cubicBezTo>
                    <a:cubicBezTo>
                      <a:pt x="1491" y="301"/>
                      <a:pt x="1548" y="151"/>
                      <a:pt x="1462" y="29"/>
                    </a:cubicBezTo>
                    <a:cubicBezTo>
                      <a:pt x="1433" y="0"/>
                      <a:pt x="1369" y="0"/>
                      <a:pt x="1312" y="0"/>
                    </a:cubicBezTo>
                    <a:cubicBezTo>
                      <a:pt x="1283" y="29"/>
                      <a:pt x="1161" y="151"/>
                      <a:pt x="1104" y="208"/>
                    </a:cubicBezTo>
                    <a:cubicBezTo>
                      <a:pt x="831" y="659"/>
                      <a:pt x="444" y="1018"/>
                      <a:pt x="0" y="1283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5" name="Google Shape;2945;p22"/>
              <p:cNvSpPr/>
              <p:nvPr/>
            </p:nvSpPr>
            <p:spPr>
              <a:xfrm rot="5400000" flipH="1">
                <a:off x="1508368" y="264500"/>
                <a:ext cx="82510" cy="18323"/>
              </a:xfrm>
              <a:custGeom>
                <a:avLst/>
                <a:gdLst/>
                <a:ahLst/>
                <a:cxnLst/>
                <a:rect l="l" t="t" r="r" b="b"/>
                <a:pathLst>
                  <a:path w="1878" h="417" fill="none" extrusionOk="0">
                    <a:moveTo>
                      <a:pt x="1878" y="123"/>
                    </a:moveTo>
                    <a:lnTo>
                      <a:pt x="1878" y="58"/>
                    </a:lnTo>
                    <a:cubicBezTo>
                      <a:pt x="1878" y="30"/>
                      <a:pt x="1849" y="30"/>
                      <a:pt x="1849" y="30"/>
                    </a:cubicBezTo>
                    <a:cubicBezTo>
                      <a:pt x="1792" y="1"/>
                      <a:pt x="1698" y="1"/>
                      <a:pt x="1641" y="1"/>
                    </a:cubicBezTo>
                    <a:cubicBezTo>
                      <a:pt x="1311" y="1"/>
                      <a:pt x="860" y="123"/>
                      <a:pt x="566" y="237"/>
                    </a:cubicBezTo>
                    <a:cubicBezTo>
                      <a:pt x="358" y="302"/>
                      <a:pt x="179" y="359"/>
                      <a:pt x="0" y="416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6" name="Google Shape;2946;p22"/>
              <p:cNvSpPr/>
              <p:nvPr/>
            </p:nvSpPr>
            <p:spPr>
              <a:xfrm rot="5400000" flipH="1">
                <a:off x="1539060" y="252087"/>
                <a:ext cx="78732" cy="41919"/>
              </a:xfrm>
              <a:custGeom>
                <a:avLst/>
                <a:gdLst/>
                <a:ahLst/>
                <a:cxnLst/>
                <a:rect l="l" t="t" r="r" b="b"/>
                <a:pathLst>
                  <a:path w="1792" h="954" fill="none" extrusionOk="0">
                    <a:moveTo>
                      <a:pt x="1792" y="954"/>
                    </a:moveTo>
                    <a:lnTo>
                      <a:pt x="1792" y="868"/>
                    </a:lnTo>
                    <a:cubicBezTo>
                      <a:pt x="1763" y="832"/>
                      <a:pt x="1763" y="803"/>
                      <a:pt x="1735" y="774"/>
                    </a:cubicBezTo>
                    <a:cubicBezTo>
                      <a:pt x="1133" y="473"/>
                      <a:pt x="595" y="237"/>
                      <a:pt x="0" y="0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7" name="Google Shape;2947;p22"/>
              <p:cNvSpPr/>
              <p:nvPr/>
            </p:nvSpPr>
            <p:spPr>
              <a:xfrm rot="5400000" flipH="1">
                <a:off x="1576517" y="218672"/>
                <a:ext cx="47274" cy="72193"/>
              </a:xfrm>
              <a:custGeom>
                <a:avLst/>
                <a:gdLst/>
                <a:ahLst/>
                <a:cxnLst/>
                <a:rect l="l" t="t" r="r" b="b"/>
                <a:pathLst>
                  <a:path w="1076" h="1643" fill="none" extrusionOk="0">
                    <a:moveTo>
                      <a:pt x="1047" y="1642"/>
                    </a:moveTo>
                    <a:cubicBezTo>
                      <a:pt x="1075" y="1585"/>
                      <a:pt x="1047" y="1556"/>
                      <a:pt x="1047" y="1527"/>
                    </a:cubicBezTo>
                    <a:cubicBezTo>
                      <a:pt x="867" y="1105"/>
                      <a:pt x="566" y="660"/>
                      <a:pt x="330" y="302"/>
                    </a:cubicBezTo>
                    <a:cubicBezTo>
                      <a:pt x="244" y="180"/>
                      <a:pt x="151" y="58"/>
                      <a:pt x="0" y="1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8" name="Google Shape;2948;p22"/>
              <p:cNvSpPr/>
              <p:nvPr/>
            </p:nvSpPr>
            <p:spPr>
              <a:xfrm rot="5400000" flipH="1">
                <a:off x="1494503" y="164083"/>
                <a:ext cx="58917" cy="67096"/>
              </a:xfrm>
              <a:custGeom>
                <a:avLst/>
                <a:gdLst/>
                <a:ahLst/>
                <a:cxnLst/>
                <a:rect l="l" t="t" r="r" b="b"/>
                <a:pathLst>
                  <a:path w="1341" h="1527" fill="none" extrusionOk="0">
                    <a:moveTo>
                      <a:pt x="1341" y="1527"/>
                    </a:moveTo>
                    <a:cubicBezTo>
                      <a:pt x="1283" y="1405"/>
                      <a:pt x="1226" y="1283"/>
                      <a:pt x="1133" y="1169"/>
                    </a:cubicBezTo>
                    <a:cubicBezTo>
                      <a:pt x="1075" y="1075"/>
                      <a:pt x="1011" y="1018"/>
                      <a:pt x="954" y="925"/>
                    </a:cubicBezTo>
                    <a:cubicBezTo>
                      <a:pt x="774" y="746"/>
                      <a:pt x="473" y="416"/>
                      <a:pt x="294" y="237"/>
                    </a:cubicBezTo>
                    <a:cubicBezTo>
                      <a:pt x="208" y="151"/>
                      <a:pt x="115" y="58"/>
                      <a:pt x="0" y="1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9" name="Google Shape;2949;p22"/>
              <p:cNvSpPr/>
              <p:nvPr/>
            </p:nvSpPr>
            <p:spPr>
              <a:xfrm rot="5400000" flipH="1">
                <a:off x="1495120" y="156836"/>
                <a:ext cx="85366" cy="39414"/>
              </a:xfrm>
              <a:custGeom>
                <a:avLst/>
                <a:gdLst/>
                <a:ahLst/>
                <a:cxnLst/>
                <a:rect l="l" t="t" r="r" b="b"/>
                <a:pathLst>
                  <a:path w="1943" h="897" fill="none" extrusionOk="0">
                    <a:moveTo>
                      <a:pt x="1" y="58"/>
                    </a:moveTo>
                    <a:cubicBezTo>
                      <a:pt x="29" y="29"/>
                      <a:pt x="58" y="1"/>
                      <a:pt x="115" y="1"/>
                    </a:cubicBezTo>
                    <a:cubicBezTo>
                      <a:pt x="180" y="1"/>
                      <a:pt x="208" y="29"/>
                      <a:pt x="266" y="29"/>
                    </a:cubicBezTo>
                    <a:cubicBezTo>
                      <a:pt x="896" y="302"/>
                      <a:pt x="1341" y="595"/>
                      <a:pt x="1943" y="896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0" name="Google Shape;2950;p22"/>
              <p:cNvSpPr/>
              <p:nvPr/>
            </p:nvSpPr>
            <p:spPr>
              <a:xfrm rot="5400000" flipH="1">
                <a:off x="1519991" y="164702"/>
                <a:ext cx="92000" cy="12040"/>
              </a:xfrm>
              <a:custGeom>
                <a:avLst/>
                <a:gdLst/>
                <a:ahLst/>
                <a:cxnLst/>
                <a:rect l="l" t="t" r="r" b="b"/>
                <a:pathLst>
                  <a:path w="2094" h="274" fill="none" extrusionOk="0">
                    <a:moveTo>
                      <a:pt x="1" y="273"/>
                    </a:moveTo>
                    <a:cubicBezTo>
                      <a:pt x="123" y="245"/>
                      <a:pt x="237" y="209"/>
                      <a:pt x="359" y="209"/>
                    </a:cubicBezTo>
                    <a:cubicBezTo>
                      <a:pt x="839" y="151"/>
                      <a:pt x="1585" y="30"/>
                      <a:pt x="2093" y="1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1" name="Google Shape;2951;p22"/>
              <p:cNvSpPr/>
              <p:nvPr/>
            </p:nvSpPr>
            <p:spPr>
              <a:xfrm rot="5400000" flipH="1">
                <a:off x="1561864" y="153056"/>
                <a:ext cx="68363" cy="56419"/>
              </a:xfrm>
              <a:custGeom>
                <a:avLst/>
                <a:gdLst/>
                <a:ahLst/>
                <a:cxnLst/>
                <a:rect l="l" t="t" r="r" b="b"/>
                <a:pathLst>
                  <a:path w="1556" h="1284" fill="none" extrusionOk="0">
                    <a:moveTo>
                      <a:pt x="1" y="1283"/>
                    </a:moveTo>
                    <a:cubicBezTo>
                      <a:pt x="388" y="925"/>
                      <a:pt x="1255" y="237"/>
                      <a:pt x="1556" y="0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2" name="Google Shape;2952;p22"/>
              <p:cNvSpPr/>
              <p:nvPr/>
            </p:nvSpPr>
            <p:spPr>
              <a:xfrm rot="5400000" flipH="1">
                <a:off x="1608020" y="187214"/>
                <a:ext cx="10413" cy="85068"/>
              </a:xfrm>
              <a:custGeom>
                <a:avLst/>
                <a:gdLst/>
                <a:ahLst/>
                <a:cxnLst/>
                <a:rect l="l" t="t" r="r" b="b"/>
                <a:pathLst>
                  <a:path w="237" h="1936" fill="none" extrusionOk="0">
                    <a:moveTo>
                      <a:pt x="151" y="1936"/>
                    </a:moveTo>
                    <a:cubicBezTo>
                      <a:pt x="208" y="1878"/>
                      <a:pt x="208" y="1792"/>
                      <a:pt x="208" y="1699"/>
                    </a:cubicBezTo>
                    <a:cubicBezTo>
                      <a:pt x="237" y="1491"/>
                      <a:pt x="237" y="1076"/>
                      <a:pt x="208" y="861"/>
                    </a:cubicBezTo>
                    <a:cubicBezTo>
                      <a:pt x="179" y="474"/>
                      <a:pt x="151" y="237"/>
                      <a:pt x="0" y="1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3" name="Google Shape;2953;p22"/>
              <p:cNvSpPr/>
              <p:nvPr/>
            </p:nvSpPr>
            <p:spPr>
              <a:xfrm rot="5400000" flipH="1">
                <a:off x="1591632" y="164236"/>
                <a:ext cx="39410" cy="81289"/>
              </a:xfrm>
              <a:custGeom>
                <a:avLst/>
                <a:gdLst/>
                <a:ahLst/>
                <a:cxnLst/>
                <a:rect l="l" t="t" r="r" b="b"/>
                <a:pathLst>
                  <a:path w="897" h="1850" fill="none" extrusionOk="0">
                    <a:moveTo>
                      <a:pt x="1" y="1850"/>
                    </a:moveTo>
                    <a:cubicBezTo>
                      <a:pt x="29" y="1850"/>
                      <a:pt x="94" y="1850"/>
                      <a:pt x="123" y="1821"/>
                    </a:cubicBezTo>
                    <a:cubicBezTo>
                      <a:pt x="151" y="1792"/>
                      <a:pt x="180" y="1764"/>
                      <a:pt x="180" y="1706"/>
                    </a:cubicBezTo>
                    <a:cubicBezTo>
                      <a:pt x="273" y="1556"/>
                      <a:pt x="811" y="273"/>
                      <a:pt x="897" y="1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4" name="Google Shape;2954;p22"/>
              <p:cNvSpPr/>
              <p:nvPr/>
            </p:nvSpPr>
            <p:spPr>
              <a:xfrm rot="5400000" flipH="1">
                <a:off x="1553359" y="214150"/>
                <a:ext cx="23681" cy="23640"/>
              </a:xfrm>
              <a:custGeom>
                <a:avLst/>
                <a:gdLst/>
                <a:ahLst/>
                <a:cxnLst/>
                <a:rect l="l" t="t" r="r" b="b"/>
                <a:pathLst>
                  <a:path w="539" h="538" fill="none" extrusionOk="0">
                    <a:moveTo>
                      <a:pt x="94" y="502"/>
                    </a:moveTo>
                    <a:lnTo>
                      <a:pt x="216" y="502"/>
                    </a:lnTo>
                    <a:cubicBezTo>
                      <a:pt x="216" y="502"/>
                      <a:pt x="244" y="502"/>
                      <a:pt x="244" y="538"/>
                    </a:cubicBezTo>
                    <a:lnTo>
                      <a:pt x="330" y="538"/>
                    </a:lnTo>
                    <a:cubicBezTo>
                      <a:pt x="395" y="538"/>
                      <a:pt x="452" y="502"/>
                      <a:pt x="481" y="445"/>
                    </a:cubicBezTo>
                    <a:cubicBezTo>
                      <a:pt x="510" y="387"/>
                      <a:pt x="538" y="323"/>
                      <a:pt x="538" y="265"/>
                    </a:cubicBezTo>
                    <a:lnTo>
                      <a:pt x="538" y="208"/>
                    </a:lnTo>
                    <a:cubicBezTo>
                      <a:pt x="510" y="179"/>
                      <a:pt x="510" y="179"/>
                      <a:pt x="481" y="179"/>
                    </a:cubicBezTo>
                    <a:cubicBezTo>
                      <a:pt x="452" y="144"/>
                      <a:pt x="424" y="115"/>
                      <a:pt x="395" y="58"/>
                    </a:cubicBezTo>
                    <a:cubicBezTo>
                      <a:pt x="395" y="29"/>
                      <a:pt x="359" y="0"/>
                      <a:pt x="330" y="0"/>
                    </a:cubicBezTo>
                    <a:lnTo>
                      <a:pt x="302" y="29"/>
                    </a:lnTo>
                    <a:cubicBezTo>
                      <a:pt x="302" y="58"/>
                      <a:pt x="273" y="58"/>
                      <a:pt x="273" y="86"/>
                    </a:cubicBezTo>
                    <a:cubicBezTo>
                      <a:pt x="244" y="115"/>
                      <a:pt x="151" y="115"/>
                      <a:pt x="123" y="144"/>
                    </a:cubicBezTo>
                    <a:lnTo>
                      <a:pt x="94" y="144"/>
                    </a:lnTo>
                    <a:cubicBezTo>
                      <a:pt x="94" y="179"/>
                      <a:pt x="94" y="179"/>
                      <a:pt x="123" y="179"/>
                    </a:cubicBezTo>
                    <a:cubicBezTo>
                      <a:pt x="151" y="265"/>
                      <a:pt x="65" y="265"/>
                      <a:pt x="37" y="323"/>
                    </a:cubicBezTo>
                    <a:cubicBezTo>
                      <a:pt x="1" y="387"/>
                      <a:pt x="65" y="473"/>
                      <a:pt x="94" y="502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5" name="Google Shape;2955;p22"/>
              <p:cNvSpPr/>
              <p:nvPr/>
            </p:nvSpPr>
            <p:spPr>
              <a:xfrm rot="5400000" flipH="1">
                <a:off x="1564057" y="228320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6" name="Google Shape;2956;p22"/>
              <p:cNvSpPr/>
              <p:nvPr/>
            </p:nvSpPr>
            <p:spPr>
              <a:xfrm rot="5400000" flipH="1">
                <a:off x="2428611" y="293929"/>
                <a:ext cx="211327" cy="135467"/>
              </a:xfrm>
              <a:custGeom>
                <a:avLst/>
                <a:gdLst/>
                <a:ahLst/>
                <a:cxnLst/>
                <a:rect l="l" t="t" r="r" b="b"/>
                <a:pathLst>
                  <a:path w="4810" h="3083" fill="none" extrusionOk="0">
                    <a:moveTo>
                      <a:pt x="1971" y="395"/>
                    </a:moveTo>
                    <a:cubicBezTo>
                      <a:pt x="2244" y="331"/>
                      <a:pt x="2423" y="1"/>
                      <a:pt x="2717" y="1"/>
                    </a:cubicBezTo>
                    <a:cubicBezTo>
                      <a:pt x="3018" y="1"/>
                      <a:pt x="3168" y="359"/>
                      <a:pt x="3433" y="481"/>
                    </a:cubicBezTo>
                    <a:cubicBezTo>
                      <a:pt x="3677" y="574"/>
                      <a:pt x="3913" y="510"/>
                      <a:pt x="4150" y="510"/>
                    </a:cubicBezTo>
                    <a:cubicBezTo>
                      <a:pt x="4393" y="481"/>
                      <a:pt x="4659" y="538"/>
                      <a:pt x="4752" y="753"/>
                    </a:cubicBezTo>
                    <a:cubicBezTo>
                      <a:pt x="4809" y="932"/>
                      <a:pt x="4752" y="1112"/>
                      <a:pt x="4630" y="1226"/>
                    </a:cubicBezTo>
                    <a:cubicBezTo>
                      <a:pt x="4544" y="1377"/>
                      <a:pt x="4422" y="1499"/>
                      <a:pt x="4329" y="1649"/>
                    </a:cubicBezTo>
                    <a:cubicBezTo>
                      <a:pt x="4272" y="1792"/>
                      <a:pt x="4272" y="1943"/>
                      <a:pt x="4186" y="2065"/>
                    </a:cubicBezTo>
                    <a:cubicBezTo>
                      <a:pt x="4064" y="2244"/>
                      <a:pt x="3856" y="2301"/>
                      <a:pt x="3677" y="2330"/>
                    </a:cubicBezTo>
                    <a:cubicBezTo>
                      <a:pt x="3469" y="2366"/>
                      <a:pt x="3254" y="2330"/>
                      <a:pt x="3046" y="2301"/>
                    </a:cubicBezTo>
                    <a:cubicBezTo>
                      <a:pt x="2989" y="2301"/>
                      <a:pt x="2896" y="2301"/>
                      <a:pt x="2838" y="2366"/>
                    </a:cubicBezTo>
                    <a:cubicBezTo>
                      <a:pt x="2717" y="2423"/>
                      <a:pt x="2717" y="2545"/>
                      <a:pt x="2631" y="2660"/>
                    </a:cubicBezTo>
                    <a:cubicBezTo>
                      <a:pt x="2451" y="2932"/>
                      <a:pt x="2000" y="2839"/>
                      <a:pt x="1677" y="2903"/>
                    </a:cubicBezTo>
                    <a:cubicBezTo>
                      <a:pt x="1527" y="2932"/>
                      <a:pt x="1376" y="3018"/>
                      <a:pt x="1197" y="3047"/>
                    </a:cubicBezTo>
                    <a:cubicBezTo>
                      <a:pt x="810" y="3082"/>
                      <a:pt x="481" y="2781"/>
                      <a:pt x="273" y="2452"/>
                    </a:cubicBezTo>
                    <a:cubicBezTo>
                      <a:pt x="122" y="2215"/>
                      <a:pt x="1" y="1943"/>
                      <a:pt x="1" y="1649"/>
                    </a:cubicBezTo>
                    <a:cubicBezTo>
                      <a:pt x="29" y="1348"/>
                      <a:pt x="180" y="1047"/>
                      <a:pt x="452" y="961"/>
                    </a:cubicBezTo>
                    <a:cubicBezTo>
                      <a:pt x="538" y="932"/>
                      <a:pt x="631" y="932"/>
                      <a:pt x="717" y="868"/>
                    </a:cubicBezTo>
                    <a:cubicBezTo>
                      <a:pt x="868" y="782"/>
                      <a:pt x="896" y="538"/>
                      <a:pt x="1018" y="424"/>
                    </a:cubicBezTo>
                    <a:cubicBezTo>
                      <a:pt x="1283" y="216"/>
                      <a:pt x="1677" y="481"/>
                      <a:pt x="1971" y="395"/>
                    </a:cubicBezTo>
                    <a:close/>
                  </a:path>
                </a:pathLst>
              </a:custGeom>
              <a:noFill/>
              <a:ln w="3050" cap="rnd" cmpd="sng">
                <a:solidFill>
                  <a:srgbClr val="28481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7" name="Google Shape;2957;p22"/>
              <p:cNvSpPr/>
              <p:nvPr/>
            </p:nvSpPr>
            <p:spPr>
              <a:xfrm rot="5400000" flipH="1">
                <a:off x="2440604" y="346524"/>
                <a:ext cx="176970" cy="58924"/>
              </a:xfrm>
              <a:custGeom>
                <a:avLst/>
                <a:gdLst/>
                <a:ahLst/>
                <a:cxnLst/>
                <a:rect l="l" t="t" r="r" b="b"/>
                <a:pathLst>
                  <a:path w="4028" h="1341" fill="none" extrusionOk="0">
                    <a:moveTo>
                      <a:pt x="4027" y="1"/>
                    </a:moveTo>
                    <a:cubicBezTo>
                      <a:pt x="3311" y="58"/>
                      <a:pt x="2594" y="151"/>
                      <a:pt x="1878" y="330"/>
                    </a:cubicBezTo>
                    <a:cubicBezTo>
                      <a:pt x="1190" y="538"/>
                      <a:pt x="537" y="839"/>
                      <a:pt x="0" y="1341"/>
                    </a:cubicBezTo>
                  </a:path>
                </a:pathLst>
              </a:custGeom>
              <a:noFill/>
              <a:ln w="3050" cap="rnd" cmpd="sng">
                <a:solidFill>
                  <a:srgbClr val="28481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8" name="Google Shape;2958;p22"/>
              <p:cNvSpPr/>
              <p:nvPr/>
            </p:nvSpPr>
            <p:spPr>
              <a:xfrm rot="5400000" flipH="1">
                <a:off x="2599913" y="21592"/>
                <a:ext cx="251967" cy="240308"/>
              </a:xfrm>
              <a:custGeom>
                <a:avLst/>
                <a:gdLst/>
                <a:ahLst/>
                <a:cxnLst/>
                <a:rect l="l" t="t" r="r" b="b"/>
                <a:pathLst>
                  <a:path w="5735" h="5469" fill="none" extrusionOk="0">
                    <a:moveTo>
                      <a:pt x="2896" y="5412"/>
                    </a:moveTo>
                    <a:cubicBezTo>
                      <a:pt x="3763" y="5261"/>
                      <a:pt x="4566" y="4810"/>
                      <a:pt x="5132" y="4122"/>
                    </a:cubicBezTo>
                    <a:cubicBezTo>
                      <a:pt x="5462" y="3706"/>
                      <a:pt x="5734" y="3197"/>
                      <a:pt x="5734" y="2660"/>
                    </a:cubicBezTo>
                    <a:cubicBezTo>
                      <a:pt x="5734" y="2094"/>
                      <a:pt x="5404" y="1556"/>
                      <a:pt x="4896" y="1377"/>
                    </a:cubicBezTo>
                    <a:cubicBezTo>
                      <a:pt x="4566" y="1255"/>
                      <a:pt x="4179" y="1320"/>
                      <a:pt x="3849" y="1406"/>
                    </a:cubicBezTo>
                    <a:cubicBezTo>
                      <a:pt x="3727" y="1470"/>
                      <a:pt x="3613" y="1499"/>
                      <a:pt x="3491" y="1499"/>
                    </a:cubicBezTo>
                    <a:cubicBezTo>
                      <a:pt x="3190" y="1470"/>
                      <a:pt x="3190" y="1255"/>
                      <a:pt x="3161" y="1019"/>
                    </a:cubicBezTo>
                    <a:cubicBezTo>
                      <a:pt x="3104" y="753"/>
                      <a:pt x="3011" y="481"/>
                      <a:pt x="2832" y="302"/>
                    </a:cubicBezTo>
                    <a:cubicBezTo>
                      <a:pt x="2567" y="65"/>
                      <a:pt x="2180" y="1"/>
                      <a:pt x="1850" y="94"/>
                    </a:cubicBezTo>
                    <a:cubicBezTo>
                      <a:pt x="1520" y="180"/>
                      <a:pt x="1219" y="424"/>
                      <a:pt x="983" y="660"/>
                    </a:cubicBezTo>
                    <a:cubicBezTo>
                      <a:pt x="323" y="1377"/>
                      <a:pt x="1" y="2452"/>
                      <a:pt x="180" y="3405"/>
                    </a:cubicBezTo>
                    <a:cubicBezTo>
                      <a:pt x="266" y="3828"/>
                      <a:pt x="445" y="4272"/>
                      <a:pt x="832" y="4451"/>
                    </a:cubicBezTo>
                    <a:cubicBezTo>
                      <a:pt x="1133" y="4630"/>
                      <a:pt x="1520" y="4602"/>
                      <a:pt x="1793" y="4810"/>
                    </a:cubicBezTo>
                    <a:cubicBezTo>
                      <a:pt x="2058" y="4989"/>
                      <a:pt x="2180" y="5318"/>
                      <a:pt x="2473" y="5412"/>
                    </a:cubicBezTo>
                    <a:cubicBezTo>
                      <a:pt x="2624" y="5469"/>
                      <a:pt x="2774" y="5440"/>
                      <a:pt x="2896" y="5412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9" name="Google Shape;2959;p22"/>
              <p:cNvSpPr/>
              <p:nvPr/>
            </p:nvSpPr>
            <p:spPr>
              <a:xfrm rot="5400000" flipH="1">
                <a:off x="2651711" y="86623"/>
                <a:ext cx="120602" cy="115606"/>
              </a:xfrm>
              <a:custGeom>
                <a:avLst/>
                <a:gdLst/>
                <a:ahLst/>
                <a:cxnLst/>
                <a:rect l="l" t="t" r="r" b="b"/>
                <a:pathLst>
                  <a:path w="2745" h="2631" fill="none" extrusionOk="0">
                    <a:moveTo>
                      <a:pt x="1011" y="58"/>
                    </a:moveTo>
                    <a:cubicBezTo>
                      <a:pt x="746" y="0"/>
                      <a:pt x="416" y="93"/>
                      <a:pt x="237" y="330"/>
                    </a:cubicBezTo>
                    <a:cubicBezTo>
                      <a:pt x="58" y="509"/>
                      <a:pt x="0" y="810"/>
                      <a:pt x="29" y="1046"/>
                    </a:cubicBezTo>
                    <a:cubicBezTo>
                      <a:pt x="29" y="1312"/>
                      <a:pt x="115" y="1584"/>
                      <a:pt x="208" y="1820"/>
                    </a:cubicBezTo>
                    <a:cubicBezTo>
                      <a:pt x="294" y="2028"/>
                      <a:pt x="387" y="2243"/>
                      <a:pt x="473" y="2480"/>
                    </a:cubicBezTo>
                    <a:cubicBezTo>
                      <a:pt x="502" y="2508"/>
                      <a:pt x="502" y="2508"/>
                      <a:pt x="538" y="2537"/>
                    </a:cubicBezTo>
                    <a:cubicBezTo>
                      <a:pt x="538" y="2566"/>
                      <a:pt x="566" y="2566"/>
                      <a:pt x="595" y="2566"/>
                    </a:cubicBezTo>
                    <a:cubicBezTo>
                      <a:pt x="746" y="2630"/>
                      <a:pt x="896" y="2602"/>
                      <a:pt x="1075" y="2537"/>
                    </a:cubicBezTo>
                    <a:cubicBezTo>
                      <a:pt x="1369" y="2451"/>
                      <a:pt x="1699" y="2329"/>
                      <a:pt x="2000" y="2207"/>
                    </a:cubicBezTo>
                    <a:cubicBezTo>
                      <a:pt x="2150" y="2121"/>
                      <a:pt x="2293" y="2064"/>
                      <a:pt x="2444" y="1942"/>
                    </a:cubicBezTo>
                    <a:cubicBezTo>
                      <a:pt x="2594" y="1792"/>
                      <a:pt x="2688" y="1613"/>
                      <a:pt x="2716" y="1405"/>
                    </a:cubicBezTo>
                    <a:cubicBezTo>
                      <a:pt x="2745" y="1226"/>
                      <a:pt x="2688" y="989"/>
                      <a:pt x="2537" y="867"/>
                    </a:cubicBezTo>
                    <a:cubicBezTo>
                      <a:pt x="2415" y="746"/>
                      <a:pt x="2236" y="688"/>
                      <a:pt x="2086" y="660"/>
                    </a:cubicBezTo>
                    <a:cubicBezTo>
                      <a:pt x="1906" y="660"/>
                      <a:pt x="1727" y="688"/>
                      <a:pt x="1577" y="717"/>
                    </a:cubicBezTo>
                    <a:lnTo>
                      <a:pt x="1519" y="717"/>
                    </a:lnTo>
                    <a:cubicBezTo>
                      <a:pt x="1491" y="717"/>
                      <a:pt x="1491" y="566"/>
                      <a:pt x="1491" y="538"/>
                    </a:cubicBezTo>
                    <a:cubicBezTo>
                      <a:pt x="1462" y="452"/>
                      <a:pt x="1434" y="387"/>
                      <a:pt x="1369" y="330"/>
                    </a:cubicBezTo>
                    <a:cubicBezTo>
                      <a:pt x="1283" y="208"/>
                      <a:pt x="1161" y="122"/>
                      <a:pt x="1011" y="58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0" name="Google Shape;2960;p22"/>
              <p:cNvSpPr/>
              <p:nvPr/>
            </p:nvSpPr>
            <p:spPr>
              <a:xfrm rot="5400000" flipH="1">
                <a:off x="2698808" y="126126"/>
                <a:ext cx="13224" cy="23684"/>
              </a:xfrm>
              <a:custGeom>
                <a:avLst/>
                <a:gdLst/>
                <a:ahLst/>
                <a:cxnLst/>
                <a:rect l="l" t="t" r="r" b="b"/>
                <a:pathLst>
                  <a:path w="301" h="539" fill="none" extrusionOk="0">
                    <a:moveTo>
                      <a:pt x="0" y="331"/>
                    </a:moveTo>
                    <a:cubicBezTo>
                      <a:pt x="0" y="417"/>
                      <a:pt x="0" y="474"/>
                      <a:pt x="65" y="510"/>
                    </a:cubicBezTo>
                    <a:cubicBezTo>
                      <a:pt x="122" y="538"/>
                      <a:pt x="208" y="538"/>
                      <a:pt x="244" y="474"/>
                    </a:cubicBezTo>
                    <a:cubicBezTo>
                      <a:pt x="301" y="417"/>
                      <a:pt x="301" y="359"/>
                      <a:pt x="301" y="295"/>
                    </a:cubicBezTo>
                    <a:cubicBezTo>
                      <a:pt x="301" y="209"/>
                      <a:pt x="301" y="116"/>
                      <a:pt x="272" y="30"/>
                    </a:cubicBezTo>
                    <a:cubicBezTo>
                      <a:pt x="244" y="1"/>
                      <a:pt x="208" y="1"/>
                      <a:pt x="208" y="1"/>
                    </a:cubicBezTo>
                    <a:cubicBezTo>
                      <a:pt x="65" y="58"/>
                      <a:pt x="0" y="209"/>
                      <a:pt x="0" y="331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1" name="Google Shape;2961;p22"/>
              <p:cNvSpPr/>
              <p:nvPr/>
            </p:nvSpPr>
            <p:spPr>
              <a:xfrm rot="5400000" flipH="1">
                <a:off x="2647160" y="398499"/>
                <a:ext cx="73371" cy="69293"/>
              </a:xfrm>
              <a:custGeom>
                <a:avLst/>
                <a:gdLst/>
                <a:ahLst/>
                <a:cxnLst/>
                <a:rect l="l" t="t" r="r" b="b"/>
                <a:pathLst>
                  <a:path w="1670" h="1577" fill="none" extrusionOk="0">
                    <a:moveTo>
                      <a:pt x="301" y="265"/>
                    </a:moveTo>
                    <a:cubicBezTo>
                      <a:pt x="122" y="416"/>
                      <a:pt x="0" y="681"/>
                      <a:pt x="0" y="953"/>
                    </a:cubicBezTo>
                    <a:cubicBezTo>
                      <a:pt x="0" y="1011"/>
                      <a:pt x="0" y="1104"/>
                      <a:pt x="29" y="1161"/>
                    </a:cubicBezTo>
                    <a:cubicBezTo>
                      <a:pt x="58" y="1254"/>
                      <a:pt x="122" y="1312"/>
                      <a:pt x="208" y="1340"/>
                    </a:cubicBezTo>
                    <a:cubicBezTo>
                      <a:pt x="416" y="1520"/>
                      <a:pt x="659" y="1577"/>
                      <a:pt x="925" y="1577"/>
                    </a:cubicBezTo>
                    <a:cubicBezTo>
                      <a:pt x="1018" y="1577"/>
                      <a:pt x="1075" y="1577"/>
                      <a:pt x="1161" y="1548"/>
                    </a:cubicBezTo>
                    <a:cubicBezTo>
                      <a:pt x="1462" y="1462"/>
                      <a:pt x="1670" y="1161"/>
                      <a:pt x="1670" y="860"/>
                    </a:cubicBezTo>
                    <a:cubicBezTo>
                      <a:pt x="1670" y="538"/>
                      <a:pt x="1462" y="237"/>
                      <a:pt x="1197" y="115"/>
                    </a:cubicBezTo>
                    <a:cubicBezTo>
                      <a:pt x="896" y="0"/>
                      <a:pt x="538" y="58"/>
                      <a:pt x="301" y="265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2" name="Google Shape;2962;p22"/>
              <p:cNvSpPr/>
              <p:nvPr/>
            </p:nvSpPr>
            <p:spPr>
              <a:xfrm rot="5400000" flipH="1">
                <a:off x="995904" y="61893"/>
                <a:ext cx="236151" cy="417254"/>
              </a:xfrm>
              <a:custGeom>
                <a:avLst/>
                <a:gdLst/>
                <a:ahLst/>
                <a:cxnLst/>
                <a:rect l="l" t="t" r="r" b="b"/>
                <a:pathLst>
                  <a:path w="5375" h="9496" fill="none" extrusionOk="0">
                    <a:moveTo>
                      <a:pt x="0" y="2057"/>
                    </a:moveTo>
                    <a:cubicBezTo>
                      <a:pt x="179" y="2416"/>
                      <a:pt x="387" y="2745"/>
                      <a:pt x="566" y="3104"/>
                    </a:cubicBezTo>
                    <a:cubicBezTo>
                      <a:pt x="867" y="3763"/>
                      <a:pt x="1018" y="4480"/>
                      <a:pt x="989" y="5196"/>
                    </a:cubicBezTo>
                    <a:cubicBezTo>
                      <a:pt x="925" y="6242"/>
                      <a:pt x="509" y="7346"/>
                      <a:pt x="925" y="8299"/>
                    </a:cubicBezTo>
                    <a:cubicBezTo>
                      <a:pt x="1226" y="8930"/>
                      <a:pt x="1856" y="9374"/>
                      <a:pt x="2537" y="9439"/>
                    </a:cubicBezTo>
                    <a:cubicBezTo>
                      <a:pt x="3433" y="9496"/>
                      <a:pt x="4508" y="8865"/>
                      <a:pt x="4931" y="8034"/>
                    </a:cubicBezTo>
                    <a:cubicBezTo>
                      <a:pt x="5346" y="7224"/>
                      <a:pt x="5375" y="6271"/>
                      <a:pt x="5260" y="5375"/>
                    </a:cubicBezTo>
                    <a:cubicBezTo>
                      <a:pt x="4959" y="3347"/>
                      <a:pt x="3676" y="1491"/>
                      <a:pt x="2064" y="237"/>
                    </a:cubicBezTo>
                    <a:cubicBezTo>
                      <a:pt x="1942" y="151"/>
                      <a:pt x="1820" y="58"/>
                      <a:pt x="1706" y="1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3" name="Google Shape;2963;p22"/>
              <p:cNvSpPr/>
              <p:nvPr/>
            </p:nvSpPr>
            <p:spPr>
              <a:xfrm rot="5400000" flipH="1">
                <a:off x="1220234" y="286219"/>
                <a:ext cx="125962" cy="139246"/>
              </a:xfrm>
              <a:custGeom>
                <a:avLst/>
                <a:gdLst/>
                <a:ahLst/>
                <a:cxnLst/>
                <a:rect l="l" t="t" r="r" b="b"/>
                <a:pathLst>
                  <a:path w="2867" h="3169" fill="none" extrusionOk="0">
                    <a:moveTo>
                      <a:pt x="452" y="567"/>
                    </a:moveTo>
                    <a:cubicBezTo>
                      <a:pt x="272" y="775"/>
                      <a:pt x="179" y="1047"/>
                      <a:pt x="122" y="1312"/>
                    </a:cubicBezTo>
                    <a:cubicBezTo>
                      <a:pt x="0" y="1914"/>
                      <a:pt x="151" y="2509"/>
                      <a:pt x="244" y="3104"/>
                    </a:cubicBezTo>
                    <a:cubicBezTo>
                      <a:pt x="244" y="3168"/>
                      <a:pt x="301" y="3168"/>
                      <a:pt x="330" y="3168"/>
                    </a:cubicBezTo>
                    <a:cubicBezTo>
                      <a:pt x="631" y="2896"/>
                      <a:pt x="867" y="2537"/>
                      <a:pt x="932" y="2122"/>
                    </a:cubicBezTo>
                    <a:cubicBezTo>
                      <a:pt x="932" y="2093"/>
                      <a:pt x="989" y="2065"/>
                      <a:pt x="1018" y="2093"/>
                    </a:cubicBezTo>
                    <a:cubicBezTo>
                      <a:pt x="1197" y="2301"/>
                      <a:pt x="1319" y="2509"/>
                      <a:pt x="1433" y="2745"/>
                    </a:cubicBezTo>
                    <a:cubicBezTo>
                      <a:pt x="1469" y="2781"/>
                      <a:pt x="1527" y="2781"/>
                      <a:pt x="1527" y="2717"/>
                    </a:cubicBezTo>
                    <a:cubicBezTo>
                      <a:pt x="1584" y="2272"/>
                      <a:pt x="1555" y="1821"/>
                      <a:pt x="1405" y="1405"/>
                    </a:cubicBezTo>
                    <a:cubicBezTo>
                      <a:pt x="1405" y="1377"/>
                      <a:pt x="1433" y="1312"/>
                      <a:pt x="1469" y="1348"/>
                    </a:cubicBezTo>
                    <a:cubicBezTo>
                      <a:pt x="1856" y="1405"/>
                      <a:pt x="2243" y="1642"/>
                      <a:pt x="2602" y="1556"/>
                    </a:cubicBezTo>
                    <a:cubicBezTo>
                      <a:pt x="2659" y="1556"/>
                      <a:pt x="2659" y="1491"/>
                      <a:pt x="2630" y="1463"/>
                    </a:cubicBezTo>
                    <a:lnTo>
                      <a:pt x="2007" y="839"/>
                    </a:lnTo>
                    <a:cubicBezTo>
                      <a:pt x="1971" y="810"/>
                      <a:pt x="1971" y="746"/>
                      <a:pt x="2035" y="746"/>
                    </a:cubicBezTo>
                    <a:cubicBezTo>
                      <a:pt x="2329" y="746"/>
                      <a:pt x="2602" y="631"/>
                      <a:pt x="2809" y="416"/>
                    </a:cubicBezTo>
                    <a:cubicBezTo>
                      <a:pt x="2867" y="388"/>
                      <a:pt x="2838" y="330"/>
                      <a:pt x="2781" y="330"/>
                    </a:cubicBezTo>
                    <a:cubicBezTo>
                      <a:pt x="2301" y="302"/>
                      <a:pt x="1856" y="1"/>
                      <a:pt x="1347" y="29"/>
                    </a:cubicBezTo>
                    <a:cubicBezTo>
                      <a:pt x="1075" y="29"/>
                      <a:pt x="839" y="151"/>
                      <a:pt x="659" y="330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4" name="Google Shape;2964;p22"/>
              <p:cNvSpPr/>
              <p:nvPr/>
            </p:nvSpPr>
            <p:spPr>
              <a:xfrm rot="5400000" flipH="1">
                <a:off x="1346183" y="360845"/>
                <a:ext cx="34357" cy="84145"/>
              </a:xfrm>
              <a:custGeom>
                <a:avLst/>
                <a:gdLst/>
                <a:ahLst/>
                <a:cxnLst/>
                <a:rect l="l" t="t" r="r" b="b"/>
                <a:pathLst>
                  <a:path w="782" h="1915" fill="none" extrusionOk="0">
                    <a:moveTo>
                      <a:pt x="151" y="37"/>
                    </a:moveTo>
                    <a:cubicBezTo>
                      <a:pt x="180" y="1"/>
                      <a:pt x="180" y="1"/>
                      <a:pt x="208" y="1"/>
                    </a:cubicBezTo>
                    <a:lnTo>
                      <a:pt x="602" y="1"/>
                    </a:lnTo>
                    <a:cubicBezTo>
                      <a:pt x="423" y="538"/>
                      <a:pt x="452" y="1198"/>
                      <a:pt x="782" y="1649"/>
                    </a:cubicBezTo>
                    <a:cubicBezTo>
                      <a:pt x="660" y="1706"/>
                      <a:pt x="631" y="1828"/>
                      <a:pt x="602" y="1914"/>
                    </a:cubicBezTo>
                    <a:cubicBezTo>
                      <a:pt x="180" y="1405"/>
                      <a:pt x="0" y="717"/>
                      <a:pt x="122" y="65"/>
                    </a:cubicBezTo>
                    <a:cubicBezTo>
                      <a:pt x="151" y="65"/>
                      <a:pt x="151" y="37"/>
                      <a:pt x="151" y="37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5" name="Google Shape;2965;p22"/>
              <p:cNvSpPr/>
              <p:nvPr/>
            </p:nvSpPr>
            <p:spPr>
              <a:xfrm rot="5400000" flipH="1">
                <a:off x="953843" y="273019"/>
                <a:ext cx="52590" cy="84101"/>
              </a:xfrm>
              <a:custGeom>
                <a:avLst/>
                <a:gdLst/>
                <a:ahLst/>
                <a:cxnLst/>
                <a:rect l="l" t="t" r="r" b="b"/>
                <a:pathLst>
                  <a:path w="1197" h="1914" fill="none" extrusionOk="0">
                    <a:moveTo>
                      <a:pt x="566" y="179"/>
                    </a:moveTo>
                    <a:cubicBezTo>
                      <a:pt x="538" y="93"/>
                      <a:pt x="452" y="0"/>
                      <a:pt x="358" y="0"/>
                    </a:cubicBezTo>
                    <a:cubicBezTo>
                      <a:pt x="272" y="0"/>
                      <a:pt x="179" y="58"/>
                      <a:pt x="151" y="122"/>
                    </a:cubicBezTo>
                    <a:cubicBezTo>
                      <a:pt x="93" y="208"/>
                      <a:pt x="65" y="301"/>
                      <a:pt x="65" y="359"/>
                    </a:cubicBezTo>
                    <a:cubicBezTo>
                      <a:pt x="0" y="867"/>
                      <a:pt x="179" y="1376"/>
                      <a:pt x="538" y="1735"/>
                    </a:cubicBezTo>
                    <a:cubicBezTo>
                      <a:pt x="631" y="1820"/>
                      <a:pt x="745" y="1885"/>
                      <a:pt x="867" y="1914"/>
                    </a:cubicBezTo>
                    <a:cubicBezTo>
                      <a:pt x="960" y="1914"/>
                      <a:pt x="1104" y="1849"/>
                      <a:pt x="1139" y="1763"/>
                    </a:cubicBezTo>
                    <a:cubicBezTo>
                      <a:pt x="1197" y="1641"/>
                      <a:pt x="1104" y="1491"/>
                      <a:pt x="1046" y="1376"/>
                    </a:cubicBezTo>
                    <a:cubicBezTo>
                      <a:pt x="925" y="1197"/>
                      <a:pt x="810" y="1018"/>
                      <a:pt x="745" y="810"/>
                    </a:cubicBezTo>
                    <a:cubicBezTo>
                      <a:pt x="688" y="595"/>
                      <a:pt x="688" y="359"/>
                      <a:pt x="566" y="179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966" name="Google Shape;2966;p22"/>
              <p:cNvGrpSpPr/>
              <p:nvPr/>
            </p:nvGrpSpPr>
            <p:grpSpPr>
              <a:xfrm rot="-2907212">
                <a:off x="1864075" y="537105"/>
                <a:ext cx="228355" cy="309899"/>
                <a:chOff x="8550894" y="1450579"/>
                <a:chExt cx="228330" cy="309865"/>
              </a:xfrm>
            </p:grpSpPr>
            <p:sp>
              <p:nvSpPr>
                <p:cNvPr id="2967" name="Google Shape;2967;p22"/>
                <p:cNvSpPr/>
                <p:nvPr/>
              </p:nvSpPr>
              <p:spPr>
                <a:xfrm>
                  <a:off x="8550894" y="1450579"/>
                  <a:ext cx="56720" cy="1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1" h="330" extrusionOk="0">
                      <a:moveTo>
                        <a:pt x="359" y="0"/>
                      </a:moveTo>
                      <a:cubicBezTo>
                        <a:pt x="216" y="0"/>
                        <a:pt x="1" y="65"/>
                        <a:pt x="1" y="244"/>
                      </a:cubicBezTo>
                      <a:cubicBezTo>
                        <a:pt x="107" y="237"/>
                        <a:pt x="210" y="233"/>
                        <a:pt x="312" y="233"/>
                      </a:cubicBezTo>
                      <a:cubicBezTo>
                        <a:pt x="619" y="233"/>
                        <a:pt x="915" y="265"/>
                        <a:pt x="1226" y="330"/>
                      </a:cubicBezTo>
                      <a:cubicBezTo>
                        <a:pt x="1226" y="244"/>
                        <a:pt x="1255" y="179"/>
                        <a:pt x="1291" y="122"/>
                      </a:cubicBezTo>
                      <a:cubicBezTo>
                        <a:pt x="990" y="36"/>
                        <a:pt x="689" y="0"/>
                        <a:pt x="359" y="0"/>
                      </a:cubicBezTo>
                      <a:close/>
                    </a:path>
                  </a:pathLst>
                </a:custGeom>
                <a:solidFill>
                  <a:srgbClr val="F7D79F"/>
                </a:solidFill>
                <a:ln w="3050" cap="rnd" cmpd="sng">
                  <a:solidFill>
                    <a:srgbClr val="28481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68" name="Google Shape;2968;p22"/>
                <p:cNvSpPr/>
                <p:nvPr/>
              </p:nvSpPr>
              <p:spPr>
                <a:xfrm>
                  <a:off x="8603484" y="1452996"/>
                  <a:ext cx="175740" cy="3074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" h="6997" extrusionOk="0">
                      <a:moveTo>
                        <a:pt x="482" y="1"/>
                      </a:moveTo>
                      <a:cubicBezTo>
                        <a:pt x="280" y="1"/>
                        <a:pt x="81" y="57"/>
                        <a:pt x="29" y="246"/>
                      </a:cubicBezTo>
                      <a:cubicBezTo>
                        <a:pt x="1" y="397"/>
                        <a:pt x="122" y="547"/>
                        <a:pt x="237" y="662"/>
                      </a:cubicBezTo>
                      <a:cubicBezTo>
                        <a:pt x="660" y="1113"/>
                        <a:pt x="1104" y="1558"/>
                        <a:pt x="1434" y="2095"/>
                      </a:cubicBezTo>
                      <a:cubicBezTo>
                        <a:pt x="2330" y="3414"/>
                        <a:pt x="2509" y="5083"/>
                        <a:pt x="2745" y="6667"/>
                      </a:cubicBezTo>
                      <a:cubicBezTo>
                        <a:pt x="2781" y="6818"/>
                        <a:pt x="2838" y="6997"/>
                        <a:pt x="2989" y="6997"/>
                      </a:cubicBezTo>
                      <a:cubicBezTo>
                        <a:pt x="3046" y="6968"/>
                        <a:pt x="3075" y="6932"/>
                        <a:pt x="3139" y="6904"/>
                      </a:cubicBezTo>
                      <a:cubicBezTo>
                        <a:pt x="3584" y="6545"/>
                        <a:pt x="3763" y="5922"/>
                        <a:pt x="3856" y="5320"/>
                      </a:cubicBezTo>
                      <a:cubicBezTo>
                        <a:pt x="3999" y="4188"/>
                        <a:pt x="3856" y="2991"/>
                        <a:pt x="3283" y="1980"/>
                      </a:cubicBezTo>
                      <a:cubicBezTo>
                        <a:pt x="2745" y="991"/>
                        <a:pt x="1764" y="189"/>
                        <a:pt x="631" y="10"/>
                      </a:cubicBezTo>
                      <a:cubicBezTo>
                        <a:pt x="583" y="4"/>
                        <a:pt x="533" y="1"/>
                        <a:pt x="482" y="1"/>
                      </a:cubicBezTo>
                      <a:close/>
                    </a:path>
                  </a:pathLst>
                </a:custGeom>
                <a:solidFill>
                  <a:srgbClr val="F7D79F"/>
                </a:solidFill>
                <a:ln w="3050" cap="rnd" cmpd="sng">
                  <a:solidFill>
                    <a:srgbClr val="28481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69" name="Google Shape;2969;p22"/>
                <p:cNvSpPr/>
                <p:nvPr/>
              </p:nvSpPr>
              <p:spPr>
                <a:xfrm>
                  <a:off x="8682216" y="1509283"/>
                  <a:ext cx="46000" cy="514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7" h="1171" extrusionOk="0">
                      <a:moveTo>
                        <a:pt x="448" y="1"/>
                      </a:moveTo>
                      <a:cubicBezTo>
                        <a:pt x="362" y="1"/>
                        <a:pt x="285" y="33"/>
                        <a:pt x="237" y="97"/>
                      </a:cubicBezTo>
                      <a:cubicBezTo>
                        <a:pt x="208" y="133"/>
                        <a:pt x="179" y="162"/>
                        <a:pt x="151" y="191"/>
                      </a:cubicBezTo>
                      <a:cubicBezTo>
                        <a:pt x="122" y="277"/>
                        <a:pt x="58" y="341"/>
                        <a:pt x="29" y="427"/>
                      </a:cubicBezTo>
                      <a:cubicBezTo>
                        <a:pt x="0" y="549"/>
                        <a:pt x="0" y="671"/>
                        <a:pt x="29" y="757"/>
                      </a:cubicBezTo>
                      <a:cubicBezTo>
                        <a:pt x="58" y="850"/>
                        <a:pt x="93" y="907"/>
                        <a:pt x="151" y="965"/>
                      </a:cubicBezTo>
                      <a:cubicBezTo>
                        <a:pt x="179" y="1029"/>
                        <a:pt x="237" y="1086"/>
                        <a:pt x="301" y="1115"/>
                      </a:cubicBezTo>
                      <a:cubicBezTo>
                        <a:pt x="363" y="1154"/>
                        <a:pt x="435" y="1170"/>
                        <a:pt x="509" y="1170"/>
                      </a:cubicBezTo>
                      <a:cubicBezTo>
                        <a:pt x="614" y="1170"/>
                        <a:pt x="722" y="1137"/>
                        <a:pt x="810" y="1086"/>
                      </a:cubicBezTo>
                      <a:cubicBezTo>
                        <a:pt x="953" y="965"/>
                        <a:pt x="1046" y="785"/>
                        <a:pt x="1046" y="606"/>
                      </a:cubicBezTo>
                      <a:cubicBezTo>
                        <a:pt x="1046" y="427"/>
                        <a:pt x="953" y="248"/>
                        <a:pt x="810" y="133"/>
                      </a:cubicBezTo>
                      <a:cubicBezTo>
                        <a:pt x="717" y="69"/>
                        <a:pt x="631" y="11"/>
                        <a:pt x="538" y="11"/>
                      </a:cubicBezTo>
                      <a:cubicBezTo>
                        <a:pt x="507" y="4"/>
                        <a:pt x="477" y="1"/>
                        <a:pt x="448" y="1"/>
                      </a:cubicBezTo>
                      <a:close/>
                    </a:path>
                  </a:pathLst>
                </a:custGeom>
                <a:solidFill>
                  <a:srgbClr val="F7D79F"/>
                </a:solidFill>
                <a:ln w="3050" cap="rnd" cmpd="sng">
                  <a:solidFill>
                    <a:srgbClr val="28481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70" name="Google Shape;2970;p22"/>
                <p:cNvSpPr/>
                <p:nvPr/>
              </p:nvSpPr>
              <p:spPr>
                <a:xfrm>
                  <a:off x="8642850" y="1473648"/>
                  <a:ext cx="46000" cy="445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7" h="1014" extrusionOk="0">
                      <a:moveTo>
                        <a:pt x="436" y="1"/>
                      </a:moveTo>
                      <a:cubicBezTo>
                        <a:pt x="411" y="1"/>
                        <a:pt x="385" y="5"/>
                        <a:pt x="359" y="13"/>
                      </a:cubicBezTo>
                      <a:cubicBezTo>
                        <a:pt x="273" y="49"/>
                        <a:pt x="180" y="135"/>
                        <a:pt x="122" y="192"/>
                      </a:cubicBezTo>
                      <a:cubicBezTo>
                        <a:pt x="58" y="314"/>
                        <a:pt x="0" y="436"/>
                        <a:pt x="29" y="586"/>
                      </a:cubicBezTo>
                      <a:cubicBezTo>
                        <a:pt x="58" y="765"/>
                        <a:pt x="237" y="880"/>
                        <a:pt x="416" y="973"/>
                      </a:cubicBezTo>
                      <a:cubicBezTo>
                        <a:pt x="462" y="993"/>
                        <a:pt x="504" y="1014"/>
                        <a:pt x="534" y="1014"/>
                      </a:cubicBezTo>
                      <a:cubicBezTo>
                        <a:pt x="547" y="1014"/>
                        <a:pt x="558" y="1010"/>
                        <a:pt x="567" y="1002"/>
                      </a:cubicBezTo>
                      <a:cubicBezTo>
                        <a:pt x="660" y="1002"/>
                        <a:pt x="717" y="973"/>
                        <a:pt x="774" y="908"/>
                      </a:cubicBezTo>
                      <a:cubicBezTo>
                        <a:pt x="925" y="765"/>
                        <a:pt x="1047" y="586"/>
                        <a:pt x="989" y="407"/>
                      </a:cubicBezTo>
                      <a:cubicBezTo>
                        <a:pt x="954" y="228"/>
                        <a:pt x="774" y="106"/>
                        <a:pt x="595" y="49"/>
                      </a:cubicBezTo>
                      <a:cubicBezTo>
                        <a:pt x="554" y="23"/>
                        <a:pt x="499" y="1"/>
                        <a:pt x="436" y="1"/>
                      </a:cubicBezTo>
                      <a:close/>
                    </a:path>
                  </a:pathLst>
                </a:custGeom>
                <a:solidFill>
                  <a:srgbClr val="F7D79F"/>
                </a:solidFill>
                <a:ln w="3050" cap="rnd" cmpd="sng">
                  <a:solidFill>
                    <a:srgbClr val="28481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71" name="Google Shape;2971;p22"/>
                <p:cNvSpPr/>
                <p:nvPr/>
              </p:nvSpPr>
              <p:spPr>
                <a:xfrm>
                  <a:off x="8716221" y="1626603"/>
                  <a:ext cx="48812" cy="41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1" h="935" extrusionOk="0">
                      <a:moveTo>
                        <a:pt x="538" y="0"/>
                      </a:moveTo>
                      <a:cubicBezTo>
                        <a:pt x="394" y="0"/>
                        <a:pt x="244" y="58"/>
                        <a:pt x="151" y="179"/>
                      </a:cubicBezTo>
                      <a:cubicBezTo>
                        <a:pt x="122" y="208"/>
                        <a:pt x="93" y="265"/>
                        <a:pt x="65" y="294"/>
                      </a:cubicBezTo>
                      <a:cubicBezTo>
                        <a:pt x="36" y="444"/>
                        <a:pt x="0" y="444"/>
                        <a:pt x="93" y="595"/>
                      </a:cubicBezTo>
                      <a:cubicBezTo>
                        <a:pt x="151" y="774"/>
                        <a:pt x="301" y="896"/>
                        <a:pt x="480" y="925"/>
                      </a:cubicBezTo>
                      <a:cubicBezTo>
                        <a:pt x="515" y="931"/>
                        <a:pt x="554" y="935"/>
                        <a:pt x="593" y="935"/>
                      </a:cubicBezTo>
                      <a:cubicBezTo>
                        <a:pt x="723" y="935"/>
                        <a:pt x="867" y="896"/>
                        <a:pt x="960" y="803"/>
                      </a:cubicBezTo>
                      <a:cubicBezTo>
                        <a:pt x="1075" y="652"/>
                        <a:pt x="1111" y="473"/>
                        <a:pt x="1046" y="294"/>
                      </a:cubicBezTo>
                      <a:cubicBezTo>
                        <a:pt x="1018" y="237"/>
                        <a:pt x="989" y="208"/>
                        <a:pt x="960" y="151"/>
                      </a:cubicBezTo>
                      <a:cubicBezTo>
                        <a:pt x="839" y="58"/>
                        <a:pt x="688" y="0"/>
                        <a:pt x="538" y="0"/>
                      </a:cubicBezTo>
                      <a:close/>
                    </a:path>
                  </a:pathLst>
                </a:custGeom>
                <a:solidFill>
                  <a:srgbClr val="F7D79F"/>
                </a:solidFill>
                <a:ln w="3050" cap="rnd" cmpd="sng">
                  <a:solidFill>
                    <a:srgbClr val="28481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72" name="Google Shape;2972;p22"/>
                <p:cNvSpPr/>
                <p:nvPr/>
              </p:nvSpPr>
              <p:spPr>
                <a:xfrm>
                  <a:off x="8709895" y="1569964"/>
                  <a:ext cx="47274" cy="46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6" h="1048" extrusionOk="0">
                      <a:moveTo>
                        <a:pt x="446" y="1"/>
                      </a:moveTo>
                      <a:cubicBezTo>
                        <a:pt x="384" y="1"/>
                        <a:pt x="323" y="11"/>
                        <a:pt x="266" y="35"/>
                      </a:cubicBezTo>
                      <a:cubicBezTo>
                        <a:pt x="237" y="64"/>
                        <a:pt x="180" y="92"/>
                        <a:pt x="144" y="121"/>
                      </a:cubicBezTo>
                      <a:cubicBezTo>
                        <a:pt x="29" y="243"/>
                        <a:pt x="1" y="243"/>
                        <a:pt x="1" y="422"/>
                      </a:cubicBezTo>
                      <a:cubicBezTo>
                        <a:pt x="1" y="601"/>
                        <a:pt x="58" y="780"/>
                        <a:pt x="209" y="902"/>
                      </a:cubicBezTo>
                      <a:cubicBezTo>
                        <a:pt x="287" y="1000"/>
                        <a:pt x="412" y="1048"/>
                        <a:pt x="540" y="1048"/>
                      </a:cubicBezTo>
                      <a:cubicBezTo>
                        <a:pt x="600" y="1048"/>
                        <a:pt x="661" y="1037"/>
                        <a:pt x="717" y="1017"/>
                      </a:cubicBezTo>
                      <a:cubicBezTo>
                        <a:pt x="897" y="988"/>
                        <a:pt x="1040" y="809"/>
                        <a:pt x="1076" y="630"/>
                      </a:cubicBezTo>
                      <a:cubicBezTo>
                        <a:pt x="1076" y="573"/>
                        <a:pt x="1076" y="508"/>
                        <a:pt x="1040" y="451"/>
                      </a:cubicBezTo>
                      <a:cubicBezTo>
                        <a:pt x="1011" y="272"/>
                        <a:pt x="897" y="150"/>
                        <a:pt x="746" y="64"/>
                      </a:cubicBezTo>
                      <a:cubicBezTo>
                        <a:pt x="652" y="28"/>
                        <a:pt x="548" y="1"/>
                        <a:pt x="446" y="1"/>
                      </a:cubicBezTo>
                      <a:close/>
                    </a:path>
                  </a:pathLst>
                </a:custGeom>
                <a:solidFill>
                  <a:srgbClr val="F7D79F"/>
                </a:solidFill>
                <a:ln w="3050" cap="rnd" cmpd="sng">
                  <a:solidFill>
                    <a:srgbClr val="28481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73" name="Google Shape;2973;p22"/>
                <p:cNvSpPr/>
                <p:nvPr/>
              </p:nvSpPr>
              <p:spPr>
                <a:xfrm>
                  <a:off x="8721537" y="1679067"/>
                  <a:ext cx="40684" cy="379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6" h="863" extrusionOk="0">
                      <a:moveTo>
                        <a:pt x="418" y="1"/>
                      </a:moveTo>
                      <a:cubicBezTo>
                        <a:pt x="331" y="1"/>
                        <a:pt x="247" y="22"/>
                        <a:pt x="180" y="89"/>
                      </a:cubicBezTo>
                      <a:cubicBezTo>
                        <a:pt x="151" y="118"/>
                        <a:pt x="123" y="146"/>
                        <a:pt x="94" y="175"/>
                      </a:cubicBezTo>
                      <a:cubicBezTo>
                        <a:pt x="1" y="419"/>
                        <a:pt x="123" y="684"/>
                        <a:pt x="331" y="806"/>
                      </a:cubicBezTo>
                      <a:cubicBezTo>
                        <a:pt x="388" y="834"/>
                        <a:pt x="481" y="863"/>
                        <a:pt x="538" y="863"/>
                      </a:cubicBezTo>
                      <a:cubicBezTo>
                        <a:pt x="660" y="863"/>
                        <a:pt x="775" y="777"/>
                        <a:pt x="839" y="684"/>
                      </a:cubicBezTo>
                      <a:cubicBezTo>
                        <a:pt x="897" y="598"/>
                        <a:pt x="925" y="476"/>
                        <a:pt x="897" y="354"/>
                      </a:cubicBezTo>
                      <a:cubicBezTo>
                        <a:pt x="897" y="268"/>
                        <a:pt x="868" y="211"/>
                        <a:pt x="811" y="146"/>
                      </a:cubicBezTo>
                      <a:cubicBezTo>
                        <a:pt x="746" y="89"/>
                        <a:pt x="689" y="60"/>
                        <a:pt x="632" y="32"/>
                      </a:cubicBezTo>
                      <a:cubicBezTo>
                        <a:pt x="564" y="15"/>
                        <a:pt x="490" y="1"/>
                        <a:pt x="418" y="1"/>
                      </a:cubicBezTo>
                      <a:close/>
                    </a:path>
                  </a:pathLst>
                </a:custGeom>
                <a:solidFill>
                  <a:srgbClr val="F7D79F"/>
                </a:solidFill>
                <a:ln w="3050" cap="rnd" cmpd="sng">
                  <a:solidFill>
                    <a:srgbClr val="28481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974" name="Google Shape;2974;p22"/>
              <p:cNvGrpSpPr/>
              <p:nvPr/>
            </p:nvGrpSpPr>
            <p:grpSpPr>
              <a:xfrm flipH="1">
                <a:off x="702658" y="419657"/>
                <a:ext cx="309865" cy="228330"/>
                <a:chOff x="839912" y="352470"/>
                <a:chExt cx="309865" cy="228330"/>
              </a:xfrm>
            </p:grpSpPr>
            <p:sp>
              <p:nvSpPr>
                <p:cNvPr id="2975" name="Google Shape;2975;p22"/>
                <p:cNvSpPr/>
                <p:nvPr/>
              </p:nvSpPr>
              <p:spPr>
                <a:xfrm rot="5400000" flipH="1">
                  <a:off x="1114167" y="545190"/>
                  <a:ext cx="56720" cy="1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1" h="330" extrusionOk="0">
                      <a:moveTo>
                        <a:pt x="359" y="0"/>
                      </a:moveTo>
                      <a:cubicBezTo>
                        <a:pt x="216" y="0"/>
                        <a:pt x="1" y="65"/>
                        <a:pt x="1" y="244"/>
                      </a:cubicBezTo>
                      <a:cubicBezTo>
                        <a:pt x="107" y="237"/>
                        <a:pt x="210" y="233"/>
                        <a:pt x="312" y="233"/>
                      </a:cubicBezTo>
                      <a:cubicBezTo>
                        <a:pt x="619" y="233"/>
                        <a:pt x="915" y="265"/>
                        <a:pt x="1226" y="330"/>
                      </a:cubicBezTo>
                      <a:cubicBezTo>
                        <a:pt x="1226" y="244"/>
                        <a:pt x="1255" y="179"/>
                        <a:pt x="1291" y="122"/>
                      </a:cubicBezTo>
                      <a:cubicBezTo>
                        <a:pt x="990" y="36"/>
                        <a:pt x="689" y="0"/>
                        <a:pt x="359" y="0"/>
                      </a:cubicBezTo>
                      <a:close/>
                    </a:path>
                  </a:pathLst>
                </a:custGeom>
                <a:solidFill>
                  <a:srgbClr val="F7D79F"/>
                </a:solidFill>
                <a:ln w="3050" cap="rnd" cmpd="sng">
                  <a:solidFill>
                    <a:srgbClr val="28481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76" name="Google Shape;2976;p22"/>
                <p:cNvSpPr/>
                <p:nvPr/>
              </p:nvSpPr>
              <p:spPr>
                <a:xfrm rot="5400000" flipH="1">
                  <a:off x="905766" y="286616"/>
                  <a:ext cx="175740" cy="3074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" h="6997" extrusionOk="0">
                      <a:moveTo>
                        <a:pt x="482" y="1"/>
                      </a:moveTo>
                      <a:cubicBezTo>
                        <a:pt x="280" y="1"/>
                        <a:pt x="81" y="57"/>
                        <a:pt x="29" y="246"/>
                      </a:cubicBezTo>
                      <a:cubicBezTo>
                        <a:pt x="1" y="397"/>
                        <a:pt x="122" y="547"/>
                        <a:pt x="237" y="662"/>
                      </a:cubicBezTo>
                      <a:cubicBezTo>
                        <a:pt x="660" y="1113"/>
                        <a:pt x="1104" y="1558"/>
                        <a:pt x="1434" y="2095"/>
                      </a:cubicBezTo>
                      <a:cubicBezTo>
                        <a:pt x="2330" y="3414"/>
                        <a:pt x="2509" y="5083"/>
                        <a:pt x="2745" y="6667"/>
                      </a:cubicBezTo>
                      <a:cubicBezTo>
                        <a:pt x="2781" y="6818"/>
                        <a:pt x="2838" y="6997"/>
                        <a:pt x="2989" y="6997"/>
                      </a:cubicBezTo>
                      <a:cubicBezTo>
                        <a:pt x="3046" y="6968"/>
                        <a:pt x="3075" y="6932"/>
                        <a:pt x="3139" y="6904"/>
                      </a:cubicBezTo>
                      <a:cubicBezTo>
                        <a:pt x="3584" y="6545"/>
                        <a:pt x="3763" y="5922"/>
                        <a:pt x="3856" y="5320"/>
                      </a:cubicBezTo>
                      <a:cubicBezTo>
                        <a:pt x="3999" y="4188"/>
                        <a:pt x="3856" y="2991"/>
                        <a:pt x="3283" y="1980"/>
                      </a:cubicBezTo>
                      <a:cubicBezTo>
                        <a:pt x="2745" y="991"/>
                        <a:pt x="1764" y="189"/>
                        <a:pt x="631" y="10"/>
                      </a:cubicBezTo>
                      <a:cubicBezTo>
                        <a:pt x="583" y="4"/>
                        <a:pt x="533" y="1"/>
                        <a:pt x="482" y="1"/>
                      </a:cubicBezTo>
                      <a:close/>
                    </a:path>
                  </a:pathLst>
                </a:custGeom>
                <a:solidFill>
                  <a:srgbClr val="F7D79F"/>
                </a:solidFill>
                <a:ln w="3050" cap="rnd" cmpd="sng">
                  <a:solidFill>
                    <a:srgbClr val="28481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77" name="Google Shape;2977;p22"/>
                <p:cNvSpPr/>
                <p:nvPr/>
              </p:nvSpPr>
              <p:spPr>
                <a:xfrm rot="5400000" flipH="1">
                  <a:off x="1042346" y="400751"/>
                  <a:ext cx="46000" cy="514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7" h="1171" extrusionOk="0">
                      <a:moveTo>
                        <a:pt x="448" y="1"/>
                      </a:moveTo>
                      <a:cubicBezTo>
                        <a:pt x="362" y="1"/>
                        <a:pt x="285" y="33"/>
                        <a:pt x="237" y="97"/>
                      </a:cubicBezTo>
                      <a:cubicBezTo>
                        <a:pt x="208" y="133"/>
                        <a:pt x="179" y="162"/>
                        <a:pt x="151" y="191"/>
                      </a:cubicBezTo>
                      <a:cubicBezTo>
                        <a:pt x="122" y="277"/>
                        <a:pt x="58" y="341"/>
                        <a:pt x="29" y="427"/>
                      </a:cubicBezTo>
                      <a:cubicBezTo>
                        <a:pt x="0" y="549"/>
                        <a:pt x="0" y="671"/>
                        <a:pt x="29" y="757"/>
                      </a:cubicBezTo>
                      <a:cubicBezTo>
                        <a:pt x="58" y="850"/>
                        <a:pt x="93" y="907"/>
                        <a:pt x="151" y="965"/>
                      </a:cubicBezTo>
                      <a:cubicBezTo>
                        <a:pt x="179" y="1029"/>
                        <a:pt x="237" y="1086"/>
                        <a:pt x="301" y="1115"/>
                      </a:cubicBezTo>
                      <a:cubicBezTo>
                        <a:pt x="363" y="1154"/>
                        <a:pt x="435" y="1170"/>
                        <a:pt x="509" y="1170"/>
                      </a:cubicBezTo>
                      <a:cubicBezTo>
                        <a:pt x="614" y="1170"/>
                        <a:pt x="722" y="1137"/>
                        <a:pt x="810" y="1086"/>
                      </a:cubicBezTo>
                      <a:cubicBezTo>
                        <a:pt x="953" y="965"/>
                        <a:pt x="1046" y="785"/>
                        <a:pt x="1046" y="606"/>
                      </a:cubicBezTo>
                      <a:cubicBezTo>
                        <a:pt x="1046" y="427"/>
                        <a:pt x="953" y="248"/>
                        <a:pt x="810" y="133"/>
                      </a:cubicBezTo>
                      <a:cubicBezTo>
                        <a:pt x="717" y="69"/>
                        <a:pt x="631" y="11"/>
                        <a:pt x="538" y="11"/>
                      </a:cubicBezTo>
                      <a:cubicBezTo>
                        <a:pt x="507" y="4"/>
                        <a:pt x="477" y="1"/>
                        <a:pt x="448" y="1"/>
                      </a:cubicBezTo>
                      <a:close/>
                    </a:path>
                  </a:pathLst>
                </a:custGeom>
                <a:solidFill>
                  <a:srgbClr val="F7D79F"/>
                </a:solidFill>
                <a:ln w="3050" cap="rnd" cmpd="sng">
                  <a:solidFill>
                    <a:srgbClr val="28481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78" name="Google Shape;2978;p22"/>
                <p:cNvSpPr/>
                <p:nvPr/>
              </p:nvSpPr>
              <p:spPr>
                <a:xfrm rot="5400000" flipH="1">
                  <a:off x="1081431" y="443566"/>
                  <a:ext cx="46000" cy="445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7" h="1014" extrusionOk="0">
                      <a:moveTo>
                        <a:pt x="436" y="1"/>
                      </a:moveTo>
                      <a:cubicBezTo>
                        <a:pt x="411" y="1"/>
                        <a:pt x="385" y="5"/>
                        <a:pt x="359" y="13"/>
                      </a:cubicBezTo>
                      <a:cubicBezTo>
                        <a:pt x="273" y="49"/>
                        <a:pt x="180" y="135"/>
                        <a:pt x="122" y="192"/>
                      </a:cubicBezTo>
                      <a:cubicBezTo>
                        <a:pt x="58" y="314"/>
                        <a:pt x="0" y="436"/>
                        <a:pt x="29" y="586"/>
                      </a:cubicBezTo>
                      <a:cubicBezTo>
                        <a:pt x="58" y="765"/>
                        <a:pt x="237" y="880"/>
                        <a:pt x="416" y="973"/>
                      </a:cubicBezTo>
                      <a:cubicBezTo>
                        <a:pt x="462" y="993"/>
                        <a:pt x="504" y="1014"/>
                        <a:pt x="534" y="1014"/>
                      </a:cubicBezTo>
                      <a:cubicBezTo>
                        <a:pt x="547" y="1014"/>
                        <a:pt x="558" y="1010"/>
                        <a:pt x="567" y="1002"/>
                      </a:cubicBezTo>
                      <a:cubicBezTo>
                        <a:pt x="660" y="1002"/>
                        <a:pt x="717" y="973"/>
                        <a:pt x="774" y="908"/>
                      </a:cubicBezTo>
                      <a:cubicBezTo>
                        <a:pt x="925" y="765"/>
                        <a:pt x="1047" y="586"/>
                        <a:pt x="989" y="407"/>
                      </a:cubicBezTo>
                      <a:cubicBezTo>
                        <a:pt x="954" y="228"/>
                        <a:pt x="774" y="106"/>
                        <a:pt x="595" y="49"/>
                      </a:cubicBezTo>
                      <a:cubicBezTo>
                        <a:pt x="554" y="23"/>
                        <a:pt x="499" y="1"/>
                        <a:pt x="436" y="1"/>
                      </a:cubicBezTo>
                      <a:close/>
                    </a:path>
                  </a:pathLst>
                </a:custGeom>
                <a:solidFill>
                  <a:srgbClr val="F7D79F"/>
                </a:solidFill>
                <a:ln w="3050" cap="rnd" cmpd="sng">
                  <a:solidFill>
                    <a:srgbClr val="28481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79" name="Google Shape;2979;p22"/>
                <p:cNvSpPr/>
                <p:nvPr/>
              </p:nvSpPr>
              <p:spPr>
                <a:xfrm rot="5400000" flipH="1">
                  <a:off x="928805" y="370525"/>
                  <a:ext cx="48812" cy="41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1" h="935" extrusionOk="0">
                      <a:moveTo>
                        <a:pt x="538" y="0"/>
                      </a:moveTo>
                      <a:cubicBezTo>
                        <a:pt x="394" y="0"/>
                        <a:pt x="244" y="58"/>
                        <a:pt x="151" y="179"/>
                      </a:cubicBezTo>
                      <a:cubicBezTo>
                        <a:pt x="122" y="208"/>
                        <a:pt x="93" y="265"/>
                        <a:pt x="65" y="294"/>
                      </a:cubicBezTo>
                      <a:cubicBezTo>
                        <a:pt x="36" y="444"/>
                        <a:pt x="0" y="444"/>
                        <a:pt x="93" y="595"/>
                      </a:cubicBezTo>
                      <a:cubicBezTo>
                        <a:pt x="151" y="774"/>
                        <a:pt x="301" y="896"/>
                        <a:pt x="480" y="925"/>
                      </a:cubicBezTo>
                      <a:cubicBezTo>
                        <a:pt x="515" y="931"/>
                        <a:pt x="554" y="935"/>
                        <a:pt x="593" y="935"/>
                      </a:cubicBezTo>
                      <a:cubicBezTo>
                        <a:pt x="723" y="935"/>
                        <a:pt x="867" y="896"/>
                        <a:pt x="960" y="803"/>
                      </a:cubicBezTo>
                      <a:cubicBezTo>
                        <a:pt x="1075" y="652"/>
                        <a:pt x="1111" y="473"/>
                        <a:pt x="1046" y="294"/>
                      </a:cubicBezTo>
                      <a:cubicBezTo>
                        <a:pt x="1018" y="237"/>
                        <a:pt x="989" y="208"/>
                        <a:pt x="960" y="151"/>
                      </a:cubicBezTo>
                      <a:cubicBezTo>
                        <a:pt x="839" y="58"/>
                        <a:pt x="688" y="0"/>
                        <a:pt x="538" y="0"/>
                      </a:cubicBezTo>
                      <a:close/>
                    </a:path>
                  </a:pathLst>
                </a:custGeom>
                <a:solidFill>
                  <a:srgbClr val="F7D79F"/>
                </a:solidFill>
                <a:ln w="3050" cap="rnd" cmpd="sng">
                  <a:solidFill>
                    <a:srgbClr val="28481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80" name="Google Shape;2980;p22"/>
                <p:cNvSpPr/>
                <p:nvPr/>
              </p:nvSpPr>
              <p:spPr>
                <a:xfrm rot="5400000" flipH="1">
                  <a:off x="983730" y="375137"/>
                  <a:ext cx="47274" cy="46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6" h="1048" extrusionOk="0">
                      <a:moveTo>
                        <a:pt x="446" y="1"/>
                      </a:moveTo>
                      <a:cubicBezTo>
                        <a:pt x="384" y="1"/>
                        <a:pt x="323" y="11"/>
                        <a:pt x="266" y="35"/>
                      </a:cubicBezTo>
                      <a:cubicBezTo>
                        <a:pt x="237" y="64"/>
                        <a:pt x="180" y="92"/>
                        <a:pt x="144" y="121"/>
                      </a:cubicBezTo>
                      <a:cubicBezTo>
                        <a:pt x="29" y="243"/>
                        <a:pt x="1" y="243"/>
                        <a:pt x="1" y="422"/>
                      </a:cubicBezTo>
                      <a:cubicBezTo>
                        <a:pt x="1" y="601"/>
                        <a:pt x="58" y="780"/>
                        <a:pt x="209" y="902"/>
                      </a:cubicBezTo>
                      <a:cubicBezTo>
                        <a:pt x="287" y="1000"/>
                        <a:pt x="412" y="1048"/>
                        <a:pt x="540" y="1048"/>
                      </a:cubicBezTo>
                      <a:cubicBezTo>
                        <a:pt x="600" y="1048"/>
                        <a:pt x="661" y="1037"/>
                        <a:pt x="717" y="1017"/>
                      </a:cubicBezTo>
                      <a:cubicBezTo>
                        <a:pt x="897" y="988"/>
                        <a:pt x="1040" y="809"/>
                        <a:pt x="1076" y="630"/>
                      </a:cubicBezTo>
                      <a:cubicBezTo>
                        <a:pt x="1076" y="573"/>
                        <a:pt x="1076" y="508"/>
                        <a:pt x="1040" y="451"/>
                      </a:cubicBezTo>
                      <a:cubicBezTo>
                        <a:pt x="1011" y="272"/>
                        <a:pt x="897" y="150"/>
                        <a:pt x="746" y="64"/>
                      </a:cubicBezTo>
                      <a:cubicBezTo>
                        <a:pt x="652" y="28"/>
                        <a:pt x="548" y="1"/>
                        <a:pt x="446" y="1"/>
                      </a:cubicBezTo>
                      <a:close/>
                    </a:path>
                  </a:pathLst>
                </a:custGeom>
                <a:solidFill>
                  <a:srgbClr val="F7D79F"/>
                </a:solidFill>
                <a:ln w="3050" cap="rnd" cmpd="sng">
                  <a:solidFill>
                    <a:srgbClr val="28481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81" name="Google Shape;2981;p22"/>
                <p:cNvSpPr/>
                <p:nvPr/>
              </p:nvSpPr>
              <p:spPr>
                <a:xfrm rot="5400000" flipH="1">
                  <a:off x="881987" y="370854"/>
                  <a:ext cx="40684" cy="379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6" h="863" extrusionOk="0">
                      <a:moveTo>
                        <a:pt x="418" y="1"/>
                      </a:moveTo>
                      <a:cubicBezTo>
                        <a:pt x="331" y="1"/>
                        <a:pt x="247" y="22"/>
                        <a:pt x="180" y="89"/>
                      </a:cubicBezTo>
                      <a:cubicBezTo>
                        <a:pt x="151" y="118"/>
                        <a:pt x="123" y="146"/>
                        <a:pt x="94" y="175"/>
                      </a:cubicBezTo>
                      <a:cubicBezTo>
                        <a:pt x="1" y="419"/>
                        <a:pt x="123" y="684"/>
                        <a:pt x="331" y="806"/>
                      </a:cubicBezTo>
                      <a:cubicBezTo>
                        <a:pt x="388" y="834"/>
                        <a:pt x="481" y="863"/>
                        <a:pt x="538" y="863"/>
                      </a:cubicBezTo>
                      <a:cubicBezTo>
                        <a:pt x="660" y="863"/>
                        <a:pt x="775" y="777"/>
                        <a:pt x="839" y="684"/>
                      </a:cubicBezTo>
                      <a:cubicBezTo>
                        <a:pt x="897" y="598"/>
                        <a:pt x="925" y="476"/>
                        <a:pt x="897" y="354"/>
                      </a:cubicBezTo>
                      <a:cubicBezTo>
                        <a:pt x="897" y="268"/>
                        <a:pt x="868" y="211"/>
                        <a:pt x="811" y="146"/>
                      </a:cubicBezTo>
                      <a:cubicBezTo>
                        <a:pt x="746" y="89"/>
                        <a:pt x="689" y="60"/>
                        <a:pt x="632" y="32"/>
                      </a:cubicBezTo>
                      <a:cubicBezTo>
                        <a:pt x="564" y="15"/>
                        <a:pt x="490" y="1"/>
                        <a:pt x="418" y="1"/>
                      </a:cubicBezTo>
                      <a:close/>
                    </a:path>
                  </a:pathLst>
                </a:custGeom>
                <a:solidFill>
                  <a:srgbClr val="F7D79F"/>
                </a:solidFill>
                <a:ln w="3050" cap="rnd" cmpd="sng">
                  <a:solidFill>
                    <a:srgbClr val="28481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982" name="Google Shape;2982;p22"/>
              <p:cNvSpPr/>
              <p:nvPr/>
            </p:nvSpPr>
            <p:spPr>
              <a:xfrm flipH="1">
                <a:off x="336320" y="2244357"/>
                <a:ext cx="73415" cy="69337"/>
              </a:xfrm>
              <a:custGeom>
                <a:avLst/>
                <a:gdLst/>
                <a:ahLst/>
                <a:cxnLst/>
                <a:rect l="l" t="t" r="r" b="b"/>
                <a:pathLst>
                  <a:path w="1671" h="1578" fill="none" extrusionOk="0">
                    <a:moveTo>
                      <a:pt x="302" y="237"/>
                    </a:moveTo>
                    <a:cubicBezTo>
                      <a:pt x="122" y="417"/>
                      <a:pt x="1" y="682"/>
                      <a:pt x="1" y="954"/>
                    </a:cubicBezTo>
                    <a:cubicBezTo>
                      <a:pt x="1" y="1011"/>
                      <a:pt x="1" y="1105"/>
                      <a:pt x="29" y="1162"/>
                    </a:cubicBezTo>
                    <a:cubicBezTo>
                      <a:pt x="58" y="1255"/>
                      <a:pt x="122" y="1312"/>
                      <a:pt x="208" y="1341"/>
                    </a:cubicBezTo>
                    <a:cubicBezTo>
                      <a:pt x="416" y="1520"/>
                      <a:pt x="660" y="1578"/>
                      <a:pt x="925" y="1578"/>
                    </a:cubicBezTo>
                    <a:cubicBezTo>
                      <a:pt x="1018" y="1578"/>
                      <a:pt x="1076" y="1578"/>
                      <a:pt x="1162" y="1549"/>
                    </a:cubicBezTo>
                    <a:cubicBezTo>
                      <a:pt x="1462" y="1463"/>
                      <a:pt x="1670" y="1162"/>
                      <a:pt x="1670" y="861"/>
                    </a:cubicBezTo>
                    <a:cubicBezTo>
                      <a:pt x="1670" y="538"/>
                      <a:pt x="1462" y="237"/>
                      <a:pt x="1197" y="116"/>
                    </a:cubicBezTo>
                    <a:cubicBezTo>
                      <a:pt x="896" y="1"/>
                      <a:pt x="538" y="58"/>
                      <a:pt x="302" y="237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3" name="Google Shape;2983;p22"/>
              <p:cNvSpPr/>
              <p:nvPr/>
            </p:nvSpPr>
            <p:spPr>
              <a:xfrm flipH="1">
                <a:off x="110625" y="61921"/>
                <a:ext cx="275516" cy="363428"/>
              </a:xfrm>
              <a:custGeom>
                <a:avLst/>
                <a:gdLst/>
                <a:ahLst/>
                <a:cxnLst/>
                <a:rect l="l" t="t" r="r" b="b"/>
                <a:pathLst>
                  <a:path w="6271" h="8271" fill="none" extrusionOk="0">
                    <a:moveTo>
                      <a:pt x="1641" y="8270"/>
                    </a:moveTo>
                    <a:cubicBezTo>
                      <a:pt x="2716" y="6866"/>
                      <a:pt x="4328" y="5913"/>
                      <a:pt x="6091" y="5640"/>
                    </a:cubicBezTo>
                    <a:cubicBezTo>
                      <a:pt x="6271" y="5225"/>
                      <a:pt x="6091" y="4744"/>
                      <a:pt x="5884" y="4329"/>
                    </a:cubicBezTo>
                    <a:cubicBezTo>
                      <a:pt x="5848" y="4271"/>
                      <a:pt x="5819" y="4178"/>
                      <a:pt x="5762" y="4150"/>
                    </a:cubicBezTo>
                    <a:cubicBezTo>
                      <a:pt x="5669" y="4121"/>
                      <a:pt x="5554" y="4150"/>
                      <a:pt x="5461" y="4207"/>
                    </a:cubicBezTo>
                    <a:cubicBezTo>
                      <a:pt x="4207" y="4866"/>
                      <a:pt x="3282" y="5497"/>
                      <a:pt x="2121" y="6328"/>
                    </a:cubicBezTo>
                    <a:cubicBezTo>
                      <a:pt x="3103" y="4300"/>
                      <a:pt x="3913" y="2867"/>
                      <a:pt x="4809" y="688"/>
                    </a:cubicBezTo>
                    <a:cubicBezTo>
                      <a:pt x="4479" y="387"/>
                      <a:pt x="4092" y="151"/>
                      <a:pt x="3669" y="0"/>
                    </a:cubicBezTo>
                    <a:cubicBezTo>
                      <a:pt x="2745" y="1849"/>
                      <a:pt x="1999" y="3970"/>
                      <a:pt x="1254" y="5913"/>
                    </a:cubicBezTo>
                    <a:cubicBezTo>
                      <a:pt x="1519" y="4508"/>
                      <a:pt x="1612" y="2924"/>
                      <a:pt x="1727" y="1462"/>
                    </a:cubicBezTo>
                    <a:cubicBezTo>
                      <a:pt x="1132" y="1520"/>
                      <a:pt x="566" y="1641"/>
                      <a:pt x="0" y="1821"/>
                    </a:cubicBezTo>
                    <a:cubicBezTo>
                      <a:pt x="150" y="3763"/>
                      <a:pt x="265" y="5733"/>
                      <a:pt x="330" y="7675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4" name="Google Shape;2984;p22"/>
              <p:cNvSpPr/>
              <p:nvPr/>
            </p:nvSpPr>
            <p:spPr>
              <a:xfrm flipH="1">
                <a:off x="325995" y="301877"/>
                <a:ext cx="35280" cy="102380"/>
              </a:xfrm>
              <a:custGeom>
                <a:avLst/>
                <a:gdLst/>
                <a:ahLst/>
                <a:cxnLst/>
                <a:rect l="l" t="t" r="r" b="b"/>
                <a:pathLst>
                  <a:path w="803" h="2330" fill="none" extrusionOk="0">
                    <a:moveTo>
                      <a:pt x="803" y="0"/>
                    </a:moveTo>
                    <a:cubicBezTo>
                      <a:pt x="566" y="781"/>
                      <a:pt x="330" y="1555"/>
                      <a:pt x="0" y="2329"/>
                    </a:cubicBezTo>
                  </a:path>
                </a:pathLst>
              </a:custGeom>
              <a:solidFill>
                <a:srgbClr val="7FAA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5" name="Google Shape;2985;p22"/>
              <p:cNvSpPr/>
              <p:nvPr/>
            </p:nvSpPr>
            <p:spPr>
              <a:xfrm flipH="1">
                <a:off x="281269" y="316334"/>
                <a:ext cx="55138" cy="101150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2302" fill="none" extrusionOk="0">
                    <a:moveTo>
                      <a:pt x="1254" y="1"/>
                    </a:moveTo>
                    <a:cubicBezTo>
                      <a:pt x="925" y="717"/>
                      <a:pt x="416" y="1613"/>
                      <a:pt x="0" y="2301"/>
                    </a:cubicBezTo>
                  </a:path>
                </a:pathLst>
              </a:custGeom>
              <a:solidFill>
                <a:srgbClr val="7FAA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6" name="Google Shape;2986;p22"/>
              <p:cNvSpPr/>
              <p:nvPr/>
            </p:nvSpPr>
            <p:spPr>
              <a:xfrm flipH="1">
                <a:off x="308684" y="395074"/>
                <a:ext cx="283381" cy="512999"/>
              </a:xfrm>
              <a:custGeom>
                <a:avLst/>
                <a:gdLst/>
                <a:ahLst/>
                <a:cxnLst/>
                <a:rect l="l" t="t" r="r" b="b"/>
                <a:pathLst>
                  <a:path w="6450" h="11675" fill="none" extrusionOk="0">
                    <a:moveTo>
                      <a:pt x="2265" y="11560"/>
                    </a:moveTo>
                    <a:cubicBezTo>
                      <a:pt x="2179" y="11674"/>
                      <a:pt x="2000" y="11674"/>
                      <a:pt x="1849" y="11674"/>
                    </a:cubicBezTo>
                    <a:cubicBezTo>
                      <a:pt x="1462" y="11674"/>
                      <a:pt x="1039" y="11674"/>
                      <a:pt x="681" y="11531"/>
                    </a:cubicBezTo>
                    <a:cubicBezTo>
                      <a:pt x="294" y="11380"/>
                      <a:pt x="0" y="11022"/>
                      <a:pt x="0" y="10635"/>
                    </a:cubicBezTo>
                    <a:cubicBezTo>
                      <a:pt x="0" y="10391"/>
                      <a:pt x="115" y="10184"/>
                      <a:pt x="208" y="9976"/>
                    </a:cubicBezTo>
                    <a:cubicBezTo>
                      <a:pt x="1878" y="6722"/>
                      <a:pt x="3404" y="3376"/>
                      <a:pt x="4837" y="0"/>
                    </a:cubicBezTo>
                    <a:cubicBezTo>
                      <a:pt x="5339" y="330"/>
                      <a:pt x="5877" y="566"/>
                      <a:pt x="6450" y="717"/>
                    </a:cubicBezTo>
                    <a:cubicBezTo>
                      <a:pt x="5762" y="2272"/>
                      <a:pt x="5074" y="3791"/>
                      <a:pt x="4357" y="5318"/>
                    </a:cubicBezTo>
                    <a:cubicBezTo>
                      <a:pt x="3519" y="7231"/>
                      <a:pt x="2623" y="9166"/>
                      <a:pt x="2387" y="11230"/>
                    </a:cubicBezTo>
                    <a:cubicBezTo>
                      <a:pt x="2358" y="11352"/>
                      <a:pt x="2358" y="11466"/>
                      <a:pt x="2265" y="1156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7" name="Google Shape;2987;p22"/>
              <p:cNvSpPr/>
              <p:nvPr/>
            </p:nvSpPr>
            <p:spPr>
              <a:xfrm flipH="1">
                <a:off x="320634" y="422756"/>
                <a:ext cx="194325" cy="489404"/>
              </a:xfrm>
              <a:custGeom>
                <a:avLst/>
                <a:gdLst/>
                <a:ahLst/>
                <a:cxnLst/>
                <a:rect l="l" t="t" r="r" b="b"/>
                <a:pathLst>
                  <a:path w="4423" h="11138" fill="none" extrusionOk="0">
                    <a:moveTo>
                      <a:pt x="4423" y="1"/>
                    </a:moveTo>
                    <a:cubicBezTo>
                      <a:pt x="3319" y="2445"/>
                      <a:pt x="2244" y="4810"/>
                      <a:pt x="1140" y="7253"/>
                    </a:cubicBezTo>
                    <a:cubicBezTo>
                      <a:pt x="603" y="8479"/>
                      <a:pt x="1" y="9790"/>
                      <a:pt x="37" y="11137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8" name="Google Shape;2988;p22"/>
              <p:cNvSpPr/>
              <p:nvPr/>
            </p:nvSpPr>
            <p:spPr>
              <a:xfrm flipH="1">
                <a:off x="456965" y="686352"/>
                <a:ext cx="56413" cy="124702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2838" fill="none" extrusionOk="0">
                    <a:moveTo>
                      <a:pt x="1284" y="0"/>
                    </a:moveTo>
                    <a:cubicBezTo>
                      <a:pt x="803" y="925"/>
                      <a:pt x="388" y="1885"/>
                      <a:pt x="1" y="2838"/>
                    </a:cubicBezTo>
                  </a:path>
                </a:pathLst>
              </a:custGeom>
              <a:solidFill>
                <a:srgbClr val="7FAA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9" name="Google Shape;2989;p22"/>
              <p:cNvSpPr/>
              <p:nvPr/>
            </p:nvSpPr>
            <p:spPr>
              <a:xfrm rot="-5400000">
                <a:off x="335947" y="391278"/>
                <a:ext cx="34357" cy="84101"/>
              </a:xfrm>
              <a:custGeom>
                <a:avLst/>
                <a:gdLst/>
                <a:ahLst/>
                <a:cxnLst/>
                <a:rect l="l" t="t" r="r" b="b"/>
                <a:pathLst>
                  <a:path w="782" h="1914" fill="none" extrusionOk="0">
                    <a:moveTo>
                      <a:pt x="151" y="36"/>
                    </a:moveTo>
                    <a:cubicBezTo>
                      <a:pt x="179" y="0"/>
                      <a:pt x="179" y="0"/>
                      <a:pt x="208" y="0"/>
                    </a:cubicBezTo>
                    <a:lnTo>
                      <a:pt x="602" y="0"/>
                    </a:lnTo>
                    <a:cubicBezTo>
                      <a:pt x="423" y="538"/>
                      <a:pt x="452" y="1197"/>
                      <a:pt x="781" y="1677"/>
                    </a:cubicBezTo>
                    <a:cubicBezTo>
                      <a:pt x="659" y="1706"/>
                      <a:pt x="631" y="1828"/>
                      <a:pt x="602" y="1914"/>
                    </a:cubicBezTo>
                    <a:cubicBezTo>
                      <a:pt x="179" y="1405"/>
                      <a:pt x="0" y="717"/>
                      <a:pt x="122" y="93"/>
                    </a:cubicBezTo>
                    <a:cubicBezTo>
                      <a:pt x="151" y="65"/>
                      <a:pt x="151" y="36"/>
                      <a:pt x="151" y="36"/>
                    </a:cubicBezTo>
                    <a:close/>
                  </a:path>
                </a:pathLst>
              </a:custGeom>
              <a:solidFill>
                <a:srgbClr val="7FAA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0" name="Google Shape;2990;p22"/>
              <p:cNvSpPr/>
              <p:nvPr/>
            </p:nvSpPr>
            <p:spPr>
              <a:xfrm flipH="1">
                <a:off x="-13031" y="2014973"/>
                <a:ext cx="278435" cy="516101"/>
              </a:xfrm>
              <a:custGeom>
                <a:avLst/>
                <a:gdLst/>
                <a:ahLst/>
                <a:cxnLst/>
                <a:rect l="l" t="t" r="r" b="b"/>
                <a:pathLst>
                  <a:path w="6092" h="11292" extrusionOk="0">
                    <a:moveTo>
                      <a:pt x="151" y="0"/>
                    </a:moveTo>
                    <a:cubicBezTo>
                      <a:pt x="151" y="36"/>
                      <a:pt x="122" y="36"/>
                      <a:pt x="122" y="65"/>
                    </a:cubicBezTo>
                    <a:cubicBezTo>
                      <a:pt x="0" y="631"/>
                      <a:pt x="122" y="1254"/>
                      <a:pt x="481" y="1763"/>
                    </a:cubicBezTo>
                    <a:cubicBezTo>
                      <a:pt x="301" y="1971"/>
                      <a:pt x="208" y="2243"/>
                      <a:pt x="151" y="2480"/>
                    </a:cubicBezTo>
                    <a:cubicBezTo>
                      <a:pt x="29" y="3082"/>
                      <a:pt x="151" y="3705"/>
                      <a:pt x="273" y="4300"/>
                    </a:cubicBezTo>
                    <a:cubicBezTo>
                      <a:pt x="273" y="4325"/>
                      <a:pt x="287" y="4347"/>
                      <a:pt x="306" y="4347"/>
                    </a:cubicBezTo>
                    <a:cubicBezTo>
                      <a:pt x="314" y="4347"/>
                      <a:pt x="322" y="4344"/>
                      <a:pt x="330" y="4336"/>
                    </a:cubicBezTo>
                    <a:cubicBezTo>
                      <a:pt x="481" y="4214"/>
                      <a:pt x="595" y="4092"/>
                      <a:pt x="717" y="3913"/>
                    </a:cubicBezTo>
                    <a:cubicBezTo>
                      <a:pt x="896" y="4271"/>
                      <a:pt x="1104" y="4629"/>
                      <a:pt x="1283" y="4988"/>
                    </a:cubicBezTo>
                    <a:cubicBezTo>
                      <a:pt x="1584" y="5618"/>
                      <a:pt x="1735" y="6335"/>
                      <a:pt x="1706" y="7052"/>
                    </a:cubicBezTo>
                    <a:cubicBezTo>
                      <a:pt x="1642" y="8098"/>
                      <a:pt x="1226" y="9202"/>
                      <a:pt x="1642" y="10183"/>
                    </a:cubicBezTo>
                    <a:cubicBezTo>
                      <a:pt x="1914" y="10814"/>
                      <a:pt x="2566" y="11258"/>
                      <a:pt x="3254" y="11287"/>
                    </a:cubicBezTo>
                    <a:cubicBezTo>
                      <a:pt x="3296" y="11290"/>
                      <a:pt x="3339" y="11291"/>
                      <a:pt x="3382" y="11291"/>
                    </a:cubicBezTo>
                    <a:cubicBezTo>
                      <a:pt x="4250" y="11291"/>
                      <a:pt x="5245" y="10683"/>
                      <a:pt x="5648" y="9918"/>
                    </a:cubicBezTo>
                    <a:cubicBezTo>
                      <a:pt x="6063" y="9108"/>
                      <a:pt x="6092" y="8155"/>
                      <a:pt x="5970" y="7231"/>
                    </a:cubicBezTo>
                    <a:cubicBezTo>
                      <a:pt x="5676" y="5231"/>
                      <a:pt x="4358" y="3375"/>
                      <a:pt x="2781" y="2121"/>
                    </a:cubicBezTo>
                    <a:cubicBezTo>
                      <a:pt x="2659" y="2035"/>
                      <a:pt x="2537" y="1942"/>
                      <a:pt x="2387" y="1885"/>
                    </a:cubicBezTo>
                    <a:cubicBezTo>
                      <a:pt x="2566" y="1827"/>
                      <a:pt x="2716" y="1734"/>
                      <a:pt x="2838" y="1612"/>
                    </a:cubicBezTo>
                    <a:cubicBezTo>
                      <a:pt x="2867" y="1584"/>
                      <a:pt x="2867" y="1526"/>
                      <a:pt x="2810" y="1526"/>
                    </a:cubicBezTo>
                    <a:cubicBezTo>
                      <a:pt x="2349" y="1499"/>
                      <a:pt x="1889" y="1195"/>
                      <a:pt x="1435" y="1195"/>
                    </a:cubicBezTo>
                    <a:cubicBezTo>
                      <a:pt x="1416" y="1195"/>
                      <a:pt x="1396" y="1196"/>
                      <a:pt x="1376" y="1197"/>
                    </a:cubicBezTo>
                    <a:cubicBezTo>
                      <a:pt x="1104" y="1225"/>
                      <a:pt x="868" y="1347"/>
                      <a:pt x="688" y="1526"/>
                    </a:cubicBezTo>
                    <a:cubicBezTo>
                      <a:pt x="452" y="1046"/>
                      <a:pt x="452" y="480"/>
                      <a:pt x="595" y="0"/>
                    </a:cubicBezTo>
                    <a:close/>
                  </a:path>
                </a:pathLst>
              </a:custGeom>
              <a:solidFill>
                <a:srgbClr val="F39D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1" name="Google Shape;2991;p22"/>
              <p:cNvSpPr/>
              <p:nvPr/>
            </p:nvSpPr>
            <p:spPr>
              <a:xfrm flipH="1">
                <a:off x="18414" y="2092897"/>
                <a:ext cx="245664" cy="434015"/>
              </a:xfrm>
              <a:custGeom>
                <a:avLst/>
                <a:gdLst/>
                <a:ahLst/>
                <a:cxnLst/>
                <a:rect l="l" t="t" r="r" b="b"/>
                <a:pathLst>
                  <a:path w="5375" h="9496" fill="none" extrusionOk="0">
                    <a:moveTo>
                      <a:pt x="0" y="2057"/>
                    </a:moveTo>
                    <a:cubicBezTo>
                      <a:pt x="179" y="2416"/>
                      <a:pt x="387" y="2745"/>
                      <a:pt x="566" y="3104"/>
                    </a:cubicBezTo>
                    <a:cubicBezTo>
                      <a:pt x="867" y="3763"/>
                      <a:pt x="1018" y="4480"/>
                      <a:pt x="989" y="5196"/>
                    </a:cubicBezTo>
                    <a:cubicBezTo>
                      <a:pt x="925" y="6242"/>
                      <a:pt x="509" y="7346"/>
                      <a:pt x="925" y="8299"/>
                    </a:cubicBezTo>
                    <a:cubicBezTo>
                      <a:pt x="1226" y="8930"/>
                      <a:pt x="1856" y="9374"/>
                      <a:pt x="2537" y="9439"/>
                    </a:cubicBezTo>
                    <a:cubicBezTo>
                      <a:pt x="3433" y="9496"/>
                      <a:pt x="4508" y="8865"/>
                      <a:pt x="4931" y="8034"/>
                    </a:cubicBezTo>
                    <a:cubicBezTo>
                      <a:pt x="5346" y="7224"/>
                      <a:pt x="5375" y="6271"/>
                      <a:pt x="5260" y="5375"/>
                    </a:cubicBezTo>
                    <a:cubicBezTo>
                      <a:pt x="4959" y="3347"/>
                      <a:pt x="3676" y="1491"/>
                      <a:pt x="2064" y="237"/>
                    </a:cubicBezTo>
                    <a:cubicBezTo>
                      <a:pt x="1942" y="151"/>
                      <a:pt x="1820" y="58"/>
                      <a:pt x="1706" y="1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2" name="Google Shape;2992;p22"/>
              <p:cNvSpPr/>
              <p:nvPr/>
            </p:nvSpPr>
            <p:spPr>
              <a:xfrm flipH="1">
                <a:off x="164486" y="2061453"/>
                <a:ext cx="131036" cy="144839"/>
              </a:xfrm>
              <a:custGeom>
                <a:avLst/>
                <a:gdLst/>
                <a:ahLst/>
                <a:cxnLst/>
                <a:rect l="l" t="t" r="r" b="b"/>
                <a:pathLst>
                  <a:path w="2867" h="3169" fill="none" extrusionOk="0">
                    <a:moveTo>
                      <a:pt x="452" y="567"/>
                    </a:moveTo>
                    <a:cubicBezTo>
                      <a:pt x="272" y="775"/>
                      <a:pt x="179" y="1047"/>
                      <a:pt x="122" y="1312"/>
                    </a:cubicBezTo>
                    <a:cubicBezTo>
                      <a:pt x="0" y="1914"/>
                      <a:pt x="151" y="2509"/>
                      <a:pt x="244" y="3104"/>
                    </a:cubicBezTo>
                    <a:cubicBezTo>
                      <a:pt x="244" y="3168"/>
                      <a:pt x="301" y="3168"/>
                      <a:pt x="330" y="3168"/>
                    </a:cubicBezTo>
                    <a:cubicBezTo>
                      <a:pt x="631" y="2896"/>
                      <a:pt x="867" y="2537"/>
                      <a:pt x="932" y="2122"/>
                    </a:cubicBezTo>
                    <a:cubicBezTo>
                      <a:pt x="932" y="2093"/>
                      <a:pt x="989" y="2065"/>
                      <a:pt x="1018" y="2093"/>
                    </a:cubicBezTo>
                    <a:cubicBezTo>
                      <a:pt x="1197" y="2301"/>
                      <a:pt x="1319" y="2509"/>
                      <a:pt x="1433" y="2745"/>
                    </a:cubicBezTo>
                    <a:cubicBezTo>
                      <a:pt x="1469" y="2781"/>
                      <a:pt x="1527" y="2781"/>
                      <a:pt x="1527" y="2717"/>
                    </a:cubicBezTo>
                    <a:cubicBezTo>
                      <a:pt x="1584" y="2272"/>
                      <a:pt x="1555" y="1821"/>
                      <a:pt x="1405" y="1405"/>
                    </a:cubicBezTo>
                    <a:cubicBezTo>
                      <a:pt x="1405" y="1377"/>
                      <a:pt x="1433" y="1312"/>
                      <a:pt x="1469" y="1348"/>
                    </a:cubicBezTo>
                    <a:cubicBezTo>
                      <a:pt x="1856" y="1405"/>
                      <a:pt x="2243" y="1642"/>
                      <a:pt x="2602" y="1556"/>
                    </a:cubicBezTo>
                    <a:cubicBezTo>
                      <a:pt x="2659" y="1556"/>
                      <a:pt x="2659" y="1491"/>
                      <a:pt x="2630" y="1463"/>
                    </a:cubicBezTo>
                    <a:lnTo>
                      <a:pt x="2007" y="839"/>
                    </a:lnTo>
                    <a:cubicBezTo>
                      <a:pt x="1971" y="810"/>
                      <a:pt x="1971" y="746"/>
                      <a:pt x="2035" y="746"/>
                    </a:cubicBezTo>
                    <a:cubicBezTo>
                      <a:pt x="2329" y="746"/>
                      <a:pt x="2602" y="631"/>
                      <a:pt x="2809" y="416"/>
                    </a:cubicBezTo>
                    <a:cubicBezTo>
                      <a:pt x="2867" y="388"/>
                      <a:pt x="2838" y="330"/>
                      <a:pt x="2781" y="330"/>
                    </a:cubicBezTo>
                    <a:cubicBezTo>
                      <a:pt x="2301" y="302"/>
                      <a:pt x="1856" y="1"/>
                      <a:pt x="1347" y="29"/>
                    </a:cubicBezTo>
                    <a:cubicBezTo>
                      <a:pt x="1075" y="29"/>
                      <a:pt x="839" y="151"/>
                      <a:pt x="659" y="330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3" name="Google Shape;2993;p22"/>
              <p:cNvSpPr/>
              <p:nvPr/>
            </p:nvSpPr>
            <p:spPr>
              <a:xfrm flipH="1">
                <a:off x="261107" y="2006746"/>
                <a:ext cx="35741" cy="87525"/>
              </a:xfrm>
              <a:custGeom>
                <a:avLst/>
                <a:gdLst/>
                <a:ahLst/>
                <a:cxnLst/>
                <a:rect l="l" t="t" r="r" b="b"/>
                <a:pathLst>
                  <a:path w="782" h="1915" fill="none" extrusionOk="0">
                    <a:moveTo>
                      <a:pt x="151" y="37"/>
                    </a:moveTo>
                    <a:cubicBezTo>
                      <a:pt x="180" y="1"/>
                      <a:pt x="180" y="1"/>
                      <a:pt x="208" y="1"/>
                    </a:cubicBezTo>
                    <a:lnTo>
                      <a:pt x="602" y="1"/>
                    </a:lnTo>
                    <a:cubicBezTo>
                      <a:pt x="423" y="538"/>
                      <a:pt x="452" y="1198"/>
                      <a:pt x="782" y="1649"/>
                    </a:cubicBezTo>
                    <a:cubicBezTo>
                      <a:pt x="660" y="1706"/>
                      <a:pt x="631" y="1828"/>
                      <a:pt x="602" y="1914"/>
                    </a:cubicBezTo>
                    <a:cubicBezTo>
                      <a:pt x="180" y="1405"/>
                      <a:pt x="0" y="717"/>
                      <a:pt x="122" y="65"/>
                    </a:cubicBezTo>
                    <a:cubicBezTo>
                      <a:pt x="151" y="65"/>
                      <a:pt x="151" y="37"/>
                      <a:pt x="151" y="37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4" name="Google Shape;2994;p22"/>
              <p:cNvSpPr/>
              <p:nvPr/>
            </p:nvSpPr>
            <p:spPr>
              <a:xfrm flipH="1">
                <a:off x="160238" y="2405374"/>
                <a:ext cx="54709" cy="87479"/>
              </a:xfrm>
              <a:custGeom>
                <a:avLst/>
                <a:gdLst/>
                <a:ahLst/>
                <a:cxnLst/>
                <a:rect l="l" t="t" r="r" b="b"/>
                <a:pathLst>
                  <a:path w="1197" h="1914" fill="none" extrusionOk="0">
                    <a:moveTo>
                      <a:pt x="566" y="179"/>
                    </a:moveTo>
                    <a:cubicBezTo>
                      <a:pt x="538" y="93"/>
                      <a:pt x="452" y="0"/>
                      <a:pt x="358" y="0"/>
                    </a:cubicBezTo>
                    <a:cubicBezTo>
                      <a:pt x="272" y="0"/>
                      <a:pt x="179" y="58"/>
                      <a:pt x="151" y="122"/>
                    </a:cubicBezTo>
                    <a:cubicBezTo>
                      <a:pt x="93" y="208"/>
                      <a:pt x="65" y="301"/>
                      <a:pt x="65" y="359"/>
                    </a:cubicBezTo>
                    <a:cubicBezTo>
                      <a:pt x="0" y="867"/>
                      <a:pt x="179" y="1376"/>
                      <a:pt x="538" y="1735"/>
                    </a:cubicBezTo>
                    <a:cubicBezTo>
                      <a:pt x="631" y="1820"/>
                      <a:pt x="745" y="1885"/>
                      <a:pt x="867" y="1914"/>
                    </a:cubicBezTo>
                    <a:cubicBezTo>
                      <a:pt x="960" y="1914"/>
                      <a:pt x="1104" y="1849"/>
                      <a:pt x="1139" y="1763"/>
                    </a:cubicBezTo>
                    <a:cubicBezTo>
                      <a:pt x="1197" y="1641"/>
                      <a:pt x="1104" y="1491"/>
                      <a:pt x="1046" y="1376"/>
                    </a:cubicBezTo>
                    <a:cubicBezTo>
                      <a:pt x="925" y="1197"/>
                      <a:pt x="810" y="1018"/>
                      <a:pt x="745" y="810"/>
                    </a:cubicBezTo>
                    <a:cubicBezTo>
                      <a:pt x="688" y="595"/>
                      <a:pt x="688" y="359"/>
                      <a:pt x="566" y="179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5" name="Google Shape;2995;p22"/>
              <p:cNvSpPr/>
              <p:nvPr/>
            </p:nvSpPr>
            <p:spPr>
              <a:xfrm rot="1430952" flipH="1">
                <a:off x="1077053" y="624914"/>
                <a:ext cx="278436" cy="516102"/>
              </a:xfrm>
              <a:custGeom>
                <a:avLst/>
                <a:gdLst/>
                <a:ahLst/>
                <a:cxnLst/>
                <a:rect l="l" t="t" r="r" b="b"/>
                <a:pathLst>
                  <a:path w="6092" h="11292" extrusionOk="0">
                    <a:moveTo>
                      <a:pt x="151" y="0"/>
                    </a:moveTo>
                    <a:cubicBezTo>
                      <a:pt x="151" y="36"/>
                      <a:pt x="122" y="36"/>
                      <a:pt x="122" y="65"/>
                    </a:cubicBezTo>
                    <a:cubicBezTo>
                      <a:pt x="0" y="631"/>
                      <a:pt x="122" y="1254"/>
                      <a:pt x="481" y="1763"/>
                    </a:cubicBezTo>
                    <a:cubicBezTo>
                      <a:pt x="301" y="1971"/>
                      <a:pt x="208" y="2243"/>
                      <a:pt x="151" y="2480"/>
                    </a:cubicBezTo>
                    <a:cubicBezTo>
                      <a:pt x="29" y="3082"/>
                      <a:pt x="151" y="3705"/>
                      <a:pt x="273" y="4300"/>
                    </a:cubicBezTo>
                    <a:cubicBezTo>
                      <a:pt x="273" y="4325"/>
                      <a:pt x="287" y="4347"/>
                      <a:pt x="306" y="4347"/>
                    </a:cubicBezTo>
                    <a:cubicBezTo>
                      <a:pt x="314" y="4347"/>
                      <a:pt x="322" y="4344"/>
                      <a:pt x="330" y="4336"/>
                    </a:cubicBezTo>
                    <a:cubicBezTo>
                      <a:pt x="481" y="4214"/>
                      <a:pt x="595" y="4092"/>
                      <a:pt x="717" y="3913"/>
                    </a:cubicBezTo>
                    <a:cubicBezTo>
                      <a:pt x="896" y="4271"/>
                      <a:pt x="1104" y="4629"/>
                      <a:pt x="1283" y="4988"/>
                    </a:cubicBezTo>
                    <a:cubicBezTo>
                      <a:pt x="1584" y="5618"/>
                      <a:pt x="1735" y="6335"/>
                      <a:pt x="1706" y="7052"/>
                    </a:cubicBezTo>
                    <a:cubicBezTo>
                      <a:pt x="1642" y="8098"/>
                      <a:pt x="1226" y="9202"/>
                      <a:pt x="1642" y="10183"/>
                    </a:cubicBezTo>
                    <a:cubicBezTo>
                      <a:pt x="1914" y="10814"/>
                      <a:pt x="2566" y="11258"/>
                      <a:pt x="3254" y="11287"/>
                    </a:cubicBezTo>
                    <a:cubicBezTo>
                      <a:pt x="3296" y="11290"/>
                      <a:pt x="3339" y="11291"/>
                      <a:pt x="3382" y="11291"/>
                    </a:cubicBezTo>
                    <a:cubicBezTo>
                      <a:pt x="4250" y="11291"/>
                      <a:pt x="5245" y="10683"/>
                      <a:pt x="5648" y="9918"/>
                    </a:cubicBezTo>
                    <a:cubicBezTo>
                      <a:pt x="6063" y="9108"/>
                      <a:pt x="6092" y="8155"/>
                      <a:pt x="5970" y="7231"/>
                    </a:cubicBezTo>
                    <a:cubicBezTo>
                      <a:pt x="5676" y="5231"/>
                      <a:pt x="4358" y="3375"/>
                      <a:pt x="2781" y="2121"/>
                    </a:cubicBezTo>
                    <a:cubicBezTo>
                      <a:pt x="2659" y="2035"/>
                      <a:pt x="2537" y="1942"/>
                      <a:pt x="2387" y="1885"/>
                    </a:cubicBezTo>
                    <a:cubicBezTo>
                      <a:pt x="2566" y="1827"/>
                      <a:pt x="2716" y="1734"/>
                      <a:pt x="2838" y="1612"/>
                    </a:cubicBezTo>
                    <a:cubicBezTo>
                      <a:pt x="2867" y="1584"/>
                      <a:pt x="2867" y="1526"/>
                      <a:pt x="2810" y="1526"/>
                    </a:cubicBezTo>
                    <a:cubicBezTo>
                      <a:pt x="2349" y="1499"/>
                      <a:pt x="1889" y="1195"/>
                      <a:pt x="1435" y="1195"/>
                    </a:cubicBezTo>
                    <a:cubicBezTo>
                      <a:pt x="1416" y="1195"/>
                      <a:pt x="1396" y="1196"/>
                      <a:pt x="1376" y="1197"/>
                    </a:cubicBezTo>
                    <a:cubicBezTo>
                      <a:pt x="1104" y="1225"/>
                      <a:pt x="868" y="1347"/>
                      <a:pt x="688" y="1526"/>
                    </a:cubicBezTo>
                    <a:cubicBezTo>
                      <a:pt x="452" y="1046"/>
                      <a:pt x="452" y="480"/>
                      <a:pt x="595" y="0"/>
                    </a:cubicBezTo>
                    <a:close/>
                  </a:path>
                </a:pathLst>
              </a:custGeom>
              <a:solidFill>
                <a:srgbClr val="F39D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6" name="Google Shape;2996;p22"/>
              <p:cNvSpPr/>
              <p:nvPr/>
            </p:nvSpPr>
            <p:spPr>
              <a:xfrm rot="1430952" flipH="1">
                <a:off x="1092300" y="705779"/>
                <a:ext cx="245665" cy="434016"/>
              </a:xfrm>
              <a:custGeom>
                <a:avLst/>
                <a:gdLst/>
                <a:ahLst/>
                <a:cxnLst/>
                <a:rect l="l" t="t" r="r" b="b"/>
                <a:pathLst>
                  <a:path w="5375" h="9496" fill="none" extrusionOk="0">
                    <a:moveTo>
                      <a:pt x="0" y="2057"/>
                    </a:moveTo>
                    <a:cubicBezTo>
                      <a:pt x="179" y="2416"/>
                      <a:pt x="387" y="2745"/>
                      <a:pt x="566" y="3104"/>
                    </a:cubicBezTo>
                    <a:cubicBezTo>
                      <a:pt x="867" y="3763"/>
                      <a:pt x="1018" y="4480"/>
                      <a:pt x="989" y="5196"/>
                    </a:cubicBezTo>
                    <a:cubicBezTo>
                      <a:pt x="925" y="6242"/>
                      <a:pt x="509" y="7346"/>
                      <a:pt x="925" y="8299"/>
                    </a:cubicBezTo>
                    <a:cubicBezTo>
                      <a:pt x="1226" y="8930"/>
                      <a:pt x="1856" y="9374"/>
                      <a:pt x="2537" y="9439"/>
                    </a:cubicBezTo>
                    <a:cubicBezTo>
                      <a:pt x="3433" y="9496"/>
                      <a:pt x="4508" y="8865"/>
                      <a:pt x="4931" y="8034"/>
                    </a:cubicBezTo>
                    <a:cubicBezTo>
                      <a:pt x="5346" y="7224"/>
                      <a:pt x="5375" y="6271"/>
                      <a:pt x="5260" y="5375"/>
                    </a:cubicBezTo>
                    <a:cubicBezTo>
                      <a:pt x="4959" y="3347"/>
                      <a:pt x="3676" y="1491"/>
                      <a:pt x="2064" y="237"/>
                    </a:cubicBezTo>
                    <a:cubicBezTo>
                      <a:pt x="1942" y="151"/>
                      <a:pt x="1820" y="58"/>
                      <a:pt x="1706" y="1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7" name="Google Shape;2997;p22"/>
              <p:cNvSpPr/>
              <p:nvPr/>
            </p:nvSpPr>
            <p:spPr>
              <a:xfrm rot="1430952" flipH="1">
                <a:off x="1301969" y="725253"/>
                <a:ext cx="131037" cy="144840"/>
              </a:xfrm>
              <a:custGeom>
                <a:avLst/>
                <a:gdLst/>
                <a:ahLst/>
                <a:cxnLst/>
                <a:rect l="l" t="t" r="r" b="b"/>
                <a:pathLst>
                  <a:path w="2867" h="3169" fill="none" extrusionOk="0">
                    <a:moveTo>
                      <a:pt x="452" y="567"/>
                    </a:moveTo>
                    <a:cubicBezTo>
                      <a:pt x="272" y="775"/>
                      <a:pt x="179" y="1047"/>
                      <a:pt x="122" y="1312"/>
                    </a:cubicBezTo>
                    <a:cubicBezTo>
                      <a:pt x="0" y="1914"/>
                      <a:pt x="151" y="2509"/>
                      <a:pt x="244" y="3104"/>
                    </a:cubicBezTo>
                    <a:cubicBezTo>
                      <a:pt x="244" y="3168"/>
                      <a:pt x="301" y="3168"/>
                      <a:pt x="330" y="3168"/>
                    </a:cubicBezTo>
                    <a:cubicBezTo>
                      <a:pt x="631" y="2896"/>
                      <a:pt x="867" y="2537"/>
                      <a:pt x="932" y="2122"/>
                    </a:cubicBezTo>
                    <a:cubicBezTo>
                      <a:pt x="932" y="2093"/>
                      <a:pt x="989" y="2065"/>
                      <a:pt x="1018" y="2093"/>
                    </a:cubicBezTo>
                    <a:cubicBezTo>
                      <a:pt x="1197" y="2301"/>
                      <a:pt x="1319" y="2509"/>
                      <a:pt x="1433" y="2745"/>
                    </a:cubicBezTo>
                    <a:cubicBezTo>
                      <a:pt x="1469" y="2781"/>
                      <a:pt x="1527" y="2781"/>
                      <a:pt x="1527" y="2717"/>
                    </a:cubicBezTo>
                    <a:cubicBezTo>
                      <a:pt x="1584" y="2272"/>
                      <a:pt x="1555" y="1821"/>
                      <a:pt x="1405" y="1405"/>
                    </a:cubicBezTo>
                    <a:cubicBezTo>
                      <a:pt x="1405" y="1377"/>
                      <a:pt x="1433" y="1312"/>
                      <a:pt x="1469" y="1348"/>
                    </a:cubicBezTo>
                    <a:cubicBezTo>
                      <a:pt x="1856" y="1405"/>
                      <a:pt x="2243" y="1642"/>
                      <a:pt x="2602" y="1556"/>
                    </a:cubicBezTo>
                    <a:cubicBezTo>
                      <a:pt x="2659" y="1556"/>
                      <a:pt x="2659" y="1491"/>
                      <a:pt x="2630" y="1463"/>
                    </a:cubicBezTo>
                    <a:lnTo>
                      <a:pt x="2007" y="839"/>
                    </a:lnTo>
                    <a:cubicBezTo>
                      <a:pt x="1971" y="810"/>
                      <a:pt x="1971" y="746"/>
                      <a:pt x="2035" y="746"/>
                    </a:cubicBezTo>
                    <a:cubicBezTo>
                      <a:pt x="2329" y="746"/>
                      <a:pt x="2602" y="631"/>
                      <a:pt x="2809" y="416"/>
                    </a:cubicBezTo>
                    <a:cubicBezTo>
                      <a:pt x="2867" y="388"/>
                      <a:pt x="2838" y="330"/>
                      <a:pt x="2781" y="330"/>
                    </a:cubicBezTo>
                    <a:cubicBezTo>
                      <a:pt x="2301" y="302"/>
                      <a:pt x="1856" y="1"/>
                      <a:pt x="1347" y="29"/>
                    </a:cubicBezTo>
                    <a:cubicBezTo>
                      <a:pt x="1075" y="29"/>
                      <a:pt x="839" y="151"/>
                      <a:pt x="659" y="330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8" name="Google Shape;2998;p22"/>
              <p:cNvSpPr/>
              <p:nvPr/>
            </p:nvSpPr>
            <p:spPr>
              <a:xfrm rot="1430952" flipH="1">
                <a:off x="1428115" y="697465"/>
                <a:ext cx="35741" cy="87525"/>
              </a:xfrm>
              <a:custGeom>
                <a:avLst/>
                <a:gdLst/>
                <a:ahLst/>
                <a:cxnLst/>
                <a:rect l="l" t="t" r="r" b="b"/>
                <a:pathLst>
                  <a:path w="782" h="1915" fill="none" extrusionOk="0">
                    <a:moveTo>
                      <a:pt x="151" y="37"/>
                    </a:moveTo>
                    <a:cubicBezTo>
                      <a:pt x="180" y="1"/>
                      <a:pt x="180" y="1"/>
                      <a:pt x="208" y="1"/>
                    </a:cubicBezTo>
                    <a:lnTo>
                      <a:pt x="602" y="1"/>
                    </a:lnTo>
                    <a:cubicBezTo>
                      <a:pt x="423" y="538"/>
                      <a:pt x="452" y="1198"/>
                      <a:pt x="782" y="1649"/>
                    </a:cubicBezTo>
                    <a:cubicBezTo>
                      <a:pt x="660" y="1706"/>
                      <a:pt x="631" y="1828"/>
                      <a:pt x="602" y="1914"/>
                    </a:cubicBezTo>
                    <a:cubicBezTo>
                      <a:pt x="180" y="1405"/>
                      <a:pt x="0" y="717"/>
                      <a:pt x="122" y="65"/>
                    </a:cubicBezTo>
                    <a:cubicBezTo>
                      <a:pt x="151" y="65"/>
                      <a:pt x="151" y="37"/>
                      <a:pt x="151" y="37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9" name="Google Shape;2999;p22"/>
              <p:cNvSpPr/>
              <p:nvPr/>
            </p:nvSpPr>
            <p:spPr>
              <a:xfrm rot="1430952" flipH="1">
                <a:off x="1173883" y="1025110"/>
                <a:ext cx="54709" cy="87480"/>
              </a:xfrm>
              <a:custGeom>
                <a:avLst/>
                <a:gdLst/>
                <a:ahLst/>
                <a:cxnLst/>
                <a:rect l="l" t="t" r="r" b="b"/>
                <a:pathLst>
                  <a:path w="1197" h="1914" fill="none" extrusionOk="0">
                    <a:moveTo>
                      <a:pt x="566" y="179"/>
                    </a:moveTo>
                    <a:cubicBezTo>
                      <a:pt x="538" y="93"/>
                      <a:pt x="452" y="0"/>
                      <a:pt x="358" y="0"/>
                    </a:cubicBezTo>
                    <a:cubicBezTo>
                      <a:pt x="272" y="0"/>
                      <a:pt x="179" y="58"/>
                      <a:pt x="151" y="122"/>
                    </a:cubicBezTo>
                    <a:cubicBezTo>
                      <a:pt x="93" y="208"/>
                      <a:pt x="65" y="301"/>
                      <a:pt x="65" y="359"/>
                    </a:cubicBezTo>
                    <a:cubicBezTo>
                      <a:pt x="0" y="867"/>
                      <a:pt x="179" y="1376"/>
                      <a:pt x="538" y="1735"/>
                    </a:cubicBezTo>
                    <a:cubicBezTo>
                      <a:pt x="631" y="1820"/>
                      <a:pt x="745" y="1885"/>
                      <a:pt x="867" y="1914"/>
                    </a:cubicBezTo>
                    <a:cubicBezTo>
                      <a:pt x="960" y="1914"/>
                      <a:pt x="1104" y="1849"/>
                      <a:pt x="1139" y="1763"/>
                    </a:cubicBezTo>
                    <a:cubicBezTo>
                      <a:pt x="1197" y="1641"/>
                      <a:pt x="1104" y="1491"/>
                      <a:pt x="1046" y="1376"/>
                    </a:cubicBezTo>
                    <a:cubicBezTo>
                      <a:pt x="925" y="1197"/>
                      <a:pt x="810" y="1018"/>
                      <a:pt x="745" y="810"/>
                    </a:cubicBezTo>
                    <a:cubicBezTo>
                      <a:pt x="688" y="595"/>
                      <a:pt x="688" y="359"/>
                      <a:pt x="566" y="179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0" name="Google Shape;3000;p22"/>
              <p:cNvSpPr/>
              <p:nvPr/>
            </p:nvSpPr>
            <p:spPr>
              <a:xfrm>
                <a:off x="843537" y="575802"/>
                <a:ext cx="261883" cy="250382"/>
              </a:xfrm>
              <a:custGeom>
                <a:avLst/>
                <a:gdLst/>
                <a:ahLst/>
                <a:cxnLst/>
                <a:rect l="l" t="t" r="r" b="b"/>
                <a:pathLst>
                  <a:path w="5670" h="5421" extrusionOk="0">
                    <a:moveTo>
                      <a:pt x="3011" y="0"/>
                    </a:moveTo>
                    <a:cubicBezTo>
                      <a:pt x="2688" y="0"/>
                      <a:pt x="2237" y="93"/>
                      <a:pt x="2029" y="151"/>
                    </a:cubicBezTo>
                    <a:cubicBezTo>
                      <a:pt x="1642" y="273"/>
                      <a:pt x="1398" y="387"/>
                      <a:pt x="1104" y="631"/>
                    </a:cubicBezTo>
                    <a:cubicBezTo>
                      <a:pt x="896" y="746"/>
                      <a:pt x="746" y="925"/>
                      <a:pt x="596" y="1104"/>
                    </a:cubicBezTo>
                    <a:cubicBezTo>
                      <a:pt x="416" y="1312"/>
                      <a:pt x="295" y="1527"/>
                      <a:pt x="180" y="1849"/>
                    </a:cubicBezTo>
                    <a:cubicBezTo>
                      <a:pt x="1" y="2358"/>
                      <a:pt x="87" y="2781"/>
                      <a:pt x="180" y="3225"/>
                    </a:cubicBezTo>
                    <a:cubicBezTo>
                      <a:pt x="295" y="3677"/>
                      <a:pt x="502" y="4092"/>
                      <a:pt x="832" y="4422"/>
                    </a:cubicBezTo>
                    <a:cubicBezTo>
                      <a:pt x="1011" y="4630"/>
                      <a:pt x="1190" y="4809"/>
                      <a:pt x="1434" y="4959"/>
                    </a:cubicBezTo>
                    <a:cubicBezTo>
                      <a:pt x="1902" y="5267"/>
                      <a:pt x="2470" y="5420"/>
                      <a:pt x="3037" y="5420"/>
                    </a:cubicBezTo>
                    <a:cubicBezTo>
                      <a:pt x="3408" y="5420"/>
                      <a:pt x="3779" y="5355"/>
                      <a:pt x="4121" y="5225"/>
                    </a:cubicBezTo>
                    <a:cubicBezTo>
                      <a:pt x="4301" y="5139"/>
                      <a:pt x="4480" y="5045"/>
                      <a:pt x="4659" y="4931"/>
                    </a:cubicBezTo>
                    <a:cubicBezTo>
                      <a:pt x="5311" y="4451"/>
                      <a:pt x="5669" y="3526"/>
                      <a:pt x="5641" y="2745"/>
                    </a:cubicBezTo>
                    <a:cubicBezTo>
                      <a:pt x="5612" y="1971"/>
                      <a:pt x="5225" y="1254"/>
                      <a:pt x="4659" y="717"/>
                    </a:cubicBezTo>
                    <a:cubicBezTo>
                      <a:pt x="4179" y="273"/>
                      <a:pt x="3699" y="29"/>
                      <a:pt x="3011" y="0"/>
                    </a:cubicBezTo>
                    <a:close/>
                  </a:path>
                </a:pathLst>
              </a:custGeom>
              <a:solidFill>
                <a:srgbClr val="FCC1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1" name="Google Shape;3001;p22"/>
              <p:cNvSpPr/>
              <p:nvPr/>
            </p:nvSpPr>
            <p:spPr>
              <a:xfrm>
                <a:off x="827001" y="557928"/>
                <a:ext cx="261837" cy="256572"/>
              </a:xfrm>
              <a:custGeom>
                <a:avLst/>
                <a:gdLst/>
                <a:ahLst/>
                <a:cxnLst/>
                <a:rect l="l" t="t" r="r" b="b"/>
                <a:pathLst>
                  <a:path w="5669" h="5555" fill="none" extrusionOk="0">
                    <a:moveTo>
                      <a:pt x="1398" y="4959"/>
                    </a:moveTo>
                    <a:cubicBezTo>
                      <a:pt x="2179" y="5461"/>
                      <a:pt x="3225" y="5554"/>
                      <a:pt x="4085" y="5225"/>
                    </a:cubicBezTo>
                    <a:cubicBezTo>
                      <a:pt x="4264" y="5139"/>
                      <a:pt x="4479" y="5045"/>
                      <a:pt x="4623" y="4924"/>
                    </a:cubicBezTo>
                    <a:cubicBezTo>
                      <a:pt x="5282" y="4451"/>
                      <a:pt x="5669" y="3526"/>
                      <a:pt x="5612" y="2745"/>
                    </a:cubicBezTo>
                    <a:cubicBezTo>
                      <a:pt x="5583" y="1971"/>
                      <a:pt x="5196" y="1254"/>
                      <a:pt x="4623" y="717"/>
                    </a:cubicBezTo>
                    <a:cubicBezTo>
                      <a:pt x="4150" y="265"/>
                      <a:pt x="3670" y="29"/>
                      <a:pt x="2982" y="29"/>
                    </a:cubicBezTo>
                    <a:cubicBezTo>
                      <a:pt x="2652" y="0"/>
                      <a:pt x="2208" y="86"/>
                      <a:pt x="2000" y="151"/>
                    </a:cubicBezTo>
                    <a:cubicBezTo>
                      <a:pt x="1613" y="265"/>
                      <a:pt x="1369" y="387"/>
                      <a:pt x="1075" y="624"/>
                    </a:cubicBezTo>
                    <a:cubicBezTo>
                      <a:pt x="860" y="774"/>
                      <a:pt x="717" y="925"/>
                      <a:pt x="567" y="1104"/>
                    </a:cubicBezTo>
                    <a:cubicBezTo>
                      <a:pt x="416" y="1312"/>
                      <a:pt x="266" y="1520"/>
                      <a:pt x="144" y="1849"/>
                    </a:cubicBezTo>
                    <a:cubicBezTo>
                      <a:pt x="0" y="2358"/>
                      <a:pt x="58" y="2774"/>
                      <a:pt x="180" y="3225"/>
                    </a:cubicBezTo>
                    <a:cubicBezTo>
                      <a:pt x="266" y="3669"/>
                      <a:pt x="502" y="4092"/>
                      <a:pt x="803" y="4451"/>
                    </a:cubicBezTo>
                    <a:cubicBezTo>
                      <a:pt x="982" y="4630"/>
                      <a:pt x="1161" y="4809"/>
                      <a:pt x="1398" y="4959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2" name="Google Shape;3002;p22"/>
              <p:cNvSpPr/>
              <p:nvPr/>
            </p:nvSpPr>
            <p:spPr>
              <a:xfrm>
                <a:off x="844876" y="580097"/>
                <a:ext cx="224795" cy="206920"/>
              </a:xfrm>
              <a:custGeom>
                <a:avLst/>
                <a:gdLst/>
                <a:ahLst/>
                <a:cxnLst/>
                <a:rect l="l" t="t" r="r" b="b"/>
                <a:pathLst>
                  <a:path w="4867" h="4480" fill="none" extrusionOk="0">
                    <a:moveTo>
                      <a:pt x="2150" y="180"/>
                    </a:moveTo>
                    <a:cubicBezTo>
                      <a:pt x="2208" y="58"/>
                      <a:pt x="2329" y="29"/>
                      <a:pt x="2444" y="0"/>
                    </a:cubicBezTo>
                    <a:cubicBezTo>
                      <a:pt x="2716" y="0"/>
                      <a:pt x="2982" y="58"/>
                      <a:pt x="3161" y="208"/>
                    </a:cubicBezTo>
                    <a:cubicBezTo>
                      <a:pt x="3197" y="237"/>
                      <a:pt x="3225" y="266"/>
                      <a:pt x="3254" y="266"/>
                    </a:cubicBezTo>
                    <a:lnTo>
                      <a:pt x="3311" y="266"/>
                    </a:lnTo>
                    <a:cubicBezTo>
                      <a:pt x="3670" y="323"/>
                      <a:pt x="3999" y="567"/>
                      <a:pt x="4150" y="896"/>
                    </a:cubicBezTo>
                    <a:cubicBezTo>
                      <a:pt x="4565" y="1133"/>
                      <a:pt x="4773" y="1642"/>
                      <a:pt x="4658" y="2086"/>
                    </a:cubicBezTo>
                    <a:cubicBezTo>
                      <a:pt x="4809" y="2236"/>
                      <a:pt x="4866" y="2473"/>
                      <a:pt x="4866" y="2688"/>
                    </a:cubicBezTo>
                    <a:cubicBezTo>
                      <a:pt x="4838" y="2896"/>
                      <a:pt x="4716" y="3103"/>
                      <a:pt x="4537" y="3225"/>
                    </a:cubicBezTo>
                    <a:cubicBezTo>
                      <a:pt x="4508" y="3254"/>
                      <a:pt x="4508" y="3254"/>
                      <a:pt x="4479" y="3283"/>
                    </a:cubicBezTo>
                    <a:cubicBezTo>
                      <a:pt x="4451" y="3311"/>
                      <a:pt x="4451" y="3340"/>
                      <a:pt x="4415" y="3369"/>
                    </a:cubicBezTo>
                    <a:cubicBezTo>
                      <a:pt x="4300" y="3670"/>
                      <a:pt x="3999" y="3877"/>
                      <a:pt x="3670" y="3906"/>
                    </a:cubicBezTo>
                    <a:cubicBezTo>
                      <a:pt x="3641" y="4085"/>
                      <a:pt x="3490" y="4236"/>
                      <a:pt x="3311" y="4329"/>
                    </a:cubicBezTo>
                    <a:cubicBezTo>
                      <a:pt x="3161" y="4386"/>
                      <a:pt x="2953" y="4415"/>
                      <a:pt x="2774" y="4444"/>
                    </a:cubicBezTo>
                    <a:cubicBezTo>
                      <a:pt x="2566" y="4479"/>
                      <a:pt x="2329" y="4479"/>
                      <a:pt x="2208" y="4329"/>
                    </a:cubicBezTo>
                    <a:cubicBezTo>
                      <a:pt x="2150" y="4415"/>
                      <a:pt x="1971" y="4415"/>
                      <a:pt x="1849" y="4386"/>
                    </a:cubicBezTo>
                    <a:cubicBezTo>
                      <a:pt x="1520" y="4329"/>
                      <a:pt x="1226" y="4121"/>
                      <a:pt x="1011" y="3849"/>
                    </a:cubicBezTo>
                    <a:cubicBezTo>
                      <a:pt x="982" y="3820"/>
                      <a:pt x="982" y="3791"/>
                      <a:pt x="953" y="3791"/>
                    </a:cubicBezTo>
                    <a:cubicBezTo>
                      <a:pt x="925" y="3763"/>
                      <a:pt x="896" y="3727"/>
                      <a:pt x="832" y="3727"/>
                    </a:cubicBezTo>
                    <a:cubicBezTo>
                      <a:pt x="509" y="3548"/>
                      <a:pt x="330" y="3189"/>
                      <a:pt x="330" y="2802"/>
                    </a:cubicBezTo>
                    <a:cubicBezTo>
                      <a:pt x="208" y="2717"/>
                      <a:pt x="115" y="2595"/>
                      <a:pt x="86" y="2444"/>
                    </a:cubicBezTo>
                    <a:cubicBezTo>
                      <a:pt x="29" y="2265"/>
                      <a:pt x="0" y="2086"/>
                      <a:pt x="29" y="1935"/>
                    </a:cubicBezTo>
                    <a:cubicBezTo>
                      <a:pt x="86" y="1756"/>
                      <a:pt x="180" y="1577"/>
                      <a:pt x="330" y="1520"/>
                    </a:cubicBezTo>
                    <a:cubicBezTo>
                      <a:pt x="416" y="1462"/>
                      <a:pt x="359" y="1369"/>
                      <a:pt x="359" y="1283"/>
                    </a:cubicBezTo>
                    <a:cubicBezTo>
                      <a:pt x="330" y="1133"/>
                      <a:pt x="445" y="1011"/>
                      <a:pt x="538" y="925"/>
                    </a:cubicBezTo>
                    <a:cubicBezTo>
                      <a:pt x="595" y="832"/>
                      <a:pt x="688" y="746"/>
                      <a:pt x="774" y="681"/>
                    </a:cubicBezTo>
                    <a:cubicBezTo>
                      <a:pt x="867" y="624"/>
                      <a:pt x="982" y="595"/>
                      <a:pt x="1104" y="595"/>
                    </a:cubicBezTo>
                    <a:cubicBezTo>
                      <a:pt x="1161" y="624"/>
                      <a:pt x="1226" y="624"/>
                      <a:pt x="1254" y="595"/>
                    </a:cubicBezTo>
                    <a:lnTo>
                      <a:pt x="1254" y="473"/>
                    </a:lnTo>
                    <a:cubicBezTo>
                      <a:pt x="1254" y="359"/>
                      <a:pt x="1405" y="237"/>
                      <a:pt x="1520" y="208"/>
                    </a:cubicBezTo>
                    <a:cubicBezTo>
                      <a:pt x="1727" y="115"/>
                      <a:pt x="1971" y="58"/>
                      <a:pt x="2150" y="180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3" name="Google Shape;3003;p22"/>
              <p:cNvSpPr/>
              <p:nvPr/>
            </p:nvSpPr>
            <p:spPr>
              <a:xfrm>
                <a:off x="886261" y="692977"/>
                <a:ext cx="71544" cy="87063"/>
              </a:xfrm>
              <a:custGeom>
                <a:avLst/>
                <a:gdLst/>
                <a:ahLst/>
                <a:cxnLst/>
                <a:rect l="l" t="t" r="r" b="b"/>
                <a:pathLst>
                  <a:path w="1549" h="1885" fill="none" extrusionOk="0">
                    <a:moveTo>
                      <a:pt x="1312" y="1885"/>
                    </a:moveTo>
                    <a:cubicBezTo>
                      <a:pt x="1405" y="1462"/>
                      <a:pt x="1519" y="925"/>
                      <a:pt x="1519" y="509"/>
                    </a:cubicBezTo>
                    <a:cubicBezTo>
                      <a:pt x="1491" y="301"/>
                      <a:pt x="1548" y="151"/>
                      <a:pt x="1462" y="29"/>
                    </a:cubicBezTo>
                    <a:cubicBezTo>
                      <a:pt x="1433" y="0"/>
                      <a:pt x="1369" y="0"/>
                      <a:pt x="1312" y="0"/>
                    </a:cubicBezTo>
                    <a:cubicBezTo>
                      <a:pt x="1283" y="29"/>
                      <a:pt x="1161" y="151"/>
                      <a:pt x="1104" y="208"/>
                    </a:cubicBezTo>
                    <a:cubicBezTo>
                      <a:pt x="831" y="659"/>
                      <a:pt x="444" y="1018"/>
                      <a:pt x="0" y="1283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4" name="Google Shape;3004;p22"/>
              <p:cNvSpPr/>
              <p:nvPr/>
            </p:nvSpPr>
            <p:spPr>
              <a:xfrm>
                <a:off x="860119" y="690298"/>
                <a:ext cx="86740" cy="19260"/>
              </a:xfrm>
              <a:custGeom>
                <a:avLst/>
                <a:gdLst/>
                <a:ahLst/>
                <a:cxnLst/>
                <a:rect l="l" t="t" r="r" b="b"/>
                <a:pathLst>
                  <a:path w="1878" h="417" fill="none" extrusionOk="0">
                    <a:moveTo>
                      <a:pt x="1878" y="123"/>
                    </a:moveTo>
                    <a:lnTo>
                      <a:pt x="1878" y="58"/>
                    </a:lnTo>
                    <a:cubicBezTo>
                      <a:pt x="1878" y="30"/>
                      <a:pt x="1849" y="30"/>
                      <a:pt x="1849" y="30"/>
                    </a:cubicBezTo>
                    <a:cubicBezTo>
                      <a:pt x="1792" y="1"/>
                      <a:pt x="1698" y="1"/>
                      <a:pt x="1641" y="1"/>
                    </a:cubicBezTo>
                    <a:cubicBezTo>
                      <a:pt x="1311" y="1"/>
                      <a:pt x="860" y="123"/>
                      <a:pt x="566" y="237"/>
                    </a:cubicBezTo>
                    <a:cubicBezTo>
                      <a:pt x="358" y="302"/>
                      <a:pt x="179" y="359"/>
                      <a:pt x="0" y="416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5" name="Google Shape;3005;p22"/>
              <p:cNvSpPr/>
              <p:nvPr/>
            </p:nvSpPr>
            <p:spPr>
              <a:xfrm>
                <a:off x="862751" y="647622"/>
                <a:ext cx="82768" cy="44063"/>
              </a:xfrm>
              <a:custGeom>
                <a:avLst/>
                <a:gdLst/>
                <a:ahLst/>
                <a:cxnLst/>
                <a:rect l="l" t="t" r="r" b="b"/>
                <a:pathLst>
                  <a:path w="1792" h="954" fill="none" extrusionOk="0">
                    <a:moveTo>
                      <a:pt x="1792" y="954"/>
                    </a:moveTo>
                    <a:lnTo>
                      <a:pt x="1792" y="868"/>
                    </a:lnTo>
                    <a:cubicBezTo>
                      <a:pt x="1763" y="832"/>
                      <a:pt x="1763" y="803"/>
                      <a:pt x="1735" y="774"/>
                    </a:cubicBezTo>
                    <a:cubicBezTo>
                      <a:pt x="1133" y="473"/>
                      <a:pt x="595" y="237"/>
                      <a:pt x="0" y="0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6" name="Google Shape;3006;p22"/>
              <p:cNvSpPr/>
              <p:nvPr/>
            </p:nvSpPr>
            <p:spPr>
              <a:xfrm>
                <a:off x="898501" y="608871"/>
                <a:ext cx="49698" cy="75886"/>
              </a:xfrm>
              <a:custGeom>
                <a:avLst/>
                <a:gdLst/>
                <a:ahLst/>
                <a:cxnLst/>
                <a:rect l="l" t="t" r="r" b="b"/>
                <a:pathLst>
                  <a:path w="1076" h="1643" fill="none" extrusionOk="0">
                    <a:moveTo>
                      <a:pt x="1047" y="1642"/>
                    </a:moveTo>
                    <a:cubicBezTo>
                      <a:pt x="1075" y="1585"/>
                      <a:pt x="1047" y="1556"/>
                      <a:pt x="1047" y="1527"/>
                    </a:cubicBezTo>
                    <a:cubicBezTo>
                      <a:pt x="867" y="1105"/>
                      <a:pt x="566" y="660"/>
                      <a:pt x="330" y="302"/>
                    </a:cubicBezTo>
                    <a:cubicBezTo>
                      <a:pt x="244" y="180"/>
                      <a:pt x="151" y="58"/>
                      <a:pt x="0" y="1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7" name="Google Shape;3007;p22"/>
              <p:cNvSpPr/>
              <p:nvPr/>
            </p:nvSpPr>
            <p:spPr>
              <a:xfrm>
                <a:off x="952450" y="691638"/>
                <a:ext cx="61937" cy="70528"/>
              </a:xfrm>
              <a:custGeom>
                <a:avLst/>
                <a:gdLst/>
                <a:ahLst/>
                <a:cxnLst/>
                <a:rect l="l" t="t" r="r" b="b"/>
                <a:pathLst>
                  <a:path w="1341" h="1527" fill="none" extrusionOk="0">
                    <a:moveTo>
                      <a:pt x="1341" y="1527"/>
                    </a:moveTo>
                    <a:cubicBezTo>
                      <a:pt x="1283" y="1405"/>
                      <a:pt x="1226" y="1283"/>
                      <a:pt x="1133" y="1169"/>
                    </a:cubicBezTo>
                    <a:cubicBezTo>
                      <a:pt x="1075" y="1075"/>
                      <a:pt x="1011" y="1018"/>
                      <a:pt x="954" y="925"/>
                    </a:cubicBezTo>
                    <a:cubicBezTo>
                      <a:pt x="774" y="746"/>
                      <a:pt x="473" y="416"/>
                      <a:pt x="294" y="237"/>
                    </a:cubicBezTo>
                    <a:cubicBezTo>
                      <a:pt x="208" y="151"/>
                      <a:pt x="115" y="58"/>
                      <a:pt x="0" y="1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8" name="Google Shape;3008;p22"/>
              <p:cNvSpPr/>
              <p:nvPr/>
            </p:nvSpPr>
            <p:spPr>
              <a:xfrm>
                <a:off x="960717" y="691638"/>
                <a:ext cx="89742" cy="41430"/>
              </a:xfrm>
              <a:custGeom>
                <a:avLst/>
                <a:gdLst/>
                <a:ahLst/>
                <a:cxnLst/>
                <a:rect l="l" t="t" r="r" b="b"/>
                <a:pathLst>
                  <a:path w="1943" h="897" fill="none" extrusionOk="0">
                    <a:moveTo>
                      <a:pt x="1" y="58"/>
                    </a:moveTo>
                    <a:cubicBezTo>
                      <a:pt x="29" y="29"/>
                      <a:pt x="58" y="1"/>
                      <a:pt x="115" y="1"/>
                    </a:cubicBezTo>
                    <a:cubicBezTo>
                      <a:pt x="180" y="1"/>
                      <a:pt x="208" y="29"/>
                      <a:pt x="266" y="29"/>
                    </a:cubicBezTo>
                    <a:cubicBezTo>
                      <a:pt x="896" y="302"/>
                      <a:pt x="1341" y="595"/>
                      <a:pt x="1943" y="896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9" name="Google Shape;3009;p22"/>
              <p:cNvSpPr/>
              <p:nvPr/>
            </p:nvSpPr>
            <p:spPr>
              <a:xfrm>
                <a:off x="963350" y="676396"/>
                <a:ext cx="96717" cy="12655"/>
              </a:xfrm>
              <a:custGeom>
                <a:avLst/>
                <a:gdLst/>
                <a:ahLst/>
                <a:cxnLst/>
                <a:rect l="l" t="t" r="r" b="b"/>
                <a:pathLst>
                  <a:path w="2094" h="274" fill="none" extrusionOk="0">
                    <a:moveTo>
                      <a:pt x="1" y="273"/>
                    </a:moveTo>
                    <a:cubicBezTo>
                      <a:pt x="123" y="245"/>
                      <a:pt x="237" y="209"/>
                      <a:pt x="359" y="209"/>
                    </a:cubicBezTo>
                    <a:cubicBezTo>
                      <a:pt x="839" y="151"/>
                      <a:pt x="1585" y="30"/>
                      <a:pt x="2093" y="1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0" name="Google Shape;3010;p22"/>
              <p:cNvSpPr/>
              <p:nvPr/>
            </p:nvSpPr>
            <p:spPr>
              <a:xfrm>
                <a:off x="964690" y="621480"/>
                <a:ext cx="71868" cy="59305"/>
              </a:xfrm>
              <a:custGeom>
                <a:avLst/>
                <a:gdLst/>
                <a:ahLst/>
                <a:cxnLst/>
                <a:rect l="l" t="t" r="r" b="b"/>
                <a:pathLst>
                  <a:path w="1556" h="1284" fill="none" extrusionOk="0">
                    <a:moveTo>
                      <a:pt x="1" y="1283"/>
                    </a:moveTo>
                    <a:cubicBezTo>
                      <a:pt x="388" y="925"/>
                      <a:pt x="1255" y="237"/>
                      <a:pt x="1556" y="0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1" name="Google Shape;3011;p22"/>
              <p:cNvSpPr/>
              <p:nvPr/>
            </p:nvSpPr>
            <p:spPr>
              <a:xfrm>
                <a:off x="944182" y="588365"/>
                <a:ext cx="10946" cy="89419"/>
              </a:xfrm>
              <a:custGeom>
                <a:avLst/>
                <a:gdLst/>
                <a:ahLst/>
                <a:cxnLst/>
                <a:rect l="l" t="t" r="r" b="b"/>
                <a:pathLst>
                  <a:path w="237" h="1936" fill="none" extrusionOk="0">
                    <a:moveTo>
                      <a:pt x="151" y="1936"/>
                    </a:moveTo>
                    <a:cubicBezTo>
                      <a:pt x="208" y="1878"/>
                      <a:pt x="208" y="1792"/>
                      <a:pt x="208" y="1699"/>
                    </a:cubicBezTo>
                    <a:cubicBezTo>
                      <a:pt x="237" y="1491"/>
                      <a:pt x="237" y="1076"/>
                      <a:pt x="208" y="861"/>
                    </a:cubicBezTo>
                    <a:cubicBezTo>
                      <a:pt x="179" y="474"/>
                      <a:pt x="151" y="237"/>
                      <a:pt x="0" y="1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2" name="Google Shape;3012;p22"/>
              <p:cNvSpPr/>
              <p:nvPr/>
            </p:nvSpPr>
            <p:spPr>
              <a:xfrm>
                <a:off x="955082" y="592337"/>
                <a:ext cx="41430" cy="85447"/>
              </a:xfrm>
              <a:custGeom>
                <a:avLst/>
                <a:gdLst/>
                <a:ahLst/>
                <a:cxnLst/>
                <a:rect l="l" t="t" r="r" b="b"/>
                <a:pathLst>
                  <a:path w="897" h="1850" fill="none" extrusionOk="0">
                    <a:moveTo>
                      <a:pt x="1" y="1850"/>
                    </a:moveTo>
                    <a:cubicBezTo>
                      <a:pt x="29" y="1850"/>
                      <a:pt x="94" y="1850"/>
                      <a:pt x="123" y="1821"/>
                    </a:cubicBezTo>
                    <a:cubicBezTo>
                      <a:pt x="151" y="1792"/>
                      <a:pt x="180" y="1764"/>
                      <a:pt x="180" y="1706"/>
                    </a:cubicBezTo>
                    <a:cubicBezTo>
                      <a:pt x="273" y="1556"/>
                      <a:pt x="811" y="273"/>
                      <a:pt x="897" y="1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3" name="Google Shape;3013;p22"/>
              <p:cNvSpPr/>
              <p:nvPr/>
            </p:nvSpPr>
            <p:spPr>
              <a:xfrm>
                <a:off x="941180" y="671131"/>
                <a:ext cx="24895" cy="24849"/>
              </a:xfrm>
              <a:custGeom>
                <a:avLst/>
                <a:gdLst/>
                <a:ahLst/>
                <a:cxnLst/>
                <a:rect l="l" t="t" r="r" b="b"/>
                <a:pathLst>
                  <a:path w="539" h="538" fill="none" extrusionOk="0">
                    <a:moveTo>
                      <a:pt x="94" y="502"/>
                    </a:moveTo>
                    <a:lnTo>
                      <a:pt x="216" y="502"/>
                    </a:lnTo>
                    <a:cubicBezTo>
                      <a:pt x="216" y="502"/>
                      <a:pt x="244" y="502"/>
                      <a:pt x="244" y="538"/>
                    </a:cubicBezTo>
                    <a:lnTo>
                      <a:pt x="330" y="538"/>
                    </a:lnTo>
                    <a:cubicBezTo>
                      <a:pt x="395" y="538"/>
                      <a:pt x="452" y="502"/>
                      <a:pt x="481" y="445"/>
                    </a:cubicBezTo>
                    <a:cubicBezTo>
                      <a:pt x="510" y="387"/>
                      <a:pt x="538" y="323"/>
                      <a:pt x="538" y="265"/>
                    </a:cubicBezTo>
                    <a:lnTo>
                      <a:pt x="538" y="208"/>
                    </a:lnTo>
                    <a:cubicBezTo>
                      <a:pt x="510" y="179"/>
                      <a:pt x="510" y="179"/>
                      <a:pt x="481" y="179"/>
                    </a:cubicBezTo>
                    <a:cubicBezTo>
                      <a:pt x="452" y="144"/>
                      <a:pt x="424" y="115"/>
                      <a:pt x="395" y="58"/>
                    </a:cubicBezTo>
                    <a:cubicBezTo>
                      <a:pt x="395" y="29"/>
                      <a:pt x="359" y="0"/>
                      <a:pt x="330" y="0"/>
                    </a:cubicBezTo>
                    <a:lnTo>
                      <a:pt x="302" y="29"/>
                    </a:lnTo>
                    <a:cubicBezTo>
                      <a:pt x="302" y="58"/>
                      <a:pt x="273" y="58"/>
                      <a:pt x="273" y="86"/>
                    </a:cubicBezTo>
                    <a:cubicBezTo>
                      <a:pt x="244" y="115"/>
                      <a:pt x="151" y="115"/>
                      <a:pt x="123" y="144"/>
                    </a:cubicBezTo>
                    <a:lnTo>
                      <a:pt x="94" y="144"/>
                    </a:lnTo>
                    <a:cubicBezTo>
                      <a:pt x="94" y="179"/>
                      <a:pt x="94" y="179"/>
                      <a:pt x="123" y="179"/>
                    </a:cubicBezTo>
                    <a:cubicBezTo>
                      <a:pt x="151" y="265"/>
                      <a:pt x="65" y="265"/>
                      <a:pt x="37" y="323"/>
                    </a:cubicBezTo>
                    <a:cubicBezTo>
                      <a:pt x="1" y="387"/>
                      <a:pt x="65" y="473"/>
                      <a:pt x="94" y="502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4" name="Google Shape;3014;p22"/>
              <p:cNvSpPr/>
              <p:nvPr/>
            </p:nvSpPr>
            <p:spPr>
              <a:xfrm>
                <a:off x="951110" y="684710"/>
                <a:ext cx="46" cy="46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5" name="Google Shape;3015;p22"/>
              <p:cNvSpPr/>
              <p:nvPr/>
            </p:nvSpPr>
            <p:spPr>
              <a:xfrm>
                <a:off x="133387" y="731302"/>
                <a:ext cx="261883" cy="250382"/>
              </a:xfrm>
              <a:custGeom>
                <a:avLst/>
                <a:gdLst/>
                <a:ahLst/>
                <a:cxnLst/>
                <a:rect l="l" t="t" r="r" b="b"/>
                <a:pathLst>
                  <a:path w="5670" h="5421" extrusionOk="0">
                    <a:moveTo>
                      <a:pt x="3011" y="0"/>
                    </a:moveTo>
                    <a:cubicBezTo>
                      <a:pt x="2688" y="0"/>
                      <a:pt x="2237" y="93"/>
                      <a:pt x="2029" y="151"/>
                    </a:cubicBezTo>
                    <a:cubicBezTo>
                      <a:pt x="1642" y="273"/>
                      <a:pt x="1398" y="387"/>
                      <a:pt x="1104" y="631"/>
                    </a:cubicBezTo>
                    <a:cubicBezTo>
                      <a:pt x="896" y="746"/>
                      <a:pt x="746" y="925"/>
                      <a:pt x="596" y="1104"/>
                    </a:cubicBezTo>
                    <a:cubicBezTo>
                      <a:pt x="416" y="1312"/>
                      <a:pt x="295" y="1527"/>
                      <a:pt x="180" y="1849"/>
                    </a:cubicBezTo>
                    <a:cubicBezTo>
                      <a:pt x="1" y="2358"/>
                      <a:pt x="87" y="2781"/>
                      <a:pt x="180" y="3225"/>
                    </a:cubicBezTo>
                    <a:cubicBezTo>
                      <a:pt x="295" y="3677"/>
                      <a:pt x="502" y="4092"/>
                      <a:pt x="832" y="4422"/>
                    </a:cubicBezTo>
                    <a:cubicBezTo>
                      <a:pt x="1011" y="4630"/>
                      <a:pt x="1190" y="4809"/>
                      <a:pt x="1434" y="4959"/>
                    </a:cubicBezTo>
                    <a:cubicBezTo>
                      <a:pt x="1902" y="5267"/>
                      <a:pt x="2470" y="5420"/>
                      <a:pt x="3037" y="5420"/>
                    </a:cubicBezTo>
                    <a:cubicBezTo>
                      <a:pt x="3408" y="5420"/>
                      <a:pt x="3779" y="5355"/>
                      <a:pt x="4121" y="5225"/>
                    </a:cubicBezTo>
                    <a:cubicBezTo>
                      <a:pt x="4301" y="5139"/>
                      <a:pt x="4480" y="5045"/>
                      <a:pt x="4659" y="4931"/>
                    </a:cubicBezTo>
                    <a:cubicBezTo>
                      <a:pt x="5311" y="4451"/>
                      <a:pt x="5669" y="3526"/>
                      <a:pt x="5641" y="2745"/>
                    </a:cubicBezTo>
                    <a:cubicBezTo>
                      <a:pt x="5612" y="1971"/>
                      <a:pt x="5225" y="1254"/>
                      <a:pt x="4659" y="717"/>
                    </a:cubicBezTo>
                    <a:cubicBezTo>
                      <a:pt x="4179" y="273"/>
                      <a:pt x="3699" y="29"/>
                      <a:pt x="3011" y="0"/>
                    </a:cubicBezTo>
                    <a:close/>
                  </a:path>
                </a:pathLst>
              </a:custGeom>
              <a:solidFill>
                <a:srgbClr val="FCC1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6" name="Google Shape;3016;p22"/>
              <p:cNvSpPr/>
              <p:nvPr/>
            </p:nvSpPr>
            <p:spPr>
              <a:xfrm>
                <a:off x="116851" y="713428"/>
                <a:ext cx="261837" cy="256572"/>
              </a:xfrm>
              <a:custGeom>
                <a:avLst/>
                <a:gdLst/>
                <a:ahLst/>
                <a:cxnLst/>
                <a:rect l="l" t="t" r="r" b="b"/>
                <a:pathLst>
                  <a:path w="5669" h="5555" fill="none" extrusionOk="0">
                    <a:moveTo>
                      <a:pt x="1398" y="4959"/>
                    </a:moveTo>
                    <a:cubicBezTo>
                      <a:pt x="2179" y="5461"/>
                      <a:pt x="3225" y="5554"/>
                      <a:pt x="4085" y="5225"/>
                    </a:cubicBezTo>
                    <a:cubicBezTo>
                      <a:pt x="4264" y="5139"/>
                      <a:pt x="4479" y="5045"/>
                      <a:pt x="4623" y="4924"/>
                    </a:cubicBezTo>
                    <a:cubicBezTo>
                      <a:pt x="5282" y="4451"/>
                      <a:pt x="5669" y="3526"/>
                      <a:pt x="5612" y="2745"/>
                    </a:cubicBezTo>
                    <a:cubicBezTo>
                      <a:pt x="5583" y="1971"/>
                      <a:pt x="5196" y="1254"/>
                      <a:pt x="4623" y="717"/>
                    </a:cubicBezTo>
                    <a:cubicBezTo>
                      <a:pt x="4150" y="265"/>
                      <a:pt x="3670" y="29"/>
                      <a:pt x="2982" y="29"/>
                    </a:cubicBezTo>
                    <a:cubicBezTo>
                      <a:pt x="2652" y="0"/>
                      <a:pt x="2208" y="86"/>
                      <a:pt x="2000" y="151"/>
                    </a:cubicBezTo>
                    <a:cubicBezTo>
                      <a:pt x="1613" y="265"/>
                      <a:pt x="1369" y="387"/>
                      <a:pt x="1075" y="624"/>
                    </a:cubicBezTo>
                    <a:cubicBezTo>
                      <a:pt x="860" y="774"/>
                      <a:pt x="717" y="925"/>
                      <a:pt x="567" y="1104"/>
                    </a:cubicBezTo>
                    <a:cubicBezTo>
                      <a:pt x="416" y="1312"/>
                      <a:pt x="266" y="1520"/>
                      <a:pt x="144" y="1849"/>
                    </a:cubicBezTo>
                    <a:cubicBezTo>
                      <a:pt x="0" y="2358"/>
                      <a:pt x="58" y="2774"/>
                      <a:pt x="180" y="3225"/>
                    </a:cubicBezTo>
                    <a:cubicBezTo>
                      <a:pt x="266" y="3669"/>
                      <a:pt x="502" y="4092"/>
                      <a:pt x="803" y="4451"/>
                    </a:cubicBezTo>
                    <a:cubicBezTo>
                      <a:pt x="982" y="4630"/>
                      <a:pt x="1161" y="4809"/>
                      <a:pt x="1398" y="4959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7" name="Google Shape;3017;p22"/>
              <p:cNvSpPr/>
              <p:nvPr/>
            </p:nvSpPr>
            <p:spPr>
              <a:xfrm>
                <a:off x="134726" y="735597"/>
                <a:ext cx="224795" cy="206920"/>
              </a:xfrm>
              <a:custGeom>
                <a:avLst/>
                <a:gdLst/>
                <a:ahLst/>
                <a:cxnLst/>
                <a:rect l="l" t="t" r="r" b="b"/>
                <a:pathLst>
                  <a:path w="4867" h="4480" fill="none" extrusionOk="0">
                    <a:moveTo>
                      <a:pt x="2150" y="180"/>
                    </a:moveTo>
                    <a:cubicBezTo>
                      <a:pt x="2208" y="58"/>
                      <a:pt x="2329" y="29"/>
                      <a:pt x="2444" y="0"/>
                    </a:cubicBezTo>
                    <a:cubicBezTo>
                      <a:pt x="2716" y="0"/>
                      <a:pt x="2982" y="58"/>
                      <a:pt x="3161" y="208"/>
                    </a:cubicBezTo>
                    <a:cubicBezTo>
                      <a:pt x="3197" y="237"/>
                      <a:pt x="3225" y="266"/>
                      <a:pt x="3254" y="266"/>
                    </a:cubicBezTo>
                    <a:lnTo>
                      <a:pt x="3311" y="266"/>
                    </a:lnTo>
                    <a:cubicBezTo>
                      <a:pt x="3670" y="323"/>
                      <a:pt x="3999" y="567"/>
                      <a:pt x="4150" y="896"/>
                    </a:cubicBezTo>
                    <a:cubicBezTo>
                      <a:pt x="4565" y="1133"/>
                      <a:pt x="4773" y="1642"/>
                      <a:pt x="4658" y="2086"/>
                    </a:cubicBezTo>
                    <a:cubicBezTo>
                      <a:pt x="4809" y="2236"/>
                      <a:pt x="4866" y="2473"/>
                      <a:pt x="4866" y="2688"/>
                    </a:cubicBezTo>
                    <a:cubicBezTo>
                      <a:pt x="4838" y="2896"/>
                      <a:pt x="4716" y="3103"/>
                      <a:pt x="4537" y="3225"/>
                    </a:cubicBezTo>
                    <a:cubicBezTo>
                      <a:pt x="4508" y="3254"/>
                      <a:pt x="4508" y="3254"/>
                      <a:pt x="4479" y="3283"/>
                    </a:cubicBezTo>
                    <a:cubicBezTo>
                      <a:pt x="4451" y="3311"/>
                      <a:pt x="4451" y="3340"/>
                      <a:pt x="4415" y="3369"/>
                    </a:cubicBezTo>
                    <a:cubicBezTo>
                      <a:pt x="4300" y="3670"/>
                      <a:pt x="3999" y="3877"/>
                      <a:pt x="3670" y="3906"/>
                    </a:cubicBezTo>
                    <a:cubicBezTo>
                      <a:pt x="3641" y="4085"/>
                      <a:pt x="3490" y="4236"/>
                      <a:pt x="3311" y="4329"/>
                    </a:cubicBezTo>
                    <a:cubicBezTo>
                      <a:pt x="3161" y="4386"/>
                      <a:pt x="2953" y="4415"/>
                      <a:pt x="2774" y="4444"/>
                    </a:cubicBezTo>
                    <a:cubicBezTo>
                      <a:pt x="2566" y="4479"/>
                      <a:pt x="2329" y="4479"/>
                      <a:pt x="2208" y="4329"/>
                    </a:cubicBezTo>
                    <a:cubicBezTo>
                      <a:pt x="2150" y="4415"/>
                      <a:pt x="1971" y="4415"/>
                      <a:pt x="1849" y="4386"/>
                    </a:cubicBezTo>
                    <a:cubicBezTo>
                      <a:pt x="1520" y="4329"/>
                      <a:pt x="1226" y="4121"/>
                      <a:pt x="1011" y="3849"/>
                    </a:cubicBezTo>
                    <a:cubicBezTo>
                      <a:pt x="982" y="3820"/>
                      <a:pt x="982" y="3791"/>
                      <a:pt x="953" y="3791"/>
                    </a:cubicBezTo>
                    <a:cubicBezTo>
                      <a:pt x="925" y="3763"/>
                      <a:pt x="896" y="3727"/>
                      <a:pt x="832" y="3727"/>
                    </a:cubicBezTo>
                    <a:cubicBezTo>
                      <a:pt x="509" y="3548"/>
                      <a:pt x="330" y="3189"/>
                      <a:pt x="330" y="2802"/>
                    </a:cubicBezTo>
                    <a:cubicBezTo>
                      <a:pt x="208" y="2717"/>
                      <a:pt x="115" y="2595"/>
                      <a:pt x="86" y="2444"/>
                    </a:cubicBezTo>
                    <a:cubicBezTo>
                      <a:pt x="29" y="2265"/>
                      <a:pt x="0" y="2086"/>
                      <a:pt x="29" y="1935"/>
                    </a:cubicBezTo>
                    <a:cubicBezTo>
                      <a:pt x="86" y="1756"/>
                      <a:pt x="180" y="1577"/>
                      <a:pt x="330" y="1520"/>
                    </a:cubicBezTo>
                    <a:cubicBezTo>
                      <a:pt x="416" y="1462"/>
                      <a:pt x="359" y="1369"/>
                      <a:pt x="359" y="1283"/>
                    </a:cubicBezTo>
                    <a:cubicBezTo>
                      <a:pt x="330" y="1133"/>
                      <a:pt x="445" y="1011"/>
                      <a:pt x="538" y="925"/>
                    </a:cubicBezTo>
                    <a:cubicBezTo>
                      <a:pt x="595" y="832"/>
                      <a:pt x="688" y="746"/>
                      <a:pt x="774" y="681"/>
                    </a:cubicBezTo>
                    <a:cubicBezTo>
                      <a:pt x="867" y="624"/>
                      <a:pt x="982" y="595"/>
                      <a:pt x="1104" y="595"/>
                    </a:cubicBezTo>
                    <a:cubicBezTo>
                      <a:pt x="1161" y="624"/>
                      <a:pt x="1226" y="624"/>
                      <a:pt x="1254" y="595"/>
                    </a:cubicBezTo>
                    <a:lnTo>
                      <a:pt x="1254" y="473"/>
                    </a:lnTo>
                    <a:cubicBezTo>
                      <a:pt x="1254" y="359"/>
                      <a:pt x="1405" y="237"/>
                      <a:pt x="1520" y="208"/>
                    </a:cubicBezTo>
                    <a:cubicBezTo>
                      <a:pt x="1727" y="115"/>
                      <a:pt x="1971" y="58"/>
                      <a:pt x="2150" y="180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8" name="Google Shape;3018;p22"/>
              <p:cNvSpPr/>
              <p:nvPr/>
            </p:nvSpPr>
            <p:spPr>
              <a:xfrm>
                <a:off x="176111" y="848477"/>
                <a:ext cx="71544" cy="87063"/>
              </a:xfrm>
              <a:custGeom>
                <a:avLst/>
                <a:gdLst/>
                <a:ahLst/>
                <a:cxnLst/>
                <a:rect l="l" t="t" r="r" b="b"/>
                <a:pathLst>
                  <a:path w="1549" h="1885" fill="none" extrusionOk="0">
                    <a:moveTo>
                      <a:pt x="1312" y="1885"/>
                    </a:moveTo>
                    <a:cubicBezTo>
                      <a:pt x="1405" y="1462"/>
                      <a:pt x="1519" y="925"/>
                      <a:pt x="1519" y="509"/>
                    </a:cubicBezTo>
                    <a:cubicBezTo>
                      <a:pt x="1491" y="301"/>
                      <a:pt x="1548" y="151"/>
                      <a:pt x="1462" y="29"/>
                    </a:cubicBezTo>
                    <a:cubicBezTo>
                      <a:pt x="1433" y="0"/>
                      <a:pt x="1369" y="0"/>
                      <a:pt x="1312" y="0"/>
                    </a:cubicBezTo>
                    <a:cubicBezTo>
                      <a:pt x="1283" y="29"/>
                      <a:pt x="1161" y="151"/>
                      <a:pt x="1104" y="208"/>
                    </a:cubicBezTo>
                    <a:cubicBezTo>
                      <a:pt x="831" y="659"/>
                      <a:pt x="444" y="1018"/>
                      <a:pt x="0" y="1283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9" name="Google Shape;3019;p22"/>
              <p:cNvSpPr/>
              <p:nvPr/>
            </p:nvSpPr>
            <p:spPr>
              <a:xfrm>
                <a:off x="149969" y="845798"/>
                <a:ext cx="86740" cy="19260"/>
              </a:xfrm>
              <a:custGeom>
                <a:avLst/>
                <a:gdLst/>
                <a:ahLst/>
                <a:cxnLst/>
                <a:rect l="l" t="t" r="r" b="b"/>
                <a:pathLst>
                  <a:path w="1878" h="417" fill="none" extrusionOk="0">
                    <a:moveTo>
                      <a:pt x="1878" y="123"/>
                    </a:moveTo>
                    <a:lnTo>
                      <a:pt x="1878" y="58"/>
                    </a:lnTo>
                    <a:cubicBezTo>
                      <a:pt x="1878" y="30"/>
                      <a:pt x="1849" y="30"/>
                      <a:pt x="1849" y="30"/>
                    </a:cubicBezTo>
                    <a:cubicBezTo>
                      <a:pt x="1792" y="1"/>
                      <a:pt x="1698" y="1"/>
                      <a:pt x="1641" y="1"/>
                    </a:cubicBezTo>
                    <a:cubicBezTo>
                      <a:pt x="1311" y="1"/>
                      <a:pt x="860" y="123"/>
                      <a:pt x="566" y="237"/>
                    </a:cubicBezTo>
                    <a:cubicBezTo>
                      <a:pt x="358" y="302"/>
                      <a:pt x="179" y="359"/>
                      <a:pt x="0" y="416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0" name="Google Shape;3020;p22"/>
              <p:cNvSpPr/>
              <p:nvPr/>
            </p:nvSpPr>
            <p:spPr>
              <a:xfrm>
                <a:off x="152601" y="803122"/>
                <a:ext cx="82768" cy="44063"/>
              </a:xfrm>
              <a:custGeom>
                <a:avLst/>
                <a:gdLst/>
                <a:ahLst/>
                <a:cxnLst/>
                <a:rect l="l" t="t" r="r" b="b"/>
                <a:pathLst>
                  <a:path w="1792" h="954" fill="none" extrusionOk="0">
                    <a:moveTo>
                      <a:pt x="1792" y="954"/>
                    </a:moveTo>
                    <a:lnTo>
                      <a:pt x="1792" y="868"/>
                    </a:lnTo>
                    <a:cubicBezTo>
                      <a:pt x="1763" y="832"/>
                      <a:pt x="1763" y="803"/>
                      <a:pt x="1735" y="774"/>
                    </a:cubicBezTo>
                    <a:cubicBezTo>
                      <a:pt x="1133" y="473"/>
                      <a:pt x="595" y="237"/>
                      <a:pt x="0" y="0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1" name="Google Shape;3021;p22"/>
              <p:cNvSpPr/>
              <p:nvPr/>
            </p:nvSpPr>
            <p:spPr>
              <a:xfrm>
                <a:off x="188351" y="764371"/>
                <a:ext cx="49698" cy="75886"/>
              </a:xfrm>
              <a:custGeom>
                <a:avLst/>
                <a:gdLst/>
                <a:ahLst/>
                <a:cxnLst/>
                <a:rect l="l" t="t" r="r" b="b"/>
                <a:pathLst>
                  <a:path w="1076" h="1643" fill="none" extrusionOk="0">
                    <a:moveTo>
                      <a:pt x="1047" y="1642"/>
                    </a:moveTo>
                    <a:cubicBezTo>
                      <a:pt x="1075" y="1585"/>
                      <a:pt x="1047" y="1556"/>
                      <a:pt x="1047" y="1527"/>
                    </a:cubicBezTo>
                    <a:cubicBezTo>
                      <a:pt x="867" y="1105"/>
                      <a:pt x="566" y="660"/>
                      <a:pt x="330" y="302"/>
                    </a:cubicBezTo>
                    <a:cubicBezTo>
                      <a:pt x="244" y="180"/>
                      <a:pt x="151" y="58"/>
                      <a:pt x="0" y="1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2" name="Google Shape;3022;p22"/>
              <p:cNvSpPr/>
              <p:nvPr/>
            </p:nvSpPr>
            <p:spPr>
              <a:xfrm>
                <a:off x="242300" y="847138"/>
                <a:ext cx="61937" cy="70528"/>
              </a:xfrm>
              <a:custGeom>
                <a:avLst/>
                <a:gdLst/>
                <a:ahLst/>
                <a:cxnLst/>
                <a:rect l="l" t="t" r="r" b="b"/>
                <a:pathLst>
                  <a:path w="1341" h="1527" fill="none" extrusionOk="0">
                    <a:moveTo>
                      <a:pt x="1341" y="1527"/>
                    </a:moveTo>
                    <a:cubicBezTo>
                      <a:pt x="1283" y="1405"/>
                      <a:pt x="1226" y="1283"/>
                      <a:pt x="1133" y="1169"/>
                    </a:cubicBezTo>
                    <a:cubicBezTo>
                      <a:pt x="1075" y="1075"/>
                      <a:pt x="1011" y="1018"/>
                      <a:pt x="954" y="925"/>
                    </a:cubicBezTo>
                    <a:cubicBezTo>
                      <a:pt x="774" y="746"/>
                      <a:pt x="473" y="416"/>
                      <a:pt x="294" y="237"/>
                    </a:cubicBezTo>
                    <a:cubicBezTo>
                      <a:pt x="208" y="151"/>
                      <a:pt x="115" y="58"/>
                      <a:pt x="0" y="1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3" name="Google Shape;3023;p22"/>
              <p:cNvSpPr/>
              <p:nvPr/>
            </p:nvSpPr>
            <p:spPr>
              <a:xfrm>
                <a:off x="250567" y="847138"/>
                <a:ext cx="89742" cy="41430"/>
              </a:xfrm>
              <a:custGeom>
                <a:avLst/>
                <a:gdLst/>
                <a:ahLst/>
                <a:cxnLst/>
                <a:rect l="l" t="t" r="r" b="b"/>
                <a:pathLst>
                  <a:path w="1943" h="897" fill="none" extrusionOk="0">
                    <a:moveTo>
                      <a:pt x="1" y="58"/>
                    </a:moveTo>
                    <a:cubicBezTo>
                      <a:pt x="29" y="29"/>
                      <a:pt x="58" y="1"/>
                      <a:pt x="115" y="1"/>
                    </a:cubicBezTo>
                    <a:cubicBezTo>
                      <a:pt x="180" y="1"/>
                      <a:pt x="208" y="29"/>
                      <a:pt x="266" y="29"/>
                    </a:cubicBezTo>
                    <a:cubicBezTo>
                      <a:pt x="896" y="302"/>
                      <a:pt x="1341" y="595"/>
                      <a:pt x="1943" y="896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4" name="Google Shape;3024;p22"/>
              <p:cNvSpPr/>
              <p:nvPr/>
            </p:nvSpPr>
            <p:spPr>
              <a:xfrm>
                <a:off x="253200" y="831896"/>
                <a:ext cx="96717" cy="12655"/>
              </a:xfrm>
              <a:custGeom>
                <a:avLst/>
                <a:gdLst/>
                <a:ahLst/>
                <a:cxnLst/>
                <a:rect l="l" t="t" r="r" b="b"/>
                <a:pathLst>
                  <a:path w="2094" h="274" fill="none" extrusionOk="0">
                    <a:moveTo>
                      <a:pt x="1" y="273"/>
                    </a:moveTo>
                    <a:cubicBezTo>
                      <a:pt x="123" y="245"/>
                      <a:pt x="237" y="209"/>
                      <a:pt x="359" y="209"/>
                    </a:cubicBezTo>
                    <a:cubicBezTo>
                      <a:pt x="839" y="151"/>
                      <a:pt x="1585" y="30"/>
                      <a:pt x="2093" y="1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5" name="Google Shape;3025;p22"/>
              <p:cNvSpPr/>
              <p:nvPr/>
            </p:nvSpPr>
            <p:spPr>
              <a:xfrm>
                <a:off x="254540" y="776980"/>
                <a:ext cx="71868" cy="59305"/>
              </a:xfrm>
              <a:custGeom>
                <a:avLst/>
                <a:gdLst/>
                <a:ahLst/>
                <a:cxnLst/>
                <a:rect l="l" t="t" r="r" b="b"/>
                <a:pathLst>
                  <a:path w="1556" h="1284" fill="none" extrusionOk="0">
                    <a:moveTo>
                      <a:pt x="1" y="1283"/>
                    </a:moveTo>
                    <a:cubicBezTo>
                      <a:pt x="388" y="925"/>
                      <a:pt x="1255" y="237"/>
                      <a:pt x="1556" y="0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6" name="Google Shape;3026;p22"/>
              <p:cNvSpPr/>
              <p:nvPr/>
            </p:nvSpPr>
            <p:spPr>
              <a:xfrm>
                <a:off x="234032" y="743865"/>
                <a:ext cx="10946" cy="89419"/>
              </a:xfrm>
              <a:custGeom>
                <a:avLst/>
                <a:gdLst/>
                <a:ahLst/>
                <a:cxnLst/>
                <a:rect l="l" t="t" r="r" b="b"/>
                <a:pathLst>
                  <a:path w="237" h="1936" fill="none" extrusionOk="0">
                    <a:moveTo>
                      <a:pt x="151" y="1936"/>
                    </a:moveTo>
                    <a:cubicBezTo>
                      <a:pt x="208" y="1878"/>
                      <a:pt x="208" y="1792"/>
                      <a:pt x="208" y="1699"/>
                    </a:cubicBezTo>
                    <a:cubicBezTo>
                      <a:pt x="237" y="1491"/>
                      <a:pt x="237" y="1076"/>
                      <a:pt x="208" y="861"/>
                    </a:cubicBezTo>
                    <a:cubicBezTo>
                      <a:pt x="179" y="474"/>
                      <a:pt x="151" y="237"/>
                      <a:pt x="0" y="1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7" name="Google Shape;3027;p22"/>
              <p:cNvSpPr/>
              <p:nvPr/>
            </p:nvSpPr>
            <p:spPr>
              <a:xfrm>
                <a:off x="244932" y="747837"/>
                <a:ext cx="41430" cy="85447"/>
              </a:xfrm>
              <a:custGeom>
                <a:avLst/>
                <a:gdLst/>
                <a:ahLst/>
                <a:cxnLst/>
                <a:rect l="l" t="t" r="r" b="b"/>
                <a:pathLst>
                  <a:path w="897" h="1850" fill="none" extrusionOk="0">
                    <a:moveTo>
                      <a:pt x="1" y="1850"/>
                    </a:moveTo>
                    <a:cubicBezTo>
                      <a:pt x="29" y="1850"/>
                      <a:pt x="94" y="1850"/>
                      <a:pt x="123" y="1821"/>
                    </a:cubicBezTo>
                    <a:cubicBezTo>
                      <a:pt x="151" y="1792"/>
                      <a:pt x="180" y="1764"/>
                      <a:pt x="180" y="1706"/>
                    </a:cubicBezTo>
                    <a:cubicBezTo>
                      <a:pt x="273" y="1556"/>
                      <a:pt x="811" y="273"/>
                      <a:pt x="897" y="1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8" name="Google Shape;3028;p22"/>
              <p:cNvSpPr/>
              <p:nvPr/>
            </p:nvSpPr>
            <p:spPr>
              <a:xfrm>
                <a:off x="231030" y="826631"/>
                <a:ext cx="24895" cy="24849"/>
              </a:xfrm>
              <a:custGeom>
                <a:avLst/>
                <a:gdLst/>
                <a:ahLst/>
                <a:cxnLst/>
                <a:rect l="l" t="t" r="r" b="b"/>
                <a:pathLst>
                  <a:path w="539" h="538" fill="none" extrusionOk="0">
                    <a:moveTo>
                      <a:pt x="94" y="502"/>
                    </a:moveTo>
                    <a:lnTo>
                      <a:pt x="216" y="502"/>
                    </a:lnTo>
                    <a:cubicBezTo>
                      <a:pt x="216" y="502"/>
                      <a:pt x="244" y="502"/>
                      <a:pt x="244" y="538"/>
                    </a:cubicBezTo>
                    <a:lnTo>
                      <a:pt x="330" y="538"/>
                    </a:lnTo>
                    <a:cubicBezTo>
                      <a:pt x="395" y="538"/>
                      <a:pt x="452" y="502"/>
                      <a:pt x="481" y="445"/>
                    </a:cubicBezTo>
                    <a:cubicBezTo>
                      <a:pt x="510" y="387"/>
                      <a:pt x="538" y="323"/>
                      <a:pt x="538" y="265"/>
                    </a:cubicBezTo>
                    <a:lnTo>
                      <a:pt x="538" y="208"/>
                    </a:lnTo>
                    <a:cubicBezTo>
                      <a:pt x="510" y="179"/>
                      <a:pt x="510" y="179"/>
                      <a:pt x="481" y="179"/>
                    </a:cubicBezTo>
                    <a:cubicBezTo>
                      <a:pt x="452" y="144"/>
                      <a:pt x="424" y="115"/>
                      <a:pt x="395" y="58"/>
                    </a:cubicBezTo>
                    <a:cubicBezTo>
                      <a:pt x="395" y="29"/>
                      <a:pt x="359" y="0"/>
                      <a:pt x="330" y="0"/>
                    </a:cubicBezTo>
                    <a:lnTo>
                      <a:pt x="302" y="29"/>
                    </a:lnTo>
                    <a:cubicBezTo>
                      <a:pt x="302" y="58"/>
                      <a:pt x="273" y="58"/>
                      <a:pt x="273" y="86"/>
                    </a:cubicBezTo>
                    <a:cubicBezTo>
                      <a:pt x="244" y="115"/>
                      <a:pt x="151" y="115"/>
                      <a:pt x="123" y="144"/>
                    </a:cubicBezTo>
                    <a:lnTo>
                      <a:pt x="94" y="144"/>
                    </a:lnTo>
                    <a:cubicBezTo>
                      <a:pt x="94" y="179"/>
                      <a:pt x="94" y="179"/>
                      <a:pt x="123" y="179"/>
                    </a:cubicBezTo>
                    <a:cubicBezTo>
                      <a:pt x="151" y="265"/>
                      <a:pt x="65" y="265"/>
                      <a:pt x="37" y="323"/>
                    </a:cubicBezTo>
                    <a:cubicBezTo>
                      <a:pt x="1" y="387"/>
                      <a:pt x="65" y="473"/>
                      <a:pt x="94" y="502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9" name="Google Shape;3029;p22"/>
              <p:cNvSpPr/>
              <p:nvPr/>
            </p:nvSpPr>
            <p:spPr>
              <a:xfrm>
                <a:off x="240960" y="840210"/>
                <a:ext cx="46" cy="46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0" name="Google Shape;3030;p22"/>
              <p:cNvSpPr/>
              <p:nvPr/>
            </p:nvSpPr>
            <p:spPr>
              <a:xfrm rot="8100718">
                <a:off x="392124" y="359302"/>
                <a:ext cx="465071" cy="815133"/>
              </a:xfrm>
              <a:custGeom>
                <a:avLst/>
                <a:gdLst/>
                <a:ahLst/>
                <a:cxnLst/>
                <a:rect l="l" t="t" r="r" b="b"/>
                <a:pathLst>
                  <a:path w="10987" h="19257" extrusionOk="0">
                    <a:moveTo>
                      <a:pt x="6092" y="5461"/>
                    </a:moveTo>
                    <a:lnTo>
                      <a:pt x="6016" y="5660"/>
                    </a:lnTo>
                    <a:lnTo>
                      <a:pt x="6016" y="5660"/>
                    </a:lnTo>
                    <a:cubicBezTo>
                      <a:pt x="6043" y="5596"/>
                      <a:pt x="6074" y="5535"/>
                      <a:pt x="6092" y="5461"/>
                    </a:cubicBezTo>
                    <a:close/>
                    <a:moveTo>
                      <a:pt x="6016" y="5660"/>
                    </a:moveTo>
                    <a:lnTo>
                      <a:pt x="6016" y="5660"/>
                    </a:lnTo>
                    <a:cubicBezTo>
                      <a:pt x="6010" y="5672"/>
                      <a:pt x="6005" y="5685"/>
                      <a:pt x="5999" y="5698"/>
                    </a:cubicBezTo>
                    <a:lnTo>
                      <a:pt x="5999" y="5698"/>
                    </a:lnTo>
                    <a:cubicBezTo>
                      <a:pt x="5999" y="5700"/>
                      <a:pt x="5999" y="5702"/>
                      <a:pt x="5998" y="5705"/>
                    </a:cubicBezTo>
                    <a:lnTo>
                      <a:pt x="6016" y="5660"/>
                    </a:lnTo>
                    <a:close/>
                    <a:moveTo>
                      <a:pt x="8356" y="0"/>
                    </a:moveTo>
                    <a:cubicBezTo>
                      <a:pt x="7432" y="1849"/>
                      <a:pt x="6715" y="3970"/>
                      <a:pt x="5970" y="5912"/>
                    </a:cubicBezTo>
                    <a:lnTo>
                      <a:pt x="5970" y="5791"/>
                    </a:lnTo>
                    <a:cubicBezTo>
                      <a:pt x="5977" y="5758"/>
                      <a:pt x="5988" y="5727"/>
                      <a:pt x="5999" y="5698"/>
                    </a:cubicBezTo>
                    <a:lnTo>
                      <a:pt x="5999" y="5698"/>
                    </a:lnTo>
                    <a:cubicBezTo>
                      <a:pt x="6207" y="4353"/>
                      <a:pt x="6328" y="2865"/>
                      <a:pt x="6450" y="1462"/>
                    </a:cubicBezTo>
                    <a:lnTo>
                      <a:pt x="6450" y="1462"/>
                    </a:lnTo>
                    <a:cubicBezTo>
                      <a:pt x="5848" y="1519"/>
                      <a:pt x="5282" y="1641"/>
                      <a:pt x="4716" y="1820"/>
                    </a:cubicBezTo>
                    <a:cubicBezTo>
                      <a:pt x="4866" y="3791"/>
                      <a:pt x="4952" y="5733"/>
                      <a:pt x="5045" y="7704"/>
                    </a:cubicBezTo>
                    <a:lnTo>
                      <a:pt x="5884" y="8062"/>
                    </a:lnTo>
                    <a:lnTo>
                      <a:pt x="6328" y="8270"/>
                    </a:lnTo>
                    <a:cubicBezTo>
                      <a:pt x="7432" y="6894"/>
                      <a:pt x="9044" y="5912"/>
                      <a:pt x="10778" y="5640"/>
                    </a:cubicBezTo>
                    <a:cubicBezTo>
                      <a:pt x="10986" y="5224"/>
                      <a:pt x="10778" y="4744"/>
                      <a:pt x="10599" y="4329"/>
                    </a:cubicBezTo>
                    <a:cubicBezTo>
                      <a:pt x="10571" y="4271"/>
                      <a:pt x="10506" y="4178"/>
                      <a:pt x="10449" y="4149"/>
                    </a:cubicBezTo>
                    <a:cubicBezTo>
                      <a:pt x="10426" y="4142"/>
                      <a:pt x="10402" y="4138"/>
                      <a:pt x="10378" y="4138"/>
                    </a:cubicBezTo>
                    <a:cubicBezTo>
                      <a:pt x="10313" y="4138"/>
                      <a:pt x="10247" y="4165"/>
                      <a:pt x="10184" y="4207"/>
                    </a:cubicBezTo>
                    <a:cubicBezTo>
                      <a:pt x="8929" y="4866"/>
                      <a:pt x="7969" y="5490"/>
                      <a:pt x="6837" y="6328"/>
                    </a:cubicBezTo>
                    <a:lnTo>
                      <a:pt x="7102" y="5791"/>
                    </a:lnTo>
                    <a:cubicBezTo>
                      <a:pt x="7969" y="4028"/>
                      <a:pt x="8686" y="2659"/>
                      <a:pt x="9524" y="688"/>
                    </a:cubicBezTo>
                    <a:cubicBezTo>
                      <a:pt x="9195" y="387"/>
                      <a:pt x="8779" y="151"/>
                      <a:pt x="8356" y="0"/>
                    </a:cubicBezTo>
                    <a:close/>
                    <a:moveTo>
                      <a:pt x="4837" y="7582"/>
                    </a:moveTo>
                    <a:cubicBezTo>
                      <a:pt x="3433" y="10986"/>
                      <a:pt x="1878" y="14304"/>
                      <a:pt x="237" y="17558"/>
                    </a:cubicBezTo>
                    <a:cubicBezTo>
                      <a:pt x="115" y="17765"/>
                      <a:pt x="0" y="17973"/>
                      <a:pt x="0" y="18210"/>
                    </a:cubicBezTo>
                    <a:cubicBezTo>
                      <a:pt x="0" y="18604"/>
                      <a:pt x="330" y="18962"/>
                      <a:pt x="688" y="19106"/>
                    </a:cubicBezTo>
                    <a:cubicBezTo>
                      <a:pt x="1075" y="19256"/>
                      <a:pt x="1491" y="19256"/>
                      <a:pt x="1878" y="19256"/>
                    </a:cubicBezTo>
                    <a:cubicBezTo>
                      <a:pt x="2028" y="19256"/>
                      <a:pt x="2179" y="19256"/>
                      <a:pt x="2301" y="19170"/>
                    </a:cubicBezTo>
                    <a:cubicBezTo>
                      <a:pt x="2358" y="19077"/>
                      <a:pt x="2387" y="18926"/>
                      <a:pt x="2415" y="18812"/>
                    </a:cubicBezTo>
                    <a:cubicBezTo>
                      <a:pt x="2659" y="16748"/>
                      <a:pt x="3519" y="14806"/>
                      <a:pt x="4386" y="12928"/>
                    </a:cubicBezTo>
                    <a:cubicBezTo>
                      <a:pt x="5074" y="11373"/>
                      <a:pt x="5762" y="9854"/>
                      <a:pt x="6479" y="8327"/>
                    </a:cubicBezTo>
                    <a:cubicBezTo>
                      <a:pt x="6421" y="8299"/>
                      <a:pt x="6385" y="8299"/>
                      <a:pt x="6328" y="8270"/>
                    </a:cubicBezTo>
                    <a:cubicBezTo>
                      <a:pt x="6178" y="8213"/>
                      <a:pt x="5998" y="8148"/>
                      <a:pt x="5848" y="8091"/>
                    </a:cubicBezTo>
                    <a:cubicBezTo>
                      <a:pt x="5490" y="7969"/>
                      <a:pt x="5167" y="7790"/>
                      <a:pt x="4837" y="7582"/>
                    </a:cubicBezTo>
                    <a:close/>
                  </a:path>
                </a:pathLst>
              </a:custGeom>
              <a:solidFill>
                <a:srgbClr val="7FAA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1" name="Google Shape;3031;p22"/>
              <p:cNvSpPr/>
              <p:nvPr/>
            </p:nvSpPr>
            <p:spPr>
              <a:xfrm rot="8100718">
                <a:off x="613416" y="829608"/>
                <a:ext cx="265446" cy="350105"/>
              </a:xfrm>
              <a:custGeom>
                <a:avLst/>
                <a:gdLst/>
                <a:ahLst/>
                <a:cxnLst/>
                <a:rect l="l" t="t" r="r" b="b"/>
                <a:pathLst>
                  <a:path w="6271" h="8271" fill="none" extrusionOk="0">
                    <a:moveTo>
                      <a:pt x="1641" y="8270"/>
                    </a:moveTo>
                    <a:cubicBezTo>
                      <a:pt x="2716" y="6866"/>
                      <a:pt x="4328" y="5913"/>
                      <a:pt x="6091" y="5640"/>
                    </a:cubicBezTo>
                    <a:cubicBezTo>
                      <a:pt x="6271" y="5225"/>
                      <a:pt x="6091" y="4744"/>
                      <a:pt x="5884" y="4329"/>
                    </a:cubicBezTo>
                    <a:cubicBezTo>
                      <a:pt x="5848" y="4271"/>
                      <a:pt x="5819" y="4178"/>
                      <a:pt x="5762" y="4150"/>
                    </a:cubicBezTo>
                    <a:cubicBezTo>
                      <a:pt x="5669" y="4121"/>
                      <a:pt x="5554" y="4150"/>
                      <a:pt x="5461" y="4207"/>
                    </a:cubicBezTo>
                    <a:cubicBezTo>
                      <a:pt x="4207" y="4866"/>
                      <a:pt x="3282" y="5497"/>
                      <a:pt x="2121" y="6328"/>
                    </a:cubicBezTo>
                    <a:cubicBezTo>
                      <a:pt x="3103" y="4300"/>
                      <a:pt x="3913" y="2867"/>
                      <a:pt x="4809" y="688"/>
                    </a:cubicBezTo>
                    <a:cubicBezTo>
                      <a:pt x="4479" y="387"/>
                      <a:pt x="4092" y="151"/>
                      <a:pt x="3669" y="0"/>
                    </a:cubicBezTo>
                    <a:cubicBezTo>
                      <a:pt x="2745" y="1849"/>
                      <a:pt x="1999" y="3970"/>
                      <a:pt x="1254" y="5913"/>
                    </a:cubicBezTo>
                    <a:cubicBezTo>
                      <a:pt x="1519" y="4508"/>
                      <a:pt x="1612" y="2924"/>
                      <a:pt x="1727" y="1462"/>
                    </a:cubicBezTo>
                    <a:cubicBezTo>
                      <a:pt x="1132" y="1520"/>
                      <a:pt x="566" y="1641"/>
                      <a:pt x="0" y="1821"/>
                    </a:cubicBezTo>
                    <a:cubicBezTo>
                      <a:pt x="150" y="3763"/>
                      <a:pt x="265" y="5733"/>
                      <a:pt x="330" y="7675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2" name="Google Shape;3032;p22"/>
              <p:cNvSpPr/>
              <p:nvPr/>
            </p:nvSpPr>
            <p:spPr>
              <a:xfrm rot="8100718">
                <a:off x="719528" y="815919"/>
                <a:ext cx="33990" cy="98627"/>
              </a:xfrm>
              <a:custGeom>
                <a:avLst/>
                <a:gdLst/>
                <a:ahLst/>
                <a:cxnLst/>
                <a:rect l="l" t="t" r="r" b="b"/>
                <a:pathLst>
                  <a:path w="803" h="2330" fill="none" extrusionOk="0">
                    <a:moveTo>
                      <a:pt x="803" y="0"/>
                    </a:moveTo>
                    <a:cubicBezTo>
                      <a:pt x="566" y="781"/>
                      <a:pt x="330" y="1555"/>
                      <a:pt x="0" y="2329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3" name="Google Shape;3033;p22"/>
              <p:cNvSpPr/>
              <p:nvPr/>
            </p:nvSpPr>
            <p:spPr>
              <a:xfrm rot="8100718">
                <a:off x="676826" y="830781"/>
                <a:ext cx="53123" cy="97442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2302" fill="none" extrusionOk="0">
                    <a:moveTo>
                      <a:pt x="1254" y="1"/>
                    </a:moveTo>
                    <a:cubicBezTo>
                      <a:pt x="925" y="717"/>
                      <a:pt x="416" y="1613"/>
                      <a:pt x="0" y="2301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4" name="Google Shape;3034;p22"/>
              <p:cNvSpPr/>
              <p:nvPr/>
            </p:nvSpPr>
            <p:spPr>
              <a:xfrm rot="8100718">
                <a:off x="469442" y="342064"/>
                <a:ext cx="273023" cy="494193"/>
              </a:xfrm>
              <a:custGeom>
                <a:avLst/>
                <a:gdLst/>
                <a:ahLst/>
                <a:cxnLst/>
                <a:rect l="l" t="t" r="r" b="b"/>
                <a:pathLst>
                  <a:path w="6450" h="11675" fill="none" extrusionOk="0">
                    <a:moveTo>
                      <a:pt x="2265" y="11560"/>
                    </a:moveTo>
                    <a:cubicBezTo>
                      <a:pt x="2179" y="11674"/>
                      <a:pt x="2000" y="11674"/>
                      <a:pt x="1849" y="11674"/>
                    </a:cubicBezTo>
                    <a:cubicBezTo>
                      <a:pt x="1462" y="11674"/>
                      <a:pt x="1039" y="11674"/>
                      <a:pt x="681" y="11531"/>
                    </a:cubicBezTo>
                    <a:cubicBezTo>
                      <a:pt x="294" y="11380"/>
                      <a:pt x="0" y="11022"/>
                      <a:pt x="0" y="10635"/>
                    </a:cubicBezTo>
                    <a:cubicBezTo>
                      <a:pt x="0" y="10391"/>
                      <a:pt x="115" y="10184"/>
                      <a:pt x="208" y="9976"/>
                    </a:cubicBezTo>
                    <a:cubicBezTo>
                      <a:pt x="1878" y="6722"/>
                      <a:pt x="3404" y="3376"/>
                      <a:pt x="4837" y="0"/>
                    </a:cubicBezTo>
                    <a:cubicBezTo>
                      <a:pt x="5339" y="330"/>
                      <a:pt x="5877" y="566"/>
                      <a:pt x="6450" y="717"/>
                    </a:cubicBezTo>
                    <a:cubicBezTo>
                      <a:pt x="5762" y="2272"/>
                      <a:pt x="5074" y="3791"/>
                      <a:pt x="4357" y="5318"/>
                    </a:cubicBezTo>
                    <a:cubicBezTo>
                      <a:pt x="3519" y="7231"/>
                      <a:pt x="2623" y="9166"/>
                      <a:pt x="2387" y="11230"/>
                    </a:cubicBezTo>
                    <a:cubicBezTo>
                      <a:pt x="2358" y="11352"/>
                      <a:pt x="2358" y="11466"/>
                      <a:pt x="2265" y="11560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5" name="Google Shape;3035;p22"/>
              <p:cNvSpPr/>
              <p:nvPr/>
            </p:nvSpPr>
            <p:spPr>
              <a:xfrm rot="8100718">
                <a:off x="479330" y="364795"/>
                <a:ext cx="187222" cy="471462"/>
              </a:xfrm>
              <a:custGeom>
                <a:avLst/>
                <a:gdLst/>
                <a:ahLst/>
                <a:cxnLst/>
                <a:rect l="l" t="t" r="r" b="b"/>
                <a:pathLst>
                  <a:path w="4423" h="11138" fill="none" extrusionOk="0">
                    <a:moveTo>
                      <a:pt x="4423" y="1"/>
                    </a:moveTo>
                    <a:cubicBezTo>
                      <a:pt x="3319" y="2445"/>
                      <a:pt x="2244" y="4810"/>
                      <a:pt x="1140" y="7253"/>
                    </a:cubicBezTo>
                    <a:cubicBezTo>
                      <a:pt x="603" y="8479"/>
                      <a:pt x="1" y="9790"/>
                      <a:pt x="37" y="11137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36" name="Google Shape;3036;p22"/>
            <p:cNvGrpSpPr/>
            <p:nvPr/>
          </p:nvGrpSpPr>
          <p:grpSpPr>
            <a:xfrm flipH="1">
              <a:off x="6292519" y="19059"/>
              <a:ext cx="2859082" cy="2764882"/>
              <a:chOff x="-13031" y="9"/>
              <a:chExt cx="2859082" cy="2764882"/>
            </a:xfrm>
          </p:grpSpPr>
          <p:sp>
            <p:nvSpPr>
              <p:cNvPr id="3037" name="Google Shape;3037;p22"/>
              <p:cNvSpPr/>
              <p:nvPr/>
            </p:nvSpPr>
            <p:spPr>
              <a:xfrm flipH="1">
                <a:off x="455524" y="121854"/>
                <a:ext cx="144546" cy="162842"/>
              </a:xfrm>
              <a:custGeom>
                <a:avLst/>
                <a:gdLst/>
                <a:ahLst/>
                <a:cxnLst/>
                <a:rect l="l" t="t" r="r" b="b"/>
                <a:pathLst>
                  <a:path w="3290" h="3706" fill="none" extrusionOk="0">
                    <a:moveTo>
                      <a:pt x="2394" y="1169"/>
                    </a:moveTo>
                    <a:cubicBezTo>
                      <a:pt x="2215" y="1197"/>
                      <a:pt x="2301" y="932"/>
                      <a:pt x="2301" y="932"/>
                    </a:cubicBezTo>
                    <a:cubicBezTo>
                      <a:pt x="2301" y="932"/>
                      <a:pt x="2509" y="1"/>
                      <a:pt x="1943" y="65"/>
                    </a:cubicBezTo>
                    <a:cubicBezTo>
                      <a:pt x="1943" y="65"/>
                      <a:pt x="1018" y="273"/>
                      <a:pt x="509" y="990"/>
                    </a:cubicBezTo>
                    <a:cubicBezTo>
                      <a:pt x="1" y="1706"/>
                      <a:pt x="961" y="1706"/>
                      <a:pt x="961" y="1706"/>
                    </a:cubicBezTo>
                    <a:cubicBezTo>
                      <a:pt x="961" y="1706"/>
                      <a:pt x="1018" y="1678"/>
                      <a:pt x="1047" y="1857"/>
                    </a:cubicBezTo>
                    <a:cubicBezTo>
                      <a:pt x="1076" y="2036"/>
                      <a:pt x="896" y="2007"/>
                      <a:pt x="896" y="2007"/>
                    </a:cubicBezTo>
                    <a:cubicBezTo>
                      <a:pt x="273" y="2151"/>
                      <a:pt x="868" y="2867"/>
                      <a:pt x="868" y="2867"/>
                    </a:cubicBezTo>
                    <a:cubicBezTo>
                      <a:pt x="1706" y="3706"/>
                      <a:pt x="1914" y="2753"/>
                      <a:pt x="2036" y="2573"/>
                    </a:cubicBezTo>
                    <a:cubicBezTo>
                      <a:pt x="2150" y="2423"/>
                      <a:pt x="2423" y="2839"/>
                      <a:pt x="2752" y="2631"/>
                    </a:cubicBezTo>
                    <a:cubicBezTo>
                      <a:pt x="3082" y="2452"/>
                      <a:pt x="3290" y="2093"/>
                      <a:pt x="3111" y="1377"/>
                    </a:cubicBezTo>
                    <a:cubicBezTo>
                      <a:pt x="2932" y="660"/>
                      <a:pt x="2573" y="1111"/>
                      <a:pt x="2394" y="1169"/>
                    </a:cubicBezTo>
                    <a:close/>
                    <a:moveTo>
                      <a:pt x="2781" y="1470"/>
                    </a:moveTo>
                    <a:cubicBezTo>
                      <a:pt x="2960" y="2122"/>
                      <a:pt x="2724" y="2272"/>
                      <a:pt x="2573" y="2366"/>
                    </a:cubicBezTo>
                    <a:cubicBezTo>
                      <a:pt x="2573" y="2366"/>
                      <a:pt x="2509" y="2366"/>
                      <a:pt x="2423" y="2301"/>
                    </a:cubicBezTo>
                    <a:cubicBezTo>
                      <a:pt x="2272" y="2244"/>
                      <a:pt x="2093" y="2151"/>
                      <a:pt x="1885" y="2272"/>
                    </a:cubicBezTo>
                    <a:cubicBezTo>
                      <a:pt x="1828" y="2301"/>
                      <a:pt x="1792" y="2366"/>
                      <a:pt x="1763" y="2394"/>
                    </a:cubicBezTo>
                    <a:cubicBezTo>
                      <a:pt x="1706" y="2452"/>
                      <a:pt x="1706" y="2509"/>
                      <a:pt x="1677" y="2573"/>
                    </a:cubicBezTo>
                    <a:cubicBezTo>
                      <a:pt x="1613" y="2659"/>
                      <a:pt x="1556" y="2839"/>
                      <a:pt x="1470" y="2867"/>
                    </a:cubicBezTo>
                    <a:cubicBezTo>
                      <a:pt x="1434" y="2903"/>
                      <a:pt x="1319" y="2839"/>
                      <a:pt x="1111" y="2659"/>
                    </a:cubicBezTo>
                    <a:cubicBezTo>
                      <a:pt x="1018" y="2545"/>
                      <a:pt x="961" y="2423"/>
                      <a:pt x="932" y="2330"/>
                    </a:cubicBezTo>
                    <a:cubicBezTo>
                      <a:pt x="990" y="2330"/>
                      <a:pt x="1076" y="2301"/>
                      <a:pt x="1169" y="2272"/>
                    </a:cubicBezTo>
                    <a:lnTo>
                      <a:pt x="1169" y="2272"/>
                    </a:lnTo>
                    <a:cubicBezTo>
                      <a:pt x="1348" y="2151"/>
                      <a:pt x="1405" y="2007"/>
                      <a:pt x="1376" y="1792"/>
                    </a:cubicBezTo>
                    <a:cubicBezTo>
                      <a:pt x="1319" y="1498"/>
                      <a:pt x="1111" y="1377"/>
                      <a:pt x="932" y="1377"/>
                    </a:cubicBezTo>
                    <a:cubicBezTo>
                      <a:pt x="868" y="1377"/>
                      <a:pt x="753" y="1348"/>
                      <a:pt x="689" y="1319"/>
                    </a:cubicBezTo>
                    <a:cubicBezTo>
                      <a:pt x="717" y="1291"/>
                      <a:pt x="717" y="1255"/>
                      <a:pt x="782" y="1197"/>
                    </a:cubicBezTo>
                    <a:cubicBezTo>
                      <a:pt x="932" y="990"/>
                      <a:pt x="1111" y="810"/>
                      <a:pt x="1348" y="660"/>
                    </a:cubicBezTo>
                    <a:cubicBezTo>
                      <a:pt x="1649" y="481"/>
                      <a:pt x="1914" y="424"/>
                      <a:pt x="1971" y="395"/>
                    </a:cubicBezTo>
                    <a:lnTo>
                      <a:pt x="1971" y="395"/>
                    </a:lnTo>
                    <a:cubicBezTo>
                      <a:pt x="2036" y="452"/>
                      <a:pt x="2007" y="660"/>
                      <a:pt x="1971" y="839"/>
                    </a:cubicBezTo>
                    <a:cubicBezTo>
                      <a:pt x="1943" y="932"/>
                      <a:pt x="1914" y="1197"/>
                      <a:pt x="2064" y="1348"/>
                    </a:cubicBezTo>
                    <a:cubicBezTo>
                      <a:pt x="2150" y="1470"/>
                      <a:pt x="2301" y="1527"/>
                      <a:pt x="2451" y="1470"/>
                    </a:cubicBezTo>
                    <a:cubicBezTo>
                      <a:pt x="2545" y="1470"/>
                      <a:pt x="2602" y="1434"/>
                      <a:pt x="2659" y="1377"/>
                    </a:cubicBezTo>
                    <a:cubicBezTo>
                      <a:pt x="2688" y="1377"/>
                      <a:pt x="2688" y="1377"/>
                      <a:pt x="2724" y="1348"/>
                    </a:cubicBezTo>
                    <a:lnTo>
                      <a:pt x="2752" y="1348"/>
                    </a:lnTo>
                    <a:cubicBezTo>
                      <a:pt x="2781" y="1348"/>
                      <a:pt x="2781" y="1405"/>
                      <a:pt x="2781" y="1470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038" name="Google Shape;3038;p22"/>
              <p:cNvGrpSpPr/>
              <p:nvPr/>
            </p:nvGrpSpPr>
            <p:grpSpPr>
              <a:xfrm flipH="1">
                <a:off x="458335" y="1444404"/>
                <a:ext cx="228330" cy="309865"/>
                <a:chOff x="8550894" y="1450579"/>
                <a:chExt cx="228330" cy="309865"/>
              </a:xfrm>
            </p:grpSpPr>
            <p:sp>
              <p:nvSpPr>
                <p:cNvPr id="3039" name="Google Shape;3039;p22"/>
                <p:cNvSpPr/>
                <p:nvPr/>
              </p:nvSpPr>
              <p:spPr>
                <a:xfrm>
                  <a:off x="8550894" y="1450579"/>
                  <a:ext cx="56720" cy="1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1" h="330" extrusionOk="0">
                      <a:moveTo>
                        <a:pt x="359" y="0"/>
                      </a:moveTo>
                      <a:cubicBezTo>
                        <a:pt x="216" y="0"/>
                        <a:pt x="1" y="65"/>
                        <a:pt x="1" y="244"/>
                      </a:cubicBezTo>
                      <a:cubicBezTo>
                        <a:pt x="107" y="237"/>
                        <a:pt x="210" y="233"/>
                        <a:pt x="312" y="233"/>
                      </a:cubicBezTo>
                      <a:cubicBezTo>
                        <a:pt x="619" y="233"/>
                        <a:pt x="915" y="265"/>
                        <a:pt x="1226" y="330"/>
                      </a:cubicBezTo>
                      <a:cubicBezTo>
                        <a:pt x="1226" y="244"/>
                        <a:pt x="1255" y="179"/>
                        <a:pt x="1291" y="122"/>
                      </a:cubicBezTo>
                      <a:cubicBezTo>
                        <a:pt x="990" y="36"/>
                        <a:pt x="689" y="0"/>
                        <a:pt x="359" y="0"/>
                      </a:cubicBezTo>
                      <a:close/>
                    </a:path>
                  </a:pathLst>
                </a:custGeom>
                <a:solidFill>
                  <a:srgbClr val="F7D79F"/>
                </a:solidFill>
                <a:ln w="3050" cap="rnd" cmpd="sng">
                  <a:solidFill>
                    <a:srgbClr val="28481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40" name="Google Shape;3040;p22"/>
                <p:cNvSpPr/>
                <p:nvPr/>
              </p:nvSpPr>
              <p:spPr>
                <a:xfrm>
                  <a:off x="8603484" y="1452996"/>
                  <a:ext cx="175740" cy="3074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" h="6997" extrusionOk="0">
                      <a:moveTo>
                        <a:pt x="482" y="1"/>
                      </a:moveTo>
                      <a:cubicBezTo>
                        <a:pt x="280" y="1"/>
                        <a:pt x="81" y="57"/>
                        <a:pt x="29" y="246"/>
                      </a:cubicBezTo>
                      <a:cubicBezTo>
                        <a:pt x="1" y="397"/>
                        <a:pt x="122" y="547"/>
                        <a:pt x="237" y="662"/>
                      </a:cubicBezTo>
                      <a:cubicBezTo>
                        <a:pt x="660" y="1113"/>
                        <a:pt x="1104" y="1558"/>
                        <a:pt x="1434" y="2095"/>
                      </a:cubicBezTo>
                      <a:cubicBezTo>
                        <a:pt x="2330" y="3414"/>
                        <a:pt x="2509" y="5083"/>
                        <a:pt x="2745" y="6667"/>
                      </a:cubicBezTo>
                      <a:cubicBezTo>
                        <a:pt x="2781" y="6818"/>
                        <a:pt x="2838" y="6997"/>
                        <a:pt x="2989" y="6997"/>
                      </a:cubicBezTo>
                      <a:cubicBezTo>
                        <a:pt x="3046" y="6968"/>
                        <a:pt x="3075" y="6932"/>
                        <a:pt x="3139" y="6904"/>
                      </a:cubicBezTo>
                      <a:cubicBezTo>
                        <a:pt x="3584" y="6545"/>
                        <a:pt x="3763" y="5922"/>
                        <a:pt x="3856" y="5320"/>
                      </a:cubicBezTo>
                      <a:cubicBezTo>
                        <a:pt x="3999" y="4188"/>
                        <a:pt x="3856" y="2991"/>
                        <a:pt x="3283" y="1980"/>
                      </a:cubicBezTo>
                      <a:cubicBezTo>
                        <a:pt x="2745" y="991"/>
                        <a:pt x="1764" y="189"/>
                        <a:pt x="631" y="10"/>
                      </a:cubicBezTo>
                      <a:cubicBezTo>
                        <a:pt x="583" y="4"/>
                        <a:pt x="533" y="1"/>
                        <a:pt x="482" y="1"/>
                      </a:cubicBezTo>
                      <a:close/>
                    </a:path>
                  </a:pathLst>
                </a:custGeom>
                <a:solidFill>
                  <a:srgbClr val="F7D79F"/>
                </a:solidFill>
                <a:ln w="3050" cap="rnd" cmpd="sng">
                  <a:solidFill>
                    <a:srgbClr val="28481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41" name="Google Shape;3041;p22"/>
                <p:cNvSpPr/>
                <p:nvPr/>
              </p:nvSpPr>
              <p:spPr>
                <a:xfrm>
                  <a:off x="8682216" y="1509283"/>
                  <a:ext cx="46000" cy="514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7" h="1171" extrusionOk="0">
                      <a:moveTo>
                        <a:pt x="448" y="1"/>
                      </a:moveTo>
                      <a:cubicBezTo>
                        <a:pt x="362" y="1"/>
                        <a:pt x="285" y="33"/>
                        <a:pt x="237" y="97"/>
                      </a:cubicBezTo>
                      <a:cubicBezTo>
                        <a:pt x="208" y="133"/>
                        <a:pt x="179" y="162"/>
                        <a:pt x="151" y="191"/>
                      </a:cubicBezTo>
                      <a:cubicBezTo>
                        <a:pt x="122" y="277"/>
                        <a:pt x="58" y="341"/>
                        <a:pt x="29" y="427"/>
                      </a:cubicBezTo>
                      <a:cubicBezTo>
                        <a:pt x="0" y="549"/>
                        <a:pt x="0" y="671"/>
                        <a:pt x="29" y="757"/>
                      </a:cubicBezTo>
                      <a:cubicBezTo>
                        <a:pt x="58" y="850"/>
                        <a:pt x="93" y="907"/>
                        <a:pt x="151" y="965"/>
                      </a:cubicBezTo>
                      <a:cubicBezTo>
                        <a:pt x="179" y="1029"/>
                        <a:pt x="237" y="1086"/>
                        <a:pt x="301" y="1115"/>
                      </a:cubicBezTo>
                      <a:cubicBezTo>
                        <a:pt x="363" y="1154"/>
                        <a:pt x="435" y="1170"/>
                        <a:pt x="509" y="1170"/>
                      </a:cubicBezTo>
                      <a:cubicBezTo>
                        <a:pt x="614" y="1170"/>
                        <a:pt x="722" y="1137"/>
                        <a:pt x="810" y="1086"/>
                      </a:cubicBezTo>
                      <a:cubicBezTo>
                        <a:pt x="953" y="965"/>
                        <a:pt x="1046" y="785"/>
                        <a:pt x="1046" y="606"/>
                      </a:cubicBezTo>
                      <a:cubicBezTo>
                        <a:pt x="1046" y="427"/>
                        <a:pt x="953" y="248"/>
                        <a:pt x="810" y="133"/>
                      </a:cubicBezTo>
                      <a:cubicBezTo>
                        <a:pt x="717" y="69"/>
                        <a:pt x="631" y="11"/>
                        <a:pt x="538" y="11"/>
                      </a:cubicBezTo>
                      <a:cubicBezTo>
                        <a:pt x="507" y="4"/>
                        <a:pt x="477" y="1"/>
                        <a:pt x="448" y="1"/>
                      </a:cubicBezTo>
                      <a:close/>
                    </a:path>
                  </a:pathLst>
                </a:custGeom>
                <a:solidFill>
                  <a:srgbClr val="F7D79F"/>
                </a:solidFill>
                <a:ln w="3050" cap="rnd" cmpd="sng">
                  <a:solidFill>
                    <a:srgbClr val="28481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42" name="Google Shape;3042;p22"/>
                <p:cNvSpPr/>
                <p:nvPr/>
              </p:nvSpPr>
              <p:spPr>
                <a:xfrm>
                  <a:off x="8642850" y="1473648"/>
                  <a:ext cx="46000" cy="445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7" h="1014" extrusionOk="0">
                      <a:moveTo>
                        <a:pt x="436" y="1"/>
                      </a:moveTo>
                      <a:cubicBezTo>
                        <a:pt x="411" y="1"/>
                        <a:pt x="385" y="5"/>
                        <a:pt x="359" y="13"/>
                      </a:cubicBezTo>
                      <a:cubicBezTo>
                        <a:pt x="273" y="49"/>
                        <a:pt x="180" y="135"/>
                        <a:pt x="122" y="192"/>
                      </a:cubicBezTo>
                      <a:cubicBezTo>
                        <a:pt x="58" y="314"/>
                        <a:pt x="0" y="436"/>
                        <a:pt x="29" y="586"/>
                      </a:cubicBezTo>
                      <a:cubicBezTo>
                        <a:pt x="58" y="765"/>
                        <a:pt x="237" y="880"/>
                        <a:pt x="416" y="973"/>
                      </a:cubicBezTo>
                      <a:cubicBezTo>
                        <a:pt x="462" y="993"/>
                        <a:pt x="504" y="1014"/>
                        <a:pt x="534" y="1014"/>
                      </a:cubicBezTo>
                      <a:cubicBezTo>
                        <a:pt x="547" y="1014"/>
                        <a:pt x="558" y="1010"/>
                        <a:pt x="567" y="1002"/>
                      </a:cubicBezTo>
                      <a:cubicBezTo>
                        <a:pt x="660" y="1002"/>
                        <a:pt x="717" y="973"/>
                        <a:pt x="774" y="908"/>
                      </a:cubicBezTo>
                      <a:cubicBezTo>
                        <a:pt x="925" y="765"/>
                        <a:pt x="1047" y="586"/>
                        <a:pt x="989" y="407"/>
                      </a:cubicBezTo>
                      <a:cubicBezTo>
                        <a:pt x="954" y="228"/>
                        <a:pt x="774" y="106"/>
                        <a:pt x="595" y="49"/>
                      </a:cubicBezTo>
                      <a:cubicBezTo>
                        <a:pt x="554" y="23"/>
                        <a:pt x="499" y="1"/>
                        <a:pt x="436" y="1"/>
                      </a:cubicBezTo>
                      <a:close/>
                    </a:path>
                  </a:pathLst>
                </a:custGeom>
                <a:solidFill>
                  <a:srgbClr val="F7D79F"/>
                </a:solidFill>
                <a:ln w="3050" cap="rnd" cmpd="sng">
                  <a:solidFill>
                    <a:srgbClr val="28481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43" name="Google Shape;3043;p22"/>
                <p:cNvSpPr/>
                <p:nvPr/>
              </p:nvSpPr>
              <p:spPr>
                <a:xfrm>
                  <a:off x="8716221" y="1626603"/>
                  <a:ext cx="48812" cy="41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1" h="935" extrusionOk="0">
                      <a:moveTo>
                        <a:pt x="538" y="0"/>
                      </a:moveTo>
                      <a:cubicBezTo>
                        <a:pt x="394" y="0"/>
                        <a:pt x="244" y="58"/>
                        <a:pt x="151" y="179"/>
                      </a:cubicBezTo>
                      <a:cubicBezTo>
                        <a:pt x="122" y="208"/>
                        <a:pt x="93" y="265"/>
                        <a:pt x="65" y="294"/>
                      </a:cubicBezTo>
                      <a:cubicBezTo>
                        <a:pt x="36" y="444"/>
                        <a:pt x="0" y="444"/>
                        <a:pt x="93" y="595"/>
                      </a:cubicBezTo>
                      <a:cubicBezTo>
                        <a:pt x="151" y="774"/>
                        <a:pt x="301" y="896"/>
                        <a:pt x="480" y="925"/>
                      </a:cubicBezTo>
                      <a:cubicBezTo>
                        <a:pt x="515" y="931"/>
                        <a:pt x="554" y="935"/>
                        <a:pt x="593" y="935"/>
                      </a:cubicBezTo>
                      <a:cubicBezTo>
                        <a:pt x="723" y="935"/>
                        <a:pt x="867" y="896"/>
                        <a:pt x="960" y="803"/>
                      </a:cubicBezTo>
                      <a:cubicBezTo>
                        <a:pt x="1075" y="652"/>
                        <a:pt x="1111" y="473"/>
                        <a:pt x="1046" y="294"/>
                      </a:cubicBezTo>
                      <a:cubicBezTo>
                        <a:pt x="1018" y="237"/>
                        <a:pt x="989" y="208"/>
                        <a:pt x="960" y="151"/>
                      </a:cubicBezTo>
                      <a:cubicBezTo>
                        <a:pt x="839" y="58"/>
                        <a:pt x="688" y="0"/>
                        <a:pt x="538" y="0"/>
                      </a:cubicBezTo>
                      <a:close/>
                    </a:path>
                  </a:pathLst>
                </a:custGeom>
                <a:solidFill>
                  <a:srgbClr val="F7D79F"/>
                </a:solidFill>
                <a:ln w="3050" cap="rnd" cmpd="sng">
                  <a:solidFill>
                    <a:srgbClr val="28481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44" name="Google Shape;3044;p22"/>
                <p:cNvSpPr/>
                <p:nvPr/>
              </p:nvSpPr>
              <p:spPr>
                <a:xfrm>
                  <a:off x="8709895" y="1569964"/>
                  <a:ext cx="47274" cy="46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6" h="1048" extrusionOk="0">
                      <a:moveTo>
                        <a:pt x="446" y="1"/>
                      </a:moveTo>
                      <a:cubicBezTo>
                        <a:pt x="384" y="1"/>
                        <a:pt x="323" y="11"/>
                        <a:pt x="266" y="35"/>
                      </a:cubicBezTo>
                      <a:cubicBezTo>
                        <a:pt x="237" y="64"/>
                        <a:pt x="180" y="92"/>
                        <a:pt x="144" y="121"/>
                      </a:cubicBezTo>
                      <a:cubicBezTo>
                        <a:pt x="29" y="243"/>
                        <a:pt x="1" y="243"/>
                        <a:pt x="1" y="422"/>
                      </a:cubicBezTo>
                      <a:cubicBezTo>
                        <a:pt x="1" y="601"/>
                        <a:pt x="58" y="780"/>
                        <a:pt x="209" y="902"/>
                      </a:cubicBezTo>
                      <a:cubicBezTo>
                        <a:pt x="287" y="1000"/>
                        <a:pt x="412" y="1048"/>
                        <a:pt x="540" y="1048"/>
                      </a:cubicBezTo>
                      <a:cubicBezTo>
                        <a:pt x="600" y="1048"/>
                        <a:pt x="661" y="1037"/>
                        <a:pt x="717" y="1017"/>
                      </a:cubicBezTo>
                      <a:cubicBezTo>
                        <a:pt x="897" y="988"/>
                        <a:pt x="1040" y="809"/>
                        <a:pt x="1076" y="630"/>
                      </a:cubicBezTo>
                      <a:cubicBezTo>
                        <a:pt x="1076" y="573"/>
                        <a:pt x="1076" y="508"/>
                        <a:pt x="1040" y="451"/>
                      </a:cubicBezTo>
                      <a:cubicBezTo>
                        <a:pt x="1011" y="272"/>
                        <a:pt x="897" y="150"/>
                        <a:pt x="746" y="64"/>
                      </a:cubicBezTo>
                      <a:cubicBezTo>
                        <a:pt x="652" y="28"/>
                        <a:pt x="548" y="1"/>
                        <a:pt x="446" y="1"/>
                      </a:cubicBezTo>
                      <a:close/>
                    </a:path>
                  </a:pathLst>
                </a:custGeom>
                <a:solidFill>
                  <a:srgbClr val="F7D79F"/>
                </a:solidFill>
                <a:ln w="3050" cap="rnd" cmpd="sng">
                  <a:solidFill>
                    <a:srgbClr val="28481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45" name="Google Shape;3045;p22"/>
                <p:cNvSpPr/>
                <p:nvPr/>
              </p:nvSpPr>
              <p:spPr>
                <a:xfrm>
                  <a:off x="8721537" y="1679067"/>
                  <a:ext cx="40684" cy="379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6" h="863" extrusionOk="0">
                      <a:moveTo>
                        <a:pt x="418" y="1"/>
                      </a:moveTo>
                      <a:cubicBezTo>
                        <a:pt x="331" y="1"/>
                        <a:pt x="247" y="22"/>
                        <a:pt x="180" y="89"/>
                      </a:cubicBezTo>
                      <a:cubicBezTo>
                        <a:pt x="151" y="118"/>
                        <a:pt x="123" y="146"/>
                        <a:pt x="94" y="175"/>
                      </a:cubicBezTo>
                      <a:cubicBezTo>
                        <a:pt x="1" y="419"/>
                        <a:pt x="123" y="684"/>
                        <a:pt x="331" y="806"/>
                      </a:cubicBezTo>
                      <a:cubicBezTo>
                        <a:pt x="388" y="834"/>
                        <a:pt x="481" y="863"/>
                        <a:pt x="538" y="863"/>
                      </a:cubicBezTo>
                      <a:cubicBezTo>
                        <a:pt x="660" y="863"/>
                        <a:pt x="775" y="777"/>
                        <a:pt x="839" y="684"/>
                      </a:cubicBezTo>
                      <a:cubicBezTo>
                        <a:pt x="897" y="598"/>
                        <a:pt x="925" y="476"/>
                        <a:pt x="897" y="354"/>
                      </a:cubicBezTo>
                      <a:cubicBezTo>
                        <a:pt x="897" y="268"/>
                        <a:pt x="868" y="211"/>
                        <a:pt x="811" y="146"/>
                      </a:cubicBezTo>
                      <a:cubicBezTo>
                        <a:pt x="746" y="89"/>
                        <a:pt x="689" y="60"/>
                        <a:pt x="632" y="32"/>
                      </a:cubicBezTo>
                      <a:cubicBezTo>
                        <a:pt x="564" y="15"/>
                        <a:pt x="490" y="1"/>
                        <a:pt x="418" y="1"/>
                      </a:cubicBezTo>
                      <a:close/>
                    </a:path>
                  </a:pathLst>
                </a:custGeom>
                <a:solidFill>
                  <a:srgbClr val="F7D79F"/>
                </a:solidFill>
                <a:ln w="3050" cap="rnd" cmpd="sng">
                  <a:solidFill>
                    <a:srgbClr val="28481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046" name="Google Shape;3046;p22"/>
              <p:cNvSpPr/>
              <p:nvPr/>
            </p:nvSpPr>
            <p:spPr>
              <a:xfrm flipH="1">
                <a:off x="254960" y="1109977"/>
                <a:ext cx="236151" cy="417254"/>
              </a:xfrm>
              <a:custGeom>
                <a:avLst/>
                <a:gdLst/>
                <a:ahLst/>
                <a:cxnLst/>
                <a:rect l="l" t="t" r="r" b="b"/>
                <a:pathLst>
                  <a:path w="5375" h="9496" fill="none" extrusionOk="0">
                    <a:moveTo>
                      <a:pt x="0" y="2057"/>
                    </a:moveTo>
                    <a:cubicBezTo>
                      <a:pt x="179" y="2416"/>
                      <a:pt x="387" y="2745"/>
                      <a:pt x="566" y="3104"/>
                    </a:cubicBezTo>
                    <a:cubicBezTo>
                      <a:pt x="867" y="3763"/>
                      <a:pt x="1018" y="4480"/>
                      <a:pt x="989" y="5196"/>
                    </a:cubicBezTo>
                    <a:cubicBezTo>
                      <a:pt x="925" y="6242"/>
                      <a:pt x="509" y="7346"/>
                      <a:pt x="925" y="8299"/>
                    </a:cubicBezTo>
                    <a:cubicBezTo>
                      <a:pt x="1226" y="8930"/>
                      <a:pt x="1856" y="9374"/>
                      <a:pt x="2537" y="9439"/>
                    </a:cubicBezTo>
                    <a:cubicBezTo>
                      <a:pt x="3433" y="9496"/>
                      <a:pt x="4508" y="8865"/>
                      <a:pt x="4931" y="8034"/>
                    </a:cubicBezTo>
                    <a:cubicBezTo>
                      <a:pt x="5346" y="7224"/>
                      <a:pt x="5375" y="6271"/>
                      <a:pt x="5260" y="5375"/>
                    </a:cubicBezTo>
                    <a:cubicBezTo>
                      <a:pt x="4959" y="3347"/>
                      <a:pt x="3676" y="1491"/>
                      <a:pt x="2064" y="237"/>
                    </a:cubicBezTo>
                    <a:cubicBezTo>
                      <a:pt x="1942" y="151"/>
                      <a:pt x="1820" y="58"/>
                      <a:pt x="1706" y="1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7" name="Google Shape;3047;p22"/>
              <p:cNvSpPr/>
              <p:nvPr/>
            </p:nvSpPr>
            <p:spPr>
              <a:xfrm flipH="1">
                <a:off x="395377" y="1079746"/>
                <a:ext cx="125962" cy="139246"/>
              </a:xfrm>
              <a:custGeom>
                <a:avLst/>
                <a:gdLst/>
                <a:ahLst/>
                <a:cxnLst/>
                <a:rect l="l" t="t" r="r" b="b"/>
                <a:pathLst>
                  <a:path w="2867" h="3169" fill="none" extrusionOk="0">
                    <a:moveTo>
                      <a:pt x="452" y="567"/>
                    </a:moveTo>
                    <a:cubicBezTo>
                      <a:pt x="272" y="775"/>
                      <a:pt x="179" y="1047"/>
                      <a:pt x="122" y="1312"/>
                    </a:cubicBezTo>
                    <a:cubicBezTo>
                      <a:pt x="0" y="1914"/>
                      <a:pt x="151" y="2509"/>
                      <a:pt x="244" y="3104"/>
                    </a:cubicBezTo>
                    <a:cubicBezTo>
                      <a:pt x="244" y="3168"/>
                      <a:pt x="301" y="3168"/>
                      <a:pt x="330" y="3168"/>
                    </a:cubicBezTo>
                    <a:cubicBezTo>
                      <a:pt x="631" y="2896"/>
                      <a:pt x="867" y="2537"/>
                      <a:pt x="932" y="2122"/>
                    </a:cubicBezTo>
                    <a:cubicBezTo>
                      <a:pt x="932" y="2093"/>
                      <a:pt x="989" y="2065"/>
                      <a:pt x="1018" y="2093"/>
                    </a:cubicBezTo>
                    <a:cubicBezTo>
                      <a:pt x="1197" y="2301"/>
                      <a:pt x="1319" y="2509"/>
                      <a:pt x="1433" y="2745"/>
                    </a:cubicBezTo>
                    <a:cubicBezTo>
                      <a:pt x="1469" y="2781"/>
                      <a:pt x="1527" y="2781"/>
                      <a:pt x="1527" y="2717"/>
                    </a:cubicBezTo>
                    <a:cubicBezTo>
                      <a:pt x="1584" y="2272"/>
                      <a:pt x="1555" y="1821"/>
                      <a:pt x="1405" y="1405"/>
                    </a:cubicBezTo>
                    <a:cubicBezTo>
                      <a:pt x="1405" y="1377"/>
                      <a:pt x="1433" y="1312"/>
                      <a:pt x="1469" y="1348"/>
                    </a:cubicBezTo>
                    <a:cubicBezTo>
                      <a:pt x="1856" y="1405"/>
                      <a:pt x="2243" y="1642"/>
                      <a:pt x="2602" y="1556"/>
                    </a:cubicBezTo>
                    <a:cubicBezTo>
                      <a:pt x="2659" y="1556"/>
                      <a:pt x="2659" y="1491"/>
                      <a:pt x="2630" y="1463"/>
                    </a:cubicBezTo>
                    <a:lnTo>
                      <a:pt x="2007" y="839"/>
                    </a:lnTo>
                    <a:cubicBezTo>
                      <a:pt x="1971" y="810"/>
                      <a:pt x="1971" y="746"/>
                      <a:pt x="2035" y="746"/>
                    </a:cubicBezTo>
                    <a:cubicBezTo>
                      <a:pt x="2329" y="746"/>
                      <a:pt x="2602" y="631"/>
                      <a:pt x="2809" y="416"/>
                    </a:cubicBezTo>
                    <a:cubicBezTo>
                      <a:pt x="2867" y="388"/>
                      <a:pt x="2838" y="330"/>
                      <a:pt x="2781" y="330"/>
                    </a:cubicBezTo>
                    <a:cubicBezTo>
                      <a:pt x="2301" y="302"/>
                      <a:pt x="1856" y="1"/>
                      <a:pt x="1347" y="29"/>
                    </a:cubicBezTo>
                    <a:cubicBezTo>
                      <a:pt x="1075" y="29"/>
                      <a:pt x="839" y="151"/>
                      <a:pt x="659" y="330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8" name="Google Shape;3048;p22"/>
              <p:cNvSpPr/>
              <p:nvPr/>
            </p:nvSpPr>
            <p:spPr>
              <a:xfrm flipH="1">
                <a:off x="488255" y="1027150"/>
                <a:ext cx="34357" cy="84145"/>
              </a:xfrm>
              <a:custGeom>
                <a:avLst/>
                <a:gdLst/>
                <a:ahLst/>
                <a:cxnLst/>
                <a:rect l="l" t="t" r="r" b="b"/>
                <a:pathLst>
                  <a:path w="782" h="1915" fill="none" extrusionOk="0">
                    <a:moveTo>
                      <a:pt x="151" y="37"/>
                    </a:moveTo>
                    <a:cubicBezTo>
                      <a:pt x="180" y="1"/>
                      <a:pt x="180" y="1"/>
                      <a:pt x="208" y="1"/>
                    </a:cubicBezTo>
                    <a:lnTo>
                      <a:pt x="602" y="1"/>
                    </a:lnTo>
                    <a:cubicBezTo>
                      <a:pt x="423" y="538"/>
                      <a:pt x="452" y="1198"/>
                      <a:pt x="782" y="1649"/>
                    </a:cubicBezTo>
                    <a:cubicBezTo>
                      <a:pt x="660" y="1706"/>
                      <a:pt x="631" y="1828"/>
                      <a:pt x="602" y="1914"/>
                    </a:cubicBezTo>
                    <a:cubicBezTo>
                      <a:pt x="180" y="1405"/>
                      <a:pt x="0" y="717"/>
                      <a:pt x="122" y="65"/>
                    </a:cubicBezTo>
                    <a:cubicBezTo>
                      <a:pt x="151" y="65"/>
                      <a:pt x="151" y="37"/>
                      <a:pt x="151" y="37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9" name="Google Shape;3049;p22"/>
              <p:cNvSpPr/>
              <p:nvPr/>
            </p:nvSpPr>
            <p:spPr>
              <a:xfrm flipH="1">
                <a:off x="391291" y="1410395"/>
                <a:ext cx="52590" cy="84101"/>
              </a:xfrm>
              <a:custGeom>
                <a:avLst/>
                <a:gdLst/>
                <a:ahLst/>
                <a:cxnLst/>
                <a:rect l="l" t="t" r="r" b="b"/>
                <a:pathLst>
                  <a:path w="1197" h="1914" fill="none" extrusionOk="0">
                    <a:moveTo>
                      <a:pt x="566" y="179"/>
                    </a:moveTo>
                    <a:cubicBezTo>
                      <a:pt x="538" y="93"/>
                      <a:pt x="452" y="0"/>
                      <a:pt x="358" y="0"/>
                    </a:cubicBezTo>
                    <a:cubicBezTo>
                      <a:pt x="272" y="0"/>
                      <a:pt x="179" y="58"/>
                      <a:pt x="151" y="122"/>
                    </a:cubicBezTo>
                    <a:cubicBezTo>
                      <a:pt x="93" y="208"/>
                      <a:pt x="65" y="301"/>
                      <a:pt x="65" y="359"/>
                    </a:cubicBezTo>
                    <a:cubicBezTo>
                      <a:pt x="0" y="867"/>
                      <a:pt x="179" y="1376"/>
                      <a:pt x="538" y="1735"/>
                    </a:cubicBezTo>
                    <a:cubicBezTo>
                      <a:pt x="631" y="1820"/>
                      <a:pt x="745" y="1885"/>
                      <a:pt x="867" y="1914"/>
                    </a:cubicBezTo>
                    <a:cubicBezTo>
                      <a:pt x="960" y="1914"/>
                      <a:pt x="1104" y="1849"/>
                      <a:pt x="1139" y="1763"/>
                    </a:cubicBezTo>
                    <a:cubicBezTo>
                      <a:pt x="1197" y="1641"/>
                      <a:pt x="1104" y="1491"/>
                      <a:pt x="1046" y="1376"/>
                    </a:cubicBezTo>
                    <a:cubicBezTo>
                      <a:pt x="925" y="1197"/>
                      <a:pt x="810" y="1018"/>
                      <a:pt x="745" y="810"/>
                    </a:cubicBezTo>
                    <a:cubicBezTo>
                      <a:pt x="688" y="595"/>
                      <a:pt x="688" y="359"/>
                      <a:pt x="566" y="179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0" name="Google Shape;3050;p22"/>
              <p:cNvSpPr/>
              <p:nvPr/>
            </p:nvSpPr>
            <p:spPr>
              <a:xfrm flipH="1">
                <a:off x="390016" y="1956086"/>
                <a:ext cx="211327" cy="135423"/>
              </a:xfrm>
              <a:custGeom>
                <a:avLst/>
                <a:gdLst/>
                <a:ahLst/>
                <a:cxnLst/>
                <a:rect l="l" t="t" r="r" b="b"/>
                <a:pathLst>
                  <a:path w="4810" h="3082" fill="none" extrusionOk="0">
                    <a:moveTo>
                      <a:pt x="1972" y="395"/>
                    </a:moveTo>
                    <a:cubicBezTo>
                      <a:pt x="2244" y="330"/>
                      <a:pt x="2423" y="0"/>
                      <a:pt x="2717" y="0"/>
                    </a:cubicBezTo>
                    <a:cubicBezTo>
                      <a:pt x="3018" y="0"/>
                      <a:pt x="3168" y="359"/>
                      <a:pt x="3434" y="481"/>
                    </a:cubicBezTo>
                    <a:cubicBezTo>
                      <a:pt x="3677" y="574"/>
                      <a:pt x="3914" y="509"/>
                      <a:pt x="4150" y="509"/>
                    </a:cubicBezTo>
                    <a:cubicBezTo>
                      <a:pt x="4394" y="481"/>
                      <a:pt x="4659" y="538"/>
                      <a:pt x="4752" y="753"/>
                    </a:cubicBezTo>
                    <a:cubicBezTo>
                      <a:pt x="4809" y="932"/>
                      <a:pt x="4752" y="1111"/>
                      <a:pt x="4630" y="1226"/>
                    </a:cubicBezTo>
                    <a:cubicBezTo>
                      <a:pt x="4544" y="1376"/>
                      <a:pt x="4423" y="1498"/>
                      <a:pt x="4329" y="1649"/>
                    </a:cubicBezTo>
                    <a:cubicBezTo>
                      <a:pt x="4272" y="1763"/>
                      <a:pt x="4272" y="1943"/>
                      <a:pt x="4186" y="2064"/>
                    </a:cubicBezTo>
                    <a:cubicBezTo>
                      <a:pt x="4064" y="2215"/>
                      <a:pt x="3856" y="2301"/>
                      <a:pt x="3677" y="2330"/>
                    </a:cubicBezTo>
                    <a:cubicBezTo>
                      <a:pt x="3469" y="2365"/>
                      <a:pt x="3254" y="2330"/>
                      <a:pt x="3047" y="2301"/>
                    </a:cubicBezTo>
                    <a:cubicBezTo>
                      <a:pt x="2989" y="2301"/>
                      <a:pt x="2896" y="2301"/>
                      <a:pt x="2839" y="2365"/>
                    </a:cubicBezTo>
                    <a:cubicBezTo>
                      <a:pt x="2717" y="2423"/>
                      <a:pt x="2717" y="2545"/>
                      <a:pt x="2631" y="2659"/>
                    </a:cubicBezTo>
                    <a:cubicBezTo>
                      <a:pt x="2452" y="2931"/>
                      <a:pt x="2000" y="2838"/>
                      <a:pt x="1678" y="2903"/>
                    </a:cubicBezTo>
                    <a:cubicBezTo>
                      <a:pt x="1527" y="2931"/>
                      <a:pt x="1377" y="3017"/>
                      <a:pt x="1198" y="3046"/>
                    </a:cubicBezTo>
                    <a:cubicBezTo>
                      <a:pt x="811" y="3082"/>
                      <a:pt x="481" y="2781"/>
                      <a:pt x="273" y="2451"/>
                    </a:cubicBezTo>
                    <a:cubicBezTo>
                      <a:pt x="123" y="2215"/>
                      <a:pt x="1" y="1943"/>
                      <a:pt x="1" y="1649"/>
                    </a:cubicBezTo>
                    <a:cubicBezTo>
                      <a:pt x="30" y="1348"/>
                      <a:pt x="180" y="1047"/>
                      <a:pt x="452" y="961"/>
                    </a:cubicBezTo>
                    <a:cubicBezTo>
                      <a:pt x="538" y="932"/>
                      <a:pt x="632" y="932"/>
                      <a:pt x="718" y="868"/>
                    </a:cubicBezTo>
                    <a:cubicBezTo>
                      <a:pt x="868" y="782"/>
                      <a:pt x="897" y="538"/>
                      <a:pt x="1019" y="423"/>
                    </a:cubicBezTo>
                    <a:cubicBezTo>
                      <a:pt x="1284" y="215"/>
                      <a:pt x="1678" y="481"/>
                      <a:pt x="1972" y="395"/>
                    </a:cubicBezTo>
                    <a:close/>
                  </a:path>
                </a:pathLst>
              </a:custGeom>
              <a:noFill/>
              <a:ln w="3050" cap="rnd" cmpd="sng">
                <a:solidFill>
                  <a:srgbClr val="28481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1" name="Google Shape;3051;p22"/>
              <p:cNvSpPr/>
              <p:nvPr/>
            </p:nvSpPr>
            <p:spPr>
              <a:xfrm flipH="1">
                <a:off x="421518" y="1999542"/>
                <a:ext cx="176970" cy="58924"/>
              </a:xfrm>
              <a:custGeom>
                <a:avLst/>
                <a:gdLst/>
                <a:ahLst/>
                <a:cxnLst/>
                <a:rect l="l" t="t" r="r" b="b"/>
                <a:pathLst>
                  <a:path w="4028" h="1341" fill="none" extrusionOk="0">
                    <a:moveTo>
                      <a:pt x="4028" y="0"/>
                    </a:moveTo>
                    <a:cubicBezTo>
                      <a:pt x="3311" y="58"/>
                      <a:pt x="2595" y="151"/>
                      <a:pt x="1878" y="330"/>
                    </a:cubicBezTo>
                    <a:cubicBezTo>
                      <a:pt x="1190" y="538"/>
                      <a:pt x="538" y="839"/>
                      <a:pt x="0" y="1341"/>
                    </a:cubicBezTo>
                  </a:path>
                </a:pathLst>
              </a:custGeom>
              <a:noFill/>
              <a:ln w="3050" cap="rnd" cmpd="sng">
                <a:solidFill>
                  <a:srgbClr val="28481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2" name="Google Shape;3052;p22"/>
              <p:cNvSpPr/>
              <p:nvPr/>
            </p:nvSpPr>
            <p:spPr>
              <a:xfrm flipH="1">
                <a:off x="149780" y="1712043"/>
                <a:ext cx="251923" cy="240308"/>
              </a:xfrm>
              <a:custGeom>
                <a:avLst/>
                <a:gdLst/>
                <a:ahLst/>
                <a:cxnLst/>
                <a:rect l="l" t="t" r="r" b="b"/>
                <a:pathLst>
                  <a:path w="5734" h="5469" fill="none" extrusionOk="0">
                    <a:moveTo>
                      <a:pt x="2896" y="5411"/>
                    </a:moveTo>
                    <a:cubicBezTo>
                      <a:pt x="3763" y="5261"/>
                      <a:pt x="4565" y="4781"/>
                      <a:pt x="5131" y="4121"/>
                    </a:cubicBezTo>
                    <a:cubicBezTo>
                      <a:pt x="5461" y="3706"/>
                      <a:pt x="5733" y="3197"/>
                      <a:pt x="5733" y="2659"/>
                    </a:cubicBezTo>
                    <a:cubicBezTo>
                      <a:pt x="5733" y="2093"/>
                      <a:pt x="5404" y="1556"/>
                      <a:pt x="4895" y="1377"/>
                    </a:cubicBezTo>
                    <a:cubicBezTo>
                      <a:pt x="4565" y="1255"/>
                      <a:pt x="4178" y="1319"/>
                      <a:pt x="3849" y="1405"/>
                    </a:cubicBezTo>
                    <a:cubicBezTo>
                      <a:pt x="3727" y="1434"/>
                      <a:pt x="3612" y="1498"/>
                      <a:pt x="3490" y="1498"/>
                    </a:cubicBezTo>
                    <a:cubicBezTo>
                      <a:pt x="3189" y="1470"/>
                      <a:pt x="3189" y="1226"/>
                      <a:pt x="3161" y="1018"/>
                    </a:cubicBezTo>
                    <a:cubicBezTo>
                      <a:pt x="3103" y="753"/>
                      <a:pt x="3010" y="481"/>
                      <a:pt x="2831" y="302"/>
                    </a:cubicBezTo>
                    <a:cubicBezTo>
                      <a:pt x="2566" y="65"/>
                      <a:pt x="2179" y="1"/>
                      <a:pt x="1849" y="94"/>
                    </a:cubicBezTo>
                    <a:cubicBezTo>
                      <a:pt x="1520" y="180"/>
                      <a:pt x="1219" y="423"/>
                      <a:pt x="982" y="660"/>
                    </a:cubicBezTo>
                    <a:cubicBezTo>
                      <a:pt x="323" y="1377"/>
                      <a:pt x="0" y="2451"/>
                      <a:pt x="179" y="3405"/>
                    </a:cubicBezTo>
                    <a:cubicBezTo>
                      <a:pt x="265" y="3827"/>
                      <a:pt x="445" y="4272"/>
                      <a:pt x="832" y="4451"/>
                    </a:cubicBezTo>
                    <a:cubicBezTo>
                      <a:pt x="1133" y="4630"/>
                      <a:pt x="1520" y="4601"/>
                      <a:pt x="1792" y="4809"/>
                    </a:cubicBezTo>
                    <a:cubicBezTo>
                      <a:pt x="2057" y="4988"/>
                      <a:pt x="2179" y="5318"/>
                      <a:pt x="2473" y="5411"/>
                    </a:cubicBezTo>
                    <a:cubicBezTo>
                      <a:pt x="2623" y="5468"/>
                      <a:pt x="2774" y="5440"/>
                      <a:pt x="2896" y="5411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3" name="Google Shape;3053;p22"/>
              <p:cNvSpPr/>
              <p:nvPr/>
            </p:nvSpPr>
            <p:spPr>
              <a:xfrm flipH="1">
                <a:off x="218099" y="1788235"/>
                <a:ext cx="120646" cy="115606"/>
              </a:xfrm>
              <a:custGeom>
                <a:avLst/>
                <a:gdLst/>
                <a:ahLst/>
                <a:cxnLst/>
                <a:rect l="l" t="t" r="r" b="b"/>
                <a:pathLst>
                  <a:path w="2746" h="2631" fill="none" extrusionOk="0">
                    <a:moveTo>
                      <a:pt x="1011" y="58"/>
                    </a:moveTo>
                    <a:cubicBezTo>
                      <a:pt x="746" y="1"/>
                      <a:pt x="416" y="94"/>
                      <a:pt x="237" y="330"/>
                    </a:cubicBezTo>
                    <a:cubicBezTo>
                      <a:pt x="58" y="510"/>
                      <a:pt x="1" y="811"/>
                      <a:pt x="29" y="1047"/>
                    </a:cubicBezTo>
                    <a:cubicBezTo>
                      <a:pt x="29" y="1312"/>
                      <a:pt x="115" y="1585"/>
                      <a:pt x="208" y="1821"/>
                    </a:cubicBezTo>
                    <a:cubicBezTo>
                      <a:pt x="294" y="2029"/>
                      <a:pt x="388" y="2244"/>
                      <a:pt x="474" y="2452"/>
                    </a:cubicBezTo>
                    <a:cubicBezTo>
                      <a:pt x="502" y="2480"/>
                      <a:pt x="502" y="2509"/>
                      <a:pt x="538" y="2538"/>
                    </a:cubicBezTo>
                    <a:cubicBezTo>
                      <a:pt x="538" y="2566"/>
                      <a:pt x="567" y="2566"/>
                      <a:pt x="595" y="2566"/>
                    </a:cubicBezTo>
                    <a:cubicBezTo>
                      <a:pt x="746" y="2631"/>
                      <a:pt x="896" y="2602"/>
                      <a:pt x="1076" y="2538"/>
                    </a:cubicBezTo>
                    <a:cubicBezTo>
                      <a:pt x="1369" y="2452"/>
                      <a:pt x="1699" y="2330"/>
                      <a:pt x="2000" y="2179"/>
                    </a:cubicBezTo>
                    <a:cubicBezTo>
                      <a:pt x="2151" y="2122"/>
                      <a:pt x="2294" y="2065"/>
                      <a:pt x="2444" y="1943"/>
                    </a:cubicBezTo>
                    <a:cubicBezTo>
                      <a:pt x="2595" y="1792"/>
                      <a:pt x="2688" y="1613"/>
                      <a:pt x="2717" y="1405"/>
                    </a:cubicBezTo>
                    <a:cubicBezTo>
                      <a:pt x="2745" y="1226"/>
                      <a:pt x="2688" y="990"/>
                      <a:pt x="2537" y="868"/>
                    </a:cubicBezTo>
                    <a:cubicBezTo>
                      <a:pt x="2416" y="746"/>
                      <a:pt x="2236" y="689"/>
                      <a:pt x="2086" y="660"/>
                    </a:cubicBezTo>
                    <a:cubicBezTo>
                      <a:pt x="1907" y="660"/>
                      <a:pt x="1728" y="689"/>
                      <a:pt x="1577" y="717"/>
                    </a:cubicBezTo>
                    <a:lnTo>
                      <a:pt x="1520" y="717"/>
                    </a:lnTo>
                    <a:cubicBezTo>
                      <a:pt x="1491" y="717"/>
                      <a:pt x="1491" y="567"/>
                      <a:pt x="1491" y="538"/>
                    </a:cubicBezTo>
                    <a:cubicBezTo>
                      <a:pt x="1463" y="452"/>
                      <a:pt x="1434" y="388"/>
                      <a:pt x="1369" y="330"/>
                    </a:cubicBezTo>
                    <a:cubicBezTo>
                      <a:pt x="1283" y="209"/>
                      <a:pt x="1162" y="123"/>
                      <a:pt x="1011" y="58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4" name="Google Shape;3054;p22"/>
              <p:cNvSpPr/>
              <p:nvPr/>
            </p:nvSpPr>
            <p:spPr>
              <a:xfrm flipH="1">
                <a:off x="236376" y="1717403"/>
                <a:ext cx="18628" cy="59231"/>
              </a:xfrm>
              <a:custGeom>
                <a:avLst/>
                <a:gdLst/>
                <a:ahLst/>
                <a:cxnLst/>
                <a:rect l="l" t="t" r="r" b="b"/>
                <a:pathLst>
                  <a:path w="424" h="1348" fill="none" extrusionOk="0">
                    <a:moveTo>
                      <a:pt x="209" y="416"/>
                    </a:moveTo>
                    <a:cubicBezTo>
                      <a:pt x="209" y="330"/>
                      <a:pt x="180" y="208"/>
                      <a:pt x="94" y="122"/>
                    </a:cubicBezTo>
                    <a:cubicBezTo>
                      <a:pt x="180" y="58"/>
                      <a:pt x="245" y="29"/>
                      <a:pt x="302" y="0"/>
                    </a:cubicBezTo>
                    <a:lnTo>
                      <a:pt x="359" y="0"/>
                    </a:lnTo>
                    <a:lnTo>
                      <a:pt x="388" y="0"/>
                    </a:lnTo>
                    <a:cubicBezTo>
                      <a:pt x="424" y="58"/>
                      <a:pt x="424" y="94"/>
                      <a:pt x="424" y="151"/>
                    </a:cubicBezTo>
                    <a:cubicBezTo>
                      <a:pt x="424" y="538"/>
                      <a:pt x="330" y="896"/>
                      <a:pt x="151" y="1226"/>
                    </a:cubicBezTo>
                    <a:cubicBezTo>
                      <a:pt x="123" y="1283"/>
                      <a:pt x="65" y="1348"/>
                      <a:pt x="1" y="1312"/>
                    </a:cubicBezTo>
                    <a:cubicBezTo>
                      <a:pt x="151" y="1047"/>
                      <a:pt x="245" y="746"/>
                      <a:pt x="209" y="416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5" name="Google Shape;3055;p22"/>
              <p:cNvSpPr/>
              <p:nvPr/>
            </p:nvSpPr>
            <p:spPr>
              <a:xfrm flipH="1">
                <a:off x="279827" y="1825100"/>
                <a:ext cx="23637" cy="27419"/>
              </a:xfrm>
              <a:custGeom>
                <a:avLst/>
                <a:gdLst/>
                <a:ahLst/>
                <a:cxnLst/>
                <a:rect l="l" t="t" r="r" b="b"/>
                <a:pathLst>
                  <a:path w="538" h="624" fill="none" extrusionOk="0">
                    <a:moveTo>
                      <a:pt x="29" y="387"/>
                    </a:moveTo>
                    <a:cubicBezTo>
                      <a:pt x="0" y="445"/>
                      <a:pt x="0" y="538"/>
                      <a:pt x="58" y="595"/>
                    </a:cubicBezTo>
                    <a:cubicBezTo>
                      <a:pt x="93" y="624"/>
                      <a:pt x="151" y="624"/>
                      <a:pt x="208" y="624"/>
                    </a:cubicBezTo>
                    <a:cubicBezTo>
                      <a:pt x="273" y="595"/>
                      <a:pt x="301" y="566"/>
                      <a:pt x="330" y="509"/>
                    </a:cubicBezTo>
                    <a:cubicBezTo>
                      <a:pt x="387" y="416"/>
                      <a:pt x="416" y="330"/>
                      <a:pt x="452" y="237"/>
                    </a:cubicBezTo>
                    <a:cubicBezTo>
                      <a:pt x="538" y="0"/>
                      <a:pt x="93" y="294"/>
                      <a:pt x="29" y="387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6" name="Google Shape;3056;p22"/>
              <p:cNvSpPr/>
              <p:nvPr/>
            </p:nvSpPr>
            <p:spPr>
              <a:xfrm flipH="1">
                <a:off x="265329" y="1840831"/>
                <a:ext cx="13268" cy="23684"/>
              </a:xfrm>
              <a:custGeom>
                <a:avLst/>
                <a:gdLst/>
                <a:ahLst/>
                <a:cxnLst/>
                <a:rect l="l" t="t" r="r" b="b"/>
                <a:pathLst>
                  <a:path w="302" h="539" fill="none" extrusionOk="0">
                    <a:moveTo>
                      <a:pt x="0" y="330"/>
                    </a:moveTo>
                    <a:cubicBezTo>
                      <a:pt x="0" y="388"/>
                      <a:pt x="0" y="474"/>
                      <a:pt x="65" y="509"/>
                    </a:cubicBezTo>
                    <a:cubicBezTo>
                      <a:pt x="122" y="538"/>
                      <a:pt x="208" y="509"/>
                      <a:pt x="244" y="474"/>
                    </a:cubicBezTo>
                    <a:cubicBezTo>
                      <a:pt x="301" y="416"/>
                      <a:pt x="301" y="359"/>
                      <a:pt x="301" y="266"/>
                    </a:cubicBezTo>
                    <a:cubicBezTo>
                      <a:pt x="301" y="208"/>
                      <a:pt x="301" y="115"/>
                      <a:pt x="273" y="29"/>
                    </a:cubicBezTo>
                    <a:cubicBezTo>
                      <a:pt x="244" y="1"/>
                      <a:pt x="208" y="1"/>
                      <a:pt x="208" y="1"/>
                    </a:cubicBezTo>
                    <a:cubicBezTo>
                      <a:pt x="65" y="58"/>
                      <a:pt x="0" y="180"/>
                      <a:pt x="0" y="330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7" name="Google Shape;3057;p22"/>
              <p:cNvSpPr/>
              <p:nvPr/>
            </p:nvSpPr>
            <p:spPr>
              <a:xfrm flipH="1">
                <a:off x="530433" y="1839557"/>
                <a:ext cx="73415" cy="69337"/>
              </a:xfrm>
              <a:custGeom>
                <a:avLst/>
                <a:gdLst/>
                <a:ahLst/>
                <a:cxnLst/>
                <a:rect l="l" t="t" r="r" b="b"/>
                <a:pathLst>
                  <a:path w="1671" h="1578" fill="none" extrusionOk="0">
                    <a:moveTo>
                      <a:pt x="302" y="237"/>
                    </a:moveTo>
                    <a:cubicBezTo>
                      <a:pt x="122" y="417"/>
                      <a:pt x="1" y="682"/>
                      <a:pt x="1" y="954"/>
                    </a:cubicBezTo>
                    <a:cubicBezTo>
                      <a:pt x="1" y="1011"/>
                      <a:pt x="1" y="1105"/>
                      <a:pt x="29" y="1162"/>
                    </a:cubicBezTo>
                    <a:cubicBezTo>
                      <a:pt x="58" y="1255"/>
                      <a:pt x="122" y="1312"/>
                      <a:pt x="208" y="1341"/>
                    </a:cubicBezTo>
                    <a:cubicBezTo>
                      <a:pt x="416" y="1520"/>
                      <a:pt x="660" y="1578"/>
                      <a:pt x="925" y="1578"/>
                    </a:cubicBezTo>
                    <a:cubicBezTo>
                      <a:pt x="1018" y="1578"/>
                      <a:pt x="1076" y="1578"/>
                      <a:pt x="1162" y="1549"/>
                    </a:cubicBezTo>
                    <a:cubicBezTo>
                      <a:pt x="1462" y="1463"/>
                      <a:pt x="1670" y="1162"/>
                      <a:pt x="1670" y="861"/>
                    </a:cubicBezTo>
                    <a:cubicBezTo>
                      <a:pt x="1670" y="538"/>
                      <a:pt x="1462" y="237"/>
                      <a:pt x="1197" y="116"/>
                    </a:cubicBezTo>
                    <a:cubicBezTo>
                      <a:pt x="896" y="1"/>
                      <a:pt x="538" y="58"/>
                      <a:pt x="302" y="237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8" name="Google Shape;3058;p22"/>
              <p:cNvSpPr/>
              <p:nvPr/>
            </p:nvSpPr>
            <p:spPr>
              <a:xfrm flipH="1">
                <a:off x="369844" y="2454982"/>
                <a:ext cx="56720" cy="14544"/>
              </a:xfrm>
              <a:custGeom>
                <a:avLst/>
                <a:gdLst/>
                <a:ahLst/>
                <a:cxnLst/>
                <a:rect l="l" t="t" r="r" b="b"/>
                <a:pathLst>
                  <a:path w="1291" h="331" extrusionOk="0">
                    <a:moveTo>
                      <a:pt x="359" y="1"/>
                    </a:moveTo>
                    <a:cubicBezTo>
                      <a:pt x="215" y="1"/>
                      <a:pt x="0" y="94"/>
                      <a:pt x="0" y="244"/>
                    </a:cubicBezTo>
                    <a:cubicBezTo>
                      <a:pt x="106" y="237"/>
                      <a:pt x="210" y="233"/>
                      <a:pt x="312" y="233"/>
                    </a:cubicBezTo>
                    <a:cubicBezTo>
                      <a:pt x="619" y="233"/>
                      <a:pt x="914" y="266"/>
                      <a:pt x="1226" y="330"/>
                    </a:cubicBezTo>
                    <a:cubicBezTo>
                      <a:pt x="1226" y="244"/>
                      <a:pt x="1255" y="180"/>
                      <a:pt x="1290" y="122"/>
                    </a:cubicBezTo>
                    <a:cubicBezTo>
                      <a:pt x="989" y="36"/>
                      <a:pt x="688" y="1"/>
                      <a:pt x="359" y="1"/>
                    </a:cubicBezTo>
                    <a:close/>
                  </a:path>
                </a:pathLst>
              </a:custGeom>
              <a:solidFill>
                <a:srgbClr val="F7D79F"/>
              </a:solidFill>
              <a:ln w="3050" cap="rnd" cmpd="sng">
                <a:solidFill>
                  <a:srgbClr val="28481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9" name="Google Shape;3059;p22"/>
              <p:cNvSpPr/>
              <p:nvPr/>
            </p:nvSpPr>
            <p:spPr>
              <a:xfrm flipH="1">
                <a:off x="198234" y="2457399"/>
                <a:ext cx="175740" cy="307492"/>
              </a:xfrm>
              <a:custGeom>
                <a:avLst/>
                <a:gdLst/>
                <a:ahLst/>
                <a:cxnLst/>
                <a:rect l="l" t="t" r="r" b="b"/>
                <a:pathLst>
                  <a:path w="4000" h="6998" extrusionOk="0">
                    <a:moveTo>
                      <a:pt x="482" y="1"/>
                    </a:moveTo>
                    <a:cubicBezTo>
                      <a:pt x="280" y="1"/>
                      <a:pt x="81" y="57"/>
                      <a:pt x="29" y="247"/>
                    </a:cubicBezTo>
                    <a:cubicBezTo>
                      <a:pt x="0" y="397"/>
                      <a:pt x="122" y="576"/>
                      <a:pt x="237" y="662"/>
                    </a:cubicBezTo>
                    <a:cubicBezTo>
                      <a:pt x="660" y="1114"/>
                      <a:pt x="1104" y="1558"/>
                      <a:pt x="1433" y="2095"/>
                    </a:cubicBezTo>
                    <a:cubicBezTo>
                      <a:pt x="2329" y="3414"/>
                      <a:pt x="2508" y="5084"/>
                      <a:pt x="2745" y="6668"/>
                    </a:cubicBezTo>
                    <a:cubicBezTo>
                      <a:pt x="2781" y="6818"/>
                      <a:pt x="2838" y="6997"/>
                      <a:pt x="2989" y="6997"/>
                    </a:cubicBezTo>
                    <a:cubicBezTo>
                      <a:pt x="3046" y="6969"/>
                      <a:pt x="3075" y="6933"/>
                      <a:pt x="3139" y="6904"/>
                    </a:cubicBezTo>
                    <a:cubicBezTo>
                      <a:pt x="3583" y="6546"/>
                      <a:pt x="3763" y="5922"/>
                      <a:pt x="3856" y="5356"/>
                    </a:cubicBezTo>
                    <a:cubicBezTo>
                      <a:pt x="3999" y="4188"/>
                      <a:pt x="3856" y="2991"/>
                      <a:pt x="3282" y="2009"/>
                    </a:cubicBezTo>
                    <a:cubicBezTo>
                      <a:pt x="2745" y="992"/>
                      <a:pt x="1763" y="189"/>
                      <a:pt x="631" y="10"/>
                    </a:cubicBezTo>
                    <a:cubicBezTo>
                      <a:pt x="583" y="4"/>
                      <a:pt x="532" y="1"/>
                      <a:pt x="482" y="1"/>
                    </a:cubicBezTo>
                    <a:close/>
                  </a:path>
                </a:pathLst>
              </a:custGeom>
              <a:solidFill>
                <a:srgbClr val="F7D79F"/>
              </a:solidFill>
              <a:ln w="3050" cap="rnd" cmpd="sng">
                <a:solidFill>
                  <a:srgbClr val="28481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0" name="Google Shape;3060;p22"/>
              <p:cNvSpPr/>
              <p:nvPr/>
            </p:nvSpPr>
            <p:spPr>
              <a:xfrm flipH="1">
                <a:off x="249243" y="2513730"/>
                <a:ext cx="46044" cy="51410"/>
              </a:xfrm>
              <a:custGeom>
                <a:avLst/>
                <a:gdLst/>
                <a:ahLst/>
                <a:cxnLst/>
                <a:rect l="l" t="t" r="r" b="b"/>
                <a:pathLst>
                  <a:path w="1048" h="1170" extrusionOk="0">
                    <a:moveTo>
                      <a:pt x="449" y="0"/>
                    </a:moveTo>
                    <a:cubicBezTo>
                      <a:pt x="362" y="0"/>
                      <a:pt x="286" y="32"/>
                      <a:pt x="237" y="97"/>
                    </a:cubicBezTo>
                    <a:cubicBezTo>
                      <a:pt x="209" y="133"/>
                      <a:pt x="180" y="161"/>
                      <a:pt x="151" y="190"/>
                    </a:cubicBezTo>
                    <a:cubicBezTo>
                      <a:pt x="123" y="276"/>
                      <a:pt x="58" y="341"/>
                      <a:pt x="29" y="455"/>
                    </a:cubicBezTo>
                    <a:cubicBezTo>
                      <a:pt x="1" y="548"/>
                      <a:pt x="1" y="670"/>
                      <a:pt x="29" y="756"/>
                    </a:cubicBezTo>
                    <a:cubicBezTo>
                      <a:pt x="58" y="849"/>
                      <a:pt x="94" y="907"/>
                      <a:pt x="151" y="964"/>
                    </a:cubicBezTo>
                    <a:cubicBezTo>
                      <a:pt x="180" y="1028"/>
                      <a:pt x="237" y="1086"/>
                      <a:pt x="302" y="1114"/>
                    </a:cubicBezTo>
                    <a:cubicBezTo>
                      <a:pt x="364" y="1153"/>
                      <a:pt x="436" y="1169"/>
                      <a:pt x="510" y="1169"/>
                    </a:cubicBezTo>
                    <a:cubicBezTo>
                      <a:pt x="614" y="1169"/>
                      <a:pt x="722" y="1136"/>
                      <a:pt x="811" y="1086"/>
                    </a:cubicBezTo>
                    <a:cubicBezTo>
                      <a:pt x="954" y="964"/>
                      <a:pt x="1047" y="785"/>
                      <a:pt x="1047" y="606"/>
                    </a:cubicBezTo>
                    <a:cubicBezTo>
                      <a:pt x="1047" y="427"/>
                      <a:pt x="954" y="247"/>
                      <a:pt x="811" y="133"/>
                    </a:cubicBezTo>
                    <a:cubicBezTo>
                      <a:pt x="717" y="68"/>
                      <a:pt x="631" y="11"/>
                      <a:pt x="538" y="11"/>
                    </a:cubicBezTo>
                    <a:cubicBezTo>
                      <a:pt x="508" y="4"/>
                      <a:pt x="478" y="0"/>
                      <a:pt x="449" y="0"/>
                    </a:cubicBezTo>
                    <a:close/>
                  </a:path>
                </a:pathLst>
              </a:custGeom>
              <a:solidFill>
                <a:srgbClr val="F7D79F"/>
              </a:solidFill>
              <a:ln w="3050" cap="rnd" cmpd="sng">
                <a:solidFill>
                  <a:srgbClr val="28481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1" name="Google Shape;3061;p22"/>
              <p:cNvSpPr/>
              <p:nvPr/>
            </p:nvSpPr>
            <p:spPr>
              <a:xfrm flipH="1">
                <a:off x="288608" y="2478622"/>
                <a:ext cx="46000" cy="43984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1001" extrusionOk="0">
                    <a:moveTo>
                      <a:pt x="358" y="0"/>
                    </a:moveTo>
                    <a:cubicBezTo>
                      <a:pt x="272" y="36"/>
                      <a:pt x="179" y="122"/>
                      <a:pt x="122" y="179"/>
                    </a:cubicBezTo>
                    <a:cubicBezTo>
                      <a:pt x="57" y="301"/>
                      <a:pt x="0" y="452"/>
                      <a:pt x="29" y="573"/>
                    </a:cubicBezTo>
                    <a:cubicBezTo>
                      <a:pt x="57" y="753"/>
                      <a:pt x="237" y="867"/>
                      <a:pt x="416" y="960"/>
                    </a:cubicBezTo>
                    <a:cubicBezTo>
                      <a:pt x="461" y="981"/>
                      <a:pt x="503" y="1001"/>
                      <a:pt x="534" y="1001"/>
                    </a:cubicBezTo>
                    <a:cubicBezTo>
                      <a:pt x="547" y="1001"/>
                      <a:pt x="558" y="997"/>
                      <a:pt x="566" y="989"/>
                    </a:cubicBezTo>
                    <a:cubicBezTo>
                      <a:pt x="659" y="989"/>
                      <a:pt x="717" y="960"/>
                      <a:pt x="774" y="896"/>
                    </a:cubicBezTo>
                    <a:cubicBezTo>
                      <a:pt x="924" y="753"/>
                      <a:pt x="1046" y="573"/>
                      <a:pt x="989" y="394"/>
                    </a:cubicBezTo>
                    <a:cubicBezTo>
                      <a:pt x="953" y="215"/>
                      <a:pt x="774" y="93"/>
                      <a:pt x="595" y="36"/>
                    </a:cubicBezTo>
                    <a:cubicBezTo>
                      <a:pt x="537" y="0"/>
                      <a:pt x="451" y="0"/>
                      <a:pt x="358" y="0"/>
                    </a:cubicBezTo>
                    <a:close/>
                  </a:path>
                </a:pathLst>
              </a:custGeom>
              <a:solidFill>
                <a:srgbClr val="F7D79F"/>
              </a:solidFill>
              <a:ln w="3050" cap="rnd" cmpd="sng">
                <a:solidFill>
                  <a:srgbClr val="28481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2" name="Google Shape;3062;p22"/>
              <p:cNvSpPr/>
              <p:nvPr/>
            </p:nvSpPr>
            <p:spPr>
              <a:xfrm flipH="1">
                <a:off x="212425" y="2631006"/>
                <a:ext cx="48856" cy="41128"/>
              </a:xfrm>
              <a:custGeom>
                <a:avLst/>
                <a:gdLst/>
                <a:ahLst/>
                <a:cxnLst/>
                <a:rect l="l" t="t" r="r" b="b"/>
                <a:pathLst>
                  <a:path w="1112" h="936" extrusionOk="0">
                    <a:moveTo>
                      <a:pt x="538" y="1"/>
                    </a:moveTo>
                    <a:cubicBezTo>
                      <a:pt x="395" y="1"/>
                      <a:pt x="244" y="58"/>
                      <a:pt x="151" y="180"/>
                    </a:cubicBezTo>
                    <a:cubicBezTo>
                      <a:pt x="123" y="208"/>
                      <a:pt x="94" y="266"/>
                      <a:pt x="65" y="294"/>
                    </a:cubicBezTo>
                    <a:cubicBezTo>
                      <a:pt x="37" y="445"/>
                      <a:pt x="1" y="445"/>
                      <a:pt x="94" y="595"/>
                    </a:cubicBezTo>
                    <a:cubicBezTo>
                      <a:pt x="151" y="775"/>
                      <a:pt x="302" y="896"/>
                      <a:pt x="481" y="925"/>
                    </a:cubicBezTo>
                    <a:cubicBezTo>
                      <a:pt x="516" y="932"/>
                      <a:pt x="554" y="935"/>
                      <a:pt x="594" y="935"/>
                    </a:cubicBezTo>
                    <a:cubicBezTo>
                      <a:pt x="724" y="935"/>
                      <a:pt x="868" y="897"/>
                      <a:pt x="961" y="803"/>
                    </a:cubicBezTo>
                    <a:cubicBezTo>
                      <a:pt x="1076" y="653"/>
                      <a:pt x="1112" y="474"/>
                      <a:pt x="1047" y="294"/>
                    </a:cubicBezTo>
                    <a:cubicBezTo>
                      <a:pt x="1018" y="266"/>
                      <a:pt x="990" y="208"/>
                      <a:pt x="961" y="151"/>
                    </a:cubicBezTo>
                    <a:cubicBezTo>
                      <a:pt x="839" y="58"/>
                      <a:pt x="689" y="1"/>
                      <a:pt x="538" y="1"/>
                    </a:cubicBezTo>
                    <a:close/>
                  </a:path>
                </a:pathLst>
              </a:custGeom>
              <a:solidFill>
                <a:srgbClr val="F7D79F"/>
              </a:solidFill>
              <a:ln w="3050" cap="rnd" cmpd="sng">
                <a:solidFill>
                  <a:srgbClr val="28481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3" name="Google Shape;3063;p22"/>
              <p:cNvSpPr/>
              <p:nvPr/>
            </p:nvSpPr>
            <p:spPr>
              <a:xfrm flipH="1">
                <a:off x="220289" y="2575070"/>
                <a:ext cx="47274" cy="45873"/>
              </a:xfrm>
              <a:custGeom>
                <a:avLst/>
                <a:gdLst/>
                <a:ahLst/>
                <a:cxnLst/>
                <a:rect l="l" t="t" r="r" b="b"/>
                <a:pathLst>
                  <a:path w="1076" h="1044" extrusionOk="0">
                    <a:moveTo>
                      <a:pt x="463" y="1"/>
                    </a:moveTo>
                    <a:cubicBezTo>
                      <a:pt x="395" y="1"/>
                      <a:pt x="328" y="8"/>
                      <a:pt x="266" y="19"/>
                    </a:cubicBezTo>
                    <a:cubicBezTo>
                      <a:pt x="237" y="48"/>
                      <a:pt x="180" y="77"/>
                      <a:pt x="144" y="105"/>
                    </a:cubicBezTo>
                    <a:cubicBezTo>
                      <a:pt x="29" y="227"/>
                      <a:pt x="0" y="227"/>
                      <a:pt x="0" y="406"/>
                    </a:cubicBezTo>
                    <a:cubicBezTo>
                      <a:pt x="0" y="586"/>
                      <a:pt x="58" y="765"/>
                      <a:pt x="208" y="915"/>
                    </a:cubicBezTo>
                    <a:cubicBezTo>
                      <a:pt x="295" y="1002"/>
                      <a:pt x="438" y="1043"/>
                      <a:pt x="580" y="1043"/>
                    </a:cubicBezTo>
                    <a:cubicBezTo>
                      <a:pt x="626" y="1043"/>
                      <a:pt x="673" y="1039"/>
                      <a:pt x="717" y="1030"/>
                    </a:cubicBezTo>
                    <a:cubicBezTo>
                      <a:pt x="896" y="973"/>
                      <a:pt x="1040" y="793"/>
                      <a:pt x="1075" y="614"/>
                    </a:cubicBezTo>
                    <a:cubicBezTo>
                      <a:pt x="1075" y="557"/>
                      <a:pt x="1075" y="492"/>
                      <a:pt x="1040" y="435"/>
                    </a:cubicBezTo>
                    <a:cubicBezTo>
                      <a:pt x="1011" y="256"/>
                      <a:pt x="896" y="134"/>
                      <a:pt x="746" y="48"/>
                    </a:cubicBezTo>
                    <a:cubicBezTo>
                      <a:pt x="658" y="15"/>
                      <a:pt x="560" y="1"/>
                      <a:pt x="463" y="1"/>
                    </a:cubicBezTo>
                    <a:close/>
                  </a:path>
                </a:pathLst>
              </a:custGeom>
              <a:solidFill>
                <a:srgbClr val="F7D79F"/>
              </a:solidFill>
              <a:ln w="3050" cap="rnd" cmpd="sng">
                <a:solidFill>
                  <a:srgbClr val="28481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4" name="Google Shape;3064;p22"/>
              <p:cNvSpPr/>
              <p:nvPr/>
            </p:nvSpPr>
            <p:spPr>
              <a:xfrm flipH="1">
                <a:off x="215237" y="2683514"/>
                <a:ext cx="40684" cy="37920"/>
              </a:xfrm>
              <a:custGeom>
                <a:avLst/>
                <a:gdLst/>
                <a:ahLst/>
                <a:cxnLst/>
                <a:rect l="l" t="t" r="r" b="b"/>
                <a:pathLst>
                  <a:path w="926" h="863" extrusionOk="0">
                    <a:moveTo>
                      <a:pt x="417" y="0"/>
                    </a:moveTo>
                    <a:cubicBezTo>
                      <a:pt x="330" y="0"/>
                      <a:pt x="246" y="22"/>
                      <a:pt x="180" y="88"/>
                    </a:cubicBezTo>
                    <a:cubicBezTo>
                      <a:pt x="151" y="117"/>
                      <a:pt x="122" y="146"/>
                      <a:pt x="94" y="210"/>
                    </a:cubicBezTo>
                    <a:cubicBezTo>
                      <a:pt x="1" y="418"/>
                      <a:pt x="122" y="683"/>
                      <a:pt x="330" y="805"/>
                    </a:cubicBezTo>
                    <a:cubicBezTo>
                      <a:pt x="388" y="834"/>
                      <a:pt x="481" y="862"/>
                      <a:pt x="538" y="862"/>
                    </a:cubicBezTo>
                    <a:cubicBezTo>
                      <a:pt x="660" y="862"/>
                      <a:pt x="775" y="776"/>
                      <a:pt x="839" y="683"/>
                    </a:cubicBezTo>
                    <a:cubicBezTo>
                      <a:pt x="896" y="597"/>
                      <a:pt x="925" y="475"/>
                      <a:pt x="896" y="353"/>
                    </a:cubicBezTo>
                    <a:cubicBezTo>
                      <a:pt x="896" y="267"/>
                      <a:pt x="868" y="210"/>
                      <a:pt x="810" y="146"/>
                    </a:cubicBezTo>
                    <a:cubicBezTo>
                      <a:pt x="746" y="88"/>
                      <a:pt x="689" y="60"/>
                      <a:pt x="631" y="31"/>
                    </a:cubicBezTo>
                    <a:cubicBezTo>
                      <a:pt x="563" y="15"/>
                      <a:pt x="489" y="0"/>
                      <a:pt x="417" y="0"/>
                    </a:cubicBezTo>
                    <a:close/>
                  </a:path>
                </a:pathLst>
              </a:custGeom>
              <a:solidFill>
                <a:srgbClr val="F7D79F"/>
              </a:solidFill>
              <a:ln w="3050" cap="rnd" cmpd="sng">
                <a:solidFill>
                  <a:srgbClr val="28481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065" name="Google Shape;3065;p22"/>
              <p:cNvGrpSpPr/>
              <p:nvPr/>
            </p:nvGrpSpPr>
            <p:grpSpPr>
              <a:xfrm flipH="1">
                <a:off x="124913" y="9"/>
                <a:ext cx="481440" cy="850239"/>
                <a:chOff x="8631207" y="6184"/>
                <a:chExt cx="481440" cy="850239"/>
              </a:xfrm>
            </p:grpSpPr>
            <p:sp>
              <p:nvSpPr>
                <p:cNvPr id="3066" name="Google Shape;3066;p22"/>
                <p:cNvSpPr/>
                <p:nvPr/>
              </p:nvSpPr>
              <p:spPr>
                <a:xfrm>
                  <a:off x="8837130" y="6184"/>
                  <a:ext cx="275516" cy="3634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71" h="8271" fill="none" extrusionOk="0">
                      <a:moveTo>
                        <a:pt x="1641" y="8270"/>
                      </a:moveTo>
                      <a:cubicBezTo>
                        <a:pt x="2716" y="6866"/>
                        <a:pt x="4328" y="5913"/>
                        <a:pt x="6091" y="5640"/>
                      </a:cubicBezTo>
                      <a:cubicBezTo>
                        <a:pt x="6271" y="5225"/>
                        <a:pt x="6091" y="4744"/>
                        <a:pt x="5884" y="4329"/>
                      </a:cubicBezTo>
                      <a:cubicBezTo>
                        <a:pt x="5848" y="4271"/>
                        <a:pt x="5819" y="4178"/>
                        <a:pt x="5762" y="4150"/>
                      </a:cubicBezTo>
                      <a:cubicBezTo>
                        <a:pt x="5669" y="4121"/>
                        <a:pt x="5554" y="4150"/>
                        <a:pt x="5461" y="4207"/>
                      </a:cubicBezTo>
                      <a:cubicBezTo>
                        <a:pt x="4207" y="4866"/>
                        <a:pt x="3282" y="5497"/>
                        <a:pt x="2121" y="6328"/>
                      </a:cubicBezTo>
                      <a:cubicBezTo>
                        <a:pt x="3103" y="4300"/>
                        <a:pt x="3913" y="2867"/>
                        <a:pt x="4809" y="688"/>
                      </a:cubicBezTo>
                      <a:cubicBezTo>
                        <a:pt x="4479" y="387"/>
                        <a:pt x="4092" y="151"/>
                        <a:pt x="3669" y="0"/>
                      </a:cubicBezTo>
                      <a:cubicBezTo>
                        <a:pt x="2745" y="1849"/>
                        <a:pt x="1999" y="3970"/>
                        <a:pt x="1254" y="5913"/>
                      </a:cubicBezTo>
                      <a:cubicBezTo>
                        <a:pt x="1519" y="4508"/>
                        <a:pt x="1612" y="2924"/>
                        <a:pt x="1727" y="1462"/>
                      </a:cubicBezTo>
                      <a:cubicBezTo>
                        <a:pt x="1132" y="1520"/>
                        <a:pt x="566" y="1641"/>
                        <a:pt x="0" y="1821"/>
                      </a:cubicBezTo>
                      <a:cubicBezTo>
                        <a:pt x="150" y="3763"/>
                        <a:pt x="265" y="5733"/>
                        <a:pt x="330" y="7675"/>
                      </a:cubicBezTo>
                    </a:path>
                  </a:pathLst>
                </a:custGeom>
                <a:noFill/>
                <a:ln w="3050" cap="flat" cmpd="sng">
                  <a:solidFill>
                    <a:srgbClr val="28481F"/>
                  </a:solidFill>
                  <a:prstDash val="solid"/>
                  <a:miter lim="716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67" name="Google Shape;3067;p22"/>
                <p:cNvSpPr/>
                <p:nvPr/>
              </p:nvSpPr>
              <p:spPr>
                <a:xfrm>
                  <a:off x="8861998" y="246140"/>
                  <a:ext cx="35280" cy="102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3" h="2330" fill="none" extrusionOk="0">
                      <a:moveTo>
                        <a:pt x="803" y="0"/>
                      </a:moveTo>
                      <a:cubicBezTo>
                        <a:pt x="566" y="781"/>
                        <a:pt x="330" y="1555"/>
                        <a:pt x="0" y="2329"/>
                      </a:cubicBezTo>
                    </a:path>
                  </a:pathLst>
                </a:custGeom>
                <a:noFill/>
                <a:ln w="3050" cap="flat" cmpd="sng">
                  <a:solidFill>
                    <a:srgbClr val="28481F"/>
                  </a:solidFill>
                  <a:prstDash val="solid"/>
                  <a:miter lim="716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68" name="Google Shape;3068;p22"/>
                <p:cNvSpPr/>
                <p:nvPr/>
              </p:nvSpPr>
              <p:spPr>
                <a:xfrm>
                  <a:off x="8886865" y="260596"/>
                  <a:ext cx="55138" cy="10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5" h="2302" fill="none" extrusionOk="0">
                      <a:moveTo>
                        <a:pt x="1254" y="1"/>
                      </a:moveTo>
                      <a:cubicBezTo>
                        <a:pt x="925" y="717"/>
                        <a:pt x="416" y="1613"/>
                        <a:pt x="0" y="2301"/>
                      </a:cubicBezTo>
                    </a:path>
                  </a:pathLst>
                </a:custGeom>
                <a:noFill/>
                <a:ln w="3050" cap="flat" cmpd="sng">
                  <a:solidFill>
                    <a:srgbClr val="28481F"/>
                  </a:solidFill>
                  <a:prstDash val="solid"/>
                  <a:miter lim="716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69" name="Google Shape;3069;p22"/>
                <p:cNvSpPr/>
                <p:nvPr/>
              </p:nvSpPr>
              <p:spPr>
                <a:xfrm>
                  <a:off x="8631207" y="339337"/>
                  <a:ext cx="283381" cy="5129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50" h="11675" fill="none" extrusionOk="0">
                      <a:moveTo>
                        <a:pt x="2265" y="11560"/>
                      </a:moveTo>
                      <a:cubicBezTo>
                        <a:pt x="2179" y="11674"/>
                        <a:pt x="2000" y="11674"/>
                        <a:pt x="1849" y="11674"/>
                      </a:cubicBezTo>
                      <a:cubicBezTo>
                        <a:pt x="1462" y="11674"/>
                        <a:pt x="1039" y="11674"/>
                        <a:pt x="681" y="11531"/>
                      </a:cubicBezTo>
                      <a:cubicBezTo>
                        <a:pt x="294" y="11380"/>
                        <a:pt x="0" y="11022"/>
                        <a:pt x="0" y="10635"/>
                      </a:cubicBezTo>
                      <a:cubicBezTo>
                        <a:pt x="0" y="10391"/>
                        <a:pt x="115" y="10184"/>
                        <a:pt x="208" y="9976"/>
                      </a:cubicBezTo>
                      <a:cubicBezTo>
                        <a:pt x="1878" y="6722"/>
                        <a:pt x="3404" y="3376"/>
                        <a:pt x="4837" y="0"/>
                      </a:cubicBezTo>
                      <a:cubicBezTo>
                        <a:pt x="5339" y="330"/>
                        <a:pt x="5877" y="566"/>
                        <a:pt x="6450" y="717"/>
                      </a:cubicBezTo>
                      <a:cubicBezTo>
                        <a:pt x="5762" y="2272"/>
                        <a:pt x="5074" y="3791"/>
                        <a:pt x="4357" y="5318"/>
                      </a:cubicBezTo>
                      <a:cubicBezTo>
                        <a:pt x="3519" y="7231"/>
                        <a:pt x="2623" y="9166"/>
                        <a:pt x="2387" y="11230"/>
                      </a:cubicBezTo>
                      <a:cubicBezTo>
                        <a:pt x="2358" y="11352"/>
                        <a:pt x="2358" y="11466"/>
                        <a:pt x="2265" y="11560"/>
                      </a:cubicBezTo>
                      <a:close/>
                    </a:path>
                  </a:pathLst>
                </a:custGeom>
                <a:noFill/>
                <a:ln w="3050" cap="flat" cmpd="sng">
                  <a:solidFill>
                    <a:srgbClr val="28481F"/>
                  </a:solidFill>
                  <a:prstDash val="solid"/>
                  <a:miter lim="716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70" name="Google Shape;3070;p22"/>
                <p:cNvSpPr/>
                <p:nvPr/>
              </p:nvSpPr>
              <p:spPr>
                <a:xfrm>
                  <a:off x="8708313" y="367019"/>
                  <a:ext cx="194325" cy="4894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23" h="11138" fill="none" extrusionOk="0">
                      <a:moveTo>
                        <a:pt x="4423" y="1"/>
                      </a:moveTo>
                      <a:cubicBezTo>
                        <a:pt x="3319" y="2445"/>
                        <a:pt x="2244" y="4810"/>
                        <a:pt x="1140" y="7253"/>
                      </a:cubicBezTo>
                      <a:cubicBezTo>
                        <a:pt x="603" y="8479"/>
                        <a:pt x="1" y="9790"/>
                        <a:pt x="37" y="11137"/>
                      </a:cubicBezTo>
                    </a:path>
                  </a:pathLst>
                </a:custGeom>
                <a:noFill/>
                <a:ln w="3050" cap="flat" cmpd="sng">
                  <a:solidFill>
                    <a:srgbClr val="28481F"/>
                  </a:solidFill>
                  <a:prstDash val="solid"/>
                  <a:miter lim="716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71" name="Google Shape;3071;p22"/>
                <p:cNvSpPr/>
                <p:nvPr/>
              </p:nvSpPr>
              <p:spPr>
                <a:xfrm>
                  <a:off x="8709895" y="630615"/>
                  <a:ext cx="56413" cy="1247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4" h="2838" fill="none" extrusionOk="0">
                      <a:moveTo>
                        <a:pt x="1284" y="0"/>
                      </a:moveTo>
                      <a:cubicBezTo>
                        <a:pt x="803" y="925"/>
                        <a:pt x="388" y="1885"/>
                        <a:pt x="1" y="2838"/>
                      </a:cubicBezTo>
                    </a:path>
                  </a:pathLst>
                </a:custGeom>
                <a:noFill/>
                <a:ln w="3050" cap="flat" cmpd="sng">
                  <a:solidFill>
                    <a:srgbClr val="28481F"/>
                  </a:solidFill>
                  <a:prstDash val="solid"/>
                  <a:miter lim="716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72" name="Google Shape;3072;p22"/>
                <p:cNvSpPr/>
                <p:nvPr/>
              </p:nvSpPr>
              <p:spPr>
                <a:xfrm rot="5400000" flipH="1">
                  <a:off x="8852968" y="335541"/>
                  <a:ext cx="34357" cy="84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2" h="1914" fill="none" extrusionOk="0">
                      <a:moveTo>
                        <a:pt x="151" y="36"/>
                      </a:moveTo>
                      <a:cubicBezTo>
                        <a:pt x="179" y="0"/>
                        <a:pt x="179" y="0"/>
                        <a:pt x="208" y="0"/>
                      </a:cubicBezTo>
                      <a:lnTo>
                        <a:pt x="602" y="0"/>
                      </a:lnTo>
                      <a:cubicBezTo>
                        <a:pt x="423" y="538"/>
                        <a:pt x="452" y="1197"/>
                        <a:pt x="781" y="1677"/>
                      </a:cubicBezTo>
                      <a:cubicBezTo>
                        <a:pt x="659" y="1706"/>
                        <a:pt x="631" y="1828"/>
                        <a:pt x="602" y="1914"/>
                      </a:cubicBezTo>
                      <a:cubicBezTo>
                        <a:pt x="179" y="1405"/>
                        <a:pt x="0" y="717"/>
                        <a:pt x="122" y="93"/>
                      </a:cubicBezTo>
                      <a:cubicBezTo>
                        <a:pt x="151" y="65"/>
                        <a:pt x="151" y="36"/>
                        <a:pt x="151" y="36"/>
                      </a:cubicBezTo>
                      <a:close/>
                    </a:path>
                  </a:pathLst>
                </a:custGeom>
                <a:noFill/>
                <a:ln w="3050" cap="flat" cmpd="sng">
                  <a:solidFill>
                    <a:srgbClr val="28481F"/>
                  </a:solidFill>
                  <a:prstDash val="solid"/>
                  <a:miter lim="716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073" name="Google Shape;3073;p22"/>
              <p:cNvSpPr/>
              <p:nvPr/>
            </p:nvSpPr>
            <p:spPr>
              <a:xfrm rot="5400000" flipH="1">
                <a:off x="2157036" y="343860"/>
                <a:ext cx="144546" cy="162842"/>
              </a:xfrm>
              <a:custGeom>
                <a:avLst/>
                <a:gdLst/>
                <a:ahLst/>
                <a:cxnLst/>
                <a:rect l="l" t="t" r="r" b="b"/>
                <a:pathLst>
                  <a:path w="3290" h="3706" fill="none" extrusionOk="0">
                    <a:moveTo>
                      <a:pt x="2394" y="1169"/>
                    </a:moveTo>
                    <a:cubicBezTo>
                      <a:pt x="2215" y="1197"/>
                      <a:pt x="2301" y="932"/>
                      <a:pt x="2301" y="932"/>
                    </a:cubicBezTo>
                    <a:cubicBezTo>
                      <a:pt x="2301" y="932"/>
                      <a:pt x="2509" y="1"/>
                      <a:pt x="1943" y="65"/>
                    </a:cubicBezTo>
                    <a:cubicBezTo>
                      <a:pt x="1943" y="65"/>
                      <a:pt x="1018" y="273"/>
                      <a:pt x="509" y="990"/>
                    </a:cubicBezTo>
                    <a:cubicBezTo>
                      <a:pt x="1" y="1706"/>
                      <a:pt x="961" y="1706"/>
                      <a:pt x="961" y="1706"/>
                    </a:cubicBezTo>
                    <a:cubicBezTo>
                      <a:pt x="961" y="1706"/>
                      <a:pt x="1018" y="1678"/>
                      <a:pt x="1047" y="1857"/>
                    </a:cubicBezTo>
                    <a:cubicBezTo>
                      <a:pt x="1076" y="2036"/>
                      <a:pt x="896" y="2007"/>
                      <a:pt x="896" y="2007"/>
                    </a:cubicBezTo>
                    <a:cubicBezTo>
                      <a:pt x="273" y="2151"/>
                      <a:pt x="868" y="2867"/>
                      <a:pt x="868" y="2867"/>
                    </a:cubicBezTo>
                    <a:cubicBezTo>
                      <a:pt x="1706" y="3706"/>
                      <a:pt x="1914" y="2753"/>
                      <a:pt x="2036" y="2573"/>
                    </a:cubicBezTo>
                    <a:cubicBezTo>
                      <a:pt x="2150" y="2423"/>
                      <a:pt x="2423" y="2839"/>
                      <a:pt x="2752" y="2631"/>
                    </a:cubicBezTo>
                    <a:cubicBezTo>
                      <a:pt x="3082" y="2452"/>
                      <a:pt x="3290" y="2093"/>
                      <a:pt x="3111" y="1377"/>
                    </a:cubicBezTo>
                    <a:cubicBezTo>
                      <a:pt x="2932" y="660"/>
                      <a:pt x="2573" y="1111"/>
                      <a:pt x="2394" y="1169"/>
                    </a:cubicBezTo>
                    <a:close/>
                    <a:moveTo>
                      <a:pt x="2781" y="1470"/>
                    </a:moveTo>
                    <a:cubicBezTo>
                      <a:pt x="2960" y="2122"/>
                      <a:pt x="2724" y="2272"/>
                      <a:pt x="2573" y="2366"/>
                    </a:cubicBezTo>
                    <a:cubicBezTo>
                      <a:pt x="2573" y="2366"/>
                      <a:pt x="2509" y="2366"/>
                      <a:pt x="2423" y="2301"/>
                    </a:cubicBezTo>
                    <a:cubicBezTo>
                      <a:pt x="2272" y="2244"/>
                      <a:pt x="2093" y="2151"/>
                      <a:pt x="1885" y="2272"/>
                    </a:cubicBezTo>
                    <a:cubicBezTo>
                      <a:pt x="1828" y="2301"/>
                      <a:pt x="1792" y="2366"/>
                      <a:pt x="1763" y="2394"/>
                    </a:cubicBezTo>
                    <a:cubicBezTo>
                      <a:pt x="1706" y="2452"/>
                      <a:pt x="1706" y="2509"/>
                      <a:pt x="1677" y="2573"/>
                    </a:cubicBezTo>
                    <a:cubicBezTo>
                      <a:pt x="1613" y="2659"/>
                      <a:pt x="1556" y="2839"/>
                      <a:pt x="1470" y="2867"/>
                    </a:cubicBezTo>
                    <a:cubicBezTo>
                      <a:pt x="1434" y="2903"/>
                      <a:pt x="1319" y="2839"/>
                      <a:pt x="1111" y="2659"/>
                    </a:cubicBezTo>
                    <a:cubicBezTo>
                      <a:pt x="1018" y="2545"/>
                      <a:pt x="961" y="2423"/>
                      <a:pt x="932" y="2330"/>
                    </a:cubicBezTo>
                    <a:cubicBezTo>
                      <a:pt x="990" y="2330"/>
                      <a:pt x="1076" y="2301"/>
                      <a:pt x="1169" y="2272"/>
                    </a:cubicBezTo>
                    <a:lnTo>
                      <a:pt x="1169" y="2272"/>
                    </a:lnTo>
                    <a:cubicBezTo>
                      <a:pt x="1348" y="2151"/>
                      <a:pt x="1405" y="2007"/>
                      <a:pt x="1376" y="1792"/>
                    </a:cubicBezTo>
                    <a:cubicBezTo>
                      <a:pt x="1319" y="1498"/>
                      <a:pt x="1111" y="1377"/>
                      <a:pt x="932" y="1377"/>
                    </a:cubicBezTo>
                    <a:cubicBezTo>
                      <a:pt x="868" y="1377"/>
                      <a:pt x="753" y="1348"/>
                      <a:pt x="689" y="1319"/>
                    </a:cubicBezTo>
                    <a:cubicBezTo>
                      <a:pt x="717" y="1291"/>
                      <a:pt x="717" y="1255"/>
                      <a:pt x="782" y="1197"/>
                    </a:cubicBezTo>
                    <a:cubicBezTo>
                      <a:pt x="932" y="990"/>
                      <a:pt x="1111" y="810"/>
                      <a:pt x="1348" y="660"/>
                    </a:cubicBezTo>
                    <a:cubicBezTo>
                      <a:pt x="1649" y="481"/>
                      <a:pt x="1914" y="424"/>
                      <a:pt x="1971" y="395"/>
                    </a:cubicBezTo>
                    <a:lnTo>
                      <a:pt x="1971" y="395"/>
                    </a:lnTo>
                    <a:cubicBezTo>
                      <a:pt x="2036" y="452"/>
                      <a:pt x="2007" y="660"/>
                      <a:pt x="1971" y="839"/>
                    </a:cubicBezTo>
                    <a:cubicBezTo>
                      <a:pt x="1943" y="932"/>
                      <a:pt x="1914" y="1197"/>
                      <a:pt x="2064" y="1348"/>
                    </a:cubicBezTo>
                    <a:cubicBezTo>
                      <a:pt x="2150" y="1470"/>
                      <a:pt x="2301" y="1527"/>
                      <a:pt x="2451" y="1470"/>
                    </a:cubicBezTo>
                    <a:cubicBezTo>
                      <a:pt x="2545" y="1470"/>
                      <a:pt x="2602" y="1434"/>
                      <a:pt x="2659" y="1377"/>
                    </a:cubicBezTo>
                    <a:cubicBezTo>
                      <a:pt x="2688" y="1377"/>
                      <a:pt x="2688" y="1377"/>
                      <a:pt x="2724" y="1348"/>
                    </a:cubicBezTo>
                    <a:lnTo>
                      <a:pt x="2752" y="1348"/>
                    </a:lnTo>
                    <a:cubicBezTo>
                      <a:pt x="2781" y="1348"/>
                      <a:pt x="2781" y="1405"/>
                      <a:pt x="2781" y="1470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4" name="Google Shape;3074;p22"/>
              <p:cNvSpPr/>
              <p:nvPr/>
            </p:nvSpPr>
            <p:spPr>
              <a:xfrm rot="5400000" flipH="1">
                <a:off x="2113103" y="-21559"/>
                <a:ext cx="275516" cy="363428"/>
              </a:xfrm>
              <a:custGeom>
                <a:avLst/>
                <a:gdLst/>
                <a:ahLst/>
                <a:cxnLst/>
                <a:rect l="l" t="t" r="r" b="b"/>
                <a:pathLst>
                  <a:path w="6271" h="8271" fill="none" extrusionOk="0">
                    <a:moveTo>
                      <a:pt x="1641" y="8270"/>
                    </a:moveTo>
                    <a:cubicBezTo>
                      <a:pt x="2716" y="6866"/>
                      <a:pt x="4328" y="5913"/>
                      <a:pt x="6091" y="5640"/>
                    </a:cubicBezTo>
                    <a:cubicBezTo>
                      <a:pt x="6271" y="5225"/>
                      <a:pt x="6091" y="4744"/>
                      <a:pt x="5884" y="4329"/>
                    </a:cubicBezTo>
                    <a:cubicBezTo>
                      <a:pt x="5848" y="4271"/>
                      <a:pt x="5819" y="4178"/>
                      <a:pt x="5762" y="4150"/>
                    </a:cubicBezTo>
                    <a:cubicBezTo>
                      <a:pt x="5669" y="4121"/>
                      <a:pt x="5554" y="4150"/>
                      <a:pt x="5461" y="4207"/>
                    </a:cubicBezTo>
                    <a:cubicBezTo>
                      <a:pt x="4207" y="4866"/>
                      <a:pt x="3282" y="5497"/>
                      <a:pt x="2121" y="6328"/>
                    </a:cubicBezTo>
                    <a:cubicBezTo>
                      <a:pt x="3103" y="4300"/>
                      <a:pt x="3913" y="2867"/>
                      <a:pt x="4809" y="688"/>
                    </a:cubicBezTo>
                    <a:cubicBezTo>
                      <a:pt x="4479" y="387"/>
                      <a:pt x="4092" y="151"/>
                      <a:pt x="3669" y="0"/>
                    </a:cubicBezTo>
                    <a:cubicBezTo>
                      <a:pt x="2745" y="1849"/>
                      <a:pt x="1999" y="3970"/>
                      <a:pt x="1254" y="5913"/>
                    </a:cubicBezTo>
                    <a:cubicBezTo>
                      <a:pt x="1519" y="4508"/>
                      <a:pt x="1612" y="2924"/>
                      <a:pt x="1727" y="1462"/>
                    </a:cubicBezTo>
                    <a:cubicBezTo>
                      <a:pt x="1132" y="1520"/>
                      <a:pt x="566" y="1641"/>
                      <a:pt x="0" y="1821"/>
                    </a:cubicBezTo>
                    <a:cubicBezTo>
                      <a:pt x="150" y="3763"/>
                      <a:pt x="265" y="5733"/>
                      <a:pt x="330" y="7675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5" name="Google Shape;3075;p22"/>
              <p:cNvSpPr/>
              <p:nvPr/>
            </p:nvSpPr>
            <p:spPr>
              <a:xfrm rot="5400000" flipH="1">
                <a:off x="2123789" y="204216"/>
                <a:ext cx="35280" cy="102380"/>
              </a:xfrm>
              <a:custGeom>
                <a:avLst/>
                <a:gdLst/>
                <a:ahLst/>
                <a:cxnLst/>
                <a:rect l="l" t="t" r="r" b="b"/>
                <a:pathLst>
                  <a:path w="803" h="2330" fill="none" extrusionOk="0">
                    <a:moveTo>
                      <a:pt x="803" y="0"/>
                    </a:moveTo>
                    <a:cubicBezTo>
                      <a:pt x="566" y="781"/>
                      <a:pt x="330" y="1555"/>
                      <a:pt x="0" y="2329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6" name="Google Shape;3076;p22"/>
              <p:cNvSpPr/>
              <p:nvPr/>
            </p:nvSpPr>
            <p:spPr>
              <a:xfrm rot="5400000" flipH="1">
                <a:off x="2100018" y="170035"/>
                <a:ext cx="55138" cy="101150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2302" fill="none" extrusionOk="0">
                    <a:moveTo>
                      <a:pt x="1254" y="1"/>
                    </a:moveTo>
                    <a:cubicBezTo>
                      <a:pt x="925" y="717"/>
                      <a:pt x="416" y="1613"/>
                      <a:pt x="0" y="2301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7" name="Google Shape;3077;p22"/>
              <p:cNvSpPr/>
              <p:nvPr/>
            </p:nvSpPr>
            <p:spPr>
              <a:xfrm rot="5400000" flipH="1">
                <a:off x="1701232" y="105647"/>
                <a:ext cx="283381" cy="512999"/>
              </a:xfrm>
              <a:custGeom>
                <a:avLst/>
                <a:gdLst/>
                <a:ahLst/>
                <a:cxnLst/>
                <a:rect l="l" t="t" r="r" b="b"/>
                <a:pathLst>
                  <a:path w="6450" h="11675" fill="none" extrusionOk="0">
                    <a:moveTo>
                      <a:pt x="2265" y="11560"/>
                    </a:moveTo>
                    <a:cubicBezTo>
                      <a:pt x="2179" y="11674"/>
                      <a:pt x="2000" y="11674"/>
                      <a:pt x="1849" y="11674"/>
                    </a:cubicBezTo>
                    <a:cubicBezTo>
                      <a:pt x="1462" y="11674"/>
                      <a:pt x="1039" y="11674"/>
                      <a:pt x="681" y="11531"/>
                    </a:cubicBezTo>
                    <a:cubicBezTo>
                      <a:pt x="294" y="11380"/>
                      <a:pt x="0" y="11022"/>
                      <a:pt x="0" y="10635"/>
                    </a:cubicBezTo>
                    <a:cubicBezTo>
                      <a:pt x="0" y="10391"/>
                      <a:pt x="115" y="10184"/>
                      <a:pt x="208" y="9976"/>
                    </a:cubicBezTo>
                    <a:cubicBezTo>
                      <a:pt x="1878" y="6722"/>
                      <a:pt x="3404" y="3376"/>
                      <a:pt x="4837" y="0"/>
                    </a:cubicBezTo>
                    <a:cubicBezTo>
                      <a:pt x="5339" y="330"/>
                      <a:pt x="5877" y="566"/>
                      <a:pt x="6450" y="717"/>
                    </a:cubicBezTo>
                    <a:cubicBezTo>
                      <a:pt x="5762" y="2272"/>
                      <a:pt x="5074" y="3791"/>
                      <a:pt x="4357" y="5318"/>
                    </a:cubicBezTo>
                    <a:cubicBezTo>
                      <a:pt x="3519" y="7231"/>
                      <a:pt x="2623" y="9166"/>
                      <a:pt x="2387" y="11230"/>
                    </a:cubicBezTo>
                    <a:cubicBezTo>
                      <a:pt x="2358" y="11352"/>
                      <a:pt x="2358" y="11466"/>
                      <a:pt x="2265" y="11560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8" name="Google Shape;3078;p22"/>
              <p:cNvSpPr/>
              <p:nvPr/>
            </p:nvSpPr>
            <p:spPr>
              <a:xfrm rot="5400000" flipH="1">
                <a:off x="1729876" y="84867"/>
                <a:ext cx="194325" cy="489404"/>
              </a:xfrm>
              <a:custGeom>
                <a:avLst/>
                <a:gdLst/>
                <a:ahLst/>
                <a:cxnLst/>
                <a:rect l="l" t="t" r="r" b="b"/>
                <a:pathLst>
                  <a:path w="4423" h="11138" fill="none" extrusionOk="0">
                    <a:moveTo>
                      <a:pt x="4423" y="1"/>
                    </a:moveTo>
                    <a:cubicBezTo>
                      <a:pt x="3319" y="2445"/>
                      <a:pt x="2244" y="4810"/>
                      <a:pt x="1140" y="7253"/>
                    </a:cubicBezTo>
                    <a:cubicBezTo>
                      <a:pt x="603" y="8479"/>
                      <a:pt x="1" y="9790"/>
                      <a:pt x="37" y="11137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9" name="Google Shape;3079;p22"/>
              <p:cNvSpPr/>
              <p:nvPr/>
            </p:nvSpPr>
            <p:spPr>
              <a:xfrm rot="5400000" flipH="1">
                <a:off x="1717587" y="334592"/>
                <a:ext cx="56413" cy="124702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2838" fill="none" extrusionOk="0">
                    <a:moveTo>
                      <a:pt x="1284" y="0"/>
                    </a:moveTo>
                    <a:cubicBezTo>
                      <a:pt x="803" y="925"/>
                      <a:pt x="388" y="1885"/>
                      <a:pt x="1" y="2838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0" name="Google Shape;3080;p22"/>
              <p:cNvSpPr/>
              <p:nvPr/>
            </p:nvSpPr>
            <p:spPr>
              <a:xfrm rot="5400000" flipH="1">
                <a:off x="1438139" y="99840"/>
                <a:ext cx="249068" cy="244087"/>
              </a:xfrm>
              <a:custGeom>
                <a:avLst/>
                <a:gdLst/>
                <a:ahLst/>
                <a:cxnLst/>
                <a:rect l="l" t="t" r="r" b="b"/>
                <a:pathLst>
                  <a:path w="5669" h="5555" fill="none" extrusionOk="0">
                    <a:moveTo>
                      <a:pt x="1398" y="4959"/>
                    </a:moveTo>
                    <a:cubicBezTo>
                      <a:pt x="2179" y="5461"/>
                      <a:pt x="3225" y="5554"/>
                      <a:pt x="4085" y="5225"/>
                    </a:cubicBezTo>
                    <a:cubicBezTo>
                      <a:pt x="4264" y="5139"/>
                      <a:pt x="4479" y="5045"/>
                      <a:pt x="4623" y="4924"/>
                    </a:cubicBezTo>
                    <a:cubicBezTo>
                      <a:pt x="5282" y="4451"/>
                      <a:pt x="5669" y="3526"/>
                      <a:pt x="5612" y="2745"/>
                    </a:cubicBezTo>
                    <a:cubicBezTo>
                      <a:pt x="5583" y="1971"/>
                      <a:pt x="5196" y="1254"/>
                      <a:pt x="4623" y="717"/>
                    </a:cubicBezTo>
                    <a:cubicBezTo>
                      <a:pt x="4150" y="265"/>
                      <a:pt x="3670" y="29"/>
                      <a:pt x="2982" y="29"/>
                    </a:cubicBezTo>
                    <a:cubicBezTo>
                      <a:pt x="2652" y="0"/>
                      <a:pt x="2208" y="86"/>
                      <a:pt x="2000" y="151"/>
                    </a:cubicBezTo>
                    <a:cubicBezTo>
                      <a:pt x="1613" y="265"/>
                      <a:pt x="1369" y="387"/>
                      <a:pt x="1075" y="624"/>
                    </a:cubicBezTo>
                    <a:cubicBezTo>
                      <a:pt x="860" y="774"/>
                      <a:pt x="717" y="925"/>
                      <a:pt x="567" y="1104"/>
                    </a:cubicBezTo>
                    <a:cubicBezTo>
                      <a:pt x="416" y="1312"/>
                      <a:pt x="266" y="1520"/>
                      <a:pt x="144" y="1849"/>
                    </a:cubicBezTo>
                    <a:cubicBezTo>
                      <a:pt x="0" y="2358"/>
                      <a:pt x="58" y="2774"/>
                      <a:pt x="180" y="3225"/>
                    </a:cubicBezTo>
                    <a:cubicBezTo>
                      <a:pt x="266" y="3669"/>
                      <a:pt x="502" y="4092"/>
                      <a:pt x="803" y="4451"/>
                    </a:cubicBezTo>
                    <a:cubicBezTo>
                      <a:pt x="982" y="4630"/>
                      <a:pt x="1161" y="4809"/>
                      <a:pt x="1398" y="4959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1" name="Google Shape;3081;p22"/>
              <p:cNvSpPr/>
              <p:nvPr/>
            </p:nvSpPr>
            <p:spPr>
              <a:xfrm rot="5400000" flipH="1">
                <a:off x="1458284" y="124073"/>
                <a:ext cx="213832" cy="196851"/>
              </a:xfrm>
              <a:custGeom>
                <a:avLst/>
                <a:gdLst/>
                <a:ahLst/>
                <a:cxnLst/>
                <a:rect l="l" t="t" r="r" b="b"/>
                <a:pathLst>
                  <a:path w="4867" h="4480" fill="none" extrusionOk="0">
                    <a:moveTo>
                      <a:pt x="2150" y="180"/>
                    </a:moveTo>
                    <a:cubicBezTo>
                      <a:pt x="2208" y="58"/>
                      <a:pt x="2329" y="29"/>
                      <a:pt x="2444" y="0"/>
                    </a:cubicBezTo>
                    <a:cubicBezTo>
                      <a:pt x="2716" y="0"/>
                      <a:pt x="2982" y="58"/>
                      <a:pt x="3161" y="208"/>
                    </a:cubicBezTo>
                    <a:cubicBezTo>
                      <a:pt x="3197" y="237"/>
                      <a:pt x="3225" y="266"/>
                      <a:pt x="3254" y="266"/>
                    </a:cubicBezTo>
                    <a:lnTo>
                      <a:pt x="3311" y="266"/>
                    </a:lnTo>
                    <a:cubicBezTo>
                      <a:pt x="3670" y="323"/>
                      <a:pt x="3999" y="567"/>
                      <a:pt x="4150" y="896"/>
                    </a:cubicBezTo>
                    <a:cubicBezTo>
                      <a:pt x="4565" y="1133"/>
                      <a:pt x="4773" y="1642"/>
                      <a:pt x="4658" y="2086"/>
                    </a:cubicBezTo>
                    <a:cubicBezTo>
                      <a:pt x="4809" y="2236"/>
                      <a:pt x="4866" y="2473"/>
                      <a:pt x="4866" y="2688"/>
                    </a:cubicBezTo>
                    <a:cubicBezTo>
                      <a:pt x="4838" y="2896"/>
                      <a:pt x="4716" y="3103"/>
                      <a:pt x="4537" y="3225"/>
                    </a:cubicBezTo>
                    <a:cubicBezTo>
                      <a:pt x="4508" y="3254"/>
                      <a:pt x="4508" y="3254"/>
                      <a:pt x="4479" y="3283"/>
                    </a:cubicBezTo>
                    <a:cubicBezTo>
                      <a:pt x="4451" y="3311"/>
                      <a:pt x="4451" y="3340"/>
                      <a:pt x="4415" y="3369"/>
                    </a:cubicBezTo>
                    <a:cubicBezTo>
                      <a:pt x="4300" y="3670"/>
                      <a:pt x="3999" y="3877"/>
                      <a:pt x="3670" y="3906"/>
                    </a:cubicBezTo>
                    <a:cubicBezTo>
                      <a:pt x="3641" y="4085"/>
                      <a:pt x="3490" y="4236"/>
                      <a:pt x="3311" y="4329"/>
                    </a:cubicBezTo>
                    <a:cubicBezTo>
                      <a:pt x="3161" y="4386"/>
                      <a:pt x="2953" y="4415"/>
                      <a:pt x="2774" y="4444"/>
                    </a:cubicBezTo>
                    <a:cubicBezTo>
                      <a:pt x="2566" y="4479"/>
                      <a:pt x="2329" y="4479"/>
                      <a:pt x="2208" y="4329"/>
                    </a:cubicBezTo>
                    <a:cubicBezTo>
                      <a:pt x="2150" y="4415"/>
                      <a:pt x="1971" y="4415"/>
                      <a:pt x="1849" y="4386"/>
                    </a:cubicBezTo>
                    <a:cubicBezTo>
                      <a:pt x="1520" y="4329"/>
                      <a:pt x="1226" y="4121"/>
                      <a:pt x="1011" y="3849"/>
                    </a:cubicBezTo>
                    <a:cubicBezTo>
                      <a:pt x="982" y="3820"/>
                      <a:pt x="982" y="3791"/>
                      <a:pt x="953" y="3791"/>
                    </a:cubicBezTo>
                    <a:cubicBezTo>
                      <a:pt x="925" y="3763"/>
                      <a:pt x="896" y="3727"/>
                      <a:pt x="832" y="3727"/>
                    </a:cubicBezTo>
                    <a:cubicBezTo>
                      <a:pt x="509" y="3548"/>
                      <a:pt x="330" y="3189"/>
                      <a:pt x="330" y="2802"/>
                    </a:cubicBezTo>
                    <a:cubicBezTo>
                      <a:pt x="208" y="2717"/>
                      <a:pt x="115" y="2595"/>
                      <a:pt x="86" y="2444"/>
                    </a:cubicBezTo>
                    <a:cubicBezTo>
                      <a:pt x="29" y="2265"/>
                      <a:pt x="0" y="2086"/>
                      <a:pt x="29" y="1935"/>
                    </a:cubicBezTo>
                    <a:cubicBezTo>
                      <a:pt x="86" y="1756"/>
                      <a:pt x="180" y="1577"/>
                      <a:pt x="330" y="1520"/>
                    </a:cubicBezTo>
                    <a:cubicBezTo>
                      <a:pt x="416" y="1462"/>
                      <a:pt x="359" y="1369"/>
                      <a:pt x="359" y="1283"/>
                    </a:cubicBezTo>
                    <a:cubicBezTo>
                      <a:pt x="330" y="1133"/>
                      <a:pt x="445" y="1011"/>
                      <a:pt x="538" y="925"/>
                    </a:cubicBezTo>
                    <a:cubicBezTo>
                      <a:pt x="595" y="832"/>
                      <a:pt x="688" y="746"/>
                      <a:pt x="774" y="681"/>
                    </a:cubicBezTo>
                    <a:cubicBezTo>
                      <a:pt x="867" y="624"/>
                      <a:pt x="982" y="595"/>
                      <a:pt x="1104" y="595"/>
                    </a:cubicBezTo>
                    <a:cubicBezTo>
                      <a:pt x="1161" y="624"/>
                      <a:pt x="1226" y="624"/>
                      <a:pt x="1254" y="595"/>
                    </a:cubicBezTo>
                    <a:lnTo>
                      <a:pt x="1254" y="473"/>
                    </a:lnTo>
                    <a:cubicBezTo>
                      <a:pt x="1254" y="359"/>
                      <a:pt x="1405" y="237"/>
                      <a:pt x="1520" y="208"/>
                    </a:cubicBezTo>
                    <a:cubicBezTo>
                      <a:pt x="1727" y="115"/>
                      <a:pt x="1971" y="58"/>
                      <a:pt x="2150" y="180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2" name="Google Shape;3082;p22"/>
              <p:cNvSpPr/>
              <p:nvPr/>
            </p:nvSpPr>
            <p:spPr>
              <a:xfrm rot="5400000" flipH="1">
                <a:off x="1480795" y="214608"/>
                <a:ext cx="68055" cy="82827"/>
              </a:xfrm>
              <a:custGeom>
                <a:avLst/>
                <a:gdLst/>
                <a:ahLst/>
                <a:cxnLst/>
                <a:rect l="l" t="t" r="r" b="b"/>
                <a:pathLst>
                  <a:path w="1549" h="1885" fill="none" extrusionOk="0">
                    <a:moveTo>
                      <a:pt x="1312" y="1885"/>
                    </a:moveTo>
                    <a:cubicBezTo>
                      <a:pt x="1405" y="1462"/>
                      <a:pt x="1519" y="925"/>
                      <a:pt x="1519" y="509"/>
                    </a:cubicBezTo>
                    <a:cubicBezTo>
                      <a:pt x="1491" y="301"/>
                      <a:pt x="1548" y="151"/>
                      <a:pt x="1462" y="29"/>
                    </a:cubicBezTo>
                    <a:cubicBezTo>
                      <a:pt x="1433" y="0"/>
                      <a:pt x="1369" y="0"/>
                      <a:pt x="1312" y="0"/>
                    </a:cubicBezTo>
                    <a:cubicBezTo>
                      <a:pt x="1283" y="29"/>
                      <a:pt x="1161" y="151"/>
                      <a:pt x="1104" y="208"/>
                    </a:cubicBezTo>
                    <a:cubicBezTo>
                      <a:pt x="831" y="659"/>
                      <a:pt x="444" y="1018"/>
                      <a:pt x="0" y="1283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3" name="Google Shape;3083;p22"/>
              <p:cNvSpPr/>
              <p:nvPr/>
            </p:nvSpPr>
            <p:spPr>
              <a:xfrm rot="5400000" flipH="1">
                <a:off x="1508368" y="264500"/>
                <a:ext cx="82510" cy="18323"/>
              </a:xfrm>
              <a:custGeom>
                <a:avLst/>
                <a:gdLst/>
                <a:ahLst/>
                <a:cxnLst/>
                <a:rect l="l" t="t" r="r" b="b"/>
                <a:pathLst>
                  <a:path w="1878" h="417" fill="none" extrusionOk="0">
                    <a:moveTo>
                      <a:pt x="1878" y="123"/>
                    </a:moveTo>
                    <a:lnTo>
                      <a:pt x="1878" y="58"/>
                    </a:lnTo>
                    <a:cubicBezTo>
                      <a:pt x="1878" y="30"/>
                      <a:pt x="1849" y="30"/>
                      <a:pt x="1849" y="30"/>
                    </a:cubicBezTo>
                    <a:cubicBezTo>
                      <a:pt x="1792" y="1"/>
                      <a:pt x="1698" y="1"/>
                      <a:pt x="1641" y="1"/>
                    </a:cubicBezTo>
                    <a:cubicBezTo>
                      <a:pt x="1311" y="1"/>
                      <a:pt x="860" y="123"/>
                      <a:pt x="566" y="237"/>
                    </a:cubicBezTo>
                    <a:cubicBezTo>
                      <a:pt x="358" y="302"/>
                      <a:pt x="179" y="359"/>
                      <a:pt x="0" y="416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4" name="Google Shape;3084;p22"/>
              <p:cNvSpPr/>
              <p:nvPr/>
            </p:nvSpPr>
            <p:spPr>
              <a:xfrm rot="5400000" flipH="1">
                <a:off x="1539060" y="252087"/>
                <a:ext cx="78732" cy="41919"/>
              </a:xfrm>
              <a:custGeom>
                <a:avLst/>
                <a:gdLst/>
                <a:ahLst/>
                <a:cxnLst/>
                <a:rect l="l" t="t" r="r" b="b"/>
                <a:pathLst>
                  <a:path w="1792" h="954" fill="none" extrusionOk="0">
                    <a:moveTo>
                      <a:pt x="1792" y="954"/>
                    </a:moveTo>
                    <a:lnTo>
                      <a:pt x="1792" y="868"/>
                    </a:lnTo>
                    <a:cubicBezTo>
                      <a:pt x="1763" y="832"/>
                      <a:pt x="1763" y="803"/>
                      <a:pt x="1735" y="774"/>
                    </a:cubicBezTo>
                    <a:cubicBezTo>
                      <a:pt x="1133" y="473"/>
                      <a:pt x="595" y="237"/>
                      <a:pt x="0" y="0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5" name="Google Shape;3085;p22"/>
              <p:cNvSpPr/>
              <p:nvPr/>
            </p:nvSpPr>
            <p:spPr>
              <a:xfrm rot="5400000" flipH="1">
                <a:off x="1576517" y="218672"/>
                <a:ext cx="47274" cy="72193"/>
              </a:xfrm>
              <a:custGeom>
                <a:avLst/>
                <a:gdLst/>
                <a:ahLst/>
                <a:cxnLst/>
                <a:rect l="l" t="t" r="r" b="b"/>
                <a:pathLst>
                  <a:path w="1076" h="1643" fill="none" extrusionOk="0">
                    <a:moveTo>
                      <a:pt x="1047" y="1642"/>
                    </a:moveTo>
                    <a:cubicBezTo>
                      <a:pt x="1075" y="1585"/>
                      <a:pt x="1047" y="1556"/>
                      <a:pt x="1047" y="1527"/>
                    </a:cubicBezTo>
                    <a:cubicBezTo>
                      <a:pt x="867" y="1105"/>
                      <a:pt x="566" y="660"/>
                      <a:pt x="330" y="302"/>
                    </a:cubicBezTo>
                    <a:cubicBezTo>
                      <a:pt x="244" y="180"/>
                      <a:pt x="151" y="58"/>
                      <a:pt x="0" y="1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6" name="Google Shape;3086;p22"/>
              <p:cNvSpPr/>
              <p:nvPr/>
            </p:nvSpPr>
            <p:spPr>
              <a:xfrm rot="5400000" flipH="1">
                <a:off x="1494503" y="164083"/>
                <a:ext cx="58917" cy="67096"/>
              </a:xfrm>
              <a:custGeom>
                <a:avLst/>
                <a:gdLst/>
                <a:ahLst/>
                <a:cxnLst/>
                <a:rect l="l" t="t" r="r" b="b"/>
                <a:pathLst>
                  <a:path w="1341" h="1527" fill="none" extrusionOk="0">
                    <a:moveTo>
                      <a:pt x="1341" y="1527"/>
                    </a:moveTo>
                    <a:cubicBezTo>
                      <a:pt x="1283" y="1405"/>
                      <a:pt x="1226" y="1283"/>
                      <a:pt x="1133" y="1169"/>
                    </a:cubicBezTo>
                    <a:cubicBezTo>
                      <a:pt x="1075" y="1075"/>
                      <a:pt x="1011" y="1018"/>
                      <a:pt x="954" y="925"/>
                    </a:cubicBezTo>
                    <a:cubicBezTo>
                      <a:pt x="774" y="746"/>
                      <a:pt x="473" y="416"/>
                      <a:pt x="294" y="237"/>
                    </a:cubicBezTo>
                    <a:cubicBezTo>
                      <a:pt x="208" y="151"/>
                      <a:pt x="115" y="58"/>
                      <a:pt x="0" y="1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7" name="Google Shape;3087;p22"/>
              <p:cNvSpPr/>
              <p:nvPr/>
            </p:nvSpPr>
            <p:spPr>
              <a:xfrm rot="5400000" flipH="1">
                <a:off x="1495120" y="156836"/>
                <a:ext cx="85366" cy="39414"/>
              </a:xfrm>
              <a:custGeom>
                <a:avLst/>
                <a:gdLst/>
                <a:ahLst/>
                <a:cxnLst/>
                <a:rect l="l" t="t" r="r" b="b"/>
                <a:pathLst>
                  <a:path w="1943" h="897" fill="none" extrusionOk="0">
                    <a:moveTo>
                      <a:pt x="1" y="58"/>
                    </a:moveTo>
                    <a:cubicBezTo>
                      <a:pt x="29" y="29"/>
                      <a:pt x="58" y="1"/>
                      <a:pt x="115" y="1"/>
                    </a:cubicBezTo>
                    <a:cubicBezTo>
                      <a:pt x="180" y="1"/>
                      <a:pt x="208" y="29"/>
                      <a:pt x="266" y="29"/>
                    </a:cubicBezTo>
                    <a:cubicBezTo>
                      <a:pt x="896" y="302"/>
                      <a:pt x="1341" y="595"/>
                      <a:pt x="1943" y="896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8" name="Google Shape;3088;p22"/>
              <p:cNvSpPr/>
              <p:nvPr/>
            </p:nvSpPr>
            <p:spPr>
              <a:xfrm rot="5400000" flipH="1">
                <a:off x="1519991" y="164702"/>
                <a:ext cx="92000" cy="12040"/>
              </a:xfrm>
              <a:custGeom>
                <a:avLst/>
                <a:gdLst/>
                <a:ahLst/>
                <a:cxnLst/>
                <a:rect l="l" t="t" r="r" b="b"/>
                <a:pathLst>
                  <a:path w="2094" h="274" fill="none" extrusionOk="0">
                    <a:moveTo>
                      <a:pt x="1" y="273"/>
                    </a:moveTo>
                    <a:cubicBezTo>
                      <a:pt x="123" y="245"/>
                      <a:pt x="237" y="209"/>
                      <a:pt x="359" y="209"/>
                    </a:cubicBezTo>
                    <a:cubicBezTo>
                      <a:pt x="839" y="151"/>
                      <a:pt x="1585" y="30"/>
                      <a:pt x="2093" y="1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9" name="Google Shape;3089;p22"/>
              <p:cNvSpPr/>
              <p:nvPr/>
            </p:nvSpPr>
            <p:spPr>
              <a:xfrm rot="5400000" flipH="1">
                <a:off x="1561864" y="153056"/>
                <a:ext cx="68363" cy="56419"/>
              </a:xfrm>
              <a:custGeom>
                <a:avLst/>
                <a:gdLst/>
                <a:ahLst/>
                <a:cxnLst/>
                <a:rect l="l" t="t" r="r" b="b"/>
                <a:pathLst>
                  <a:path w="1556" h="1284" fill="none" extrusionOk="0">
                    <a:moveTo>
                      <a:pt x="1" y="1283"/>
                    </a:moveTo>
                    <a:cubicBezTo>
                      <a:pt x="388" y="925"/>
                      <a:pt x="1255" y="237"/>
                      <a:pt x="1556" y="0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0" name="Google Shape;3090;p22"/>
              <p:cNvSpPr/>
              <p:nvPr/>
            </p:nvSpPr>
            <p:spPr>
              <a:xfrm rot="5400000" flipH="1">
                <a:off x="1608020" y="187214"/>
                <a:ext cx="10413" cy="85068"/>
              </a:xfrm>
              <a:custGeom>
                <a:avLst/>
                <a:gdLst/>
                <a:ahLst/>
                <a:cxnLst/>
                <a:rect l="l" t="t" r="r" b="b"/>
                <a:pathLst>
                  <a:path w="237" h="1936" fill="none" extrusionOk="0">
                    <a:moveTo>
                      <a:pt x="151" y="1936"/>
                    </a:moveTo>
                    <a:cubicBezTo>
                      <a:pt x="208" y="1878"/>
                      <a:pt x="208" y="1792"/>
                      <a:pt x="208" y="1699"/>
                    </a:cubicBezTo>
                    <a:cubicBezTo>
                      <a:pt x="237" y="1491"/>
                      <a:pt x="237" y="1076"/>
                      <a:pt x="208" y="861"/>
                    </a:cubicBezTo>
                    <a:cubicBezTo>
                      <a:pt x="179" y="474"/>
                      <a:pt x="151" y="237"/>
                      <a:pt x="0" y="1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1" name="Google Shape;3091;p22"/>
              <p:cNvSpPr/>
              <p:nvPr/>
            </p:nvSpPr>
            <p:spPr>
              <a:xfrm rot="5400000" flipH="1">
                <a:off x="1591632" y="164236"/>
                <a:ext cx="39410" cy="81289"/>
              </a:xfrm>
              <a:custGeom>
                <a:avLst/>
                <a:gdLst/>
                <a:ahLst/>
                <a:cxnLst/>
                <a:rect l="l" t="t" r="r" b="b"/>
                <a:pathLst>
                  <a:path w="897" h="1850" fill="none" extrusionOk="0">
                    <a:moveTo>
                      <a:pt x="1" y="1850"/>
                    </a:moveTo>
                    <a:cubicBezTo>
                      <a:pt x="29" y="1850"/>
                      <a:pt x="94" y="1850"/>
                      <a:pt x="123" y="1821"/>
                    </a:cubicBezTo>
                    <a:cubicBezTo>
                      <a:pt x="151" y="1792"/>
                      <a:pt x="180" y="1764"/>
                      <a:pt x="180" y="1706"/>
                    </a:cubicBezTo>
                    <a:cubicBezTo>
                      <a:pt x="273" y="1556"/>
                      <a:pt x="811" y="273"/>
                      <a:pt x="897" y="1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2" name="Google Shape;3092;p22"/>
              <p:cNvSpPr/>
              <p:nvPr/>
            </p:nvSpPr>
            <p:spPr>
              <a:xfrm rot="5400000" flipH="1">
                <a:off x="1553359" y="214150"/>
                <a:ext cx="23681" cy="23640"/>
              </a:xfrm>
              <a:custGeom>
                <a:avLst/>
                <a:gdLst/>
                <a:ahLst/>
                <a:cxnLst/>
                <a:rect l="l" t="t" r="r" b="b"/>
                <a:pathLst>
                  <a:path w="539" h="538" fill="none" extrusionOk="0">
                    <a:moveTo>
                      <a:pt x="94" y="502"/>
                    </a:moveTo>
                    <a:lnTo>
                      <a:pt x="216" y="502"/>
                    </a:lnTo>
                    <a:cubicBezTo>
                      <a:pt x="216" y="502"/>
                      <a:pt x="244" y="502"/>
                      <a:pt x="244" y="538"/>
                    </a:cubicBezTo>
                    <a:lnTo>
                      <a:pt x="330" y="538"/>
                    </a:lnTo>
                    <a:cubicBezTo>
                      <a:pt x="395" y="538"/>
                      <a:pt x="452" y="502"/>
                      <a:pt x="481" y="445"/>
                    </a:cubicBezTo>
                    <a:cubicBezTo>
                      <a:pt x="510" y="387"/>
                      <a:pt x="538" y="323"/>
                      <a:pt x="538" y="265"/>
                    </a:cubicBezTo>
                    <a:lnTo>
                      <a:pt x="538" y="208"/>
                    </a:lnTo>
                    <a:cubicBezTo>
                      <a:pt x="510" y="179"/>
                      <a:pt x="510" y="179"/>
                      <a:pt x="481" y="179"/>
                    </a:cubicBezTo>
                    <a:cubicBezTo>
                      <a:pt x="452" y="144"/>
                      <a:pt x="424" y="115"/>
                      <a:pt x="395" y="58"/>
                    </a:cubicBezTo>
                    <a:cubicBezTo>
                      <a:pt x="395" y="29"/>
                      <a:pt x="359" y="0"/>
                      <a:pt x="330" y="0"/>
                    </a:cubicBezTo>
                    <a:lnTo>
                      <a:pt x="302" y="29"/>
                    </a:lnTo>
                    <a:cubicBezTo>
                      <a:pt x="302" y="58"/>
                      <a:pt x="273" y="58"/>
                      <a:pt x="273" y="86"/>
                    </a:cubicBezTo>
                    <a:cubicBezTo>
                      <a:pt x="244" y="115"/>
                      <a:pt x="151" y="115"/>
                      <a:pt x="123" y="144"/>
                    </a:cubicBezTo>
                    <a:lnTo>
                      <a:pt x="94" y="144"/>
                    </a:lnTo>
                    <a:cubicBezTo>
                      <a:pt x="94" y="179"/>
                      <a:pt x="94" y="179"/>
                      <a:pt x="123" y="179"/>
                    </a:cubicBezTo>
                    <a:cubicBezTo>
                      <a:pt x="151" y="265"/>
                      <a:pt x="65" y="265"/>
                      <a:pt x="37" y="323"/>
                    </a:cubicBezTo>
                    <a:cubicBezTo>
                      <a:pt x="1" y="387"/>
                      <a:pt x="65" y="473"/>
                      <a:pt x="94" y="502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3" name="Google Shape;3093;p22"/>
              <p:cNvSpPr/>
              <p:nvPr/>
            </p:nvSpPr>
            <p:spPr>
              <a:xfrm rot="5400000" flipH="1">
                <a:off x="1564057" y="228320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4" name="Google Shape;3094;p22"/>
              <p:cNvSpPr/>
              <p:nvPr/>
            </p:nvSpPr>
            <p:spPr>
              <a:xfrm rot="5400000" flipH="1">
                <a:off x="2428611" y="293929"/>
                <a:ext cx="211327" cy="135467"/>
              </a:xfrm>
              <a:custGeom>
                <a:avLst/>
                <a:gdLst/>
                <a:ahLst/>
                <a:cxnLst/>
                <a:rect l="l" t="t" r="r" b="b"/>
                <a:pathLst>
                  <a:path w="4810" h="3083" fill="none" extrusionOk="0">
                    <a:moveTo>
                      <a:pt x="1971" y="395"/>
                    </a:moveTo>
                    <a:cubicBezTo>
                      <a:pt x="2244" y="331"/>
                      <a:pt x="2423" y="1"/>
                      <a:pt x="2717" y="1"/>
                    </a:cubicBezTo>
                    <a:cubicBezTo>
                      <a:pt x="3018" y="1"/>
                      <a:pt x="3168" y="359"/>
                      <a:pt x="3433" y="481"/>
                    </a:cubicBezTo>
                    <a:cubicBezTo>
                      <a:pt x="3677" y="574"/>
                      <a:pt x="3913" y="510"/>
                      <a:pt x="4150" y="510"/>
                    </a:cubicBezTo>
                    <a:cubicBezTo>
                      <a:pt x="4393" y="481"/>
                      <a:pt x="4659" y="538"/>
                      <a:pt x="4752" y="753"/>
                    </a:cubicBezTo>
                    <a:cubicBezTo>
                      <a:pt x="4809" y="932"/>
                      <a:pt x="4752" y="1112"/>
                      <a:pt x="4630" y="1226"/>
                    </a:cubicBezTo>
                    <a:cubicBezTo>
                      <a:pt x="4544" y="1377"/>
                      <a:pt x="4422" y="1499"/>
                      <a:pt x="4329" y="1649"/>
                    </a:cubicBezTo>
                    <a:cubicBezTo>
                      <a:pt x="4272" y="1792"/>
                      <a:pt x="4272" y="1943"/>
                      <a:pt x="4186" y="2065"/>
                    </a:cubicBezTo>
                    <a:cubicBezTo>
                      <a:pt x="4064" y="2244"/>
                      <a:pt x="3856" y="2301"/>
                      <a:pt x="3677" y="2330"/>
                    </a:cubicBezTo>
                    <a:cubicBezTo>
                      <a:pt x="3469" y="2366"/>
                      <a:pt x="3254" y="2330"/>
                      <a:pt x="3046" y="2301"/>
                    </a:cubicBezTo>
                    <a:cubicBezTo>
                      <a:pt x="2989" y="2301"/>
                      <a:pt x="2896" y="2301"/>
                      <a:pt x="2838" y="2366"/>
                    </a:cubicBezTo>
                    <a:cubicBezTo>
                      <a:pt x="2717" y="2423"/>
                      <a:pt x="2717" y="2545"/>
                      <a:pt x="2631" y="2660"/>
                    </a:cubicBezTo>
                    <a:cubicBezTo>
                      <a:pt x="2451" y="2932"/>
                      <a:pt x="2000" y="2839"/>
                      <a:pt x="1677" y="2903"/>
                    </a:cubicBezTo>
                    <a:cubicBezTo>
                      <a:pt x="1527" y="2932"/>
                      <a:pt x="1376" y="3018"/>
                      <a:pt x="1197" y="3047"/>
                    </a:cubicBezTo>
                    <a:cubicBezTo>
                      <a:pt x="810" y="3082"/>
                      <a:pt x="481" y="2781"/>
                      <a:pt x="273" y="2452"/>
                    </a:cubicBezTo>
                    <a:cubicBezTo>
                      <a:pt x="122" y="2215"/>
                      <a:pt x="1" y="1943"/>
                      <a:pt x="1" y="1649"/>
                    </a:cubicBezTo>
                    <a:cubicBezTo>
                      <a:pt x="29" y="1348"/>
                      <a:pt x="180" y="1047"/>
                      <a:pt x="452" y="961"/>
                    </a:cubicBezTo>
                    <a:cubicBezTo>
                      <a:pt x="538" y="932"/>
                      <a:pt x="631" y="932"/>
                      <a:pt x="717" y="868"/>
                    </a:cubicBezTo>
                    <a:cubicBezTo>
                      <a:pt x="868" y="782"/>
                      <a:pt x="896" y="538"/>
                      <a:pt x="1018" y="424"/>
                    </a:cubicBezTo>
                    <a:cubicBezTo>
                      <a:pt x="1283" y="216"/>
                      <a:pt x="1677" y="481"/>
                      <a:pt x="1971" y="395"/>
                    </a:cubicBezTo>
                    <a:close/>
                  </a:path>
                </a:pathLst>
              </a:custGeom>
              <a:noFill/>
              <a:ln w="3050" cap="rnd" cmpd="sng">
                <a:solidFill>
                  <a:srgbClr val="28481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5" name="Google Shape;3095;p22"/>
              <p:cNvSpPr/>
              <p:nvPr/>
            </p:nvSpPr>
            <p:spPr>
              <a:xfrm rot="5400000" flipH="1">
                <a:off x="2440604" y="346524"/>
                <a:ext cx="176970" cy="58924"/>
              </a:xfrm>
              <a:custGeom>
                <a:avLst/>
                <a:gdLst/>
                <a:ahLst/>
                <a:cxnLst/>
                <a:rect l="l" t="t" r="r" b="b"/>
                <a:pathLst>
                  <a:path w="4028" h="1341" fill="none" extrusionOk="0">
                    <a:moveTo>
                      <a:pt x="4027" y="1"/>
                    </a:moveTo>
                    <a:cubicBezTo>
                      <a:pt x="3311" y="58"/>
                      <a:pt x="2594" y="151"/>
                      <a:pt x="1878" y="330"/>
                    </a:cubicBezTo>
                    <a:cubicBezTo>
                      <a:pt x="1190" y="538"/>
                      <a:pt x="537" y="839"/>
                      <a:pt x="0" y="1341"/>
                    </a:cubicBezTo>
                  </a:path>
                </a:pathLst>
              </a:custGeom>
              <a:noFill/>
              <a:ln w="3050" cap="rnd" cmpd="sng">
                <a:solidFill>
                  <a:srgbClr val="28481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6" name="Google Shape;3096;p22"/>
              <p:cNvSpPr/>
              <p:nvPr/>
            </p:nvSpPr>
            <p:spPr>
              <a:xfrm rot="5400000" flipH="1">
                <a:off x="2599913" y="21592"/>
                <a:ext cx="251967" cy="240308"/>
              </a:xfrm>
              <a:custGeom>
                <a:avLst/>
                <a:gdLst/>
                <a:ahLst/>
                <a:cxnLst/>
                <a:rect l="l" t="t" r="r" b="b"/>
                <a:pathLst>
                  <a:path w="5735" h="5469" fill="none" extrusionOk="0">
                    <a:moveTo>
                      <a:pt x="2896" y="5412"/>
                    </a:moveTo>
                    <a:cubicBezTo>
                      <a:pt x="3763" y="5261"/>
                      <a:pt x="4566" y="4810"/>
                      <a:pt x="5132" y="4122"/>
                    </a:cubicBezTo>
                    <a:cubicBezTo>
                      <a:pt x="5462" y="3706"/>
                      <a:pt x="5734" y="3197"/>
                      <a:pt x="5734" y="2660"/>
                    </a:cubicBezTo>
                    <a:cubicBezTo>
                      <a:pt x="5734" y="2094"/>
                      <a:pt x="5404" y="1556"/>
                      <a:pt x="4896" y="1377"/>
                    </a:cubicBezTo>
                    <a:cubicBezTo>
                      <a:pt x="4566" y="1255"/>
                      <a:pt x="4179" y="1320"/>
                      <a:pt x="3849" y="1406"/>
                    </a:cubicBezTo>
                    <a:cubicBezTo>
                      <a:pt x="3727" y="1470"/>
                      <a:pt x="3613" y="1499"/>
                      <a:pt x="3491" y="1499"/>
                    </a:cubicBezTo>
                    <a:cubicBezTo>
                      <a:pt x="3190" y="1470"/>
                      <a:pt x="3190" y="1255"/>
                      <a:pt x="3161" y="1019"/>
                    </a:cubicBezTo>
                    <a:cubicBezTo>
                      <a:pt x="3104" y="753"/>
                      <a:pt x="3011" y="481"/>
                      <a:pt x="2832" y="302"/>
                    </a:cubicBezTo>
                    <a:cubicBezTo>
                      <a:pt x="2567" y="65"/>
                      <a:pt x="2180" y="1"/>
                      <a:pt x="1850" y="94"/>
                    </a:cubicBezTo>
                    <a:cubicBezTo>
                      <a:pt x="1520" y="180"/>
                      <a:pt x="1219" y="424"/>
                      <a:pt x="983" y="660"/>
                    </a:cubicBezTo>
                    <a:cubicBezTo>
                      <a:pt x="323" y="1377"/>
                      <a:pt x="1" y="2452"/>
                      <a:pt x="180" y="3405"/>
                    </a:cubicBezTo>
                    <a:cubicBezTo>
                      <a:pt x="266" y="3828"/>
                      <a:pt x="445" y="4272"/>
                      <a:pt x="832" y="4451"/>
                    </a:cubicBezTo>
                    <a:cubicBezTo>
                      <a:pt x="1133" y="4630"/>
                      <a:pt x="1520" y="4602"/>
                      <a:pt x="1793" y="4810"/>
                    </a:cubicBezTo>
                    <a:cubicBezTo>
                      <a:pt x="2058" y="4989"/>
                      <a:pt x="2180" y="5318"/>
                      <a:pt x="2473" y="5412"/>
                    </a:cubicBezTo>
                    <a:cubicBezTo>
                      <a:pt x="2624" y="5469"/>
                      <a:pt x="2774" y="5440"/>
                      <a:pt x="2896" y="5412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7" name="Google Shape;3097;p22"/>
              <p:cNvSpPr/>
              <p:nvPr/>
            </p:nvSpPr>
            <p:spPr>
              <a:xfrm rot="5400000" flipH="1">
                <a:off x="2651711" y="86623"/>
                <a:ext cx="120602" cy="115606"/>
              </a:xfrm>
              <a:custGeom>
                <a:avLst/>
                <a:gdLst/>
                <a:ahLst/>
                <a:cxnLst/>
                <a:rect l="l" t="t" r="r" b="b"/>
                <a:pathLst>
                  <a:path w="2745" h="2631" fill="none" extrusionOk="0">
                    <a:moveTo>
                      <a:pt x="1011" y="58"/>
                    </a:moveTo>
                    <a:cubicBezTo>
                      <a:pt x="746" y="0"/>
                      <a:pt x="416" y="93"/>
                      <a:pt x="237" y="330"/>
                    </a:cubicBezTo>
                    <a:cubicBezTo>
                      <a:pt x="58" y="509"/>
                      <a:pt x="0" y="810"/>
                      <a:pt x="29" y="1046"/>
                    </a:cubicBezTo>
                    <a:cubicBezTo>
                      <a:pt x="29" y="1312"/>
                      <a:pt x="115" y="1584"/>
                      <a:pt x="208" y="1820"/>
                    </a:cubicBezTo>
                    <a:cubicBezTo>
                      <a:pt x="294" y="2028"/>
                      <a:pt x="387" y="2243"/>
                      <a:pt x="473" y="2480"/>
                    </a:cubicBezTo>
                    <a:cubicBezTo>
                      <a:pt x="502" y="2508"/>
                      <a:pt x="502" y="2508"/>
                      <a:pt x="538" y="2537"/>
                    </a:cubicBezTo>
                    <a:cubicBezTo>
                      <a:pt x="538" y="2566"/>
                      <a:pt x="566" y="2566"/>
                      <a:pt x="595" y="2566"/>
                    </a:cubicBezTo>
                    <a:cubicBezTo>
                      <a:pt x="746" y="2630"/>
                      <a:pt x="896" y="2602"/>
                      <a:pt x="1075" y="2537"/>
                    </a:cubicBezTo>
                    <a:cubicBezTo>
                      <a:pt x="1369" y="2451"/>
                      <a:pt x="1699" y="2329"/>
                      <a:pt x="2000" y="2207"/>
                    </a:cubicBezTo>
                    <a:cubicBezTo>
                      <a:pt x="2150" y="2121"/>
                      <a:pt x="2293" y="2064"/>
                      <a:pt x="2444" y="1942"/>
                    </a:cubicBezTo>
                    <a:cubicBezTo>
                      <a:pt x="2594" y="1792"/>
                      <a:pt x="2688" y="1613"/>
                      <a:pt x="2716" y="1405"/>
                    </a:cubicBezTo>
                    <a:cubicBezTo>
                      <a:pt x="2745" y="1226"/>
                      <a:pt x="2688" y="989"/>
                      <a:pt x="2537" y="867"/>
                    </a:cubicBezTo>
                    <a:cubicBezTo>
                      <a:pt x="2415" y="746"/>
                      <a:pt x="2236" y="688"/>
                      <a:pt x="2086" y="660"/>
                    </a:cubicBezTo>
                    <a:cubicBezTo>
                      <a:pt x="1906" y="660"/>
                      <a:pt x="1727" y="688"/>
                      <a:pt x="1577" y="717"/>
                    </a:cubicBezTo>
                    <a:lnTo>
                      <a:pt x="1519" y="717"/>
                    </a:lnTo>
                    <a:cubicBezTo>
                      <a:pt x="1491" y="717"/>
                      <a:pt x="1491" y="566"/>
                      <a:pt x="1491" y="538"/>
                    </a:cubicBezTo>
                    <a:cubicBezTo>
                      <a:pt x="1462" y="452"/>
                      <a:pt x="1434" y="387"/>
                      <a:pt x="1369" y="330"/>
                    </a:cubicBezTo>
                    <a:cubicBezTo>
                      <a:pt x="1283" y="208"/>
                      <a:pt x="1161" y="122"/>
                      <a:pt x="1011" y="58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8" name="Google Shape;3098;p22"/>
              <p:cNvSpPr/>
              <p:nvPr/>
            </p:nvSpPr>
            <p:spPr>
              <a:xfrm rot="5400000" flipH="1">
                <a:off x="2698808" y="126126"/>
                <a:ext cx="13224" cy="23684"/>
              </a:xfrm>
              <a:custGeom>
                <a:avLst/>
                <a:gdLst/>
                <a:ahLst/>
                <a:cxnLst/>
                <a:rect l="l" t="t" r="r" b="b"/>
                <a:pathLst>
                  <a:path w="301" h="539" fill="none" extrusionOk="0">
                    <a:moveTo>
                      <a:pt x="0" y="331"/>
                    </a:moveTo>
                    <a:cubicBezTo>
                      <a:pt x="0" y="417"/>
                      <a:pt x="0" y="474"/>
                      <a:pt x="65" y="510"/>
                    </a:cubicBezTo>
                    <a:cubicBezTo>
                      <a:pt x="122" y="538"/>
                      <a:pt x="208" y="538"/>
                      <a:pt x="244" y="474"/>
                    </a:cubicBezTo>
                    <a:cubicBezTo>
                      <a:pt x="301" y="417"/>
                      <a:pt x="301" y="359"/>
                      <a:pt x="301" y="295"/>
                    </a:cubicBezTo>
                    <a:cubicBezTo>
                      <a:pt x="301" y="209"/>
                      <a:pt x="301" y="116"/>
                      <a:pt x="272" y="30"/>
                    </a:cubicBezTo>
                    <a:cubicBezTo>
                      <a:pt x="244" y="1"/>
                      <a:pt x="208" y="1"/>
                      <a:pt x="208" y="1"/>
                    </a:cubicBezTo>
                    <a:cubicBezTo>
                      <a:pt x="65" y="58"/>
                      <a:pt x="0" y="209"/>
                      <a:pt x="0" y="331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9" name="Google Shape;3099;p22"/>
              <p:cNvSpPr/>
              <p:nvPr/>
            </p:nvSpPr>
            <p:spPr>
              <a:xfrm rot="5400000" flipH="1">
                <a:off x="2647160" y="398499"/>
                <a:ext cx="73371" cy="69293"/>
              </a:xfrm>
              <a:custGeom>
                <a:avLst/>
                <a:gdLst/>
                <a:ahLst/>
                <a:cxnLst/>
                <a:rect l="l" t="t" r="r" b="b"/>
                <a:pathLst>
                  <a:path w="1670" h="1577" fill="none" extrusionOk="0">
                    <a:moveTo>
                      <a:pt x="301" y="265"/>
                    </a:moveTo>
                    <a:cubicBezTo>
                      <a:pt x="122" y="416"/>
                      <a:pt x="0" y="681"/>
                      <a:pt x="0" y="953"/>
                    </a:cubicBezTo>
                    <a:cubicBezTo>
                      <a:pt x="0" y="1011"/>
                      <a:pt x="0" y="1104"/>
                      <a:pt x="29" y="1161"/>
                    </a:cubicBezTo>
                    <a:cubicBezTo>
                      <a:pt x="58" y="1254"/>
                      <a:pt x="122" y="1312"/>
                      <a:pt x="208" y="1340"/>
                    </a:cubicBezTo>
                    <a:cubicBezTo>
                      <a:pt x="416" y="1520"/>
                      <a:pt x="659" y="1577"/>
                      <a:pt x="925" y="1577"/>
                    </a:cubicBezTo>
                    <a:cubicBezTo>
                      <a:pt x="1018" y="1577"/>
                      <a:pt x="1075" y="1577"/>
                      <a:pt x="1161" y="1548"/>
                    </a:cubicBezTo>
                    <a:cubicBezTo>
                      <a:pt x="1462" y="1462"/>
                      <a:pt x="1670" y="1161"/>
                      <a:pt x="1670" y="860"/>
                    </a:cubicBezTo>
                    <a:cubicBezTo>
                      <a:pt x="1670" y="538"/>
                      <a:pt x="1462" y="237"/>
                      <a:pt x="1197" y="115"/>
                    </a:cubicBezTo>
                    <a:cubicBezTo>
                      <a:pt x="896" y="0"/>
                      <a:pt x="538" y="58"/>
                      <a:pt x="301" y="265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0" name="Google Shape;3100;p22"/>
              <p:cNvSpPr/>
              <p:nvPr/>
            </p:nvSpPr>
            <p:spPr>
              <a:xfrm rot="5400000" flipH="1">
                <a:off x="995904" y="61893"/>
                <a:ext cx="236151" cy="417254"/>
              </a:xfrm>
              <a:custGeom>
                <a:avLst/>
                <a:gdLst/>
                <a:ahLst/>
                <a:cxnLst/>
                <a:rect l="l" t="t" r="r" b="b"/>
                <a:pathLst>
                  <a:path w="5375" h="9496" fill="none" extrusionOk="0">
                    <a:moveTo>
                      <a:pt x="0" y="2057"/>
                    </a:moveTo>
                    <a:cubicBezTo>
                      <a:pt x="179" y="2416"/>
                      <a:pt x="387" y="2745"/>
                      <a:pt x="566" y="3104"/>
                    </a:cubicBezTo>
                    <a:cubicBezTo>
                      <a:pt x="867" y="3763"/>
                      <a:pt x="1018" y="4480"/>
                      <a:pt x="989" y="5196"/>
                    </a:cubicBezTo>
                    <a:cubicBezTo>
                      <a:pt x="925" y="6242"/>
                      <a:pt x="509" y="7346"/>
                      <a:pt x="925" y="8299"/>
                    </a:cubicBezTo>
                    <a:cubicBezTo>
                      <a:pt x="1226" y="8930"/>
                      <a:pt x="1856" y="9374"/>
                      <a:pt x="2537" y="9439"/>
                    </a:cubicBezTo>
                    <a:cubicBezTo>
                      <a:pt x="3433" y="9496"/>
                      <a:pt x="4508" y="8865"/>
                      <a:pt x="4931" y="8034"/>
                    </a:cubicBezTo>
                    <a:cubicBezTo>
                      <a:pt x="5346" y="7224"/>
                      <a:pt x="5375" y="6271"/>
                      <a:pt x="5260" y="5375"/>
                    </a:cubicBezTo>
                    <a:cubicBezTo>
                      <a:pt x="4959" y="3347"/>
                      <a:pt x="3676" y="1491"/>
                      <a:pt x="2064" y="237"/>
                    </a:cubicBezTo>
                    <a:cubicBezTo>
                      <a:pt x="1942" y="151"/>
                      <a:pt x="1820" y="58"/>
                      <a:pt x="1706" y="1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1" name="Google Shape;3101;p22"/>
              <p:cNvSpPr/>
              <p:nvPr/>
            </p:nvSpPr>
            <p:spPr>
              <a:xfrm rot="5400000" flipH="1">
                <a:off x="1220234" y="286219"/>
                <a:ext cx="125962" cy="139246"/>
              </a:xfrm>
              <a:custGeom>
                <a:avLst/>
                <a:gdLst/>
                <a:ahLst/>
                <a:cxnLst/>
                <a:rect l="l" t="t" r="r" b="b"/>
                <a:pathLst>
                  <a:path w="2867" h="3169" fill="none" extrusionOk="0">
                    <a:moveTo>
                      <a:pt x="452" y="567"/>
                    </a:moveTo>
                    <a:cubicBezTo>
                      <a:pt x="272" y="775"/>
                      <a:pt x="179" y="1047"/>
                      <a:pt x="122" y="1312"/>
                    </a:cubicBezTo>
                    <a:cubicBezTo>
                      <a:pt x="0" y="1914"/>
                      <a:pt x="151" y="2509"/>
                      <a:pt x="244" y="3104"/>
                    </a:cubicBezTo>
                    <a:cubicBezTo>
                      <a:pt x="244" y="3168"/>
                      <a:pt x="301" y="3168"/>
                      <a:pt x="330" y="3168"/>
                    </a:cubicBezTo>
                    <a:cubicBezTo>
                      <a:pt x="631" y="2896"/>
                      <a:pt x="867" y="2537"/>
                      <a:pt x="932" y="2122"/>
                    </a:cubicBezTo>
                    <a:cubicBezTo>
                      <a:pt x="932" y="2093"/>
                      <a:pt x="989" y="2065"/>
                      <a:pt x="1018" y="2093"/>
                    </a:cubicBezTo>
                    <a:cubicBezTo>
                      <a:pt x="1197" y="2301"/>
                      <a:pt x="1319" y="2509"/>
                      <a:pt x="1433" y="2745"/>
                    </a:cubicBezTo>
                    <a:cubicBezTo>
                      <a:pt x="1469" y="2781"/>
                      <a:pt x="1527" y="2781"/>
                      <a:pt x="1527" y="2717"/>
                    </a:cubicBezTo>
                    <a:cubicBezTo>
                      <a:pt x="1584" y="2272"/>
                      <a:pt x="1555" y="1821"/>
                      <a:pt x="1405" y="1405"/>
                    </a:cubicBezTo>
                    <a:cubicBezTo>
                      <a:pt x="1405" y="1377"/>
                      <a:pt x="1433" y="1312"/>
                      <a:pt x="1469" y="1348"/>
                    </a:cubicBezTo>
                    <a:cubicBezTo>
                      <a:pt x="1856" y="1405"/>
                      <a:pt x="2243" y="1642"/>
                      <a:pt x="2602" y="1556"/>
                    </a:cubicBezTo>
                    <a:cubicBezTo>
                      <a:pt x="2659" y="1556"/>
                      <a:pt x="2659" y="1491"/>
                      <a:pt x="2630" y="1463"/>
                    </a:cubicBezTo>
                    <a:lnTo>
                      <a:pt x="2007" y="839"/>
                    </a:lnTo>
                    <a:cubicBezTo>
                      <a:pt x="1971" y="810"/>
                      <a:pt x="1971" y="746"/>
                      <a:pt x="2035" y="746"/>
                    </a:cubicBezTo>
                    <a:cubicBezTo>
                      <a:pt x="2329" y="746"/>
                      <a:pt x="2602" y="631"/>
                      <a:pt x="2809" y="416"/>
                    </a:cubicBezTo>
                    <a:cubicBezTo>
                      <a:pt x="2867" y="388"/>
                      <a:pt x="2838" y="330"/>
                      <a:pt x="2781" y="330"/>
                    </a:cubicBezTo>
                    <a:cubicBezTo>
                      <a:pt x="2301" y="302"/>
                      <a:pt x="1856" y="1"/>
                      <a:pt x="1347" y="29"/>
                    </a:cubicBezTo>
                    <a:cubicBezTo>
                      <a:pt x="1075" y="29"/>
                      <a:pt x="839" y="151"/>
                      <a:pt x="659" y="330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2" name="Google Shape;3102;p22"/>
              <p:cNvSpPr/>
              <p:nvPr/>
            </p:nvSpPr>
            <p:spPr>
              <a:xfrm rot="5400000" flipH="1">
                <a:off x="1346183" y="360845"/>
                <a:ext cx="34357" cy="84145"/>
              </a:xfrm>
              <a:custGeom>
                <a:avLst/>
                <a:gdLst/>
                <a:ahLst/>
                <a:cxnLst/>
                <a:rect l="l" t="t" r="r" b="b"/>
                <a:pathLst>
                  <a:path w="782" h="1915" fill="none" extrusionOk="0">
                    <a:moveTo>
                      <a:pt x="151" y="37"/>
                    </a:moveTo>
                    <a:cubicBezTo>
                      <a:pt x="180" y="1"/>
                      <a:pt x="180" y="1"/>
                      <a:pt x="208" y="1"/>
                    </a:cubicBezTo>
                    <a:lnTo>
                      <a:pt x="602" y="1"/>
                    </a:lnTo>
                    <a:cubicBezTo>
                      <a:pt x="423" y="538"/>
                      <a:pt x="452" y="1198"/>
                      <a:pt x="782" y="1649"/>
                    </a:cubicBezTo>
                    <a:cubicBezTo>
                      <a:pt x="660" y="1706"/>
                      <a:pt x="631" y="1828"/>
                      <a:pt x="602" y="1914"/>
                    </a:cubicBezTo>
                    <a:cubicBezTo>
                      <a:pt x="180" y="1405"/>
                      <a:pt x="0" y="717"/>
                      <a:pt x="122" y="65"/>
                    </a:cubicBezTo>
                    <a:cubicBezTo>
                      <a:pt x="151" y="65"/>
                      <a:pt x="151" y="37"/>
                      <a:pt x="151" y="37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3" name="Google Shape;3103;p22"/>
              <p:cNvSpPr/>
              <p:nvPr/>
            </p:nvSpPr>
            <p:spPr>
              <a:xfrm rot="5400000" flipH="1">
                <a:off x="953843" y="273019"/>
                <a:ext cx="52590" cy="84101"/>
              </a:xfrm>
              <a:custGeom>
                <a:avLst/>
                <a:gdLst/>
                <a:ahLst/>
                <a:cxnLst/>
                <a:rect l="l" t="t" r="r" b="b"/>
                <a:pathLst>
                  <a:path w="1197" h="1914" fill="none" extrusionOk="0">
                    <a:moveTo>
                      <a:pt x="566" y="179"/>
                    </a:moveTo>
                    <a:cubicBezTo>
                      <a:pt x="538" y="93"/>
                      <a:pt x="452" y="0"/>
                      <a:pt x="358" y="0"/>
                    </a:cubicBezTo>
                    <a:cubicBezTo>
                      <a:pt x="272" y="0"/>
                      <a:pt x="179" y="58"/>
                      <a:pt x="151" y="122"/>
                    </a:cubicBezTo>
                    <a:cubicBezTo>
                      <a:pt x="93" y="208"/>
                      <a:pt x="65" y="301"/>
                      <a:pt x="65" y="359"/>
                    </a:cubicBezTo>
                    <a:cubicBezTo>
                      <a:pt x="0" y="867"/>
                      <a:pt x="179" y="1376"/>
                      <a:pt x="538" y="1735"/>
                    </a:cubicBezTo>
                    <a:cubicBezTo>
                      <a:pt x="631" y="1820"/>
                      <a:pt x="745" y="1885"/>
                      <a:pt x="867" y="1914"/>
                    </a:cubicBezTo>
                    <a:cubicBezTo>
                      <a:pt x="960" y="1914"/>
                      <a:pt x="1104" y="1849"/>
                      <a:pt x="1139" y="1763"/>
                    </a:cubicBezTo>
                    <a:cubicBezTo>
                      <a:pt x="1197" y="1641"/>
                      <a:pt x="1104" y="1491"/>
                      <a:pt x="1046" y="1376"/>
                    </a:cubicBezTo>
                    <a:cubicBezTo>
                      <a:pt x="925" y="1197"/>
                      <a:pt x="810" y="1018"/>
                      <a:pt x="745" y="810"/>
                    </a:cubicBezTo>
                    <a:cubicBezTo>
                      <a:pt x="688" y="595"/>
                      <a:pt x="688" y="359"/>
                      <a:pt x="566" y="179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104" name="Google Shape;3104;p22"/>
              <p:cNvGrpSpPr/>
              <p:nvPr/>
            </p:nvGrpSpPr>
            <p:grpSpPr>
              <a:xfrm rot="-2907212">
                <a:off x="1864075" y="537105"/>
                <a:ext cx="228355" cy="309899"/>
                <a:chOff x="8550894" y="1450579"/>
                <a:chExt cx="228330" cy="309865"/>
              </a:xfrm>
            </p:grpSpPr>
            <p:sp>
              <p:nvSpPr>
                <p:cNvPr id="3105" name="Google Shape;3105;p22"/>
                <p:cNvSpPr/>
                <p:nvPr/>
              </p:nvSpPr>
              <p:spPr>
                <a:xfrm>
                  <a:off x="8550894" y="1450579"/>
                  <a:ext cx="56720" cy="1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1" h="330" extrusionOk="0">
                      <a:moveTo>
                        <a:pt x="359" y="0"/>
                      </a:moveTo>
                      <a:cubicBezTo>
                        <a:pt x="216" y="0"/>
                        <a:pt x="1" y="65"/>
                        <a:pt x="1" y="244"/>
                      </a:cubicBezTo>
                      <a:cubicBezTo>
                        <a:pt x="107" y="237"/>
                        <a:pt x="210" y="233"/>
                        <a:pt x="312" y="233"/>
                      </a:cubicBezTo>
                      <a:cubicBezTo>
                        <a:pt x="619" y="233"/>
                        <a:pt x="915" y="265"/>
                        <a:pt x="1226" y="330"/>
                      </a:cubicBezTo>
                      <a:cubicBezTo>
                        <a:pt x="1226" y="244"/>
                        <a:pt x="1255" y="179"/>
                        <a:pt x="1291" y="122"/>
                      </a:cubicBezTo>
                      <a:cubicBezTo>
                        <a:pt x="990" y="36"/>
                        <a:pt x="689" y="0"/>
                        <a:pt x="359" y="0"/>
                      </a:cubicBezTo>
                      <a:close/>
                    </a:path>
                  </a:pathLst>
                </a:custGeom>
                <a:solidFill>
                  <a:srgbClr val="F7D79F"/>
                </a:solidFill>
                <a:ln w="3050" cap="rnd" cmpd="sng">
                  <a:solidFill>
                    <a:srgbClr val="28481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06" name="Google Shape;3106;p22"/>
                <p:cNvSpPr/>
                <p:nvPr/>
              </p:nvSpPr>
              <p:spPr>
                <a:xfrm>
                  <a:off x="8603484" y="1452996"/>
                  <a:ext cx="175740" cy="3074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" h="6997" extrusionOk="0">
                      <a:moveTo>
                        <a:pt x="482" y="1"/>
                      </a:moveTo>
                      <a:cubicBezTo>
                        <a:pt x="280" y="1"/>
                        <a:pt x="81" y="57"/>
                        <a:pt x="29" y="246"/>
                      </a:cubicBezTo>
                      <a:cubicBezTo>
                        <a:pt x="1" y="397"/>
                        <a:pt x="122" y="547"/>
                        <a:pt x="237" y="662"/>
                      </a:cubicBezTo>
                      <a:cubicBezTo>
                        <a:pt x="660" y="1113"/>
                        <a:pt x="1104" y="1558"/>
                        <a:pt x="1434" y="2095"/>
                      </a:cubicBezTo>
                      <a:cubicBezTo>
                        <a:pt x="2330" y="3414"/>
                        <a:pt x="2509" y="5083"/>
                        <a:pt x="2745" y="6667"/>
                      </a:cubicBezTo>
                      <a:cubicBezTo>
                        <a:pt x="2781" y="6818"/>
                        <a:pt x="2838" y="6997"/>
                        <a:pt x="2989" y="6997"/>
                      </a:cubicBezTo>
                      <a:cubicBezTo>
                        <a:pt x="3046" y="6968"/>
                        <a:pt x="3075" y="6932"/>
                        <a:pt x="3139" y="6904"/>
                      </a:cubicBezTo>
                      <a:cubicBezTo>
                        <a:pt x="3584" y="6545"/>
                        <a:pt x="3763" y="5922"/>
                        <a:pt x="3856" y="5320"/>
                      </a:cubicBezTo>
                      <a:cubicBezTo>
                        <a:pt x="3999" y="4188"/>
                        <a:pt x="3856" y="2991"/>
                        <a:pt x="3283" y="1980"/>
                      </a:cubicBezTo>
                      <a:cubicBezTo>
                        <a:pt x="2745" y="991"/>
                        <a:pt x="1764" y="189"/>
                        <a:pt x="631" y="10"/>
                      </a:cubicBezTo>
                      <a:cubicBezTo>
                        <a:pt x="583" y="4"/>
                        <a:pt x="533" y="1"/>
                        <a:pt x="482" y="1"/>
                      </a:cubicBezTo>
                      <a:close/>
                    </a:path>
                  </a:pathLst>
                </a:custGeom>
                <a:solidFill>
                  <a:srgbClr val="F7D79F"/>
                </a:solidFill>
                <a:ln w="3050" cap="rnd" cmpd="sng">
                  <a:solidFill>
                    <a:srgbClr val="28481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07" name="Google Shape;3107;p22"/>
                <p:cNvSpPr/>
                <p:nvPr/>
              </p:nvSpPr>
              <p:spPr>
                <a:xfrm>
                  <a:off x="8682216" y="1509283"/>
                  <a:ext cx="46000" cy="514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7" h="1171" extrusionOk="0">
                      <a:moveTo>
                        <a:pt x="448" y="1"/>
                      </a:moveTo>
                      <a:cubicBezTo>
                        <a:pt x="362" y="1"/>
                        <a:pt x="285" y="33"/>
                        <a:pt x="237" y="97"/>
                      </a:cubicBezTo>
                      <a:cubicBezTo>
                        <a:pt x="208" y="133"/>
                        <a:pt x="179" y="162"/>
                        <a:pt x="151" y="191"/>
                      </a:cubicBezTo>
                      <a:cubicBezTo>
                        <a:pt x="122" y="277"/>
                        <a:pt x="58" y="341"/>
                        <a:pt x="29" y="427"/>
                      </a:cubicBezTo>
                      <a:cubicBezTo>
                        <a:pt x="0" y="549"/>
                        <a:pt x="0" y="671"/>
                        <a:pt x="29" y="757"/>
                      </a:cubicBezTo>
                      <a:cubicBezTo>
                        <a:pt x="58" y="850"/>
                        <a:pt x="93" y="907"/>
                        <a:pt x="151" y="965"/>
                      </a:cubicBezTo>
                      <a:cubicBezTo>
                        <a:pt x="179" y="1029"/>
                        <a:pt x="237" y="1086"/>
                        <a:pt x="301" y="1115"/>
                      </a:cubicBezTo>
                      <a:cubicBezTo>
                        <a:pt x="363" y="1154"/>
                        <a:pt x="435" y="1170"/>
                        <a:pt x="509" y="1170"/>
                      </a:cubicBezTo>
                      <a:cubicBezTo>
                        <a:pt x="614" y="1170"/>
                        <a:pt x="722" y="1137"/>
                        <a:pt x="810" y="1086"/>
                      </a:cubicBezTo>
                      <a:cubicBezTo>
                        <a:pt x="953" y="965"/>
                        <a:pt x="1046" y="785"/>
                        <a:pt x="1046" y="606"/>
                      </a:cubicBezTo>
                      <a:cubicBezTo>
                        <a:pt x="1046" y="427"/>
                        <a:pt x="953" y="248"/>
                        <a:pt x="810" y="133"/>
                      </a:cubicBezTo>
                      <a:cubicBezTo>
                        <a:pt x="717" y="69"/>
                        <a:pt x="631" y="11"/>
                        <a:pt x="538" y="11"/>
                      </a:cubicBezTo>
                      <a:cubicBezTo>
                        <a:pt x="507" y="4"/>
                        <a:pt x="477" y="1"/>
                        <a:pt x="448" y="1"/>
                      </a:cubicBezTo>
                      <a:close/>
                    </a:path>
                  </a:pathLst>
                </a:custGeom>
                <a:solidFill>
                  <a:srgbClr val="F7D79F"/>
                </a:solidFill>
                <a:ln w="3050" cap="rnd" cmpd="sng">
                  <a:solidFill>
                    <a:srgbClr val="28481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08" name="Google Shape;3108;p22"/>
                <p:cNvSpPr/>
                <p:nvPr/>
              </p:nvSpPr>
              <p:spPr>
                <a:xfrm>
                  <a:off x="8642850" y="1473648"/>
                  <a:ext cx="46000" cy="445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7" h="1014" extrusionOk="0">
                      <a:moveTo>
                        <a:pt x="436" y="1"/>
                      </a:moveTo>
                      <a:cubicBezTo>
                        <a:pt x="411" y="1"/>
                        <a:pt x="385" y="5"/>
                        <a:pt x="359" y="13"/>
                      </a:cubicBezTo>
                      <a:cubicBezTo>
                        <a:pt x="273" y="49"/>
                        <a:pt x="180" y="135"/>
                        <a:pt x="122" y="192"/>
                      </a:cubicBezTo>
                      <a:cubicBezTo>
                        <a:pt x="58" y="314"/>
                        <a:pt x="0" y="436"/>
                        <a:pt x="29" y="586"/>
                      </a:cubicBezTo>
                      <a:cubicBezTo>
                        <a:pt x="58" y="765"/>
                        <a:pt x="237" y="880"/>
                        <a:pt x="416" y="973"/>
                      </a:cubicBezTo>
                      <a:cubicBezTo>
                        <a:pt x="462" y="993"/>
                        <a:pt x="504" y="1014"/>
                        <a:pt x="534" y="1014"/>
                      </a:cubicBezTo>
                      <a:cubicBezTo>
                        <a:pt x="547" y="1014"/>
                        <a:pt x="558" y="1010"/>
                        <a:pt x="567" y="1002"/>
                      </a:cubicBezTo>
                      <a:cubicBezTo>
                        <a:pt x="660" y="1002"/>
                        <a:pt x="717" y="973"/>
                        <a:pt x="774" y="908"/>
                      </a:cubicBezTo>
                      <a:cubicBezTo>
                        <a:pt x="925" y="765"/>
                        <a:pt x="1047" y="586"/>
                        <a:pt x="989" y="407"/>
                      </a:cubicBezTo>
                      <a:cubicBezTo>
                        <a:pt x="954" y="228"/>
                        <a:pt x="774" y="106"/>
                        <a:pt x="595" y="49"/>
                      </a:cubicBezTo>
                      <a:cubicBezTo>
                        <a:pt x="554" y="23"/>
                        <a:pt x="499" y="1"/>
                        <a:pt x="436" y="1"/>
                      </a:cubicBezTo>
                      <a:close/>
                    </a:path>
                  </a:pathLst>
                </a:custGeom>
                <a:solidFill>
                  <a:srgbClr val="F7D79F"/>
                </a:solidFill>
                <a:ln w="3050" cap="rnd" cmpd="sng">
                  <a:solidFill>
                    <a:srgbClr val="28481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09" name="Google Shape;3109;p22"/>
                <p:cNvSpPr/>
                <p:nvPr/>
              </p:nvSpPr>
              <p:spPr>
                <a:xfrm>
                  <a:off x="8716221" y="1626603"/>
                  <a:ext cx="48812" cy="41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1" h="935" extrusionOk="0">
                      <a:moveTo>
                        <a:pt x="538" y="0"/>
                      </a:moveTo>
                      <a:cubicBezTo>
                        <a:pt x="394" y="0"/>
                        <a:pt x="244" y="58"/>
                        <a:pt x="151" y="179"/>
                      </a:cubicBezTo>
                      <a:cubicBezTo>
                        <a:pt x="122" y="208"/>
                        <a:pt x="93" y="265"/>
                        <a:pt x="65" y="294"/>
                      </a:cubicBezTo>
                      <a:cubicBezTo>
                        <a:pt x="36" y="444"/>
                        <a:pt x="0" y="444"/>
                        <a:pt x="93" y="595"/>
                      </a:cubicBezTo>
                      <a:cubicBezTo>
                        <a:pt x="151" y="774"/>
                        <a:pt x="301" y="896"/>
                        <a:pt x="480" y="925"/>
                      </a:cubicBezTo>
                      <a:cubicBezTo>
                        <a:pt x="515" y="931"/>
                        <a:pt x="554" y="935"/>
                        <a:pt x="593" y="935"/>
                      </a:cubicBezTo>
                      <a:cubicBezTo>
                        <a:pt x="723" y="935"/>
                        <a:pt x="867" y="896"/>
                        <a:pt x="960" y="803"/>
                      </a:cubicBezTo>
                      <a:cubicBezTo>
                        <a:pt x="1075" y="652"/>
                        <a:pt x="1111" y="473"/>
                        <a:pt x="1046" y="294"/>
                      </a:cubicBezTo>
                      <a:cubicBezTo>
                        <a:pt x="1018" y="237"/>
                        <a:pt x="989" y="208"/>
                        <a:pt x="960" y="151"/>
                      </a:cubicBezTo>
                      <a:cubicBezTo>
                        <a:pt x="839" y="58"/>
                        <a:pt x="688" y="0"/>
                        <a:pt x="538" y="0"/>
                      </a:cubicBezTo>
                      <a:close/>
                    </a:path>
                  </a:pathLst>
                </a:custGeom>
                <a:solidFill>
                  <a:srgbClr val="F7D79F"/>
                </a:solidFill>
                <a:ln w="3050" cap="rnd" cmpd="sng">
                  <a:solidFill>
                    <a:srgbClr val="28481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10" name="Google Shape;3110;p22"/>
                <p:cNvSpPr/>
                <p:nvPr/>
              </p:nvSpPr>
              <p:spPr>
                <a:xfrm>
                  <a:off x="8709895" y="1569964"/>
                  <a:ext cx="47274" cy="46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6" h="1048" extrusionOk="0">
                      <a:moveTo>
                        <a:pt x="446" y="1"/>
                      </a:moveTo>
                      <a:cubicBezTo>
                        <a:pt x="384" y="1"/>
                        <a:pt x="323" y="11"/>
                        <a:pt x="266" y="35"/>
                      </a:cubicBezTo>
                      <a:cubicBezTo>
                        <a:pt x="237" y="64"/>
                        <a:pt x="180" y="92"/>
                        <a:pt x="144" y="121"/>
                      </a:cubicBezTo>
                      <a:cubicBezTo>
                        <a:pt x="29" y="243"/>
                        <a:pt x="1" y="243"/>
                        <a:pt x="1" y="422"/>
                      </a:cubicBezTo>
                      <a:cubicBezTo>
                        <a:pt x="1" y="601"/>
                        <a:pt x="58" y="780"/>
                        <a:pt x="209" y="902"/>
                      </a:cubicBezTo>
                      <a:cubicBezTo>
                        <a:pt x="287" y="1000"/>
                        <a:pt x="412" y="1048"/>
                        <a:pt x="540" y="1048"/>
                      </a:cubicBezTo>
                      <a:cubicBezTo>
                        <a:pt x="600" y="1048"/>
                        <a:pt x="661" y="1037"/>
                        <a:pt x="717" y="1017"/>
                      </a:cubicBezTo>
                      <a:cubicBezTo>
                        <a:pt x="897" y="988"/>
                        <a:pt x="1040" y="809"/>
                        <a:pt x="1076" y="630"/>
                      </a:cubicBezTo>
                      <a:cubicBezTo>
                        <a:pt x="1076" y="573"/>
                        <a:pt x="1076" y="508"/>
                        <a:pt x="1040" y="451"/>
                      </a:cubicBezTo>
                      <a:cubicBezTo>
                        <a:pt x="1011" y="272"/>
                        <a:pt x="897" y="150"/>
                        <a:pt x="746" y="64"/>
                      </a:cubicBezTo>
                      <a:cubicBezTo>
                        <a:pt x="652" y="28"/>
                        <a:pt x="548" y="1"/>
                        <a:pt x="446" y="1"/>
                      </a:cubicBezTo>
                      <a:close/>
                    </a:path>
                  </a:pathLst>
                </a:custGeom>
                <a:solidFill>
                  <a:srgbClr val="F7D79F"/>
                </a:solidFill>
                <a:ln w="3050" cap="rnd" cmpd="sng">
                  <a:solidFill>
                    <a:srgbClr val="28481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11" name="Google Shape;3111;p22"/>
                <p:cNvSpPr/>
                <p:nvPr/>
              </p:nvSpPr>
              <p:spPr>
                <a:xfrm>
                  <a:off x="8721537" y="1679067"/>
                  <a:ext cx="40684" cy="379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6" h="863" extrusionOk="0">
                      <a:moveTo>
                        <a:pt x="418" y="1"/>
                      </a:moveTo>
                      <a:cubicBezTo>
                        <a:pt x="331" y="1"/>
                        <a:pt x="247" y="22"/>
                        <a:pt x="180" y="89"/>
                      </a:cubicBezTo>
                      <a:cubicBezTo>
                        <a:pt x="151" y="118"/>
                        <a:pt x="123" y="146"/>
                        <a:pt x="94" y="175"/>
                      </a:cubicBezTo>
                      <a:cubicBezTo>
                        <a:pt x="1" y="419"/>
                        <a:pt x="123" y="684"/>
                        <a:pt x="331" y="806"/>
                      </a:cubicBezTo>
                      <a:cubicBezTo>
                        <a:pt x="388" y="834"/>
                        <a:pt x="481" y="863"/>
                        <a:pt x="538" y="863"/>
                      </a:cubicBezTo>
                      <a:cubicBezTo>
                        <a:pt x="660" y="863"/>
                        <a:pt x="775" y="777"/>
                        <a:pt x="839" y="684"/>
                      </a:cubicBezTo>
                      <a:cubicBezTo>
                        <a:pt x="897" y="598"/>
                        <a:pt x="925" y="476"/>
                        <a:pt x="897" y="354"/>
                      </a:cubicBezTo>
                      <a:cubicBezTo>
                        <a:pt x="897" y="268"/>
                        <a:pt x="868" y="211"/>
                        <a:pt x="811" y="146"/>
                      </a:cubicBezTo>
                      <a:cubicBezTo>
                        <a:pt x="746" y="89"/>
                        <a:pt x="689" y="60"/>
                        <a:pt x="632" y="32"/>
                      </a:cubicBezTo>
                      <a:cubicBezTo>
                        <a:pt x="564" y="15"/>
                        <a:pt x="490" y="1"/>
                        <a:pt x="418" y="1"/>
                      </a:cubicBezTo>
                      <a:close/>
                    </a:path>
                  </a:pathLst>
                </a:custGeom>
                <a:solidFill>
                  <a:srgbClr val="F7D79F"/>
                </a:solidFill>
                <a:ln w="3050" cap="rnd" cmpd="sng">
                  <a:solidFill>
                    <a:srgbClr val="28481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112" name="Google Shape;3112;p22"/>
              <p:cNvGrpSpPr/>
              <p:nvPr/>
            </p:nvGrpSpPr>
            <p:grpSpPr>
              <a:xfrm flipH="1">
                <a:off x="702658" y="419657"/>
                <a:ext cx="309865" cy="228330"/>
                <a:chOff x="839912" y="352470"/>
                <a:chExt cx="309865" cy="228330"/>
              </a:xfrm>
            </p:grpSpPr>
            <p:sp>
              <p:nvSpPr>
                <p:cNvPr id="3113" name="Google Shape;3113;p22"/>
                <p:cNvSpPr/>
                <p:nvPr/>
              </p:nvSpPr>
              <p:spPr>
                <a:xfrm rot="5400000" flipH="1">
                  <a:off x="1114167" y="545190"/>
                  <a:ext cx="56720" cy="1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1" h="330" extrusionOk="0">
                      <a:moveTo>
                        <a:pt x="359" y="0"/>
                      </a:moveTo>
                      <a:cubicBezTo>
                        <a:pt x="216" y="0"/>
                        <a:pt x="1" y="65"/>
                        <a:pt x="1" y="244"/>
                      </a:cubicBezTo>
                      <a:cubicBezTo>
                        <a:pt x="107" y="237"/>
                        <a:pt x="210" y="233"/>
                        <a:pt x="312" y="233"/>
                      </a:cubicBezTo>
                      <a:cubicBezTo>
                        <a:pt x="619" y="233"/>
                        <a:pt x="915" y="265"/>
                        <a:pt x="1226" y="330"/>
                      </a:cubicBezTo>
                      <a:cubicBezTo>
                        <a:pt x="1226" y="244"/>
                        <a:pt x="1255" y="179"/>
                        <a:pt x="1291" y="122"/>
                      </a:cubicBezTo>
                      <a:cubicBezTo>
                        <a:pt x="990" y="36"/>
                        <a:pt x="689" y="0"/>
                        <a:pt x="359" y="0"/>
                      </a:cubicBezTo>
                      <a:close/>
                    </a:path>
                  </a:pathLst>
                </a:custGeom>
                <a:solidFill>
                  <a:srgbClr val="F7D79F"/>
                </a:solidFill>
                <a:ln w="3050" cap="rnd" cmpd="sng">
                  <a:solidFill>
                    <a:srgbClr val="28481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14" name="Google Shape;3114;p22"/>
                <p:cNvSpPr/>
                <p:nvPr/>
              </p:nvSpPr>
              <p:spPr>
                <a:xfrm rot="5400000" flipH="1">
                  <a:off x="905766" y="286616"/>
                  <a:ext cx="175740" cy="3074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" h="6997" extrusionOk="0">
                      <a:moveTo>
                        <a:pt x="482" y="1"/>
                      </a:moveTo>
                      <a:cubicBezTo>
                        <a:pt x="280" y="1"/>
                        <a:pt x="81" y="57"/>
                        <a:pt x="29" y="246"/>
                      </a:cubicBezTo>
                      <a:cubicBezTo>
                        <a:pt x="1" y="397"/>
                        <a:pt x="122" y="547"/>
                        <a:pt x="237" y="662"/>
                      </a:cubicBezTo>
                      <a:cubicBezTo>
                        <a:pt x="660" y="1113"/>
                        <a:pt x="1104" y="1558"/>
                        <a:pt x="1434" y="2095"/>
                      </a:cubicBezTo>
                      <a:cubicBezTo>
                        <a:pt x="2330" y="3414"/>
                        <a:pt x="2509" y="5083"/>
                        <a:pt x="2745" y="6667"/>
                      </a:cubicBezTo>
                      <a:cubicBezTo>
                        <a:pt x="2781" y="6818"/>
                        <a:pt x="2838" y="6997"/>
                        <a:pt x="2989" y="6997"/>
                      </a:cubicBezTo>
                      <a:cubicBezTo>
                        <a:pt x="3046" y="6968"/>
                        <a:pt x="3075" y="6932"/>
                        <a:pt x="3139" y="6904"/>
                      </a:cubicBezTo>
                      <a:cubicBezTo>
                        <a:pt x="3584" y="6545"/>
                        <a:pt x="3763" y="5922"/>
                        <a:pt x="3856" y="5320"/>
                      </a:cubicBezTo>
                      <a:cubicBezTo>
                        <a:pt x="3999" y="4188"/>
                        <a:pt x="3856" y="2991"/>
                        <a:pt x="3283" y="1980"/>
                      </a:cubicBezTo>
                      <a:cubicBezTo>
                        <a:pt x="2745" y="991"/>
                        <a:pt x="1764" y="189"/>
                        <a:pt x="631" y="10"/>
                      </a:cubicBezTo>
                      <a:cubicBezTo>
                        <a:pt x="583" y="4"/>
                        <a:pt x="533" y="1"/>
                        <a:pt x="482" y="1"/>
                      </a:cubicBezTo>
                      <a:close/>
                    </a:path>
                  </a:pathLst>
                </a:custGeom>
                <a:solidFill>
                  <a:srgbClr val="F7D79F"/>
                </a:solidFill>
                <a:ln w="3050" cap="rnd" cmpd="sng">
                  <a:solidFill>
                    <a:srgbClr val="28481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15" name="Google Shape;3115;p22"/>
                <p:cNvSpPr/>
                <p:nvPr/>
              </p:nvSpPr>
              <p:spPr>
                <a:xfrm rot="5400000" flipH="1">
                  <a:off x="1042346" y="400751"/>
                  <a:ext cx="46000" cy="514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7" h="1171" extrusionOk="0">
                      <a:moveTo>
                        <a:pt x="448" y="1"/>
                      </a:moveTo>
                      <a:cubicBezTo>
                        <a:pt x="362" y="1"/>
                        <a:pt x="285" y="33"/>
                        <a:pt x="237" y="97"/>
                      </a:cubicBezTo>
                      <a:cubicBezTo>
                        <a:pt x="208" y="133"/>
                        <a:pt x="179" y="162"/>
                        <a:pt x="151" y="191"/>
                      </a:cubicBezTo>
                      <a:cubicBezTo>
                        <a:pt x="122" y="277"/>
                        <a:pt x="58" y="341"/>
                        <a:pt x="29" y="427"/>
                      </a:cubicBezTo>
                      <a:cubicBezTo>
                        <a:pt x="0" y="549"/>
                        <a:pt x="0" y="671"/>
                        <a:pt x="29" y="757"/>
                      </a:cubicBezTo>
                      <a:cubicBezTo>
                        <a:pt x="58" y="850"/>
                        <a:pt x="93" y="907"/>
                        <a:pt x="151" y="965"/>
                      </a:cubicBezTo>
                      <a:cubicBezTo>
                        <a:pt x="179" y="1029"/>
                        <a:pt x="237" y="1086"/>
                        <a:pt x="301" y="1115"/>
                      </a:cubicBezTo>
                      <a:cubicBezTo>
                        <a:pt x="363" y="1154"/>
                        <a:pt x="435" y="1170"/>
                        <a:pt x="509" y="1170"/>
                      </a:cubicBezTo>
                      <a:cubicBezTo>
                        <a:pt x="614" y="1170"/>
                        <a:pt x="722" y="1137"/>
                        <a:pt x="810" y="1086"/>
                      </a:cubicBezTo>
                      <a:cubicBezTo>
                        <a:pt x="953" y="965"/>
                        <a:pt x="1046" y="785"/>
                        <a:pt x="1046" y="606"/>
                      </a:cubicBezTo>
                      <a:cubicBezTo>
                        <a:pt x="1046" y="427"/>
                        <a:pt x="953" y="248"/>
                        <a:pt x="810" y="133"/>
                      </a:cubicBezTo>
                      <a:cubicBezTo>
                        <a:pt x="717" y="69"/>
                        <a:pt x="631" y="11"/>
                        <a:pt x="538" y="11"/>
                      </a:cubicBezTo>
                      <a:cubicBezTo>
                        <a:pt x="507" y="4"/>
                        <a:pt x="477" y="1"/>
                        <a:pt x="448" y="1"/>
                      </a:cubicBezTo>
                      <a:close/>
                    </a:path>
                  </a:pathLst>
                </a:custGeom>
                <a:solidFill>
                  <a:srgbClr val="F7D79F"/>
                </a:solidFill>
                <a:ln w="3050" cap="rnd" cmpd="sng">
                  <a:solidFill>
                    <a:srgbClr val="28481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16" name="Google Shape;3116;p22"/>
                <p:cNvSpPr/>
                <p:nvPr/>
              </p:nvSpPr>
              <p:spPr>
                <a:xfrm rot="5400000" flipH="1">
                  <a:off x="1081431" y="443566"/>
                  <a:ext cx="46000" cy="445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7" h="1014" extrusionOk="0">
                      <a:moveTo>
                        <a:pt x="436" y="1"/>
                      </a:moveTo>
                      <a:cubicBezTo>
                        <a:pt x="411" y="1"/>
                        <a:pt x="385" y="5"/>
                        <a:pt x="359" y="13"/>
                      </a:cubicBezTo>
                      <a:cubicBezTo>
                        <a:pt x="273" y="49"/>
                        <a:pt x="180" y="135"/>
                        <a:pt x="122" y="192"/>
                      </a:cubicBezTo>
                      <a:cubicBezTo>
                        <a:pt x="58" y="314"/>
                        <a:pt x="0" y="436"/>
                        <a:pt x="29" y="586"/>
                      </a:cubicBezTo>
                      <a:cubicBezTo>
                        <a:pt x="58" y="765"/>
                        <a:pt x="237" y="880"/>
                        <a:pt x="416" y="973"/>
                      </a:cubicBezTo>
                      <a:cubicBezTo>
                        <a:pt x="462" y="993"/>
                        <a:pt x="504" y="1014"/>
                        <a:pt x="534" y="1014"/>
                      </a:cubicBezTo>
                      <a:cubicBezTo>
                        <a:pt x="547" y="1014"/>
                        <a:pt x="558" y="1010"/>
                        <a:pt x="567" y="1002"/>
                      </a:cubicBezTo>
                      <a:cubicBezTo>
                        <a:pt x="660" y="1002"/>
                        <a:pt x="717" y="973"/>
                        <a:pt x="774" y="908"/>
                      </a:cubicBezTo>
                      <a:cubicBezTo>
                        <a:pt x="925" y="765"/>
                        <a:pt x="1047" y="586"/>
                        <a:pt x="989" y="407"/>
                      </a:cubicBezTo>
                      <a:cubicBezTo>
                        <a:pt x="954" y="228"/>
                        <a:pt x="774" y="106"/>
                        <a:pt x="595" y="49"/>
                      </a:cubicBezTo>
                      <a:cubicBezTo>
                        <a:pt x="554" y="23"/>
                        <a:pt x="499" y="1"/>
                        <a:pt x="436" y="1"/>
                      </a:cubicBezTo>
                      <a:close/>
                    </a:path>
                  </a:pathLst>
                </a:custGeom>
                <a:solidFill>
                  <a:srgbClr val="F7D79F"/>
                </a:solidFill>
                <a:ln w="3050" cap="rnd" cmpd="sng">
                  <a:solidFill>
                    <a:srgbClr val="28481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17" name="Google Shape;3117;p22"/>
                <p:cNvSpPr/>
                <p:nvPr/>
              </p:nvSpPr>
              <p:spPr>
                <a:xfrm rot="5400000" flipH="1">
                  <a:off x="928805" y="370525"/>
                  <a:ext cx="48812" cy="41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1" h="935" extrusionOk="0">
                      <a:moveTo>
                        <a:pt x="538" y="0"/>
                      </a:moveTo>
                      <a:cubicBezTo>
                        <a:pt x="394" y="0"/>
                        <a:pt x="244" y="58"/>
                        <a:pt x="151" y="179"/>
                      </a:cubicBezTo>
                      <a:cubicBezTo>
                        <a:pt x="122" y="208"/>
                        <a:pt x="93" y="265"/>
                        <a:pt x="65" y="294"/>
                      </a:cubicBezTo>
                      <a:cubicBezTo>
                        <a:pt x="36" y="444"/>
                        <a:pt x="0" y="444"/>
                        <a:pt x="93" y="595"/>
                      </a:cubicBezTo>
                      <a:cubicBezTo>
                        <a:pt x="151" y="774"/>
                        <a:pt x="301" y="896"/>
                        <a:pt x="480" y="925"/>
                      </a:cubicBezTo>
                      <a:cubicBezTo>
                        <a:pt x="515" y="931"/>
                        <a:pt x="554" y="935"/>
                        <a:pt x="593" y="935"/>
                      </a:cubicBezTo>
                      <a:cubicBezTo>
                        <a:pt x="723" y="935"/>
                        <a:pt x="867" y="896"/>
                        <a:pt x="960" y="803"/>
                      </a:cubicBezTo>
                      <a:cubicBezTo>
                        <a:pt x="1075" y="652"/>
                        <a:pt x="1111" y="473"/>
                        <a:pt x="1046" y="294"/>
                      </a:cubicBezTo>
                      <a:cubicBezTo>
                        <a:pt x="1018" y="237"/>
                        <a:pt x="989" y="208"/>
                        <a:pt x="960" y="151"/>
                      </a:cubicBezTo>
                      <a:cubicBezTo>
                        <a:pt x="839" y="58"/>
                        <a:pt x="688" y="0"/>
                        <a:pt x="538" y="0"/>
                      </a:cubicBezTo>
                      <a:close/>
                    </a:path>
                  </a:pathLst>
                </a:custGeom>
                <a:solidFill>
                  <a:srgbClr val="F7D79F"/>
                </a:solidFill>
                <a:ln w="3050" cap="rnd" cmpd="sng">
                  <a:solidFill>
                    <a:srgbClr val="28481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18" name="Google Shape;3118;p22"/>
                <p:cNvSpPr/>
                <p:nvPr/>
              </p:nvSpPr>
              <p:spPr>
                <a:xfrm rot="5400000" flipH="1">
                  <a:off x="983730" y="375137"/>
                  <a:ext cx="47274" cy="46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6" h="1048" extrusionOk="0">
                      <a:moveTo>
                        <a:pt x="446" y="1"/>
                      </a:moveTo>
                      <a:cubicBezTo>
                        <a:pt x="384" y="1"/>
                        <a:pt x="323" y="11"/>
                        <a:pt x="266" y="35"/>
                      </a:cubicBezTo>
                      <a:cubicBezTo>
                        <a:pt x="237" y="64"/>
                        <a:pt x="180" y="92"/>
                        <a:pt x="144" y="121"/>
                      </a:cubicBezTo>
                      <a:cubicBezTo>
                        <a:pt x="29" y="243"/>
                        <a:pt x="1" y="243"/>
                        <a:pt x="1" y="422"/>
                      </a:cubicBezTo>
                      <a:cubicBezTo>
                        <a:pt x="1" y="601"/>
                        <a:pt x="58" y="780"/>
                        <a:pt x="209" y="902"/>
                      </a:cubicBezTo>
                      <a:cubicBezTo>
                        <a:pt x="287" y="1000"/>
                        <a:pt x="412" y="1048"/>
                        <a:pt x="540" y="1048"/>
                      </a:cubicBezTo>
                      <a:cubicBezTo>
                        <a:pt x="600" y="1048"/>
                        <a:pt x="661" y="1037"/>
                        <a:pt x="717" y="1017"/>
                      </a:cubicBezTo>
                      <a:cubicBezTo>
                        <a:pt x="897" y="988"/>
                        <a:pt x="1040" y="809"/>
                        <a:pt x="1076" y="630"/>
                      </a:cubicBezTo>
                      <a:cubicBezTo>
                        <a:pt x="1076" y="573"/>
                        <a:pt x="1076" y="508"/>
                        <a:pt x="1040" y="451"/>
                      </a:cubicBezTo>
                      <a:cubicBezTo>
                        <a:pt x="1011" y="272"/>
                        <a:pt x="897" y="150"/>
                        <a:pt x="746" y="64"/>
                      </a:cubicBezTo>
                      <a:cubicBezTo>
                        <a:pt x="652" y="28"/>
                        <a:pt x="548" y="1"/>
                        <a:pt x="446" y="1"/>
                      </a:cubicBezTo>
                      <a:close/>
                    </a:path>
                  </a:pathLst>
                </a:custGeom>
                <a:solidFill>
                  <a:srgbClr val="F7D79F"/>
                </a:solidFill>
                <a:ln w="3050" cap="rnd" cmpd="sng">
                  <a:solidFill>
                    <a:srgbClr val="28481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19" name="Google Shape;3119;p22"/>
                <p:cNvSpPr/>
                <p:nvPr/>
              </p:nvSpPr>
              <p:spPr>
                <a:xfrm rot="5400000" flipH="1">
                  <a:off x="881987" y="370854"/>
                  <a:ext cx="40684" cy="379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6" h="863" extrusionOk="0">
                      <a:moveTo>
                        <a:pt x="418" y="1"/>
                      </a:moveTo>
                      <a:cubicBezTo>
                        <a:pt x="331" y="1"/>
                        <a:pt x="247" y="22"/>
                        <a:pt x="180" y="89"/>
                      </a:cubicBezTo>
                      <a:cubicBezTo>
                        <a:pt x="151" y="118"/>
                        <a:pt x="123" y="146"/>
                        <a:pt x="94" y="175"/>
                      </a:cubicBezTo>
                      <a:cubicBezTo>
                        <a:pt x="1" y="419"/>
                        <a:pt x="123" y="684"/>
                        <a:pt x="331" y="806"/>
                      </a:cubicBezTo>
                      <a:cubicBezTo>
                        <a:pt x="388" y="834"/>
                        <a:pt x="481" y="863"/>
                        <a:pt x="538" y="863"/>
                      </a:cubicBezTo>
                      <a:cubicBezTo>
                        <a:pt x="660" y="863"/>
                        <a:pt x="775" y="777"/>
                        <a:pt x="839" y="684"/>
                      </a:cubicBezTo>
                      <a:cubicBezTo>
                        <a:pt x="897" y="598"/>
                        <a:pt x="925" y="476"/>
                        <a:pt x="897" y="354"/>
                      </a:cubicBezTo>
                      <a:cubicBezTo>
                        <a:pt x="897" y="268"/>
                        <a:pt x="868" y="211"/>
                        <a:pt x="811" y="146"/>
                      </a:cubicBezTo>
                      <a:cubicBezTo>
                        <a:pt x="746" y="89"/>
                        <a:pt x="689" y="60"/>
                        <a:pt x="632" y="32"/>
                      </a:cubicBezTo>
                      <a:cubicBezTo>
                        <a:pt x="564" y="15"/>
                        <a:pt x="490" y="1"/>
                        <a:pt x="418" y="1"/>
                      </a:cubicBezTo>
                      <a:close/>
                    </a:path>
                  </a:pathLst>
                </a:custGeom>
                <a:solidFill>
                  <a:srgbClr val="F7D79F"/>
                </a:solidFill>
                <a:ln w="3050" cap="rnd" cmpd="sng">
                  <a:solidFill>
                    <a:srgbClr val="28481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120" name="Google Shape;3120;p22"/>
              <p:cNvSpPr/>
              <p:nvPr/>
            </p:nvSpPr>
            <p:spPr>
              <a:xfrm flipH="1">
                <a:off x="336320" y="2244357"/>
                <a:ext cx="73415" cy="69337"/>
              </a:xfrm>
              <a:custGeom>
                <a:avLst/>
                <a:gdLst/>
                <a:ahLst/>
                <a:cxnLst/>
                <a:rect l="l" t="t" r="r" b="b"/>
                <a:pathLst>
                  <a:path w="1671" h="1578" fill="none" extrusionOk="0">
                    <a:moveTo>
                      <a:pt x="302" y="237"/>
                    </a:moveTo>
                    <a:cubicBezTo>
                      <a:pt x="122" y="417"/>
                      <a:pt x="1" y="682"/>
                      <a:pt x="1" y="954"/>
                    </a:cubicBezTo>
                    <a:cubicBezTo>
                      <a:pt x="1" y="1011"/>
                      <a:pt x="1" y="1105"/>
                      <a:pt x="29" y="1162"/>
                    </a:cubicBezTo>
                    <a:cubicBezTo>
                      <a:pt x="58" y="1255"/>
                      <a:pt x="122" y="1312"/>
                      <a:pt x="208" y="1341"/>
                    </a:cubicBezTo>
                    <a:cubicBezTo>
                      <a:pt x="416" y="1520"/>
                      <a:pt x="660" y="1578"/>
                      <a:pt x="925" y="1578"/>
                    </a:cubicBezTo>
                    <a:cubicBezTo>
                      <a:pt x="1018" y="1578"/>
                      <a:pt x="1076" y="1578"/>
                      <a:pt x="1162" y="1549"/>
                    </a:cubicBezTo>
                    <a:cubicBezTo>
                      <a:pt x="1462" y="1463"/>
                      <a:pt x="1670" y="1162"/>
                      <a:pt x="1670" y="861"/>
                    </a:cubicBezTo>
                    <a:cubicBezTo>
                      <a:pt x="1670" y="538"/>
                      <a:pt x="1462" y="237"/>
                      <a:pt x="1197" y="116"/>
                    </a:cubicBezTo>
                    <a:cubicBezTo>
                      <a:pt x="896" y="1"/>
                      <a:pt x="538" y="58"/>
                      <a:pt x="302" y="237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1" name="Google Shape;3121;p22"/>
              <p:cNvSpPr/>
              <p:nvPr/>
            </p:nvSpPr>
            <p:spPr>
              <a:xfrm flipH="1">
                <a:off x="110625" y="61921"/>
                <a:ext cx="275516" cy="363428"/>
              </a:xfrm>
              <a:custGeom>
                <a:avLst/>
                <a:gdLst/>
                <a:ahLst/>
                <a:cxnLst/>
                <a:rect l="l" t="t" r="r" b="b"/>
                <a:pathLst>
                  <a:path w="6271" h="8271" fill="none" extrusionOk="0">
                    <a:moveTo>
                      <a:pt x="1641" y="8270"/>
                    </a:moveTo>
                    <a:cubicBezTo>
                      <a:pt x="2716" y="6866"/>
                      <a:pt x="4328" y="5913"/>
                      <a:pt x="6091" y="5640"/>
                    </a:cubicBezTo>
                    <a:cubicBezTo>
                      <a:pt x="6271" y="5225"/>
                      <a:pt x="6091" y="4744"/>
                      <a:pt x="5884" y="4329"/>
                    </a:cubicBezTo>
                    <a:cubicBezTo>
                      <a:pt x="5848" y="4271"/>
                      <a:pt x="5819" y="4178"/>
                      <a:pt x="5762" y="4150"/>
                    </a:cubicBezTo>
                    <a:cubicBezTo>
                      <a:pt x="5669" y="4121"/>
                      <a:pt x="5554" y="4150"/>
                      <a:pt x="5461" y="4207"/>
                    </a:cubicBezTo>
                    <a:cubicBezTo>
                      <a:pt x="4207" y="4866"/>
                      <a:pt x="3282" y="5497"/>
                      <a:pt x="2121" y="6328"/>
                    </a:cubicBezTo>
                    <a:cubicBezTo>
                      <a:pt x="3103" y="4300"/>
                      <a:pt x="3913" y="2867"/>
                      <a:pt x="4809" y="688"/>
                    </a:cubicBezTo>
                    <a:cubicBezTo>
                      <a:pt x="4479" y="387"/>
                      <a:pt x="4092" y="151"/>
                      <a:pt x="3669" y="0"/>
                    </a:cubicBezTo>
                    <a:cubicBezTo>
                      <a:pt x="2745" y="1849"/>
                      <a:pt x="1999" y="3970"/>
                      <a:pt x="1254" y="5913"/>
                    </a:cubicBezTo>
                    <a:cubicBezTo>
                      <a:pt x="1519" y="4508"/>
                      <a:pt x="1612" y="2924"/>
                      <a:pt x="1727" y="1462"/>
                    </a:cubicBezTo>
                    <a:cubicBezTo>
                      <a:pt x="1132" y="1520"/>
                      <a:pt x="566" y="1641"/>
                      <a:pt x="0" y="1821"/>
                    </a:cubicBezTo>
                    <a:cubicBezTo>
                      <a:pt x="150" y="3763"/>
                      <a:pt x="265" y="5733"/>
                      <a:pt x="330" y="7675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2" name="Google Shape;3122;p22"/>
              <p:cNvSpPr/>
              <p:nvPr/>
            </p:nvSpPr>
            <p:spPr>
              <a:xfrm flipH="1">
                <a:off x="325995" y="301877"/>
                <a:ext cx="35280" cy="102380"/>
              </a:xfrm>
              <a:custGeom>
                <a:avLst/>
                <a:gdLst/>
                <a:ahLst/>
                <a:cxnLst/>
                <a:rect l="l" t="t" r="r" b="b"/>
                <a:pathLst>
                  <a:path w="803" h="2330" fill="none" extrusionOk="0">
                    <a:moveTo>
                      <a:pt x="803" y="0"/>
                    </a:moveTo>
                    <a:cubicBezTo>
                      <a:pt x="566" y="781"/>
                      <a:pt x="330" y="1555"/>
                      <a:pt x="0" y="2329"/>
                    </a:cubicBezTo>
                  </a:path>
                </a:pathLst>
              </a:custGeom>
              <a:solidFill>
                <a:srgbClr val="7FAA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3" name="Google Shape;3123;p22"/>
              <p:cNvSpPr/>
              <p:nvPr/>
            </p:nvSpPr>
            <p:spPr>
              <a:xfrm flipH="1">
                <a:off x="281269" y="316334"/>
                <a:ext cx="55138" cy="101150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2302" fill="none" extrusionOk="0">
                    <a:moveTo>
                      <a:pt x="1254" y="1"/>
                    </a:moveTo>
                    <a:cubicBezTo>
                      <a:pt x="925" y="717"/>
                      <a:pt x="416" y="1613"/>
                      <a:pt x="0" y="2301"/>
                    </a:cubicBezTo>
                  </a:path>
                </a:pathLst>
              </a:custGeom>
              <a:solidFill>
                <a:srgbClr val="7FAA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4" name="Google Shape;3124;p22"/>
              <p:cNvSpPr/>
              <p:nvPr/>
            </p:nvSpPr>
            <p:spPr>
              <a:xfrm flipH="1">
                <a:off x="308684" y="395074"/>
                <a:ext cx="283381" cy="512999"/>
              </a:xfrm>
              <a:custGeom>
                <a:avLst/>
                <a:gdLst/>
                <a:ahLst/>
                <a:cxnLst/>
                <a:rect l="l" t="t" r="r" b="b"/>
                <a:pathLst>
                  <a:path w="6450" h="11675" fill="none" extrusionOk="0">
                    <a:moveTo>
                      <a:pt x="2265" y="11560"/>
                    </a:moveTo>
                    <a:cubicBezTo>
                      <a:pt x="2179" y="11674"/>
                      <a:pt x="2000" y="11674"/>
                      <a:pt x="1849" y="11674"/>
                    </a:cubicBezTo>
                    <a:cubicBezTo>
                      <a:pt x="1462" y="11674"/>
                      <a:pt x="1039" y="11674"/>
                      <a:pt x="681" y="11531"/>
                    </a:cubicBezTo>
                    <a:cubicBezTo>
                      <a:pt x="294" y="11380"/>
                      <a:pt x="0" y="11022"/>
                      <a:pt x="0" y="10635"/>
                    </a:cubicBezTo>
                    <a:cubicBezTo>
                      <a:pt x="0" y="10391"/>
                      <a:pt x="115" y="10184"/>
                      <a:pt x="208" y="9976"/>
                    </a:cubicBezTo>
                    <a:cubicBezTo>
                      <a:pt x="1878" y="6722"/>
                      <a:pt x="3404" y="3376"/>
                      <a:pt x="4837" y="0"/>
                    </a:cubicBezTo>
                    <a:cubicBezTo>
                      <a:pt x="5339" y="330"/>
                      <a:pt x="5877" y="566"/>
                      <a:pt x="6450" y="717"/>
                    </a:cubicBezTo>
                    <a:cubicBezTo>
                      <a:pt x="5762" y="2272"/>
                      <a:pt x="5074" y="3791"/>
                      <a:pt x="4357" y="5318"/>
                    </a:cubicBezTo>
                    <a:cubicBezTo>
                      <a:pt x="3519" y="7231"/>
                      <a:pt x="2623" y="9166"/>
                      <a:pt x="2387" y="11230"/>
                    </a:cubicBezTo>
                    <a:cubicBezTo>
                      <a:pt x="2358" y="11352"/>
                      <a:pt x="2358" y="11466"/>
                      <a:pt x="2265" y="1156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5" name="Google Shape;3125;p22"/>
              <p:cNvSpPr/>
              <p:nvPr/>
            </p:nvSpPr>
            <p:spPr>
              <a:xfrm flipH="1">
                <a:off x="320634" y="422756"/>
                <a:ext cx="194325" cy="489404"/>
              </a:xfrm>
              <a:custGeom>
                <a:avLst/>
                <a:gdLst/>
                <a:ahLst/>
                <a:cxnLst/>
                <a:rect l="l" t="t" r="r" b="b"/>
                <a:pathLst>
                  <a:path w="4423" h="11138" fill="none" extrusionOk="0">
                    <a:moveTo>
                      <a:pt x="4423" y="1"/>
                    </a:moveTo>
                    <a:cubicBezTo>
                      <a:pt x="3319" y="2445"/>
                      <a:pt x="2244" y="4810"/>
                      <a:pt x="1140" y="7253"/>
                    </a:cubicBezTo>
                    <a:cubicBezTo>
                      <a:pt x="603" y="8479"/>
                      <a:pt x="1" y="9790"/>
                      <a:pt x="37" y="11137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6" name="Google Shape;3126;p22"/>
              <p:cNvSpPr/>
              <p:nvPr/>
            </p:nvSpPr>
            <p:spPr>
              <a:xfrm flipH="1">
                <a:off x="456965" y="686352"/>
                <a:ext cx="56413" cy="124702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2838" fill="none" extrusionOk="0">
                    <a:moveTo>
                      <a:pt x="1284" y="0"/>
                    </a:moveTo>
                    <a:cubicBezTo>
                      <a:pt x="803" y="925"/>
                      <a:pt x="388" y="1885"/>
                      <a:pt x="1" y="2838"/>
                    </a:cubicBezTo>
                  </a:path>
                </a:pathLst>
              </a:custGeom>
              <a:solidFill>
                <a:srgbClr val="7FAA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7" name="Google Shape;3127;p22"/>
              <p:cNvSpPr/>
              <p:nvPr/>
            </p:nvSpPr>
            <p:spPr>
              <a:xfrm rot="-5400000">
                <a:off x="335947" y="391278"/>
                <a:ext cx="34357" cy="84101"/>
              </a:xfrm>
              <a:custGeom>
                <a:avLst/>
                <a:gdLst/>
                <a:ahLst/>
                <a:cxnLst/>
                <a:rect l="l" t="t" r="r" b="b"/>
                <a:pathLst>
                  <a:path w="782" h="1914" fill="none" extrusionOk="0">
                    <a:moveTo>
                      <a:pt x="151" y="36"/>
                    </a:moveTo>
                    <a:cubicBezTo>
                      <a:pt x="179" y="0"/>
                      <a:pt x="179" y="0"/>
                      <a:pt x="208" y="0"/>
                    </a:cubicBezTo>
                    <a:lnTo>
                      <a:pt x="602" y="0"/>
                    </a:lnTo>
                    <a:cubicBezTo>
                      <a:pt x="423" y="538"/>
                      <a:pt x="452" y="1197"/>
                      <a:pt x="781" y="1677"/>
                    </a:cubicBezTo>
                    <a:cubicBezTo>
                      <a:pt x="659" y="1706"/>
                      <a:pt x="631" y="1828"/>
                      <a:pt x="602" y="1914"/>
                    </a:cubicBezTo>
                    <a:cubicBezTo>
                      <a:pt x="179" y="1405"/>
                      <a:pt x="0" y="717"/>
                      <a:pt x="122" y="93"/>
                    </a:cubicBezTo>
                    <a:cubicBezTo>
                      <a:pt x="151" y="65"/>
                      <a:pt x="151" y="36"/>
                      <a:pt x="151" y="36"/>
                    </a:cubicBezTo>
                    <a:close/>
                  </a:path>
                </a:pathLst>
              </a:custGeom>
              <a:solidFill>
                <a:srgbClr val="7FAA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8" name="Google Shape;3128;p22"/>
              <p:cNvSpPr/>
              <p:nvPr/>
            </p:nvSpPr>
            <p:spPr>
              <a:xfrm flipH="1">
                <a:off x="-13031" y="2014973"/>
                <a:ext cx="278435" cy="516101"/>
              </a:xfrm>
              <a:custGeom>
                <a:avLst/>
                <a:gdLst/>
                <a:ahLst/>
                <a:cxnLst/>
                <a:rect l="l" t="t" r="r" b="b"/>
                <a:pathLst>
                  <a:path w="6092" h="11292" extrusionOk="0">
                    <a:moveTo>
                      <a:pt x="151" y="0"/>
                    </a:moveTo>
                    <a:cubicBezTo>
                      <a:pt x="151" y="36"/>
                      <a:pt x="122" y="36"/>
                      <a:pt x="122" y="65"/>
                    </a:cubicBezTo>
                    <a:cubicBezTo>
                      <a:pt x="0" y="631"/>
                      <a:pt x="122" y="1254"/>
                      <a:pt x="481" y="1763"/>
                    </a:cubicBezTo>
                    <a:cubicBezTo>
                      <a:pt x="301" y="1971"/>
                      <a:pt x="208" y="2243"/>
                      <a:pt x="151" y="2480"/>
                    </a:cubicBezTo>
                    <a:cubicBezTo>
                      <a:pt x="29" y="3082"/>
                      <a:pt x="151" y="3705"/>
                      <a:pt x="273" y="4300"/>
                    </a:cubicBezTo>
                    <a:cubicBezTo>
                      <a:pt x="273" y="4325"/>
                      <a:pt x="287" y="4347"/>
                      <a:pt x="306" y="4347"/>
                    </a:cubicBezTo>
                    <a:cubicBezTo>
                      <a:pt x="314" y="4347"/>
                      <a:pt x="322" y="4344"/>
                      <a:pt x="330" y="4336"/>
                    </a:cubicBezTo>
                    <a:cubicBezTo>
                      <a:pt x="481" y="4214"/>
                      <a:pt x="595" y="4092"/>
                      <a:pt x="717" y="3913"/>
                    </a:cubicBezTo>
                    <a:cubicBezTo>
                      <a:pt x="896" y="4271"/>
                      <a:pt x="1104" y="4629"/>
                      <a:pt x="1283" y="4988"/>
                    </a:cubicBezTo>
                    <a:cubicBezTo>
                      <a:pt x="1584" y="5618"/>
                      <a:pt x="1735" y="6335"/>
                      <a:pt x="1706" y="7052"/>
                    </a:cubicBezTo>
                    <a:cubicBezTo>
                      <a:pt x="1642" y="8098"/>
                      <a:pt x="1226" y="9202"/>
                      <a:pt x="1642" y="10183"/>
                    </a:cubicBezTo>
                    <a:cubicBezTo>
                      <a:pt x="1914" y="10814"/>
                      <a:pt x="2566" y="11258"/>
                      <a:pt x="3254" y="11287"/>
                    </a:cubicBezTo>
                    <a:cubicBezTo>
                      <a:pt x="3296" y="11290"/>
                      <a:pt x="3339" y="11291"/>
                      <a:pt x="3382" y="11291"/>
                    </a:cubicBezTo>
                    <a:cubicBezTo>
                      <a:pt x="4250" y="11291"/>
                      <a:pt x="5245" y="10683"/>
                      <a:pt x="5648" y="9918"/>
                    </a:cubicBezTo>
                    <a:cubicBezTo>
                      <a:pt x="6063" y="9108"/>
                      <a:pt x="6092" y="8155"/>
                      <a:pt x="5970" y="7231"/>
                    </a:cubicBezTo>
                    <a:cubicBezTo>
                      <a:pt x="5676" y="5231"/>
                      <a:pt x="4358" y="3375"/>
                      <a:pt x="2781" y="2121"/>
                    </a:cubicBezTo>
                    <a:cubicBezTo>
                      <a:pt x="2659" y="2035"/>
                      <a:pt x="2537" y="1942"/>
                      <a:pt x="2387" y="1885"/>
                    </a:cubicBezTo>
                    <a:cubicBezTo>
                      <a:pt x="2566" y="1827"/>
                      <a:pt x="2716" y="1734"/>
                      <a:pt x="2838" y="1612"/>
                    </a:cubicBezTo>
                    <a:cubicBezTo>
                      <a:pt x="2867" y="1584"/>
                      <a:pt x="2867" y="1526"/>
                      <a:pt x="2810" y="1526"/>
                    </a:cubicBezTo>
                    <a:cubicBezTo>
                      <a:pt x="2349" y="1499"/>
                      <a:pt x="1889" y="1195"/>
                      <a:pt x="1435" y="1195"/>
                    </a:cubicBezTo>
                    <a:cubicBezTo>
                      <a:pt x="1416" y="1195"/>
                      <a:pt x="1396" y="1196"/>
                      <a:pt x="1376" y="1197"/>
                    </a:cubicBezTo>
                    <a:cubicBezTo>
                      <a:pt x="1104" y="1225"/>
                      <a:pt x="868" y="1347"/>
                      <a:pt x="688" y="1526"/>
                    </a:cubicBezTo>
                    <a:cubicBezTo>
                      <a:pt x="452" y="1046"/>
                      <a:pt x="452" y="480"/>
                      <a:pt x="595" y="0"/>
                    </a:cubicBezTo>
                    <a:close/>
                  </a:path>
                </a:pathLst>
              </a:custGeom>
              <a:solidFill>
                <a:srgbClr val="F39D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9" name="Google Shape;3129;p22"/>
              <p:cNvSpPr/>
              <p:nvPr/>
            </p:nvSpPr>
            <p:spPr>
              <a:xfrm flipH="1">
                <a:off x="18414" y="2092897"/>
                <a:ext cx="245664" cy="434015"/>
              </a:xfrm>
              <a:custGeom>
                <a:avLst/>
                <a:gdLst/>
                <a:ahLst/>
                <a:cxnLst/>
                <a:rect l="l" t="t" r="r" b="b"/>
                <a:pathLst>
                  <a:path w="5375" h="9496" fill="none" extrusionOk="0">
                    <a:moveTo>
                      <a:pt x="0" y="2057"/>
                    </a:moveTo>
                    <a:cubicBezTo>
                      <a:pt x="179" y="2416"/>
                      <a:pt x="387" y="2745"/>
                      <a:pt x="566" y="3104"/>
                    </a:cubicBezTo>
                    <a:cubicBezTo>
                      <a:pt x="867" y="3763"/>
                      <a:pt x="1018" y="4480"/>
                      <a:pt x="989" y="5196"/>
                    </a:cubicBezTo>
                    <a:cubicBezTo>
                      <a:pt x="925" y="6242"/>
                      <a:pt x="509" y="7346"/>
                      <a:pt x="925" y="8299"/>
                    </a:cubicBezTo>
                    <a:cubicBezTo>
                      <a:pt x="1226" y="8930"/>
                      <a:pt x="1856" y="9374"/>
                      <a:pt x="2537" y="9439"/>
                    </a:cubicBezTo>
                    <a:cubicBezTo>
                      <a:pt x="3433" y="9496"/>
                      <a:pt x="4508" y="8865"/>
                      <a:pt x="4931" y="8034"/>
                    </a:cubicBezTo>
                    <a:cubicBezTo>
                      <a:pt x="5346" y="7224"/>
                      <a:pt x="5375" y="6271"/>
                      <a:pt x="5260" y="5375"/>
                    </a:cubicBezTo>
                    <a:cubicBezTo>
                      <a:pt x="4959" y="3347"/>
                      <a:pt x="3676" y="1491"/>
                      <a:pt x="2064" y="237"/>
                    </a:cubicBezTo>
                    <a:cubicBezTo>
                      <a:pt x="1942" y="151"/>
                      <a:pt x="1820" y="58"/>
                      <a:pt x="1706" y="1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0" name="Google Shape;3130;p22"/>
              <p:cNvSpPr/>
              <p:nvPr/>
            </p:nvSpPr>
            <p:spPr>
              <a:xfrm flipH="1">
                <a:off x="164486" y="2061453"/>
                <a:ext cx="131036" cy="144839"/>
              </a:xfrm>
              <a:custGeom>
                <a:avLst/>
                <a:gdLst/>
                <a:ahLst/>
                <a:cxnLst/>
                <a:rect l="l" t="t" r="r" b="b"/>
                <a:pathLst>
                  <a:path w="2867" h="3169" fill="none" extrusionOk="0">
                    <a:moveTo>
                      <a:pt x="452" y="567"/>
                    </a:moveTo>
                    <a:cubicBezTo>
                      <a:pt x="272" y="775"/>
                      <a:pt x="179" y="1047"/>
                      <a:pt x="122" y="1312"/>
                    </a:cubicBezTo>
                    <a:cubicBezTo>
                      <a:pt x="0" y="1914"/>
                      <a:pt x="151" y="2509"/>
                      <a:pt x="244" y="3104"/>
                    </a:cubicBezTo>
                    <a:cubicBezTo>
                      <a:pt x="244" y="3168"/>
                      <a:pt x="301" y="3168"/>
                      <a:pt x="330" y="3168"/>
                    </a:cubicBezTo>
                    <a:cubicBezTo>
                      <a:pt x="631" y="2896"/>
                      <a:pt x="867" y="2537"/>
                      <a:pt x="932" y="2122"/>
                    </a:cubicBezTo>
                    <a:cubicBezTo>
                      <a:pt x="932" y="2093"/>
                      <a:pt x="989" y="2065"/>
                      <a:pt x="1018" y="2093"/>
                    </a:cubicBezTo>
                    <a:cubicBezTo>
                      <a:pt x="1197" y="2301"/>
                      <a:pt x="1319" y="2509"/>
                      <a:pt x="1433" y="2745"/>
                    </a:cubicBezTo>
                    <a:cubicBezTo>
                      <a:pt x="1469" y="2781"/>
                      <a:pt x="1527" y="2781"/>
                      <a:pt x="1527" y="2717"/>
                    </a:cubicBezTo>
                    <a:cubicBezTo>
                      <a:pt x="1584" y="2272"/>
                      <a:pt x="1555" y="1821"/>
                      <a:pt x="1405" y="1405"/>
                    </a:cubicBezTo>
                    <a:cubicBezTo>
                      <a:pt x="1405" y="1377"/>
                      <a:pt x="1433" y="1312"/>
                      <a:pt x="1469" y="1348"/>
                    </a:cubicBezTo>
                    <a:cubicBezTo>
                      <a:pt x="1856" y="1405"/>
                      <a:pt x="2243" y="1642"/>
                      <a:pt x="2602" y="1556"/>
                    </a:cubicBezTo>
                    <a:cubicBezTo>
                      <a:pt x="2659" y="1556"/>
                      <a:pt x="2659" y="1491"/>
                      <a:pt x="2630" y="1463"/>
                    </a:cubicBezTo>
                    <a:lnTo>
                      <a:pt x="2007" y="839"/>
                    </a:lnTo>
                    <a:cubicBezTo>
                      <a:pt x="1971" y="810"/>
                      <a:pt x="1971" y="746"/>
                      <a:pt x="2035" y="746"/>
                    </a:cubicBezTo>
                    <a:cubicBezTo>
                      <a:pt x="2329" y="746"/>
                      <a:pt x="2602" y="631"/>
                      <a:pt x="2809" y="416"/>
                    </a:cubicBezTo>
                    <a:cubicBezTo>
                      <a:pt x="2867" y="388"/>
                      <a:pt x="2838" y="330"/>
                      <a:pt x="2781" y="330"/>
                    </a:cubicBezTo>
                    <a:cubicBezTo>
                      <a:pt x="2301" y="302"/>
                      <a:pt x="1856" y="1"/>
                      <a:pt x="1347" y="29"/>
                    </a:cubicBezTo>
                    <a:cubicBezTo>
                      <a:pt x="1075" y="29"/>
                      <a:pt x="839" y="151"/>
                      <a:pt x="659" y="330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1" name="Google Shape;3131;p22"/>
              <p:cNvSpPr/>
              <p:nvPr/>
            </p:nvSpPr>
            <p:spPr>
              <a:xfrm flipH="1">
                <a:off x="261107" y="2006746"/>
                <a:ext cx="35741" cy="87525"/>
              </a:xfrm>
              <a:custGeom>
                <a:avLst/>
                <a:gdLst/>
                <a:ahLst/>
                <a:cxnLst/>
                <a:rect l="l" t="t" r="r" b="b"/>
                <a:pathLst>
                  <a:path w="782" h="1915" fill="none" extrusionOk="0">
                    <a:moveTo>
                      <a:pt x="151" y="37"/>
                    </a:moveTo>
                    <a:cubicBezTo>
                      <a:pt x="180" y="1"/>
                      <a:pt x="180" y="1"/>
                      <a:pt x="208" y="1"/>
                    </a:cubicBezTo>
                    <a:lnTo>
                      <a:pt x="602" y="1"/>
                    </a:lnTo>
                    <a:cubicBezTo>
                      <a:pt x="423" y="538"/>
                      <a:pt x="452" y="1198"/>
                      <a:pt x="782" y="1649"/>
                    </a:cubicBezTo>
                    <a:cubicBezTo>
                      <a:pt x="660" y="1706"/>
                      <a:pt x="631" y="1828"/>
                      <a:pt x="602" y="1914"/>
                    </a:cubicBezTo>
                    <a:cubicBezTo>
                      <a:pt x="180" y="1405"/>
                      <a:pt x="0" y="717"/>
                      <a:pt x="122" y="65"/>
                    </a:cubicBezTo>
                    <a:cubicBezTo>
                      <a:pt x="151" y="65"/>
                      <a:pt x="151" y="37"/>
                      <a:pt x="151" y="37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2" name="Google Shape;3132;p22"/>
              <p:cNvSpPr/>
              <p:nvPr/>
            </p:nvSpPr>
            <p:spPr>
              <a:xfrm flipH="1">
                <a:off x="160238" y="2405374"/>
                <a:ext cx="54709" cy="87479"/>
              </a:xfrm>
              <a:custGeom>
                <a:avLst/>
                <a:gdLst/>
                <a:ahLst/>
                <a:cxnLst/>
                <a:rect l="l" t="t" r="r" b="b"/>
                <a:pathLst>
                  <a:path w="1197" h="1914" fill="none" extrusionOk="0">
                    <a:moveTo>
                      <a:pt x="566" y="179"/>
                    </a:moveTo>
                    <a:cubicBezTo>
                      <a:pt x="538" y="93"/>
                      <a:pt x="452" y="0"/>
                      <a:pt x="358" y="0"/>
                    </a:cubicBezTo>
                    <a:cubicBezTo>
                      <a:pt x="272" y="0"/>
                      <a:pt x="179" y="58"/>
                      <a:pt x="151" y="122"/>
                    </a:cubicBezTo>
                    <a:cubicBezTo>
                      <a:pt x="93" y="208"/>
                      <a:pt x="65" y="301"/>
                      <a:pt x="65" y="359"/>
                    </a:cubicBezTo>
                    <a:cubicBezTo>
                      <a:pt x="0" y="867"/>
                      <a:pt x="179" y="1376"/>
                      <a:pt x="538" y="1735"/>
                    </a:cubicBezTo>
                    <a:cubicBezTo>
                      <a:pt x="631" y="1820"/>
                      <a:pt x="745" y="1885"/>
                      <a:pt x="867" y="1914"/>
                    </a:cubicBezTo>
                    <a:cubicBezTo>
                      <a:pt x="960" y="1914"/>
                      <a:pt x="1104" y="1849"/>
                      <a:pt x="1139" y="1763"/>
                    </a:cubicBezTo>
                    <a:cubicBezTo>
                      <a:pt x="1197" y="1641"/>
                      <a:pt x="1104" y="1491"/>
                      <a:pt x="1046" y="1376"/>
                    </a:cubicBezTo>
                    <a:cubicBezTo>
                      <a:pt x="925" y="1197"/>
                      <a:pt x="810" y="1018"/>
                      <a:pt x="745" y="810"/>
                    </a:cubicBezTo>
                    <a:cubicBezTo>
                      <a:pt x="688" y="595"/>
                      <a:pt x="688" y="359"/>
                      <a:pt x="566" y="179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3" name="Google Shape;3133;p22"/>
              <p:cNvSpPr/>
              <p:nvPr/>
            </p:nvSpPr>
            <p:spPr>
              <a:xfrm rot="1430952" flipH="1">
                <a:off x="1077053" y="624914"/>
                <a:ext cx="278436" cy="516102"/>
              </a:xfrm>
              <a:custGeom>
                <a:avLst/>
                <a:gdLst/>
                <a:ahLst/>
                <a:cxnLst/>
                <a:rect l="l" t="t" r="r" b="b"/>
                <a:pathLst>
                  <a:path w="6092" h="11292" extrusionOk="0">
                    <a:moveTo>
                      <a:pt x="151" y="0"/>
                    </a:moveTo>
                    <a:cubicBezTo>
                      <a:pt x="151" y="36"/>
                      <a:pt x="122" y="36"/>
                      <a:pt x="122" y="65"/>
                    </a:cubicBezTo>
                    <a:cubicBezTo>
                      <a:pt x="0" y="631"/>
                      <a:pt x="122" y="1254"/>
                      <a:pt x="481" y="1763"/>
                    </a:cubicBezTo>
                    <a:cubicBezTo>
                      <a:pt x="301" y="1971"/>
                      <a:pt x="208" y="2243"/>
                      <a:pt x="151" y="2480"/>
                    </a:cubicBezTo>
                    <a:cubicBezTo>
                      <a:pt x="29" y="3082"/>
                      <a:pt x="151" y="3705"/>
                      <a:pt x="273" y="4300"/>
                    </a:cubicBezTo>
                    <a:cubicBezTo>
                      <a:pt x="273" y="4325"/>
                      <a:pt x="287" y="4347"/>
                      <a:pt x="306" y="4347"/>
                    </a:cubicBezTo>
                    <a:cubicBezTo>
                      <a:pt x="314" y="4347"/>
                      <a:pt x="322" y="4344"/>
                      <a:pt x="330" y="4336"/>
                    </a:cubicBezTo>
                    <a:cubicBezTo>
                      <a:pt x="481" y="4214"/>
                      <a:pt x="595" y="4092"/>
                      <a:pt x="717" y="3913"/>
                    </a:cubicBezTo>
                    <a:cubicBezTo>
                      <a:pt x="896" y="4271"/>
                      <a:pt x="1104" y="4629"/>
                      <a:pt x="1283" y="4988"/>
                    </a:cubicBezTo>
                    <a:cubicBezTo>
                      <a:pt x="1584" y="5618"/>
                      <a:pt x="1735" y="6335"/>
                      <a:pt x="1706" y="7052"/>
                    </a:cubicBezTo>
                    <a:cubicBezTo>
                      <a:pt x="1642" y="8098"/>
                      <a:pt x="1226" y="9202"/>
                      <a:pt x="1642" y="10183"/>
                    </a:cubicBezTo>
                    <a:cubicBezTo>
                      <a:pt x="1914" y="10814"/>
                      <a:pt x="2566" y="11258"/>
                      <a:pt x="3254" y="11287"/>
                    </a:cubicBezTo>
                    <a:cubicBezTo>
                      <a:pt x="3296" y="11290"/>
                      <a:pt x="3339" y="11291"/>
                      <a:pt x="3382" y="11291"/>
                    </a:cubicBezTo>
                    <a:cubicBezTo>
                      <a:pt x="4250" y="11291"/>
                      <a:pt x="5245" y="10683"/>
                      <a:pt x="5648" y="9918"/>
                    </a:cubicBezTo>
                    <a:cubicBezTo>
                      <a:pt x="6063" y="9108"/>
                      <a:pt x="6092" y="8155"/>
                      <a:pt x="5970" y="7231"/>
                    </a:cubicBezTo>
                    <a:cubicBezTo>
                      <a:pt x="5676" y="5231"/>
                      <a:pt x="4358" y="3375"/>
                      <a:pt x="2781" y="2121"/>
                    </a:cubicBezTo>
                    <a:cubicBezTo>
                      <a:pt x="2659" y="2035"/>
                      <a:pt x="2537" y="1942"/>
                      <a:pt x="2387" y="1885"/>
                    </a:cubicBezTo>
                    <a:cubicBezTo>
                      <a:pt x="2566" y="1827"/>
                      <a:pt x="2716" y="1734"/>
                      <a:pt x="2838" y="1612"/>
                    </a:cubicBezTo>
                    <a:cubicBezTo>
                      <a:pt x="2867" y="1584"/>
                      <a:pt x="2867" y="1526"/>
                      <a:pt x="2810" y="1526"/>
                    </a:cubicBezTo>
                    <a:cubicBezTo>
                      <a:pt x="2349" y="1499"/>
                      <a:pt x="1889" y="1195"/>
                      <a:pt x="1435" y="1195"/>
                    </a:cubicBezTo>
                    <a:cubicBezTo>
                      <a:pt x="1416" y="1195"/>
                      <a:pt x="1396" y="1196"/>
                      <a:pt x="1376" y="1197"/>
                    </a:cubicBezTo>
                    <a:cubicBezTo>
                      <a:pt x="1104" y="1225"/>
                      <a:pt x="868" y="1347"/>
                      <a:pt x="688" y="1526"/>
                    </a:cubicBezTo>
                    <a:cubicBezTo>
                      <a:pt x="452" y="1046"/>
                      <a:pt x="452" y="480"/>
                      <a:pt x="595" y="0"/>
                    </a:cubicBezTo>
                    <a:close/>
                  </a:path>
                </a:pathLst>
              </a:custGeom>
              <a:solidFill>
                <a:srgbClr val="F39D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4" name="Google Shape;3134;p22"/>
              <p:cNvSpPr/>
              <p:nvPr/>
            </p:nvSpPr>
            <p:spPr>
              <a:xfrm rot="1430952" flipH="1">
                <a:off x="1092300" y="705779"/>
                <a:ext cx="245665" cy="434016"/>
              </a:xfrm>
              <a:custGeom>
                <a:avLst/>
                <a:gdLst/>
                <a:ahLst/>
                <a:cxnLst/>
                <a:rect l="l" t="t" r="r" b="b"/>
                <a:pathLst>
                  <a:path w="5375" h="9496" fill="none" extrusionOk="0">
                    <a:moveTo>
                      <a:pt x="0" y="2057"/>
                    </a:moveTo>
                    <a:cubicBezTo>
                      <a:pt x="179" y="2416"/>
                      <a:pt x="387" y="2745"/>
                      <a:pt x="566" y="3104"/>
                    </a:cubicBezTo>
                    <a:cubicBezTo>
                      <a:pt x="867" y="3763"/>
                      <a:pt x="1018" y="4480"/>
                      <a:pt x="989" y="5196"/>
                    </a:cubicBezTo>
                    <a:cubicBezTo>
                      <a:pt x="925" y="6242"/>
                      <a:pt x="509" y="7346"/>
                      <a:pt x="925" y="8299"/>
                    </a:cubicBezTo>
                    <a:cubicBezTo>
                      <a:pt x="1226" y="8930"/>
                      <a:pt x="1856" y="9374"/>
                      <a:pt x="2537" y="9439"/>
                    </a:cubicBezTo>
                    <a:cubicBezTo>
                      <a:pt x="3433" y="9496"/>
                      <a:pt x="4508" y="8865"/>
                      <a:pt x="4931" y="8034"/>
                    </a:cubicBezTo>
                    <a:cubicBezTo>
                      <a:pt x="5346" y="7224"/>
                      <a:pt x="5375" y="6271"/>
                      <a:pt x="5260" y="5375"/>
                    </a:cubicBezTo>
                    <a:cubicBezTo>
                      <a:pt x="4959" y="3347"/>
                      <a:pt x="3676" y="1491"/>
                      <a:pt x="2064" y="237"/>
                    </a:cubicBezTo>
                    <a:cubicBezTo>
                      <a:pt x="1942" y="151"/>
                      <a:pt x="1820" y="58"/>
                      <a:pt x="1706" y="1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5" name="Google Shape;3135;p22"/>
              <p:cNvSpPr/>
              <p:nvPr/>
            </p:nvSpPr>
            <p:spPr>
              <a:xfrm rot="1430952" flipH="1">
                <a:off x="1301969" y="725253"/>
                <a:ext cx="131037" cy="144840"/>
              </a:xfrm>
              <a:custGeom>
                <a:avLst/>
                <a:gdLst/>
                <a:ahLst/>
                <a:cxnLst/>
                <a:rect l="l" t="t" r="r" b="b"/>
                <a:pathLst>
                  <a:path w="2867" h="3169" fill="none" extrusionOk="0">
                    <a:moveTo>
                      <a:pt x="452" y="567"/>
                    </a:moveTo>
                    <a:cubicBezTo>
                      <a:pt x="272" y="775"/>
                      <a:pt x="179" y="1047"/>
                      <a:pt x="122" y="1312"/>
                    </a:cubicBezTo>
                    <a:cubicBezTo>
                      <a:pt x="0" y="1914"/>
                      <a:pt x="151" y="2509"/>
                      <a:pt x="244" y="3104"/>
                    </a:cubicBezTo>
                    <a:cubicBezTo>
                      <a:pt x="244" y="3168"/>
                      <a:pt x="301" y="3168"/>
                      <a:pt x="330" y="3168"/>
                    </a:cubicBezTo>
                    <a:cubicBezTo>
                      <a:pt x="631" y="2896"/>
                      <a:pt x="867" y="2537"/>
                      <a:pt x="932" y="2122"/>
                    </a:cubicBezTo>
                    <a:cubicBezTo>
                      <a:pt x="932" y="2093"/>
                      <a:pt x="989" y="2065"/>
                      <a:pt x="1018" y="2093"/>
                    </a:cubicBezTo>
                    <a:cubicBezTo>
                      <a:pt x="1197" y="2301"/>
                      <a:pt x="1319" y="2509"/>
                      <a:pt x="1433" y="2745"/>
                    </a:cubicBezTo>
                    <a:cubicBezTo>
                      <a:pt x="1469" y="2781"/>
                      <a:pt x="1527" y="2781"/>
                      <a:pt x="1527" y="2717"/>
                    </a:cubicBezTo>
                    <a:cubicBezTo>
                      <a:pt x="1584" y="2272"/>
                      <a:pt x="1555" y="1821"/>
                      <a:pt x="1405" y="1405"/>
                    </a:cubicBezTo>
                    <a:cubicBezTo>
                      <a:pt x="1405" y="1377"/>
                      <a:pt x="1433" y="1312"/>
                      <a:pt x="1469" y="1348"/>
                    </a:cubicBezTo>
                    <a:cubicBezTo>
                      <a:pt x="1856" y="1405"/>
                      <a:pt x="2243" y="1642"/>
                      <a:pt x="2602" y="1556"/>
                    </a:cubicBezTo>
                    <a:cubicBezTo>
                      <a:pt x="2659" y="1556"/>
                      <a:pt x="2659" y="1491"/>
                      <a:pt x="2630" y="1463"/>
                    </a:cubicBezTo>
                    <a:lnTo>
                      <a:pt x="2007" y="839"/>
                    </a:lnTo>
                    <a:cubicBezTo>
                      <a:pt x="1971" y="810"/>
                      <a:pt x="1971" y="746"/>
                      <a:pt x="2035" y="746"/>
                    </a:cubicBezTo>
                    <a:cubicBezTo>
                      <a:pt x="2329" y="746"/>
                      <a:pt x="2602" y="631"/>
                      <a:pt x="2809" y="416"/>
                    </a:cubicBezTo>
                    <a:cubicBezTo>
                      <a:pt x="2867" y="388"/>
                      <a:pt x="2838" y="330"/>
                      <a:pt x="2781" y="330"/>
                    </a:cubicBezTo>
                    <a:cubicBezTo>
                      <a:pt x="2301" y="302"/>
                      <a:pt x="1856" y="1"/>
                      <a:pt x="1347" y="29"/>
                    </a:cubicBezTo>
                    <a:cubicBezTo>
                      <a:pt x="1075" y="29"/>
                      <a:pt x="839" y="151"/>
                      <a:pt x="659" y="330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6" name="Google Shape;3136;p22"/>
              <p:cNvSpPr/>
              <p:nvPr/>
            </p:nvSpPr>
            <p:spPr>
              <a:xfrm rot="1430952" flipH="1">
                <a:off x="1428115" y="697465"/>
                <a:ext cx="35741" cy="87525"/>
              </a:xfrm>
              <a:custGeom>
                <a:avLst/>
                <a:gdLst/>
                <a:ahLst/>
                <a:cxnLst/>
                <a:rect l="l" t="t" r="r" b="b"/>
                <a:pathLst>
                  <a:path w="782" h="1915" fill="none" extrusionOk="0">
                    <a:moveTo>
                      <a:pt x="151" y="37"/>
                    </a:moveTo>
                    <a:cubicBezTo>
                      <a:pt x="180" y="1"/>
                      <a:pt x="180" y="1"/>
                      <a:pt x="208" y="1"/>
                    </a:cubicBezTo>
                    <a:lnTo>
                      <a:pt x="602" y="1"/>
                    </a:lnTo>
                    <a:cubicBezTo>
                      <a:pt x="423" y="538"/>
                      <a:pt x="452" y="1198"/>
                      <a:pt x="782" y="1649"/>
                    </a:cubicBezTo>
                    <a:cubicBezTo>
                      <a:pt x="660" y="1706"/>
                      <a:pt x="631" y="1828"/>
                      <a:pt x="602" y="1914"/>
                    </a:cubicBezTo>
                    <a:cubicBezTo>
                      <a:pt x="180" y="1405"/>
                      <a:pt x="0" y="717"/>
                      <a:pt x="122" y="65"/>
                    </a:cubicBezTo>
                    <a:cubicBezTo>
                      <a:pt x="151" y="65"/>
                      <a:pt x="151" y="37"/>
                      <a:pt x="151" y="37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7" name="Google Shape;3137;p22"/>
              <p:cNvSpPr/>
              <p:nvPr/>
            </p:nvSpPr>
            <p:spPr>
              <a:xfrm rot="1430952" flipH="1">
                <a:off x="1173883" y="1025110"/>
                <a:ext cx="54709" cy="87480"/>
              </a:xfrm>
              <a:custGeom>
                <a:avLst/>
                <a:gdLst/>
                <a:ahLst/>
                <a:cxnLst/>
                <a:rect l="l" t="t" r="r" b="b"/>
                <a:pathLst>
                  <a:path w="1197" h="1914" fill="none" extrusionOk="0">
                    <a:moveTo>
                      <a:pt x="566" y="179"/>
                    </a:moveTo>
                    <a:cubicBezTo>
                      <a:pt x="538" y="93"/>
                      <a:pt x="452" y="0"/>
                      <a:pt x="358" y="0"/>
                    </a:cubicBezTo>
                    <a:cubicBezTo>
                      <a:pt x="272" y="0"/>
                      <a:pt x="179" y="58"/>
                      <a:pt x="151" y="122"/>
                    </a:cubicBezTo>
                    <a:cubicBezTo>
                      <a:pt x="93" y="208"/>
                      <a:pt x="65" y="301"/>
                      <a:pt x="65" y="359"/>
                    </a:cubicBezTo>
                    <a:cubicBezTo>
                      <a:pt x="0" y="867"/>
                      <a:pt x="179" y="1376"/>
                      <a:pt x="538" y="1735"/>
                    </a:cubicBezTo>
                    <a:cubicBezTo>
                      <a:pt x="631" y="1820"/>
                      <a:pt x="745" y="1885"/>
                      <a:pt x="867" y="1914"/>
                    </a:cubicBezTo>
                    <a:cubicBezTo>
                      <a:pt x="960" y="1914"/>
                      <a:pt x="1104" y="1849"/>
                      <a:pt x="1139" y="1763"/>
                    </a:cubicBezTo>
                    <a:cubicBezTo>
                      <a:pt x="1197" y="1641"/>
                      <a:pt x="1104" y="1491"/>
                      <a:pt x="1046" y="1376"/>
                    </a:cubicBezTo>
                    <a:cubicBezTo>
                      <a:pt x="925" y="1197"/>
                      <a:pt x="810" y="1018"/>
                      <a:pt x="745" y="810"/>
                    </a:cubicBezTo>
                    <a:cubicBezTo>
                      <a:pt x="688" y="595"/>
                      <a:pt x="688" y="359"/>
                      <a:pt x="566" y="179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8" name="Google Shape;3138;p22"/>
              <p:cNvSpPr/>
              <p:nvPr/>
            </p:nvSpPr>
            <p:spPr>
              <a:xfrm>
                <a:off x="843537" y="575802"/>
                <a:ext cx="261883" cy="250382"/>
              </a:xfrm>
              <a:custGeom>
                <a:avLst/>
                <a:gdLst/>
                <a:ahLst/>
                <a:cxnLst/>
                <a:rect l="l" t="t" r="r" b="b"/>
                <a:pathLst>
                  <a:path w="5670" h="5421" extrusionOk="0">
                    <a:moveTo>
                      <a:pt x="3011" y="0"/>
                    </a:moveTo>
                    <a:cubicBezTo>
                      <a:pt x="2688" y="0"/>
                      <a:pt x="2237" y="93"/>
                      <a:pt x="2029" y="151"/>
                    </a:cubicBezTo>
                    <a:cubicBezTo>
                      <a:pt x="1642" y="273"/>
                      <a:pt x="1398" y="387"/>
                      <a:pt x="1104" y="631"/>
                    </a:cubicBezTo>
                    <a:cubicBezTo>
                      <a:pt x="896" y="746"/>
                      <a:pt x="746" y="925"/>
                      <a:pt x="596" y="1104"/>
                    </a:cubicBezTo>
                    <a:cubicBezTo>
                      <a:pt x="416" y="1312"/>
                      <a:pt x="295" y="1527"/>
                      <a:pt x="180" y="1849"/>
                    </a:cubicBezTo>
                    <a:cubicBezTo>
                      <a:pt x="1" y="2358"/>
                      <a:pt x="87" y="2781"/>
                      <a:pt x="180" y="3225"/>
                    </a:cubicBezTo>
                    <a:cubicBezTo>
                      <a:pt x="295" y="3677"/>
                      <a:pt x="502" y="4092"/>
                      <a:pt x="832" y="4422"/>
                    </a:cubicBezTo>
                    <a:cubicBezTo>
                      <a:pt x="1011" y="4630"/>
                      <a:pt x="1190" y="4809"/>
                      <a:pt x="1434" y="4959"/>
                    </a:cubicBezTo>
                    <a:cubicBezTo>
                      <a:pt x="1902" y="5267"/>
                      <a:pt x="2470" y="5420"/>
                      <a:pt x="3037" y="5420"/>
                    </a:cubicBezTo>
                    <a:cubicBezTo>
                      <a:pt x="3408" y="5420"/>
                      <a:pt x="3779" y="5355"/>
                      <a:pt x="4121" y="5225"/>
                    </a:cubicBezTo>
                    <a:cubicBezTo>
                      <a:pt x="4301" y="5139"/>
                      <a:pt x="4480" y="5045"/>
                      <a:pt x="4659" y="4931"/>
                    </a:cubicBezTo>
                    <a:cubicBezTo>
                      <a:pt x="5311" y="4451"/>
                      <a:pt x="5669" y="3526"/>
                      <a:pt x="5641" y="2745"/>
                    </a:cubicBezTo>
                    <a:cubicBezTo>
                      <a:pt x="5612" y="1971"/>
                      <a:pt x="5225" y="1254"/>
                      <a:pt x="4659" y="717"/>
                    </a:cubicBezTo>
                    <a:cubicBezTo>
                      <a:pt x="4179" y="273"/>
                      <a:pt x="3699" y="29"/>
                      <a:pt x="3011" y="0"/>
                    </a:cubicBezTo>
                    <a:close/>
                  </a:path>
                </a:pathLst>
              </a:custGeom>
              <a:solidFill>
                <a:srgbClr val="FCC1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9" name="Google Shape;3139;p22"/>
              <p:cNvSpPr/>
              <p:nvPr/>
            </p:nvSpPr>
            <p:spPr>
              <a:xfrm>
                <a:off x="827001" y="557928"/>
                <a:ext cx="261837" cy="256572"/>
              </a:xfrm>
              <a:custGeom>
                <a:avLst/>
                <a:gdLst/>
                <a:ahLst/>
                <a:cxnLst/>
                <a:rect l="l" t="t" r="r" b="b"/>
                <a:pathLst>
                  <a:path w="5669" h="5555" fill="none" extrusionOk="0">
                    <a:moveTo>
                      <a:pt x="1398" y="4959"/>
                    </a:moveTo>
                    <a:cubicBezTo>
                      <a:pt x="2179" y="5461"/>
                      <a:pt x="3225" y="5554"/>
                      <a:pt x="4085" y="5225"/>
                    </a:cubicBezTo>
                    <a:cubicBezTo>
                      <a:pt x="4264" y="5139"/>
                      <a:pt x="4479" y="5045"/>
                      <a:pt x="4623" y="4924"/>
                    </a:cubicBezTo>
                    <a:cubicBezTo>
                      <a:pt x="5282" y="4451"/>
                      <a:pt x="5669" y="3526"/>
                      <a:pt x="5612" y="2745"/>
                    </a:cubicBezTo>
                    <a:cubicBezTo>
                      <a:pt x="5583" y="1971"/>
                      <a:pt x="5196" y="1254"/>
                      <a:pt x="4623" y="717"/>
                    </a:cubicBezTo>
                    <a:cubicBezTo>
                      <a:pt x="4150" y="265"/>
                      <a:pt x="3670" y="29"/>
                      <a:pt x="2982" y="29"/>
                    </a:cubicBezTo>
                    <a:cubicBezTo>
                      <a:pt x="2652" y="0"/>
                      <a:pt x="2208" y="86"/>
                      <a:pt x="2000" y="151"/>
                    </a:cubicBezTo>
                    <a:cubicBezTo>
                      <a:pt x="1613" y="265"/>
                      <a:pt x="1369" y="387"/>
                      <a:pt x="1075" y="624"/>
                    </a:cubicBezTo>
                    <a:cubicBezTo>
                      <a:pt x="860" y="774"/>
                      <a:pt x="717" y="925"/>
                      <a:pt x="567" y="1104"/>
                    </a:cubicBezTo>
                    <a:cubicBezTo>
                      <a:pt x="416" y="1312"/>
                      <a:pt x="266" y="1520"/>
                      <a:pt x="144" y="1849"/>
                    </a:cubicBezTo>
                    <a:cubicBezTo>
                      <a:pt x="0" y="2358"/>
                      <a:pt x="58" y="2774"/>
                      <a:pt x="180" y="3225"/>
                    </a:cubicBezTo>
                    <a:cubicBezTo>
                      <a:pt x="266" y="3669"/>
                      <a:pt x="502" y="4092"/>
                      <a:pt x="803" y="4451"/>
                    </a:cubicBezTo>
                    <a:cubicBezTo>
                      <a:pt x="982" y="4630"/>
                      <a:pt x="1161" y="4809"/>
                      <a:pt x="1398" y="4959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0" name="Google Shape;3140;p22"/>
              <p:cNvSpPr/>
              <p:nvPr/>
            </p:nvSpPr>
            <p:spPr>
              <a:xfrm>
                <a:off x="844876" y="580097"/>
                <a:ext cx="224795" cy="206920"/>
              </a:xfrm>
              <a:custGeom>
                <a:avLst/>
                <a:gdLst/>
                <a:ahLst/>
                <a:cxnLst/>
                <a:rect l="l" t="t" r="r" b="b"/>
                <a:pathLst>
                  <a:path w="4867" h="4480" fill="none" extrusionOk="0">
                    <a:moveTo>
                      <a:pt x="2150" y="180"/>
                    </a:moveTo>
                    <a:cubicBezTo>
                      <a:pt x="2208" y="58"/>
                      <a:pt x="2329" y="29"/>
                      <a:pt x="2444" y="0"/>
                    </a:cubicBezTo>
                    <a:cubicBezTo>
                      <a:pt x="2716" y="0"/>
                      <a:pt x="2982" y="58"/>
                      <a:pt x="3161" y="208"/>
                    </a:cubicBezTo>
                    <a:cubicBezTo>
                      <a:pt x="3197" y="237"/>
                      <a:pt x="3225" y="266"/>
                      <a:pt x="3254" y="266"/>
                    </a:cubicBezTo>
                    <a:lnTo>
                      <a:pt x="3311" y="266"/>
                    </a:lnTo>
                    <a:cubicBezTo>
                      <a:pt x="3670" y="323"/>
                      <a:pt x="3999" y="567"/>
                      <a:pt x="4150" y="896"/>
                    </a:cubicBezTo>
                    <a:cubicBezTo>
                      <a:pt x="4565" y="1133"/>
                      <a:pt x="4773" y="1642"/>
                      <a:pt x="4658" y="2086"/>
                    </a:cubicBezTo>
                    <a:cubicBezTo>
                      <a:pt x="4809" y="2236"/>
                      <a:pt x="4866" y="2473"/>
                      <a:pt x="4866" y="2688"/>
                    </a:cubicBezTo>
                    <a:cubicBezTo>
                      <a:pt x="4838" y="2896"/>
                      <a:pt x="4716" y="3103"/>
                      <a:pt x="4537" y="3225"/>
                    </a:cubicBezTo>
                    <a:cubicBezTo>
                      <a:pt x="4508" y="3254"/>
                      <a:pt x="4508" y="3254"/>
                      <a:pt x="4479" y="3283"/>
                    </a:cubicBezTo>
                    <a:cubicBezTo>
                      <a:pt x="4451" y="3311"/>
                      <a:pt x="4451" y="3340"/>
                      <a:pt x="4415" y="3369"/>
                    </a:cubicBezTo>
                    <a:cubicBezTo>
                      <a:pt x="4300" y="3670"/>
                      <a:pt x="3999" y="3877"/>
                      <a:pt x="3670" y="3906"/>
                    </a:cubicBezTo>
                    <a:cubicBezTo>
                      <a:pt x="3641" y="4085"/>
                      <a:pt x="3490" y="4236"/>
                      <a:pt x="3311" y="4329"/>
                    </a:cubicBezTo>
                    <a:cubicBezTo>
                      <a:pt x="3161" y="4386"/>
                      <a:pt x="2953" y="4415"/>
                      <a:pt x="2774" y="4444"/>
                    </a:cubicBezTo>
                    <a:cubicBezTo>
                      <a:pt x="2566" y="4479"/>
                      <a:pt x="2329" y="4479"/>
                      <a:pt x="2208" y="4329"/>
                    </a:cubicBezTo>
                    <a:cubicBezTo>
                      <a:pt x="2150" y="4415"/>
                      <a:pt x="1971" y="4415"/>
                      <a:pt x="1849" y="4386"/>
                    </a:cubicBezTo>
                    <a:cubicBezTo>
                      <a:pt x="1520" y="4329"/>
                      <a:pt x="1226" y="4121"/>
                      <a:pt x="1011" y="3849"/>
                    </a:cubicBezTo>
                    <a:cubicBezTo>
                      <a:pt x="982" y="3820"/>
                      <a:pt x="982" y="3791"/>
                      <a:pt x="953" y="3791"/>
                    </a:cubicBezTo>
                    <a:cubicBezTo>
                      <a:pt x="925" y="3763"/>
                      <a:pt x="896" y="3727"/>
                      <a:pt x="832" y="3727"/>
                    </a:cubicBezTo>
                    <a:cubicBezTo>
                      <a:pt x="509" y="3548"/>
                      <a:pt x="330" y="3189"/>
                      <a:pt x="330" y="2802"/>
                    </a:cubicBezTo>
                    <a:cubicBezTo>
                      <a:pt x="208" y="2717"/>
                      <a:pt x="115" y="2595"/>
                      <a:pt x="86" y="2444"/>
                    </a:cubicBezTo>
                    <a:cubicBezTo>
                      <a:pt x="29" y="2265"/>
                      <a:pt x="0" y="2086"/>
                      <a:pt x="29" y="1935"/>
                    </a:cubicBezTo>
                    <a:cubicBezTo>
                      <a:pt x="86" y="1756"/>
                      <a:pt x="180" y="1577"/>
                      <a:pt x="330" y="1520"/>
                    </a:cubicBezTo>
                    <a:cubicBezTo>
                      <a:pt x="416" y="1462"/>
                      <a:pt x="359" y="1369"/>
                      <a:pt x="359" y="1283"/>
                    </a:cubicBezTo>
                    <a:cubicBezTo>
                      <a:pt x="330" y="1133"/>
                      <a:pt x="445" y="1011"/>
                      <a:pt x="538" y="925"/>
                    </a:cubicBezTo>
                    <a:cubicBezTo>
                      <a:pt x="595" y="832"/>
                      <a:pt x="688" y="746"/>
                      <a:pt x="774" y="681"/>
                    </a:cubicBezTo>
                    <a:cubicBezTo>
                      <a:pt x="867" y="624"/>
                      <a:pt x="982" y="595"/>
                      <a:pt x="1104" y="595"/>
                    </a:cubicBezTo>
                    <a:cubicBezTo>
                      <a:pt x="1161" y="624"/>
                      <a:pt x="1226" y="624"/>
                      <a:pt x="1254" y="595"/>
                    </a:cubicBezTo>
                    <a:lnTo>
                      <a:pt x="1254" y="473"/>
                    </a:lnTo>
                    <a:cubicBezTo>
                      <a:pt x="1254" y="359"/>
                      <a:pt x="1405" y="237"/>
                      <a:pt x="1520" y="208"/>
                    </a:cubicBezTo>
                    <a:cubicBezTo>
                      <a:pt x="1727" y="115"/>
                      <a:pt x="1971" y="58"/>
                      <a:pt x="2150" y="180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1" name="Google Shape;3141;p22"/>
              <p:cNvSpPr/>
              <p:nvPr/>
            </p:nvSpPr>
            <p:spPr>
              <a:xfrm>
                <a:off x="886261" y="692977"/>
                <a:ext cx="71544" cy="87063"/>
              </a:xfrm>
              <a:custGeom>
                <a:avLst/>
                <a:gdLst/>
                <a:ahLst/>
                <a:cxnLst/>
                <a:rect l="l" t="t" r="r" b="b"/>
                <a:pathLst>
                  <a:path w="1549" h="1885" fill="none" extrusionOk="0">
                    <a:moveTo>
                      <a:pt x="1312" y="1885"/>
                    </a:moveTo>
                    <a:cubicBezTo>
                      <a:pt x="1405" y="1462"/>
                      <a:pt x="1519" y="925"/>
                      <a:pt x="1519" y="509"/>
                    </a:cubicBezTo>
                    <a:cubicBezTo>
                      <a:pt x="1491" y="301"/>
                      <a:pt x="1548" y="151"/>
                      <a:pt x="1462" y="29"/>
                    </a:cubicBezTo>
                    <a:cubicBezTo>
                      <a:pt x="1433" y="0"/>
                      <a:pt x="1369" y="0"/>
                      <a:pt x="1312" y="0"/>
                    </a:cubicBezTo>
                    <a:cubicBezTo>
                      <a:pt x="1283" y="29"/>
                      <a:pt x="1161" y="151"/>
                      <a:pt x="1104" y="208"/>
                    </a:cubicBezTo>
                    <a:cubicBezTo>
                      <a:pt x="831" y="659"/>
                      <a:pt x="444" y="1018"/>
                      <a:pt x="0" y="1283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2" name="Google Shape;3142;p22"/>
              <p:cNvSpPr/>
              <p:nvPr/>
            </p:nvSpPr>
            <p:spPr>
              <a:xfrm>
                <a:off x="860119" y="690298"/>
                <a:ext cx="86740" cy="19260"/>
              </a:xfrm>
              <a:custGeom>
                <a:avLst/>
                <a:gdLst/>
                <a:ahLst/>
                <a:cxnLst/>
                <a:rect l="l" t="t" r="r" b="b"/>
                <a:pathLst>
                  <a:path w="1878" h="417" fill="none" extrusionOk="0">
                    <a:moveTo>
                      <a:pt x="1878" y="123"/>
                    </a:moveTo>
                    <a:lnTo>
                      <a:pt x="1878" y="58"/>
                    </a:lnTo>
                    <a:cubicBezTo>
                      <a:pt x="1878" y="30"/>
                      <a:pt x="1849" y="30"/>
                      <a:pt x="1849" y="30"/>
                    </a:cubicBezTo>
                    <a:cubicBezTo>
                      <a:pt x="1792" y="1"/>
                      <a:pt x="1698" y="1"/>
                      <a:pt x="1641" y="1"/>
                    </a:cubicBezTo>
                    <a:cubicBezTo>
                      <a:pt x="1311" y="1"/>
                      <a:pt x="860" y="123"/>
                      <a:pt x="566" y="237"/>
                    </a:cubicBezTo>
                    <a:cubicBezTo>
                      <a:pt x="358" y="302"/>
                      <a:pt x="179" y="359"/>
                      <a:pt x="0" y="416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3" name="Google Shape;3143;p22"/>
              <p:cNvSpPr/>
              <p:nvPr/>
            </p:nvSpPr>
            <p:spPr>
              <a:xfrm>
                <a:off x="862751" y="647622"/>
                <a:ext cx="82768" cy="44063"/>
              </a:xfrm>
              <a:custGeom>
                <a:avLst/>
                <a:gdLst/>
                <a:ahLst/>
                <a:cxnLst/>
                <a:rect l="l" t="t" r="r" b="b"/>
                <a:pathLst>
                  <a:path w="1792" h="954" fill="none" extrusionOk="0">
                    <a:moveTo>
                      <a:pt x="1792" y="954"/>
                    </a:moveTo>
                    <a:lnTo>
                      <a:pt x="1792" y="868"/>
                    </a:lnTo>
                    <a:cubicBezTo>
                      <a:pt x="1763" y="832"/>
                      <a:pt x="1763" y="803"/>
                      <a:pt x="1735" y="774"/>
                    </a:cubicBezTo>
                    <a:cubicBezTo>
                      <a:pt x="1133" y="473"/>
                      <a:pt x="595" y="237"/>
                      <a:pt x="0" y="0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4" name="Google Shape;3144;p22"/>
              <p:cNvSpPr/>
              <p:nvPr/>
            </p:nvSpPr>
            <p:spPr>
              <a:xfrm>
                <a:off x="898501" y="608871"/>
                <a:ext cx="49698" cy="75886"/>
              </a:xfrm>
              <a:custGeom>
                <a:avLst/>
                <a:gdLst/>
                <a:ahLst/>
                <a:cxnLst/>
                <a:rect l="l" t="t" r="r" b="b"/>
                <a:pathLst>
                  <a:path w="1076" h="1643" fill="none" extrusionOk="0">
                    <a:moveTo>
                      <a:pt x="1047" y="1642"/>
                    </a:moveTo>
                    <a:cubicBezTo>
                      <a:pt x="1075" y="1585"/>
                      <a:pt x="1047" y="1556"/>
                      <a:pt x="1047" y="1527"/>
                    </a:cubicBezTo>
                    <a:cubicBezTo>
                      <a:pt x="867" y="1105"/>
                      <a:pt x="566" y="660"/>
                      <a:pt x="330" y="302"/>
                    </a:cubicBezTo>
                    <a:cubicBezTo>
                      <a:pt x="244" y="180"/>
                      <a:pt x="151" y="58"/>
                      <a:pt x="0" y="1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5" name="Google Shape;3145;p22"/>
              <p:cNvSpPr/>
              <p:nvPr/>
            </p:nvSpPr>
            <p:spPr>
              <a:xfrm>
                <a:off x="952450" y="691638"/>
                <a:ext cx="61937" cy="70528"/>
              </a:xfrm>
              <a:custGeom>
                <a:avLst/>
                <a:gdLst/>
                <a:ahLst/>
                <a:cxnLst/>
                <a:rect l="l" t="t" r="r" b="b"/>
                <a:pathLst>
                  <a:path w="1341" h="1527" fill="none" extrusionOk="0">
                    <a:moveTo>
                      <a:pt x="1341" y="1527"/>
                    </a:moveTo>
                    <a:cubicBezTo>
                      <a:pt x="1283" y="1405"/>
                      <a:pt x="1226" y="1283"/>
                      <a:pt x="1133" y="1169"/>
                    </a:cubicBezTo>
                    <a:cubicBezTo>
                      <a:pt x="1075" y="1075"/>
                      <a:pt x="1011" y="1018"/>
                      <a:pt x="954" y="925"/>
                    </a:cubicBezTo>
                    <a:cubicBezTo>
                      <a:pt x="774" y="746"/>
                      <a:pt x="473" y="416"/>
                      <a:pt x="294" y="237"/>
                    </a:cubicBezTo>
                    <a:cubicBezTo>
                      <a:pt x="208" y="151"/>
                      <a:pt x="115" y="58"/>
                      <a:pt x="0" y="1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6" name="Google Shape;3146;p22"/>
              <p:cNvSpPr/>
              <p:nvPr/>
            </p:nvSpPr>
            <p:spPr>
              <a:xfrm>
                <a:off x="960717" y="691638"/>
                <a:ext cx="89742" cy="41430"/>
              </a:xfrm>
              <a:custGeom>
                <a:avLst/>
                <a:gdLst/>
                <a:ahLst/>
                <a:cxnLst/>
                <a:rect l="l" t="t" r="r" b="b"/>
                <a:pathLst>
                  <a:path w="1943" h="897" fill="none" extrusionOk="0">
                    <a:moveTo>
                      <a:pt x="1" y="58"/>
                    </a:moveTo>
                    <a:cubicBezTo>
                      <a:pt x="29" y="29"/>
                      <a:pt x="58" y="1"/>
                      <a:pt x="115" y="1"/>
                    </a:cubicBezTo>
                    <a:cubicBezTo>
                      <a:pt x="180" y="1"/>
                      <a:pt x="208" y="29"/>
                      <a:pt x="266" y="29"/>
                    </a:cubicBezTo>
                    <a:cubicBezTo>
                      <a:pt x="896" y="302"/>
                      <a:pt x="1341" y="595"/>
                      <a:pt x="1943" y="896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7" name="Google Shape;3147;p22"/>
              <p:cNvSpPr/>
              <p:nvPr/>
            </p:nvSpPr>
            <p:spPr>
              <a:xfrm>
                <a:off x="963350" y="676396"/>
                <a:ext cx="96717" cy="12655"/>
              </a:xfrm>
              <a:custGeom>
                <a:avLst/>
                <a:gdLst/>
                <a:ahLst/>
                <a:cxnLst/>
                <a:rect l="l" t="t" r="r" b="b"/>
                <a:pathLst>
                  <a:path w="2094" h="274" fill="none" extrusionOk="0">
                    <a:moveTo>
                      <a:pt x="1" y="273"/>
                    </a:moveTo>
                    <a:cubicBezTo>
                      <a:pt x="123" y="245"/>
                      <a:pt x="237" y="209"/>
                      <a:pt x="359" y="209"/>
                    </a:cubicBezTo>
                    <a:cubicBezTo>
                      <a:pt x="839" y="151"/>
                      <a:pt x="1585" y="30"/>
                      <a:pt x="2093" y="1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8" name="Google Shape;3148;p22"/>
              <p:cNvSpPr/>
              <p:nvPr/>
            </p:nvSpPr>
            <p:spPr>
              <a:xfrm>
                <a:off x="964690" y="621480"/>
                <a:ext cx="71868" cy="59305"/>
              </a:xfrm>
              <a:custGeom>
                <a:avLst/>
                <a:gdLst/>
                <a:ahLst/>
                <a:cxnLst/>
                <a:rect l="l" t="t" r="r" b="b"/>
                <a:pathLst>
                  <a:path w="1556" h="1284" fill="none" extrusionOk="0">
                    <a:moveTo>
                      <a:pt x="1" y="1283"/>
                    </a:moveTo>
                    <a:cubicBezTo>
                      <a:pt x="388" y="925"/>
                      <a:pt x="1255" y="237"/>
                      <a:pt x="1556" y="0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9" name="Google Shape;3149;p22"/>
              <p:cNvSpPr/>
              <p:nvPr/>
            </p:nvSpPr>
            <p:spPr>
              <a:xfrm>
                <a:off x="944182" y="588365"/>
                <a:ext cx="10946" cy="89419"/>
              </a:xfrm>
              <a:custGeom>
                <a:avLst/>
                <a:gdLst/>
                <a:ahLst/>
                <a:cxnLst/>
                <a:rect l="l" t="t" r="r" b="b"/>
                <a:pathLst>
                  <a:path w="237" h="1936" fill="none" extrusionOk="0">
                    <a:moveTo>
                      <a:pt x="151" y="1936"/>
                    </a:moveTo>
                    <a:cubicBezTo>
                      <a:pt x="208" y="1878"/>
                      <a:pt x="208" y="1792"/>
                      <a:pt x="208" y="1699"/>
                    </a:cubicBezTo>
                    <a:cubicBezTo>
                      <a:pt x="237" y="1491"/>
                      <a:pt x="237" y="1076"/>
                      <a:pt x="208" y="861"/>
                    </a:cubicBezTo>
                    <a:cubicBezTo>
                      <a:pt x="179" y="474"/>
                      <a:pt x="151" y="237"/>
                      <a:pt x="0" y="1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0" name="Google Shape;3150;p22"/>
              <p:cNvSpPr/>
              <p:nvPr/>
            </p:nvSpPr>
            <p:spPr>
              <a:xfrm>
                <a:off x="955082" y="592337"/>
                <a:ext cx="41430" cy="85447"/>
              </a:xfrm>
              <a:custGeom>
                <a:avLst/>
                <a:gdLst/>
                <a:ahLst/>
                <a:cxnLst/>
                <a:rect l="l" t="t" r="r" b="b"/>
                <a:pathLst>
                  <a:path w="897" h="1850" fill="none" extrusionOk="0">
                    <a:moveTo>
                      <a:pt x="1" y="1850"/>
                    </a:moveTo>
                    <a:cubicBezTo>
                      <a:pt x="29" y="1850"/>
                      <a:pt x="94" y="1850"/>
                      <a:pt x="123" y="1821"/>
                    </a:cubicBezTo>
                    <a:cubicBezTo>
                      <a:pt x="151" y="1792"/>
                      <a:pt x="180" y="1764"/>
                      <a:pt x="180" y="1706"/>
                    </a:cubicBezTo>
                    <a:cubicBezTo>
                      <a:pt x="273" y="1556"/>
                      <a:pt x="811" y="273"/>
                      <a:pt x="897" y="1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1" name="Google Shape;3151;p22"/>
              <p:cNvSpPr/>
              <p:nvPr/>
            </p:nvSpPr>
            <p:spPr>
              <a:xfrm>
                <a:off x="941180" y="671131"/>
                <a:ext cx="24895" cy="24849"/>
              </a:xfrm>
              <a:custGeom>
                <a:avLst/>
                <a:gdLst/>
                <a:ahLst/>
                <a:cxnLst/>
                <a:rect l="l" t="t" r="r" b="b"/>
                <a:pathLst>
                  <a:path w="539" h="538" fill="none" extrusionOk="0">
                    <a:moveTo>
                      <a:pt x="94" y="502"/>
                    </a:moveTo>
                    <a:lnTo>
                      <a:pt x="216" y="502"/>
                    </a:lnTo>
                    <a:cubicBezTo>
                      <a:pt x="216" y="502"/>
                      <a:pt x="244" y="502"/>
                      <a:pt x="244" y="538"/>
                    </a:cubicBezTo>
                    <a:lnTo>
                      <a:pt x="330" y="538"/>
                    </a:lnTo>
                    <a:cubicBezTo>
                      <a:pt x="395" y="538"/>
                      <a:pt x="452" y="502"/>
                      <a:pt x="481" y="445"/>
                    </a:cubicBezTo>
                    <a:cubicBezTo>
                      <a:pt x="510" y="387"/>
                      <a:pt x="538" y="323"/>
                      <a:pt x="538" y="265"/>
                    </a:cubicBezTo>
                    <a:lnTo>
                      <a:pt x="538" y="208"/>
                    </a:lnTo>
                    <a:cubicBezTo>
                      <a:pt x="510" y="179"/>
                      <a:pt x="510" y="179"/>
                      <a:pt x="481" y="179"/>
                    </a:cubicBezTo>
                    <a:cubicBezTo>
                      <a:pt x="452" y="144"/>
                      <a:pt x="424" y="115"/>
                      <a:pt x="395" y="58"/>
                    </a:cubicBezTo>
                    <a:cubicBezTo>
                      <a:pt x="395" y="29"/>
                      <a:pt x="359" y="0"/>
                      <a:pt x="330" y="0"/>
                    </a:cubicBezTo>
                    <a:lnTo>
                      <a:pt x="302" y="29"/>
                    </a:lnTo>
                    <a:cubicBezTo>
                      <a:pt x="302" y="58"/>
                      <a:pt x="273" y="58"/>
                      <a:pt x="273" y="86"/>
                    </a:cubicBezTo>
                    <a:cubicBezTo>
                      <a:pt x="244" y="115"/>
                      <a:pt x="151" y="115"/>
                      <a:pt x="123" y="144"/>
                    </a:cubicBezTo>
                    <a:lnTo>
                      <a:pt x="94" y="144"/>
                    </a:lnTo>
                    <a:cubicBezTo>
                      <a:pt x="94" y="179"/>
                      <a:pt x="94" y="179"/>
                      <a:pt x="123" y="179"/>
                    </a:cubicBezTo>
                    <a:cubicBezTo>
                      <a:pt x="151" y="265"/>
                      <a:pt x="65" y="265"/>
                      <a:pt x="37" y="323"/>
                    </a:cubicBezTo>
                    <a:cubicBezTo>
                      <a:pt x="1" y="387"/>
                      <a:pt x="65" y="473"/>
                      <a:pt x="94" y="502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2" name="Google Shape;3152;p22"/>
              <p:cNvSpPr/>
              <p:nvPr/>
            </p:nvSpPr>
            <p:spPr>
              <a:xfrm>
                <a:off x="951110" y="684710"/>
                <a:ext cx="46" cy="46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3" name="Google Shape;3153;p22"/>
              <p:cNvSpPr/>
              <p:nvPr/>
            </p:nvSpPr>
            <p:spPr>
              <a:xfrm>
                <a:off x="133387" y="731302"/>
                <a:ext cx="261883" cy="250382"/>
              </a:xfrm>
              <a:custGeom>
                <a:avLst/>
                <a:gdLst/>
                <a:ahLst/>
                <a:cxnLst/>
                <a:rect l="l" t="t" r="r" b="b"/>
                <a:pathLst>
                  <a:path w="5670" h="5421" extrusionOk="0">
                    <a:moveTo>
                      <a:pt x="3011" y="0"/>
                    </a:moveTo>
                    <a:cubicBezTo>
                      <a:pt x="2688" y="0"/>
                      <a:pt x="2237" y="93"/>
                      <a:pt x="2029" y="151"/>
                    </a:cubicBezTo>
                    <a:cubicBezTo>
                      <a:pt x="1642" y="273"/>
                      <a:pt x="1398" y="387"/>
                      <a:pt x="1104" y="631"/>
                    </a:cubicBezTo>
                    <a:cubicBezTo>
                      <a:pt x="896" y="746"/>
                      <a:pt x="746" y="925"/>
                      <a:pt x="596" y="1104"/>
                    </a:cubicBezTo>
                    <a:cubicBezTo>
                      <a:pt x="416" y="1312"/>
                      <a:pt x="295" y="1527"/>
                      <a:pt x="180" y="1849"/>
                    </a:cubicBezTo>
                    <a:cubicBezTo>
                      <a:pt x="1" y="2358"/>
                      <a:pt x="87" y="2781"/>
                      <a:pt x="180" y="3225"/>
                    </a:cubicBezTo>
                    <a:cubicBezTo>
                      <a:pt x="295" y="3677"/>
                      <a:pt x="502" y="4092"/>
                      <a:pt x="832" y="4422"/>
                    </a:cubicBezTo>
                    <a:cubicBezTo>
                      <a:pt x="1011" y="4630"/>
                      <a:pt x="1190" y="4809"/>
                      <a:pt x="1434" y="4959"/>
                    </a:cubicBezTo>
                    <a:cubicBezTo>
                      <a:pt x="1902" y="5267"/>
                      <a:pt x="2470" y="5420"/>
                      <a:pt x="3037" y="5420"/>
                    </a:cubicBezTo>
                    <a:cubicBezTo>
                      <a:pt x="3408" y="5420"/>
                      <a:pt x="3779" y="5355"/>
                      <a:pt x="4121" y="5225"/>
                    </a:cubicBezTo>
                    <a:cubicBezTo>
                      <a:pt x="4301" y="5139"/>
                      <a:pt x="4480" y="5045"/>
                      <a:pt x="4659" y="4931"/>
                    </a:cubicBezTo>
                    <a:cubicBezTo>
                      <a:pt x="5311" y="4451"/>
                      <a:pt x="5669" y="3526"/>
                      <a:pt x="5641" y="2745"/>
                    </a:cubicBezTo>
                    <a:cubicBezTo>
                      <a:pt x="5612" y="1971"/>
                      <a:pt x="5225" y="1254"/>
                      <a:pt x="4659" y="717"/>
                    </a:cubicBezTo>
                    <a:cubicBezTo>
                      <a:pt x="4179" y="273"/>
                      <a:pt x="3699" y="29"/>
                      <a:pt x="3011" y="0"/>
                    </a:cubicBezTo>
                    <a:close/>
                  </a:path>
                </a:pathLst>
              </a:custGeom>
              <a:solidFill>
                <a:srgbClr val="FCC1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4" name="Google Shape;3154;p22"/>
              <p:cNvSpPr/>
              <p:nvPr/>
            </p:nvSpPr>
            <p:spPr>
              <a:xfrm>
                <a:off x="116851" y="713428"/>
                <a:ext cx="261837" cy="256572"/>
              </a:xfrm>
              <a:custGeom>
                <a:avLst/>
                <a:gdLst/>
                <a:ahLst/>
                <a:cxnLst/>
                <a:rect l="l" t="t" r="r" b="b"/>
                <a:pathLst>
                  <a:path w="5669" h="5555" fill="none" extrusionOk="0">
                    <a:moveTo>
                      <a:pt x="1398" y="4959"/>
                    </a:moveTo>
                    <a:cubicBezTo>
                      <a:pt x="2179" y="5461"/>
                      <a:pt x="3225" y="5554"/>
                      <a:pt x="4085" y="5225"/>
                    </a:cubicBezTo>
                    <a:cubicBezTo>
                      <a:pt x="4264" y="5139"/>
                      <a:pt x="4479" y="5045"/>
                      <a:pt x="4623" y="4924"/>
                    </a:cubicBezTo>
                    <a:cubicBezTo>
                      <a:pt x="5282" y="4451"/>
                      <a:pt x="5669" y="3526"/>
                      <a:pt x="5612" y="2745"/>
                    </a:cubicBezTo>
                    <a:cubicBezTo>
                      <a:pt x="5583" y="1971"/>
                      <a:pt x="5196" y="1254"/>
                      <a:pt x="4623" y="717"/>
                    </a:cubicBezTo>
                    <a:cubicBezTo>
                      <a:pt x="4150" y="265"/>
                      <a:pt x="3670" y="29"/>
                      <a:pt x="2982" y="29"/>
                    </a:cubicBezTo>
                    <a:cubicBezTo>
                      <a:pt x="2652" y="0"/>
                      <a:pt x="2208" y="86"/>
                      <a:pt x="2000" y="151"/>
                    </a:cubicBezTo>
                    <a:cubicBezTo>
                      <a:pt x="1613" y="265"/>
                      <a:pt x="1369" y="387"/>
                      <a:pt x="1075" y="624"/>
                    </a:cubicBezTo>
                    <a:cubicBezTo>
                      <a:pt x="860" y="774"/>
                      <a:pt x="717" y="925"/>
                      <a:pt x="567" y="1104"/>
                    </a:cubicBezTo>
                    <a:cubicBezTo>
                      <a:pt x="416" y="1312"/>
                      <a:pt x="266" y="1520"/>
                      <a:pt x="144" y="1849"/>
                    </a:cubicBezTo>
                    <a:cubicBezTo>
                      <a:pt x="0" y="2358"/>
                      <a:pt x="58" y="2774"/>
                      <a:pt x="180" y="3225"/>
                    </a:cubicBezTo>
                    <a:cubicBezTo>
                      <a:pt x="266" y="3669"/>
                      <a:pt x="502" y="4092"/>
                      <a:pt x="803" y="4451"/>
                    </a:cubicBezTo>
                    <a:cubicBezTo>
                      <a:pt x="982" y="4630"/>
                      <a:pt x="1161" y="4809"/>
                      <a:pt x="1398" y="4959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5" name="Google Shape;3155;p22"/>
              <p:cNvSpPr/>
              <p:nvPr/>
            </p:nvSpPr>
            <p:spPr>
              <a:xfrm>
                <a:off x="134726" y="735597"/>
                <a:ext cx="224795" cy="206920"/>
              </a:xfrm>
              <a:custGeom>
                <a:avLst/>
                <a:gdLst/>
                <a:ahLst/>
                <a:cxnLst/>
                <a:rect l="l" t="t" r="r" b="b"/>
                <a:pathLst>
                  <a:path w="4867" h="4480" fill="none" extrusionOk="0">
                    <a:moveTo>
                      <a:pt x="2150" y="180"/>
                    </a:moveTo>
                    <a:cubicBezTo>
                      <a:pt x="2208" y="58"/>
                      <a:pt x="2329" y="29"/>
                      <a:pt x="2444" y="0"/>
                    </a:cubicBezTo>
                    <a:cubicBezTo>
                      <a:pt x="2716" y="0"/>
                      <a:pt x="2982" y="58"/>
                      <a:pt x="3161" y="208"/>
                    </a:cubicBezTo>
                    <a:cubicBezTo>
                      <a:pt x="3197" y="237"/>
                      <a:pt x="3225" y="266"/>
                      <a:pt x="3254" y="266"/>
                    </a:cubicBezTo>
                    <a:lnTo>
                      <a:pt x="3311" y="266"/>
                    </a:lnTo>
                    <a:cubicBezTo>
                      <a:pt x="3670" y="323"/>
                      <a:pt x="3999" y="567"/>
                      <a:pt x="4150" y="896"/>
                    </a:cubicBezTo>
                    <a:cubicBezTo>
                      <a:pt x="4565" y="1133"/>
                      <a:pt x="4773" y="1642"/>
                      <a:pt x="4658" y="2086"/>
                    </a:cubicBezTo>
                    <a:cubicBezTo>
                      <a:pt x="4809" y="2236"/>
                      <a:pt x="4866" y="2473"/>
                      <a:pt x="4866" y="2688"/>
                    </a:cubicBezTo>
                    <a:cubicBezTo>
                      <a:pt x="4838" y="2896"/>
                      <a:pt x="4716" y="3103"/>
                      <a:pt x="4537" y="3225"/>
                    </a:cubicBezTo>
                    <a:cubicBezTo>
                      <a:pt x="4508" y="3254"/>
                      <a:pt x="4508" y="3254"/>
                      <a:pt x="4479" y="3283"/>
                    </a:cubicBezTo>
                    <a:cubicBezTo>
                      <a:pt x="4451" y="3311"/>
                      <a:pt x="4451" y="3340"/>
                      <a:pt x="4415" y="3369"/>
                    </a:cubicBezTo>
                    <a:cubicBezTo>
                      <a:pt x="4300" y="3670"/>
                      <a:pt x="3999" y="3877"/>
                      <a:pt x="3670" y="3906"/>
                    </a:cubicBezTo>
                    <a:cubicBezTo>
                      <a:pt x="3641" y="4085"/>
                      <a:pt x="3490" y="4236"/>
                      <a:pt x="3311" y="4329"/>
                    </a:cubicBezTo>
                    <a:cubicBezTo>
                      <a:pt x="3161" y="4386"/>
                      <a:pt x="2953" y="4415"/>
                      <a:pt x="2774" y="4444"/>
                    </a:cubicBezTo>
                    <a:cubicBezTo>
                      <a:pt x="2566" y="4479"/>
                      <a:pt x="2329" y="4479"/>
                      <a:pt x="2208" y="4329"/>
                    </a:cubicBezTo>
                    <a:cubicBezTo>
                      <a:pt x="2150" y="4415"/>
                      <a:pt x="1971" y="4415"/>
                      <a:pt x="1849" y="4386"/>
                    </a:cubicBezTo>
                    <a:cubicBezTo>
                      <a:pt x="1520" y="4329"/>
                      <a:pt x="1226" y="4121"/>
                      <a:pt x="1011" y="3849"/>
                    </a:cubicBezTo>
                    <a:cubicBezTo>
                      <a:pt x="982" y="3820"/>
                      <a:pt x="982" y="3791"/>
                      <a:pt x="953" y="3791"/>
                    </a:cubicBezTo>
                    <a:cubicBezTo>
                      <a:pt x="925" y="3763"/>
                      <a:pt x="896" y="3727"/>
                      <a:pt x="832" y="3727"/>
                    </a:cubicBezTo>
                    <a:cubicBezTo>
                      <a:pt x="509" y="3548"/>
                      <a:pt x="330" y="3189"/>
                      <a:pt x="330" y="2802"/>
                    </a:cubicBezTo>
                    <a:cubicBezTo>
                      <a:pt x="208" y="2717"/>
                      <a:pt x="115" y="2595"/>
                      <a:pt x="86" y="2444"/>
                    </a:cubicBezTo>
                    <a:cubicBezTo>
                      <a:pt x="29" y="2265"/>
                      <a:pt x="0" y="2086"/>
                      <a:pt x="29" y="1935"/>
                    </a:cubicBezTo>
                    <a:cubicBezTo>
                      <a:pt x="86" y="1756"/>
                      <a:pt x="180" y="1577"/>
                      <a:pt x="330" y="1520"/>
                    </a:cubicBezTo>
                    <a:cubicBezTo>
                      <a:pt x="416" y="1462"/>
                      <a:pt x="359" y="1369"/>
                      <a:pt x="359" y="1283"/>
                    </a:cubicBezTo>
                    <a:cubicBezTo>
                      <a:pt x="330" y="1133"/>
                      <a:pt x="445" y="1011"/>
                      <a:pt x="538" y="925"/>
                    </a:cubicBezTo>
                    <a:cubicBezTo>
                      <a:pt x="595" y="832"/>
                      <a:pt x="688" y="746"/>
                      <a:pt x="774" y="681"/>
                    </a:cubicBezTo>
                    <a:cubicBezTo>
                      <a:pt x="867" y="624"/>
                      <a:pt x="982" y="595"/>
                      <a:pt x="1104" y="595"/>
                    </a:cubicBezTo>
                    <a:cubicBezTo>
                      <a:pt x="1161" y="624"/>
                      <a:pt x="1226" y="624"/>
                      <a:pt x="1254" y="595"/>
                    </a:cubicBezTo>
                    <a:lnTo>
                      <a:pt x="1254" y="473"/>
                    </a:lnTo>
                    <a:cubicBezTo>
                      <a:pt x="1254" y="359"/>
                      <a:pt x="1405" y="237"/>
                      <a:pt x="1520" y="208"/>
                    </a:cubicBezTo>
                    <a:cubicBezTo>
                      <a:pt x="1727" y="115"/>
                      <a:pt x="1971" y="58"/>
                      <a:pt x="2150" y="180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6" name="Google Shape;3156;p22"/>
              <p:cNvSpPr/>
              <p:nvPr/>
            </p:nvSpPr>
            <p:spPr>
              <a:xfrm>
                <a:off x="176111" y="848477"/>
                <a:ext cx="71544" cy="87063"/>
              </a:xfrm>
              <a:custGeom>
                <a:avLst/>
                <a:gdLst/>
                <a:ahLst/>
                <a:cxnLst/>
                <a:rect l="l" t="t" r="r" b="b"/>
                <a:pathLst>
                  <a:path w="1549" h="1885" fill="none" extrusionOk="0">
                    <a:moveTo>
                      <a:pt x="1312" y="1885"/>
                    </a:moveTo>
                    <a:cubicBezTo>
                      <a:pt x="1405" y="1462"/>
                      <a:pt x="1519" y="925"/>
                      <a:pt x="1519" y="509"/>
                    </a:cubicBezTo>
                    <a:cubicBezTo>
                      <a:pt x="1491" y="301"/>
                      <a:pt x="1548" y="151"/>
                      <a:pt x="1462" y="29"/>
                    </a:cubicBezTo>
                    <a:cubicBezTo>
                      <a:pt x="1433" y="0"/>
                      <a:pt x="1369" y="0"/>
                      <a:pt x="1312" y="0"/>
                    </a:cubicBezTo>
                    <a:cubicBezTo>
                      <a:pt x="1283" y="29"/>
                      <a:pt x="1161" y="151"/>
                      <a:pt x="1104" y="208"/>
                    </a:cubicBezTo>
                    <a:cubicBezTo>
                      <a:pt x="831" y="659"/>
                      <a:pt x="444" y="1018"/>
                      <a:pt x="0" y="1283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7" name="Google Shape;3157;p22"/>
              <p:cNvSpPr/>
              <p:nvPr/>
            </p:nvSpPr>
            <p:spPr>
              <a:xfrm>
                <a:off x="149969" y="845798"/>
                <a:ext cx="86740" cy="19260"/>
              </a:xfrm>
              <a:custGeom>
                <a:avLst/>
                <a:gdLst/>
                <a:ahLst/>
                <a:cxnLst/>
                <a:rect l="l" t="t" r="r" b="b"/>
                <a:pathLst>
                  <a:path w="1878" h="417" fill="none" extrusionOk="0">
                    <a:moveTo>
                      <a:pt x="1878" y="123"/>
                    </a:moveTo>
                    <a:lnTo>
                      <a:pt x="1878" y="58"/>
                    </a:lnTo>
                    <a:cubicBezTo>
                      <a:pt x="1878" y="30"/>
                      <a:pt x="1849" y="30"/>
                      <a:pt x="1849" y="30"/>
                    </a:cubicBezTo>
                    <a:cubicBezTo>
                      <a:pt x="1792" y="1"/>
                      <a:pt x="1698" y="1"/>
                      <a:pt x="1641" y="1"/>
                    </a:cubicBezTo>
                    <a:cubicBezTo>
                      <a:pt x="1311" y="1"/>
                      <a:pt x="860" y="123"/>
                      <a:pt x="566" y="237"/>
                    </a:cubicBezTo>
                    <a:cubicBezTo>
                      <a:pt x="358" y="302"/>
                      <a:pt x="179" y="359"/>
                      <a:pt x="0" y="416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8" name="Google Shape;3158;p22"/>
              <p:cNvSpPr/>
              <p:nvPr/>
            </p:nvSpPr>
            <p:spPr>
              <a:xfrm>
                <a:off x="152601" y="803122"/>
                <a:ext cx="82768" cy="44063"/>
              </a:xfrm>
              <a:custGeom>
                <a:avLst/>
                <a:gdLst/>
                <a:ahLst/>
                <a:cxnLst/>
                <a:rect l="l" t="t" r="r" b="b"/>
                <a:pathLst>
                  <a:path w="1792" h="954" fill="none" extrusionOk="0">
                    <a:moveTo>
                      <a:pt x="1792" y="954"/>
                    </a:moveTo>
                    <a:lnTo>
                      <a:pt x="1792" y="868"/>
                    </a:lnTo>
                    <a:cubicBezTo>
                      <a:pt x="1763" y="832"/>
                      <a:pt x="1763" y="803"/>
                      <a:pt x="1735" y="774"/>
                    </a:cubicBezTo>
                    <a:cubicBezTo>
                      <a:pt x="1133" y="473"/>
                      <a:pt x="595" y="237"/>
                      <a:pt x="0" y="0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9" name="Google Shape;3159;p22"/>
              <p:cNvSpPr/>
              <p:nvPr/>
            </p:nvSpPr>
            <p:spPr>
              <a:xfrm>
                <a:off x="188351" y="764371"/>
                <a:ext cx="49698" cy="75886"/>
              </a:xfrm>
              <a:custGeom>
                <a:avLst/>
                <a:gdLst/>
                <a:ahLst/>
                <a:cxnLst/>
                <a:rect l="l" t="t" r="r" b="b"/>
                <a:pathLst>
                  <a:path w="1076" h="1643" fill="none" extrusionOk="0">
                    <a:moveTo>
                      <a:pt x="1047" y="1642"/>
                    </a:moveTo>
                    <a:cubicBezTo>
                      <a:pt x="1075" y="1585"/>
                      <a:pt x="1047" y="1556"/>
                      <a:pt x="1047" y="1527"/>
                    </a:cubicBezTo>
                    <a:cubicBezTo>
                      <a:pt x="867" y="1105"/>
                      <a:pt x="566" y="660"/>
                      <a:pt x="330" y="302"/>
                    </a:cubicBezTo>
                    <a:cubicBezTo>
                      <a:pt x="244" y="180"/>
                      <a:pt x="151" y="58"/>
                      <a:pt x="0" y="1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0" name="Google Shape;3160;p22"/>
              <p:cNvSpPr/>
              <p:nvPr/>
            </p:nvSpPr>
            <p:spPr>
              <a:xfrm>
                <a:off x="242300" y="847138"/>
                <a:ext cx="61937" cy="70528"/>
              </a:xfrm>
              <a:custGeom>
                <a:avLst/>
                <a:gdLst/>
                <a:ahLst/>
                <a:cxnLst/>
                <a:rect l="l" t="t" r="r" b="b"/>
                <a:pathLst>
                  <a:path w="1341" h="1527" fill="none" extrusionOk="0">
                    <a:moveTo>
                      <a:pt x="1341" y="1527"/>
                    </a:moveTo>
                    <a:cubicBezTo>
                      <a:pt x="1283" y="1405"/>
                      <a:pt x="1226" y="1283"/>
                      <a:pt x="1133" y="1169"/>
                    </a:cubicBezTo>
                    <a:cubicBezTo>
                      <a:pt x="1075" y="1075"/>
                      <a:pt x="1011" y="1018"/>
                      <a:pt x="954" y="925"/>
                    </a:cubicBezTo>
                    <a:cubicBezTo>
                      <a:pt x="774" y="746"/>
                      <a:pt x="473" y="416"/>
                      <a:pt x="294" y="237"/>
                    </a:cubicBezTo>
                    <a:cubicBezTo>
                      <a:pt x="208" y="151"/>
                      <a:pt x="115" y="58"/>
                      <a:pt x="0" y="1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1" name="Google Shape;3161;p22"/>
              <p:cNvSpPr/>
              <p:nvPr/>
            </p:nvSpPr>
            <p:spPr>
              <a:xfrm>
                <a:off x="250567" y="847138"/>
                <a:ext cx="89742" cy="41430"/>
              </a:xfrm>
              <a:custGeom>
                <a:avLst/>
                <a:gdLst/>
                <a:ahLst/>
                <a:cxnLst/>
                <a:rect l="l" t="t" r="r" b="b"/>
                <a:pathLst>
                  <a:path w="1943" h="897" fill="none" extrusionOk="0">
                    <a:moveTo>
                      <a:pt x="1" y="58"/>
                    </a:moveTo>
                    <a:cubicBezTo>
                      <a:pt x="29" y="29"/>
                      <a:pt x="58" y="1"/>
                      <a:pt x="115" y="1"/>
                    </a:cubicBezTo>
                    <a:cubicBezTo>
                      <a:pt x="180" y="1"/>
                      <a:pt x="208" y="29"/>
                      <a:pt x="266" y="29"/>
                    </a:cubicBezTo>
                    <a:cubicBezTo>
                      <a:pt x="896" y="302"/>
                      <a:pt x="1341" y="595"/>
                      <a:pt x="1943" y="896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2" name="Google Shape;3162;p22"/>
              <p:cNvSpPr/>
              <p:nvPr/>
            </p:nvSpPr>
            <p:spPr>
              <a:xfrm>
                <a:off x="253200" y="831896"/>
                <a:ext cx="96717" cy="12655"/>
              </a:xfrm>
              <a:custGeom>
                <a:avLst/>
                <a:gdLst/>
                <a:ahLst/>
                <a:cxnLst/>
                <a:rect l="l" t="t" r="r" b="b"/>
                <a:pathLst>
                  <a:path w="2094" h="274" fill="none" extrusionOk="0">
                    <a:moveTo>
                      <a:pt x="1" y="273"/>
                    </a:moveTo>
                    <a:cubicBezTo>
                      <a:pt x="123" y="245"/>
                      <a:pt x="237" y="209"/>
                      <a:pt x="359" y="209"/>
                    </a:cubicBezTo>
                    <a:cubicBezTo>
                      <a:pt x="839" y="151"/>
                      <a:pt x="1585" y="30"/>
                      <a:pt x="2093" y="1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3" name="Google Shape;3163;p22"/>
              <p:cNvSpPr/>
              <p:nvPr/>
            </p:nvSpPr>
            <p:spPr>
              <a:xfrm>
                <a:off x="254540" y="776980"/>
                <a:ext cx="71868" cy="59305"/>
              </a:xfrm>
              <a:custGeom>
                <a:avLst/>
                <a:gdLst/>
                <a:ahLst/>
                <a:cxnLst/>
                <a:rect l="l" t="t" r="r" b="b"/>
                <a:pathLst>
                  <a:path w="1556" h="1284" fill="none" extrusionOk="0">
                    <a:moveTo>
                      <a:pt x="1" y="1283"/>
                    </a:moveTo>
                    <a:cubicBezTo>
                      <a:pt x="388" y="925"/>
                      <a:pt x="1255" y="237"/>
                      <a:pt x="1556" y="0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4" name="Google Shape;3164;p22"/>
              <p:cNvSpPr/>
              <p:nvPr/>
            </p:nvSpPr>
            <p:spPr>
              <a:xfrm>
                <a:off x="234032" y="743865"/>
                <a:ext cx="10946" cy="89419"/>
              </a:xfrm>
              <a:custGeom>
                <a:avLst/>
                <a:gdLst/>
                <a:ahLst/>
                <a:cxnLst/>
                <a:rect l="l" t="t" r="r" b="b"/>
                <a:pathLst>
                  <a:path w="237" h="1936" fill="none" extrusionOk="0">
                    <a:moveTo>
                      <a:pt x="151" y="1936"/>
                    </a:moveTo>
                    <a:cubicBezTo>
                      <a:pt x="208" y="1878"/>
                      <a:pt x="208" y="1792"/>
                      <a:pt x="208" y="1699"/>
                    </a:cubicBezTo>
                    <a:cubicBezTo>
                      <a:pt x="237" y="1491"/>
                      <a:pt x="237" y="1076"/>
                      <a:pt x="208" y="861"/>
                    </a:cubicBezTo>
                    <a:cubicBezTo>
                      <a:pt x="179" y="474"/>
                      <a:pt x="151" y="237"/>
                      <a:pt x="0" y="1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5" name="Google Shape;3165;p22"/>
              <p:cNvSpPr/>
              <p:nvPr/>
            </p:nvSpPr>
            <p:spPr>
              <a:xfrm>
                <a:off x="244932" y="747837"/>
                <a:ext cx="41430" cy="85447"/>
              </a:xfrm>
              <a:custGeom>
                <a:avLst/>
                <a:gdLst/>
                <a:ahLst/>
                <a:cxnLst/>
                <a:rect l="l" t="t" r="r" b="b"/>
                <a:pathLst>
                  <a:path w="897" h="1850" fill="none" extrusionOk="0">
                    <a:moveTo>
                      <a:pt x="1" y="1850"/>
                    </a:moveTo>
                    <a:cubicBezTo>
                      <a:pt x="29" y="1850"/>
                      <a:pt x="94" y="1850"/>
                      <a:pt x="123" y="1821"/>
                    </a:cubicBezTo>
                    <a:cubicBezTo>
                      <a:pt x="151" y="1792"/>
                      <a:pt x="180" y="1764"/>
                      <a:pt x="180" y="1706"/>
                    </a:cubicBezTo>
                    <a:cubicBezTo>
                      <a:pt x="273" y="1556"/>
                      <a:pt x="811" y="273"/>
                      <a:pt x="897" y="1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6" name="Google Shape;3166;p22"/>
              <p:cNvSpPr/>
              <p:nvPr/>
            </p:nvSpPr>
            <p:spPr>
              <a:xfrm>
                <a:off x="231030" y="826631"/>
                <a:ext cx="24895" cy="24849"/>
              </a:xfrm>
              <a:custGeom>
                <a:avLst/>
                <a:gdLst/>
                <a:ahLst/>
                <a:cxnLst/>
                <a:rect l="l" t="t" r="r" b="b"/>
                <a:pathLst>
                  <a:path w="539" h="538" fill="none" extrusionOk="0">
                    <a:moveTo>
                      <a:pt x="94" y="502"/>
                    </a:moveTo>
                    <a:lnTo>
                      <a:pt x="216" y="502"/>
                    </a:lnTo>
                    <a:cubicBezTo>
                      <a:pt x="216" y="502"/>
                      <a:pt x="244" y="502"/>
                      <a:pt x="244" y="538"/>
                    </a:cubicBezTo>
                    <a:lnTo>
                      <a:pt x="330" y="538"/>
                    </a:lnTo>
                    <a:cubicBezTo>
                      <a:pt x="395" y="538"/>
                      <a:pt x="452" y="502"/>
                      <a:pt x="481" y="445"/>
                    </a:cubicBezTo>
                    <a:cubicBezTo>
                      <a:pt x="510" y="387"/>
                      <a:pt x="538" y="323"/>
                      <a:pt x="538" y="265"/>
                    </a:cubicBezTo>
                    <a:lnTo>
                      <a:pt x="538" y="208"/>
                    </a:lnTo>
                    <a:cubicBezTo>
                      <a:pt x="510" y="179"/>
                      <a:pt x="510" y="179"/>
                      <a:pt x="481" y="179"/>
                    </a:cubicBezTo>
                    <a:cubicBezTo>
                      <a:pt x="452" y="144"/>
                      <a:pt x="424" y="115"/>
                      <a:pt x="395" y="58"/>
                    </a:cubicBezTo>
                    <a:cubicBezTo>
                      <a:pt x="395" y="29"/>
                      <a:pt x="359" y="0"/>
                      <a:pt x="330" y="0"/>
                    </a:cubicBezTo>
                    <a:lnTo>
                      <a:pt x="302" y="29"/>
                    </a:lnTo>
                    <a:cubicBezTo>
                      <a:pt x="302" y="58"/>
                      <a:pt x="273" y="58"/>
                      <a:pt x="273" y="86"/>
                    </a:cubicBezTo>
                    <a:cubicBezTo>
                      <a:pt x="244" y="115"/>
                      <a:pt x="151" y="115"/>
                      <a:pt x="123" y="144"/>
                    </a:cubicBezTo>
                    <a:lnTo>
                      <a:pt x="94" y="144"/>
                    </a:lnTo>
                    <a:cubicBezTo>
                      <a:pt x="94" y="179"/>
                      <a:pt x="94" y="179"/>
                      <a:pt x="123" y="179"/>
                    </a:cubicBezTo>
                    <a:cubicBezTo>
                      <a:pt x="151" y="265"/>
                      <a:pt x="65" y="265"/>
                      <a:pt x="37" y="323"/>
                    </a:cubicBezTo>
                    <a:cubicBezTo>
                      <a:pt x="1" y="387"/>
                      <a:pt x="65" y="473"/>
                      <a:pt x="94" y="502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7" name="Google Shape;3167;p22"/>
              <p:cNvSpPr/>
              <p:nvPr/>
            </p:nvSpPr>
            <p:spPr>
              <a:xfrm>
                <a:off x="240960" y="840210"/>
                <a:ext cx="46" cy="46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8" name="Google Shape;3168;p22"/>
              <p:cNvSpPr/>
              <p:nvPr/>
            </p:nvSpPr>
            <p:spPr>
              <a:xfrm rot="8100718">
                <a:off x="392124" y="359302"/>
                <a:ext cx="465071" cy="815133"/>
              </a:xfrm>
              <a:custGeom>
                <a:avLst/>
                <a:gdLst/>
                <a:ahLst/>
                <a:cxnLst/>
                <a:rect l="l" t="t" r="r" b="b"/>
                <a:pathLst>
                  <a:path w="10987" h="19257" extrusionOk="0">
                    <a:moveTo>
                      <a:pt x="6092" y="5461"/>
                    </a:moveTo>
                    <a:lnTo>
                      <a:pt x="6016" y="5660"/>
                    </a:lnTo>
                    <a:lnTo>
                      <a:pt x="6016" y="5660"/>
                    </a:lnTo>
                    <a:cubicBezTo>
                      <a:pt x="6043" y="5596"/>
                      <a:pt x="6074" y="5535"/>
                      <a:pt x="6092" y="5461"/>
                    </a:cubicBezTo>
                    <a:close/>
                    <a:moveTo>
                      <a:pt x="6016" y="5660"/>
                    </a:moveTo>
                    <a:lnTo>
                      <a:pt x="6016" y="5660"/>
                    </a:lnTo>
                    <a:cubicBezTo>
                      <a:pt x="6010" y="5672"/>
                      <a:pt x="6005" y="5685"/>
                      <a:pt x="5999" y="5698"/>
                    </a:cubicBezTo>
                    <a:lnTo>
                      <a:pt x="5999" y="5698"/>
                    </a:lnTo>
                    <a:cubicBezTo>
                      <a:pt x="5999" y="5700"/>
                      <a:pt x="5999" y="5702"/>
                      <a:pt x="5998" y="5705"/>
                    </a:cubicBezTo>
                    <a:lnTo>
                      <a:pt x="6016" y="5660"/>
                    </a:lnTo>
                    <a:close/>
                    <a:moveTo>
                      <a:pt x="8356" y="0"/>
                    </a:moveTo>
                    <a:cubicBezTo>
                      <a:pt x="7432" y="1849"/>
                      <a:pt x="6715" y="3970"/>
                      <a:pt x="5970" y="5912"/>
                    </a:cubicBezTo>
                    <a:lnTo>
                      <a:pt x="5970" y="5791"/>
                    </a:lnTo>
                    <a:cubicBezTo>
                      <a:pt x="5977" y="5758"/>
                      <a:pt x="5988" y="5727"/>
                      <a:pt x="5999" y="5698"/>
                    </a:cubicBezTo>
                    <a:lnTo>
                      <a:pt x="5999" y="5698"/>
                    </a:lnTo>
                    <a:cubicBezTo>
                      <a:pt x="6207" y="4353"/>
                      <a:pt x="6328" y="2865"/>
                      <a:pt x="6450" y="1462"/>
                    </a:cubicBezTo>
                    <a:lnTo>
                      <a:pt x="6450" y="1462"/>
                    </a:lnTo>
                    <a:cubicBezTo>
                      <a:pt x="5848" y="1519"/>
                      <a:pt x="5282" y="1641"/>
                      <a:pt x="4716" y="1820"/>
                    </a:cubicBezTo>
                    <a:cubicBezTo>
                      <a:pt x="4866" y="3791"/>
                      <a:pt x="4952" y="5733"/>
                      <a:pt x="5045" y="7704"/>
                    </a:cubicBezTo>
                    <a:lnTo>
                      <a:pt x="5884" y="8062"/>
                    </a:lnTo>
                    <a:lnTo>
                      <a:pt x="6328" y="8270"/>
                    </a:lnTo>
                    <a:cubicBezTo>
                      <a:pt x="7432" y="6894"/>
                      <a:pt x="9044" y="5912"/>
                      <a:pt x="10778" y="5640"/>
                    </a:cubicBezTo>
                    <a:cubicBezTo>
                      <a:pt x="10986" y="5224"/>
                      <a:pt x="10778" y="4744"/>
                      <a:pt x="10599" y="4329"/>
                    </a:cubicBezTo>
                    <a:cubicBezTo>
                      <a:pt x="10571" y="4271"/>
                      <a:pt x="10506" y="4178"/>
                      <a:pt x="10449" y="4149"/>
                    </a:cubicBezTo>
                    <a:cubicBezTo>
                      <a:pt x="10426" y="4142"/>
                      <a:pt x="10402" y="4138"/>
                      <a:pt x="10378" y="4138"/>
                    </a:cubicBezTo>
                    <a:cubicBezTo>
                      <a:pt x="10313" y="4138"/>
                      <a:pt x="10247" y="4165"/>
                      <a:pt x="10184" y="4207"/>
                    </a:cubicBezTo>
                    <a:cubicBezTo>
                      <a:pt x="8929" y="4866"/>
                      <a:pt x="7969" y="5490"/>
                      <a:pt x="6837" y="6328"/>
                    </a:cubicBezTo>
                    <a:lnTo>
                      <a:pt x="7102" y="5791"/>
                    </a:lnTo>
                    <a:cubicBezTo>
                      <a:pt x="7969" y="4028"/>
                      <a:pt x="8686" y="2659"/>
                      <a:pt x="9524" y="688"/>
                    </a:cubicBezTo>
                    <a:cubicBezTo>
                      <a:pt x="9195" y="387"/>
                      <a:pt x="8779" y="151"/>
                      <a:pt x="8356" y="0"/>
                    </a:cubicBezTo>
                    <a:close/>
                    <a:moveTo>
                      <a:pt x="4837" y="7582"/>
                    </a:moveTo>
                    <a:cubicBezTo>
                      <a:pt x="3433" y="10986"/>
                      <a:pt x="1878" y="14304"/>
                      <a:pt x="237" y="17558"/>
                    </a:cubicBezTo>
                    <a:cubicBezTo>
                      <a:pt x="115" y="17765"/>
                      <a:pt x="0" y="17973"/>
                      <a:pt x="0" y="18210"/>
                    </a:cubicBezTo>
                    <a:cubicBezTo>
                      <a:pt x="0" y="18604"/>
                      <a:pt x="330" y="18962"/>
                      <a:pt x="688" y="19106"/>
                    </a:cubicBezTo>
                    <a:cubicBezTo>
                      <a:pt x="1075" y="19256"/>
                      <a:pt x="1491" y="19256"/>
                      <a:pt x="1878" y="19256"/>
                    </a:cubicBezTo>
                    <a:cubicBezTo>
                      <a:pt x="2028" y="19256"/>
                      <a:pt x="2179" y="19256"/>
                      <a:pt x="2301" y="19170"/>
                    </a:cubicBezTo>
                    <a:cubicBezTo>
                      <a:pt x="2358" y="19077"/>
                      <a:pt x="2387" y="18926"/>
                      <a:pt x="2415" y="18812"/>
                    </a:cubicBezTo>
                    <a:cubicBezTo>
                      <a:pt x="2659" y="16748"/>
                      <a:pt x="3519" y="14806"/>
                      <a:pt x="4386" y="12928"/>
                    </a:cubicBezTo>
                    <a:cubicBezTo>
                      <a:pt x="5074" y="11373"/>
                      <a:pt x="5762" y="9854"/>
                      <a:pt x="6479" y="8327"/>
                    </a:cubicBezTo>
                    <a:cubicBezTo>
                      <a:pt x="6421" y="8299"/>
                      <a:pt x="6385" y="8299"/>
                      <a:pt x="6328" y="8270"/>
                    </a:cubicBezTo>
                    <a:cubicBezTo>
                      <a:pt x="6178" y="8213"/>
                      <a:pt x="5998" y="8148"/>
                      <a:pt x="5848" y="8091"/>
                    </a:cubicBezTo>
                    <a:cubicBezTo>
                      <a:pt x="5490" y="7969"/>
                      <a:pt x="5167" y="7790"/>
                      <a:pt x="4837" y="7582"/>
                    </a:cubicBezTo>
                    <a:close/>
                  </a:path>
                </a:pathLst>
              </a:custGeom>
              <a:solidFill>
                <a:srgbClr val="7FAA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9" name="Google Shape;3169;p22"/>
              <p:cNvSpPr/>
              <p:nvPr/>
            </p:nvSpPr>
            <p:spPr>
              <a:xfrm rot="8100718">
                <a:off x="613416" y="829608"/>
                <a:ext cx="265446" cy="350105"/>
              </a:xfrm>
              <a:custGeom>
                <a:avLst/>
                <a:gdLst/>
                <a:ahLst/>
                <a:cxnLst/>
                <a:rect l="l" t="t" r="r" b="b"/>
                <a:pathLst>
                  <a:path w="6271" h="8271" fill="none" extrusionOk="0">
                    <a:moveTo>
                      <a:pt x="1641" y="8270"/>
                    </a:moveTo>
                    <a:cubicBezTo>
                      <a:pt x="2716" y="6866"/>
                      <a:pt x="4328" y="5913"/>
                      <a:pt x="6091" y="5640"/>
                    </a:cubicBezTo>
                    <a:cubicBezTo>
                      <a:pt x="6271" y="5225"/>
                      <a:pt x="6091" y="4744"/>
                      <a:pt x="5884" y="4329"/>
                    </a:cubicBezTo>
                    <a:cubicBezTo>
                      <a:pt x="5848" y="4271"/>
                      <a:pt x="5819" y="4178"/>
                      <a:pt x="5762" y="4150"/>
                    </a:cubicBezTo>
                    <a:cubicBezTo>
                      <a:pt x="5669" y="4121"/>
                      <a:pt x="5554" y="4150"/>
                      <a:pt x="5461" y="4207"/>
                    </a:cubicBezTo>
                    <a:cubicBezTo>
                      <a:pt x="4207" y="4866"/>
                      <a:pt x="3282" y="5497"/>
                      <a:pt x="2121" y="6328"/>
                    </a:cubicBezTo>
                    <a:cubicBezTo>
                      <a:pt x="3103" y="4300"/>
                      <a:pt x="3913" y="2867"/>
                      <a:pt x="4809" y="688"/>
                    </a:cubicBezTo>
                    <a:cubicBezTo>
                      <a:pt x="4479" y="387"/>
                      <a:pt x="4092" y="151"/>
                      <a:pt x="3669" y="0"/>
                    </a:cubicBezTo>
                    <a:cubicBezTo>
                      <a:pt x="2745" y="1849"/>
                      <a:pt x="1999" y="3970"/>
                      <a:pt x="1254" y="5913"/>
                    </a:cubicBezTo>
                    <a:cubicBezTo>
                      <a:pt x="1519" y="4508"/>
                      <a:pt x="1612" y="2924"/>
                      <a:pt x="1727" y="1462"/>
                    </a:cubicBezTo>
                    <a:cubicBezTo>
                      <a:pt x="1132" y="1520"/>
                      <a:pt x="566" y="1641"/>
                      <a:pt x="0" y="1821"/>
                    </a:cubicBezTo>
                    <a:cubicBezTo>
                      <a:pt x="150" y="3763"/>
                      <a:pt x="265" y="5733"/>
                      <a:pt x="330" y="7675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0" name="Google Shape;3170;p22"/>
              <p:cNvSpPr/>
              <p:nvPr/>
            </p:nvSpPr>
            <p:spPr>
              <a:xfrm rot="8100718">
                <a:off x="719528" y="815919"/>
                <a:ext cx="33990" cy="98627"/>
              </a:xfrm>
              <a:custGeom>
                <a:avLst/>
                <a:gdLst/>
                <a:ahLst/>
                <a:cxnLst/>
                <a:rect l="l" t="t" r="r" b="b"/>
                <a:pathLst>
                  <a:path w="803" h="2330" fill="none" extrusionOk="0">
                    <a:moveTo>
                      <a:pt x="803" y="0"/>
                    </a:moveTo>
                    <a:cubicBezTo>
                      <a:pt x="566" y="781"/>
                      <a:pt x="330" y="1555"/>
                      <a:pt x="0" y="2329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1" name="Google Shape;3171;p22"/>
              <p:cNvSpPr/>
              <p:nvPr/>
            </p:nvSpPr>
            <p:spPr>
              <a:xfrm rot="8100718">
                <a:off x="676826" y="830781"/>
                <a:ext cx="53123" cy="97442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2302" fill="none" extrusionOk="0">
                    <a:moveTo>
                      <a:pt x="1254" y="1"/>
                    </a:moveTo>
                    <a:cubicBezTo>
                      <a:pt x="925" y="717"/>
                      <a:pt x="416" y="1613"/>
                      <a:pt x="0" y="2301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2" name="Google Shape;3172;p22"/>
              <p:cNvSpPr/>
              <p:nvPr/>
            </p:nvSpPr>
            <p:spPr>
              <a:xfrm rot="8100718">
                <a:off x="469442" y="342064"/>
                <a:ext cx="273023" cy="494193"/>
              </a:xfrm>
              <a:custGeom>
                <a:avLst/>
                <a:gdLst/>
                <a:ahLst/>
                <a:cxnLst/>
                <a:rect l="l" t="t" r="r" b="b"/>
                <a:pathLst>
                  <a:path w="6450" h="11675" fill="none" extrusionOk="0">
                    <a:moveTo>
                      <a:pt x="2265" y="11560"/>
                    </a:moveTo>
                    <a:cubicBezTo>
                      <a:pt x="2179" y="11674"/>
                      <a:pt x="2000" y="11674"/>
                      <a:pt x="1849" y="11674"/>
                    </a:cubicBezTo>
                    <a:cubicBezTo>
                      <a:pt x="1462" y="11674"/>
                      <a:pt x="1039" y="11674"/>
                      <a:pt x="681" y="11531"/>
                    </a:cubicBezTo>
                    <a:cubicBezTo>
                      <a:pt x="294" y="11380"/>
                      <a:pt x="0" y="11022"/>
                      <a:pt x="0" y="10635"/>
                    </a:cubicBezTo>
                    <a:cubicBezTo>
                      <a:pt x="0" y="10391"/>
                      <a:pt x="115" y="10184"/>
                      <a:pt x="208" y="9976"/>
                    </a:cubicBezTo>
                    <a:cubicBezTo>
                      <a:pt x="1878" y="6722"/>
                      <a:pt x="3404" y="3376"/>
                      <a:pt x="4837" y="0"/>
                    </a:cubicBezTo>
                    <a:cubicBezTo>
                      <a:pt x="5339" y="330"/>
                      <a:pt x="5877" y="566"/>
                      <a:pt x="6450" y="717"/>
                    </a:cubicBezTo>
                    <a:cubicBezTo>
                      <a:pt x="5762" y="2272"/>
                      <a:pt x="5074" y="3791"/>
                      <a:pt x="4357" y="5318"/>
                    </a:cubicBezTo>
                    <a:cubicBezTo>
                      <a:pt x="3519" y="7231"/>
                      <a:pt x="2623" y="9166"/>
                      <a:pt x="2387" y="11230"/>
                    </a:cubicBezTo>
                    <a:cubicBezTo>
                      <a:pt x="2358" y="11352"/>
                      <a:pt x="2358" y="11466"/>
                      <a:pt x="2265" y="11560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3" name="Google Shape;3173;p22"/>
              <p:cNvSpPr/>
              <p:nvPr/>
            </p:nvSpPr>
            <p:spPr>
              <a:xfrm rot="8100718">
                <a:off x="479330" y="364795"/>
                <a:ext cx="187222" cy="471462"/>
              </a:xfrm>
              <a:custGeom>
                <a:avLst/>
                <a:gdLst/>
                <a:ahLst/>
                <a:cxnLst/>
                <a:rect l="l" t="t" r="r" b="b"/>
                <a:pathLst>
                  <a:path w="4423" h="11138" fill="none" extrusionOk="0">
                    <a:moveTo>
                      <a:pt x="4423" y="1"/>
                    </a:moveTo>
                    <a:cubicBezTo>
                      <a:pt x="3319" y="2445"/>
                      <a:pt x="2244" y="4810"/>
                      <a:pt x="1140" y="7253"/>
                    </a:cubicBezTo>
                    <a:cubicBezTo>
                      <a:pt x="603" y="8479"/>
                      <a:pt x="1" y="9790"/>
                      <a:pt x="37" y="11137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0">
    <p:spTree>
      <p:nvGrpSpPr>
        <p:cNvPr id="1" name="Shape 3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5" name="Google Shape;3175;p23"/>
          <p:cNvGrpSpPr/>
          <p:nvPr/>
        </p:nvGrpSpPr>
        <p:grpSpPr>
          <a:xfrm>
            <a:off x="2188796" y="-526486"/>
            <a:ext cx="4766408" cy="1079564"/>
            <a:chOff x="1538854" y="-526486"/>
            <a:chExt cx="4766408" cy="1079564"/>
          </a:xfrm>
        </p:grpSpPr>
        <p:sp>
          <p:nvSpPr>
            <p:cNvPr id="3176" name="Google Shape;3176;p23"/>
            <p:cNvSpPr/>
            <p:nvPr/>
          </p:nvSpPr>
          <p:spPr>
            <a:xfrm>
              <a:off x="2458514" y="-404675"/>
              <a:ext cx="49222" cy="46371"/>
            </a:xfrm>
            <a:custGeom>
              <a:avLst/>
              <a:gdLst/>
              <a:ahLst/>
              <a:cxnLst/>
              <a:rect l="l" t="t" r="r" b="b"/>
              <a:pathLst>
                <a:path w="1899" h="1789" extrusionOk="0">
                  <a:moveTo>
                    <a:pt x="961" y="1"/>
                  </a:moveTo>
                  <a:cubicBezTo>
                    <a:pt x="534" y="1"/>
                    <a:pt x="165" y="289"/>
                    <a:pt x="59" y="674"/>
                  </a:cubicBezTo>
                  <a:cubicBezTo>
                    <a:pt x="0" y="1174"/>
                    <a:pt x="309" y="1660"/>
                    <a:pt x="736" y="1777"/>
                  </a:cubicBezTo>
                  <a:cubicBezTo>
                    <a:pt x="784" y="1785"/>
                    <a:pt x="832" y="1788"/>
                    <a:pt x="880" y="1788"/>
                  </a:cubicBezTo>
                  <a:cubicBezTo>
                    <a:pt x="1316" y="1788"/>
                    <a:pt x="1728" y="1493"/>
                    <a:pt x="1781" y="1042"/>
                  </a:cubicBezTo>
                  <a:cubicBezTo>
                    <a:pt x="1899" y="556"/>
                    <a:pt x="1590" y="129"/>
                    <a:pt x="1104" y="11"/>
                  </a:cubicBezTo>
                  <a:cubicBezTo>
                    <a:pt x="1056" y="4"/>
                    <a:pt x="1008" y="1"/>
                    <a:pt x="961" y="1"/>
                  </a:cubicBezTo>
                  <a:close/>
                </a:path>
              </a:pathLst>
            </a:custGeom>
            <a:solidFill>
              <a:srgbClr val="F7D79F"/>
            </a:solidFill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23"/>
            <p:cNvSpPr/>
            <p:nvPr/>
          </p:nvSpPr>
          <p:spPr>
            <a:xfrm>
              <a:off x="5122593" y="-102045"/>
              <a:ext cx="19103" cy="44297"/>
            </a:xfrm>
            <a:custGeom>
              <a:avLst/>
              <a:gdLst/>
              <a:ahLst/>
              <a:cxnLst/>
              <a:rect l="l" t="t" r="r" b="b"/>
              <a:pathLst>
                <a:path w="737" h="1709" fill="none" extrusionOk="0">
                  <a:moveTo>
                    <a:pt x="192" y="1"/>
                  </a:moveTo>
                  <a:cubicBezTo>
                    <a:pt x="133" y="236"/>
                    <a:pt x="1" y="487"/>
                    <a:pt x="1" y="796"/>
                  </a:cubicBezTo>
                  <a:cubicBezTo>
                    <a:pt x="1" y="1222"/>
                    <a:pt x="310" y="1590"/>
                    <a:pt x="737" y="1708"/>
                  </a:cubicBezTo>
                </a:path>
              </a:pathLst>
            </a:custGeom>
            <a:noFill/>
            <a:ln w="6250" cap="flat" cmpd="sng">
              <a:solidFill>
                <a:srgbClr val="28481F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" name="Google Shape;3178;p23"/>
            <p:cNvSpPr/>
            <p:nvPr/>
          </p:nvSpPr>
          <p:spPr>
            <a:xfrm>
              <a:off x="5051257" y="79173"/>
              <a:ext cx="19103" cy="31674"/>
            </a:xfrm>
            <a:custGeom>
              <a:avLst/>
              <a:gdLst/>
              <a:ahLst/>
              <a:cxnLst/>
              <a:rect l="l" t="t" r="r" b="b"/>
              <a:pathLst>
                <a:path w="737" h="1222" fill="none" extrusionOk="0">
                  <a:moveTo>
                    <a:pt x="310" y="0"/>
                  </a:moveTo>
                  <a:cubicBezTo>
                    <a:pt x="310" y="177"/>
                    <a:pt x="118" y="295"/>
                    <a:pt x="60" y="486"/>
                  </a:cubicBezTo>
                  <a:cubicBezTo>
                    <a:pt x="1" y="662"/>
                    <a:pt x="60" y="913"/>
                    <a:pt x="177" y="1030"/>
                  </a:cubicBezTo>
                  <a:cubicBezTo>
                    <a:pt x="369" y="1163"/>
                    <a:pt x="545" y="1222"/>
                    <a:pt x="737" y="1163"/>
                  </a:cubicBezTo>
                </a:path>
              </a:pathLst>
            </a:custGeom>
            <a:noFill/>
            <a:ln w="6250" cap="flat" cmpd="sng">
              <a:solidFill>
                <a:srgbClr val="28481F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79" name="Google Shape;3179;p23"/>
            <p:cNvGrpSpPr/>
            <p:nvPr/>
          </p:nvGrpSpPr>
          <p:grpSpPr>
            <a:xfrm>
              <a:off x="4311382" y="-464832"/>
              <a:ext cx="872704" cy="832843"/>
              <a:chOff x="5477111" y="3952766"/>
              <a:chExt cx="1084239" cy="1034716"/>
            </a:xfrm>
          </p:grpSpPr>
          <p:sp>
            <p:nvSpPr>
              <p:cNvPr id="3180" name="Google Shape;3180;p23"/>
              <p:cNvSpPr/>
              <p:nvPr/>
            </p:nvSpPr>
            <p:spPr>
              <a:xfrm>
                <a:off x="5510761" y="4016202"/>
                <a:ext cx="1050589" cy="971281"/>
              </a:xfrm>
              <a:custGeom>
                <a:avLst/>
                <a:gdLst/>
                <a:ahLst/>
                <a:cxnLst/>
                <a:rect l="l" t="t" r="r" b="b"/>
                <a:pathLst>
                  <a:path w="32627" h="30164" extrusionOk="0">
                    <a:moveTo>
                      <a:pt x="4798" y="1"/>
                    </a:moveTo>
                    <a:cubicBezTo>
                      <a:pt x="4402" y="1"/>
                      <a:pt x="4045" y="160"/>
                      <a:pt x="3870" y="532"/>
                    </a:cubicBezTo>
                    <a:cubicBezTo>
                      <a:pt x="3870" y="665"/>
                      <a:pt x="3929" y="782"/>
                      <a:pt x="3929" y="900"/>
                    </a:cubicBezTo>
                    <a:cubicBezTo>
                      <a:pt x="3870" y="974"/>
                      <a:pt x="3870" y="1091"/>
                      <a:pt x="3870" y="1150"/>
                    </a:cubicBezTo>
                    <a:cubicBezTo>
                      <a:pt x="3620" y="2372"/>
                      <a:pt x="3870" y="3784"/>
                      <a:pt x="3503" y="5079"/>
                    </a:cubicBezTo>
                    <a:cubicBezTo>
                      <a:pt x="3002" y="6610"/>
                      <a:pt x="1663" y="7773"/>
                      <a:pt x="986" y="9244"/>
                    </a:cubicBezTo>
                    <a:cubicBezTo>
                      <a:pt x="0" y="11393"/>
                      <a:pt x="368" y="14454"/>
                      <a:pt x="1236" y="16602"/>
                    </a:cubicBezTo>
                    <a:cubicBezTo>
                      <a:pt x="3561" y="22798"/>
                      <a:pt x="8889" y="27213"/>
                      <a:pt x="15143" y="29303"/>
                    </a:cubicBezTo>
                    <a:cubicBezTo>
                      <a:pt x="16631" y="29791"/>
                      <a:pt x="18167" y="30163"/>
                      <a:pt x="19705" y="30163"/>
                    </a:cubicBezTo>
                    <a:cubicBezTo>
                      <a:pt x="20068" y="30163"/>
                      <a:pt x="20431" y="30142"/>
                      <a:pt x="20794" y="30097"/>
                    </a:cubicBezTo>
                    <a:cubicBezTo>
                      <a:pt x="21766" y="29965"/>
                      <a:pt x="22811" y="29671"/>
                      <a:pt x="23738" y="29170"/>
                    </a:cubicBezTo>
                    <a:cubicBezTo>
                      <a:pt x="25018" y="28493"/>
                      <a:pt x="25209" y="26654"/>
                      <a:pt x="24047" y="25741"/>
                    </a:cubicBezTo>
                    <a:cubicBezTo>
                      <a:pt x="23797" y="25550"/>
                      <a:pt x="23546" y="25373"/>
                      <a:pt x="23311" y="25182"/>
                    </a:cubicBezTo>
                    <a:cubicBezTo>
                      <a:pt x="24282" y="25123"/>
                      <a:pt x="25268" y="24947"/>
                      <a:pt x="26181" y="24579"/>
                    </a:cubicBezTo>
                    <a:cubicBezTo>
                      <a:pt x="27108" y="24270"/>
                      <a:pt x="27961" y="23710"/>
                      <a:pt x="28697" y="23107"/>
                    </a:cubicBezTo>
                    <a:cubicBezTo>
                      <a:pt x="29742" y="22121"/>
                      <a:pt x="29492" y="20399"/>
                      <a:pt x="28212" y="19796"/>
                    </a:cubicBezTo>
                    <a:cubicBezTo>
                      <a:pt x="27844" y="19605"/>
                      <a:pt x="27476" y="19487"/>
                      <a:pt x="27049" y="19369"/>
                    </a:cubicBezTo>
                    <a:cubicBezTo>
                      <a:pt x="28020" y="19060"/>
                      <a:pt x="29006" y="18692"/>
                      <a:pt x="29801" y="18133"/>
                    </a:cubicBezTo>
                    <a:cubicBezTo>
                      <a:pt x="30596" y="17647"/>
                      <a:pt x="31331" y="16970"/>
                      <a:pt x="31832" y="16176"/>
                    </a:cubicBezTo>
                    <a:cubicBezTo>
                      <a:pt x="32626" y="15072"/>
                      <a:pt x="32008" y="13483"/>
                      <a:pt x="30728" y="13232"/>
                    </a:cubicBezTo>
                    <a:cubicBezTo>
                      <a:pt x="29875" y="13053"/>
                      <a:pt x="28994" y="12990"/>
                      <a:pt x="28096" y="12990"/>
                    </a:cubicBezTo>
                    <a:cubicBezTo>
                      <a:pt x="25952" y="12990"/>
                      <a:pt x="23716" y="13350"/>
                      <a:pt x="21557" y="13350"/>
                    </a:cubicBezTo>
                    <a:cubicBezTo>
                      <a:pt x="20907" y="13350"/>
                      <a:pt x="20263" y="13317"/>
                      <a:pt x="19632" y="13232"/>
                    </a:cubicBezTo>
                    <a:cubicBezTo>
                      <a:pt x="15953" y="12747"/>
                      <a:pt x="12759" y="10466"/>
                      <a:pt x="9993" y="8023"/>
                    </a:cubicBezTo>
                    <a:cubicBezTo>
                      <a:pt x="8712" y="6860"/>
                      <a:pt x="7417" y="5506"/>
                      <a:pt x="6990" y="3843"/>
                    </a:cubicBezTo>
                    <a:cubicBezTo>
                      <a:pt x="6755" y="2872"/>
                      <a:pt x="6873" y="1768"/>
                      <a:pt x="6313" y="841"/>
                    </a:cubicBezTo>
                    <a:cubicBezTo>
                      <a:pt x="6026" y="336"/>
                      <a:pt x="5372" y="1"/>
                      <a:pt x="4798" y="1"/>
                    </a:cubicBezTo>
                    <a:close/>
                  </a:path>
                </a:pathLst>
              </a:custGeom>
              <a:solidFill>
                <a:srgbClr val="FCC1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1" name="Google Shape;3181;p23"/>
              <p:cNvSpPr/>
              <p:nvPr/>
            </p:nvSpPr>
            <p:spPr>
              <a:xfrm>
                <a:off x="5672827" y="3993983"/>
                <a:ext cx="852978" cy="594283"/>
              </a:xfrm>
              <a:custGeom>
                <a:avLst/>
                <a:gdLst/>
                <a:ahLst/>
                <a:cxnLst/>
                <a:rect l="l" t="t" r="r" b="b"/>
                <a:pathLst>
                  <a:path w="26490" h="18456" fill="none" extrusionOk="0">
                    <a:moveTo>
                      <a:pt x="0" y="1"/>
                    </a:moveTo>
                    <a:cubicBezTo>
                      <a:pt x="795" y="560"/>
                      <a:pt x="677" y="1899"/>
                      <a:pt x="912" y="2885"/>
                    </a:cubicBezTo>
                    <a:cubicBezTo>
                      <a:pt x="1280" y="4607"/>
                      <a:pt x="2575" y="5946"/>
                      <a:pt x="3929" y="7109"/>
                    </a:cubicBezTo>
                    <a:cubicBezTo>
                      <a:pt x="6622" y="9566"/>
                      <a:pt x="9816" y="11774"/>
                      <a:pt x="13495" y="12259"/>
                    </a:cubicBezTo>
                    <a:cubicBezTo>
                      <a:pt x="17174" y="12819"/>
                      <a:pt x="21089" y="11524"/>
                      <a:pt x="24591" y="12259"/>
                    </a:cubicBezTo>
                    <a:cubicBezTo>
                      <a:pt x="25931" y="12568"/>
                      <a:pt x="26490" y="14173"/>
                      <a:pt x="25754" y="15276"/>
                    </a:cubicBezTo>
                    <a:cubicBezTo>
                      <a:pt x="25195" y="16012"/>
                      <a:pt x="24532" y="16674"/>
                      <a:pt x="23723" y="17234"/>
                    </a:cubicBezTo>
                    <a:cubicBezTo>
                      <a:pt x="22869" y="17778"/>
                      <a:pt x="21957" y="18146"/>
                      <a:pt x="20971" y="18455"/>
                    </a:cubicBezTo>
                  </a:path>
                </a:pathLst>
              </a:custGeom>
              <a:noFill/>
              <a:ln w="6250" cap="flat" cmpd="sng">
                <a:solidFill>
                  <a:srgbClr val="28481F"/>
                </a:solidFill>
                <a:prstDash val="solid"/>
                <a:miter lim="147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2" name="Google Shape;3182;p23"/>
              <p:cNvSpPr/>
              <p:nvPr/>
            </p:nvSpPr>
            <p:spPr>
              <a:xfrm>
                <a:off x="5868060" y="4422382"/>
                <a:ext cx="612251" cy="84847"/>
              </a:xfrm>
              <a:custGeom>
                <a:avLst/>
                <a:gdLst/>
                <a:ahLst/>
                <a:cxnLst/>
                <a:rect l="l" t="t" r="r" b="b"/>
                <a:pathLst>
                  <a:path w="19014" h="2635" fill="none" extrusionOk="0">
                    <a:moveTo>
                      <a:pt x="19014" y="560"/>
                    </a:moveTo>
                    <a:cubicBezTo>
                      <a:pt x="17366" y="1604"/>
                      <a:pt x="15453" y="2340"/>
                      <a:pt x="13495" y="2517"/>
                    </a:cubicBezTo>
                    <a:cubicBezTo>
                      <a:pt x="12951" y="2576"/>
                      <a:pt x="12392" y="2635"/>
                      <a:pt x="11847" y="2635"/>
                    </a:cubicBezTo>
                    <a:cubicBezTo>
                      <a:pt x="8771" y="2635"/>
                      <a:pt x="5960" y="2399"/>
                      <a:pt x="2767" y="1295"/>
                    </a:cubicBezTo>
                    <a:cubicBezTo>
                      <a:pt x="1913" y="1045"/>
                      <a:pt x="736" y="560"/>
                      <a:pt x="0" y="0"/>
                    </a:cubicBezTo>
                  </a:path>
                </a:pathLst>
              </a:custGeom>
              <a:noFill/>
              <a:ln w="6250" cap="flat" cmpd="sng">
                <a:solidFill>
                  <a:srgbClr val="28481F"/>
                </a:solidFill>
                <a:prstDash val="solid"/>
                <a:miter lim="147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3" name="Google Shape;3183;p23"/>
              <p:cNvSpPr/>
              <p:nvPr/>
            </p:nvSpPr>
            <p:spPr>
              <a:xfrm>
                <a:off x="5678494" y="4029533"/>
                <a:ext cx="754446" cy="746364"/>
              </a:xfrm>
              <a:custGeom>
                <a:avLst/>
                <a:gdLst/>
                <a:ahLst/>
                <a:cxnLst/>
                <a:rect l="l" t="t" r="r" b="b"/>
                <a:pathLst>
                  <a:path w="23430" h="23179" fill="none" extrusionOk="0">
                    <a:moveTo>
                      <a:pt x="74" y="0"/>
                    </a:moveTo>
                    <a:cubicBezTo>
                      <a:pt x="310" y="928"/>
                      <a:pt x="1" y="1958"/>
                      <a:pt x="74" y="2944"/>
                    </a:cubicBezTo>
                    <a:cubicBezTo>
                      <a:pt x="74" y="4724"/>
                      <a:pt x="1046" y="6373"/>
                      <a:pt x="2149" y="7844"/>
                    </a:cubicBezTo>
                    <a:cubicBezTo>
                      <a:pt x="4357" y="10979"/>
                      <a:pt x="7065" y="13922"/>
                      <a:pt x="10670" y="15276"/>
                    </a:cubicBezTo>
                    <a:cubicBezTo>
                      <a:pt x="14290" y="16615"/>
                      <a:pt x="18529" y="16247"/>
                      <a:pt x="21899" y="17778"/>
                    </a:cubicBezTo>
                    <a:cubicBezTo>
                      <a:pt x="23179" y="18337"/>
                      <a:pt x="23429" y="20059"/>
                      <a:pt x="22384" y="21030"/>
                    </a:cubicBezTo>
                    <a:cubicBezTo>
                      <a:pt x="21707" y="21707"/>
                      <a:pt x="20854" y="22193"/>
                      <a:pt x="19941" y="22561"/>
                    </a:cubicBezTo>
                    <a:cubicBezTo>
                      <a:pt x="19014" y="22870"/>
                      <a:pt x="18028" y="23120"/>
                      <a:pt x="17057" y="23179"/>
                    </a:cubicBezTo>
                  </a:path>
                </a:pathLst>
              </a:custGeom>
              <a:noFill/>
              <a:ln w="6250" cap="flat" cmpd="sng">
                <a:solidFill>
                  <a:srgbClr val="28481F"/>
                </a:solidFill>
                <a:prstDash val="solid"/>
                <a:miter lim="147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4" name="Google Shape;3184;p23"/>
              <p:cNvSpPr/>
              <p:nvPr/>
            </p:nvSpPr>
            <p:spPr>
              <a:xfrm>
                <a:off x="5477111" y="3952766"/>
                <a:ext cx="809862" cy="987091"/>
              </a:xfrm>
              <a:custGeom>
                <a:avLst/>
                <a:gdLst/>
                <a:ahLst/>
                <a:cxnLst/>
                <a:rect l="l" t="t" r="r" b="b"/>
                <a:pathLst>
                  <a:path w="25151" h="30655" fill="none" extrusionOk="0">
                    <a:moveTo>
                      <a:pt x="15158" y="29669"/>
                    </a:moveTo>
                    <a:cubicBezTo>
                      <a:pt x="8904" y="27520"/>
                      <a:pt x="3562" y="23105"/>
                      <a:pt x="1177" y="16983"/>
                    </a:cubicBezTo>
                    <a:cubicBezTo>
                      <a:pt x="309" y="14776"/>
                      <a:pt x="0" y="11700"/>
                      <a:pt x="986" y="9625"/>
                    </a:cubicBezTo>
                    <a:cubicBezTo>
                      <a:pt x="1663" y="8153"/>
                      <a:pt x="3017" y="6991"/>
                      <a:pt x="3444" y="5387"/>
                    </a:cubicBezTo>
                    <a:cubicBezTo>
                      <a:pt x="3929" y="3856"/>
                      <a:pt x="3444" y="2134"/>
                      <a:pt x="4121" y="663"/>
                    </a:cubicBezTo>
                    <a:cubicBezTo>
                      <a:pt x="4974" y="0"/>
                      <a:pt x="6255" y="1030"/>
                      <a:pt x="6328" y="2134"/>
                    </a:cubicBezTo>
                    <a:cubicBezTo>
                      <a:pt x="6387" y="3312"/>
                      <a:pt x="5769" y="4283"/>
                      <a:pt x="5519" y="5387"/>
                    </a:cubicBezTo>
                    <a:cubicBezTo>
                      <a:pt x="5092" y="7226"/>
                      <a:pt x="5710" y="9125"/>
                      <a:pt x="6387" y="10905"/>
                    </a:cubicBezTo>
                    <a:cubicBezTo>
                      <a:pt x="7918" y="14643"/>
                      <a:pt x="9875" y="18396"/>
                      <a:pt x="13186" y="20662"/>
                    </a:cubicBezTo>
                    <a:cubicBezTo>
                      <a:pt x="16497" y="22929"/>
                      <a:pt x="20971" y="23664"/>
                      <a:pt x="23988" y="26048"/>
                    </a:cubicBezTo>
                    <a:cubicBezTo>
                      <a:pt x="25151" y="27034"/>
                      <a:pt x="24959" y="28815"/>
                      <a:pt x="23679" y="29551"/>
                    </a:cubicBezTo>
                    <a:cubicBezTo>
                      <a:pt x="22752" y="30037"/>
                      <a:pt x="21781" y="30346"/>
                      <a:pt x="20736" y="30463"/>
                    </a:cubicBezTo>
                    <a:cubicBezTo>
                      <a:pt x="18837" y="30655"/>
                      <a:pt x="16924" y="30287"/>
                      <a:pt x="15158" y="29669"/>
                    </a:cubicBezTo>
                    <a:close/>
                  </a:path>
                </a:pathLst>
              </a:custGeom>
              <a:noFill/>
              <a:ln w="6250" cap="flat" cmpd="sng">
                <a:solidFill>
                  <a:srgbClr val="28481F"/>
                </a:solidFill>
                <a:prstDash val="solid"/>
                <a:miter lim="147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5" name="Google Shape;3185;p23"/>
              <p:cNvSpPr/>
              <p:nvPr/>
            </p:nvSpPr>
            <p:spPr>
              <a:xfrm>
                <a:off x="6247158" y="4819481"/>
                <a:ext cx="21832" cy="53098"/>
              </a:xfrm>
              <a:custGeom>
                <a:avLst/>
                <a:gdLst/>
                <a:ahLst/>
                <a:cxnLst/>
                <a:rect l="l" t="t" r="r" b="b"/>
                <a:pathLst>
                  <a:path w="678" h="1649" fill="none" extrusionOk="0">
                    <a:moveTo>
                      <a:pt x="560" y="1649"/>
                    </a:moveTo>
                    <a:cubicBezTo>
                      <a:pt x="368" y="1649"/>
                      <a:pt x="192" y="1531"/>
                      <a:pt x="74" y="1340"/>
                    </a:cubicBezTo>
                    <a:cubicBezTo>
                      <a:pt x="0" y="1104"/>
                      <a:pt x="74" y="913"/>
                      <a:pt x="74" y="736"/>
                    </a:cubicBezTo>
                    <a:cubicBezTo>
                      <a:pt x="74" y="604"/>
                      <a:pt x="74" y="545"/>
                      <a:pt x="133" y="427"/>
                    </a:cubicBezTo>
                    <a:cubicBezTo>
                      <a:pt x="192" y="236"/>
                      <a:pt x="442" y="60"/>
                      <a:pt x="677" y="1"/>
                    </a:cubicBezTo>
                  </a:path>
                </a:pathLst>
              </a:custGeom>
              <a:noFill/>
              <a:ln w="6250" cap="flat" cmpd="sng">
                <a:solidFill>
                  <a:srgbClr val="28481F"/>
                </a:solidFill>
                <a:prstDash val="solid"/>
                <a:miter lim="147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6" name="Google Shape;3186;p23"/>
              <p:cNvSpPr/>
              <p:nvPr/>
            </p:nvSpPr>
            <p:spPr>
              <a:xfrm>
                <a:off x="5615477" y="4106782"/>
                <a:ext cx="627900" cy="738314"/>
              </a:xfrm>
              <a:custGeom>
                <a:avLst/>
                <a:gdLst/>
                <a:ahLst/>
                <a:cxnLst/>
                <a:rect l="l" t="t" r="r" b="b"/>
                <a:pathLst>
                  <a:path w="19500" h="22929" fill="none" extrusionOk="0">
                    <a:moveTo>
                      <a:pt x="19500" y="22928"/>
                    </a:moveTo>
                    <a:cubicBezTo>
                      <a:pt x="18337" y="22869"/>
                      <a:pt x="17292" y="22502"/>
                      <a:pt x="16247" y="22134"/>
                    </a:cubicBezTo>
                    <a:cubicBezTo>
                      <a:pt x="13554" y="21148"/>
                      <a:pt x="10920" y="20103"/>
                      <a:pt x="8521" y="18513"/>
                    </a:cubicBezTo>
                    <a:cubicBezTo>
                      <a:pt x="3562" y="15143"/>
                      <a:pt x="854" y="10478"/>
                      <a:pt x="192" y="4474"/>
                    </a:cubicBezTo>
                    <a:cubicBezTo>
                      <a:pt x="0" y="3061"/>
                      <a:pt x="427" y="1531"/>
                      <a:pt x="1413" y="0"/>
                    </a:cubicBezTo>
                  </a:path>
                </a:pathLst>
              </a:custGeom>
              <a:noFill/>
              <a:ln w="6250" cap="rnd" cmpd="sng">
                <a:solidFill>
                  <a:srgbClr val="28481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87" name="Google Shape;3187;p23"/>
            <p:cNvGrpSpPr/>
            <p:nvPr/>
          </p:nvGrpSpPr>
          <p:grpSpPr>
            <a:xfrm>
              <a:off x="1538854" y="-392568"/>
              <a:ext cx="1269765" cy="834865"/>
              <a:chOff x="2108759" y="3873617"/>
              <a:chExt cx="1577543" cy="1037228"/>
            </a:xfrm>
          </p:grpSpPr>
          <p:sp>
            <p:nvSpPr>
              <p:cNvPr id="3188" name="Google Shape;3188;p23"/>
              <p:cNvSpPr/>
              <p:nvPr/>
            </p:nvSpPr>
            <p:spPr>
              <a:xfrm>
                <a:off x="2150459" y="3936634"/>
                <a:ext cx="1535843" cy="974211"/>
              </a:xfrm>
              <a:custGeom>
                <a:avLst/>
                <a:gdLst/>
                <a:ahLst/>
                <a:cxnLst/>
                <a:rect l="l" t="t" r="r" b="b"/>
                <a:pathLst>
                  <a:path w="47697" h="30255" extrusionOk="0">
                    <a:moveTo>
                      <a:pt x="2443" y="1"/>
                    </a:moveTo>
                    <a:cubicBezTo>
                      <a:pt x="177" y="5578"/>
                      <a:pt x="0" y="12274"/>
                      <a:pt x="2944" y="17484"/>
                    </a:cubicBezTo>
                    <a:cubicBezTo>
                      <a:pt x="3680" y="18764"/>
                      <a:pt x="4533" y="19927"/>
                      <a:pt x="5446" y="21031"/>
                    </a:cubicBezTo>
                    <a:cubicBezTo>
                      <a:pt x="6799" y="22694"/>
                      <a:pt x="8271" y="24224"/>
                      <a:pt x="9993" y="25387"/>
                    </a:cubicBezTo>
                    <a:cubicBezTo>
                      <a:pt x="11038" y="26064"/>
                      <a:pt x="12142" y="26623"/>
                      <a:pt x="13245" y="27109"/>
                    </a:cubicBezTo>
                    <a:cubicBezTo>
                      <a:pt x="17435" y="28891"/>
                      <a:pt x="22954" y="30255"/>
                      <a:pt x="27897" y="30255"/>
                    </a:cubicBezTo>
                    <a:cubicBezTo>
                      <a:pt x="29239" y="30255"/>
                      <a:pt x="30539" y="30154"/>
                      <a:pt x="31759" y="29934"/>
                    </a:cubicBezTo>
                    <a:cubicBezTo>
                      <a:pt x="37395" y="28948"/>
                      <a:pt x="41869" y="25269"/>
                      <a:pt x="44886" y="20369"/>
                    </a:cubicBezTo>
                    <a:cubicBezTo>
                      <a:pt x="46652" y="17425"/>
                      <a:pt x="47387" y="14232"/>
                      <a:pt x="47697" y="10553"/>
                    </a:cubicBezTo>
                    <a:cubicBezTo>
                      <a:pt x="45739" y="10302"/>
                      <a:pt x="43708" y="10067"/>
                      <a:pt x="41751" y="9817"/>
                    </a:cubicBezTo>
                    <a:cubicBezTo>
                      <a:pt x="39602" y="9567"/>
                      <a:pt x="37395" y="9331"/>
                      <a:pt x="35246" y="8890"/>
                    </a:cubicBezTo>
                    <a:cubicBezTo>
                      <a:pt x="33407" y="8595"/>
                      <a:pt x="31641" y="8154"/>
                      <a:pt x="29801" y="7727"/>
                    </a:cubicBezTo>
                    <a:cubicBezTo>
                      <a:pt x="27285" y="7124"/>
                      <a:pt x="24709" y="6564"/>
                      <a:pt x="22193" y="5946"/>
                    </a:cubicBezTo>
                    <a:cubicBezTo>
                      <a:pt x="15512" y="4357"/>
                      <a:pt x="8698" y="2827"/>
                      <a:pt x="2443" y="1"/>
                    </a:cubicBezTo>
                    <a:close/>
                  </a:path>
                </a:pathLst>
              </a:custGeom>
              <a:solidFill>
                <a:srgbClr val="F39D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9" name="Google Shape;3189;p23"/>
              <p:cNvSpPr/>
              <p:nvPr/>
            </p:nvSpPr>
            <p:spPr>
              <a:xfrm>
                <a:off x="2108759" y="3873617"/>
                <a:ext cx="1536326" cy="997073"/>
              </a:xfrm>
              <a:custGeom>
                <a:avLst/>
                <a:gdLst/>
                <a:ahLst/>
                <a:cxnLst/>
                <a:rect l="l" t="t" r="r" b="b"/>
                <a:pathLst>
                  <a:path w="47712" h="30965" fill="none" extrusionOk="0">
                    <a:moveTo>
                      <a:pt x="2944" y="17543"/>
                    </a:moveTo>
                    <a:cubicBezTo>
                      <a:pt x="3679" y="18764"/>
                      <a:pt x="4533" y="19927"/>
                      <a:pt x="5460" y="21030"/>
                    </a:cubicBezTo>
                    <a:cubicBezTo>
                      <a:pt x="6814" y="22693"/>
                      <a:pt x="8212" y="24224"/>
                      <a:pt x="9993" y="25387"/>
                    </a:cubicBezTo>
                    <a:cubicBezTo>
                      <a:pt x="11038" y="26063"/>
                      <a:pt x="12141" y="26608"/>
                      <a:pt x="13245" y="27108"/>
                    </a:cubicBezTo>
                    <a:cubicBezTo>
                      <a:pt x="18514" y="29375"/>
                      <a:pt x="26063" y="30964"/>
                      <a:pt x="31700" y="29978"/>
                    </a:cubicBezTo>
                    <a:cubicBezTo>
                      <a:pt x="37410" y="28948"/>
                      <a:pt x="41883" y="25269"/>
                      <a:pt x="44886" y="20354"/>
                    </a:cubicBezTo>
                    <a:cubicBezTo>
                      <a:pt x="46666" y="17410"/>
                      <a:pt x="47343" y="14408"/>
                      <a:pt x="47711" y="10729"/>
                    </a:cubicBezTo>
                    <a:cubicBezTo>
                      <a:pt x="45680" y="10479"/>
                      <a:pt x="43900" y="10302"/>
                      <a:pt x="41825" y="9934"/>
                    </a:cubicBezTo>
                    <a:cubicBezTo>
                      <a:pt x="39676" y="9566"/>
                      <a:pt x="37410" y="9257"/>
                      <a:pt x="35261" y="8831"/>
                    </a:cubicBezTo>
                    <a:cubicBezTo>
                      <a:pt x="33422" y="8521"/>
                      <a:pt x="31523" y="8154"/>
                      <a:pt x="29742" y="7786"/>
                    </a:cubicBezTo>
                    <a:cubicBezTo>
                      <a:pt x="27049" y="7241"/>
                      <a:pt x="24106" y="6564"/>
                      <a:pt x="21531" y="5946"/>
                    </a:cubicBezTo>
                    <a:cubicBezTo>
                      <a:pt x="14835" y="4416"/>
                      <a:pt x="8713" y="2826"/>
                      <a:pt x="2458" y="1"/>
                    </a:cubicBezTo>
                    <a:cubicBezTo>
                      <a:pt x="118" y="5637"/>
                      <a:pt x="0" y="12259"/>
                      <a:pt x="2944" y="17543"/>
                    </a:cubicBezTo>
                    <a:close/>
                  </a:path>
                </a:pathLst>
              </a:custGeom>
              <a:noFill/>
              <a:ln w="6250" cap="flat" cmpd="sng">
                <a:solidFill>
                  <a:srgbClr val="28481F"/>
                </a:solidFill>
                <a:prstDash val="solid"/>
                <a:miter lim="147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0" name="Google Shape;3190;p23"/>
              <p:cNvSpPr/>
              <p:nvPr/>
            </p:nvSpPr>
            <p:spPr>
              <a:xfrm>
                <a:off x="2142408" y="3899217"/>
                <a:ext cx="1441530" cy="888527"/>
              </a:xfrm>
              <a:custGeom>
                <a:avLst/>
                <a:gdLst/>
                <a:ahLst/>
                <a:cxnLst/>
                <a:rect l="l" t="t" r="r" b="b"/>
                <a:pathLst>
                  <a:path w="44768" h="27594" fill="none" extrusionOk="0">
                    <a:moveTo>
                      <a:pt x="7844" y="21280"/>
                    </a:moveTo>
                    <a:cubicBezTo>
                      <a:pt x="1958" y="16188"/>
                      <a:pt x="0" y="7050"/>
                      <a:pt x="3253" y="0"/>
                    </a:cubicBezTo>
                    <a:cubicBezTo>
                      <a:pt x="11214" y="3503"/>
                      <a:pt x="30964" y="8036"/>
                      <a:pt x="44768" y="9625"/>
                    </a:cubicBezTo>
                    <a:cubicBezTo>
                      <a:pt x="44459" y="17601"/>
                      <a:pt x="38808" y="25327"/>
                      <a:pt x="31081" y="27049"/>
                    </a:cubicBezTo>
                    <a:cubicBezTo>
                      <a:pt x="28815" y="27594"/>
                      <a:pt x="26431" y="27594"/>
                      <a:pt x="24091" y="27417"/>
                    </a:cubicBezTo>
                    <a:cubicBezTo>
                      <a:pt x="20294" y="27108"/>
                      <a:pt x="16497" y="26181"/>
                      <a:pt x="12995" y="24592"/>
                    </a:cubicBezTo>
                    <a:cubicBezTo>
                      <a:pt x="11155" y="23738"/>
                      <a:pt x="9375" y="22634"/>
                      <a:pt x="7844" y="21280"/>
                    </a:cubicBezTo>
                    <a:close/>
                  </a:path>
                </a:pathLst>
              </a:custGeom>
              <a:noFill/>
              <a:ln w="6250" cap="flat" cmpd="sng">
                <a:solidFill>
                  <a:srgbClr val="28481F"/>
                </a:solidFill>
                <a:prstDash val="solid"/>
                <a:miter lim="147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1" name="Google Shape;3191;p23"/>
              <p:cNvSpPr/>
              <p:nvPr/>
            </p:nvSpPr>
            <p:spPr>
              <a:xfrm>
                <a:off x="2440458" y="4049433"/>
                <a:ext cx="49330" cy="102396"/>
              </a:xfrm>
              <a:custGeom>
                <a:avLst/>
                <a:gdLst/>
                <a:ahLst/>
                <a:cxnLst/>
                <a:rect l="l" t="t" r="r" b="b"/>
                <a:pathLst>
                  <a:path w="1532" h="3180" fill="none" extrusionOk="0">
                    <a:moveTo>
                      <a:pt x="1164" y="2694"/>
                    </a:moveTo>
                    <a:cubicBezTo>
                      <a:pt x="1473" y="2017"/>
                      <a:pt x="1473" y="1281"/>
                      <a:pt x="1473" y="604"/>
                    </a:cubicBezTo>
                    <a:cubicBezTo>
                      <a:pt x="1473" y="427"/>
                      <a:pt x="1531" y="177"/>
                      <a:pt x="1531" y="0"/>
                    </a:cubicBezTo>
                    <a:cubicBezTo>
                      <a:pt x="1164" y="368"/>
                      <a:pt x="854" y="795"/>
                      <a:pt x="560" y="1222"/>
                    </a:cubicBezTo>
                    <a:cubicBezTo>
                      <a:pt x="369" y="1472"/>
                      <a:pt x="251" y="1781"/>
                      <a:pt x="119" y="2075"/>
                    </a:cubicBezTo>
                    <a:cubicBezTo>
                      <a:pt x="60" y="2267"/>
                      <a:pt x="1" y="2517"/>
                      <a:pt x="60" y="2752"/>
                    </a:cubicBezTo>
                    <a:cubicBezTo>
                      <a:pt x="119" y="3003"/>
                      <a:pt x="369" y="3179"/>
                      <a:pt x="560" y="3179"/>
                    </a:cubicBezTo>
                    <a:cubicBezTo>
                      <a:pt x="854" y="3179"/>
                      <a:pt x="1046" y="2944"/>
                      <a:pt x="1164" y="2694"/>
                    </a:cubicBezTo>
                    <a:close/>
                  </a:path>
                </a:pathLst>
              </a:custGeom>
              <a:noFill/>
              <a:ln w="6250" cap="rnd" cmpd="sng">
                <a:solidFill>
                  <a:srgbClr val="28481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2" name="Google Shape;3192;p23"/>
              <p:cNvSpPr/>
              <p:nvPr/>
            </p:nvSpPr>
            <p:spPr>
              <a:xfrm>
                <a:off x="2539024" y="4179749"/>
                <a:ext cx="43631" cy="104747"/>
              </a:xfrm>
              <a:custGeom>
                <a:avLst/>
                <a:gdLst/>
                <a:ahLst/>
                <a:cxnLst/>
                <a:rect l="l" t="t" r="r" b="b"/>
                <a:pathLst>
                  <a:path w="1355" h="3253" fill="none" extrusionOk="0">
                    <a:moveTo>
                      <a:pt x="560" y="3253"/>
                    </a:moveTo>
                    <a:cubicBezTo>
                      <a:pt x="869" y="3253"/>
                      <a:pt x="1178" y="2944"/>
                      <a:pt x="1296" y="2635"/>
                    </a:cubicBezTo>
                    <a:cubicBezTo>
                      <a:pt x="1355" y="2267"/>
                      <a:pt x="1355" y="1899"/>
                      <a:pt x="1296" y="1531"/>
                    </a:cubicBezTo>
                    <a:cubicBezTo>
                      <a:pt x="1296" y="1045"/>
                      <a:pt x="1237" y="486"/>
                      <a:pt x="1178" y="0"/>
                    </a:cubicBezTo>
                    <a:cubicBezTo>
                      <a:pt x="810" y="604"/>
                      <a:pt x="501" y="1222"/>
                      <a:pt x="192" y="1840"/>
                    </a:cubicBezTo>
                    <a:cubicBezTo>
                      <a:pt x="133" y="2076"/>
                      <a:pt x="1" y="2385"/>
                      <a:pt x="75" y="2635"/>
                    </a:cubicBezTo>
                    <a:cubicBezTo>
                      <a:pt x="75" y="2885"/>
                      <a:pt x="251" y="3179"/>
                      <a:pt x="560" y="3253"/>
                    </a:cubicBezTo>
                    <a:close/>
                  </a:path>
                </a:pathLst>
              </a:custGeom>
              <a:noFill/>
              <a:ln w="6250" cap="rnd" cmpd="sng">
                <a:solidFill>
                  <a:srgbClr val="28481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3" name="Google Shape;3193;p23"/>
              <p:cNvSpPr/>
              <p:nvPr/>
            </p:nvSpPr>
            <p:spPr>
              <a:xfrm>
                <a:off x="2420558" y="4282115"/>
                <a:ext cx="45531" cy="94797"/>
              </a:xfrm>
              <a:custGeom>
                <a:avLst/>
                <a:gdLst/>
                <a:ahLst/>
                <a:cxnLst/>
                <a:rect l="l" t="t" r="r" b="b"/>
                <a:pathLst>
                  <a:path w="1414" h="2944" fill="none" extrusionOk="0">
                    <a:moveTo>
                      <a:pt x="133" y="2576"/>
                    </a:moveTo>
                    <a:cubicBezTo>
                      <a:pt x="192" y="2649"/>
                      <a:pt x="251" y="2708"/>
                      <a:pt x="310" y="2767"/>
                    </a:cubicBezTo>
                    <a:cubicBezTo>
                      <a:pt x="442" y="2944"/>
                      <a:pt x="737" y="2885"/>
                      <a:pt x="928" y="2767"/>
                    </a:cubicBezTo>
                    <a:cubicBezTo>
                      <a:pt x="1105" y="2649"/>
                      <a:pt x="1178" y="2399"/>
                      <a:pt x="1237" y="2208"/>
                    </a:cubicBezTo>
                    <a:cubicBezTo>
                      <a:pt x="1414" y="1472"/>
                      <a:pt x="1355" y="736"/>
                      <a:pt x="1237" y="0"/>
                    </a:cubicBezTo>
                    <a:cubicBezTo>
                      <a:pt x="869" y="368"/>
                      <a:pt x="560" y="736"/>
                      <a:pt x="310" y="1178"/>
                    </a:cubicBezTo>
                    <a:cubicBezTo>
                      <a:pt x="74" y="1604"/>
                      <a:pt x="1" y="2090"/>
                      <a:pt x="133" y="2576"/>
                    </a:cubicBezTo>
                    <a:close/>
                  </a:path>
                </a:pathLst>
              </a:custGeom>
              <a:noFill/>
              <a:ln w="6250" cap="rnd" cmpd="sng">
                <a:solidFill>
                  <a:srgbClr val="28481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4" name="Google Shape;3194;p23"/>
              <p:cNvSpPr/>
              <p:nvPr/>
            </p:nvSpPr>
            <p:spPr>
              <a:xfrm>
                <a:off x="2693040" y="4116249"/>
                <a:ext cx="47431" cy="112797"/>
              </a:xfrm>
              <a:custGeom>
                <a:avLst/>
                <a:gdLst/>
                <a:ahLst/>
                <a:cxnLst/>
                <a:rect l="l" t="t" r="r" b="b"/>
                <a:pathLst>
                  <a:path w="1473" h="3503" fill="none" extrusionOk="0">
                    <a:moveTo>
                      <a:pt x="678" y="3444"/>
                    </a:moveTo>
                    <a:cubicBezTo>
                      <a:pt x="928" y="3444"/>
                      <a:pt x="1105" y="3194"/>
                      <a:pt x="1237" y="3017"/>
                    </a:cubicBezTo>
                    <a:cubicBezTo>
                      <a:pt x="1472" y="2458"/>
                      <a:pt x="1414" y="1781"/>
                      <a:pt x="1355" y="1178"/>
                    </a:cubicBezTo>
                    <a:cubicBezTo>
                      <a:pt x="1355" y="810"/>
                      <a:pt x="1296" y="501"/>
                      <a:pt x="1296" y="133"/>
                    </a:cubicBezTo>
                    <a:cubicBezTo>
                      <a:pt x="1296" y="74"/>
                      <a:pt x="1237" y="74"/>
                      <a:pt x="1237" y="0"/>
                    </a:cubicBezTo>
                    <a:cubicBezTo>
                      <a:pt x="737" y="619"/>
                      <a:pt x="369" y="1354"/>
                      <a:pt x="192" y="2090"/>
                    </a:cubicBezTo>
                    <a:cubicBezTo>
                      <a:pt x="74" y="2399"/>
                      <a:pt x="1" y="2649"/>
                      <a:pt x="74" y="2944"/>
                    </a:cubicBezTo>
                    <a:cubicBezTo>
                      <a:pt x="133" y="3194"/>
                      <a:pt x="369" y="3503"/>
                      <a:pt x="678" y="3444"/>
                    </a:cubicBezTo>
                    <a:close/>
                  </a:path>
                </a:pathLst>
              </a:custGeom>
              <a:noFill/>
              <a:ln w="6250" cap="rnd" cmpd="sng">
                <a:solidFill>
                  <a:srgbClr val="28481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5" name="Google Shape;3195;p23"/>
              <p:cNvSpPr/>
              <p:nvPr/>
            </p:nvSpPr>
            <p:spPr>
              <a:xfrm>
                <a:off x="2600656" y="4345615"/>
                <a:ext cx="47398" cy="110446"/>
              </a:xfrm>
              <a:custGeom>
                <a:avLst/>
                <a:gdLst/>
                <a:ahLst/>
                <a:cxnLst/>
                <a:rect l="l" t="t" r="r" b="b"/>
                <a:pathLst>
                  <a:path w="1472" h="3430" fill="none" extrusionOk="0">
                    <a:moveTo>
                      <a:pt x="427" y="3311"/>
                    </a:moveTo>
                    <a:cubicBezTo>
                      <a:pt x="736" y="3429"/>
                      <a:pt x="1030" y="3253"/>
                      <a:pt x="1222" y="3002"/>
                    </a:cubicBezTo>
                    <a:cubicBezTo>
                      <a:pt x="1339" y="2752"/>
                      <a:pt x="1398" y="2443"/>
                      <a:pt x="1398" y="2149"/>
                    </a:cubicBezTo>
                    <a:cubicBezTo>
                      <a:pt x="1472" y="1413"/>
                      <a:pt x="1398" y="677"/>
                      <a:pt x="1339" y="0"/>
                    </a:cubicBezTo>
                    <a:cubicBezTo>
                      <a:pt x="854" y="545"/>
                      <a:pt x="486" y="1222"/>
                      <a:pt x="236" y="1899"/>
                    </a:cubicBezTo>
                    <a:cubicBezTo>
                      <a:pt x="118" y="2149"/>
                      <a:pt x="0" y="2384"/>
                      <a:pt x="0" y="2693"/>
                    </a:cubicBezTo>
                    <a:cubicBezTo>
                      <a:pt x="0" y="2944"/>
                      <a:pt x="177" y="3253"/>
                      <a:pt x="427" y="3311"/>
                    </a:cubicBezTo>
                    <a:close/>
                  </a:path>
                </a:pathLst>
              </a:custGeom>
              <a:noFill/>
              <a:ln w="6250" cap="rnd" cmpd="sng">
                <a:solidFill>
                  <a:srgbClr val="28481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6" name="Google Shape;3196;p23"/>
              <p:cNvSpPr/>
              <p:nvPr/>
            </p:nvSpPr>
            <p:spPr>
              <a:xfrm>
                <a:off x="2716740" y="4517148"/>
                <a:ext cx="45531" cy="94797"/>
              </a:xfrm>
              <a:custGeom>
                <a:avLst/>
                <a:gdLst/>
                <a:ahLst/>
                <a:cxnLst/>
                <a:rect l="l" t="t" r="r" b="b"/>
                <a:pathLst>
                  <a:path w="1414" h="2944" fill="none" extrusionOk="0">
                    <a:moveTo>
                      <a:pt x="560" y="2885"/>
                    </a:moveTo>
                    <a:cubicBezTo>
                      <a:pt x="736" y="2944"/>
                      <a:pt x="928" y="2885"/>
                      <a:pt x="1045" y="2708"/>
                    </a:cubicBezTo>
                    <a:cubicBezTo>
                      <a:pt x="1178" y="2576"/>
                      <a:pt x="1237" y="2399"/>
                      <a:pt x="1237" y="2208"/>
                    </a:cubicBezTo>
                    <a:cubicBezTo>
                      <a:pt x="1413" y="1472"/>
                      <a:pt x="1355" y="736"/>
                      <a:pt x="1178" y="1"/>
                    </a:cubicBezTo>
                    <a:cubicBezTo>
                      <a:pt x="736" y="369"/>
                      <a:pt x="369" y="928"/>
                      <a:pt x="192" y="1413"/>
                    </a:cubicBezTo>
                    <a:cubicBezTo>
                      <a:pt x="74" y="1899"/>
                      <a:pt x="1" y="2399"/>
                      <a:pt x="310" y="2767"/>
                    </a:cubicBezTo>
                    <a:cubicBezTo>
                      <a:pt x="369" y="2826"/>
                      <a:pt x="501" y="2885"/>
                      <a:pt x="560" y="2885"/>
                    </a:cubicBezTo>
                    <a:close/>
                  </a:path>
                </a:pathLst>
              </a:custGeom>
              <a:noFill/>
              <a:ln w="6250" cap="rnd" cmpd="sng">
                <a:solidFill>
                  <a:srgbClr val="28481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7" name="Google Shape;3197;p23"/>
              <p:cNvSpPr/>
              <p:nvPr/>
            </p:nvSpPr>
            <p:spPr>
              <a:xfrm>
                <a:off x="2784039" y="4290165"/>
                <a:ext cx="47398" cy="116596"/>
              </a:xfrm>
              <a:custGeom>
                <a:avLst/>
                <a:gdLst/>
                <a:ahLst/>
                <a:cxnLst/>
                <a:rect l="l" t="t" r="r" b="b"/>
                <a:pathLst>
                  <a:path w="1472" h="3621" fill="none" extrusionOk="0">
                    <a:moveTo>
                      <a:pt x="486" y="3562"/>
                    </a:moveTo>
                    <a:cubicBezTo>
                      <a:pt x="795" y="3621"/>
                      <a:pt x="1163" y="3370"/>
                      <a:pt x="1295" y="3135"/>
                    </a:cubicBezTo>
                    <a:cubicBezTo>
                      <a:pt x="1413" y="2826"/>
                      <a:pt x="1472" y="2517"/>
                      <a:pt x="1472" y="2208"/>
                    </a:cubicBezTo>
                    <a:cubicBezTo>
                      <a:pt x="1472" y="1472"/>
                      <a:pt x="1413" y="736"/>
                      <a:pt x="1354" y="0"/>
                    </a:cubicBezTo>
                    <a:cubicBezTo>
                      <a:pt x="1222" y="251"/>
                      <a:pt x="1045" y="427"/>
                      <a:pt x="854" y="677"/>
                    </a:cubicBezTo>
                    <a:cubicBezTo>
                      <a:pt x="427" y="1163"/>
                      <a:pt x="192" y="1722"/>
                      <a:pt x="59" y="2326"/>
                    </a:cubicBezTo>
                    <a:cubicBezTo>
                      <a:pt x="0" y="2576"/>
                      <a:pt x="0" y="2826"/>
                      <a:pt x="59" y="3061"/>
                    </a:cubicBezTo>
                    <a:cubicBezTo>
                      <a:pt x="118" y="3253"/>
                      <a:pt x="309" y="3503"/>
                      <a:pt x="486" y="3562"/>
                    </a:cubicBezTo>
                    <a:close/>
                  </a:path>
                </a:pathLst>
              </a:custGeom>
              <a:noFill/>
              <a:ln w="6250" cap="rnd" cmpd="sng">
                <a:solidFill>
                  <a:srgbClr val="28481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8" name="Google Shape;3198;p23"/>
              <p:cNvSpPr/>
              <p:nvPr/>
            </p:nvSpPr>
            <p:spPr>
              <a:xfrm>
                <a:off x="2920506" y="4209116"/>
                <a:ext cx="43148" cy="106679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3313" fill="none" extrusionOk="0">
                    <a:moveTo>
                      <a:pt x="737" y="3253"/>
                    </a:moveTo>
                    <a:cubicBezTo>
                      <a:pt x="972" y="3253"/>
                      <a:pt x="1163" y="3003"/>
                      <a:pt x="1222" y="2826"/>
                    </a:cubicBezTo>
                    <a:cubicBezTo>
                      <a:pt x="1340" y="2576"/>
                      <a:pt x="1281" y="2341"/>
                      <a:pt x="1281" y="2091"/>
                    </a:cubicBezTo>
                    <a:cubicBezTo>
                      <a:pt x="1222" y="1414"/>
                      <a:pt x="1163" y="678"/>
                      <a:pt x="1104" y="1"/>
                    </a:cubicBezTo>
                    <a:cubicBezTo>
                      <a:pt x="663" y="560"/>
                      <a:pt x="369" y="1237"/>
                      <a:pt x="177" y="1973"/>
                    </a:cubicBezTo>
                    <a:cubicBezTo>
                      <a:pt x="60" y="2208"/>
                      <a:pt x="1" y="2517"/>
                      <a:pt x="118" y="2826"/>
                    </a:cubicBezTo>
                    <a:cubicBezTo>
                      <a:pt x="177" y="3077"/>
                      <a:pt x="486" y="3312"/>
                      <a:pt x="737" y="3253"/>
                    </a:cubicBezTo>
                    <a:close/>
                  </a:path>
                </a:pathLst>
              </a:custGeom>
              <a:noFill/>
              <a:ln w="6250" cap="rnd" cmpd="sng">
                <a:solidFill>
                  <a:srgbClr val="28481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9" name="Google Shape;3199;p23"/>
              <p:cNvSpPr/>
              <p:nvPr/>
            </p:nvSpPr>
            <p:spPr>
              <a:xfrm>
                <a:off x="3003455" y="4363132"/>
                <a:ext cx="53098" cy="118496"/>
              </a:xfrm>
              <a:custGeom>
                <a:avLst/>
                <a:gdLst/>
                <a:ahLst/>
                <a:cxnLst/>
                <a:rect l="l" t="t" r="r" b="b"/>
                <a:pathLst>
                  <a:path w="1649" h="3680" fill="none" extrusionOk="0">
                    <a:moveTo>
                      <a:pt x="971" y="3562"/>
                    </a:moveTo>
                    <a:cubicBezTo>
                      <a:pt x="1104" y="3503"/>
                      <a:pt x="1163" y="3371"/>
                      <a:pt x="1280" y="3312"/>
                    </a:cubicBezTo>
                    <a:cubicBezTo>
                      <a:pt x="1648" y="2767"/>
                      <a:pt x="1589" y="2090"/>
                      <a:pt x="1531" y="1472"/>
                    </a:cubicBezTo>
                    <a:cubicBezTo>
                      <a:pt x="1472" y="987"/>
                      <a:pt x="1398" y="501"/>
                      <a:pt x="1398" y="1"/>
                    </a:cubicBezTo>
                    <a:cubicBezTo>
                      <a:pt x="1222" y="1"/>
                      <a:pt x="1163" y="192"/>
                      <a:pt x="1163" y="310"/>
                    </a:cubicBezTo>
                    <a:cubicBezTo>
                      <a:pt x="1030" y="619"/>
                      <a:pt x="795" y="869"/>
                      <a:pt x="545" y="1163"/>
                    </a:cubicBezTo>
                    <a:cubicBezTo>
                      <a:pt x="427" y="1355"/>
                      <a:pt x="294" y="1605"/>
                      <a:pt x="236" y="1840"/>
                    </a:cubicBezTo>
                    <a:cubicBezTo>
                      <a:pt x="118" y="2090"/>
                      <a:pt x="59" y="2400"/>
                      <a:pt x="0" y="2635"/>
                    </a:cubicBezTo>
                    <a:cubicBezTo>
                      <a:pt x="0" y="2885"/>
                      <a:pt x="59" y="3194"/>
                      <a:pt x="236" y="3371"/>
                    </a:cubicBezTo>
                    <a:cubicBezTo>
                      <a:pt x="427" y="3562"/>
                      <a:pt x="736" y="3680"/>
                      <a:pt x="971" y="3562"/>
                    </a:cubicBezTo>
                    <a:close/>
                  </a:path>
                </a:pathLst>
              </a:custGeom>
              <a:noFill/>
              <a:ln w="6250" cap="rnd" cmpd="sng">
                <a:solidFill>
                  <a:srgbClr val="28481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0" name="Google Shape;3200;p23"/>
              <p:cNvSpPr/>
              <p:nvPr/>
            </p:nvSpPr>
            <p:spPr>
              <a:xfrm>
                <a:off x="3161238" y="4258416"/>
                <a:ext cx="51230" cy="112797"/>
              </a:xfrm>
              <a:custGeom>
                <a:avLst/>
                <a:gdLst/>
                <a:ahLst/>
                <a:cxnLst/>
                <a:rect l="l" t="t" r="r" b="b"/>
                <a:pathLst>
                  <a:path w="1591" h="3503" fill="none" extrusionOk="0">
                    <a:moveTo>
                      <a:pt x="1472" y="0"/>
                    </a:moveTo>
                    <a:cubicBezTo>
                      <a:pt x="1163" y="619"/>
                      <a:pt x="795" y="1178"/>
                      <a:pt x="427" y="1722"/>
                    </a:cubicBezTo>
                    <a:cubicBezTo>
                      <a:pt x="369" y="1840"/>
                      <a:pt x="310" y="2031"/>
                      <a:pt x="251" y="2149"/>
                    </a:cubicBezTo>
                    <a:cubicBezTo>
                      <a:pt x="118" y="2399"/>
                      <a:pt x="1" y="2649"/>
                      <a:pt x="60" y="2885"/>
                    </a:cubicBezTo>
                    <a:cubicBezTo>
                      <a:pt x="60" y="3135"/>
                      <a:pt x="251" y="3385"/>
                      <a:pt x="486" y="3444"/>
                    </a:cubicBezTo>
                    <a:cubicBezTo>
                      <a:pt x="678" y="3503"/>
                      <a:pt x="913" y="3444"/>
                      <a:pt x="1104" y="3312"/>
                    </a:cubicBezTo>
                    <a:cubicBezTo>
                      <a:pt x="1222" y="3194"/>
                      <a:pt x="1355" y="3017"/>
                      <a:pt x="1413" y="2826"/>
                    </a:cubicBezTo>
                    <a:cubicBezTo>
                      <a:pt x="1590" y="2340"/>
                      <a:pt x="1590" y="1840"/>
                      <a:pt x="1531" y="1295"/>
                    </a:cubicBezTo>
                    <a:cubicBezTo>
                      <a:pt x="1531" y="869"/>
                      <a:pt x="1531" y="442"/>
                      <a:pt x="1472" y="0"/>
                    </a:cubicBezTo>
                    <a:close/>
                  </a:path>
                </a:pathLst>
              </a:custGeom>
              <a:noFill/>
              <a:ln w="6250" cap="rnd" cmpd="sng">
                <a:solidFill>
                  <a:srgbClr val="28481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1" name="Google Shape;3201;p23"/>
              <p:cNvSpPr/>
              <p:nvPr/>
            </p:nvSpPr>
            <p:spPr>
              <a:xfrm>
                <a:off x="3121921" y="4495348"/>
                <a:ext cx="49298" cy="110929"/>
              </a:xfrm>
              <a:custGeom>
                <a:avLst/>
                <a:gdLst/>
                <a:ahLst/>
                <a:cxnLst/>
                <a:rect l="l" t="t" r="r" b="b"/>
                <a:pathLst>
                  <a:path w="1531" h="3445" fill="none" extrusionOk="0">
                    <a:moveTo>
                      <a:pt x="1398" y="2517"/>
                    </a:moveTo>
                    <a:cubicBezTo>
                      <a:pt x="1531" y="1973"/>
                      <a:pt x="1472" y="1355"/>
                      <a:pt x="1398" y="810"/>
                    </a:cubicBezTo>
                    <a:cubicBezTo>
                      <a:pt x="1339" y="560"/>
                      <a:pt x="1339" y="251"/>
                      <a:pt x="1281" y="1"/>
                    </a:cubicBezTo>
                    <a:cubicBezTo>
                      <a:pt x="795" y="619"/>
                      <a:pt x="427" y="1296"/>
                      <a:pt x="177" y="2090"/>
                    </a:cubicBezTo>
                    <a:cubicBezTo>
                      <a:pt x="59" y="2341"/>
                      <a:pt x="0" y="2576"/>
                      <a:pt x="59" y="2885"/>
                    </a:cubicBezTo>
                    <a:cubicBezTo>
                      <a:pt x="118" y="3135"/>
                      <a:pt x="295" y="3385"/>
                      <a:pt x="604" y="3444"/>
                    </a:cubicBezTo>
                    <a:cubicBezTo>
                      <a:pt x="795" y="3444"/>
                      <a:pt x="1030" y="3312"/>
                      <a:pt x="1163" y="3135"/>
                    </a:cubicBezTo>
                    <a:cubicBezTo>
                      <a:pt x="1339" y="3018"/>
                      <a:pt x="1398" y="2767"/>
                      <a:pt x="1398" y="2517"/>
                    </a:cubicBezTo>
                    <a:close/>
                  </a:path>
                </a:pathLst>
              </a:custGeom>
              <a:noFill/>
              <a:ln w="6250" cap="rnd" cmpd="sng">
                <a:solidFill>
                  <a:srgbClr val="28481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2" name="Google Shape;3202;p23"/>
              <p:cNvSpPr/>
              <p:nvPr/>
            </p:nvSpPr>
            <p:spPr>
              <a:xfrm>
                <a:off x="3315254" y="4402932"/>
                <a:ext cx="41248" cy="96729"/>
              </a:xfrm>
              <a:custGeom>
                <a:avLst/>
                <a:gdLst/>
                <a:ahLst/>
                <a:cxnLst/>
                <a:rect l="l" t="t" r="r" b="b"/>
                <a:pathLst>
                  <a:path w="1281" h="3004" fill="none" extrusionOk="0">
                    <a:moveTo>
                      <a:pt x="1163" y="2326"/>
                    </a:moveTo>
                    <a:cubicBezTo>
                      <a:pt x="1222" y="2135"/>
                      <a:pt x="1222" y="1899"/>
                      <a:pt x="1281" y="1708"/>
                    </a:cubicBezTo>
                    <a:cubicBezTo>
                      <a:pt x="1281" y="1164"/>
                      <a:pt x="1045" y="545"/>
                      <a:pt x="1163" y="1"/>
                    </a:cubicBezTo>
                    <a:cubicBezTo>
                      <a:pt x="736" y="545"/>
                      <a:pt x="310" y="1164"/>
                      <a:pt x="118" y="1840"/>
                    </a:cubicBezTo>
                    <a:cubicBezTo>
                      <a:pt x="59" y="2076"/>
                      <a:pt x="1" y="2326"/>
                      <a:pt x="59" y="2576"/>
                    </a:cubicBezTo>
                    <a:cubicBezTo>
                      <a:pt x="118" y="2812"/>
                      <a:pt x="368" y="3003"/>
                      <a:pt x="619" y="3003"/>
                    </a:cubicBezTo>
                    <a:cubicBezTo>
                      <a:pt x="913" y="2944"/>
                      <a:pt x="1104" y="2635"/>
                      <a:pt x="1163" y="2326"/>
                    </a:cubicBezTo>
                    <a:close/>
                  </a:path>
                </a:pathLst>
              </a:custGeom>
              <a:noFill/>
              <a:ln w="6250" cap="rnd" cmpd="sng">
                <a:solidFill>
                  <a:srgbClr val="28481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203" name="Google Shape;3203;p23"/>
            <p:cNvSpPr/>
            <p:nvPr/>
          </p:nvSpPr>
          <p:spPr>
            <a:xfrm>
              <a:off x="3393276" y="-295069"/>
              <a:ext cx="88906" cy="74339"/>
            </a:xfrm>
            <a:custGeom>
              <a:avLst/>
              <a:gdLst/>
              <a:ahLst/>
              <a:cxnLst/>
              <a:rect l="l" t="t" r="r" b="b"/>
              <a:pathLst>
                <a:path w="3430" h="2868" extrusionOk="0">
                  <a:moveTo>
                    <a:pt x="2018" y="0"/>
                  </a:moveTo>
                  <a:cubicBezTo>
                    <a:pt x="1833" y="0"/>
                    <a:pt x="1647" y="27"/>
                    <a:pt x="1472" y="70"/>
                  </a:cubicBezTo>
                  <a:cubicBezTo>
                    <a:pt x="236" y="497"/>
                    <a:pt x="0" y="2101"/>
                    <a:pt x="1104" y="2704"/>
                  </a:cubicBezTo>
                  <a:cubicBezTo>
                    <a:pt x="1222" y="2778"/>
                    <a:pt x="1340" y="2836"/>
                    <a:pt x="1413" y="2836"/>
                  </a:cubicBezTo>
                  <a:cubicBezTo>
                    <a:pt x="1514" y="2857"/>
                    <a:pt x="1616" y="2867"/>
                    <a:pt x="1717" y="2867"/>
                  </a:cubicBezTo>
                  <a:cubicBezTo>
                    <a:pt x="2472" y="2867"/>
                    <a:pt x="3195" y="2314"/>
                    <a:pt x="3312" y="1600"/>
                  </a:cubicBezTo>
                  <a:cubicBezTo>
                    <a:pt x="3429" y="1174"/>
                    <a:pt x="3253" y="688"/>
                    <a:pt x="2944" y="320"/>
                  </a:cubicBezTo>
                  <a:cubicBezTo>
                    <a:pt x="2671" y="85"/>
                    <a:pt x="2344" y="0"/>
                    <a:pt x="2018" y="0"/>
                  </a:cubicBezTo>
                  <a:close/>
                </a:path>
              </a:pathLst>
            </a:custGeom>
            <a:solidFill>
              <a:srgbClr val="F7D79F"/>
            </a:solidFill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23"/>
            <p:cNvSpPr/>
            <p:nvPr/>
          </p:nvSpPr>
          <p:spPr>
            <a:xfrm>
              <a:off x="3519360" y="-54773"/>
              <a:ext cx="81285" cy="73380"/>
            </a:xfrm>
            <a:custGeom>
              <a:avLst/>
              <a:gdLst/>
              <a:ahLst/>
              <a:cxnLst/>
              <a:rect l="l" t="t" r="r" b="b"/>
              <a:pathLst>
                <a:path w="3136" h="2831" extrusionOk="0">
                  <a:moveTo>
                    <a:pt x="1560" y="1"/>
                  </a:moveTo>
                  <a:cubicBezTo>
                    <a:pt x="1194" y="1"/>
                    <a:pt x="837" y="134"/>
                    <a:pt x="560" y="373"/>
                  </a:cubicBezTo>
                  <a:cubicBezTo>
                    <a:pt x="428" y="491"/>
                    <a:pt x="310" y="623"/>
                    <a:pt x="251" y="741"/>
                  </a:cubicBezTo>
                  <a:cubicBezTo>
                    <a:pt x="1" y="1227"/>
                    <a:pt x="192" y="1845"/>
                    <a:pt x="501" y="2330"/>
                  </a:cubicBezTo>
                  <a:cubicBezTo>
                    <a:pt x="560" y="2463"/>
                    <a:pt x="619" y="2580"/>
                    <a:pt x="737" y="2698"/>
                  </a:cubicBezTo>
                  <a:cubicBezTo>
                    <a:pt x="928" y="2831"/>
                    <a:pt x="1163" y="2831"/>
                    <a:pt x="1414" y="2831"/>
                  </a:cubicBezTo>
                  <a:cubicBezTo>
                    <a:pt x="1840" y="2831"/>
                    <a:pt x="2267" y="2831"/>
                    <a:pt x="2635" y="2580"/>
                  </a:cubicBezTo>
                  <a:cubicBezTo>
                    <a:pt x="3003" y="2330"/>
                    <a:pt x="3135" y="1903"/>
                    <a:pt x="3135" y="1477"/>
                  </a:cubicBezTo>
                  <a:cubicBezTo>
                    <a:pt x="3077" y="917"/>
                    <a:pt x="2709" y="373"/>
                    <a:pt x="2149" y="123"/>
                  </a:cubicBezTo>
                  <a:cubicBezTo>
                    <a:pt x="1958" y="40"/>
                    <a:pt x="1758" y="1"/>
                    <a:pt x="1560" y="1"/>
                  </a:cubicBezTo>
                  <a:close/>
                </a:path>
              </a:pathLst>
            </a:custGeom>
            <a:solidFill>
              <a:srgbClr val="F7D79F"/>
            </a:solidFill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23"/>
            <p:cNvSpPr/>
            <p:nvPr/>
          </p:nvSpPr>
          <p:spPr>
            <a:xfrm>
              <a:off x="3598619" y="103515"/>
              <a:ext cx="23665" cy="105028"/>
            </a:xfrm>
            <a:custGeom>
              <a:avLst/>
              <a:gdLst/>
              <a:ahLst/>
              <a:cxnLst/>
              <a:rect l="l" t="t" r="r" b="b"/>
              <a:pathLst>
                <a:path w="913" h="4052" extrusionOk="0">
                  <a:moveTo>
                    <a:pt x="66" y="1"/>
                  </a:moveTo>
                  <a:cubicBezTo>
                    <a:pt x="45" y="1"/>
                    <a:pt x="23" y="2"/>
                    <a:pt x="0" y="4"/>
                  </a:cubicBezTo>
                  <a:cubicBezTo>
                    <a:pt x="236" y="1299"/>
                    <a:pt x="236" y="2580"/>
                    <a:pt x="59" y="3875"/>
                  </a:cubicBezTo>
                  <a:cubicBezTo>
                    <a:pt x="236" y="3934"/>
                    <a:pt x="486" y="3993"/>
                    <a:pt x="677" y="4051"/>
                  </a:cubicBezTo>
                  <a:cubicBezTo>
                    <a:pt x="913" y="3080"/>
                    <a:pt x="913" y="2094"/>
                    <a:pt x="854" y="1108"/>
                  </a:cubicBezTo>
                  <a:cubicBezTo>
                    <a:pt x="797" y="642"/>
                    <a:pt x="565" y="1"/>
                    <a:pt x="66" y="1"/>
                  </a:cubicBezTo>
                  <a:close/>
                </a:path>
              </a:pathLst>
            </a:custGeom>
            <a:solidFill>
              <a:srgbClr val="F7D79F"/>
            </a:solidFill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23"/>
            <p:cNvSpPr/>
            <p:nvPr/>
          </p:nvSpPr>
          <p:spPr>
            <a:xfrm>
              <a:off x="3058073" y="204946"/>
              <a:ext cx="567622" cy="348132"/>
            </a:xfrm>
            <a:custGeom>
              <a:avLst/>
              <a:gdLst/>
              <a:ahLst/>
              <a:cxnLst/>
              <a:rect l="l" t="t" r="r" b="b"/>
              <a:pathLst>
                <a:path w="21899" h="13431" extrusionOk="0">
                  <a:moveTo>
                    <a:pt x="20788" y="1"/>
                  </a:moveTo>
                  <a:cubicBezTo>
                    <a:pt x="20326" y="1"/>
                    <a:pt x="19943" y="379"/>
                    <a:pt x="19617" y="756"/>
                  </a:cubicBezTo>
                  <a:cubicBezTo>
                    <a:pt x="18278" y="2228"/>
                    <a:pt x="16983" y="3759"/>
                    <a:pt x="15394" y="4995"/>
                  </a:cubicBezTo>
                  <a:cubicBezTo>
                    <a:pt x="11347" y="8115"/>
                    <a:pt x="6078" y="9101"/>
                    <a:pt x="1104" y="10204"/>
                  </a:cubicBezTo>
                  <a:cubicBezTo>
                    <a:pt x="618" y="10322"/>
                    <a:pt x="0" y="10631"/>
                    <a:pt x="59" y="11117"/>
                  </a:cubicBezTo>
                  <a:cubicBezTo>
                    <a:pt x="118" y="11249"/>
                    <a:pt x="250" y="11367"/>
                    <a:pt x="309" y="11485"/>
                  </a:cubicBezTo>
                  <a:cubicBezTo>
                    <a:pt x="1663" y="12839"/>
                    <a:pt x="3679" y="13265"/>
                    <a:pt x="5578" y="13383"/>
                  </a:cubicBezTo>
                  <a:cubicBezTo>
                    <a:pt x="6036" y="13414"/>
                    <a:pt x="6496" y="13430"/>
                    <a:pt x="6957" y="13430"/>
                  </a:cubicBezTo>
                  <a:cubicBezTo>
                    <a:pt x="10195" y="13430"/>
                    <a:pt x="13450" y="12646"/>
                    <a:pt x="16129" y="10881"/>
                  </a:cubicBezTo>
                  <a:cubicBezTo>
                    <a:pt x="19190" y="8850"/>
                    <a:pt x="21530" y="5539"/>
                    <a:pt x="21825" y="1860"/>
                  </a:cubicBezTo>
                  <a:cubicBezTo>
                    <a:pt x="21898" y="1066"/>
                    <a:pt x="21707" y="80"/>
                    <a:pt x="20971" y="21"/>
                  </a:cubicBezTo>
                  <a:cubicBezTo>
                    <a:pt x="20909" y="7"/>
                    <a:pt x="20848" y="1"/>
                    <a:pt x="20788" y="1"/>
                  </a:cubicBezTo>
                  <a:close/>
                </a:path>
              </a:pathLst>
            </a:custGeom>
            <a:solidFill>
              <a:srgbClr val="F7D79F"/>
            </a:solidFill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23"/>
            <p:cNvSpPr/>
            <p:nvPr/>
          </p:nvSpPr>
          <p:spPr>
            <a:xfrm>
              <a:off x="3429998" y="360217"/>
              <a:ext cx="98444" cy="87065"/>
            </a:xfrm>
            <a:custGeom>
              <a:avLst/>
              <a:gdLst/>
              <a:ahLst/>
              <a:cxnLst/>
              <a:rect l="l" t="t" r="r" b="b"/>
              <a:pathLst>
                <a:path w="3798" h="3359" extrusionOk="0">
                  <a:moveTo>
                    <a:pt x="1920" y="0"/>
                  </a:moveTo>
                  <a:cubicBezTo>
                    <a:pt x="1705" y="0"/>
                    <a:pt x="1485" y="44"/>
                    <a:pt x="1296" y="167"/>
                  </a:cubicBezTo>
                  <a:cubicBezTo>
                    <a:pt x="1046" y="226"/>
                    <a:pt x="795" y="403"/>
                    <a:pt x="619" y="594"/>
                  </a:cubicBezTo>
                  <a:cubicBezTo>
                    <a:pt x="427" y="771"/>
                    <a:pt x="310" y="962"/>
                    <a:pt x="251" y="1139"/>
                  </a:cubicBezTo>
                  <a:cubicBezTo>
                    <a:pt x="1" y="1639"/>
                    <a:pt x="60" y="2316"/>
                    <a:pt x="427" y="2743"/>
                  </a:cubicBezTo>
                  <a:cubicBezTo>
                    <a:pt x="752" y="3120"/>
                    <a:pt x="1273" y="3359"/>
                    <a:pt x="1765" y="3359"/>
                  </a:cubicBezTo>
                  <a:cubicBezTo>
                    <a:pt x="1830" y="3359"/>
                    <a:pt x="1894" y="3355"/>
                    <a:pt x="1958" y="3346"/>
                  </a:cubicBezTo>
                  <a:cubicBezTo>
                    <a:pt x="2576" y="3287"/>
                    <a:pt x="3062" y="2978"/>
                    <a:pt x="3430" y="2493"/>
                  </a:cubicBezTo>
                  <a:cubicBezTo>
                    <a:pt x="3621" y="2242"/>
                    <a:pt x="3798" y="1948"/>
                    <a:pt x="3798" y="1580"/>
                  </a:cubicBezTo>
                  <a:cubicBezTo>
                    <a:pt x="3798" y="1271"/>
                    <a:pt x="3739" y="903"/>
                    <a:pt x="3430" y="653"/>
                  </a:cubicBezTo>
                  <a:cubicBezTo>
                    <a:pt x="3371" y="594"/>
                    <a:pt x="3253" y="535"/>
                    <a:pt x="3135" y="476"/>
                  </a:cubicBezTo>
                  <a:cubicBezTo>
                    <a:pt x="2885" y="285"/>
                    <a:pt x="2576" y="167"/>
                    <a:pt x="2267" y="35"/>
                  </a:cubicBezTo>
                  <a:cubicBezTo>
                    <a:pt x="2157" y="14"/>
                    <a:pt x="2039" y="0"/>
                    <a:pt x="1920" y="0"/>
                  </a:cubicBezTo>
                  <a:close/>
                </a:path>
              </a:pathLst>
            </a:custGeom>
            <a:solidFill>
              <a:srgbClr val="F7D79F"/>
            </a:solidFill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23"/>
            <p:cNvSpPr/>
            <p:nvPr/>
          </p:nvSpPr>
          <p:spPr>
            <a:xfrm>
              <a:off x="3506286" y="283593"/>
              <a:ext cx="84344" cy="80767"/>
            </a:xfrm>
            <a:custGeom>
              <a:avLst/>
              <a:gdLst/>
              <a:ahLst/>
              <a:cxnLst/>
              <a:rect l="l" t="t" r="r" b="b"/>
              <a:pathLst>
                <a:path w="3254" h="3116" extrusionOk="0">
                  <a:moveTo>
                    <a:pt x="1648" y="1"/>
                  </a:moveTo>
                  <a:cubicBezTo>
                    <a:pt x="1532" y="1"/>
                    <a:pt x="1414" y="15"/>
                    <a:pt x="1296" y="48"/>
                  </a:cubicBezTo>
                  <a:cubicBezTo>
                    <a:pt x="737" y="180"/>
                    <a:pt x="369" y="783"/>
                    <a:pt x="119" y="1343"/>
                  </a:cubicBezTo>
                  <a:cubicBezTo>
                    <a:pt x="60" y="1519"/>
                    <a:pt x="1" y="1711"/>
                    <a:pt x="60" y="1887"/>
                  </a:cubicBezTo>
                  <a:cubicBezTo>
                    <a:pt x="60" y="2137"/>
                    <a:pt x="251" y="2329"/>
                    <a:pt x="428" y="2505"/>
                  </a:cubicBezTo>
                  <a:cubicBezTo>
                    <a:pt x="771" y="2848"/>
                    <a:pt x="1275" y="3115"/>
                    <a:pt x="1750" y="3115"/>
                  </a:cubicBezTo>
                  <a:cubicBezTo>
                    <a:pt x="1866" y="3115"/>
                    <a:pt x="1981" y="3099"/>
                    <a:pt x="2091" y="3065"/>
                  </a:cubicBezTo>
                  <a:cubicBezTo>
                    <a:pt x="2694" y="2932"/>
                    <a:pt x="3003" y="2329"/>
                    <a:pt x="3194" y="1769"/>
                  </a:cubicBezTo>
                  <a:cubicBezTo>
                    <a:pt x="3253" y="1460"/>
                    <a:pt x="3253" y="1225"/>
                    <a:pt x="3136" y="916"/>
                  </a:cubicBezTo>
                  <a:cubicBezTo>
                    <a:pt x="3062" y="666"/>
                    <a:pt x="2827" y="416"/>
                    <a:pt x="2517" y="239"/>
                  </a:cubicBezTo>
                  <a:cubicBezTo>
                    <a:pt x="2251" y="100"/>
                    <a:pt x="1954" y="1"/>
                    <a:pt x="1648" y="1"/>
                  </a:cubicBezTo>
                  <a:close/>
                </a:path>
              </a:pathLst>
            </a:custGeom>
            <a:solidFill>
              <a:srgbClr val="F7D79F"/>
            </a:solidFill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23"/>
            <p:cNvSpPr/>
            <p:nvPr/>
          </p:nvSpPr>
          <p:spPr>
            <a:xfrm>
              <a:off x="3232785" y="443425"/>
              <a:ext cx="81259" cy="86910"/>
            </a:xfrm>
            <a:custGeom>
              <a:avLst/>
              <a:gdLst/>
              <a:ahLst/>
              <a:cxnLst/>
              <a:rect l="l" t="t" r="r" b="b"/>
              <a:pathLst>
                <a:path w="3135" h="3353" extrusionOk="0">
                  <a:moveTo>
                    <a:pt x="1591" y="1"/>
                  </a:moveTo>
                  <a:cubicBezTo>
                    <a:pt x="1427" y="1"/>
                    <a:pt x="1298" y="61"/>
                    <a:pt x="1045" y="210"/>
                  </a:cubicBezTo>
                  <a:cubicBezTo>
                    <a:pt x="559" y="445"/>
                    <a:pt x="192" y="946"/>
                    <a:pt x="74" y="1490"/>
                  </a:cubicBezTo>
                  <a:cubicBezTo>
                    <a:pt x="0" y="2049"/>
                    <a:pt x="192" y="2653"/>
                    <a:pt x="618" y="3021"/>
                  </a:cubicBezTo>
                  <a:cubicBezTo>
                    <a:pt x="876" y="3243"/>
                    <a:pt x="1225" y="3352"/>
                    <a:pt x="1568" y="3352"/>
                  </a:cubicBezTo>
                  <a:cubicBezTo>
                    <a:pt x="1793" y="3352"/>
                    <a:pt x="2015" y="3305"/>
                    <a:pt x="2208" y="3212"/>
                  </a:cubicBezTo>
                  <a:cubicBezTo>
                    <a:pt x="2399" y="3153"/>
                    <a:pt x="2517" y="3021"/>
                    <a:pt x="2649" y="2903"/>
                  </a:cubicBezTo>
                  <a:cubicBezTo>
                    <a:pt x="3017" y="2535"/>
                    <a:pt x="3135" y="1976"/>
                    <a:pt x="3135" y="1549"/>
                  </a:cubicBezTo>
                  <a:cubicBezTo>
                    <a:pt x="3076" y="1063"/>
                    <a:pt x="2767" y="578"/>
                    <a:pt x="2399" y="269"/>
                  </a:cubicBezTo>
                  <a:cubicBezTo>
                    <a:pt x="2281" y="210"/>
                    <a:pt x="2149" y="136"/>
                    <a:pt x="2031" y="77"/>
                  </a:cubicBezTo>
                  <a:cubicBezTo>
                    <a:pt x="1834" y="29"/>
                    <a:pt x="1704" y="1"/>
                    <a:pt x="1591" y="1"/>
                  </a:cubicBezTo>
                  <a:close/>
                </a:path>
              </a:pathLst>
            </a:custGeom>
            <a:solidFill>
              <a:srgbClr val="F7D79F"/>
            </a:solidFill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23"/>
            <p:cNvSpPr/>
            <p:nvPr/>
          </p:nvSpPr>
          <p:spPr>
            <a:xfrm>
              <a:off x="3328152" y="420226"/>
              <a:ext cx="90798" cy="90435"/>
            </a:xfrm>
            <a:custGeom>
              <a:avLst/>
              <a:gdLst/>
              <a:ahLst/>
              <a:cxnLst/>
              <a:rect l="l" t="t" r="r" b="b"/>
              <a:pathLst>
                <a:path w="3503" h="3489" extrusionOk="0">
                  <a:moveTo>
                    <a:pt x="2031" y="1"/>
                  </a:moveTo>
                  <a:cubicBezTo>
                    <a:pt x="1413" y="1"/>
                    <a:pt x="869" y="295"/>
                    <a:pt x="501" y="796"/>
                  </a:cubicBezTo>
                  <a:cubicBezTo>
                    <a:pt x="133" y="1222"/>
                    <a:pt x="0" y="1899"/>
                    <a:pt x="251" y="2444"/>
                  </a:cubicBezTo>
                  <a:cubicBezTo>
                    <a:pt x="442" y="3062"/>
                    <a:pt x="986" y="3430"/>
                    <a:pt x="1604" y="3489"/>
                  </a:cubicBezTo>
                  <a:cubicBezTo>
                    <a:pt x="1781" y="3489"/>
                    <a:pt x="2031" y="3430"/>
                    <a:pt x="2208" y="3371"/>
                  </a:cubicBezTo>
                  <a:cubicBezTo>
                    <a:pt x="2708" y="3180"/>
                    <a:pt x="3135" y="2812"/>
                    <a:pt x="3312" y="2326"/>
                  </a:cubicBezTo>
                  <a:cubicBezTo>
                    <a:pt x="3503" y="1841"/>
                    <a:pt x="3503" y="1281"/>
                    <a:pt x="3253" y="796"/>
                  </a:cubicBezTo>
                  <a:cubicBezTo>
                    <a:pt x="3194" y="663"/>
                    <a:pt x="3135" y="545"/>
                    <a:pt x="3017" y="428"/>
                  </a:cubicBezTo>
                  <a:cubicBezTo>
                    <a:pt x="2649" y="60"/>
                    <a:pt x="2576" y="1"/>
                    <a:pt x="2031" y="1"/>
                  </a:cubicBezTo>
                  <a:close/>
                </a:path>
              </a:pathLst>
            </a:custGeom>
            <a:solidFill>
              <a:srgbClr val="F7D79F"/>
            </a:solidFill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23"/>
            <p:cNvSpPr/>
            <p:nvPr/>
          </p:nvSpPr>
          <p:spPr>
            <a:xfrm>
              <a:off x="3142370" y="462789"/>
              <a:ext cx="73250" cy="71176"/>
            </a:xfrm>
            <a:custGeom>
              <a:avLst/>
              <a:gdLst/>
              <a:ahLst/>
              <a:cxnLst/>
              <a:rect l="l" t="t" r="r" b="b"/>
              <a:pathLst>
                <a:path w="2826" h="2746" extrusionOk="0">
                  <a:moveTo>
                    <a:pt x="1663" y="1"/>
                  </a:moveTo>
                  <a:cubicBezTo>
                    <a:pt x="1044" y="1"/>
                    <a:pt x="417" y="385"/>
                    <a:pt x="118" y="934"/>
                  </a:cubicBezTo>
                  <a:cubicBezTo>
                    <a:pt x="59" y="1170"/>
                    <a:pt x="0" y="1420"/>
                    <a:pt x="0" y="1670"/>
                  </a:cubicBezTo>
                  <a:cubicBezTo>
                    <a:pt x="59" y="2038"/>
                    <a:pt x="309" y="2406"/>
                    <a:pt x="619" y="2583"/>
                  </a:cubicBezTo>
                  <a:cubicBezTo>
                    <a:pt x="846" y="2701"/>
                    <a:pt x="1073" y="2746"/>
                    <a:pt x="1300" y="2746"/>
                  </a:cubicBezTo>
                  <a:cubicBezTo>
                    <a:pt x="1441" y="2746"/>
                    <a:pt x="1581" y="2728"/>
                    <a:pt x="1722" y="2700"/>
                  </a:cubicBezTo>
                  <a:cubicBezTo>
                    <a:pt x="1958" y="2641"/>
                    <a:pt x="2208" y="2524"/>
                    <a:pt x="2385" y="2332"/>
                  </a:cubicBezTo>
                  <a:cubicBezTo>
                    <a:pt x="2576" y="2156"/>
                    <a:pt x="2635" y="1906"/>
                    <a:pt x="2694" y="1729"/>
                  </a:cubicBezTo>
                  <a:cubicBezTo>
                    <a:pt x="2826" y="1229"/>
                    <a:pt x="2752" y="684"/>
                    <a:pt x="2458" y="316"/>
                  </a:cubicBezTo>
                  <a:cubicBezTo>
                    <a:pt x="2326" y="199"/>
                    <a:pt x="2208" y="125"/>
                    <a:pt x="2090" y="66"/>
                  </a:cubicBezTo>
                  <a:cubicBezTo>
                    <a:pt x="1951" y="22"/>
                    <a:pt x="1807" y="1"/>
                    <a:pt x="1663" y="1"/>
                  </a:cubicBezTo>
                  <a:close/>
                </a:path>
              </a:pathLst>
            </a:custGeom>
            <a:solidFill>
              <a:srgbClr val="F7D79F"/>
            </a:solidFill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23"/>
            <p:cNvSpPr/>
            <p:nvPr/>
          </p:nvSpPr>
          <p:spPr>
            <a:xfrm>
              <a:off x="5601456" y="-229343"/>
              <a:ext cx="703806" cy="560676"/>
            </a:xfrm>
            <a:custGeom>
              <a:avLst/>
              <a:gdLst/>
              <a:ahLst/>
              <a:cxnLst/>
              <a:rect l="l" t="t" r="r" b="b"/>
              <a:pathLst>
                <a:path w="27153" h="21631" extrusionOk="0">
                  <a:moveTo>
                    <a:pt x="13929" y="1"/>
                  </a:moveTo>
                  <a:cubicBezTo>
                    <a:pt x="13863" y="1"/>
                    <a:pt x="13797" y="12"/>
                    <a:pt x="13731" y="37"/>
                  </a:cubicBezTo>
                  <a:cubicBezTo>
                    <a:pt x="13363" y="111"/>
                    <a:pt x="13171" y="405"/>
                    <a:pt x="13054" y="714"/>
                  </a:cubicBezTo>
                  <a:cubicBezTo>
                    <a:pt x="12877" y="1023"/>
                    <a:pt x="12686" y="1391"/>
                    <a:pt x="12568" y="1700"/>
                  </a:cubicBezTo>
                  <a:cubicBezTo>
                    <a:pt x="12141" y="2804"/>
                    <a:pt x="12068" y="4025"/>
                    <a:pt x="12259" y="5188"/>
                  </a:cubicBezTo>
                  <a:cubicBezTo>
                    <a:pt x="12009" y="5188"/>
                    <a:pt x="11832" y="5261"/>
                    <a:pt x="11582" y="5320"/>
                  </a:cubicBezTo>
                  <a:cubicBezTo>
                    <a:pt x="10655" y="5447"/>
                    <a:pt x="9706" y="5541"/>
                    <a:pt x="8766" y="5541"/>
                  </a:cubicBezTo>
                  <a:cubicBezTo>
                    <a:pt x="7408" y="5541"/>
                    <a:pt x="6068" y="5344"/>
                    <a:pt x="4842" y="4761"/>
                  </a:cubicBezTo>
                  <a:lnTo>
                    <a:pt x="4842" y="4761"/>
                  </a:lnTo>
                  <a:cubicBezTo>
                    <a:pt x="5018" y="5629"/>
                    <a:pt x="5754" y="6365"/>
                    <a:pt x="6623" y="6733"/>
                  </a:cubicBezTo>
                  <a:cubicBezTo>
                    <a:pt x="6681" y="6792"/>
                    <a:pt x="6740" y="6792"/>
                    <a:pt x="6799" y="6792"/>
                  </a:cubicBezTo>
                  <a:cubicBezTo>
                    <a:pt x="5946" y="7101"/>
                    <a:pt x="5077" y="7469"/>
                    <a:pt x="4283" y="7896"/>
                  </a:cubicBezTo>
                  <a:cubicBezTo>
                    <a:pt x="2075" y="9235"/>
                    <a:pt x="427" y="11575"/>
                    <a:pt x="236" y="14150"/>
                  </a:cubicBezTo>
                  <a:cubicBezTo>
                    <a:pt x="0" y="16784"/>
                    <a:pt x="1339" y="19477"/>
                    <a:pt x="3679" y="20640"/>
                  </a:cubicBezTo>
                  <a:cubicBezTo>
                    <a:pt x="4835" y="21223"/>
                    <a:pt x="6074" y="21400"/>
                    <a:pt x="7351" y="21400"/>
                  </a:cubicBezTo>
                  <a:cubicBezTo>
                    <a:pt x="9315" y="21400"/>
                    <a:pt x="11368" y="20982"/>
                    <a:pt x="13343" y="20982"/>
                  </a:cubicBezTo>
                  <a:cubicBezTo>
                    <a:pt x="13616" y="20982"/>
                    <a:pt x="13888" y="20990"/>
                    <a:pt x="14157" y="21008"/>
                  </a:cubicBezTo>
                  <a:cubicBezTo>
                    <a:pt x="15791" y="21134"/>
                    <a:pt x="17359" y="21631"/>
                    <a:pt x="18987" y="21631"/>
                  </a:cubicBezTo>
                  <a:cubicBezTo>
                    <a:pt x="19074" y="21631"/>
                    <a:pt x="19162" y="21629"/>
                    <a:pt x="19249" y="21626"/>
                  </a:cubicBezTo>
                  <a:cubicBezTo>
                    <a:pt x="22134" y="21567"/>
                    <a:pt x="24886" y="19728"/>
                    <a:pt x="26048" y="17093"/>
                  </a:cubicBezTo>
                  <a:cubicBezTo>
                    <a:pt x="27152" y="14386"/>
                    <a:pt x="26666" y="11148"/>
                    <a:pt x="24709" y="8999"/>
                  </a:cubicBezTo>
                  <a:cubicBezTo>
                    <a:pt x="23914" y="8072"/>
                    <a:pt x="22870" y="7336"/>
                    <a:pt x="21707" y="6851"/>
                  </a:cubicBezTo>
                  <a:cubicBezTo>
                    <a:pt x="21825" y="6792"/>
                    <a:pt x="21884" y="6733"/>
                    <a:pt x="22001" y="6601"/>
                  </a:cubicBezTo>
                  <a:lnTo>
                    <a:pt x="21030" y="6601"/>
                  </a:lnTo>
                  <a:cubicBezTo>
                    <a:pt x="20294" y="6292"/>
                    <a:pt x="19558" y="6115"/>
                    <a:pt x="18764" y="5924"/>
                  </a:cubicBezTo>
                  <a:cubicBezTo>
                    <a:pt x="18572" y="5865"/>
                    <a:pt x="18396" y="5806"/>
                    <a:pt x="18263" y="5688"/>
                  </a:cubicBezTo>
                  <a:cubicBezTo>
                    <a:pt x="18690" y="5129"/>
                    <a:pt x="18940" y="4526"/>
                    <a:pt x="19058" y="3790"/>
                  </a:cubicBezTo>
                  <a:lnTo>
                    <a:pt x="19058" y="3790"/>
                  </a:lnTo>
                  <a:cubicBezTo>
                    <a:pt x="17101" y="4334"/>
                    <a:pt x="15143" y="4761"/>
                    <a:pt x="13113" y="5070"/>
                  </a:cubicBezTo>
                  <a:cubicBezTo>
                    <a:pt x="13113" y="3598"/>
                    <a:pt x="13672" y="2186"/>
                    <a:pt x="14643" y="1141"/>
                  </a:cubicBezTo>
                  <a:cubicBezTo>
                    <a:pt x="14834" y="1023"/>
                    <a:pt x="15011" y="773"/>
                    <a:pt x="14952" y="596"/>
                  </a:cubicBezTo>
                  <a:cubicBezTo>
                    <a:pt x="14893" y="405"/>
                    <a:pt x="14776" y="346"/>
                    <a:pt x="14643" y="287"/>
                  </a:cubicBezTo>
                  <a:cubicBezTo>
                    <a:pt x="14412" y="149"/>
                    <a:pt x="14172" y="1"/>
                    <a:pt x="13929" y="1"/>
                  </a:cubicBezTo>
                  <a:close/>
                </a:path>
              </a:pathLst>
            </a:custGeom>
            <a:solidFill>
              <a:srgbClr val="F39D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23"/>
            <p:cNvSpPr/>
            <p:nvPr/>
          </p:nvSpPr>
          <p:spPr>
            <a:xfrm>
              <a:off x="5551868" y="-110518"/>
              <a:ext cx="704169" cy="399012"/>
            </a:xfrm>
            <a:custGeom>
              <a:avLst/>
              <a:gdLst/>
              <a:ahLst/>
              <a:cxnLst/>
              <a:rect l="l" t="t" r="r" b="b"/>
              <a:pathLst>
                <a:path w="27167" h="15394" fill="none" extrusionOk="0">
                  <a:moveTo>
                    <a:pt x="6755" y="0"/>
                  </a:moveTo>
                  <a:cubicBezTo>
                    <a:pt x="5887" y="236"/>
                    <a:pt x="5092" y="604"/>
                    <a:pt x="4297" y="1104"/>
                  </a:cubicBezTo>
                  <a:cubicBezTo>
                    <a:pt x="2090" y="2385"/>
                    <a:pt x="442" y="4783"/>
                    <a:pt x="191" y="7359"/>
                  </a:cubicBezTo>
                  <a:cubicBezTo>
                    <a:pt x="0" y="9934"/>
                    <a:pt x="1354" y="12627"/>
                    <a:pt x="3620" y="13790"/>
                  </a:cubicBezTo>
                  <a:cubicBezTo>
                    <a:pt x="6814" y="15394"/>
                    <a:pt x="10611" y="13922"/>
                    <a:pt x="14172" y="14158"/>
                  </a:cubicBezTo>
                  <a:cubicBezTo>
                    <a:pt x="15820" y="14290"/>
                    <a:pt x="17483" y="14835"/>
                    <a:pt x="19205" y="14835"/>
                  </a:cubicBezTo>
                  <a:cubicBezTo>
                    <a:pt x="22075" y="14717"/>
                    <a:pt x="24841" y="12877"/>
                    <a:pt x="26004" y="10243"/>
                  </a:cubicBezTo>
                  <a:cubicBezTo>
                    <a:pt x="27167" y="7594"/>
                    <a:pt x="26622" y="4283"/>
                    <a:pt x="24724" y="2149"/>
                  </a:cubicBezTo>
                  <a:cubicBezTo>
                    <a:pt x="23855" y="1222"/>
                    <a:pt x="22811" y="545"/>
                    <a:pt x="21707" y="0"/>
                  </a:cubicBezTo>
                </a:path>
              </a:pathLst>
            </a:custGeom>
            <a:noFill/>
            <a:ln w="6250" cap="flat" cmpd="sng">
              <a:solidFill>
                <a:srgbClr val="28481F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23"/>
            <p:cNvSpPr/>
            <p:nvPr/>
          </p:nvSpPr>
          <p:spPr>
            <a:xfrm>
              <a:off x="5677744" y="-188334"/>
              <a:ext cx="444787" cy="187324"/>
            </a:xfrm>
            <a:custGeom>
              <a:avLst/>
              <a:gdLst/>
              <a:ahLst/>
              <a:cxnLst/>
              <a:rect l="l" t="t" r="r" b="b"/>
              <a:pathLst>
                <a:path w="17160" h="7227" fill="none" extrusionOk="0">
                  <a:moveTo>
                    <a:pt x="13363" y="1899"/>
                  </a:moveTo>
                  <a:cubicBezTo>
                    <a:pt x="13790" y="1340"/>
                    <a:pt x="14099" y="663"/>
                    <a:pt x="14158" y="0"/>
                  </a:cubicBezTo>
                  <a:cubicBezTo>
                    <a:pt x="11700" y="604"/>
                    <a:pt x="9257" y="1104"/>
                    <a:pt x="6741" y="1472"/>
                  </a:cubicBezTo>
                  <a:cubicBezTo>
                    <a:pt x="4474" y="1766"/>
                    <a:pt x="2075" y="1899"/>
                    <a:pt x="0" y="913"/>
                  </a:cubicBezTo>
                  <a:cubicBezTo>
                    <a:pt x="177" y="1840"/>
                    <a:pt x="913" y="2502"/>
                    <a:pt x="1708" y="2870"/>
                  </a:cubicBezTo>
                  <a:cubicBezTo>
                    <a:pt x="2576" y="3312"/>
                    <a:pt x="3488" y="3370"/>
                    <a:pt x="4342" y="3488"/>
                  </a:cubicBezTo>
                  <a:cubicBezTo>
                    <a:pt x="3238" y="4224"/>
                    <a:pt x="1958" y="4651"/>
                    <a:pt x="663" y="4783"/>
                  </a:cubicBezTo>
                  <a:cubicBezTo>
                    <a:pt x="2635" y="5754"/>
                    <a:pt x="5019" y="5696"/>
                    <a:pt x="6917" y="4651"/>
                  </a:cubicBezTo>
                  <a:cubicBezTo>
                    <a:pt x="6741" y="5578"/>
                    <a:pt x="6314" y="6490"/>
                    <a:pt x="5637" y="7226"/>
                  </a:cubicBezTo>
                  <a:cubicBezTo>
                    <a:pt x="6858" y="6799"/>
                    <a:pt x="7844" y="5887"/>
                    <a:pt x="8389" y="4710"/>
                  </a:cubicBezTo>
                  <a:cubicBezTo>
                    <a:pt x="9861" y="5445"/>
                    <a:pt x="11332" y="6181"/>
                    <a:pt x="12804" y="6858"/>
                  </a:cubicBezTo>
                  <a:cubicBezTo>
                    <a:pt x="12200" y="5946"/>
                    <a:pt x="11833" y="4901"/>
                    <a:pt x="11700" y="3797"/>
                  </a:cubicBezTo>
                  <a:cubicBezTo>
                    <a:pt x="13540" y="4415"/>
                    <a:pt x="15688" y="4047"/>
                    <a:pt x="17160" y="2811"/>
                  </a:cubicBezTo>
                  <a:cubicBezTo>
                    <a:pt x="15821" y="2811"/>
                    <a:pt x="14526" y="2502"/>
                    <a:pt x="13363" y="1899"/>
                  </a:cubicBezTo>
                  <a:close/>
                </a:path>
              </a:pathLst>
            </a:custGeom>
            <a:noFill/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23"/>
            <p:cNvSpPr/>
            <p:nvPr/>
          </p:nvSpPr>
          <p:spPr>
            <a:xfrm>
              <a:off x="5858937" y="-288133"/>
              <a:ext cx="82426" cy="187194"/>
            </a:xfrm>
            <a:custGeom>
              <a:avLst/>
              <a:gdLst/>
              <a:ahLst/>
              <a:cxnLst/>
              <a:rect l="l" t="t" r="r" b="b"/>
              <a:pathLst>
                <a:path w="3180" h="7222" extrusionOk="0">
                  <a:moveTo>
                    <a:pt x="2048" y="1"/>
                  </a:moveTo>
                  <a:cubicBezTo>
                    <a:pt x="1976" y="1"/>
                    <a:pt x="1906" y="12"/>
                    <a:pt x="1840" y="39"/>
                  </a:cubicBezTo>
                  <a:cubicBezTo>
                    <a:pt x="1531" y="98"/>
                    <a:pt x="1340" y="466"/>
                    <a:pt x="1163" y="716"/>
                  </a:cubicBezTo>
                  <a:cubicBezTo>
                    <a:pt x="972" y="1084"/>
                    <a:pt x="795" y="1393"/>
                    <a:pt x="663" y="1761"/>
                  </a:cubicBezTo>
                  <a:cubicBezTo>
                    <a:pt x="1" y="3482"/>
                    <a:pt x="369" y="5381"/>
                    <a:pt x="663" y="7162"/>
                  </a:cubicBezTo>
                  <a:cubicBezTo>
                    <a:pt x="722" y="7203"/>
                    <a:pt x="787" y="7221"/>
                    <a:pt x="854" y="7221"/>
                  </a:cubicBezTo>
                  <a:cubicBezTo>
                    <a:pt x="1069" y="7221"/>
                    <a:pt x="1295" y="7032"/>
                    <a:pt x="1340" y="6852"/>
                  </a:cubicBezTo>
                  <a:cubicBezTo>
                    <a:pt x="1472" y="6543"/>
                    <a:pt x="1399" y="6234"/>
                    <a:pt x="1340" y="5984"/>
                  </a:cubicBezTo>
                  <a:cubicBezTo>
                    <a:pt x="1031" y="4277"/>
                    <a:pt x="1590" y="2438"/>
                    <a:pt x="2812" y="1201"/>
                  </a:cubicBezTo>
                  <a:cubicBezTo>
                    <a:pt x="3003" y="1025"/>
                    <a:pt x="3180" y="775"/>
                    <a:pt x="3062" y="598"/>
                  </a:cubicBezTo>
                  <a:cubicBezTo>
                    <a:pt x="3062" y="466"/>
                    <a:pt x="2944" y="348"/>
                    <a:pt x="2812" y="289"/>
                  </a:cubicBezTo>
                  <a:cubicBezTo>
                    <a:pt x="2572" y="140"/>
                    <a:pt x="2296" y="1"/>
                    <a:pt x="2048" y="1"/>
                  </a:cubicBezTo>
                  <a:close/>
                </a:path>
              </a:pathLst>
            </a:custGeom>
            <a:solidFill>
              <a:srgbClr val="F7D79F"/>
            </a:solidFill>
            <a:ln w="6250" cap="flat" cmpd="sng">
              <a:solidFill>
                <a:srgbClr val="28481F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23"/>
            <p:cNvSpPr/>
            <p:nvPr/>
          </p:nvSpPr>
          <p:spPr>
            <a:xfrm>
              <a:off x="5589999" y="-24691"/>
              <a:ext cx="74805" cy="204872"/>
            </a:xfrm>
            <a:custGeom>
              <a:avLst/>
              <a:gdLst/>
              <a:ahLst/>
              <a:cxnLst/>
              <a:rect l="l" t="t" r="r" b="b"/>
              <a:pathLst>
                <a:path w="2886" h="7904" fill="none" extrusionOk="0">
                  <a:moveTo>
                    <a:pt x="1914" y="7903"/>
                  </a:moveTo>
                  <a:cubicBezTo>
                    <a:pt x="2090" y="7903"/>
                    <a:pt x="2282" y="7903"/>
                    <a:pt x="2399" y="7786"/>
                  </a:cubicBezTo>
                  <a:cubicBezTo>
                    <a:pt x="2517" y="7594"/>
                    <a:pt x="2576" y="7359"/>
                    <a:pt x="2576" y="7168"/>
                  </a:cubicBezTo>
                  <a:cubicBezTo>
                    <a:pt x="2576" y="5696"/>
                    <a:pt x="1914" y="4224"/>
                    <a:pt x="2341" y="2811"/>
                  </a:cubicBezTo>
                  <a:cubicBezTo>
                    <a:pt x="2458" y="2385"/>
                    <a:pt x="2709" y="1958"/>
                    <a:pt x="2826" y="1472"/>
                  </a:cubicBezTo>
                  <a:cubicBezTo>
                    <a:pt x="2885" y="972"/>
                    <a:pt x="2709" y="369"/>
                    <a:pt x="2282" y="236"/>
                  </a:cubicBezTo>
                  <a:cubicBezTo>
                    <a:pt x="1664" y="1"/>
                    <a:pt x="1104" y="678"/>
                    <a:pt x="869" y="1281"/>
                  </a:cubicBezTo>
                  <a:cubicBezTo>
                    <a:pt x="251" y="2694"/>
                    <a:pt x="1" y="4224"/>
                    <a:pt x="251" y="5755"/>
                  </a:cubicBezTo>
                  <a:cubicBezTo>
                    <a:pt x="310" y="6255"/>
                    <a:pt x="442" y="6741"/>
                    <a:pt x="678" y="7109"/>
                  </a:cubicBezTo>
                  <a:cubicBezTo>
                    <a:pt x="928" y="7535"/>
                    <a:pt x="1413" y="7903"/>
                    <a:pt x="1914" y="7903"/>
                  </a:cubicBezTo>
                  <a:close/>
                </a:path>
              </a:pathLst>
            </a:custGeom>
            <a:noFill/>
            <a:ln w="6250" cap="flat" cmpd="sng">
              <a:solidFill>
                <a:srgbClr val="28481F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17" name="Google Shape;3217;p23"/>
            <p:cNvGrpSpPr/>
            <p:nvPr/>
          </p:nvGrpSpPr>
          <p:grpSpPr>
            <a:xfrm rot="9493343">
              <a:off x="3658964" y="-287081"/>
              <a:ext cx="613300" cy="623874"/>
              <a:chOff x="4580998" y="3642384"/>
              <a:chExt cx="762014" cy="775152"/>
            </a:xfrm>
          </p:grpSpPr>
          <p:sp>
            <p:nvSpPr>
              <p:cNvPr id="3218" name="Google Shape;3218;p23"/>
              <p:cNvSpPr/>
              <p:nvPr/>
            </p:nvSpPr>
            <p:spPr>
              <a:xfrm>
                <a:off x="4635965" y="3703662"/>
                <a:ext cx="707048" cy="713874"/>
              </a:xfrm>
              <a:custGeom>
                <a:avLst/>
                <a:gdLst/>
                <a:ahLst/>
                <a:cxnLst/>
                <a:rect l="l" t="t" r="r" b="b"/>
                <a:pathLst>
                  <a:path w="21958" h="22170" extrusionOk="0">
                    <a:moveTo>
                      <a:pt x="7859" y="12755"/>
                    </a:moveTo>
                    <a:cubicBezTo>
                      <a:pt x="8286" y="14109"/>
                      <a:pt x="9331" y="15271"/>
                      <a:pt x="10611" y="15830"/>
                    </a:cubicBezTo>
                    <a:cubicBezTo>
                      <a:pt x="10434" y="16625"/>
                      <a:pt x="10243" y="17361"/>
                      <a:pt x="10066" y="18097"/>
                    </a:cubicBezTo>
                    <a:cubicBezTo>
                      <a:pt x="9934" y="18038"/>
                      <a:pt x="9816" y="17964"/>
                      <a:pt x="9699" y="17964"/>
                    </a:cubicBezTo>
                    <a:cubicBezTo>
                      <a:pt x="8963" y="16257"/>
                      <a:pt x="8227" y="14594"/>
                      <a:pt x="7491" y="12946"/>
                    </a:cubicBezTo>
                    <a:cubicBezTo>
                      <a:pt x="7609" y="12887"/>
                      <a:pt x="7727" y="12813"/>
                      <a:pt x="7859" y="12755"/>
                    </a:cubicBezTo>
                    <a:close/>
                    <a:moveTo>
                      <a:pt x="11774" y="16198"/>
                    </a:moveTo>
                    <a:lnTo>
                      <a:pt x="11774" y="16198"/>
                    </a:lnTo>
                    <a:cubicBezTo>
                      <a:pt x="12083" y="16257"/>
                      <a:pt x="12392" y="16316"/>
                      <a:pt x="12701" y="16316"/>
                    </a:cubicBezTo>
                    <a:cubicBezTo>
                      <a:pt x="13010" y="16316"/>
                      <a:pt x="13245" y="16257"/>
                      <a:pt x="13495" y="16198"/>
                    </a:cubicBezTo>
                    <a:lnTo>
                      <a:pt x="13495" y="16198"/>
                    </a:lnTo>
                    <a:cubicBezTo>
                      <a:pt x="13245" y="16743"/>
                      <a:pt x="13010" y="17302"/>
                      <a:pt x="12760" y="17847"/>
                    </a:cubicBezTo>
                    <a:cubicBezTo>
                      <a:pt x="12611" y="18155"/>
                      <a:pt x="12411" y="18506"/>
                      <a:pt x="12168" y="18506"/>
                    </a:cubicBezTo>
                    <a:cubicBezTo>
                      <a:pt x="12121" y="18506"/>
                      <a:pt x="12073" y="18493"/>
                      <a:pt x="12024" y="18465"/>
                    </a:cubicBezTo>
                    <a:cubicBezTo>
                      <a:pt x="11965" y="17729"/>
                      <a:pt x="11847" y="16993"/>
                      <a:pt x="11774" y="16198"/>
                    </a:cubicBezTo>
                    <a:close/>
                    <a:moveTo>
                      <a:pt x="14754" y="0"/>
                    </a:moveTo>
                    <a:cubicBezTo>
                      <a:pt x="12905" y="0"/>
                      <a:pt x="11048" y="1372"/>
                      <a:pt x="10743" y="3248"/>
                    </a:cubicBezTo>
                    <a:cubicBezTo>
                      <a:pt x="9910" y="2429"/>
                      <a:pt x="8807" y="1773"/>
                      <a:pt x="7640" y="1773"/>
                    </a:cubicBezTo>
                    <a:cubicBezTo>
                      <a:pt x="7590" y="1773"/>
                      <a:pt x="7541" y="1774"/>
                      <a:pt x="7491" y="1776"/>
                    </a:cubicBezTo>
                    <a:cubicBezTo>
                      <a:pt x="6255" y="1850"/>
                      <a:pt x="5092" y="2762"/>
                      <a:pt x="4975" y="3925"/>
                    </a:cubicBezTo>
                    <a:cubicBezTo>
                      <a:pt x="3017" y="4057"/>
                      <a:pt x="1178" y="5455"/>
                      <a:pt x="560" y="7368"/>
                    </a:cubicBezTo>
                    <a:cubicBezTo>
                      <a:pt x="0" y="9267"/>
                      <a:pt x="736" y="11474"/>
                      <a:pt x="2340" y="12637"/>
                    </a:cubicBezTo>
                    <a:cubicBezTo>
                      <a:pt x="3152" y="13243"/>
                      <a:pt x="4158" y="13531"/>
                      <a:pt x="5173" y="13531"/>
                    </a:cubicBezTo>
                    <a:cubicBezTo>
                      <a:pt x="5686" y="13531"/>
                      <a:pt x="6202" y="13457"/>
                      <a:pt x="6696" y="13314"/>
                    </a:cubicBezTo>
                    <a:cubicBezTo>
                      <a:pt x="7241" y="15330"/>
                      <a:pt x="7123" y="17670"/>
                      <a:pt x="6873" y="19936"/>
                    </a:cubicBezTo>
                    <a:cubicBezTo>
                      <a:pt x="6814" y="20363"/>
                      <a:pt x="6755" y="20790"/>
                      <a:pt x="6932" y="21217"/>
                    </a:cubicBezTo>
                    <a:cubicBezTo>
                      <a:pt x="7182" y="21835"/>
                      <a:pt x="7859" y="21952"/>
                      <a:pt x="8403" y="22011"/>
                    </a:cubicBezTo>
                    <a:cubicBezTo>
                      <a:pt x="9080" y="22011"/>
                      <a:pt x="9816" y="22085"/>
                      <a:pt x="10493" y="22144"/>
                    </a:cubicBezTo>
                    <a:cubicBezTo>
                      <a:pt x="10659" y="22158"/>
                      <a:pt x="10828" y="22169"/>
                      <a:pt x="10998" y="22169"/>
                    </a:cubicBezTo>
                    <a:cubicBezTo>
                      <a:pt x="11519" y="22169"/>
                      <a:pt x="12039" y="22066"/>
                      <a:pt x="12451" y="21643"/>
                    </a:cubicBezTo>
                    <a:cubicBezTo>
                      <a:pt x="12760" y="21349"/>
                      <a:pt x="12951" y="20908"/>
                      <a:pt x="13127" y="20540"/>
                    </a:cubicBezTo>
                    <a:cubicBezTo>
                      <a:pt x="13746" y="18950"/>
                      <a:pt x="14349" y="17361"/>
                      <a:pt x="14908" y="15698"/>
                    </a:cubicBezTo>
                    <a:cubicBezTo>
                      <a:pt x="16130" y="15021"/>
                      <a:pt x="17057" y="13858"/>
                      <a:pt x="17425" y="12519"/>
                    </a:cubicBezTo>
                    <a:cubicBezTo>
                      <a:pt x="17535" y="12533"/>
                      <a:pt x="17646" y="12540"/>
                      <a:pt x="17756" y="12540"/>
                    </a:cubicBezTo>
                    <a:cubicBezTo>
                      <a:pt x="19052" y="12540"/>
                      <a:pt x="20293" y="11610"/>
                      <a:pt x="20971" y="10429"/>
                    </a:cubicBezTo>
                    <a:cubicBezTo>
                      <a:pt x="21648" y="9326"/>
                      <a:pt x="21957" y="7854"/>
                      <a:pt x="21339" y="6633"/>
                    </a:cubicBezTo>
                    <a:cubicBezTo>
                      <a:pt x="20939" y="5851"/>
                      <a:pt x="20019" y="5348"/>
                      <a:pt x="19158" y="5348"/>
                    </a:cubicBezTo>
                    <a:cubicBezTo>
                      <a:pt x="18722" y="5348"/>
                      <a:pt x="18301" y="5477"/>
                      <a:pt x="17969" y="5764"/>
                    </a:cubicBezTo>
                    <a:cubicBezTo>
                      <a:pt x="19073" y="3807"/>
                      <a:pt x="18028" y="923"/>
                      <a:pt x="15894" y="187"/>
                    </a:cubicBezTo>
                    <a:cubicBezTo>
                      <a:pt x="15524" y="60"/>
                      <a:pt x="15139" y="0"/>
                      <a:pt x="14754" y="0"/>
                    </a:cubicBezTo>
                    <a:close/>
                  </a:path>
                </a:pathLst>
              </a:custGeom>
              <a:solidFill>
                <a:srgbClr val="7FAA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9" name="Google Shape;3219;p23"/>
              <p:cNvSpPr/>
              <p:nvPr/>
            </p:nvSpPr>
            <p:spPr>
              <a:xfrm>
                <a:off x="4821731" y="4076932"/>
                <a:ext cx="100947" cy="165862"/>
              </a:xfrm>
              <a:custGeom>
                <a:avLst/>
                <a:gdLst/>
                <a:ahLst/>
                <a:cxnLst/>
                <a:rect l="l" t="t" r="r" b="b"/>
                <a:pathLst>
                  <a:path w="3135" h="5151" fill="none" extrusionOk="0">
                    <a:moveTo>
                      <a:pt x="3135" y="2884"/>
                    </a:moveTo>
                    <a:cubicBezTo>
                      <a:pt x="2944" y="3620"/>
                      <a:pt x="2767" y="4415"/>
                      <a:pt x="2576" y="5151"/>
                    </a:cubicBezTo>
                    <a:cubicBezTo>
                      <a:pt x="2458" y="5092"/>
                      <a:pt x="2325" y="5033"/>
                      <a:pt x="2208" y="4974"/>
                    </a:cubicBezTo>
                    <a:lnTo>
                      <a:pt x="0" y="0"/>
                    </a:lnTo>
                  </a:path>
                </a:pathLst>
              </a:custGeom>
              <a:noFill/>
              <a:ln w="6250" cap="rnd" cmpd="sng">
                <a:solidFill>
                  <a:srgbClr val="3C4C3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0" name="Google Shape;3220;p23"/>
              <p:cNvSpPr/>
              <p:nvPr/>
            </p:nvSpPr>
            <p:spPr>
              <a:xfrm>
                <a:off x="4960097" y="4181649"/>
                <a:ext cx="54998" cy="79148"/>
              </a:xfrm>
              <a:custGeom>
                <a:avLst/>
                <a:gdLst/>
                <a:ahLst/>
                <a:cxnLst/>
                <a:rect l="l" t="t" r="r" b="b"/>
                <a:pathLst>
                  <a:path w="1708" h="2458" fill="none" extrusionOk="0">
                    <a:moveTo>
                      <a:pt x="1708" y="0"/>
                    </a:moveTo>
                    <a:cubicBezTo>
                      <a:pt x="1472" y="545"/>
                      <a:pt x="1222" y="1104"/>
                      <a:pt x="972" y="1649"/>
                    </a:cubicBezTo>
                    <a:cubicBezTo>
                      <a:pt x="854" y="1958"/>
                      <a:pt x="545" y="2458"/>
                      <a:pt x="236" y="2267"/>
                    </a:cubicBezTo>
                    <a:cubicBezTo>
                      <a:pt x="177" y="1531"/>
                      <a:pt x="59" y="795"/>
                      <a:pt x="0" y="0"/>
                    </a:cubicBezTo>
                  </a:path>
                </a:pathLst>
              </a:custGeom>
              <a:noFill/>
              <a:ln w="6250" cap="rnd" cmpd="sng">
                <a:solidFill>
                  <a:srgbClr val="3C4C3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1" name="Google Shape;3221;p23"/>
              <p:cNvSpPr/>
              <p:nvPr/>
            </p:nvSpPr>
            <p:spPr>
              <a:xfrm>
                <a:off x="4796131" y="4088750"/>
                <a:ext cx="264459" cy="286258"/>
              </a:xfrm>
              <a:custGeom>
                <a:avLst/>
                <a:gdLst/>
                <a:ahLst/>
                <a:cxnLst/>
                <a:rect l="l" t="t" r="r" b="b"/>
                <a:pathLst>
                  <a:path w="8213" h="8890" fill="none" extrusionOk="0">
                    <a:moveTo>
                      <a:pt x="1" y="1"/>
                    </a:moveTo>
                    <a:cubicBezTo>
                      <a:pt x="545" y="2032"/>
                      <a:pt x="427" y="4357"/>
                      <a:pt x="177" y="6564"/>
                    </a:cubicBezTo>
                    <a:cubicBezTo>
                      <a:pt x="118" y="7050"/>
                      <a:pt x="59" y="7477"/>
                      <a:pt x="251" y="7845"/>
                    </a:cubicBezTo>
                    <a:cubicBezTo>
                      <a:pt x="486" y="8522"/>
                      <a:pt x="1163" y="8654"/>
                      <a:pt x="1722" y="8654"/>
                    </a:cubicBezTo>
                    <a:cubicBezTo>
                      <a:pt x="2458" y="8713"/>
                      <a:pt x="3120" y="8772"/>
                      <a:pt x="3797" y="8831"/>
                    </a:cubicBezTo>
                    <a:cubicBezTo>
                      <a:pt x="4474" y="8890"/>
                      <a:pt x="5210" y="8890"/>
                      <a:pt x="5769" y="8345"/>
                    </a:cubicBezTo>
                    <a:cubicBezTo>
                      <a:pt x="6064" y="8036"/>
                      <a:pt x="6255" y="7609"/>
                      <a:pt x="6432" y="7183"/>
                    </a:cubicBezTo>
                    <a:cubicBezTo>
                      <a:pt x="7050" y="5637"/>
                      <a:pt x="7668" y="3989"/>
                      <a:pt x="8212" y="2400"/>
                    </a:cubicBezTo>
                  </a:path>
                </a:pathLst>
              </a:custGeom>
              <a:noFill/>
              <a:ln w="6250" cap="rnd" cmpd="sng">
                <a:solidFill>
                  <a:srgbClr val="3C4C3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2" name="Google Shape;3222;p23"/>
              <p:cNvSpPr/>
              <p:nvPr/>
            </p:nvSpPr>
            <p:spPr>
              <a:xfrm>
                <a:off x="4580998" y="3642384"/>
                <a:ext cx="706565" cy="543085"/>
              </a:xfrm>
              <a:custGeom>
                <a:avLst/>
                <a:gdLst/>
                <a:ahLst/>
                <a:cxnLst/>
                <a:rect l="l" t="t" r="r" b="b"/>
                <a:pathLst>
                  <a:path w="21943" h="16866" fill="none" extrusionOk="0">
                    <a:moveTo>
                      <a:pt x="17410" y="13068"/>
                    </a:moveTo>
                    <a:cubicBezTo>
                      <a:pt x="18823" y="13245"/>
                      <a:pt x="20235" y="12274"/>
                      <a:pt x="20971" y="10979"/>
                    </a:cubicBezTo>
                    <a:cubicBezTo>
                      <a:pt x="21648" y="9875"/>
                      <a:pt x="21943" y="8344"/>
                      <a:pt x="21339" y="7182"/>
                    </a:cubicBezTo>
                    <a:cubicBezTo>
                      <a:pt x="20721" y="6019"/>
                      <a:pt x="18940" y="5460"/>
                      <a:pt x="17969" y="6328"/>
                    </a:cubicBezTo>
                    <a:cubicBezTo>
                      <a:pt x="19073" y="4356"/>
                      <a:pt x="18028" y="1472"/>
                      <a:pt x="15879" y="736"/>
                    </a:cubicBezTo>
                    <a:cubicBezTo>
                      <a:pt x="13731" y="0"/>
                      <a:pt x="11097" y="1545"/>
                      <a:pt x="10729" y="3753"/>
                    </a:cubicBezTo>
                    <a:cubicBezTo>
                      <a:pt x="9875" y="2943"/>
                      <a:pt x="8698" y="2281"/>
                      <a:pt x="7476" y="2340"/>
                    </a:cubicBezTo>
                    <a:cubicBezTo>
                      <a:pt x="6255" y="2399"/>
                      <a:pt x="5092" y="3311"/>
                      <a:pt x="4960" y="4489"/>
                    </a:cubicBezTo>
                    <a:cubicBezTo>
                      <a:pt x="3002" y="4606"/>
                      <a:pt x="1163" y="6019"/>
                      <a:pt x="545" y="7918"/>
                    </a:cubicBezTo>
                    <a:cubicBezTo>
                      <a:pt x="0" y="9757"/>
                      <a:pt x="736" y="11965"/>
                      <a:pt x="2325" y="13186"/>
                    </a:cubicBezTo>
                    <a:cubicBezTo>
                      <a:pt x="3915" y="14349"/>
                      <a:pt x="6255" y="14349"/>
                      <a:pt x="7844" y="13245"/>
                    </a:cubicBezTo>
                    <a:cubicBezTo>
                      <a:pt x="8462" y="15335"/>
                      <a:pt x="10537" y="16865"/>
                      <a:pt x="12686" y="16806"/>
                    </a:cubicBezTo>
                    <a:cubicBezTo>
                      <a:pt x="14834" y="16806"/>
                      <a:pt x="16865" y="15158"/>
                      <a:pt x="17410" y="13068"/>
                    </a:cubicBezTo>
                    <a:close/>
                  </a:path>
                </a:pathLst>
              </a:custGeom>
              <a:noFill/>
              <a:ln w="6250" cap="rnd" cmpd="sng">
                <a:solidFill>
                  <a:srgbClr val="3C4C3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3" name="Google Shape;3223;p23"/>
              <p:cNvSpPr/>
              <p:nvPr/>
            </p:nvSpPr>
            <p:spPr>
              <a:xfrm>
                <a:off x="4713214" y="3875517"/>
                <a:ext cx="155912" cy="134145"/>
              </a:xfrm>
              <a:custGeom>
                <a:avLst/>
                <a:gdLst/>
                <a:ahLst/>
                <a:cxnLst/>
                <a:rect l="l" t="t" r="r" b="b"/>
                <a:pathLst>
                  <a:path w="4842" h="4166" fill="none" extrusionOk="0">
                    <a:moveTo>
                      <a:pt x="1163" y="1"/>
                    </a:moveTo>
                    <a:cubicBezTo>
                      <a:pt x="486" y="310"/>
                      <a:pt x="0" y="1104"/>
                      <a:pt x="177" y="1840"/>
                    </a:cubicBezTo>
                    <a:cubicBezTo>
                      <a:pt x="368" y="2576"/>
                      <a:pt x="1354" y="3062"/>
                      <a:pt x="1957" y="2576"/>
                    </a:cubicBezTo>
                    <a:cubicBezTo>
                      <a:pt x="1840" y="3371"/>
                      <a:pt x="2576" y="4165"/>
                      <a:pt x="3370" y="4165"/>
                    </a:cubicBezTo>
                    <a:cubicBezTo>
                      <a:pt x="4165" y="4165"/>
                      <a:pt x="4842" y="3371"/>
                      <a:pt x="4783" y="2576"/>
                    </a:cubicBezTo>
                  </a:path>
                </a:pathLst>
              </a:custGeom>
              <a:noFill/>
              <a:ln w="6250" cap="rnd" cmpd="sng">
                <a:solidFill>
                  <a:srgbClr val="3C4C3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4" name="Google Shape;3224;p23"/>
              <p:cNvSpPr/>
              <p:nvPr/>
            </p:nvSpPr>
            <p:spPr>
              <a:xfrm>
                <a:off x="4906547" y="3887367"/>
                <a:ext cx="96697" cy="47431"/>
              </a:xfrm>
              <a:custGeom>
                <a:avLst/>
                <a:gdLst/>
                <a:ahLst/>
                <a:cxnLst/>
                <a:rect l="l" t="t" r="r" b="b"/>
                <a:pathLst>
                  <a:path w="3003" h="1473" fill="none" extrusionOk="0">
                    <a:moveTo>
                      <a:pt x="0" y="0"/>
                    </a:moveTo>
                    <a:cubicBezTo>
                      <a:pt x="192" y="677"/>
                      <a:pt x="795" y="1354"/>
                      <a:pt x="1531" y="1413"/>
                    </a:cubicBezTo>
                    <a:cubicBezTo>
                      <a:pt x="2267" y="1472"/>
                      <a:pt x="3003" y="795"/>
                      <a:pt x="2944" y="59"/>
                    </a:cubicBezTo>
                  </a:path>
                </a:pathLst>
              </a:custGeom>
              <a:noFill/>
              <a:ln w="6250" cap="rnd" cmpd="sng">
                <a:solidFill>
                  <a:srgbClr val="3C4C3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5" name="Google Shape;3225;p23"/>
              <p:cNvSpPr/>
              <p:nvPr/>
            </p:nvSpPr>
            <p:spPr>
              <a:xfrm>
                <a:off x="5013164" y="3919117"/>
                <a:ext cx="146478" cy="112346"/>
              </a:xfrm>
              <a:custGeom>
                <a:avLst/>
                <a:gdLst/>
                <a:ahLst/>
                <a:cxnLst/>
                <a:rect l="l" t="t" r="r" b="b"/>
                <a:pathLst>
                  <a:path w="4549" h="3489" fill="none" extrusionOk="0">
                    <a:moveTo>
                      <a:pt x="1" y="2944"/>
                    </a:moveTo>
                    <a:cubicBezTo>
                      <a:pt x="427" y="3488"/>
                      <a:pt x="1355" y="3429"/>
                      <a:pt x="1840" y="3003"/>
                    </a:cubicBezTo>
                    <a:cubicBezTo>
                      <a:pt x="2399" y="2576"/>
                      <a:pt x="2576" y="1840"/>
                      <a:pt x="2458" y="1163"/>
                    </a:cubicBezTo>
                    <a:cubicBezTo>
                      <a:pt x="2885" y="1472"/>
                      <a:pt x="3444" y="1531"/>
                      <a:pt x="3871" y="1281"/>
                    </a:cubicBezTo>
                    <a:cubicBezTo>
                      <a:pt x="4298" y="1045"/>
                      <a:pt x="4548" y="486"/>
                      <a:pt x="4475" y="0"/>
                    </a:cubicBezTo>
                  </a:path>
                </a:pathLst>
              </a:custGeom>
              <a:noFill/>
              <a:ln w="6250" cap="rnd" cmpd="sng">
                <a:solidFill>
                  <a:srgbClr val="3C4C3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226" name="Google Shape;3226;p23"/>
            <p:cNvSpPr/>
            <p:nvPr/>
          </p:nvSpPr>
          <p:spPr>
            <a:xfrm>
              <a:off x="2827863" y="-310663"/>
              <a:ext cx="148029" cy="147355"/>
            </a:xfrm>
            <a:custGeom>
              <a:avLst/>
              <a:gdLst/>
              <a:ahLst/>
              <a:cxnLst/>
              <a:rect l="l" t="t" r="r" b="b"/>
              <a:pathLst>
                <a:path w="5711" h="5685" extrusionOk="0">
                  <a:moveTo>
                    <a:pt x="2840" y="0"/>
                  </a:moveTo>
                  <a:cubicBezTo>
                    <a:pt x="2411" y="0"/>
                    <a:pt x="1981" y="107"/>
                    <a:pt x="1590" y="314"/>
                  </a:cubicBezTo>
                  <a:cubicBezTo>
                    <a:pt x="1104" y="564"/>
                    <a:pt x="736" y="990"/>
                    <a:pt x="486" y="1476"/>
                  </a:cubicBezTo>
                  <a:cubicBezTo>
                    <a:pt x="59" y="2212"/>
                    <a:pt x="0" y="3139"/>
                    <a:pt x="309" y="3934"/>
                  </a:cubicBezTo>
                  <a:cubicBezTo>
                    <a:pt x="677" y="4728"/>
                    <a:pt x="1354" y="5405"/>
                    <a:pt x="2149" y="5597"/>
                  </a:cubicBezTo>
                  <a:cubicBezTo>
                    <a:pt x="2392" y="5656"/>
                    <a:pt x="2653" y="5685"/>
                    <a:pt x="2914" y="5685"/>
                  </a:cubicBezTo>
                  <a:cubicBezTo>
                    <a:pt x="3175" y="5685"/>
                    <a:pt x="3437" y="5656"/>
                    <a:pt x="3679" y="5597"/>
                  </a:cubicBezTo>
                  <a:cubicBezTo>
                    <a:pt x="4901" y="5155"/>
                    <a:pt x="5710" y="3816"/>
                    <a:pt x="5578" y="2521"/>
                  </a:cubicBezTo>
                  <a:cubicBezTo>
                    <a:pt x="5460" y="1667"/>
                    <a:pt x="4975" y="814"/>
                    <a:pt x="4165" y="372"/>
                  </a:cubicBezTo>
                  <a:cubicBezTo>
                    <a:pt x="3755" y="122"/>
                    <a:pt x="3298" y="0"/>
                    <a:pt x="2840" y="0"/>
                  </a:cubicBezTo>
                  <a:close/>
                </a:path>
              </a:pathLst>
            </a:custGeom>
            <a:solidFill>
              <a:srgbClr val="7FA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23"/>
            <p:cNvSpPr/>
            <p:nvPr/>
          </p:nvSpPr>
          <p:spPr>
            <a:xfrm>
              <a:off x="2951846" y="-365876"/>
              <a:ext cx="127034" cy="128719"/>
            </a:xfrm>
            <a:custGeom>
              <a:avLst/>
              <a:gdLst/>
              <a:ahLst/>
              <a:cxnLst/>
              <a:rect l="l" t="t" r="r" b="b"/>
              <a:pathLst>
                <a:path w="4901" h="4966" extrusionOk="0">
                  <a:moveTo>
                    <a:pt x="2866" y="158"/>
                  </a:moveTo>
                  <a:cubicBezTo>
                    <a:pt x="2788" y="158"/>
                    <a:pt x="2711" y="164"/>
                    <a:pt x="2634" y="177"/>
                  </a:cubicBezTo>
                  <a:cubicBezTo>
                    <a:pt x="1663" y="295"/>
                    <a:pt x="1663" y="1"/>
                    <a:pt x="1163" y="854"/>
                  </a:cubicBezTo>
                  <a:cubicBezTo>
                    <a:pt x="486" y="1163"/>
                    <a:pt x="59" y="1840"/>
                    <a:pt x="0" y="2576"/>
                  </a:cubicBezTo>
                  <a:cubicBezTo>
                    <a:pt x="0" y="3312"/>
                    <a:pt x="309" y="3974"/>
                    <a:pt x="927" y="4416"/>
                  </a:cubicBezTo>
                  <a:cubicBezTo>
                    <a:pt x="1222" y="4592"/>
                    <a:pt x="1590" y="4710"/>
                    <a:pt x="1899" y="4842"/>
                  </a:cubicBezTo>
                  <a:cubicBezTo>
                    <a:pt x="2162" y="4915"/>
                    <a:pt x="2454" y="4965"/>
                    <a:pt x="2740" y="4965"/>
                  </a:cubicBezTo>
                  <a:cubicBezTo>
                    <a:pt x="2916" y="4965"/>
                    <a:pt x="3090" y="4946"/>
                    <a:pt x="3253" y="4901"/>
                  </a:cubicBezTo>
                  <a:cubicBezTo>
                    <a:pt x="4047" y="4710"/>
                    <a:pt x="4606" y="3915"/>
                    <a:pt x="4724" y="3062"/>
                  </a:cubicBezTo>
                  <a:cubicBezTo>
                    <a:pt x="4901" y="2385"/>
                    <a:pt x="4783" y="1649"/>
                    <a:pt x="4415" y="1031"/>
                  </a:cubicBezTo>
                  <a:cubicBezTo>
                    <a:pt x="4089" y="548"/>
                    <a:pt x="3473" y="158"/>
                    <a:pt x="2866" y="158"/>
                  </a:cubicBezTo>
                  <a:close/>
                </a:path>
              </a:pathLst>
            </a:custGeom>
            <a:solidFill>
              <a:srgbClr val="7FA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23"/>
            <p:cNvSpPr/>
            <p:nvPr/>
          </p:nvSpPr>
          <p:spPr>
            <a:xfrm>
              <a:off x="2668781" y="-501291"/>
              <a:ext cx="140020" cy="125893"/>
            </a:xfrm>
            <a:custGeom>
              <a:avLst/>
              <a:gdLst/>
              <a:ahLst/>
              <a:cxnLst/>
              <a:rect l="l" t="t" r="r" b="b"/>
              <a:pathLst>
                <a:path w="5402" h="4857" extrusionOk="0">
                  <a:moveTo>
                    <a:pt x="2799" y="1"/>
                  </a:moveTo>
                  <a:cubicBezTo>
                    <a:pt x="2159" y="1"/>
                    <a:pt x="1524" y="216"/>
                    <a:pt x="1045" y="618"/>
                  </a:cubicBezTo>
                  <a:cubicBezTo>
                    <a:pt x="368" y="1178"/>
                    <a:pt x="1" y="1972"/>
                    <a:pt x="1" y="2826"/>
                  </a:cubicBezTo>
                  <a:cubicBezTo>
                    <a:pt x="1" y="3017"/>
                    <a:pt x="74" y="3253"/>
                    <a:pt x="133" y="3503"/>
                  </a:cubicBezTo>
                  <a:cubicBezTo>
                    <a:pt x="251" y="3753"/>
                    <a:pt x="501" y="3930"/>
                    <a:pt x="678" y="4121"/>
                  </a:cubicBezTo>
                  <a:cubicBezTo>
                    <a:pt x="1355" y="4606"/>
                    <a:pt x="2149" y="4857"/>
                    <a:pt x="3017" y="4857"/>
                  </a:cubicBezTo>
                  <a:cubicBezTo>
                    <a:pt x="3253" y="4857"/>
                    <a:pt x="3503" y="4783"/>
                    <a:pt x="3753" y="4724"/>
                  </a:cubicBezTo>
                  <a:cubicBezTo>
                    <a:pt x="4666" y="4415"/>
                    <a:pt x="5343" y="3503"/>
                    <a:pt x="5343" y="2517"/>
                  </a:cubicBezTo>
                  <a:cubicBezTo>
                    <a:pt x="5402" y="1545"/>
                    <a:pt x="4725" y="559"/>
                    <a:pt x="3812" y="192"/>
                  </a:cubicBezTo>
                  <a:cubicBezTo>
                    <a:pt x="3488" y="63"/>
                    <a:pt x="3143" y="1"/>
                    <a:pt x="2799" y="1"/>
                  </a:cubicBezTo>
                  <a:close/>
                </a:path>
              </a:pathLst>
            </a:custGeom>
            <a:solidFill>
              <a:srgbClr val="7FA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23"/>
            <p:cNvSpPr/>
            <p:nvPr/>
          </p:nvSpPr>
          <p:spPr>
            <a:xfrm>
              <a:off x="2789706" y="-334200"/>
              <a:ext cx="146137" cy="152591"/>
            </a:xfrm>
            <a:custGeom>
              <a:avLst/>
              <a:gdLst/>
              <a:ahLst/>
              <a:cxnLst/>
              <a:rect l="l" t="t" r="r" b="b"/>
              <a:pathLst>
                <a:path w="5638" h="5887" fill="none" extrusionOk="0">
                  <a:moveTo>
                    <a:pt x="3621" y="5695"/>
                  </a:moveTo>
                  <a:cubicBezTo>
                    <a:pt x="4842" y="5327"/>
                    <a:pt x="5637" y="3988"/>
                    <a:pt x="5519" y="2693"/>
                  </a:cubicBezTo>
                  <a:cubicBezTo>
                    <a:pt x="5461" y="1840"/>
                    <a:pt x="4901" y="986"/>
                    <a:pt x="4107" y="486"/>
                  </a:cubicBezTo>
                  <a:cubicBezTo>
                    <a:pt x="3371" y="59"/>
                    <a:pt x="2326" y="0"/>
                    <a:pt x="1531" y="427"/>
                  </a:cubicBezTo>
                  <a:cubicBezTo>
                    <a:pt x="1104" y="736"/>
                    <a:pt x="678" y="1163"/>
                    <a:pt x="427" y="1648"/>
                  </a:cubicBezTo>
                  <a:cubicBezTo>
                    <a:pt x="60" y="2384"/>
                    <a:pt x="1" y="3311"/>
                    <a:pt x="310" y="4106"/>
                  </a:cubicBezTo>
                  <a:cubicBezTo>
                    <a:pt x="619" y="4901"/>
                    <a:pt x="1355" y="5519"/>
                    <a:pt x="2149" y="5769"/>
                  </a:cubicBezTo>
                  <a:cubicBezTo>
                    <a:pt x="2635" y="5887"/>
                    <a:pt x="3135" y="5887"/>
                    <a:pt x="3621" y="5695"/>
                  </a:cubicBezTo>
                  <a:close/>
                </a:path>
              </a:pathLst>
            </a:custGeom>
            <a:noFill/>
            <a:ln w="6250" cap="flat" cmpd="sng">
              <a:solidFill>
                <a:srgbClr val="28481F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23"/>
            <p:cNvSpPr/>
            <p:nvPr/>
          </p:nvSpPr>
          <p:spPr>
            <a:xfrm>
              <a:off x="2912160" y="-386847"/>
              <a:ext cx="127060" cy="132011"/>
            </a:xfrm>
            <a:custGeom>
              <a:avLst/>
              <a:gdLst/>
              <a:ahLst/>
              <a:cxnLst/>
              <a:rect l="l" t="t" r="r" b="b"/>
              <a:pathLst>
                <a:path w="4902" h="5093" fill="none" extrusionOk="0">
                  <a:moveTo>
                    <a:pt x="1163" y="927"/>
                  </a:moveTo>
                  <a:cubicBezTo>
                    <a:pt x="545" y="1236"/>
                    <a:pt x="118" y="1913"/>
                    <a:pt x="60" y="2649"/>
                  </a:cubicBezTo>
                  <a:cubicBezTo>
                    <a:pt x="1" y="3311"/>
                    <a:pt x="369" y="4047"/>
                    <a:pt x="987" y="4489"/>
                  </a:cubicBezTo>
                  <a:cubicBezTo>
                    <a:pt x="1281" y="4665"/>
                    <a:pt x="1590" y="4783"/>
                    <a:pt x="1958" y="4915"/>
                  </a:cubicBezTo>
                  <a:cubicBezTo>
                    <a:pt x="2385" y="4974"/>
                    <a:pt x="2826" y="5092"/>
                    <a:pt x="3253" y="4974"/>
                  </a:cubicBezTo>
                  <a:cubicBezTo>
                    <a:pt x="4107" y="4783"/>
                    <a:pt x="4592" y="3929"/>
                    <a:pt x="4784" y="3135"/>
                  </a:cubicBezTo>
                  <a:cubicBezTo>
                    <a:pt x="4901" y="2458"/>
                    <a:pt x="4842" y="1722"/>
                    <a:pt x="4475" y="1104"/>
                  </a:cubicBezTo>
                  <a:cubicBezTo>
                    <a:pt x="4048" y="559"/>
                    <a:pt x="3371" y="133"/>
                    <a:pt x="2635" y="250"/>
                  </a:cubicBezTo>
                  <a:cubicBezTo>
                    <a:pt x="1649" y="368"/>
                    <a:pt x="1649" y="0"/>
                    <a:pt x="1163" y="927"/>
                  </a:cubicBezTo>
                  <a:close/>
                </a:path>
              </a:pathLst>
            </a:custGeom>
            <a:noFill/>
            <a:ln w="6250" cap="flat" cmpd="sng">
              <a:solidFill>
                <a:srgbClr val="28481F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23"/>
            <p:cNvSpPr/>
            <p:nvPr/>
          </p:nvSpPr>
          <p:spPr>
            <a:xfrm>
              <a:off x="2630624" y="-526486"/>
              <a:ext cx="138516" cy="132011"/>
            </a:xfrm>
            <a:custGeom>
              <a:avLst/>
              <a:gdLst/>
              <a:ahLst/>
              <a:cxnLst/>
              <a:rect l="l" t="t" r="r" b="b"/>
              <a:pathLst>
                <a:path w="5344" h="5093" fill="none" extrusionOk="0">
                  <a:moveTo>
                    <a:pt x="987" y="855"/>
                  </a:moveTo>
                  <a:cubicBezTo>
                    <a:pt x="369" y="1340"/>
                    <a:pt x="1" y="2208"/>
                    <a:pt x="1" y="3003"/>
                  </a:cubicBezTo>
                  <a:cubicBezTo>
                    <a:pt x="1" y="3253"/>
                    <a:pt x="1" y="3489"/>
                    <a:pt x="133" y="3739"/>
                  </a:cubicBezTo>
                  <a:cubicBezTo>
                    <a:pt x="251" y="3989"/>
                    <a:pt x="442" y="4166"/>
                    <a:pt x="678" y="4357"/>
                  </a:cubicBezTo>
                  <a:cubicBezTo>
                    <a:pt x="1355" y="4843"/>
                    <a:pt x="2150" y="5093"/>
                    <a:pt x="2944" y="5093"/>
                  </a:cubicBezTo>
                  <a:cubicBezTo>
                    <a:pt x="3194" y="5093"/>
                    <a:pt x="3445" y="5019"/>
                    <a:pt x="3680" y="4960"/>
                  </a:cubicBezTo>
                  <a:cubicBezTo>
                    <a:pt x="4666" y="4651"/>
                    <a:pt x="5343" y="3739"/>
                    <a:pt x="5343" y="2753"/>
                  </a:cubicBezTo>
                  <a:cubicBezTo>
                    <a:pt x="5343" y="1782"/>
                    <a:pt x="4725" y="796"/>
                    <a:pt x="3813" y="428"/>
                  </a:cubicBezTo>
                  <a:cubicBezTo>
                    <a:pt x="2885" y="1"/>
                    <a:pt x="1782" y="178"/>
                    <a:pt x="987" y="855"/>
                  </a:cubicBezTo>
                  <a:close/>
                </a:path>
              </a:pathLst>
            </a:custGeom>
            <a:noFill/>
            <a:ln w="6250" cap="flat" cmpd="sng">
              <a:solidFill>
                <a:srgbClr val="28481F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23"/>
            <p:cNvSpPr/>
            <p:nvPr/>
          </p:nvSpPr>
          <p:spPr>
            <a:xfrm>
              <a:off x="2871884" y="84824"/>
              <a:ext cx="313191" cy="345306"/>
            </a:xfrm>
            <a:custGeom>
              <a:avLst/>
              <a:gdLst/>
              <a:ahLst/>
              <a:cxnLst/>
              <a:rect l="l" t="t" r="r" b="b"/>
              <a:pathLst>
                <a:path w="12083" h="13322" extrusionOk="0">
                  <a:moveTo>
                    <a:pt x="10415" y="1"/>
                  </a:moveTo>
                  <a:cubicBezTo>
                    <a:pt x="9909" y="1"/>
                    <a:pt x="9353" y="288"/>
                    <a:pt x="8963" y="636"/>
                  </a:cubicBezTo>
                  <a:cubicBezTo>
                    <a:pt x="8404" y="1121"/>
                    <a:pt x="7918" y="1798"/>
                    <a:pt x="7182" y="1916"/>
                  </a:cubicBezTo>
                  <a:cubicBezTo>
                    <a:pt x="7012" y="1962"/>
                    <a:pt x="6835" y="1979"/>
                    <a:pt x="6656" y="1979"/>
                  </a:cubicBezTo>
                  <a:cubicBezTo>
                    <a:pt x="6188" y="1979"/>
                    <a:pt x="5701" y="1865"/>
                    <a:pt x="5258" y="1865"/>
                  </a:cubicBezTo>
                  <a:cubicBezTo>
                    <a:pt x="4950" y="1865"/>
                    <a:pt x="4662" y="1920"/>
                    <a:pt x="4415" y="2107"/>
                  </a:cubicBezTo>
                  <a:cubicBezTo>
                    <a:pt x="3680" y="2652"/>
                    <a:pt x="3871" y="3829"/>
                    <a:pt x="3312" y="4565"/>
                  </a:cubicBezTo>
                  <a:cubicBezTo>
                    <a:pt x="2649" y="5360"/>
                    <a:pt x="1178" y="5419"/>
                    <a:pt x="928" y="6405"/>
                  </a:cubicBezTo>
                  <a:cubicBezTo>
                    <a:pt x="810" y="7008"/>
                    <a:pt x="1178" y="7626"/>
                    <a:pt x="986" y="8171"/>
                  </a:cubicBezTo>
                  <a:cubicBezTo>
                    <a:pt x="869" y="8421"/>
                    <a:pt x="677" y="8612"/>
                    <a:pt x="501" y="8848"/>
                  </a:cubicBezTo>
                  <a:cubicBezTo>
                    <a:pt x="0" y="9642"/>
                    <a:pt x="133" y="10687"/>
                    <a:pt x="677" y="11423"/>
                  </a:cubicBezTo>
                  <a:cubicBezTo>
                    <a:pt x="1237" y="12159"/>
                    <a:pt x="2031" y="12659"/>
                    <a:pt x="2885" y="12953"/>
                  </a:cubicBezTo>
                  <a:cubicBezTo>
                    <a:pt x="3453" y="13169"/>
                    <a:pt x="4081" y="13322"/>
                    <a:pt x="4682" y="13322"/>
                  </a:cubicBezTo>
                  <a:cubicBezTo>
                    <a:pt x="5312" y="13322"/>
                    <a:pt x="5913" y="13155"/>
                    <a:pt x="6387" y="12718"/>
                  </a:cubicBezTo>
                  <a:cubicBezTo>
                    <a:pt x="6755" y="12350"/>
                    <a:pt x="6932" y="11850"/>
                    <a:pt x="7300" y="11482"/>
                  </a:cubicBezTo>
                  <a:cubicBezTo>
                    <a:pt x="7977" y="10628"/>
                    <a:pt x="9331" y="10084"/>
                    <a:pt x="9272" y="8980"/>
                  </a:cubicBezTo>
                  <a:cubicBezTo>
                    <a:pt x="9272" y="8612"/>
                    <a:pt x="9022" y="8171"/>
                    <a:pt x="9198" y="7803"/>
                  </a:cubicBezTo>
                  <a:cubicBezTo>
                    <a:pt x="9272" y="7626"/>
                    <a:pt x="9507" y="7435"/>
                    <a:pt x="9699" y="7317"/>
                  </a:cubicBezTo>
                  <a:cubicBezTo>
                    <a:pt x="10184" y="6949"/>
                    <a:pt x="10802" y="6640"/>
                    <a:pt x="11229" y="6213"/>
                  </a:cubicBezTo>
                  <a:cubicBezTo>
                    <a:pt x="11715" y="5787"/>
                    <a:pt x="12083" y="5168"/>
                    <a:pt x="12024" y="4565"/>
                  </a:cubicBezTo>
                  <a:cubicBezTo>
                    <a:pt x="12024" y="4065"/>
                    <a:pt x="11774" y="3638"/>
                    <a:pt x="11656" y="3152"/>
                  </a:cubicBezTo>
                  <a:cubicBezTo>
                    <a:pt x="11538" y="2652"/>
                    <a:pt x="11656" y="2107"/>
                    <a:pt x="11656" y="1548"/>
                  </a:cubicBezTo>
                  <a:cubicBezTo>
                    <a:pt x="11597" y="1063"/>
                    <a:pt x="11479" y="444"/>
                    <a:pt x="10979" y="150"/>
                  </a:cubicBezTo>
                  <a:cubicBezTo>
                    <a:pt x="10808" y="46"/>
                    <a:pt x="10615" y="1"/>
                    <a:pt x="10415" y="1"/>
                  </a:cubicBezTo>
                  <a:close/>
                </a:path>
              </a:pathLst>
            </a:custGeom>
            <a:solidFill>
              <a:srgbClr val="7FA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23"/>
            <p:cNvSpPr/>
            <p:nvPr/>
          </p:nvSpPr>
          <p:spPr>
            <a:xfrm>
              <a:off x="2840207" y="41016"/>
              <a:ext cx="313217" cy="357437"/>
            </a:xfrm>
            <a:custGeom>
              <a:avLst/>
              <a:gdLst/>
              <a:ahLst/>
              <a:cxnLst/>
              <a:rect l="l" t="t" r="r" b="b"/>
              <a:pathLst>
                <a:path w="12084" h="13790" fill="none" extrusionOk="0">
                  <a:moveTo>
                    <a:pt x="3312" y="4783"/>
                  </a:moveTo>
                  <a:cubicBezTo>
                    <a:pt x="3871" y="4106"/>
                    <a:pt x="3680" y="2944"/>
                    <a:pt x="4416" y="2385"/>
                  </a:cubicBezTo>
                  <a:cubicBezTo>
                    <a:pt x="5152" y="1840"/>
                    <a:pt x="6255" y="2444"/>
                    <a:pt x="7183" y="2208"/>
                  </a:cubicBezTo>
                  <a:cubicBezTo>
                    <a:pt x="7918" y="2017"/>
                    <a:pt x="8404" y="1399"/>
                    <a:pt x="9022" y="913"/>
                  </a:cubicBezTo>
                  <a:cubicBezTo>
                    <a:pt x="9567" y="427"/>
                    <a:pt x="10361" y="1"/>
                    <a:pt x="11038" y="427"/>
                  </a:cubicBezTo>
                  <a:cubicBezTo>
                    <a:pt x="11465" y="736"/>
                    <a:pt x="11656" y="1281"/>
                    <a:pt x="11656" y="1840"/>
                  </a:cubicBezTo>
                  <a:cubicBezTo>
                    <a:pt x="11656" y="2385"/>
                    <a:pt x="11598" y="2870"/>
                    <a:pt x="11656" y="3430"/>
                  </a:cubicBezTo>
                  <a:cubicBezTo>
                    <a:pt x="11774" y="3915"/>
                    <a:pt x="12024" y="4342"/>
                    <a:pt x="12024" y="4783"/>
                  </a:cubicBezTo>
                  <a:cubicBezTo>
                    <a:pt x="12083" y="5446"/>
                    <a:pt x="11715" y="6005"/>
                    <a:pt x="11288" y="6491"/>
                  </a:cubicBezTo>
                  <a:cubicBezTo>
                    <a:pt x="10788" y="6917"/>
                    <a:pt x="10244" y="7226"/>
                    <a:pt x="9684" y="7594"/>
                  </a:cubicBezTo>
                  <a:cubicBezTo>
                    <a:pt x="9508" y="7727"/>
                    <a:pt x="9316" y="7844"/>
                    <a:pt x="9199" y="8095"/>
                  </a:cubicBezTo>
                  <a:cubicBezTo>
                    <a:pt x="9081" y="8463"/>
                    <a:pt x="9258" y="8889"/>
                    <a:pt x="9258" y="9257"/>
                  </a:cubicBezTo>
                  <a:cubicBezTo>
                    <a:pt x="9316" y="10361"/>
                    <a:pt x="8036" y="10905"/>
                    <a:pt x="7300" y="11700"/>
                  </a:cubicBezTo>
                  <a:cubicBezTo>
                    <a:pt x="6991" y="12142"/>
                    <a:pt x="6741" y="12627"/>
                    <a:pt x="6373" y="12995"/>
                  </a:cubicBezTo>
                  <a:cubicBezTo>
                    <a:pt x="5520" y="13790"/>
                    <a:pt x="4048" y="13672"/>
                    <a:pt x="2944" y="13245"/>
                  </a:cubicBezTo>
                  <a:cubicBezTo>
                    <a:pt x="2091" y="12936"/>
                    <a:pt x="1222" y="12436"/>
                    <a:pt x="678" y="11700"/>
                  </a:cubicBezTo>
                  <a:cubicBezTo>
                    <a:pt x="192" y="10964"/>
                    <a:pt x="1" y="9861"/>
                    <a:pt x="560" y="9125"/>
                  </a:cubicBezTo>
                  <a:cubicBezTo>
                    <a:pt x="678" y="8889"/>
                    <a:pt x="854" y="8698"/>
                    <a:pt x="987" y="8389"/>
                  </a:cubicBezTo>
                  <a:cubicBezTo>
                    <a:pt x="1164" y="7844"/>
                    <a:pt x="796" y="7226"/>
                    <a:pt x="987" y="6682"/>
                  </a:cubicBezTo>
                  <a:cubicBezTo>
                    <a:pt x="1222" y="5696"/>
                    <a:pt x="2694" y="5637"/>
                    <a:pt x="3312" y="4783"/>
                  </a:cubicBezTo>
                  <a:close/>
                </a:path>
              </a:pathLst>
            </a:custGeom>
            <a:noFill/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23"/>
            <p:cNvSpPr/>
            <p:nvPr/>
          </p:nvSpPr>
          <p:spPr>
            <a:xfrm>
              <a:off x="2897442" y="99755"/>
              <a:ext cx="195696" cy="287660"/>
            </a:xfrm>
            <a:custGeom>
              <a:avLst/>
              <a:gdLst/>
              <a:ahLst/>
              <a:cxnLst/>
              <a:rect l="l" t="t" r="r" b="b"/>
              <a:pathLst>
                <a:path w="7550" h="11098" fill="none" extrusionOk="0">
                  <a:moveTo>
                    <a:pt x="7550" y="1"/>
                  </a:moveTo>
                  <a:cubicBezTo>
                    <a:pt x="5887" y="1531"/>
                    <a:pt x="4165" y="3121"/>
                    <a:pt x="2826" y="4901"/>
                  </a:cubicBezTo>
                  <a:cubicBezTo>
                    <a:pt x="1413" y="6741"/>
                    <a:pt x="309" y="8831"/>
                    <a:pt x="0" y="11097"/>
                  </a:cubicBezTo>
                </a:path>
              </a:pathLst>
            </a:custGeom>
            <a:noFill/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23"/>
            <p:cNvSpPr/>
            <p:nvPr/>
          </p:nvSpPr>
          <p:spPr>
            <a:xfrm>
              <a:off x="5179828" y="-413494"/>
              <a:ext cx="79730" cy="73846"/>
            </a:xfrm>
            <a:custGeom>
              <a:avLst/>
              <a:gdLst/>
              <a:ahLst/>
              <a:cxnLst/>
              <a:rect l="l" t="t" r="r" b="b"/>
              <a:pathLst>
                <a:path w="3076" h="2849" extrusionOk="0">
                  <a:moveTo>
                    <a:pt x="1449" y="1"/>
                  </a:moveTo>
                  <a:cubicBezTo>
                    <a:pt x="1179" y="1"/>
                    <a:pt x="910" y="59"/>
                    <a:pt x="677" y="169"/>
                  </a:cubicBezTo>
                  <a:cubicBezTo>
                    <a:pt x="559" y="302"/>
                    <a:pt x="442" y="361"/>
                    <a:pt x="368" y="478"/>
                  </a:cubicBezTo>
                  <a:cubicBezTo>
                    <a:pt x="0" y="905"/>
                    <a:pt x="133" y="1523"/>
                    <a:pt x="250" y="2082"/>
                  </a:cubicBezTo>
                  <a:cubicBezTo>
                    <a:pt x="309" y="2200"/>
                    <a:pt x="368" y="2377"/>
                    <a:pt x="501" y="2509"/>
                  </a:cubicBezTo>
                  <a:cubicBezTo>
                    <a:pt x="618" y="2627"/>
                    <a:pt x="868" y="2686"/>
                    <a:pt x="1045" y="2745"/>
                  </a:cubicBezTo>
                  <a:cubicBezTo>
                    <a:pt x="1300" y="2789"/>
                    <a:pt x="1582" y="2848"/>
                    <a:pt x="1846" y="2848"/>
                  </a:cubicBezTo>
                  <a:cubicBezTo>
                    <a:pt x="2023" y="2848"/>
                    <a:pt x="2192" y="2821"/>
                    <a:pt x="2340" y="2745"/>
                  </a:cubicBezTo>
                  <a:cubicBezTo>
                    <a:pt x="2708" y="2568"/>
                    <a:pt x="2943" y="2141"/>
                    <a:pt x="3017" y="1773"/>
                  </a:cubicBezTo>
                  <a:cubicBezTo>
                    <a:pt x="3076" y="1155"/>
                    <a:pt x="2826" y="537"/>
                    <a:pt x="2340" y="243"/>
                  </a:cubicBezTo>
                  <a:cubicBezTo>
                    <a:pt x="2073" y="78"/>
                    <a:pt x="1760" y="1"/>
                    <a:pt x="1449" y="1"/>
                  </a:cubicBezTo>
                  <a:close/>
                </a:path>
              </a:pathLst>
            </a:custGeom>
            <a:solidFill>
              <a:srgbClr val="F7D79F"/>
            </a:solidFill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23"/>
            <p:cNvSpPr/>
            <p:nvPr/>
          </p:nvSpPr>
          <p:spPr>
            <a:xfrm>
              <a:off x="5329371" y="103461"/>
              <a:ext cx="79367" cy="73976"/>
            </a:xfrm>
            <a:custGeom>
              <a:avLst/>
              <a:gdLst/>
              <a:ahLst/>
              <a:cxnLst/>
              <a:rect l="l" t="t" r="r" b="b"/>
              <a:pathLst>
                <a:path w="3062" h="2854" extrusionOk="0">
                  <a:moveTo>
                    <a:pt x="1463" y="1"/>
                  </a:moveTo>
                  <a:cubicBezTo>
                    <a:pt x="1185" y="1"/>
                    <a:pt x="909" y="78"/>
                    <a:pt x="677" y="226"/>
                  </a:cubicBezTo>
                  <a:cubicBezTo>
                    <a:pt x="559" y="285"/>
                    <a:pt x="427" y="344"/>
                    <a:pt x="309" y="461"/>
                  </a:cubicBezTo>
                  <a:cubicBezTo>
                    <a:pt x="0" y="903"/>
                    <a:pt x="59" y="1565"/>
                    <a:pt x="250" y="2065"/>
                  </a:cubicBezTo>
                  <a:cubicBezTo>
                    <a:pt x="309" y="2242"/>
                    <a:pt x="368" y="2374"/>
                    <a:pt x="427" y="2492"/>
                  </a:cubicBezTo>
                  <a:cubicBezTo>
                    <a:pt x="618" y="2610"/>
                    <a:pt x="854" y="2669"/>
                    <a:pt x="1045" y="2742"/>
                  </a:cubicBezTo>
                  <a:cubicBezTo>
                    <a:pt x="1279" y="2807"/>
                    <a:pt x="1531" y="2854"/>
                    <a:pt x="1771" y="2854"/>
                  </a:cubicBezTo>
                  <a:cubicBezTo>
                    <a:pt x="1969" y="2854"/>
                    <a:pt x="2159" y="2822"/>
                    <a:pt x="2325" y="2742"/>
                  </a:cubicBezTo>
                  <a:cubicBezTo>
                    <a:pt x="2693" y="2551"/>
                    <a:pt x="2943" y="2183"/>
                    <a:pt x="3002" y="1756"/>
                  </a:cubicBezTo>
                  <a:cubicBezTo>
                    <a:pt x="3061" y="1197"/>
                    <a:pt x="2767" y="594"/>
                    <a:pt x="2325" y="285"/>
                  </a:cubicBezTo>
                  <a:cubicBezTo>
                    <a:pt x="2072" y="93"/>
                    <a:pt x="1766" y="1"/>
                    <a:pt x="1463" y="1"/>
                  </a:cubicBezTo>
                  <a:close/>
                </a:path>
              </a:pathLst>
            </a:custGeom>
            <a:solidFill>
              <a:srgbClr val="F7D79F"/>
            </a:solidFill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23"/>
            <p:cNvSpPr/>
            <p:nvPr/>
          </p:nvSpPr>
          <p:spPr>
            <a:xfrm>
              <a:off x="3242306" y="-145127"/>
              <a:ext cx="140020" cy="125505"/>
            </a:xfrm>
            <a:custGeom>
              <a:avLst/>
              <a:gdLst/>
              <a:ahLst/>
              <a:cxnLst/>
              <a:rect l="l" t="t" r="r" b="b"/>
              <a:pathLst>
                <a:path w="5402" h="4842" extrusionOk="0">
                  <a:moveTo>
                    <a:pt x="2798" y="1"/>
                  </a:moveTo>
                  <a:cubicBezTo>
                    <a:pt x="2158" y="1"/>
                    <a:pt x="1524" y="216"/>
                    <a:pt x="1045" y="618"/>
                  </a:cubicBezTo>
                  <a:cubicBezTo>
                    <a:pt x="368" y="1104"/>
                    <a:pt x="0" y="1957"/>
                    <a:pt x="0" y="2767"/>
                  </a:cubicBezTo>
                  <a:cubicBezTo>
                    <a:pt x="0" y="3002"/>
                    <a:pt x="59" y="3252"/>
                    <a:pt x="133" y="3502"/>
                  </a:cubicBezTo>
                  <a:cubicBezTo>
                    <a:pt x="250" y="3738"/>
                    <a:pt x="500" y="3929"/>
                    <a:pt x="677" y="4106"/>
                  </a:cubicBezTo>
                  <a:cubicBezTo>
                    <a:pt x="1354" y="4606"/>
                    <a:pt x="2149" y="4842"/>
                    <a:pt x="3002" y="4842"/>
                  </a:cubicBezTo>
                  <a:cubicBezTo>
                    <a:pt x="3252" y="4842"/>
                    <a:pt x="3503" y="4783"/>
                    <a:pt x="3738" y="4724"/>
                  </a:cubicBezTo>
                  <a:cubicBezTo>
                    <a:pt x="4665" y="4415"/>
                    <a:pt x="5342" y="3502"/>
                    <a:pt x="5342" y="2516"/>
                  </a:cubicBezTo>
                  <a:cubicBezTo>
                    <a:pt x="5401" y="1530"/>
                    <a:pt x="4724" y="559"/>
                    <a:pt x="3812" y="191"/>
                  </a:cubicBezTo>
                  <a:cubicBezTo>
                    <a:pt x="3488" y="63"/>
                    <a:pt x="3142" y="1"/>
                    <a:pt x="2798" y="1"/>
                  </a:cubicBezTo>
                  <a:close/>
                </a:path>
              </a:pathLst>
            </a:custGeom>
            <a:solidFill>
              <a:srgbClr val="7FA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23"/>
            <p:cNvSpPr/>
            <p:nvPr/>
          </p:nvSpPr>
          <p:spPr>
            <a:xfrm>
              <a:off x="3217110" y="-180225"/>
              <a:ext cx="138128" cy="131985"/>
            </a:xfrm>
            <a:custGeom>
              <a:avLst/>
              <a:gdLst/>
              <a:ahLst/>
              <a:cxnLst/>
              <a:rect l="l" t="t" r="r" b="b"/>
              <a:pathLst>
                <a:path w="5329" h="5092" fill="none" extrusionOk="0">
                  <a:moveTo>
                    <a:pt x="1031" y="809"/>
                  </a:moveTo>
                  <a:cubicBezTo>
                    <a:pt x="369" y="1354"/>
                    <a:pt x="1" y="2149"/>
                    <a:pt x="1" y="3017"/>
                  </a:cubicBezTo>
                  <a:cubicBezTo>
                    <a:pt x="1" y="3252"/>
                    <a:pt x="1" y="3503"/>
                    <a:pt x="119" y="3679"/>
                  </a:cubicBezTo>
                  <a:cubicBezTo>
                    <a:pt x="236" y="3929"/>
                    <a:pt x="428" y="4180"/>
                    <a:pt x="663" y="4297"/>
                  </a:cubicBezTo>
                  <a:cubicBezTo>
                    <a:pt x="1340" y="4783"/>
                    <a:pt x="2135" y="5092"/>
                    <a:pt x="2944" y="5033"/>
                  </a:cubicBezTo>
                  <a:cubicBezTo>
                    <a:pt x="3180" y="5033"/>
                    <a:pt x="3430" y="5033"/>
                    <a:pt x="3680" y="4915"/>
                  </a:cubicBezTo>
                  <a:cubicBezTo>
                    <a:pt x="4651" y="4665"/>
                    <a:pt x="5328" y="3679"/>
                    <a:pt x="5328" y="2708"/>
                  </a:cubicBezTo>
                  <a:cubicBezTo>
                    <a:pt x="5328" y="1722"/>
                    <a:pt x="4710" y="809"/>
                    <a:pt x="3798" y="368"/>
                  </a:cubicBezTo>
                  <a:cubicBezTo>
                    <a:pt x="2871" y="0"/>
                    <a:pt x="1767" y="191"/>
                    <a:pt x="1031" y="809"/>
                  </a:cubicBezTo>
                  <a:close/>
                </a:path>
              </a:pathLst>
            </a:custGeom>
            <a:noFill/>
            <a:ln w="6250" cap="flat" cmpd="sng">
              <a:solidFill>
                <a:srgbClr val="28481F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39" name="Google Shape;3239;p23"/>
          <p:cNvSpPr/>
          <p:nvPr/>
        </p:nvSpPr>
        <p:spPr>
          <a:xfrm flipH="1">
            <a:off x="5130527" y="5606792"/>
            <a:ext cx="98444" cy="87065"/>
          </a:xfrm>
          <a:custGeom>
            <a:avLst/>
            <a:gdLst/>
            <a:ahLst/>
            <a:cxnLst/>
            <a:rect l="l" t="t" r="r" b="b"/>
            <a:pathLst>
              <a:path w="3798" h="3359" extrusionOk="0">
                <a:moveTo>
                  <a:pt x="1920" y="0"/>
                </a:moveTo>
                <a:cubicBezTo>
                  <a:pt x="1705" y="0"/>
                  <a:pt x="1485" y="44"/>
                  <a:pt x="1296" y="167"/>
                </a:cubicBezTo>
                <a:cubicBezTo>
                  <a:pt x="1046" y="226"/>
                  <a:pt x="795" y="403"/>
                  <a:pt x="619" y="594"/>
                </a:cubicBezTo>
                <a:cubicBezTo>
                  <a:pt x="427" y="771"/>
                  <a:pt x="310" y="962"/>
                  <a:pt x="251" y="1139"/>
                </a:cubicBezTo>
                <a:cubicBezTo>
                  <a:pt x="1" y="1639"/>
                  <a:pt x="60" y="2316"/>
                  <a:pt x="427" y="2743"/>
                </a:cubicBezTo>
                <a:cubicBezTo>
                  <a:pt x="752" y="3120"/>
                  <a:pt x="1273" y="3359"/>
                  <a:pt x="1765" y="3359"/>
                </a:cubicBezTo>
                <a:cubicBezTo>
                  <a:pt x="1830" y="3359"/>
                  <a:pt x="1894" y="3355"/>
                  <a:pt x="1958" y="3346"/>
                </a:cubicBezTo>
                <a:cubicBezTo>
                  <a:pt x="2576" y="3287"/>
                  <a:pt x="3062" y="2978"/>
                  <a:pt x="3430" y="2493"/>
                </a:cubicBezTo>
                <a:cubicBezTo>
                  <a:pt x="3621" y="2242"/>
                  <a:pt x="3798" y="1948"/>
                  <a:pt x="3798" y="1580"/>
                </a:cubicBezTo>
                <a:cubicBezTo>
                  <a:pt x="3798" y="1271"/>
                  <a:pt x="3739" y="903"/>
                  <a:pt x="3430" y="653"/>
                </a:cubicBezTo>
                <a:cubicBezTo>
                  <a:pt x="3371" y="594"/>
                  <a:pt x="3253" y="535"/>
                  <a:pt x="3135" y="476"/>
                </a:cubicBezTo>
                <a:cubicBezTo>
                  <a:pt x="2885" y="285"/>
                  <a:pt x="2576" y="167"/>
                  <a:pt x="2267" y="35"/>
                </a:cubicBezTo>
                <a:cubicBezTo>
                  <a:pt x="2157" y="14"/>
                  <a:pt x="2039" y="0"/>
                  <a:pt x="1920" y="0"/>
                </a:cubicBezTo>
                <a:close/>
              </a:path>
            </a:pathLst>
          </a:custGeom>
          <a:solidFill>
            <a:srgbClr val="F7D79F"/>
          </a:solidFill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0" name="Google Shape;3240;p23"/>
          <p:cNvSpPr/>
          <p:nvPr/>
        </p:nvSpPr>
        <p:spPr>
          <a:xfrm flipH="1">
            <a:off x="5344925" y="5690000"/>
            <a:ext cx="81259" cy="86910"/>
          </a:xfrm>
          <a:custGeom>
            <a:avLst/>
            <a:gdLst/>
            <a:ahLst/>
            <a:cxnLst/>
            <a:rect l="l" t="t" r="r" b="b"/>
            <a:pathLst>
              <a:path w="3135" h="3353" extrusionOk="0">
                <a:moveTo>
                  <a:pt x="1591" y="1"/>
                </a:moveTo>
                <a:cubicBezTo>
                  <a:pt x="1427" y="1"/>
                  <a:pt x="1298" y="61"/>
                  <a:pt x="1045" y="210"/>
                </a:cubicBezTo>
                <a:cubicBezTo>
                  <a:pt x="559" y="445"/>
                  <a:pt x="192" y="946"/>
                  <a:pt x="74" y="1490"/>
                </a:cubicBezTo>
                <a:cubicBezTo>
                  <a:pt x="0" y="2049"/>
                  <a:pt x="192" y="2653"/>
                  <a:pt x="618" y="3021"/>
                </a:cubicBezTo>
                <a:cubicBezTo>
                  <a:pt x="876" y="3243"/>
                  <a:pt x="1225" y="3352"/>
                  <a:pt x="1568" y="3352"/>
                </a:cubicBezTo>
                <a:cubicBezTo>
                  <a:pt x="1793" y="3352"/>
                  <a:pt x="2015" y="3305"/>
                  <a:pt x="2208" y="3212"/>
                </a:cubicBezTo>
                <a:cubicBezTo>
                  <a:pt x="2399" y="3153"/>
                  <a:pt x="2517" y="3021"/>
                  <a:pt x="2649" y="2903"/>
                </a:cubicBezTo>
                <a:cubicBezTo>
                  <a:pt x="3017" y="2535"/>
                  <a:pt x="3135" y="1976"/>
                  <a:pt x="3135" y="1549"/>
                </a:cubicBezTo>
                <a:cubicBezTo>
                  <a:pt x="3076" y="1063"/>
                  <a:pt x="2767" y="578"/>
                  <a:pt x="2399" y="269"/>
                </a:cubicBezTo>
                <a:cubicBezTo>
                  <a:pt x="2281" y="210"/>
                  <a:pt x="2149" y="136"/>
                  <a:pt x="2031" y="77"/>
                </a:cubicBezTo>
                <a:cubicBezTo>
                  <a:pt x="1834" y="29"/>
                  <a:pt x="1704" y="1"/>
                  <a:pt x="1591" y="1"/>
                </a:cubicBezTo>
                <a:close/>
              </a:path>
            </a:pathLst>
          </a:custGeom>
          <a:solidFill>
            <a:srgbClr val="F7D79F"/>
          </a:solidFill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1" name="Google Shape;3241;p23"/>
          <p:cNvSpPr/>
          <p:nvPr/>
        </p:nvSpPr>
        <p:spPr>
          <a:xfrm flipH="1">
            <a:off x="5240020" y="5666801"/>
            <a:ext cx="90798" cy="90435"/>
          </a:xfrm>
          <a:custGeom>
            <a:avLst/>
            <a:gdLst/>
            <a:ahLst/>
            <a:cxnLst/>
            <a:rect l="l" t="t" r="r" b="b"/>
            <a:pathLst>
              <a:path w="3503" h="3489" extrusionOk="0">
                <a:moveTo>
                  <a:pt x="2031" y="1"/>
                </a:moveTo>
                <a:cubicBezTo>
                  <a:pt x="1413" y="1"/>
                  <a:pt x="869" y="295"/>
                  <a:pt x="501" y="796"/>
                </a:cubicBezTo>
                <a:cubicBezTo>
                  <a:pt x="133" y="1222"/>
                  <a:pt x="0" y="1899"/>
                  <a:pt x="251" y="2444"/>
                </a:cubicBezTo>
                <a:cubicBezTo>
                  <a:pt x="442" y="3062"/>
                  <a:pt x="986" y="3430"/>
                  <a:pt x="1604" y="3489"/>
                </a:cubicBezTo>
                <a:cubicBezTo>
                  <a:pt x="1781" y="3489"/>
                  <a:pt x="2031" y="3430"/>
                  <a:pt x="2208" y="3371"/>
                </a:cubicBezTo>
                <a:cubicBezTo>
                  <a:pt x="2708" y="3180"/>
                  <a:pt x="3135" y="2812"/>
                  <a:pt x="3312" y="2326"/>
                </a:cubicBezTo>
                <a:cubicBezTo>
                  <a:pt x="3503" y="1841"/>
                  <a:pt x="3503" y="1281"/>
                  <a:pt x="3253" y="796"/>
                </a:cubicBezTo>
                <a:cubicBezTo>
                  <a:pt x="3194" y="663"/>
                  <a:pt x="3135" y="545"/>
                  <a:pt x="3017" y="428"/>
                </a:cubicBezTo>
                <a:cubicBezTo>
                  <a:pt x="2649" y="60"/>
                  <a:pt x="2576" y="1"/>
                  <a:pt x="2031" y="1"/>
                </a:cubicBezTo>
                <a:close/>
              </a:path>
            </a:pathLst>
          </a:custGeom>
          <a:solidFill>
            <a:srgbClr val="F7D79F"/>
          </a:solidFill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2" name="Google Shape;3242;p23"/>
          <p:cNvSpPr/>
          <p:nvPr/>
        </p:nvSpPr>
        <p:spPr>
          <a:xfrm flipH="1">
            <a:off x="5443349" y="5709364"/>
            <a:ext cx="73250" cy="71176"/>
          </a:xfrm>
          <a:custGeom>
            <a:avLst/>
            <a:gdLst/>
            <a:ahLst/>
            <a:cxnLst/>
            <a:rect l="l" t="t" r="r" b="b"/>
            <a:pathLst>
              <a:path w="2826" h="2746" extrusionOk="0">
                <a:moveTo>
                  <a:pt x="1663" y="1"/>
                </a:moveTo>
                <a:cubicBezTo>
                  <a:pt x="1044" y="1"/>
                  <a:pt x="417" y="385"/>
                  <a:pt x="118" y="934"/>
                </a:cubicBezTo>
                <a:cubicBezTo>
                  <a:pt x="59" y="1170"/>
                  <a:pt x="0" y="1420"/>
                  <a:pt x="0" y="1670"/>
                </a:cubicBezTo>
                <a:cubicBezTo>
                  <a:pt x="59" y="2038"/>
                  <a:pt x="309" y="2406"/>
                  <a:pt x="619" y="2583"/>
                </a:cubicBezTo>
                <a:cubicBezTo>
                  <a:pt x="846" y="2701"/>
                  <a:pt x="1073" y="2746"/>
                  <a:pt x="1300" y="2746"/>
                </a:cubicBezTo>
                <a:cubicBezTo>
                  <a:pt x="1441" y="2746"/>
                  <a:pt x="1581" y="2728"/>
                  <a:pt x="1722" y="2700"/>
                </a:cubicBezTo>
                <a:cubicBezTo>
                  <a:pt x="1958" y="2641"/>
                  <a:pt x="2208" y="2524"/>
                  <a:pt x="2385" y="2332"/>
                </a:cubicBezTo>
                <a:cubicBezTo>
                  <a:pt x="2576" y="2156"/>
                  <a:pt x="2635" y="1906"/>
                  <a:pt x="2694" y="1729"/>
                </a:cubicBezTo>
                <a:cubicBezTo>
                  <a:pt x="2826" y="1229"/>
                  <a:pt x="2752" y="684"/>
                  <a:pt x="2458" y="316"/>
                </a:cubicBezTo>
                <a:cubicBezTo>
                  <a:pt x="2326" y="199"/>
                  <a:pt x="2208" y="125"/>
                  <a:pt x="2090" y="66"/>
                </a:cubicBezTo>
                <a:cubicBezTo>
                  <a:pt x="1951" y="22"/>
                  <a:pt x="1807" y="1"/>
                  <a:pt x="1663" y="1"/>
                </a:cubicBezTo>
                <a:close/>
              </a:path>
            </a:pathLst>
          </a:custGeom>
          <a:solidFill>
            <a:srgbClr val="F7D79F"/>
          </a:solidFill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3" name="Google Shape;3243;p23"/>
          <p:cNvSpPr/>
          <p:nvPr/>
        </p:nvSpPr>
        <p:spPr>
          <a:xfrm flipH="1">
            <a:off x="6376207" y="4680309"/>
            <a:ext cx="140020" cy="125893"/>
          </a:xfrm>
          <a:custGeom>
            <a:avLst/>
            <a:gdLst/>
            <a:ahLst/>
            <a:cxnLst/>
            <a:rect l="l" t="t" r="r" b="b"/>
            <a:pathLst>
              <a:path w="5402" h="4857" extrusionOk="0">
                <a:moveTo>
                  <a:pt x="2799" y="1"/>
                </a:moveTo>
                <a:cubicBezTo>
                  <a:pt x="2159" y="1"/>
                  <a:pt x="1524" y="216"/>
                  <a:pt x="1045" y="618"/>
                </a:cubicBezTo>
                <a:cubicBezTo>
                  <a:pt x="368" y="1178"/>
                  <a:pt x="1" y="1972"/>
                  <a:pt x="1" y="2826"/>
                </a:cubicBezTo>
                <a:cubicBezTo>
                  <a:pt x="1" y="3017"/>
                  <a:pt x="74" y="3253"/>
                  <a:pt x="133" y="3503"/>
                </a:cubicBezTo>
                <a:cubicBezTo>
                  <a:pt x="251" y="3753"/>
                  <a:pt x="501" y="3930"/>
                  <a:pt x="678" y="4121"/>
                </a:cubicBezTo>
                <a:cubicBezTo>
                  <a:pt x="1355" y="4606"/>
                  <a:pt x="2149" y="4857"/>
                  <a:pt x="3017" y="4857"/>
                </a:cubicBezTo>
                <a:cubicBezTo>
                  <a:pt x="3253" y="4857"/>
                  <a:pt x="3503" y="4783"/>
                  <a:pt x="3753" y="4724"/>
                </a:cubicBezTo>
                <a:cubicBezTo>
                  <a:pt x="4666" y="4415"/>
                  <a:pt x="5343" y="3503"/>
                  <a:pt x="5343" y="2517"/>
                </a:cubicBezTo>
                <a:cubicBezTo>
                  <a:pt x="5402" y="1545"/>
                  <a:pt x="4725" y="559"/>
                  <a:pt x="3812" y="192"/>
                </a:cubicBezTo>
                <a:cubicBezTo>
                  <a:pt x="3488" y="63"/>
                  <a:pt x="3143" y="1"/>
                  <a:pt x="2799" y="1"/>
                </a:cubicBezTo>
                <a:close/>
              </a:path>
            </a:pathLst>
          </a:custGeom>
          <a:solidFill>
            <a:srgbClr val="7FAA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4" name="Google Shape;3244;p23"/>
          <p:cNvSpPr/>
          <p:nvPr/>
        </p:nvSpPr>
        <p:spPr>
          <a:xfrm flipH="1">
            <a:off x="6415867" y="4655114"/>
            <a:ext cx="138516" cy="132011"/>
          </a:xfrm>
          <a:custGeom>
            <a:avLst/>
            <a:gdLst/>
            <a:ahLst/>
            <a:cxnLst/>
            <a:rect l="l" t="t" r="r" b="b"/>
            <a:pathLst>
              <a:path w="5344" h="5093" fill="none" extrusionOk="0">
                <a:moveTo>
                  <a:pt x="987" y="855"/>
                </a:moveTo>
                <a:cubicBezTo>
                  <a:pt x="369" y="1340"/>
                  <a:pt x="1" y="2208"/>
                  <a:pt x="1" y="3003"/>
                </a:cubicBezTo>
                <a:cubicBezTo>
                  <a:pt x="1" y="3253"/>
                  <a:pt x="1" y="3489"/>
                  <a:pt x="133" y="3739"/>
                </a:cubicBezTo>
                <a:cubicBezTo>
                  <a:pt x="251" y="3989"/>
                  <a:pt x="442" y="4166"/>
                  <a:pt x="678" y="4357"/>
                </a:cubicBezTo>
                <a:cubicBezTo>
                  <a:pt x="1355" y="4843"/>
                  <a:pt x="2150" y="5093"/>
                  <a:pt x="2944" y="5093"/>
                </a:cubicBezTo>
                <a:cubicBezTo>
                  <a:pt x="3194" y="5093"/>
                  <a:pt x="3445" y="5019"/>
                  <a:pt x="3680" y="4960"/>
                </a:cubicBezTo>
                <a:cubicBezTo>
                  <a:pt x="4666" y="4651"/>
                  <a:pt x="5343" y="3739"/>
                  <a:pt x="5343" y="2753"/>
                </a:cubicBezTo>
                <a:cubicBezTo>
                  <a:pt x="5343" y="1782"/>
                  <a:pt x="4725" y="796"/>
                  <a:pt x="3813" y="428"/>
                </a:cubicBezTo>
                <a:cubicBezTo>
                  <a:pt x="2885" y="1"/>
                  <a:pt x="1782" y="178"/>
                  <a:pt x="987" y="855"/>
                </a:cubicBezTo>
                <a:close/>
              </a:path>
            </a:pathLst>
          </a:custGeom>
          <a:noFill/>
          <a:ln w="6250" cap="flat" cmpd="sng">
            <a:solidFill>
              <a:srgbClr val="28481F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45" name="Google Shape;3245;p23"/>
          <p:cNvGrpSpPr/>
          <p:nvPr/>
        </p:nvGrpSpPr>
        <p:grpSpPr>
          <a:xfrm>
            <a:off x="2166362" y="4716768"/>
            <a:ext cx="4811276" cy="1082885"/>
            <a:chOff x="2879745" y="4716768"/>
            <a:chExt cx="4811276" cy="1082885"/>
          </a:xfrm>
        </p:grpSpPr>
        <p:sp>
          <p:nvSpPr>
            <p:cNvPr id="3246" name="Google Shape;3246;p23"/>
            <p:cNvSpPr/>
            <p:nvPr/>
          </p:nvSpPr>
          <p:spPr>
            <a:xfrm flipH="1">
              <a:off x="6677271" y="4776925"/>
              <a:ext cx="49222" cy="46371"/>
            </a:xfrm>
            <a:custGeom>
              <a:avLst/>
              <a:gdLst/>
              <a:ahLst/>
              <a:cxnLst/>
              <a:rect l="l" t="t" r="r" b="b"/>
              <a:pathLst>
                <a:path w="1899" h="1789" extrusionOk="0">
                  <a:moveTo>
                    <a:pt x="961" y="1"/>
                  </a:moveTo>
                  <a:cubicBezTo>
                    <a:pt x="534" y="1"/>
                    <a:pt x="165" y="289"/>
                    <a:pt x="59" y="674"/>
                  </a:cubicBezTo>
                  <a:cubicBezTo>
                    <a:pt x="0" y="1174"/>
                    <a:pt x="309" y="1660"/>
                    <a:pt x="736" y="1777"/>
                  </a:cubicBezTo>
                  <a:cubicBezTo>
                    <a:pt x="784" y="1785"/>
                    <a:pt x="832" y="1788"/>
                    <a:pt x="880" y="1788"/>
                  </a:cubicBezTo>
                  <a:cubicBezTo>
                    <a:pt x="1316" y="1788"/>
                    <a:pt x="1728" y="1493"/>
                    <a:pt x="1781" y="1042"/>
                  </a:cubicBezTo>
                  <a:cubicBezTo>
                    <a:pt x="1899" y="556"/>
                    <a:pt x="1590" y="129"/>
                    <a:pt x="1104" y="11"/>
                  </a:cubicBezTo>
                  <a:cubicBezTo>
                    <a:pt x="1056" y="4"/>
                    <a:pt x="1008" y="1"/>
                    <a:pt x="961" y="1"/>
                  </a:cubicBezTo>
                  <a:close/>
                </a:path>
              </a:pathLst>
            </a:custGeom>
            <a:solidFill>
              <a:srgbClr val="F7D79F"/>
            </a:solidFill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Google Shape;3247;p23"/>
            <p:cNvSpPr/>
            <p:nvPr/>
          </p:nvSpPr>
          <p:spPr>
            <a:xfrm flipH="1">
              <a:off x="4043311" y="5079555"/>
              <a:ext cx="19103" cy="44297"/>
            </a:xfrm>
            <a:custGeom>
              <a:avLst/>
              <a:gdLst/>
              <a:ahLst/>
              <a:cxnLst/>
              <a:rect l="l" t="t" r="r" b="b"/>
              <a:pathLst>
                <a:path w="737" h="1709" fill="none" extrusionOk="0">
                  <a:moveTo>
                    <a:pt x="192" y="1"/>
                  </a:moveTo>
                  <a:cubicBezTo>
                    <a:pt x="133" y="236"/>
                    <a:pt x="1" y="487"/>
                    <a:pt x="1" y="796"/>
                  </a:cubicBezTo>
                  <a:cubicBezTo>
                    <a:pt x="1" y="1222"/>
                    <a:pt x="310" y="1590"/>
                    <a:pt x="737" y="1708"/>
                  </a:cubicBezTo>
                </a:path>
              </a:pathLst>
            </a:custGeom>
            <a:noFill/>
            <a:ln w="6250" cap="flat" cmpd="sng">
              <a:solidFill>
                <a:srgbClr val="28481F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23"/>
            <p:cNvSpPr/>
            <p:nvPr/>
          </p:nvSpPr>
          <p:spPr>
            <a:xfrm flipH="1">
              <a:off x="4114647" y="5260773"/>
              <a:ext cx="19103" cy="31674"/>
            </a:xfrm>
            <a:custGeom>
              <a:avLst/>
              <a:gdLst/>
              <a:ahLst/>
              <a:cxnLst/>
              <a:rect l="l" t="t" r="r" b="b"/>
              <a:pathLst>
                <a:path w="737" h="1222" fill="none" extrusionOk="0">
                  <a:moveTo>
                    <a:pt x="310" y="0"/>
                  </a:moveTo>
                  <a:cubicBezTo>
                    <a:pt x="310" y="177"/>
                    <a:pt x="118" y="295"/>
                    <a:pt x="60" y="486"/>
                  </a:cubicBezTo>
                  <a:cubicBezTo>
                    <a:pt x="1" y="662"/>
                    <a:pt x="60" y="913"/>
                    <a:pt x="177" y="1030"/>
                  </a:cubicBezTo>
                  <a:cubicBezTo>
                    <a:pt x="369" y="1163"/>
                    <a:pt x="545" y="1222"/>
                    <a:pt x="737" y="1163"/>
                  </a:cubicBezTo>
                </a:path>
              </a:pathLst>
            </a:custGeom>
            <a:noFill/>
            <a:ln w="6250" cap="flat" cmpd="sng">
              <a:solidFill>
                <a:srgbClr val="28481F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49" name="Google Shape;3249;p23"/>
            <p:cNvGrpSpPr/>
            <p:nvPr/>
          </p:nvGrpSpPr>
          <p:grpSpPr>
            <a:xfrm flipH="1">
              <a:off x="4000921" y="4716768"/>
              <a:ext cx="872704" cy="832843"/>
              <a:chOff x="5477111" y="3952766"/>
              <a:chExt cx="1084239" cy="1034716"/>
            </a:xfrm>
          </p:grpSpPr>
          <p:sp>
            <p:nvSpPr>
              <p:cNvPr id="3250" name="Google Shape;3250;p23"/>
              <p:cNvSpPr/>
              <p:nvPr/>
            </p:nvSpPr>
            <p:spPr>
              <a:xfrm>
                <a:off x="5510761" y="4016202"/>
                <a:ext cx="1050589" cy="971281"/>
              </a:xfrm>
              <a:custGeom>
                <a:avLst/>
                <a:gdLst/>
                <a:ahLst/>
                <a:cxnLst/>
                <a:rect l="l" t="t" r="r" b="b"/>
                <a:pathLst>
                  <a:path w="32627" h="30164" extrusionOk="0">
                    <a:moveTo>
                      <a:pt x="4798" y="1"/>
                    </a:moveTo>
                    <a:cubicBezTo>
                      <a:pt x="4402" y="1"/>
                      <a:pt x="4045" y="160"/>
                      <a:pt x="3870" y="532"/>
                    </a:cubicBezTo>
                    <a:cubicBezTo>
                      <a:pt x="3870" y="665"/>
                      <a:pt x="3929" y="782"/>
                      <a:pt x="3929" y="900"/>
                    </a:cubicBezTo>
                    <a:cubicBezTo>
                      <a:pt x="3870" y="974"/>
                      <a:pt x="3870" y="1091"/>
                      <a:pt x="3870" y="1150"/>
                    </a:cubicBezTo>
                    <a:cubicBezTo>
                      <a:pt x="3620" y="2372"/>
                      <a:pt x="3870" y="3784"/>
                      <a:pt x="3503" y="5079"/>
                    </a:cubicBezTo>
                    <a:cubicBezTo>
                      <a:pt x="3002" y="6610"/>
                      <a:pt x="1663" y="7773"/>
                      <a:pt x="986" y="9244"/>
                    </a:cubicBezTo>
                    <a:cubicBezTo>
                      <a:pt x="0" y="11393"/>
                      <a:pt x="368" y="14454"/>
                      <a:pt x="1236" y="16602"/>
                    </a:cubicBezTo>
                    <a:cubicBezTo>
                      <a:pt x="3561" y="22798"/>
                      <a:pt x="8889" y="27213"/>
                      <a:pt x="15143" y="29303"/>
                    </a:cubicBezTo>
                    <a:cubicBezTo>
                      <a:pt x="16631" y="29791"/>
                      <a:pt x="18167" y="30163"/>
                      <a:pt x="19705" y="30163"/>
                    </a:cubicBezTo>
                    <a:cubicBezTo>
                      <a:pt x="20068" y="30163"/>
                      <a:pt x="20431" y="30142"/>
                      <a:pt x="20794" y="30097"/>
                    </a:cubicBezTo>
                    <a:cubicBezTo>
                      <a:pt x="21766" y="29965"/>
                      <a:pt x="22811" y="29671"/>
                      <a:pt x="23738" y="29170"/>
                    </a:cubicBezTo>
                    <a:cubicBezTo>
                      <a:pt x="25018" y="28493"/>
                      <a:pt x="25209" y="26654"/>
                      <a:pt x="24047" y="25741"/>
                    </a:cubicBezTo>
                    <a:cubicBezTo>
                      <a:pt x="23797" y="25550"/>
                      <a:pt x="23546" y="25373"/>
                      <a:pt x="23311" y="25182"/>
                    </a:cubicBezTo>
                    <a:cubicBezTo>
                      <a:pt x="24282" y="25123"/>
                      <a:pt x="25268" y="24947"/>
                      <a:pt x="26181" y="24579"/>
                    </a:cubicBezTo>
                    <a:cubicBezTo>
                      <a:pt x="27108" y="24270"/>
                      <a:pt x="27961" y="23710"/>
                      <a:pt x="28697" y="23107"/>
                    </a:cubicBezTo>
                    <a:cubicBezTo>
                      <a:pt x="29742" y="22121"/>
                      <a:pt x="29492" y="20399"/>
                      <a:pt x="28212" y="19796"/>
                    </a:cubicBezTo>
                    <a:cubicBezTo>
                      <a:pt x="27844" y="19605"/>
                      <a:pt x="27476" y="19487"/>
                      <a:pt x="27049" y="19369"/>
                    </a:cubicBezTo>
                    <a:cubicBezTo>
                      <a:pt x="28020" y="19060"/>
                      <a:pt x="29006" y="18692"/>
                      <a:pt x="29801" y="18133"/>
                    </a:cubicBezTo>
                    <a:cubicBezTo>
                      <a:pt x="30596" y="17647"/>
                      <a:pt x="31331" y="16970"/>
                      <a:pt x="31832" y="16176"/>
                    </a:cubicBezTo>
                    <a:cubicBezTo>
                      <a:pt x="32626" y="15072"/>
                      <a:pt x="32008" y="13483"/>
                      <a:pt x="30728" y="13232"/>
                    </a:cubicBezTo>
                    <a:cubicBezTo>
                      <a:pt x="29875" y="13053"/>
                      <a:pt x="28994" y="12990"/>
                      <a:pt x="28096" y="12990"/>
                    </a:cubicBezTo>
                    <a:cubicBezTo>
                      <a:pt x="25952" y="12990"/>
                      <a:pt x="23716" y="13350"/>
                      <a:pt x="21557" y="13350"/>
                    </a:cubicBezTo>
                    <a:cubicBezTo>
                      <a:pt x="20907" y="13350"/>
                      <a:pt x="20263" y="13317"/>
                      <a:pt x="19632" y="13232"/>
                    </a:cubicBezTo>
                    <a:cubicBezTo>
                      <a:pt x="15953" y="12747"/>
                      <a:pt x="12759" y="10466"/>
                      <a:pt x="9993" y="8023"/>
                    </a:cubicBezTo>
                    <a:cubicBezTo>
                      <a:pt x="8712" y="6860"/>
                      <a:pt x="7417" y="5506"/>
                      <a:pt x="6990" y="3843"/>
                    </a:cubicBezTo>
                    <a:cubicBezTo>
                      <a:pt x="6755" y="2872"/>
                      <a:pt x="6873" y="1768"/>
                      <a:pt x="6313" y="841"/>
                    </a:cubicBezTo>
                    <a:cubicBezTo>
                      <a:pt x="6026" y="336"/>
                      <a:pt x="5372" y="1"/>
                      <a:pt x="4798" y="1"/>
                    </a:cubicBezTo>
                    <a:close/>
                  </a:path>
                </a:pathLst>
              </a:custGeom>
              <a:solidFill>
                <a:srgbClr val="FCC1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1" name="Google Shape;3251;p23"/>
              <p:cNvSpPr/>
              <p:nvPr/>
            </p:nvSpPr>
            <p:spPr>
              <a:xfrm>
                <a:off x="5672827" y="3993983"/>
                <a:ext cx="852978" cy="594283"/>
              </a:xfrm>
              <a:custGeom>
                <a:avLst/>
                <a:gdLst/>
                <a:ahLst/>
                <a:cxnLst/>
                <a:rect l="l" t="t" r="r" b="b"/>
                <a:pathLst>
                  <a:path w="26490" h="18456" fill="none" extrusionOk="0">
                    <a:moveTo>
                      <a:pt x="0" y="1"/>
                    </a:moveTo>
                    <a:cubicBezTo>
                      <a:pt x="795" y="560"/>
                      <a:pt x="677" y="1899"/>
                      <a:pt x="912" y="2885"/>
                    </a:cubicBezTo>
                    <a:cubicBezTo>
                      <a:pt x="1280" y="4607"/>
                      <a:pt x="2575" y="5946"/>
                      <a:pt x="3929" y="7109"/>
                    </a:cubicBezTo>
                    <a:cubicBezTo>
                      <a:pt x="6622" y="9566"/>
                      <a:pt x="9816" y="11774"/>
                      <a:pt x="13495" y="12259"/>
                    </a:cubicBezTo>
                    <a:cubicBezTo>
                      <a:pt x="17174" y="12819"/>
                      <a:pt x="21089" y="11524"/>
                      <a:pt x="24591" y="12259"/>
                    </a:cubicBezTo>
                    <a:cubicBezTo>
                      <a:pt x="25931" y="12568"/>
                      <a:pt x="26490" y="14173"/>
                      <a:pt x="25754" y="15276"/>
                    </a:cubicBezTo>
                    <a:cubicBezTo>
                      <a:pt x="25195" y="16012"/>
                      <a:pt x="24532" y="16674"/>
                      <a:pt x="23723" y="17234"/>
                    </a:cubicBezTo>
                    <a:cubicBezTo>
                      <a:pt x="22869" y="17778"/>
                      <a:pt x="21957" y="18146"/>
                      <a:pt x="20971" y="18455"/>
                    </a:cubicBezTo>
                  </a:path>
                </a:pathLst>
              </a:custGeom>
              <a:noFill/>
              <a:ln w="6250" cap="flat" cmpd="sng">
                <a:solidFill>
                  <a:srgbClr val="28481F"/>
                </a:solidFill>
                <a:prstDash val="solid"/>
                <a:miter lim="147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2" name="Google Shape;3252;p23"/>
              <p:cNvSpPr/>
              <p:nvPr/>
            </p:nvSpPr>
            <p:spPr>
              <a:xfrm>
                <a:off x="5868060" y="4422382"/>
                <a:ext cx="612251" cy="84847"/>
              </a:xfrm>
              <a:custGeom>
                <a:avLst/>
                <a:gdLst/>
                <a:ahLst/>
                <a:cxnLst/>
                <a:rect l="l" t="t" r="r" b="b"/>
                <a:pathLst>
                  <a:path w="19014" h="2635" fill="none" extrusionOk="0">
                    <a:moveTo>
                      <a:pt x="19014" y="560"/>
                    </a:moveTo>
                    <a:cubicBezTo>
                      <a:pt x="17366" y="1604"/>
                      <a:pt x="15453" y="2340"/>
                      <a:pt x="13495" y="2517"/>
                    </a:cubicBezTo>
                    <a:cubicBezTo>
                      <a:pt x="12951" y="2576"/>
                      <a:pt x="12392" y="2635"/>
                      <a:pt x="11847" y="2635"/>
                    </a:cubicBezTo>
                    <a:cubicBezTo>
                      <a:pt x="8771" y="2635"/>
                      <a:pt x="5960" y="2399"/>
                      <a:pt x="2767" y="1295"/>
                    </a:cubicBezTo>
                    <a:cubicBezTo>
                      <a:pt x="1913" y="1045"/>
                      <a:pt x="736" y="560"/>
                      <a:pt x="0" y="0"/>
                    </a:cubicBezTo>
                  </a:path>
                </a:pathLst>
              </a:custGeom>
              <a:noFill/>
              <a:ln w="6250" cap="flat" cmpd="sng">
                <a:solidFill>
                  <a:srgbClr val="28481F"/>
                </a:solidFill>
                <a:prstDash val="solid"/>
                <a:miter lim="147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3" name="Google Shape;3253;p23"/>
              <p:cNvSpPr/>
              <p:nvPr/>
            </p:nvSpPr>
            <p:spPr>
              <a:xfrm>
                <a:off x="5678494" y="4029533"/>
                <a:ext cx="754446" cy="746364"/>
              </a:xfrm>
              <a:custGeom>
                <a:avLst/>
                <a:gdLst/>
                <a:ahLst/>
                <a:cxnLst/>
                <a:rect l="l" t="t" r="r" b="b"/>
                <a:pathLst>
                  <a:path w="23430" h="23179" fill="none" extrusionOk="0">
                    <a:moveTo>
                      <a:pt x="74" y="0"/>
                    </a:moveTo>
                    <a:cubicBezTo>
                      <a:pt x="310" y="928"/>
                      <a:pt x="1" y="1958"/>
                      <a:pt x="74" y="2944"/>
                    </a:cubicBezTo>
                    <a:cubicBezTo>
                      <a:pt x="74" y="4724"/>
                      <a:pt x="1046" y="6373"/>
                      <a:pt x="2149" y="7844"/>
                    </a:cubicBezTo>
                    <a:cubicBezTo>
                      <a:pt x="4357" y="10979"/>
                      <a:pt x="7065" y="13922"/>
                      <a:pt x="10670" y="15276"/>
                    </a:cubicBezTo>
                    <a:cubicBezTo>
                      <a:pt x="14290" y="16615"/>
                      <a:pt x="18529" y="16247"/>
                      <a:pt x="21899" y="17778"/>
                    </a:cubicBezTo>
                    <a:cubicBezTo>
                      <a:pt x="23179" y="18337"/>
                      <a:pt x="23429" y="20059"/>
                      <a:pt x="22384" y="21030"/>
                    </a:cubicBezTo>
                    <a:cubicBezTo>
                      <a:pt x="21707" y="21707"/>
                      <a:pt x="20854" y="22193"/>
                      <a:pt x="19941" y="22561"/>
                    </a:cubicBezTo>
                    <a:cubicBezTo>
                      <a:pt x="19014" y="22870"/>
                      <a:pt x="18028" y="23120"/>
                      <a:pt x="17057" y="23179"/>
                    </a:cubicBezTo>
                  </a:path>
                </a:pathLst>
              </a:custGeom>
              <a:noFill/>
              <a:ln w="6250" cap="flat" cmpd="sng">
                <a:solidFill>
                  <a:srgbClr val="28481F"/>
                </a:solidFill>
                <a:prstDash val="solid"/>
                <a:miter lim="147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4" name="Google Shape;3254;p23"/>
              <p:cNvSpPr/>
              <p:nvPr/>
            </p:nvSpPr>
            <p:spPr>
              <a:xfrm>
                <a:off x="5477111" y="3952766"/>
                <a:ext cx="809862" cy="987091"/>
              </a:xfrm>
              <a:custGeom>
                <a:avLst/>
                <a:gdLst/>
                <a:ahLst/>
                <a:cxnLst/>
                <a:rect l="l" t="t" r="r" b="b"/>
                <a:pathLst>
                  <a:path w="25151" h="30655" fill="none" extrusionOk="0">
                    <a:moveTo>
                      <a:pt x="15158" y="29669"/>
                    </a:moveTo>
                    <a:cubicBezTo>
                      <a:pt x="8904" y="27520"/>
                      <a:pt x="3562" y="23105"/>
                      <a:pt x="1177" y="16983"/>
                    </a:cubicBezTo>
                    <a:cubicBezTo>
                      <a:pt x="309" y="14776"/>
                      <a:pt x="0" y="11700"/>
                      <a:pt x="986" y="9625"/>
                    </a:cubicBezTo>
                    <a:cubicBezTo>
                      <a:pt x="1663" y="8153"/>
                      <a:pt x="3017" y="6991"/>
                      <a:pt x="3444" y="5387"/>
                    </a:cubicBezTo>
                    <a:cubicBezTo>
                      <a:pt x="3929" y="3856"/>
                      <a:pt x="3444" y="2134"/>
                      <a:pt x="4121" y="663"/>
                    </a:cubicBezTo>
                    <a:cubicBezTo>
                      <a:pt x="4974" y="0"/>
                      <a:pt x="6255" y="1030"/>
                      <a:pt x="6328" y="2134"/>
                    </a:cubicBezTo>
                    <a:cubicBezTo>
                      <a:pt x="6387" y="3312"/>
                      <a:pt x="5769" y="4283"/>
                      <a:pt x="5519" y="5387"/>
                    </a:cubicBezTo>
                    <a:cubicBezTo>
                      <a:pt x="5092" y="7226"/>
                      <a:pt x="5710" y="9125"/>
                      <a:pt x="6387" y="10905"/>
                    </a:cubicBezTo>
                    <a:cubicBezTo>
                      <a:pt x="7918" y="14643"/>
                      <a:pt x="9875" y="18396"/>
                      <a:pt x="13186" y="20662"/>
                    </a:cubicBezTo>
                    <a:cubicBezTo>
                      <a:pt x="16497" y="22929"/>
                      <a:pt x="20971" y="23664"/>
                      <a:pt x="23988" y="26048"/>
                    </a:cubicBezTo>
                    <a:cubicBezTo>
                      <a:pt x="25151" y="27034"/>
                      <a:pt x="24959" y="28815"/>
                      <a:pt x="23679" y="29551"/>
                    </a:cubicBezTo>
                    <a:cubicBezTo>
                      <a:pt x="22752" y="30037"/>
                      <a:pt x="21781" y="30346"/>
                      <a:pt x="20736" y="30463"/>
                    </a:cubicBezTo>
                    <a:cubicBezTo>
                      <a:pt x="18837" y="30655"/>
                      <a:pt x="16924" y="30287"/>
                      <a:pt x="15158" y="29669"/>
                    </a:cubicBezTo>
                    <a:close/>
                  </a:path>
                </a:pathLst>
              </a:custGeom>
              <a:noFill/>
              <a:ln w="6250" cap="flat" cmpd="sng">
                <a:solidFill>
                  <a:srgbClr val="28481F"/>
                </a:solidFill>
                <a:prstDash val="solid"/>
                <a:miter lim="147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5" name="Google Shape;3255;p23"/>
              <p:cNvSpPr/>
              <p:nvPr/>
            </p:nvSpPr>
            <p:spPr>
              <a:xfrm>
                <a:off x="6247158" y="4819481"/>
                <a:ext cx="21832" cy="53098"/>
              </a:xfrm>
              <a:custGeom>
                <a:avLst/>
                <a:gdLst/>
                <a:ahLst/>
                <a:cxnLst/>
                <a:rect l="l" t="t" r="r" b="b"/>
                <a:pathLst>
                  <a:path w="678" h="1649" fill="none" extrusionOk="0">
                    <a:moveTo>
                      <a:pt x="560" y="1649"/>
                    </a:moveTo>
                    <a:cubicBezTo>
                      <a:pt x="368" y="1649"/>
                      <a:pt x="192" y="1531"/>
                      <a:pt x="74" y="1340"/>
                    </a:cubicBezTo>
                    <a:cubicBezTo>
                      <a:pt x="0" y="1104"/>
                      <a:pt x="74" y="913"/>
                      <a:pt x="74" y="736"/>
                    </a:cubicBezTo>
                    <a:cubicBezTo>
                      <a:pt x="74" y="604"/>
                      <a:pt x="74" y="545"/>
                      <a:pt x="133" y="427"/>
                    </a:cubicBezTo>
                    <a:cubicBezTo>
                      <a:pt x="192" y="236"/>
                      <a:pt x="442" y="60"/>
                      <a:pt x="677" y="1"/>
                    </a:cubicBezTo>
                  </a:path>
                </a:pathLst>
              </a:custGeom>
              <a:noFill/>
              <a:ln w="6250" cap="flat" cmpd="sng">
                <a:solidFill>
                  <a:srgbClr val="28481F"/>
                </a:solidFill>
                <a:prstDash val="solid"/>
                <a:miter lim="147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6" name="Google Shape;3256;p23"/>
              <p:cNvSpPr/>
              <p:nvPr/>
            </p:nvSpPr>
            <p:spPr>
              <a:xfrm>
                <a:off x="5615477" y="4106782"/>
                <a:ext cx="627900" cy="738314"/>
              </a:xfrm>
              <a:custGeom>
                <a:avLst/>
                <a:gdLst/>
                <a:ahLst/>
                <a:cxnLst/>
                <a:rect l="l" t="t" r="r" b="b"/>
                <a:pathLst>
                  <a:path w="19500" h="22929" fill="none" extrusionOk="0">
                    <a:moveTo>
                      <a:pt x="19500" y="22928"/>
                    </a:moveTo>
                    <a:cubicBezTo>
                      <a:pt x="18337" y="22869"/>
                      <a:pt x="17292" y="22502"/>
                      <a:pt x="16247" y="22134"/>
                    </a:cubicBezTo>
                    <a:cubicBezTo>
                      <a:pt x="13554" y="21148"/>
                      <a:pt x="10920" y="20103"/>
                      <a:pt x="8521" y="18513"/>
                    </a:cubicBezTo>
                    <a:cubicBezTo>
                      <a:pt x="3562" y="15143"/>
                      <a:pt x="854" y="10478"/>
                      <a:pt x="192" y="4474"/>
                    </a:cubicBezTo>
                    <a:cubicBezTo>
                      <a:pt x="0" y="3061"/>
                      <a:pt x="427" y="1531"/>
                      <a:pt x="1413" y="0"/>
                    </a:cubicBezTo>
                  </a:path>
                </a:pathLst>
              </a:custGeom>
              <a:noFill/>
              <a:ln w="6250" cap="rnd" cmpd="sng">
                <a:solidFill>
                  <a:srgbClr val="28481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57" name="Google Shape;3257;p23"/>
            <p:cNvGrpSpPr/>
            <p:nvPr/>
          </p:nvGrpSpPr>
          <p:grpSpPr>
            <a:xfrm flipH="1">
              <a:off x="6376389" y="4789032"/>
              <a:ext cx="1269765" cy="834865"/>
              <a:chOff x="2108759" y="3873617"/>
              <a:chExt cx="1577543" cy="1037228"/>
            </a:xfrm>
          </p:grpSpPr>
          <p:sp>
            <p:nvSpPr>
              <p:cNvPr id="3258" name="Google Shape;3258;p23"/>
              <p:cNvSpPr/>
              <p:nvPr/>
            </p:nvSpPr>
            <p:spPr>
              <a:xfrm>
                <a:off x="2150459" y="3936634"/>
                <a:ext cx="1535843" cy="974211"/>
              </a:xfrm>
              <a:custGeom>
                <a:avLst/>
                <a:gdLst/>
                <a:ahLst/>
                <a:cxnLst/>
                <a:rect l="l" t="t" r="r" b="b"/>
                <a:pathLst>
                  <a:path w="47697" h="30255" extrusionOk="0">
                    <a:moveTo>
                      <a:pt x="2443" y="1"/>
                    </a:moveTo>
                    <a:cubicBezTo>
                      <a:pt x="177" y="5578"/>
                      <a:pt x="0" y="12274"/>
                      <a:pt x="2944" y="17484"/>
                    </a:cubicBezTo>
                    <a:cubicBezTo>
                      <a:pt x="3680" y="18764"/>
                      <a:pt x="4533" y="19927"/>
                      <a:pt x="5446" y="21031"/>
                    </a:cubicBezTo>
                    <a:cubicBezTo>
                      <a:pt x="6799" y="22694"/>
                      <a:pt x="8271" y="24224"/>
                      <a:pt x="9993" y="25387"/>
                    </a:cubicBezTo>
                    <a:cubicBezTo>
                      <a:pt x="11038" y="26064"/>
                      <a:pt x="12142" y="26623"/>
                      <a:pt x="13245" y="27109"/>
                    </a:cubicBezTo>
                    <a:cubicBezTo>
                      <a:pt x="17435" y="28891"/>
                      <a:pt x="22954" y="30255"/>
                      <a:pt x="27897" y="30255"/>
                    </a:cubicBezTo>
                    <a:cubicBezTo>
                      <a:pt x="29239" y="30255"/>
                      <a:pt x="30539" y="30154"/>
                      <a:pt x="31759" y="29934"/>
                    </a:cubicBezTo>
                    <a:cubicBezTo>
                      <a:pt x="37395" y="28948"/>
                      <a:pt x="41869" y="25269"/>
                      <a:pt x="44886" y="20369"/>
                    </a:cubicBezTo>
                    <a:cubicBezTo>
                      <a:pt x="46652" y="17425"/>
                      <a:pt x="47387" y="14232"/>
                      <a:pt x="47697" y="10553"/>
                    </a:cubicBezTo>
                    <a:cubicBezTo>
                      <a:pt x="45739" y="10302"/>
                      <a:pt x="43708" y="10067"/>
                      <a:pt x="41751" y="9817"/>
                    </a:cubicBezTo>
                    <a:cubicBezTo>
                      <a:pt x="39602" y="9567"/>
                      <a:pt x="37395" y="9331"/>
                      <a:pt x="35246" y="8890"/>
                    </a:cubicBezTo>
                    <a:cubicBezTo>
                      <a:pt x="33407" y="8595"/>
                      <a:pt x="31641" y="8154"/>
                      <a:pt x="29801" y="7727"/>
                    </a:cubicBezTo>
                    <a:cubicBezTo>
                      <a:pt x="27285" y="7124"/>
                      <a:pt x="24709" y="6564"/>
                      <a:pt x="22193" y="5946"/>
                    </a:cubicBezTo>
                    <a:cubicBezTo>
                      <a:pt x="15512" y="4357"/>
                      <a:pt x="8698" y="2827"/>
                      <a:pt x="2443" y="1"/>
                    </a:cubicBezTo>
                    <a:close/>
                  </a:path>
                </a:pathLst>
              </a:custGeom>
              <a:solidFill>
                <a:srgbClr val="F39D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9" name="Google Shape;3259;p23"/>
              <p:cNvSpPr/>
              <p:nvPr/>
            </p:nvSpPr>
            <p:spPr>
              <a:xfrm>
                <a:off x="2108759" y="3873617"/>
                <a:ext cx="1536326" cy="997073"/>
              </a:xfrm>
              <a:custGeom>
                <a:avLst/>
                <a:gdLst/>
                <a:ahLst/>
                <a:cxnLst/>
                <a:rect l="l" t="t" r="r" b="b"/>
                <a:pathLst>
                  <a:path w="47712" h="30965" fill="none" extrusionOk="0">
                    <a:moveTo>
                      <a:pt x="2944" y="17543"/>
                    </a:moveTo>
                    <a:cubicBezTo>
                      <a:pt x="3679" y="18764"/>
                      <a:pt x="4533" y="19927"/>
                      <a:pt x="5460" y="21030"/>
                    </a:cubicBezTo>
                    <a:cubicBezTo>
                      <a:pt x="6814" y="22693"/>
                      <a:pt x="8212" y="24224"/>
                      <a:pt x="9993" y="25387"/>
                    </a:cubicBezTo>
                    <a:cubicBezTo>
                      <a:pt x="11038" y="26063"/>
                      <a:pt x="12141" y="26608"/>
                      <a:pt x="13245" y="27108"/>
                    </a:cubicBezTo>
                    <a:cubicBezTo>
                      <a:pt x="18514" y="29375"/>
                      <a:pt x="26063" y="30964"/>
                      <a:pt x="31700" y="29978"/>
                    </a:cubicBezTo>
                    <a:cubicBezTo>
                      <a:pt x="37410" y="28948"/>
                      <a:pt x="41883" y="25269"/>
                      <a:pt x="44886" y="20354"/>
                    </a:cubicBezTo>
                    <a:cubicBezTo>
                      <a:pt x="46666" y="17410"/>
                      <a:pt x="47343" y="14408"/>
                      <a:pt x="47711" y="10729"/>
                    </a:cubicBezTo>
                    <a:cubicBezTo>
                      <a:pt x="45680" y="10479"/>
                      <a:pt x="43900" y="10302"/>
                      <a:pt x="41825" y="9934"/>
                    </a:cubicBezTo>
                    <a:cubicBezTo>
                      <a:pt x="39676" y="9566"/>
                      <a:pt x="37410" y="9257"/>
                      <a:pt x="35261" y="8831"/>
                    </a:cubicBezTo>
                    <a:cubicBezTo>
                      <a:pt x="33422" y="8521"/>
                      <a:pt x="31523" y="8154"/>
                      <a:pt x="29742" y="7786"/>
                    </a:cubicBezTo>
                    <a:cubicBezTo>
                      <a:pt x="27049" y="7241"/>
                      <a:pt x="24106" y="6564"/>
                      <a:pt x="21531" y="5946"/>
                    </a:cubicBezTo>
                    <a:cubicBezTo>
                      <a:pt x="14835" y="4416"/>
                      <a:pt x="8713" y="2826"/>
                      <a:pt x="2458" y="1"/>
                    </a:cubicBezTo>
                    <a:cubicBezTo>
                      <a:pt x="118" y="5637"/>
                      <a:pt x="0" y="12259"/>
                      <a:pt x="2944" y="17543"/>
                    </a:cubicBezTo>
                    <a:close/>
                  </a:path>
                </a:pathLst>
              </a:custGeom>
              <a:noFill/>
              <a:ln w="6250" cap="flat" cmpd="sng">
                <a:solidFill>
                  <a:srgbClr val="28481F"/>
                </a:solidFill>
                <a:prstDash val="solid"/>
                <a:miter lim="147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0" name="Google Shape;3260;p23"/>
              <p:cNvSpPr/>
              <p:nvPr/>
            </p:nvSpPr>
            <p:spPr>
              <a:xfrm>
                <a:off x="2142408" y="3899217"/>
                <a:ext cx="1441530" cy="888527"/>
              </a:xfrm>
              <a:custGeom>
                <a:avLst/>
                <a:gdLst/>
                <a:ahLst/>
                <a:cxnLst/>
                <a:rect l="l" t="t" r="r" b="b"/>
                <a:pathLst>
                  <a:path w="44768" h="27594" fill="none" extrusionOk="0">
                    <a:moveTo>
                      <a:pt x="7844" y="21280"/>
                    </a:moveTo>
                    <a:cubicBezTo>
                      <a:pt x="1958" y="16188"/>
                      <a:pt x="0" y="7050"/>
                      <a:pt x="3253" y="0"/>
                    </a:cubicBezTo>
                    <a:cubicBezTo>
                      <a:pt x="11214" y="3503"/>
                      <a:pt x="30964" y="8036"/>
                      <a:pt x="44768" y="9625"/>
                    </a:cubicBezTo>
                    <a:cubicBezTo>
                      <a:pt x="44459" y="17601"/>
                      <a:pt x="38808" y="25327"/>
                      <a:pt x="31081" y="27049"/>
                    </a:cubicBezTo>
                    <a:cubicBezTo>
                      <a:pt x="28815" y="27594"/>
                      <a:pt x="26431" y="27594"/>
                      <a:pt x="24091" y="27417"/>
                    </a:cubicBezTo>
                    <a:cubicBezTo>
                      <a:pt x="20294" y="27108"/>
                      <a:pt x="16497" y="26181"/>
                      <a:pt x="12995" y="24592"/>
                    </a:cubicBezTo>
                    <a:cubicBezTo>
                      <a:pt x="11155" y="23738"/>
                      <a:pt x="9375" y="22634"/>
                      <a:pt x="7844" y="21280"/>
                    </a:cubicBezTo>
                    <a:close/>
                  </a:path>
                </a:pathLst>
              </a:custGeom>
              <a:noFill/>
              <a:ln w="6250" cap="flat" cmpd="sng">
                <a:solidFill>
                  <a:srgbClr val="28481F"/>
                </a:solidFill>
                <a:prstDash val="solid"/>
                <a:miter lim="147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1" name="Google Shape;3261;p23"/>
              <p:cNvSpPr/>
              <p:nvPr/>
            </p:nvSpPr>
            <p:spPr>
              <a:xfrm>
                <a:off x="2440458" y="4049433"/>
                <a:ext cx="49330" cy="102396"/>
              </a:xfrm>
              <a:custGeom>
                <a:avLst/>
                <a:gdLst/>
                <a:ahLst/>
                <a:cxnLst/>
                <a:rect l="l" t="t" r="r" b="b"/>
                <a:pathLst>
                  <a:path w="1532" h="3180" fill="none" extrusionOk="0">
                    <a:moveTo>
                      <a:pt x="1164" y="2694"/>
                    </a:moveTo>
                    <a:cubicBezTo>
                      <a:pt x="1473" y="2017"/>
                      <a:pt x="1473" y="1281"/>
                      <a:pt x="1473" y="604"/>
                    </a:cubicBezTo>
                    <a:cubicBezTo>
                      <a:pt x="1473" y="427"/>
                      <a:pt x="1531" y="177"/>
                      <a:pt x="1531" y="0"/>
                    </a:cubicBezTo>
                    <a:cubicBezTo>
                      <a:pt x="1164" y="368"/>
                      <a:pt x="854" y="795"/>
                      <a:pt x="560" y="1222"/>
                    </a:cubicBezTo>
                    <a:cubicBezTo>
                      <a:pt x="369" y="1472"/>
                      <a:pt x="251" y="1781"/>
                      <a:pt x="119" y="2075"/>
                    </a:cubicBezTo>
                    <a:cubicBezTo>
                      <a:pt x="60" y="2267"/>
                      <a:pt x="1" y="2517"/>
                      <a:pt x="60" y="2752"/>
                    </a:cubicBezTo>
                    <a:cubicBezTo>
                      <a:pt x="119" y="3003"/>
                      <a:pt x="369" y="3179"/>
                      <a:pt x="560" y="3179"/>
                    </a:cubicBezTo>
                    <a:cubicBezTo>
                      <a:pt x="854" y="3179"/>
                      <a:pt x="1046" y="2944"/>
                      <a:pt x="1164" y="2694"/>
                    </a:cubicBezTo>
                    <a:close/>
                  </a:path>
                </a:pathLst>
              </a:custGeom>
              <a:noFill/>
              <a:ln w="6250" cap="rnd" cmpd="sng">
                <a:solidFill>
                  <a:srgbClr val="28481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2" name="Google Shape;3262;p23"/>
              <p:cNvSpPr/>
              <p:nvPr/>
            </p:nvSpPr>
            <p:spPr>
              <a:xfrm>
                <a:off x="2539024" y="4179749"/>
                <a:ext cx="43631" cy="104747"/>
              </a:xfrm>
              <a:custGeom>
                <a:avLst/>
                <a:gdLst/>
                <a:ahLst/>
                <a:cxnLst/>
                <a:rect l="l" t="t" r="r" b="b"/>
                <a:pathLst>
                  <a:path w="1355" h="3253" fill="none" extrusionOk="0">
                    <a:moveTo>
                      <a:pt x="560" y="3253"/>
                    </a:moveTo>
                    <a:cubicBezTo>
                      <a:pt x="869" y="3253"/>
                      <a:pt x="1178" y="2944"/>
                      <a:pt x="1296" y="2635"/>
                    </a:cubicBezTo>
                    <a:cubicBezTo>
                      <a:pt x="1355" y="2267"/>
                      <a:pt x="1355" y="1899"/>
                      <a:pt x="1296" y="1531"/>
                    </a:cubicBezTo>
                    <a:cubicBezTo>
                      <a:pt x="1296" y="1045"/>
                      <a:pt x="1237" y="486"/>
                      <a:pt x="1178" y="0"/>
                    </a:cubicBezTo>
                    <a:cubicBezTo>
                      <a:pt x="810" y="604"/>
                      <a:pt x="501" y="1222"/>
                      <a:pt x="192" y="1840"/>
                    </a:cubicBezTo>
                    <a:cubicBezTo>
                      <a:pt x="133" y="2076"/>
                      <a:pt x="1" y="2385"/>
                      <a:pt x="75" y="2635"/>
                    </a:cubicBezTo>
                    <a:cubicBezTo>
                      <a:pt x="75" y="2885"/>
                      <a:pt x="251" y="3179"/>
                      <a:pt x="560" y="3253"/>
                    </a:cubicBezTo>
                    <a:close/>
                  </a:path>
                </a:pathLst>
              </a:custGeom>
              <a:noFill/>
              <a:ln w="6250" cap="rnd" cmpd="sng">
                <a:solidFill>
                  <a:srgbClr val="28481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3" name="Google Shape;3263;p23"/>
              <p:cNvSpPr/>
              <p:nvPr/>
            </p:nvSpPr>
            <p:spPr>
              <a:xfrm>
                <a:off x="2420558" y="4282115"/>
                <a:ext cx="45531" cy="94797"/>
              </a:xfrm>
              <a:custGeom>
                <a:avLst/>
                <a:gdLst/>
                <a:ahLst/>
                <a:cxnLst/>
                <a:rect l="l" t="t" r="r" b="b"/>
                <a:pathLst>
                  <a:path w="1414" h="2944" fill="none" extrusionOk="0">
                    <a:moveTo>
                      <a:pt x="133" y="2576"/>
                    </a:moveTo>
                    <a:cubicBezTo>
                      <a:pt x="192" y="2649"/>
                      <a:pt x="251" y="2708"/>
                      <a:pt x="310" y="2767"/>
                    </a:cubicBezTo>
                    <a:cubicBezTo>
                      <a:pt x="442" y="2944"/>
                      <a:pt x="737" y="2885"/>
                      <a:pt x="928" y="2767"/>
                    </a:cubicBezTo>
                    <a:cubicBezTo>
                      <a:pt x="1105" y="2649"/>
                      <a:pt x="1178" y="2399"/>
                      <a:pt x="1237" y="2208"/>
                    </a:cubicBezTo>
                    <a:cubicBezTo>
                      <a:pt x="1414" y="1472"/>
                      <a:pt x="1355" y="736"/>
                      <a:pt x="1237" y="0"/>
                    </a:cubicBezTo>
                    <a:cubicBezTo>
                      <a:pt x="869" y="368"/>
                      <a:pt x="560" y="736"/>
                      <a:pt x="310" y="1178"/>
                    </a:cubicBezTo>
                    <a:cubicBezTo>
                      <a:pt x="74" y="1604"/>
                      <a:pt x="1" y="2090"/>
                      <a:pt x="133" y="2576"/>
                    </a:cubicBezTo>
                    <a:close/>
                  </a:path>
                </a:pathLst>
              </a:custGeom>
              <a:noFill/>
              <a:ln w="6250" cap="rnd" cmpd="sng">
                <a:solidFill>
                  <a:srgbClr val="28481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4" name="Google Shape;3264;p23"/>
              <p:cNvSpPr/>
              <p:nvPr/>
            </p:nvSpPr>
            <p:spPr>
              <a:xfrm>
                <a:off x="2693040" y="4116249"/>
                <a:ext cx="47431" cy="112797"/>
              </a:xfrm>
              <a:custGeom>
                <a:avLst/>
                <a:gdLst/>
                <a:ahLst/>
                <a:cxnLst/>
                <a:rect l="l" t="t" r="r" b="b"/>
                <a:pathLst>
                  <a:path w="1473" h="3503" fill="none" extrusionOk="0">
                    <a:moveTo>
                      <a:pt x="678" y="3444"/>
                    </a:moveTo>
                    <a:cubicBezTo>
                      <a:pt x="928" y="3444"/>
                      <a:pt x="1105" y="3194"/>
                      <a:pt x="1237" y="3017"/>
                    </a:cubicBezTo>
                    <a:cubicBezTo>
                      <a:pt x="1472" y="2458"/>
                      <a:pt x="1414" y="1781"/>
                      <a:pt x="1355" y="1178"/>
                    </a:cubicBezTo>
                    <a:cubicBezTo>
                      <a:pt x="1355" y="810"/>
                      <a:pt x="1296" y="501"/>
                      <a:pt x="1296" y="133"/>
                    </a:cubicBezTo>
                    <a:cubicBezTo>
                      <a:pt x="1296" y="74"/>
                      <a:pt x="1237" y="74"/>
                      <a:pt x="1237" y="0"/>
                    </a:cubicBezTo>
                    <a:cubicBezTo>
                      <a:pt x="737" y="619"/>
                      <a:pt x="369" y="1354"/>
                      <a:pt x="192" y="2090"/>
                    </a:cubicBezTo>
                    <a:cubicBezTo>
                      <a:pt x="74" y="2399"/>
                      <a:pt x="1" y="2649"/>
                      <a:pt x="74" y="2944"/>
                    </a:cubicBezTo>
                    <a:cubicBezTo>
                      <a:pt x="133" y="3194"/>
                      <a:pt x="369" y="3503"/>
                      <a:pt x="678" y="3444"/>
                    </a:cubicBezTo>
                    <a:close/>
                  </a:path>
                </a:pathLst>
              </a:custGeom>
              <a:noFill/>
              <a:ln w="6250" cap="rnd" cmpd="sng">
                <a:solidFill>
                  <a:srgbClr val="28481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5" name="Google Shape;3265;p23"/>
              <p:cNvSpPr/>
              <p:nvPr/>
            </p:nvSpPr>
            <p:spPr>
              <a:xfrm>
                <a:off x="2600656" y="4345615"/>
                <a:ext cx="47398" cy="110446"/>
              </a:xfrm>
              <a:custGeom>
                <a:avLst/>
                <a:gdLst/>
                <a:ahLst/>
                <a:cxnLst/>
                <a:rect l="l" t="t" r="r" b="b"/>
                <a:pathLst>
                  <a:path w="1472" h="3430" fill="none" extrusionOk="0">
                    <a:moveTo>
                      <a:pt x="427" y="3311"/>
                    </a:moveTo>
                    <a:cubicBezTo>
                      <a:pt x="736" y="3429"/>
                      <a:pt x="1030" y="3253"/>
                      <a:pt x="1222" y="3002"/>
                    </a:cubicBezTo>
                    <a:cubicBezTo>
                      <a:pt x="1339" y="2752"/>
                      <a:pt x="1398" y="2443"/>
                      <a:pt x="1398" y="2149"/>
                    </a:cubicBezTo>
                    <a:cubicBezTo>
                      <a:pt x="1472" y="1413"/>
                      <a:pt x="1398" y="677"/>
                      <a:pt x="1339" y="0"/>
                    </a:cubicBezTo>
                    <a:cubicBezTo>
                      <a:pt x="854" y="545"/>
                      <a:pt x="486" y="1222"/>
                      <a:pt x="236" y="1899"/>
                    </a:cubicBezTo>
                    <a:cubicBezTo>
                      <a:pt x="118" y="2149"/>
                      <a:pt x="0" y="2384"/>
                      <a:pt x="0" y="2693"/>
                    </a:cubicBezTo>
                    <a:cubicBezTo>
                      <a:pt x="0" y="2944"/>
                      <a:pt x="177" y="3253"/>
                      <a:pt x="427" y="3311"/>
                    </a:cubicBezTo>
                    <a:close/>
                  </a:path>
                </a:pathLst>
              </a:custGeom>
              <a:noFill/>
              <a:ln w="6250" cap="rnd" cmpd="sng">
                <a:solidFill>
                  <a:srgbClr val="28481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6" name="Google Shape;3266;p23"/>
              <p:cNvSpPr/>
              <p:nvPr/>
            </p:nvSpPr>
            <p:spPr>
              <a:xfrm>
                <a:off x="2716740" y="4517148"/>
                <a:ext cx="45531" cy="94797"/>
              </a:xfrm>
              <a:custGeom>
                <a:avLst/>
                <a:gdLst/>
                <a:ahLst/>
                <a:cxnLst/>
                <a:rect l="l" t="t" r="r" b="b"/>
                <a:pathLst>
                  <a:path w="1414" h="2944" fill="none" extrusionOk="0">
                    <a:moveTo>
                      <a:pt x="560" y="2885"/>
                    </a:moveTo>
                    <a:cubicBezTo>
                      <a:pt x="736" y="2944"/>
                      <a:pt x="928" y="2885"/>
                      <a:pt x="1045" y="2708"/>
                    </a:cubicBezTo>
                    <a:cubicBezTo>
                      <a:pt x="1178" y="2576"/>
                      <a:pt x="1237" y="2399"/>
                      <a:pt x="1237" y="2208"/>
                    </a:cubicBezTo>
                    <a:cubicBezTo>
                      <a:pt x="1413" y="1472"/>
                      <a:pt x="1355" y="736"/>
                      <a:pt x="1178" y="1"/>
                    </a:cubicBezTo>
                    <a:cubicBezTo>
                      <a:pt x="736" y="369"/>
                      <a:pt x="369" y="928"/>
                      <a:pt x="192" y="1413"/>
                    </a:cubicBezTo>
                    <a:cubicBezTo>
                      <a:pt x="74" y="1899"/>
                      <a:pt x="1" y="2399"/>
                      <a:pt x="310" y="2767"/>
                    </a:cubicBezTo>
                    <a:cubicBezTo>
                      <a:pt x="369" y="2826"/>
                      <a:pt x="501" y="2885"/>
                      <a:pt x="560" y="2885"/>
                    </a:cubicBezTo>
                    <a:close/>
                  </a:path>
                </a:pathLst>
              </a:custGeom>
              <a:noFill/>
              <a:ln w="6250" cap="rnd" cmpd="sng">
                <a:solidFill>
                  <a:srgbClr val="28481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7" name="Google Shape;3267;p23"/>
              <p:cNvSpPr/>
              <p:nvPr/>
            </p:nvSpPr>
            <p:spPr>
              <a:xfrm>
                <a:off x="2784039" y="4290165"/>
                <a:ext cx="47398" cy="116596"/>
              </a:xfrm>
              <a:custGeom>
                <a:avLst/>
                <a:gdLst/>
                <a:ahLst/>
                <a:cxnLst/>
                <a:rect l="l" t="t" r="r" b="b"/>
                <a:pathLst>
                  <a:path w="1472" h="3621" fill="none" extrusionOk="0">
                    <a:moveTo>
                      <a:pt x="486" y="3562"/>
                    </a:moveTo>
                    <a:cubicBezTo>
                      <a:pt x="795" y="3621"/>
                      <a:pt x="1163" y="3370"/>
                      <a:pt x="1295" y="3135"/>
                    </a:cubicBezTo>
                    <a:cubicBezTo>
                      <a:pt x="1413" y="2826"/>
                      <a:pt x="1472" y="2517"/>
                      <a:pt x="1472" y="2208"/>
                    </a:cubicBezTo>
                    <a:cubicBezTo>
                      <a:pt x="1472" y="1472"/>
                      <a:pt x="1413" y="736"/>
                      <a:pt x="1354" y="0"/>
                    </a:cubicBezTo>
                    <a:cubicBezTo>
                      <a:pt x="1222" y="251"/>
                      <a:pt x="1045" y="427"/>
                      <a:pt x="854" y="677"/>
                    </a:cubicBezTo>
                    <a:cubicBezTo>
                      <a:pt x="427" y="1163"/>
                      <a:pt x="192" y="1722"/>
                      <a:pt x="59" y="2326"/>
                    </a:cubicBezTo>
                    <a:cubicBezTo>
                      <a:pt x="0" y="2576"/>
                      <a:pt x="0" y="2826"/>
                      <a:pt x="59" y="3061"/>
                    </a:cubicBezTo>
                    <a:cubicBezTo>
                      <a:pt x="118" y="3253"/>
                      <a:pt x="309" y="3503"/>
                      <a:pt x="486" y="3562"/>
                    </a:cubicBezTo>
                    <a:close/>
                  </a:path>
                </a:pathLst>
              </a:custGeom>
              <a:noFill/>
              <a:ln w="6250" cap="rnd" cmpd="sng">
                <a:solidFill>
                  <a:srgbClr val="28481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8" name="Google Shape;3268;p23"/>
              <p:cNvSpPr/>
              <p:nvPr/>
            </p:nvSpPr>
            <p:spPr>
              <a:xfrm>
                <a:off x="2920506" y="4209116"/>
                <a:ext cx="43148" cy="106679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3313" fill="none" extrusionOk="0">
                    <a:moveTo>
                      <a:pt x="737" y="3253"/>
                    </a:moveTo>
                    <a:cubicBezTo>
                      <a:pt x="972" y="3253"/>
                      <a:pt x="1163" y="3003"/>
                      <a:pt x="1222" y="2826"/>
                    </a:cubicBezTo>
                    <a:cubicBezTo>
                      <a:pt x="1340" y="2576"/>
                      <a:pt x="1281" y="2341"/>
                      <a:pt x="1281" y="2091"/>
                    </a:cubicBezTo>
                    <a:cubicBezTo>
                      <a:pt x="1222" y="1414"/>
                      <a:pt x="1163" y="678"/>
                      <a:pt x="1104" y="1"/>
                    </a:cubicBezTo>
                    <a:cubicBezTo>
                      <a:pt x="663" y="560"/>
                      <a:pt x="369" y="1237"/>
                      <a:pt x="177" y="1973"/>
                    </a:cubicBezTo>
                    <a:cubicBezTo>
                      <a:pt x="60" y="2208"/>
                      <a:pt x="1" y="2517"/>
                      <a:pt x="118" y="2826"/>
                    </a:cubicBezTo>
                    <a:cubicBezTo>
                      <a:pt x="177" y="3077"/>
                      <a:pt x="486" y="3312"/>
                      <a:pt x="737" y="3253"/>
                    </a:cubicBezTo>
                    <a:close/>
                  </a:path>
                </a:pathLst>
              </a:custGeom>
              <a:noFill/>
              <a:ln w="6250" cap="rnd" cmpd="sng">
                <a:solidFill>
                  <a:srgbClr val="28481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9" name="Google Shape;3269;p23"/>
              <p:cNvSpPr/>
              <p:nvPr/>
            </p:nvSpPr>
            <p:spPr>
              <a:xfrm>
                <a:off x="3003455" y="4363132"/>
                <a:ext cx="53098" cy="118496"/>
              </a:xfrm>
              <a:custGeom>
                <a:avLst/>
                <a:gdLst/>
                <a:ahLst/>
                <a:cxnLst/>
                <a:rect l="l" t="t" r="r" b="b"/>
                <a:pathLst>
                  <a:path w="1649" h="3680" fill="none" extrusionOk="0">
                    <a:moveTo>
                      <a:pt x="971" y="3562"/>
                    </a:moveTo>
                    <a:cubicBezTo>
                      <a:pt x="1104" y="3503"/>
                      <a:pt x="1163" y="3371"/>
                      <a:pt x="1280" y="3312"/>
                    </a:cubicBezTo>
                    <a:cubicBezTo>
                      <a:pt x="1648" y="2767"/>
                      <a:pt x="1589" y="2090"/>
                      <a:pt x="1531" y="1472"/>
                    </a:cubicBezTo>
                    <a:cubicBezTo>
                      <a:pt x="1472" y="987"/>
                      <a:pt x="1398" y="501"/>
                      <a:pt x="1398" y="1"/>
                    </a:cubicBezTo>
                    <a:cubicBezTo>
                      <a:pt x="1222" y="1"/>
                      <a:pt x="1163" y="192"/>
                      <a:pt x="1163" y="310"/>
                    </a:cubicBezTo>
                    <a:cubicBezTo>
                      <a:pt x="1030" y="619"/>
                      <a:pt x="795" y="869"/>
                      <a:pt x="545" y="1163"/>
                    </a:cubicBezTo>
                    <a:cubicBezTo>
                      <a:pt x="427" y="1355"/>
                      <a:pt x="294" y="1605"/>
                      <a:pt x="236" y="1840"/>
                    </a:cubicBezTo>
                    <a:cubicBezTo>
                      <a:pt x="118" y="2090"/>
                      <a:pt x="59" y="2400"/>
                      <a:pt x="0" y="2635"/>
                    </a:cubicBezTo>
                    <a:cubicBezTo>
                      <a:pt x="0" y="2885"/>
                      <a:pt x="59" y="3194"/>
                      <a:pt x="236" y="3371"/>
                    </a:cubicBezTo>
                    <a:cubicBezTo>
                      <a:pt x="427" y="3562"/>
                      <a:pt x="736" y="3680"/>
                      <a:pt x="971" y="3562"/>
                    </a:cubicBezTo>
                    <a:close/>
                  </a:path>
                </a:pathLst>
              </a:custGeom>
              <a:noFill/>
              <a:ln w="6250" cap="rnd" cmpd="sng">
                <a:solidFill>
                  <a:srgbClr val="28481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0" name="Google Shape;3270;p23"/>
              <p:cNvSpPr/>
              <p:nvPr/>
            </p:nvSpPr>
            <p:spPr>
              <a:xfrm>
                <a:off x="3161238" y="4258416"/>
                <a:ext cx="51230" cy="112797"/>
              </a:xfrm>
              <a:custGeom>
                <a:avLst/>
                <a:gdLst/>
                <a:ahLst/>
                <a:cxnLst/>
                <a:rect l="l" t="t" r="r" b="b"/>
                <a:pathLst>
                  <a:path w="1591" h="3503" fill="none" extrusionOk="0">
                    <a:moveTo>
                      <a:pt x="1472" y="0"/>
                    </a:moveTo>
                    <a:cubicBezTo>
                      <a:pt x="1163" y="619"/>
                      <a:pt x="795" y="1178"/>
                      <a:pt x="427" y="1722"/>
                    </a:cubicBezTo>
                    <a:cubicBezTo>
                      <a:pt x="369" y="1840"/>
                      <a:pt x="310" y="2031"/>
                      <a:pt x="251" y="2149"/>
                    </a:cubicBezTo>
                    <a:cubicBezTo>
                      <a:pt x="118" y="2399"/>
                      <a:pt x="1" y="2649"/>
                      <a:pt x="60" y="2885"/>
                    </a:cubicBezTo>
                    <a:cubicBezTo>
                      <a:pt x="60" y="3135"/>
                      <a:pt x="251" y="3385"/>
                      <a:pt x="486" y="3444"/>
                    </a:cubicBezTo>
                    <a:cubicBezTo>
                      <a:pt x="678" y="3503"/>
                      <a:pt x="913" y="3444"/>
                      <a:pt x="1104" y="3312"/>
                    </a:cubicBezTo>
                    <a:cubicBezTo>
                      <a:pt x="1222" y="3194"/>
                      <a:pt x="1355" y="3017"/>
                      <a:pt x="1413" y="2826"/>
                    </a:cubicBezTo>
                    <a:cubicBezTo>
                      <a:pt x="1590" y="2340"/>
                      <a:pt x="1590" y="1840"/>
                      <a:pt x="1531" y="1295"/>
                    </a:cubicBezTo>
                    <a:cubicBezTo>
                      <a:pt x="1531" y="869"/>
                      <a:pt x="1531" y="442"/>
                      <a:pt x="1472" y="0"/>
                    </a:cubicBezTo>
                    <a:close/>
                  </a:path>
                </a:pathLst>
              </a:custGeom>
              <a:noFill/>
              <a:ln w="6250" cap="rnd" cmpd="sng">
                <a:solidFill>
                  <a:srgbClr val="28481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1" name="Google Shape;3271;p23"/>
              <p:cNvSpPr/>
              <p:nvPr/>
            </p:nvSpPr>
            <p:spPr>
              <a:xfrm>
                <a:off x="3121921" y="4495348"/>
                <a:ext cx="49298" cy="110929"/>
              </a:xfrm>
              <a:custGeom>
                <a:avLst/>
                <a:gdLst/>
                <a:ahLst/>
                <a:cxnLst/>
                <a:rect l="l" t="t" r="r" b="b"/>
                <a:pathLst>
                  <a:path w="1531" h="3445" fill="none" extrusionOk="0">
                    <a:moveTo>
                      <a:pt x="1398" y="2517"/>
                    </a:moveTo>
                    <a:cubicBezTo>
                      <a:pt x="1531" y="1973"/>
                      <a:pt x="1472" y="1355"/>
                      <a:pt x="1398" y="810"/>
                    </a:cubicBezTo>
                    <a:cubicBezTo>
                      <a:pt x="1339" y="560"/>
                      <a:pt x="1339" y="251"/>
                      <a:pt x="1281" y="1"/>
                    </a:cubicBezTo>
                    <a:cubicBezTo>
                      <a:pt x="795" y="619"/>
                      <a:pt x="427" y="1296"/>
                      <a:pt x="177" y="2090"/>
                    </a:cubicBezTo>
                    <a:cubicBezTo>
                      <a:pt x="59" y="2341"/>
                      <a:pt x="0" y="2576"/>
                      <a:pt x="59" y="2885"/>
                    </a:cubicBezTo>
                    <a:cubicBezTo>
                      <a:pt x="118" y="3135"/>
                      <a:pt x="295" y="3385"/>
                      <a:pt x="604" y="3444"/>
                    </a:cubicBezTo>
                    <a:cubicBezTo>
                      <a:pt x="795" y="3444"/>
                      <a:pt x="1030" y="3312"/>
                      <a:pt x="1163" y="3135"/>
                    </a:cubicBezTo>
                    <a:cubicBezTo>
                      <a:pt x="1339" y="3018"/>
                      <a:pt x="1398" y="2767"/>
                      <a:pt x="1398" y="2517"/>
                    </a:cubicBezTo>
                    <a:close/>
                  </a:path>
                </a:pathLst>
              </a:custGeom>
              <a:noFill/>
              <a:ln w="6250" cap="rnd" cmpd="sng">
                <a:solidFill>
                  <a:srgbClr val="28481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2" name="Google Shape;3272;p23"/>
              <p:cNvSpPr/>
              <p:nvPr/>
            </p:nvSpPr>
            <p:spPr>
              <a:xfrm>
                <a:off x="3315254" y="4402932"/>
                <a:ext cx="41248" cy="96729"/>
              </a:xfrm>
              <a:custGeom>
                <a:avLst/>
                <a:gdLst/>
                <a:ahLst/>
                <a:cxnLst/>
                <a:rect l="l" t="t" r="r" b="b"/>
                <a:pathLst>
                  <a:path w="1281" h="3004" fill="none" extrusionOk="0">
                    <a:moveTo>
                      <a:pt x="1163" y="2326"/>
                    </a:moveTo>
                    <a:cubicBezTo>
                      <a:pt x="1222" y="2135"/>
                      <a:pt x="1222" y="1899"/>
                      <a:pt x="1281" y="1708"/>
                    </a:cubicBezTo>
                    <a:cubicBezTo>
                      <a:pt x="1281" y="1164"/>
                      <a:pt x="1045" y="545"/>
                      <a:pt x="1163" y="1"/>
                    </a:cubicBezTo>
                    <a:cubicBezTo>
                      <a:pt x="736" y="545"/>
                      <a:pt x="310" y="1164"/>
                      <a:pt x="118" y="1840"/>
                    </a:cubicBezTo>
                    <a:cubicBezTo>
                      <a:pt x="59" y="2076"/>
                      <a:pt x="1" y="2326"/>
                      <a:pt x="59" y="2576"/>
                    </a:cubicBezTo>
                    <a:cubicBezTo>
                      <a:pt x="118" y="2812"/>
                      <a:pt x="368" y="3003"/>
                      <a:pt x="619" y="3003"/>
                    </a:cubicBezTo>
                    <a:cubicBezTo>
                      <a:pt x="913" y="2944"/>
                      <a:pt x="1104" y="2635"/>
                      <a:pt x="1163" y="2326"/>
                    </a:cubicBezTo>
                    <a:close/>
                  </a:path>
                </a:pathLst>
              </a:custGeom>
              <a:noFill/>
              <a:ln w="6250" cap="rnd" cmpd="sng">
                <a:solidFill>
                  <a:srgbClr val="28481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273" name="Google Shape;3273;p23"/>
            <p:cNvSpPr/>
            <p:nvPr/>
          </p:nvSpPr>
          <p:spPr>
            <a:xfrm flipH="1">
              <a:off x="5702825" y="4886531"/>
              <a:ext cx="88906" cy="74339"/>
            </a:xfrm>
            <a:custGeom>
              <a:avLst/>
              <a:gdLst/>
              <a:ahLst/>
              <a:cxnLst/>
              <a:rect l="l" t="t" r="r" b="b"/>
              <a:pathLst>
                <a:path w="3430" h="2868" extrusionOk="0">
                  <a:moveTo>
                    <a:pt x="2018" y="0"/>
                  </a:moveTo>
                  <a:cubicBezTo>
                    <a:pt x="1833" y="0"/>
                    <a:pt x="1647" y="27"/>
                    <a:pt x="1472" y="70"/>
                  </a:cubicBezTo>
                  <a:cubicBezTo>
                    <a:pt x="236" y="497"/>
                    <a:pt x="0" y="2101"/>
                    <a:pt x="1104" y="2704"/>
                  </a:cubicBezTo>
                  <a:cubicBezTo>
                    <a:pt x="1222" y="2778"/>
                    <a:pt x="1340" y="2836"/>
                    <a:pt x="1413" y="2836"/>
                  </a:cubicBezTo>
                  <a:cubicBezTo>
                    <a:pt x="1514" y="2857"/>
                    <a:pt x="1616" y="2867"/>
                    <a:pt x="1717" y="2867"/>
                  </a:cubicBezTo>
                  <a:cubicBezTo>
                    <a:pt x="2472" y="2867"/>
                    <a:pt x="3195" y="2314"/>
                    <a:pt x="3312" y="1600"/>
                  </a:cubicBezTo>
                  <a:cubicBezTo>
                    <a:pt x="3429" y="1174"/>
                    <a:pt x="3253" y="688"/>
                    <a:pt x="2944" y="320"/>
                  </a:cubicBezTo>
                  <a:cubicBezTo>
                    <a:pt x="2671" y="85"/>
                    <a:pt x="2344" y="0"/>
                    <a:pt x="2018" y="0"/>
                  </a:cubicBezTo>
                  <a:close/>
                </a:path>
              </a:pathLst>
            </a:custGeom>
            <a:solidFill>
              <a:srgbClr val="F7D79F"/>
            </a:solidFill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Google Shape;3274;p23"/>
            <p:cNvSpPr/>
            <p:nvPr/>
          </p:nvSpPr>
          <p:spPr>
            <a:xfrm flipH="1">
              <a:off x="5584362" y="5126827"/>
              <a:ext cx="81285" cy="73380"/>
            </a:xfrm>
            <a:custGeom>
              <a:avLst/>
              <a:gdLst/>
              <a:ahLst/>
              <a:cxnLst/>
              <a:rect l="l" t="t" r="r" b="b"/>
              <a:pathLst>
                <a:path w="3136" h="2831" extrusionOk="0">
                  <a:moveTo>
                    <a:pt x="1560" y="1"/>
                  </a:moveTo>
                  <a:cubicBezTo>
                    <a:pt x="1194" y="1"/>
                    <a:pt x="837" y="134"/>
                    <a:pt x="560" y="373"/>
                  </a:cubicBezTo>
                  <a:cubicBezTo>
                    <a:pt x="428" y="491"/>
                    <a:pt x="310" y="623"/>
                    <a:pt x="251" y="741"/>
                  </a:cubicBezTo>
                  <a:cubicBezTo>
                    <a:pt x="1" y="1227"/>
                    <a:pt x="192" y="1845"/>
                    <a:pt x="501" y="2330"/>
                  </a:cubicBezTo>
                  <a:cubicBezTo>
                    <a:pt x="560" y="2463"/>
                    <a:pt x="619" y="2580"/>
                    <a:pt x="737" y="2698"/>
                  </a:cubicBezTo>
                  <a:cubicBezTo>
                    <a:pt x="928" y="2831"/>
                    <a:pt x="1163" y="2831"/>
                    <a:pt x="1414" y="2831"/>
                  </a:cubicBezTo>
                  <a:cubicBezTo>
                    <a:pt x="1840" y="2831"/>
                    <a:pt x="2267" y="2831"/>
                    <a:pt x="2635" y="2580"/>
                  </a:cubicBezTo>
                  <a:cubicBezTo>
                    <a:pt x="3003" y="2330"/>
                    <a:pt x="3135" y="1903"/>
                    <a:pt x="3135" y="1477"/>
                  </a:cubicBezTo>
                  <a:cubicBezTo>
                    <a:pt x="3077" y="917"/>
                    <a:pt x="2709" y="373"/>
                    <a:pt x="2149" y="123"/>
                  </a:cubicBezTo>
                  <a:cubicBezTo>
                    <a:pt x="1958" y="40"/>
                    <a:pt x="1758" y="1"/>
                    <a:pt x="1560" y="1"/>
                  </a:cubicBezTo>
                  <a:close/>
                </a:path>
              </a:pathLst>
            </a:custGeom>
            <a:solidFill>
              <a:srgbClr val="F7D79F"/>
            </a:solidFill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3275;p23"/>
            <p:cNvSpPr/>
            <p:nvPr/>
          </p:nvSpPr>
          <p:spPr>
            <a:xfrm flipH="1">
              <a:off x="5036685" y="5350090"/>
              <a:ext cx="23665" cy="105028"/>
            </a:xfrm>
            <a:custGeom>
              <a:avLst/>
              <a:gdLst/>
              <a:ahLst/>
              <a:cxnLst/>
              <a:rect l="l" t="t" r="r" b="b"/>
              <a:pathLst>
                <a:path w="913" h="4052" extrusionOk="0">
                  <a:moveTo>
                    <a:pt x="66" y="1"/>
                  </a:moveTo>
                  <a:cubicBezTo>
                    <a:pt x="45" y="1"/>
                    <a:pt x="23" y="2"/>
                    <a:pt x="0" y="4"/>
                  </a:cubicBezTo>
                  <a:cubicBezTo>
                    <a:pt x="236" y="1299"/>
                    <a:pt x="236" y="2580"/>
                    <a:pt x="59" y="3875"/>
                  </a:cubicBezTo>
                  <a:cubicBezTo>
                    <a:pt x="236" y="3934"/>
                    <a:pt x="486" y="3993"/>
                    <a:pt x="677" y="4051"/>
                  </a:cubicBezTo>
                  <a:cubicBezTo>
                    <a:pt x="913" y="3080"/>
                    <a:pt x="913" y="2094"/>
                    <a:pt x="854" y="1108"/>
                  </a:cubicBezTo>
                  <a:cubicBezTo>
                    <a:pt x="797" y="642"/>
                    <a:pt x="565" y="1"/>
                    <a:pt x="66" y="1"/>
                  </a:cubicBezTo>
                  <a:close/>
                </a:path>
              </a:pathLst>
            </a:custGeom>
            <a:solidFill>
              <a:srgbClr val="F7D79F"/>
            </a:solidFill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23"/>
            <p:cNvSpPr/>
            <p:nvPr/>
          </p:nvSpPr>
          <p:spPr>
            <a:xfrm flipH="1">
              <a:off x="5033275" y="5451521"/>
              <a:ext cx="567622" cy="348132"/>
            </a:xfrm>
            <a:custGeom>
              <a:avLst/>
              <a:gdLst/>
              <a:ahLst/>
              <a:cxnLst/>
              <a:rect l="l" t="t" r="r" b="b"/>
              <a:pathLst>
                <a:path w="21899" h="13431" extrusionOk="0">
                  <a:moveTo>
                    <a:pt x="20788" y="1"/>
                  </a:moveTo>
                  <a:cubicBezTo>
                    <a:pt x="20326" y="1"/>
                    <a:pt x="19943" y="379"/>
                    <a:pt x="19617" y="756"/>
                  </a:cubicBezTo>
                  <a:cubicBezTo>
                    <a:pt x="18278" y="2228"/>
                    <a:pt x="16983" y="3759"/>
                    <a:pt x="15394" y="4995"/>
                  </a:cubicBezTo>
                  <a:cubicBezTo>
                    <a:pt x="11347" y="8115"/>
                    <a:pt x="6078" y="9101"/>
                    <a:pt x="1104" y="10204"/>
                  </a:cubicBezTo>
                  <a:cubicBezTo>
                    <a:pt x="618" y="10322"/>
                    <a:pt x="0" y="10631"/>
                    <a:pt x="59" y="11117"/>
                  </a:cubicBezTo>
                  <a:cubicBezTo>
                    <a:pt x="118" y="11249"/>
                    <a:pt x="250" y="11367"/>
                    <a:pt x="309" y="11485"/>
                  </a:cubicBezTo>
                  <a:cubicBezTo>
                    <a:pt x="1663" y="12839"/>
                    <a:pt x="3679" y="13265"/>
                    <a:pt x="5578" y="13383"/>
                  </a:cubicBezTo>
                  <a:cubicBezTo>
                    <a:pt x="6036" y="13414"/>
                    <a:pt x="6496" y="13430"/>
                    <a:pt x="6957" y="13430"/>
                  </a:cubicBezTo>
                  <a:cubicBezTo>
                    <a:pt x="10195" y="13430"/>
                    <a:pt x="13450" y="12646"/>
                    <a:pt x="16129" y="10881"/>
                  </a:cubicBezTo>
                  <a:cubicBezTo>
                    <a:pt x="19190" y="8850"/>
                    <a:pt x="21530" y="5539"/>
                    <a:pt x="21825" y="1860"/>
                  </a:cubicBezTo>
                  <a:cubicBezTo>
                    <a:pt x="21898" y="1066"/>
                    <a:pt x="21707" y="80"/>
                    <a:pt x="20971" y="21"/>
                  </a:cubicBezTo>
                  <a:cubicBezTo>
                    <a:pt x="20909" y="7"/>
                    <a:pt x="20848" y="1"/>
                    <a:pt x="20788" y="1"/>
                  </a:cubicBezTo>
                  <a:close/>
                </a:path>
              </a:pathLst>
            </a:custGeom>
            <a:solidFill>
              <a:srgbClr val="F7D79F"/>
            </a:solidFill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23"/>
            <p:cNvSpPr/>
            <p:nvPr/>
          </p:nvSpPr>
          <p:spPr>
            <a:xfrm flipH="1">
              <a:off x="5068340" y="5530168"/>
              <a:ext cx="84344" cy="80767"/>
            </a:xfrm>
            <a:custGeom>
              <a:avLst/>
              <a:gdLst/>
              <a:ahLst/>
              <a:cxnLst/>
              <a:rect l="l" t="t" r="r" b="b"/>
              <a:pathLst>
                <a:path w="3254" h="3116" extrusionOk="0">
                  <a:moveTo>
                    <a:pt x="1648" y="1"/>
                  </a:moveTo>
                  <a:cubicBezTo>
                    <a:pt x="1532" y="1"/>
                    <a:pt x="1414" y="15"/>
                    <a:pt x="1296" y="48"/>
                  </a:cubicBezTo>
                  <a:cubicBezTo>
                    <a:pt x="737" y="180"/>
                    <a:pt x="369" y="783"/>
                    <a:pt x="119" y="1343"/>
                  </a:cubicBezTo>
                  <a:cubicBezTo>
                    <a:pt x="60" y="1519"/>
                    <a:pt x="1" y="1711"/>
                    <a:pt x="60" y="1887"/>
                  </a:cubicBezTo>
                  <a:cubicBezTo>
                    <a:pt x="60" y="2137"/>
                    <a:pt x="251" y="2329"/>
                    <a:pt x="428" y="2505"/>
                  </a:cubicBezTo>
                  <a:cubicBezTo>
                    <a:pt x="771" y="2848"/>
                    <a:pt x="1275" y="3115"/>
                    <a:pt x="1750" y="3115"/>
                  </a:cubicBezTo>
                  <a:cubicBezTo>
                    <a:pt x="1866" y="3115"/>
                    <a:pt x="1981" y="3099"/>
                    <a:pt x="2091" y="3065"/>
                  </a:cubicBezTo>
                  <a:cubicBezTo>
                    <a:pt x="2694" y="2932"/>
                    <a:pt x="3003" y="2329"/>
                    <a:pt x="3194" y="1769"/>
                  </a:cubicBezTo>
                  <a:cubicBezTo>
                    <a:pt x="3253" y="1460"/>
                    <a:pt x="3253" y="1225"/>
                    <a:pt x="3136" y="916"/>
                  </a:cubicBezTo>
                  <a:cubicBezTo>
                    <a:pt x="3062" y="666"/>
                    <a:pt x="2827" y="416"/>
                    <a:pt x="2517" y="239"/>
                  </a:cubicBezTo>
                  <a:cubicBezTo>
                    <a:pt x="2251" y="100"/>
                    <a:pt x="1954" y="1"/>
                    <a:pt x="1648" y="1"/>
                  </a:cubicBezTo>
                  <a:close/>
                </a:path>
              </a:pathLst>
            </a:custGeom>
            <a:solidFill>
              <a:srgbClr val="F7D79F"/>
            </a:solidFill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23"/>
            <p:cNvSpPr/>
            <p:nvPr/>
          </p:nvSpPr>
          <p:spPr>
            <a:xfrm flipH="1">
              <a:off x="2879745" y="4952257"/>
              <a:ext cx="703806" cy="560676"/>
            </a:xfrm>
            <a:custGeom>
              <a:avLst/>
              <a:gdLst/>
              <a:ahLst/>
              <a:cxnLst/>
              <a:rect l="l" t="t" r="r" b="b"/>
              <a:pathLst>
                <a:path w="27153" h="21631" extrusionOk="0">
                  <a:moveTo>
                    <a:pt x="13929" y="1"/>
                  </a:moveTo>
                  <a:cubicBezTo>
                    <a:pt x="13863" y="1"/>
                    <a:pt x="13797" y="12"/>
                    <a:pt x="13731" y="37"/>
                  </a:cubicBezTo>
                  <a:cubicBezTo>
                    <a:pt x="13363" y="111"/>
                    <a:pt x="13171" y="405"/>
                    <a:pt x="13054" y="714"/>
                  </a:cubicBezTo>
                  <a:cubicBezTo>
                    <a:pt x="12877" y="1023"/>
                    <a:pt x="12686" y="1391"/>
                    <a:pt x="12568" y="1700"/>
                  </a:cubicBezTo>
                  <a:cubicBezTo>
                    <a:pt x="12141" y="2804"/>
                    <a:pt x="12068" y="4025"/>
                    <a:pt x="12259" y="5188"/>
                  </a:cubicBezTo>
                  <a:cubicBezTo>
                    <a:pt x="12009" y="5188"/>
                    <a:pt x="11832" y="5261"/>
                    <a:pt x="11582" y="5320"/>
                  </a:cubicBezTo>
                  <a:cubicBezTo>
                    <a:pt x="10655" y="5447"/>
                    <a:pt x="9706" y="5541"/>
                    <a:pt x="8766" y="5541"/>
                  </a:cubicBezTo>
                  <a:cubicBezTo>
                    <a:pt x="7408" y="5541"/>
                    <a:pt x="6068" y="5344"/>
                    <a:pt x="4842" y="4761"/>
                  </a:cubicBezTo>
                  <a:lnTo>
                    <a:pt x="4842" y="4761"/>
                  </a:lnTo>
                  <a:cubicBezTo>
                    <a:pt x="5018" y="5629"/>
                    <a:pt x="5754" y="6365"/>
                    <a:pt x="6623" y="6733"/>
                  </a:cubicBezTo>
                  <a:cubicBezTo>
                    <a:pt x="6681" y="6792"/>
                    <a:pt x="6740" y="6792"/>
                    <a:pt x="6799" y="6792"/>
                  </a:cubicBezTo>
                  <a:cubicBezTo>
                    <a:pt x="5946" y="7101"/>
                    <a:pt x="5077" y="7469"/>
                    <a:pt x="4283" y="7896"/>
                  </a:cubicBezTo>
                  <a:cubicBezTo>
                    <a:pt x="2075" y="9235"/>
                    <a:pt x="427" y="11575"/>
                    <a:pt x="236" y="14150"/>
                  </a:cubicBezTo>
                  <a:cubicBezTo>
                    <a:pt x="0" y="16784"/>
                    <a:pt x="1339" y="19477"/>
                    <a:pt x="3679" y="20640"/>
                  </a:cubicBezTo>
                  <a:cubicBezTo>
                    <a:pt x="4835" y="21223"/>
                    <a:pt x="6074" y="21400"/>
                    <a:pt x="7351" y="21400"/>
                  </a:cubicBezTo>
                  <a:cubicBezTo>
                    <a:pt x="9315" y="21400"/>
                    <a:pt x="11368" y="20982"/>
                    <a:pt x="13343" y="20982"/>
                  </a:cubicBezTo>
                  <a:cubicBezTo>
                    <a:pt x="13616" y="20982"/>
                    <a:pt x="13888" y="20990"/>
                    <a:pt x="14157" y="21008"/>
                  </a:cubicBezTo>
                  <a:cubicBezTo>
                    <a:pt x="15791" y="21134"/>
                    <a:pt x="17359" y="21631"/>
                    <a:pt x="18987" y="21631"/>
                  </a:cubicBezTo>
                  <a:cubicBezTo>
                    <a:pt x="19074" y="21631"/>
                    <a:pt x="19162" y="21629"/>
                    <a:pt x="19249" y="21626"/>
                  </a:cubicBezTo>
                  <a:cubicBezTo>
                    <a:pt x="22134" y="21567"/>
                    <a:pt x="24886" y="19728"/>
                    <a:pt x="26048" y="17093"/>
                  </a:cubicBezTo>
                  <a:cubicBezTo>
                    <a:pt x="27152" y="14386"/>
                    <a:pt x="26666" y="11148"/>
                    <a:pt x="24709" y="8999"/>
                  </a:cubicBezTo>
                  <a:cubicBezTo>
                    <a:pt x="23914" y="8072"/>
                    <a:pt x="22870" y="7336"/>
                    <a:pt x="21707" y="6851"/>
                  </a:cubicBezTo>
                  <a:cubicBezTo>
                    <a:pt x="21825" y="6792"/>
                    <a:pt x="21884" y="6733"/>
                    <a:pt x="22001" y="6601"/>
                  </a:cubicBezTo>
                  <a:lnTo>
                    <a:pt x="21030" y="6601"/>
                  </a:lnTo>
                  <a:cubicBezTo>
                    <a:pt x="20294" y="6292"/>
                    <a:pt x="19558" y="6115"/>
                    <a:pt x="18764" y="5924"/>
                  </a:cubicBezTo>
                  <a:cubicBezTo>
                    <a:pt x="18572" y="5865"/>
                    <a:pt x="18396" y="5806"/>
                    <a:pt x="18263" y="5688"/>
                  </a:cubicBezTo>
                  <a:cubicBezTo>
                    <a:pt x="18690" y="5129"/>
                    <a:pt x="18940" y="4526"/>
                    <a:pt x="19058" y="3790"/>
                  </a:cubicBezTo>
                  <a:lnTo>
                    <a:pt x="19058" y="3790"/>
                  </a:lnTo>
                  <a:cubicBezTo>
                    <a:pt x="17101" y="4334"/>
                    <a:pt x="15143" y="4761"/>
                    <a:pt x="13113" y="5070"/>
                  </a:cubicBezTo>
                  <a:cubicBezTo>
                    <a:pt x="13113" y="3598"/>
                    <a:pt x="13672" y="2186"/>
                    <a:pt x="14643" y="1141"/>
                  </a:cubicBezTo>
                  <a:cubicBezTo>
                    <a:pt x="14834" y="1023"/>
                    <a:pt x="15011" y="773"/>
                    <a:pt x="14952" y="596"/>
                  </a:cubicBezTo>
                  <a:cubicBezTo>
                    <a:pt x="14893" y="405"/>
                    <a:pt x="14776" y="346"/>
                    <a:pt x="14643" y="287"/>
                  </a:cubicBezTo>
                  <a:cubicBezTo>
                    <a:pt x="14412" y="149"/>
                    <a:pt x="14172" y="1"/>
                    <a:pt x="13929" y="1"/>
                  </a:cubicBezTo>
                  <a:close/>
                </a:path>
              </a:pathLst>
            </a:custGeom>
            <a:solidFill>
              <a:srgbClr val="F39D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23"/>
            <p:cNvSpPr/>
            <p:nvPr/>
          </p:nvSpPr>
          <p:spPr>
            <a:xfrm flipH="1">
              <a:off x="2928971" y="5071082"/>
              <a:ext cx="704169" cy="399012"/>
            </a:xfrm>
            <a:custGeom>
              <a:avLst/>
              <a:gdLst/>
              <a:ahLst/>
              <a:cxnLst/>
              <a:rect l="l" t="t" r="r" b="b"/>
              <a:pathLst>
                <a:path w="27167" h="15394" fill="none" extrusionOk="0">
                  <a:moveTo>
                    <a:pt x="6755" y="0"/>
                  </a:moveTo>
                  <a:cubicBezTo>
                    <a:pt x="5887" y="236"/>
                    <a:pt x="5092" y="604"/>
                    <a:pt x="4297" y="1104"/>
                  </a:cubicBezTo>
                  <a:cubicBezTo>
                    <a:pt x="2090" y="2385"/>
                    <a:pt x="442" y="4783"/>
                    <a:pt x="191" y="7359"/>
                  </a:cubicBezTo>
                  <a:cubicBezTo>
                    <a:pt x="0" y="9934"/>
                    <a:pt x="1354" y="12627"/>
                    <a:pt x="3620" y="13790"/>
                  </a:cubicBezTo>
                  <a:cubicBezTo>
                    <a:pt x="6814" y="15394"/>
                    <a:pt x="10611" y="13922"/>
                    <a:pt x="14172" y="14158"/>
                  </a:cubicBezTo>
                  <a:cubicBezTo>
                    <a:pt x="15820" y="14290"/>
                    <a:pt x="17483" y="14835"/>
                    <a:pt x="19205" y="14835"/>
                  </a:cubicBezTo>
                  <a:cubicBezTo>
                    <a:pt x="22075" y="14717"/>
                    <a:pt x="24841" y="12877"/>
                    <a:pt x="26004" y="10243"/>
                  </a:cubicBezTo>
                  <a:cubicBezTo>
                    <a:pt x="27167" y="7594"/>
                    <a:pt x="26622" y="4283"/>
                    <a:pt x="24724" y="2149"/>
                  </a:cubicBezTo>
                  <a:cubicBezTo>
                    <a:pt x="23855" y="1222"/>
                    <a:pt x="22811" y="545"/>
                    <a:pt x="21707" y="0"/>
                  </a:cubicBezTo>
                </a:path>
              </a:pathLst>
            </a:custGeom>
            <a:noFill/>
            <a:ln w="6250" cap="flat" cmpd="sng">
              <a:solidFill>
                <a:srgbClr val="28481F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23"/>
            <p:cNvSpPr/>
            <p:nvPr/>
          </p:nvSpPr>
          <p:spPr>
            <a:xfrm flipH="1">
              <a:off x="3062476" y="4993266"/>
              <a:ext cx="444787" cy="187324"/>
            </a:xfrm>
            <a:custGeom>
              <a:avLst/>
              <a:gdLst/>
              <a:ahLst/>
              <a:cxnLst/>
              <a:rect l="l" t="t" r="r" b="b"/>
              <a:pathLst>
                <a:path w="17160" h="7227" fill="none" extrusionOk="0">
                  <a:moveTo>
                    <a:pt x="13363" y="1899"/>
                  </a:moveTo>
                  <a:cubicBezTo>
                    <a:pt x="13790" y="1340"/>
                    <a:pt x="14099" y="663"/>
                    <a:pt x="14158" y="0"/>
                  </a:cubicBezTo>
                  <a:cubicBezTo>
                    <a:pt x="11700" y="604"/>
                    <a:pt x="9257" y="1104"/>
                    <a:pt x="6741" y="1472"/>
                  </a:cubicBezTo>
                  <a:cubicBezTo>
                    <a:pt x="4474" y="1766"/>
                    <a:pt x="2075" y="1899"/>
                    <a:pt x="0" y="913"/>
                  </a:cubicBezTo>
                  <a:cubicBezTo>
                    <a:pt x="177" y="1840"/>
                    <a:pt x="913" y="2502"/>
                    <a:pt x="1708" y="2870"/>
                  </a:cubicBezTo>
                  <a:cubicBezTo>
                    <a:pt x="2576" y="3312"/>
                    <a:pt x="3488" y="3370"/>
                    <a:pt x="4342" y="3488"/>
                  </a:cubicBezTo>
                  <a:cubicBezTo>
                    <a:pt x="3238" y="4224"/>
                    <a:pt x="1958" y="4651"/>
                    <a:pt x="663" y="4783"/>
                  </a:cubicBezTo>
                  <a:cubicBezTo>
                    <a:pt x="2635" y="5754"/>
                    <a:pt x="5019" y="5696"/>
                    <a:pt x="6917" y="4651"/>
                  </a:cubicBezTo>
                  <a:cubicBezTo>
                    <a:pt x="6741" y="5578"/>
                    <a:pt x="6314" y="6490"/>
                    <a:pt x="5637" y="7226"/>
                  </a:cubicBezTo>
                  <a:cubicBezTo>
                    <a:pt x="6858" y="6799"/>
                    <a:pt x="7844" y="5887"/>
                    <a:pt x="8389" y="4710"/>
                  </a:cubicBezTo>
                  <a:cubicBezTo>
                    <a:pt x="9861" y="5445"/>
                    <a:pt x="11332" y="6181"/>
                    <a:pt x="12804" y="6858"/>
                  </a:cubicBezTo>
                  <a:cubicBezTo>
                    <a:pt x="12200" y="5946"/>
                    <a:pt x="11833" y="4901"/>
                    <a:pt x="11700" y="3797"/>
                  </a:cubicBezTo>
                  <a:cubicBezTo>
                    <a:pt x="13540" y="4415"/>
                    <a:pt x="15688" y="4047"/>
                    <a:pt x="17160" y="2811"/>
                  </a:cubicBezTo>
                  <a:cubicBezTo>
                    <a:pt x="15821" y="2811"/>
                    <a:pt x="14526" y="2502"/>
                    <a:pt x="13363" y="1899"/>
                  </a:cubicBezTo>
                  <a:close/>
                </a:path>
              </a:pathLst>
            </a:custGeom>
            <a:noFill/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23"/>
            <p:cNvSpPr/>
            <p:nvPr/>
          </p:nvSpPr>
          <p:spPr>
            <a:xfrm flipH="1">
              <a:off x="3243644" y="4893467"/>
              <a:ext cx="82426" cy="187194"/>
            </a:xfrm>
            <a:custGeom>
              <a:avLst/>
              <a:gdLst/>
              <a:ahLst/>
              <a:cxnLst/>
              <a:rect l="l" t="t" r="r" b="b"/>
              <a:pathLst>
                <a:path w="3180" h="7222" extrusionOk="0">
                  <a:moveTo>
                    <a:pt x="2048" y="1"/>
                  </a:moveTo>
                  <a:cubicBezTo>
                    <a:pt x="1976" y="1"/>
                    <a:pt x="1906" y="12"/>
                    <a:pt x="1840" y="39"/>
                  </a:cubicBezTo>
                  <a:cubicBezTo>
                    <a:pt x="1531" y="98"/>
                    <a:pt x="1340" y="466"/>
                    <a:pt x="1163" y="716"/>
                  </a:cubicBezTo>
                  <a:cubicBezTo>
                    <a:pt x="972" y="1084"/>
                    <a:pt x="795" y="1393"/>
                    <a:pt x="663" y="1761"/>
                  </a:cubicBezTo>
                  <a:cubicBezTo>
                    <a:pt x="1" y="3482"/>
                    <a:pt x="369" y="5381"/>
                    <a:pt x="663" y="7162"/>
                  </a:cubicBezTo>
                  <a:cubicBezTo>
                    <a:pt x="722" y="7203"/>
                    <a:pt x="787" y="7221"/>
                    <a:pt x="854" y="7221"/>
                  </a:cubicBezTo>
                  <a:cubicBezTo>
                    <a:pt x="1069" y="7221"/>
                    <a:pt x="1295" y="7032"/>
                    <a:pt x="1340" y="6852"/>
                  </a:cubicBezTo>
                  <a:cubicBezTo>
                    <a:pt x="1472" y="6543"/>
                    <a:pt x="1399" y="6234"/>
                    <a:pt x="1340" y="5984"/>
                  </a:cubicBezTo>
                  <a:cubicBezTo>
                    <a:pt x="1031" y="4277"/>
                    <a:pt x="1590" y="2438"/>
                    <a:pt x="2812" y="1201"/>
                  </a:cubicBezTo>
                  <a:cubicBezTo>
                    <a:pt x="3003" y="1025"/>
                    <a:pt x="3180" y="775"/>
                    <a:pt x="3062" y="598"/>
                  </a:cubicBezTo>
                  <a:cubicBezTo>
                    <a:pt x="3062" y="466"/>
                    <a:pt x="2944" y="348"/>
                    <a:pt x="2812" y="289"/>
                  </a:cubicBezTo>
                  <a:cubicBezTo>
                    <a:pt x="2572" y="140"/>
                    <a:pt x="2296" y="1"/>
                    <a:pt x="2048" y="1"/>
                  </a:cubicBezTo>
                  <a:close/>
                </a:path>
              </a:pathLst>
            </a:custGeom>
            <a:solidFill>
              <a:srgbClr val="F7D79F"/>
            </a:solidFill>
            <a:ln w="6250" cap="flat" cmpd="sng">
              <a:solidFill>
                <a:srgbClr val="28481F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23"/>
            <p:cNvSpPr/>
            <p:nvPr/>
          </p:nvSpPr>
          <p:spPr>
            <a:xfrm flipH="1">
              <a:off x="3520203" y="5156909"/>
              <a:ext cx="74805" cy="204872"/>
            </a:xfrm>
            <a:custGeom>
              <a:avLst/>
              <a:gdLst/>
              <a:ahLst/>
              <a:cxnLst/>
              <a:rect l="l" t="t" r="r" b="b"/>
              <a:pathLst>
                <a:path w="2886" h="7904" fill="none" extrusionOk="0">
                  <a:moveTo>
                    <a:pt x="1914" y="7903"/>
                  </a:moveTo>
                  <a:cubicBezTo>
                    <a:pt x="2090" y="7903"/>
                    <a:pt x="2282" y="7903"/>
                    <a:pt x="2399" y="7786"/>
                  </a:cubicBezTo>
                  <a:cubicBezTo>
                    <a:pt x="2517" y="7594"/>
                    <a:pt x="2576" y="7359"/>
                    <a:pt x="2576" y="7168"/>
                  </a:cubicBezTo>
                  <a:cubicBezTo>
                    <a:pt x="2576" y="5696"/>
                    <a:pt x="1914" y="4224"/>
                    <a:pt x="2341" y="2811"/>
                  </a:cubicBezTo>
                  <a:cubicBezTo>
                    <a:pt x="2458" y="2385"/>
                    <a:pt x="2709" y="1958"/>
                    <a:pt x="2826" y="1472"/>
                  </a:cubicBezTo>
                  <a:cubicBezTo>
                    <a:pt x="2885" y="972"/>
                    <a:pt x="2709" y="369"/>
                    <a:pt x="2282" y="236"/>
                  </a:cubicBezTo>
                  <a:cubicBezTo>
                    <a:pt x="1664" y="1"/>
                    <a:pt x="1104" y="678"/>
                    <a:pt x="869" y="1281"/>
                  </a:cubicBezTo>
                  <a:cubicBezTo>
                    <a:pt x="251" y="2694"/>
                    <a:pt x="1" y="4224"/>
                    <a:pt x="251" y="5755"/>
                  </a:cubicBezTo>
                  <a:cubicBezTo>
                    <a:pt x="310" y="6255"/>
                    <a:pt x="442" y="6741"/>
                    <a:pt x="678" y="7109"/>
                  </a:cubicBezTo>
                  <a:cubicBezTo>
                    <a:pt x="928" y="7535"/>
                    <a:pt x="1413" y="7903"/>
                    <a:pt x="1914" y="7903"/>
                  </a:cubicBezTo>
                  <a:close/>
                </a:path>
              </a:pathLst>
            </a:custGeom>
            <a:noFill/>
            <a:ln w="6250" cap="flat" cmpd="sng">
              <a:solidFill>
                <a:srgbClr val="28481F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83" name="Google Shape;3283;p23"/>
            <p:cNvGrpSpPr/>
            <p:nvPr/>
          </p:nvGrpSpPr>
          <p:grpSpPr>
            <a:xfrm flipH="1">
              <a:off x="4981561" y="4768779"/>
              <a:ext cx="613345" cy="623920"/>
              <a:chOff x="4580998" y="3642384"/>
              <a:chExt cx="762014" cy="775152"/>
            </a:xfrm>
          </p:grpSpPr>
          <p:sp>
            <p:nvSpPr>
              <p:cNvPr id="3284" name="Google Shape;3284;p23"/>
              <p:cNvSpPr/>
              <p:nvPr/>
            </p:nvSpPr>
            <p:spPr>
              <a:xfrm>
                <a:off x="4635965" y="3703662"/>
                <a:ext cx="707048" cy="713874"/>
              </a:xfrm>
              <a:custGeom>
                <a:avLst/>
                <a:gdLst/>
                <a:ahLst/>
                <a:cxnLst/>
                <a:rect l="l" t="t" r="r" b="b"/>
                <a:pathLst>
                  <a:path w="21958" h="22170" extrusionOk="0">
                    <a:moveTo>
                      <a:pt x="7859" y="12755"/>
                    </a:moveTo>
                    <a:cubicBezTo>
                      <a:pt x="8286" y="14109"/>
                      <a:pt x="9331" y="15271"/>
                      <a:pt x="10611" y="15830"/>
                    </a:cubicBezTo>
                    <a:cubicBezTo>
                      <a:pt x="10434" y="16625"/>
                      <a:pt x="10243" y="17361"/>
                      <a:pt x="10066" y="18097"/>
                    </a:cubicBezTo>
                    <a:cubicBezTo>
                      <a:pt x="9934" y="18038"/>
                      <a:pt x="9816" y="17964"/>
                      <a:pt x="9699" y="17964"/>
                    </a:cubicBezTo>
                    <a:cubicBezTo>
                      <a:pt x="8963" y="16257"/>
                      <a:pt x="8227" y="14594"/>
                      <a:pt x="7491" y="12946"/>
                    </a:cubicBezTo>
                    <a:cubicBezTo>
                      <a:pt x="7609" y="12887"/>
                      <a:pt x="7727" y="12813"/>
                      <a:pt x="7859" y="12755"/>
                    </a:cubicBezTo>
                    <a:close/>
                    <a:moveTo>
                      <a:pt x="11774" y="16198"/>
                    </a:moveTo>
                    <a:lnTo>
                      <a:pt x="11774" y="16198"/>
                    </a:lnTo>
                    <a:cubicBezTo>
                      <a:pt x="12083" y="16257"/>
                      <a:pt x="12392" y="16316"/>
                      <a:pt x="12701" y="16316"/>
                    </a:cubicBezTo>
                    <a:cubicBezTo>
                      <a:pt x="13010" y="16316"/>
                      <a:pt x="13245" y="16257"/>
                      <a:pt x="13495" y="16198"/>
                    </a:cubicBezTo>
                    <a:lnTo>
                      <a:pt x="13495" y="16198"/>
                    </a:lnTo>
                    <a:cubicBezTo>
                      <a:pt x="13245" y="16743"/>
                      <a:pt x="13010" y="17302"/>
                      <a:pt x="12760" y="17847"/>
                    </a:cubicBezTo>
                    <a:cubicBezTo>
                      <a:pt x="12611" y="18155"/>
                      <a:pt x="12411" y="18506"/>
                      <a:pt x="12168" y="18506"/>
                    </a:cubicBezTo>
                    <a:cubicBezTo>
                      <a:pt x="12121" y="18506"/>
                      <a:pt x="12073" y="18493"/>
                      <a:pt x="12024" y="18465"/>
                    </a:cubicBezTo>
                    <a:cubicBezTo>
                      <a:pt x="11965" y="17729"/>
                      <a:pt x="11847" y="16993"/>
                      <a:pt x="11774" y="16198"/>
                    </a:cubicBezTo>
                    <a:close/>
                    <a:moveTo>
                      <a:pt x="14754" y="0"/>
                    </a:moveTo>
                    <a:cubicBezTo>
                      <a:pt x="12905" y="0"/>
                      <a:pt x="11048" y="1372"/>
                      <a:pt x="10743" y="3248"/>
                    </a:cubicBezTo>
                    <a:cubicBezTo>
                      <a:pt x="9910" y="2429"/>
                      <a:pt x="8807" y="1773"/>
                      <a:pt x="7640" y="1773"/>
                    </a:cubicBezTo>
                    <a:cubicBezTo>
                      <a:pt x="7590" y="1773"/>
                      <a:pt x="7541" y="1774"/>
                      <a:pt x="7491" y="1776"/>
                    </a:cubicBezTo>
                    <a:cubicBezTo>
                      <a:pt x="6255" y="1850"/>
                      <a:pt x="5092" y="2762"/>
                      <a:pt x="4975" y="3925"/>
                    </a:cubicBezTo>
                    <a:cubicBezTo>
                      <a:pt x="3017" y="4057"/>
                      <a:pt x="1178" y="5455"/>
                      <a:pt x="560" y="7368"/>
                    </a:cubicBezTo>
                    <a:cubicBezTo>
                      <a:pt x="0" y="9267"/>
                      <a:pt x="736" y="11474"/>
                      <a:pt x="2340" y="12637"/>
                    </a:cubicBezTo>
                    <a:cubicBezTo>
                      <a:pt x="3152" y="13243"/>
                      <a:pt x="4158" y="13531"/>
                      <a:pt x="5173" y="13531"/>
                    </a:cubicBezTo>
                    <a:cubicBezTo>
                      <a:pt x="5686" y="13531"/>
                      <a:pt x="6202" y="13457"/>
                      <a:pt x="6696" y="13314"/>
                    </a:cubicBezTo>
                    <a:cubicBezTo>
                      <a:pt x="7241" y="15330"/>
                      <a:pt x="7123" y="17670"/>
                      <a:pt x="6873" y="19936"/>
                    </a:cubicBezTo>
                    <a:cubicBezTo>
                      <a:pt x="6814" y="20363"/>
                      <a:pt x="6755" y="20790"/>
                      <a:pt x="6932" y="21217"/>
                    </a:cubicBezTo>
                    <a:cubicBezTo>
                      <a:pt x="7182" y="21835"/>
                      <a:pt x="7859" y="21952"/>
                      <a:pt x="8403" y="22011"/>
                    </a:cubicBezTo>
                    <a:cubicBezTo>
                      <a:pt x="9080" y="22011"/>
                      <a:pt x="9816" y="22085"/>
                      <a:pt x="10493" y="22144"/>
                    </a:cubicBezTo>
                    <a:cubicBezTo>
                      <a:pt x="10659" y="22158"/>
                      <a:pt x="10828" y="22169"/>
                      <a:pt x="10998" y="22169"/>
                    </a:cubicBezTo>
                    <a:cubicBezTo>
                      <a:pt x="11519" y="22169"/>
                      <a:pt x="12039" y="22066"/>
                      <a:pt x="12451" y="21643"/>
                    </a:cubicBezTo>
                    <a:cubicBezTo>
                      <a:pt x="12760" y="21349"/>
                      <a:pt x="12951" y="20908"/>
                      <a:pt x="13127" y="20540"/>
                    </a:cubicBezTo>
                    <a:cubicBezTo>
                      <a:pt x="13746" y="18950"/>
                      <a:pt x="14349" y="17361"/>
                      <a:pt x="14908" y="15698"/>
                    </a:cubicBezTo>
                    <a:cubicBezTo>
                      <a:pt x="16130" y="15021"/>
                      <a:pt x="17057" y="13858"/>
                      <a:pt x="17425" y="12519"/>
                    </a:cubicBezTo>
                    <a:cubicBezTo>
                      <a:pt x="17535" y="12533"/>
                      <a:pt x="17646" y="12540"/>
                      <a:pt x="17756" y="12540"/>
                    </a:cubicBezTo>
                    <a:cubicBezTo>
                      <a:pt x="19052" y="12540"/>
                      <a:pt x="20293" y="11610"/>
                      <a:pt x="20971" y="10429"/>
                    </a:cubicBezTo>
                    <a:cubicBezTo>
                      <a:pt x="21648" y="9326"/>
                      <a:pt x="21957" y="7854"/>
                      <a:pt x="21339" y="6633"/>
                    </a:cubicBezTo>
                    <a:cubicBezTo>
                      <a:pt x="20939" y="5851"/>
                      <a:pt x="20019" y="5348"/>
                      <a:pt x="19158" y="5348"/>
                    </a:cubicBezTo>
                    <a:cubicBezTo>
                      <a:pt x="18722" y="5348"/>
                      <a:pt x="18301" y="5477"/>
                      <a:pt x="17969" y="5764"/>
                    </a:cubicBezTo>
                    <a:cubicBezTo>
                      <a:pt x="19073" y="3807"/>
                      <a:pt x="18028" y="923"/>
                      <a:pt x="15894" y="187"/>
                    </a:cubicBezTo>
                    <a:cubicBezTo>
                      <a:pt x="15524" y="60"/>
                      <a:pt x="15139" y="0"/>
                      <a:pt x="14754" y="0"/>
                    </a:cubicBezTo>
                    <a:close/>
                  </a:path>
                </a:pathLst>
              </a:custGeom>
              <a:solidFill>
                <a:srgbClr val="7FAA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5" name="Google Shape;3285;p23"/>
              <p:cNvSpPr/>
              <p:nvPr/>
            </p:nvSpPr>
            <p:spPr>
              <a:xfrm>
                <a:off x="4821731" y="4076932"/>
                <a:ext cx="100947" cy="165862"/>
              </a:xfrm>
              <a:custGeom>
                <a:avLst/>
                <a:gdLst/>
                <a:ahLst/>
                <a:cxnLst/>
                <a:rect l="l" t="t" r="r" b="b"/>
                <a:pathLst>
                  <a:path w="3135" h="5151" fill="none" extrusionOk="0">
                    <a:moveTo>
                      <a:pt x="3135" y="2884"/>
                    </a:moveTo>
                    <a:cubicBezTo>
                      <a:pt x="2944" y="3620"/>
                      <a:pt x="2767" y="4415"/>
                      <a:pt x="2576" y="5151"/>
                    </a:cubicBezTo>
                    <a:cubicBezTo>
                      <a:pt x="2458" y="5092"/>
                      <a:pt x="2325" y="5033"/>
                      <a:pt x="2208" y="4974"/>
                    </a:cubicBezTo>
                    <a:lnTo>
                      <a:pt x="0" y="0"/>
                    </a:lnTo>
                  </a:path>
                </a:pathLst>
              </a:custGeom>
              <a:noFill/>
              <a:ln w="6250" cap="rnd" cmpd="sng">
                <a:solidFill>
                  <a:srgbClr val="3C4C3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6" name="Google Shape;3286;p23"/>
              <p:cNvSpPr/>
              <p:nvPr/>
            </p:nvSpPr>
            <p:spPr>
              <a:xfrm>
                <a:off x="4960097" y="4181649"/>
                <a:ext cx="54998" cy="79148"/>
              </a:xfrm>
              <a:custGeom>
                <a:avLst/>
                <a:gdLst/>
                <a:ahLst/>
                <a:cxnLst/>
                <a:rect l="l" t="t" r="r" b="b"/>
                <a:pathLst>
                  <a:path w="1708" h="2458" fill="none" extrusionOk="0">
                    <a:moveTo>
                      <a:pt x="1708" y="0"/>
                    </a:moveTo>
                    <a:cubicBezTo>
                      <a:pt x="1472" y="545"/>
                      <a:pt x="1222" y="1104"/>
                      <a:pt x="972" y="1649"/>
                    </a:cubicBezTo>
                    <a:cubicBezTo>
                      <a:pt x="854" y="1958"/>
                      <a:pt x="545" y="2458"/>
                      <a:pt x="236" y="2267"/>
                    </a:cubicBezTo>
                    <a:cubicBezTo>
                      <a:pt x="177" y="1531"/>
                      <a:pt x="59" y="795"/>
                      <a:pt x="0" y="0"/>
                    </a:cubicBezTo>
                  </a:path>
                </a:pathLst>
              </a:custGeom>
              <a:noFill/>
              <a:ln w="6250" cap="rnd" cmpd="sng">
                <a:solidFill>
                  <a:srgbClr val="3C4C3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7" name="Google Shape;3287;p23"/>
              <p:cNvSpPr/>
              <p:nvPr/>
            </p:nvSpPr>
            <p:spPr>
              <a:xfrm>
                <a:off x="4796131" y="4088750"/>
                <a:ext cx="264459" cy="286258"/>
              </a:xfrm>
              <a:custGeom>
                <a:avLst/>
                <a:gdLst/>
                <a:ahLst/>
                <a:cxnLst/>
                <a:rect l="l" t="t" r="r" b="b"/>
                <a:pathLst>
                  <a:path w="8213" h="8890" fill="none" extrusionOk="0">
                    <a:moveTo>
                      <a:pt x="1" y="1"/>
                    </a:moveTo>
                    <a:cubicBezTo>
                      <a:pt x="545" y="2032"/>
                      <a:pt x="427" y="4357"/>
                      <a:pt x="177" y="6564"/>
                    </a:cubicBezTo>
                    <a:cubicBezTo>
                      <a:pt x="118" y="7050"/>
                      <a:pt x="59" y="7477"/>
                      <a:pt x="251" y="7845"/>
                    </a:cubicBezTo>
                    <a:cubicBezTo>
                      <a:pt x="486" y="8522"/>
                      <a:pt x="1163" y="8654"/>
                      <a:pt x="1722" y="8654"/>
                    </a:cubicBezTo>
                    <a:cubicBezTo>
                      <a:pt x="2458" y="8713"/>
                      <a:pt x="3120" y="8772"/>
                      <a:pt x="3797" y="8831"/>
                    </a:cubicBezTo>
                    <a:cubicBezTo>
                      <a:pt x="4474" y="8890"/>
                      <a:pt x="5210" y="8890"/>
                      <a:pt x="5769" y="8345"/>
                    </a:cubicBezTo>
                    <a:cubicBezTo>
                      <a:pt x="6064" y="8036"/>
                      <a:pt x="6255" y="7609"/>
                      <a:pt x="6432" y="7183"/>
                    </a:cubicBezTo>
                    <a:cubicBezTo>
                      <a:pt x="7050" y="5637"/>
                      <a:pt x="7668" y="3989"/>
                      <a:pt x="8212" y="2400"/>
                    </a:cubicBezTo>
                  </a:path>
                </a:pathLst>
              </a:custGeom>
              <a:noFill/>
              <a:ln w="6250" cap="rnd" cmpd="sng">
                <a:solidFill>
                  <a:srgbClr val="3C4C3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8" name="Google Shape;3288;p23"/>
              <p:cNvSpPr/>
              <p:nvPr/>
            </p:nvSpPr>
            <p:spPr>
              <a:xfrm>
                <a:off x="4580998" y="3642384"/>
                <a:ext cx="706565" cy="543085"/>
              </a:xfrm>
              <a:custGeom>
                <a:avLst/>
                <a:gdLst/>
                <a:ahLst/>
                <a:cxnLst/>
                <a:rect l="l" t="t" r="r" b="b"/>
                <a:pathLst>
                  <a:path w="21943" h="16866" fill="none" extrusionOk="0">
                    <a:moveTo>
                      <a:pt x="17410" y="13068"/>
                    </a:moveTo>
                    <a:cubicBezTo>
                      <a:pt x="18823" y="13245"/>
                      <a:pt x="20235" y="12274"/>
                      <a:pt x="20971" y="10979"/>
                    </a:cubicBezTo>
                    <a:cubicBezTo>
                      <a:pt x="21648" y="9875"/>
                      <a:pt x="21943" y="8344"/>
                      <a:pt x="21339" y="7182"/>
                    </a:cubicBezTo>
                    <a:cubicBezTo>
                      <a:pt x="20721" y="6019"/>
                      <a:pt x="18940" y="5460"/>
                      <a:pt x="17969" y="6328"/>
                    </a:cubicBezTo>
                    <a:cubicBezTo>
                      <a:pt x="19073" y="4356"/>
                      <a:pt x="18028" y="1472"/>
                      <a:pt x="15879" y="736"/>
                    </a:cubicBezTo>
                    <a:cubicBezTo>
                      <a:pt x="13731" y="0"/>
                      <a:pt x="11097" y="1545"/>
                      <a:pt x="10729" y="3753"/>
                    </a:cubicBezTo>
                    <a:cubicBezTo>
                      <a:pt x="9875" y="2943"/>
                      <a:pt x="8698" y="2281"/>
                      <a:pt x="7476" y="2340"/>
                    </a:cubicBezTo>
                    <a:cubicBezTo>
                      <a:pt x="6255" y="2399"/>
                      <a:pt x="5092" y="3311"/>
                      <a:pt x="4960" y="4489"/>
                    </a:cubicBezTo>
                    <a:cubicBezTo>
                      <a:pt x="3002" y="4606"/>
                      <a:pt x="1163" y="6019"/>
                      <a:pt x="545" y="7918"/>
                    </a:cubicBezTo>
                    <a:cubicBezTo>
                      <a:pt x="0" y="9757"/>
                      <a:pt x="736" y="11965"/>
                      <a:pt x="2325" y="13186"/>
                    </a:cubicBezTo>
                    <a:cubicBezTo>
                      <a:pt x="3915" y="14349"/>
                      <a:pt x="6255" y="14349"/>
                      <a:pt x="7844" y="13245"/>
                    </a:cubicBezTo>
                    <a:cubicBezTo>
                      <a:pt x="8462" y="15335"/>
                      <a:pt x="10537" y="16865"/>
                      <a:pt x="12686" y="16806"/>
                    </a:cubicBezTo>
                    <a:cubicBezTo>
                      <a:pt x="14834" y="16806"/>
                      <a:pt x="16865" y="15158"/>
                      <a:pt x="17410" y="13068"/>
                    </a:cubicBezTo>
                    <a:close/>
                  </a:path>
                </a:pathLst>
              </a:custGeom>
              <a:noFill/>
              <a:ln w="6250" cap="rnd" cmpd="sng">
                <a:solidFill>
                  <a:srgbClr val="3C4C3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9" name="Google Shape;3289;p23"/>
              <p:cNvSpPr/>
              <p:nvPr/>
            </p:nvSpPr>
            <p:spPr>
              <a:xfrm>
                <a:off x="4713214" y="3875517"/>
                <a:ext cx="155912" cy="134145"/>
              </a:xfrm>
              <a:custGeom>
                <a:avLst/>
                <a:gdLst/>
                <a:ahLst/>
                <a:cxnLst/>
                <a:rect l="l" t="t" r="r" b="b"/>
                <a:pathLst>
                  <a:path w="4842" h="4166" fill="none" extrusionOk="0">
                    <a:moveTo>
                      <a:pt x="1163" y="1"/>
                    </a:moveTo>
                    <a:cubicBezTo>
                      <a:pt x="486" y="310"/>
                      <a:pt x="0" y="1104"/>
                      <a:pt x="177" y="1840"/>
                    </a:cubicBezTo>
                    <a:cubicBezTo>
                      <a:pt x="368" y="2576"/>
                      <a:pt x="1354" y="3062"/>
                      <a:pt x="1957" y="2576"/>
                    </a:cubicBezTo>
                    <a:cubicBezTo>
                      <a:pt x="1840" y="3371"/>
                      <a:pt x="2576" y="4165"/>
                      <a:pt x="3370" y="4165"/>
                    </a:cubicBezTo>
                    <a:cubicBezTo>
                      <a:pt x="4165" y="4165"/>
                      <a:pt x="4842" y="3371"/>
                      <a:pt x="4783" y="2576"/>
                    </a:cubicBezTo>
                  </a:path>
                </a:pathLst>
              </a:custGeom>
              <a:noFill/>
              <a:ln w="6250" cap="rnd" cmpd="sng">
                <a:solidFill>
                  <a:srgbClr val="3C4C3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0" name="Google Shape;3290;p23"/>
              <p:cNvSpPr/>
              <p:nvPr/>
            </p:nvSpPr>
            <p:spPr>
              <a:xfrm>
                <a:off x="4906547" y="3887367"/>
                <a:ext cx="96697" cy="47431"/>
              </a:xfrm>
              <a:custGeom>
                <a:avLst/>
                <a:gdLst/>
                <a:ahLst/>
                <a:cxnLst/>
                <a:rect l="l" t="t" r="r" b="b"/>
                <a:pathLst>
                  <a:path w="3003" h="1473" fill="none" extrusionOk="0">
                    <a:moveTo>
                      <a:pt x="0" y="0"/>
                    </a:moveTo>
                    <a:cubicBezTo>
                      <a:pt x="192" y="677"/>
                      <a:pt x="795" y="1354"/>
                      <a:pt x="1531" y="1413"/>
                    </a:cubicBezTo>
                    <a:cubicBezTo>
                      <a:pt x="2267" y="1472"/>
                      <a:pt x="3003" y="795"/>
                      <a:pt x="2944" y="59"/>
                    </a:cubicBezTo>
                  </a:path>
                </a:pathLst>
              </a:custGeom>
              <a:noFill/>
              <a:ln w="6250" cap="rnd" cmpd="sng">
                <a:solidFill>
                  <a:srgbClr val="3C4C3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1" name="Google Shape;3291;p23"/>
              <p:cNvSpPr/>
              <p:nvPr/>
            </p:nvSpPr>
            <p:spPr>
              <a:xfrm>
                <a:off x="5013164" y="3919117"/>
                <a:ext cx="146478" cy="112346"/>
              </a:xfrm>
              <a:custGeom>
                <a:avLst/>
                <a:gdLst/>
                <a:ahLst/>
                <a:cxnLst/>
                <a:rect l="l" t="t" r="r" b="b"/>
                <a:pathLst>
                  <a:path w="4549" h="3489" fill="none" extrusionOk="0">
                    <a:moveTo>
                      <a:pt x="1" y="2944"/>
                    </a:moveTo>
                    <a:cubicBezTo>
                      <a:pt x="427" y="3488"/>
                      <a:pt x="1355" y="3429"/>
                      <a:pt x="1840" y="3003"/>
                    </a:cubicBezTo>
                    <a:cubicBezTo>
                      <a:pt x="2399" y="2576"/>
                      <a:pt x="2576" y="1840"/>
                      <a:pt x="2458" y="1163"/>
                    </a:cubicBezTo>
                    <a:cubicBezTo>
                      <a:pt x="2885" y="1472"/>
                      <a:pt x="3444" y="1531"/>
                      <a:pt x="3871" y="1281"/>
                    </a:cubicBezTo>
                    <a:cubicBezTo>
                      <a:pt x="4298" y="1045"/>
                      <a:pt x="4548" y="486"/>
                      <a:pt x="4475" y="0"/>
                    </a:cubicBezTo>
                  </a:path>
                </a:pathLst>
              </a:custGeom>
              <a:noFill/>
              <a:ln w="6250" cap="rnd" cmpd="sng">
                <a:solidFill>
                  <a:srgbClr val="3C4C3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292" name="Google Shape;3292;p23"/>
            <p:cNvSpPr/>
            <p:nvPr/>
          </p:nvSpPr>
          <p:spPr>
            <a:xfrm flipH="1">
              <a:off x="6209115" y="4870937"/>
              <a:ext cx="148029" cy="147355"/>
            </a:xfrm>
            <a:custGeom>
              <a:avLst/>
              <a:gdLst/>
              <a:ahLst/>
              <a:cxnLst/>
              <a:rect l="l" t="t" r="r" b="b"/>
              <a:pathLst>
                <a:path w="5711" h="5685" extrusionOk="0">
                  <a:moveTo>
                    <a:pt x="2840" y="0"/>
                  </a:moveTo>
                  <a:cubicBezTo>
                    <a:pt x="2411" y="0"/>
                    <a:pt x="1981" y="107"/>
                    <a:pt x="1590" y="314"/>
                  </a:cubicBezTo>
                  <a:cubicBezTo>
                    <a:pt x="1104" y="564"/>
                    <a:pt x="736" y="990"/>
                    <a:pt x="486" y="1476"/>
                  </a:cubicBezTo>
                  <a:cubicBezTo>
                    <a:pt x="59" y="2212"/>
                    <a:pt x="0" y="3139"/>
                    <a:pt x="309" y="3934"/>
                  </a:cubicBezTo>
                  <a:cubicBezTo>
                    <a:pt x="677" y="4728"/>
                    <a:pt x="1354" y="5405"/>
                    <a:pt x="2149" y="5597"/>
                  </a:cubicBezTo>
                  <a:cubicBezTo>
                    <a:pt x="2392" y="5656"/>
                    <a:pt x="2653" y="5685"/>
                    <a:pt x="2914" y="5685"/>
                  </a:cubicBezTo>
                  <a:cubicBezTo>
                    <a:pt x="3175" y="5685"/>
                    <a:pt x="3437" y="5656"/>
                    <a:pt x="3679" y="5597"/>
                  </a:cubicBezTo>
                  <a:cubicBezTo>
                    <a:pt x="4901" y="5155"/>
                    <a:pt x="5710" y="3816"/>
                    <a:pt x="5578" y="2521"/>
                  </a:cubicBezTo>
                  <a:cubicBezTo>
                    <a:pt x="5460" y="1667"/>
                    <a:pt x="4975" y="814"/>
                    <a:pt x="4165" y="372"/>
                  </a:cubicBezTo>
                  <a:cubicBezTo>
                    <a:pt x="3755" y="122"/>
                    <a:pt x="3298" y="0"/>
                    <a:pt x="2840" y="0"/>
                  </a:cubicBezTo>
                  <a:close/>
                </a:path>
              </a:pathLst>
            </a:custGeom>
            <a:solidFill>
              <a:srgbClr val="7FA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23"/>
            <p:cNvSpPr/>
            <p:nvPr/>
          </p:nvSpPr>
          <p:spPr>
            <a:xfrm flipH="1">
              <a:off x="6106127" y="4815724"/>
              <a:ext cx="127034" cy="128719"/>
            </a:xfrm>
            <a:custGeom>
              <a:avLst/>
              <a:gdLst/>
              <a:ahLst/>
              <a:cxnLst/>
              <a:rect l="l" t="t" r="r" b="b"/>
              <a:pathLst>
                <a:path w="4901" h="4966" extrusionOk="0">
                  <a:moveTo>
                    <a:pt x="2866" y="158"/>
                  </a:moveTo>
                  <a:cubicBezTo>
                    <a:pt x="2788" y="158"/>
                    <a:pt x="2711" y="164"/>
                    <a:pt x="2634" y="177"/>
                  </a:cubicBezTo>
                  <a:cubicBezTo>
                    <a:pt x="1663" y="295"/>
                    <a:pt x="1663" y="1"/>
                    <a:pt x="1163" y="854"/>
                  </a:cubicBezTo>
                  <a:cubicBezTo>
                    <a:pt x="486" y="1163"/>
                    <a:pt x="59" y="1840"/>
                    <a:pt x="0" y="2576"/>
                  </a:cubicBezTo>
                  <a:cubicBezTo>
                    <a:pt x="0" y="3312"/>
                    <a:pt x="309" y="3974"/>
                    <a:pt x="927" y="4416"/>
                  </a:cubicBezTo>
                  <a:cubicBezTo>
                    <a:pt x="1222" y="4592"/>
                    <a:pt x="1590" y="4710"/>
                    <a:pt x="1899" y="4842"/>
                  </a:cubicBezTo>
                  <a:cubicBezTo>
                    <a:pt x="2162" y="4915"/>
                    <a:pt x="2454" y="4965"/>
                    <a:pt x="2740" y="4965"/>
                  </a:cubicBezTo>
                  <a:cubicBezTo>
                    <a:pt x="2916" y="4965"/>
                    <a:pt x="3090" y="4946"/>
                    <a:pt x="3253" y="4901"/>
                  </a:cubicBezTo>
                  <a:cubicBezTo>
                    <a:pt x="4047" y="4710"/>
                    <a:pt x="4606" y="3915"/>
                    <a:pt x="4724" y="3062"/>
                  </a:cubicBezTo>
                  <a:cubicBezTo>
                    <a:pt x="4901" y="2385"/>
                    <a:pt x="4783" y="1649"/>
                    <a:pt x="4415" y="1031"/>
                  </a:cubicBezTo>
                  <a:cubicBezTo>
                    <a:pt x="4089" y="548"/>
                    <a:pt x="3473" y="158"/>
                    <a:pt x="2866" y="158"/>
                  </a:cubicBezTo>
                  <a:close/>
                </a:path>
              </a:pathLst>
            </a:custGeom>
            <a:solidFill>
              <a:srgbClr val="7FA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23"/>
            <p:cNvSpPr/>
            <p:nvPr/>
          </p:nvSpPr>
          <p:spPr>
            <a:xfrm flipH="1">
              <a:off x="6249164" y="4847400"/>
              <a:ext cx="146137" cy="152591"/>
            </a:xfrm>
            <a:custGeom>
              <a:avLst/>
              <a:gdLst/>
              <a:ahLst/>
              <a:cxnLst/>
              <a:rect l="l" t="t" r="r" b="b"/>
              <a:pathLst>
                <a:path w="5638" h="5887" fill="none" extrusionOk="0">
                  <a:moveTo>
                    <a:pt x="3621" y="5695"/>
                  </a:moveTo>
                  <a:cubicBezTo>
                    <a:pt x="4842" y="5327"/>
                    <a:pt x="5637" y="3988"/>
                    <a:pt x="5519" y="2693"/>
                  </a:cubicBezTo>
                  <a:cubicBezTo>
                    <a:pt x="5461" y="1840"/>
                    <a:pt x="4901" y="986"/>
                    <a:pt x="4107" y="486"/>
                  </a:cubicBezTo>
                  <a:cubicBezTo>
                    <a:pt x="3371" y="59"/>
                    <a:pt x="2326" y="0"/>
                    <a:pt x="1531" y="427"/>
                  </a:cubicBezTo>
                  <a:cubicBezTo>
                    <a:pt x="1104" y="736"/>
                    <a:pt x="678" y="1163"/>
                    <a:pt x="427" y="1648"/>
                  </a:cubicBezTo>
                  <a:cubicBezTo>
                    <a:pt x="60" y="2384"/>
                    <a:pt x="1" y="3311"/>
                    <a:pt x="310" y="4106"/>
                  </a:cubicBezTo>
                  <a:cubicBezTo>
                    <a:pt x="619" y="4901"/>
                    <a:pt x="1355" y="5519"/>
                    <a:pt x="2149" y="5769"/>
                  </a:cubicBezTo>
                  <a:cubicBezTo>
                    <a:pt x="2635" y="5887"/>
                    <a:pt x="3135" y="5887"/>
                    <a:pt x="3621" y="5695"/>
                  </a:cubicBezTo>
                  <a:close/>
                </a:path>
              </a:pathLst>
            </a:custGeom>
            <a:noFill/>
            <a:ln w="6250" cap="flat" cmpd="sng">
              <a:solidFill>
                <a:srgbClr val="28481F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23"/>
            <p:cNvSpPr/>
            <p:nvPr/>
          </p:nvSpPr>
          <p:spPr>
            <a:xfrm flipH="1">
              <a:off x="6145787" y="4794753"/>
              <a:ext cx="127060" cy="132011"/>
            </a:xfrm>
            <a:custGeom>
              <a:avLst/>
              <a:gdLst/>
              <a:ahLst/>
              <a:cxnLst/>
              <a:rect l="l" t="t" r="r" b="b"/>
              <a:pathLst>
                <a:path w="4902" h="5093" fill="none" extrusionOk="0">
                  <a:moveTo>
                    <a:pt x="1163" y="927"/>
                  </a:moveTo>
                  <a:cubicBezTo>
                    <a:pt x="545" y="1236"/>
                    <a:pt x="118" y="1913"/>
                    <a:pt x="60" y="2649"/>
                  </a:cubicBezTo>
                  <a:cubicBezTo>
                    <a:pt x="1" y="3311"/>
                    <a:pt x="369" y="4047"/>
                    <a:pt x="987" y="4489"/>
                  </a:cubicBezTo>
                  <a:cubicBezTo>
                    <a:pt x="1281" y="4665"/>
                    <a:pt x="1590" y="4783"/>
                    <a:pt x="1958" y="4915"/>
                  </a:cubicBezTo>
                  <a:cubicBezTo>
                    <a:pt x="2385" y="4974"/>
                    <a:pt x="2826" y="5092"/>
                    <a:pt x="3253" y="4974"/>
                  </a:cubicBezTo>
                  <a:cubicBezTo>
                    <a:pt x="4107" y="4783"/>
                    <a:pt x="4592" y="3929"/>
                    <a:pt x="4784" y="3135"/>
                  </a:cubicBezTo>
                  <a:cubicBezTo>
                    <a:pt x="4901" y="2458"/>
                    <a:pt x="4842" y="1722"/>
                    <a:pt x="4475" y="1104"/>
                  </a:cubicBezTo>
                  <a:cubicBezTo>
                    <a:pt x="4048" y="559"/>
                    <a:pt x="3371" y="133"/>
                    <a:pt x="2635" y="250"/>
                  </a:cubicBezTo>
                  <a:cubicBezTo>
                    <a:pt x="1649" y="368"/>
                    <a:pt x="1649" y="0"/>
                    <a:pt x="1163" y="927"/>
                  </a:cubicBezTo>
                  <a:close/>
                </a:path>
              </a:pathLst>
            </a:custGeom>
            <a:noFill/>
            <a:ln w="6250" cap="flat" cmpd="sng">
              <a:solidFill>
                <a:srgbClr val="28481F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23"/>
            <p:cNvSpPr/>
            <p:nvPr/>
          </p:nvSpPr>
          <p:spPr>
            <a:xfrm flipH="1">
              <a:off x="5999932" y="5266424"/>
              <a:ext cx="313191" cy="345306"/>
            </a:xfrm>
            <a:custGeom>
              <a:avLst/>
              <a:gdLst/>
              <a:ahLst/>
              <a:cxnLst/>
              <a:rect l="l" t="t" r="r" b="b"/>
              <a:pathLst>
                <a:path w="12083" h="13322" extrusionOk="0">
                  <a:moveTo>
                    <a:pt x="10415" y="1"/>
                  </a:moveTo>
                  <a:cubicBezTo>
                    <a:pt x="9909" y="1"/>
                    <a:pt x="9353" y="288"/>
                    <a:pt x="8963" y="636"/>
                  </a:cubicBezTo>
                  <a:cubicBezTo>
                    <a:pt x="8404" y="1121"/>
                    <a:pt x="7918" y="1798"/>
                    <a:pt x="7182" y="1916"/>
                  </a:cubicBezTo>
                  <a:cubicBezTo>
                    <a:pt x="7012" y="1962"/>
                    <a:pt x="6835" y="1979"/>
                    <a:pt x="6656" y="1979"/>
                  </a:cubicBezTo>
                  <a:cubicBezTo>
                    <a:pt x="6188" y="1979"/>
                    <a:pt x="5701" y="1865"/>
                    <a:pt x="5258" y="1865"/>
                  </a:cubicBezTo>
                  <a:cubicBezTo>
                    <a:pt x="4950" y="1865"/>
                    <a:pt x="4662" y="1920"/>
                    <a:pt x="4415" y="2107"/>
                  </a:cubicBezTo>
                  <a:cubicBezTo>
                    <a:pt x="3680" y="2652"/>
                    <a:pt x="3871" y="3829"/>
                    <a:pt x="3312" y="4565"/>
                  </a:cubicBezTo>
                  <a:cubicBezTo>
                    <a:pt x="2649" y="5360"/>
                    <a:pt x="1178" y="5419"/>
                    <a:pt x="928" y="6405"/>
                  </a:cubicBezTo>
                  <a:cubicBezTo>
                    <a:pt x="810" y="7008"/>
                    <a:pt x="1178" y="7626"/>
                    <a:pt x="986" y="8171"/>
                  </a:cubicBezTo>
                  <a:cubicBezTo>
                    <a:pt x="869" y="8421"/>
                    <a:pt x="677" y="8612"/>
                    <a:pt x="501" y="8848"/>
                  </a:cubicBezTo>
                  <a:cubicBezTo>
                    <a:pt x="0" y="9642"/>
                    <a:pt x="133" y="10687"/>
                    <a:pt x="677" y="11423"/>
                  </a:cubicBezTo>
                  <a:cubicBezTo>
                    <a:pt x="1237" y="12159"/>
                    <a:pt x="2031" y="12659"/>
                    <a:pt x="2885" y="12953"/>
                  </a:cubicBezTo>
                  <a:cubicBezTo>
                    <a:pt x="3453" y="13169"/>
                    <a:pt x="4081" y="13322"/>
                    <a:pt x="4682" y="13322"/>
                  </a:cubicBezTo>
                  <a:cubicBezTo>
                    <a:pt x="5312" y="13322"/>
                    <a:pt x="5913" y="13155"/>
                    <a:pt x="6387" y="12718"/>
                  </a:cubicBezTo>
                  <a:cubicBezTo>
                    <a:pt x="6755" y="12350"/>
                    <a:pt x="6932" y="11850"/>
                    <a:pt x="7300" y="11482"/>
                  </a:cubicBezTo>
                  <a:cubicBezTo>
                    <a:pt x="7977" y="10628"/>
                    <a:pt x="9331" y="10084"/>
                    <a:pt x="9272" y="8980"/>
                  </a:cubicBezTo>
                  <a:cubicBezTo>
                    <a:pt x="9272" y="8612"/>
                    <a:pt x="9022" y="8171"/>
                    <a:pt x="9198" y="7803"/>
                  </a:cubicBezTo>
                  <a:cubicBezTo>
                    <a:pt x="9272" y="7626"/>
                    <a:pt x="9507" y="7435"/>
                    <a:pt x="9699" y="7317"/>
                  </a:cubicBezTo>
                  <a:cubicBezTo>
                    <a:pt x="10184" y="6949"/>
                    <a:pt x="10802" y="6640"/>
                    <a:pt x="11229" y="6213"/>
                  </a:cubicBezTo>
                  <a:cubicBezTo>
                    <a:pt x="11715" y="5787"/>
                    <a:pt x="12083" y="5168"/>
                    <a:pt x="12024" y="4565"/>
                  </a:cubicBezTo>
                  <a:cubicBezTo>
                    <a:pt x="12024" y="4065"/>
                    <a:pt x="11774" y="3638"/>
                    <a:pt x="11656" y="3152"/>
                  </a:cubicBezTo>
                  <a:cubicBezTo>
                    <a:pt x="11538" y="2652"/>
                    <a:pt x="11656" y="2107"/>
                    <a:pt x="11656" y="1548"/>
                  </a:cubicBezTo>
                  <a:cubicBezTo>
                    <a:pt x="11597" y="1063"/>
                    <a:pt x="11479" y="444"/>
                    <a:pt x="10979" y="150"/>
                  </a:cubicBezTo>
                  <a:cubicBezTo>
                    <a:pt x="10808" y="46"/>
                    <a:pt x="10615" y="1"/>
                    <a:pt x="10415" y="1"/>
                  </a:cubicBezTo>
                  <a:close/>
                </a:path>
              </a:pathLst>
            </a:custGeom>
            <a:solidFill>
              <a:srgbClr val="7FA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23"/>
            <p:cNvSpPr/>
            <p:nvPr/>
          </p:nvSpPr>
          <p:spPr>
            <a:xfrm flipH="1">
              <a:off x="6031582" y="5222616"/>
              <a:ext cx="313217" cy="357437"/>
            </a:xfrm>
            <a:custGeom>
              <a:avLst/>
              <a:gdLst/>
              <a:ahLst/>
              <a:cxnLst/>
              <a:rect l="l" t="t" r="r" b="b"/>
              <a:pathLst>
                <a:path w="12084" h="13790" fill="none" extrusionOk="0">
                  <a:moveTo>
                    <a:pt x="3312" y="4783"/>
                  </a:moveTo>
                  <a:cubicBezTo>
                    <a:pt x="3871" y="4106"/>
                    <a:pt x="3680" y="2944"/>
                    <a:pt x="4416" y="2385"/>
                  </a:cubicBezTo>
                  <a:cubicBezTo>
                    <a:pt x="5152" y="1840"/>
                    <a:pt x="6255" y="2444"/>
                    <a:pt x="7183" y="2208"/>
                  </a:cubicBezTo>
                  <a:cubicBezTo>
                    <a:pt x="7918" y="2017"/>
                    <a:pt x="8404" y="1399"/>
                    <a:pt x="9022" y="913"/>
                  </a:cubicBezTo>
                  <a:cubicBezTo>
                    <a:pt x="9567" y="427"/>
                    <a:pt x="10361" y="1"/>
                    <a:pt x="11038" y="427"/>
                  </a:cubicBezTo>
                  <a:cubicBezTo>
                    <a:pt x="11465" y="736"/>
                    <a:pt x="11656" y="1281"/>
                    <a:pt x="11656" y="1840"/>
                  </a:cubicBezTo>
                  <a:cubicBezTo>
                    <a:pt x="11656" y="2385"/>
                    <a:pt x="11598" y="2870"/>
                    <a:pt x="11656" y="3430"/>
                  </a:cubicBezTo>
                  <a:cubicBezTo>
                    <a:pt x="11774" y="3915"/>
                    <a:pt x="12024" y="4342"/>
                    <a:pt x="12024" y="4783"/>
                  </a:cubicBezTo>
                  <a:cubicBezTo>
                    <a:pt x="12083" y="5446"/>
                    <a:pt x="11715" y="6005"/>
                    <a:pt x="11288" y="6491"/>
                  </a:cubicBezTo>
                  <a:cubicBezTo>
                    <a:pt x="10788" y="6917"/>
                    <a:pt x="10244" y="7226"/>
                    <a:pt x="9684" y="7594"/>
                  </a:cubicBezTo>
                  <a:cubicBezTo>
                    <a:pt x="9508" y="7727"/>
                    <a:pt x="9316" y="7844"/>
                    <a:pt x="9199" y="8095"/>
                  </a:cubicBezTo>
                  <a:cubicBezTo>
                    <a:pt x="9081" y="8463"/>
                    <a:pt x="9258" y="8889"/>
                    <a:pt x="9258" y="9257"/>
                  </a:cubicBezTo>
                  <a:cubicBezTo>
                    <a:pt x="9316" y="10361"/>
                    <a:pt x="8036" y="10905"/>
                    <a:pt x="7300" y="11700"/>
                  </a:cubicBezTo>
                  <a:cubicBezTo>
                    <a:pt x="6991" y="12142"/>
                    <a:pt x="6741" y="12627"/>
                    <a:pt x="6373" y="12995"/>
                  </a:cubicBezTo>
                  <a:cubicBezTo>
                    <a:pt x="5520" y="13790"/>
                    <a:pt x="4048" y="13672"/>
                    <a:pt x="2944" y="13245"/>
                  </a:cubicBezTo>
                  <a:cubicBezTo>
                    <a:pt x="2091" y="12936"/>
                    <a:pt x="1222" y="12436"/>
                    <a:pt x="678" y="11700"/>
                  </a:cubicBezTo>
                  <a:cubicBezTo>
                    <a:pt x="192" y="10964"/>
                    <a:pt x="1" y="9861"/>
                    <a:pt x="560" y="9125"/>
                  </a:cubicBezTo>
                  <a:cubicBezTo>
                    <a:pt x="678" y="8889"/>
                    <a:pt x="854" y="8698"/>
                    <a:pt x="987" y="8389"/>
                  </a:cubicBezTo>
                  <a:cubicBezTo>
                    <a:pt x="1164" y="7844"/>
                    <a:pt x="796" y="7226"/>
                    <a:pt x="987" y="6682"/>
                  </a:cubicBezTo>
                  <a:cubicBezTo>
                    <a:pt x="1222" y="5696"/>
                    <a:pt x="2694" y="5637"/>
                    <a:pt x="3312" y="4783"/>
                  </a:cubicBezTo>
                  <a:close/>
                </a:path>
              </a:pathLst>
            </a:custGeom>
            <a:noFill/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23"/>
            <p:cNvSpPr/>
            <p:nvPr/>
          </p:nvSpPr>
          <p:spPr>
            <a:xfrm flipH="1">
              <a:off x="6091868" y="5281355"/>
              <a:ext cx="195696" cy="287660"/>
            </a:xfrm>
            <a:custGeom>
              <a:avLst/>
              <a:gdLst/>
              <a:ahLst/>
              <a:cxnLst/>
              <a:rect l="l" t="t" r="r" b="b"/>
              <a:pathLst>
                <a:path w="7550" h="11098" fill="none" extrusionOk="0">
                  <a:moveTo>
                    <a:pt x="7550" y="1"/>
                  </a:moveTo>
                  <a:cubicBezTo>
                    <a:pt x="5887" y="1531"/>
                    <a:pt x="4165" y="3121"/>
                    <a:pt x="2826" y="4901"/>
                  </a:cubicBezTo>
                  <a:cubicBezTo>
                    <a:pt x="1413" y="6741"/>
                    <a:pt x="309" y="8831"/>
                    <a:pt x="0" y="11097"/>
                  </a:cubicBezTo>
                </a:path>
              </a:pathLst>
            </a:custGeom>
            <a:noFill/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23"/>
            <p:cNvSpPr/>
            <p:nvPr/>
          </p:nvSpPr>
          <p:spPr>
            <a:xfrm flipH="1">
              <a:off x="3925449" y="4768106"/>
              <a:ext cx="79730" cy="73846"/>
            </a:xfrm>
            <a:custGeom>
              <a:avLst/>
              <a:gdLst/>
              <a:ahLst/>
              <a:cxnLst/>
              <a:rect l="l" t="t" r="r" b="b"/>
              <a:pathLst>
                <a:path w="3076" h="2849" extrusionOk="0">
                  <a:moveTo>
                    <a:pt x="1449" y="1"/>
                  </a:moveTo>
                  <a:cubicBezTo>
                    <a:pt x="1179" y="1"/>
                    <a:pt x="910" y="59"/>
                    <a:pt x="677" y="169"/>
                  </a:cubicBezTo>
                  <a:cubicBezTo>
                    <a:pt x="559" y="302"/>
                    <a:pt x="442" y="361"/>
                    <a:pt x="368" y="478"/>
                  </a:cubicBezTo>
                  <a:cubicBezTo>
                    <a:pt x="0" y="905"/>
                    <a:pt x="133" y="1523"/>
                    <a:pt x="250" y="2082"/>
                  </a:cubicBezTo>
                  <a:cubicBezTo>
                    <a:pt x="309" y="2200"/>
                    <a:pt x="368" y="2377"/>
                    <a:pt x="501" y="2509"/>
                  </a:cubicBezTo>
                  <a:cubicBezTo>
                    <a:pt x="618" y="2627"/>
                    <a:pt x="868" y="2686"/>
                    <a:pt x="1045" y="2745"/>
                  </a:cubicBezTo>
                  <a:cubicBezTo>
                    <a:pt x="1300" y="2789"/>
                    <a:pt x="1582" y="2848"/>
                    <a:pt x="1846" y="2848"/>
                  </a:cubicBezTo>
                  <a:cubicBezTo>
                    <a:pt x="2023" y="2848"/>
                    <a:pt x="2192" y="2821"/>
                    <a:pt x="2340" y="2745"/>
                  </a:cubicBezTo>
                  <a:cubicBezTo>
                    <a:pt x="2708" y="2568"/>
                    <a:pt x="2943" y="2141"/>
                    <a:pt x="3017" y="1773"/>
                  </a:cubicBezTo>
                  <a:cubicBezTo>
                    <a:pt x="3076" y="1155"/>
                    <a:pt x="2826" y="537"/>
                    <a:pt x="2340" y="243"/>
                  </a:cubicBezTo>
                  <a:cubicBezTo>
                    <a:pt x="2073" y="78"/>
                    <a:pt x="1760" y="1"/>
                    <a:pt x="1449" y="1"/>
                  </a:cubicBezTo>
                  <a:close/>
                </a:path>
              </a:pathLst>
            </a:custGeom>
            <a:solidFill>
              <a:srgbClr val="F7D79F"/>
            </a:solidFill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23"/>
            <p:cNvSpPr/>
            <p:nvPr/>
          </p:nvSpPr>
          <p:spPr>
            <a:xfrm flipH="1">
              <a:off x="3776269" y="5285061"/>
              <a:ext cx="79367" cy="73976"/>
            </a:xfrm>
            <a:custGeom>
              <a:avLst/>
              <a:gdLst/>
              <a:ahLst/>
              <a:cxnLst/>
              <a:rect l="l" t="t" r="r" b="b"/>
              <a:pathLst>
                <a:path w="3062" h="2854" extrusionOk="0">
                  <a:moveTo>
                    <a:pt x="1463" y="1"/>
                  </a:moveTo>
                  <a:cubicBezTo>
                    <a:pt x="1185" y="1"/>
                    <a:pt x="909" y="78"/>
                    <a:pt x="677" y="226"/>
                  </a:cubicBezTo>
                  <a:cubicBezTo>
                    <a:pt x="559" y="285"/>
                    <a:pt x="427" y="344"/>
                    <a:pt x="309" y="461"/>
                  </a:cubicBezTo>
                  <a:cubicBezTo>
                    <a:pt x="0" y="903"/>
                    <a:pt x="59" y="1565"/>
                    <a:pt x="250" y="2065"/>
                  </a:cubicBezTo>
                  <a:cubicBezTo>
                    <a:pt x="309" y="2242"/>
                    <a:pt x="368" y="2374"/>
                    <a:pt x="427" y="2492"/>
                  </a:cubicBezTo>
                  <a:cubicBezTo>
                    <a:pt x="618" y="2610"/>
                    <a:pt x="854" y="2669"/>
                    <a:pt x="1045" y="2742"/>
                  </a:cubicBezTo>
                  <a:cubicBezTo>
                    <a:pt x="1279" y="2807"/>
                    <a:pt x="1531" y="2854"/>
                    <a:pt x="1771" y="2854"/>
                  </a:cubicBezTo>
                  <a:cubicBezTo>
                    <a:pt x="1969" y="2854"/>
                    <a:pt x="2159" y="2822"/>
                    <a:pt x="2325" y="2742"/>
                  </a:cubicBezTo>
                  <a:cubicBezTo>
                    <a:pt x="2693" y="2551"/>
                    <a:pt x="2943" y="2183"/>
                    <a:pt x="3002" y="1756"/>
                  </a:cubicBezTo>
                  <a:cubicBezTo>
                    <a:pt x="3061" y="1197"/>
                    <a:pt x="2767" y="594"/>
                    <a:pt x="2325" y="285"/>
                  </a:cubicBezTo>
                  <a:cubicBezTo>
                    <a:pt x="2072" y="93"/>
                    <a:pt x="1766" y="1"/>
                    <a:pt x="1463" y="1"/>
                  </a:cubicBezTo>
                  <a:close/>
                </a:path>
              </a:pathLst>
            </a:custGeom>
            <a:solidFill>
              <a:srgbClr val="F7D79F"/>
            </a:solidFill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23"/>
            <p:cNvSpPr/>
            <p:nvPr/>
          </p:nvSpPr>
          <p:spPr>
            <a:xfrm flipH="1">
              <a:off x="5802681" y="5036473"/>
              <a:ext cx="140020" cy="125505"/>
            </a:xfrm>
            <a:custGeom>
              <a:avLst/>
              <a:gdLst/>
              <a:ahLst/>
              <a:cxnLst/>
              <a:rect l="l" t="t" r="r" b="b"/>
              <a:pathLst>
                <a:path w="5402" h="4842" extrusionOk="0">
                  <a:moveTo>
                    <a:pt x="2798" y="1"/>
                  </a:moveTo>
                  <a:cubicBezTo>
                    <a:pt x="2158" y="1"/>
                    <a:pt x="1524" y="216"/>
                    <a:pt x="1045" y="618"/>
                  </a:cubicBezTo>
                  <a:cubicBezTo>
                    <a:pt x="368" y="1104"/>
                    <a:pt x="0" y="1957"/>
                    <a:pt x="0" y="2767"/>
                  </a:cubicBezTo>
                  <a:cubicBezTo>
                    <a:pt x="0" y="3002"/>
                    <a:pt x="59" y="3252"/>
                    <a:pt x="133" y="3502"/>
                  </a:cubicBezTo>
                  <a:cubicBezTo>
                    <a:pt x="250" y="3738"/>
                    <a:pt x="500" y="3929"/>
                    <a:pt x="677" y="4106"/>
                  </a:cubicBezTo>
                  <a:cubicBezTo>
                    <a:pt x="1354" y="4606"/>
                    <a:pt x="2149" y="4842"/>
                    <a:pt x="3002" y="4842"/>
                  </a:cubicBezTo>
                  <a:cubicBezTo>
                    <a:pt x="3252" y="4842"/>
                    <a:pt x="3503" y="4783"/>
                    <a:pt x="3738" y="4724"/>
                  </a:cubicBezTo>
                  <a:cubicBezTo>
                    <a:pt x="4665" y="4415"/>
                    <a:pt x="5342" y="3502"/>
                    <a:pt x="5342" y="2516"/>
                  </a:cubicBezTo>
                  <a:cubicBezTo>
                    <a:pt x="5401" y="1530"/>
                    <a:pt x="4724" y="559"/>
                    <a:pt x="3812" y="191"/>
                  </a:cubicBezTo>
                  <a:cubicBezTo>
                    <a:pt x="3488" y="63"/>
                    <a:pt x="3142" y="1"/>
                    <a:pt x="2798" y="1"/>
                  </a:cubicBezTo>
                  <a:close/>
                </a:path>
              </a:pathLst>
            </a:custGeom>
            <a:solidFill>
              <a:srgbClr val="7FA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23"/>
            <p:cNvSpPr/>
            <p:nvPr/>
          </p:nvSpPr>
          <p:spPr>
            <a:xfrm flipH="1">
              <a:off x="5829770" y="5001375"/>
              <a:ext cx="138128" cy="131985"/>
            </a:xfrm>
            <a:custGeom>
              <a:avLst/>
              <a:gdLst/>
              <a:ahLst/>
              <a:cxnLst/>
              <a:rect l="l" t="t" r="r" b="b"/>
              <a:pathLst>
                <a:path w="5329" h="5092" fill="none" extrusionOk="0">
                  <a:moveTo>
                    <a:pt x="1031" y="809"/>
                  </a:moveTo>
                  <a:cubicBezTo>
                    <a:pt x="369" y="1354"/>
                    <a:pt x="1" y="2149"/>
                    <a:pt x="1" y="3017"/>
                  </a:cubicBezTo>
                  <a:cubicBezTo>
                    <a:pt x="1" y="3252"/>
                    <a:pt x="1" y="3503"/>
                    <a:pt x="119" y="3679"/>
                  </a:cubicBezTo>
                  <a:cubicBezTo>
                    <a:pt x="236" y="3929"/>
                    <a:pt x="428" y="4180"/>
                    <a:pt x="663" y="4297"/>
                  </a:cubicBezTo>
                  <a:cubicBezTo>
                    <a:pt x="1340" y="4783"/>
                    <a:pt x="2135" y="5092"/>
                    <a:pt x="2944" y="5033"/>
                  </a:cubicBezTo>
                  <a:cubicBezTo>
                    <a:pt x="3180" y="5033"/>
                    <a:pt x="3430" y="5033"/>
                    <a:pt x="3680" y="4915"/>
                  </a:cubicBezTo>
                  <a:cubicBezTo>
                    <a:pt x="4651" y="4665"/>
                    <a:pt x="5328" y="3679"/>
                    <a:pt x="5328" y="2708"/>
                  </a:cubicBezTo>
                  <a:cubicBezTo>
                    <a:pt x="5328" y="1722"/>
                    <a:pt x="4710" y="809"/>
                    <a:pt x="3798" y="368"/>
                  </a:cubicBezTo>
                  <a:cubicBezTo>
                    <a:pt x="2871" y="0"/>
                    <a:pt x="1767" y="191"/>
                    <a:pt x="1031" y="809"/>
                  </a:cubicBezTo>
                  <a:close/>
                </a:path>
              </a:pathLst>
            </a:custGeom>
            <a:noFill/>
            <a:ln w="6250" cap="flat" cmpd="sng">
              <a:solidFill>
                <a:srgbClr val="28481F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23"/>
            <p:cNvSpPr/>
            <p:nvPr/>
          </p:nvSpPr>
          <p:spPr>
            <a:xfrm flipH="1">
              <a:off x="7552919" y="5349658"/>
              <a:ext cx="138102" cy="132011"/>
            </a:xfrm>
            <a:custGeom>
              <a:avLst/>
              <a:gdLst/>
              <a:ahLst/>
              <a:cxnLst/>
              <a:rect l="l" t="t" r="r" b="b"/>
              <a:pathLst>
                <a:path w="5328" h="5093" fill="none" extrusionOk="0">
                  <a:moveTo>
                    <a:pt x="986" y="795"/>
                  </a:moveTo>
                  <a:cubicBezTo>
                    <a:pt x="368" y="1354"/>
                    <a:pt x="0" y="2208"/>
                    <a:pt x="0" y="3002"/>
                  </a:cubicBezTo>
                  <a:cubicBezTo>
                    <a:pt x="0" y="3252"/>
                    <a:pt x="0" y="3488"/>
                    <a:pt x="118" y="3679"/>
                  </a:cubicBezTo>
                  <a:cubicBezTo>
                    <a:pt x="251" y="3988"/>
                    <a:pt x="427" y="4165"/>
                    <a:pt x="677" y="4297"/>
                  </a:cubicBezTo>
                  <a:cubicBezTo>
                    <a:pt x="1281" y="4842"/>
                    <a:pt x="2149" y="5092"/>
                    <a:pt x="2944" y="5033"/>
                  </a:cubicBezTo>
                  <a:cubicBezTo>
                    <a:pt x="3194" y="5033"/>
                    <a:pt x="3429" y="5033"/>
                    <a:pt x="3680" y="4960"/>
                  </a:cubicBezTo>
                  <a:cubicBezTo>
                    <a:pt x="4592" y="4665"/>
                    <a:pt x="5328" y="3738"/>
                    <a:pt x="5328" y="2693"/>
                  </a:cubicBezTo>
                  <a:cubicBezTo>
                    <a:pt x="5328" y="1722"/>
                    <a:pt x="4724" y="795"/>
                    <a:pt x="3797" y="427"/>
                  </a:cubicBezTo>
                  <a:cubicBezTo>
                    <a:pt x="2885" y="0"/>
                    <a:pt x="1781" y="177"/>
                    <a:pt x="986" y="795"/>
                  </a:cubicBezTo>
                  <a:close/>
                </a:path>
              </a:pathLst>
            </a:custGeom>
            <a:noFill/>
            <a:ln w="6250" cap="flat" cmpd="sng">
              <a:solidFill>
                <a:srgbClr val="28481F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04" name="Google Shape;3304;p23"/>
          <p:cNvSpPr/>
          <p:nvPr/>
        </p:nvSpPr>
        <p:spPr>
          <a:xfrm>
            <a:off x="-137529" y="1915911"/>
            <a:ext cx="216943" cy="244374"/>
          </a:xfrm>
          <a:custGeom>
            <a:avLst/>
            <a:gdLst/>
            <a:ahLst/>
            <a:cxnLst/>
            <a:rect l="l" t="t" r="r" b="b"/>
            <a:pathLst>
              <a:path w="3290" h="3706" fill="none" extrusionOk="0">
                <a:moveTo>
                  <a:pt x="2394" y="1169"/>
                </a:moveTo>
                <a:cubicBezTo>
                  <a:pt x="2215" y="1197"/>
                  <a:pt x="2301" y="932"/>
                  <a:pt x="2301" y="932"/>
                </a:cubicBezTo>
                <a:cubicBezTo>
                  <a:pt x="2301" y="932"/>
                  <a:pt x="2509" y="1"/>
                  <a:pt x="1943" y="65"/>
                </a:cubicBezTo>
                <a:cubicBezTo>
                  <a:pt x="1943" y="65"/>
                  <a:pt x="1018" y="273"/>
                  <a:pt x="509" y="990"/>
                </a:cubicBezTo>
                <a:cubicBezTo>
                  <a:pt x="1" y="1706"/>
                  <a:pt x="961" y="1706"/>
                  <a:pt x="961" y="1706"/>
                </a:cubicBezTo>
                <a:cubicBezTo>
                  <a:pt x="961" y="1706"/>
                  <a:pt x="1018" y="1678"/>
                  <a:pt x="1047" y="1857"/>
                </a:cubicBezTo>
                <a:cubicBezTo>
                  <a:pt x="1076" y="2036"/>
                  <a:pt x="896" y="2007"/>
                  <a:pt x="896" y="2007"/>
                </a:cubicBezTo>
                <a:cubicBezTo>
                  <a:pt x="273" y="2151"/>
                  <a:pt x="868" y="2867"/>
                  <a:pt x="868" y="2867"/>
                </a:cubicBezTo>
                <a:cubicBezTo>
                  <a:pt x="1706" y="3706"/>
                  <a:pt x="1914" y="2753"/>
                  <a:pt x="2036" y="2573"/>
                </a:cubicBezTo>
                <a:cubicBezTo>
                  <a:pt x="2150" y="2423"/>
                  <a:pt x="2423" y="2839"/>
                  <a:pt x="2752" y="2631"/>
                </a:cubicBezTo>
                <a:cubicBezTo>
                  <a:pt x="3082" y="2452"/>
                  <a:pt x="3290" y="2093"/>
                  <a:pt x="3111" y="1377"/>
                </a:cubicBezTo>
                <a:cubicBezTo>
                  <a:pt x="2932" y="660"/>
                  <a:pt x="2573" y="1111"/>
                  <a:pt x="2394" y="1169"/>
                </a:cubicBezTo>
                <a:close/>
                <a:moveTo>
                  <a:pt x="2781" y="1470"/>
                </a:moveTo>
                <a:cubicBezTo>
                  <a:pt x="2960" y="2122"/>
                  <a:pt x="2724" y="2272"/>
                  <a:pt x="2573" y="2366"/>
                </a:cubicBezTo>
                <a:cubicBezTo>
                  <a:pt x="2573" y="2366"/>
                  <a:pt x="2509" y="2366"/>
                  <a:pt x="2423" y="2301"/>
                </a:cubicBezTo>
                <a:cubicBezTo>
                  <a:pt x="2272" y="2244"/>
                  <a:pt x="2093" y="2151"/>
                  <a:pt x="1885" y="2272"/>
                </a:cubicBezTo>
                <a:cubicBezTo>
                  <a:pt x="1828" y="2301"/>
                  <a:pt x="1792" y="2366"/>
                  <a:pt x="1763" y="2394"/>
                </a:cubicBezTo>
                <a:cubicBezTo>
                  <a:pt x="1706" y="2452"/>
                  <a:pt x="1706" y="2509"/>
                  <a:pt x="1677" y="2573"/>
                </a:cubicBezTo>
                <a:cubicBezTo>
                  <a:pt x="1613" y="2659"/>
                  <a:pt x="1556" y="2839"/>
                  <a:pt x="1470" y="2867"/>
                </a:cubicBezTo>
                <a:cubicBezTo>
                  <a:pt x="1434" y="2903"/>
                  <a:pt x="1319" y="2839"/>
                  <a:pt x="1111" y="2659"/>
                </a:cubicBezTo>
                <a:cubicBezTo>
                  <a:pt x="1018" y="2545"/>
                  <a:pt x="961" y="2423"/>
                  <a:pt x="932" y="2330"/>
                </a:cubicBezTo>
                <a:cubicBezTo>
                  <a:pt x="990" y="2330"/>
                  <a:pt x="1076" y="2301"/>
                  <a:pt x="1169" y="2272"/>
                </a:cubicBezTo>
                <a:lnTo>
                  <a:pt x="1169" y="2272"/>
                </a:lnTo>
                <a:cubicBezTo>
                  <a:pt x="1348" y="2151"/>
                  <a:pt x="1405" y="2007"/>
                  <a:pt x="1376" y="1792"/>
                </a:cubicBezTo>
                <a:cubicBezTo>
                  <a:pt x="1319" y="1498"/>
                  <a:pt x="1111" y="1377"/>
                  <a:pt x="932" y="1377"/>
                </a:cubicBezTo>
                <a:cubicBezTo>
                  <a:pt x="868" y="1377"/>
                  <a:pt x="753" y="1348"/>
                  <a:pt x="689" y="1319"/>
                </a:cubicBezTo>
                <a:cubicBezTo>
                  <a:pt x="717" y="1291"/>
                  <a:pt x="717" y="1255"/>
                  <a:pt x="782" y="1197"/>
                </a:cubicBezTo>
                <a:cubicBezTo>
                  <a:pt x="932" y="990"/>
                  <a:pt x="1111" y="810"/>
                  <a:pt x="1348" y="660"/>
                </a:cubicBezTo>
                <a:cubicBezTo>
                  <a:pt x="1649" y="481"/>
                  <a:pt x="1914" y="424"/>
                  <a:pt x="1971" y="395"/>
                </a:cubicBezTo>
                <a:lnTo>
                  <a:pt x="1971" y="395"/>
                </a:lnTo>
                <a:cubicBezTo>
                  <a:pt x="2036" y="452"/>
                  <a:pt x="2007" y="660"/>
                  <a:pt x="1971" y="839"/>
                </a:cubicBezTo>
                <a:cubicBezTo>
                  <a:pt x="1943" y="932"/>
                  <a:pt x="1914" y="1197"/>
                  <a:pt x="2064" y="1348"/>
                </a:cubicBezTo>
                <a:cubicBezTo>
                  <a:pt x="2150" y="1470"/>
                  <a:pt x="2301" y="1527"/>
                  <a:pt x="2451" y="1470"/>
                </a:cubicBezTo>
                <a:cubicBezTo>
                  <a:pt x="2545" y="1470"/>
                  <a:pt x="2602" y="1434"/>
                  <a:pt x="2659" y="1377"/>
                </a:cubicBezTo>
                <a:cubicBezTo>
                  <a:pt x="2688" y="1377"/>
                  <a:pt x="2688" y="1377"/>
                  <a:pt x="2724" y="1348"/>
                </a:cubicBezTo>
                <a:lnTo>
                  <a:pt x="2752" y="1348"/>
                </a:lnTo>
                <a:cubicBezTo>
                  <a:pt x="2781" y="1348"/>
                  <a:pt x="2781" y="1405"/>
                  <a:pt x="2781" y="1470"/>
                </a:cubicBezTo>
                <a:close/>
              </a:path>
            </a:pathLst>
          </a:custGeom>
          <a:noFill/>
          <a:ln w="3050" cap="flat" cmpd="sng">
            <a:solidFill>
              <a:srgbClr val="28481F"/>
            </a:solidFill>
            <a:prstDash val="solid"/>
            <a:miter lim="716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5" name="Google Shape;3305;p23"/>
          <p:cNvSpPr/>
          <p:nvPr/>
        </p:nvSpPr>
        <p:spPr>
          <a:xfrm>
            <a:off x="-121440" y="1766623"/>
            <a:ext cx="724483" cy="1269807"/>
          </a:xfrm>
          <a:custGeom>
            <a:avLst/>
            <a:gdLst/>
            <a:ahLst/>
            <a:cxnLst/>
            <a:rect l="l" t="t" r="r" b="b"/>
            <a:pathLst>
              <a:path w="10987" h="19257" extrusionOk="0">
                <a:moveTo>
                  <a:pt x="6092" y="5461"/>
                </a:moveTo>
                <a:lnTo>
                  <a:pt x="6016" y="5660"/>
                </a:lnTo>
                <a:lnTo>
                  <a:pt x="6016" y="5660"/>
                </a:lnTo>
                <a:cubicBezTo>
                  <a:pt x="6043" y="5596"/>
                  <a:pt x="6074" y="5535"/>
                  <a:pt x="6092" y="5461"/>
                </a:cubicBezTo>
                <a:close/>
                <a:moveTo>
                  <a:pt x="6016" y="5660"/>
                </a:moveTo>
                <a:lnTo>
                  <a:pt x="6016" y="5660"/>
                </a:lnTo>
                <a:cubicBezTo>
                  <a:pt x="6010" y="5672"/>
                  <a:pt x="6005" y="5685"/>
                  <a:pt x="5999" y="5698"/>
                </a:cubicBezTo>
                <a:lnTo>
                  <a:pt x="5999" y="5698"/>
                </a:lnTo>
                <a:cubicBezTo>
                  <a:pt x="5999" y="5700"/>
                  <a:pt x="5999" y="5702"/>
                  <a:pt x="5998" y="5705"/>
                </a:cubicBezTo>
                <a:lnTo>
                  <a:pt x="6016" y="5660"/>
                </a:lnTo>
                <a:close/>
                <a:moveTo>
                  <a:pt x="8356" y="0"/>
                </a:moveTo>
                <a:cubicBezTo>
                  <a:pt x="7432" y="1849"/>
                  <a:pt x="6715" y="3970"/>
                  <a:pt x="5970" y="5912"/>
                </a:cubicBezTo>
                <a:lnTo>
                  <a:pt x="5970" y="5791"/>
                </a:lnTo>
                <a:cubicBezTo>
                  <a:pt x="5977" y="5758"/>
                  <a:pt x="5988" y="5727"/>
                  <a:pt x="5999" y="5698"/>
                </a:cubicBezTo>
                <a:lnTo>
                  <a:pt x="5999" y="5698"/>
                </a:lnTo>
                <a:cubicBezTo>
                  <a:pt x="6207" y="4353"/>
                  <a:pt x="6328" y="2865"/>
                  <a:pt x="6450" y="1462"/>
                </a:cubicBezTo>
                <a:lnTo>
                  <a:pt x="6450" y="1462"/>
                </a:lnTo>
                <a:cubicBezTo>
                  <a:pt x="5848" y="1519"/>
                  <a:pt x="5282" y="1641"/>
                  <a:pt x="4716" y="1820"/>
                </a:cubicBezTo>
                <a:cubicBezTo>
                  <a:pt x="4866" y="3791"/>
                  <a:pt x="4952" y="5733"/>
                  <a:pt x="5045" y="7704"/>
                </a:cubicBezTo>
                <a:lnTo>
                  <a:pt x="5884" y="8062"/>
                </a:lnTo>
                <a:lnTo>
                  <a:pt x="6328" y="8270"/>
                </a:lnTo>
                <a:cubicBezTo>
                  <a:pt x="7432" y="6894"/>
                  <a:pt x="9044" y="5912"/>
                  <a:pt x="10778" y="5640"/>
                </a:cubicBezTo>
                <a:cubicBezTo>
                  <a:pt x="10986" y="5224"/>
                  <a:pt x="10778" y="4744"/>
                  <a:pt x="10599" y="4329"/>
                </a:cubicBezTo>
                <a:cubicBezTo>
                  <a:pt x="10571" y="4271"/>
                  <a:pt x="10506" y="4178"/>
                  <a:pt x="10449" y="4149"/>
                </a:cubicBezTo>
                <a:cubicBezTo>
                  <a:pt x="10426" y="4142"/>
                  <a:pt x="10402" y="4138"/>
                  <a:pt x="10378" y="4138"/>
                </a:cubicBezTo>
                <a:cubicBezTo>
                  <a:pt x="10313" y="4138"/>
                  <a:pt x="10247" y="4165"/>
                  <a:pt x="10184" y="4207"/>
                </a:cubicBezTo>
                <a:cubicBezTo>
                  <a:pt x="8929" y="4866"/>
                  <a:pt x="7969" y="5490"/>
                  <a:pt x="6837" y="6328"/>
                </a:cubicBezTo>
                <a:lnTo>
                  <a:pt x="7102" y="5791"/>
                </a:lnTo>
                <a:cubicBezTo>
                  <a:pt x="7969" y="4028"/>
                  <a:pt x="8686" y="2659"/>
                  <a:pt x="9524" y="688"/>
                </a:cubicBezTo>
                <a:cubicBezTo>
                  <a:pt x="9195" y="387"/>
                  <a:pt x="8779" y="151"/>
                  <a:pt x="8356" y="0"/>
                </a:cubicBezTo>
                <a:close/>
                <a:moveTo>
                  <a:pt x="4837" y="7582"/>
                </a:moveTo>
                <a:cubicBezTo>
                  <a:pt x="3433" y="10986"/>
                  <a:pt x="1878" y="14304"/>
                  <a:pt x="237" y="17558"/>
                </a:cubicBezTo>
                <a:cubicBezTo>
                  <a:pt x="115" y="17765"/>
                  <a:pt x="0" y="17973"/>
                  <a:pt x="0" y="18210"/>
                </a:cubicBezTo>
                <a:cubicBezTo>
                  <a:pt x="0" y="18604"/>
                  <a:pt x="330" y="18962"/>
                  <a:pt x="688" y="19106"/>
                </a:cubicBezTo>
                <a:cubicBezTo>
                  <a:pt x="1075" y="19256"/>
                  <a:pt x="1491" y="19256"/>
                  <a:pt x="1878" y="19256"/>
                </a:cubicBezTo>
                <a:cubicBezTo>
                  <a:pt x="2028" y="19256"/>
                  <a:pt x="2179" y="19256"/>
                  <a:pt x="2301" y="19170"/>
                </a:cubicBezTo>
                <a:cubicBezTo>
                  <a:pt x="2358" y="19077"/>
                  <a:pt x="2387" y="18926"/>
                  <a:pt x="2415" y="18812"/>
                </a:cubicBezTo>
                <a:cubicBezTo>
                  <a:pt x="2659" y="16748"/>
                  <a:pt x="3519" y="14806"/>
                  <a:pt x="4386" y="12928"/>
                </a:cubicBezTo>
                <a:cubicBezTo>
                  <a:pt x="5074" y="11373"/>
                  <a:pt x="5762" y="9854"/>
                  <a:pt x="6479" y="8327"/>
                </a:cubicBezTo>
                <a:cubicBezTo>
                  <a:pt x="6421" y="8299"/>
                  <a:pt x="6385" y="8299"/>
                  <a:pt x="6328" y="8270"/>
                </a:cubicBezTo>
                <a:cubicBezTo>
                  <a:pt x="6178" y="8213"/>
                  <a:pt x="5998" y="8148"/>
                  <a:pt x="5848" y="8091"/>
                </a:cubicBezTo>
                <a:cubicBezTo>
                  <a:pt x="5490" y="7969"/>
                  <a:pt x="5167" y="7790"/>
                  <a:pt x="4837" y="7582"/>
                </a:cubicBezTo>
                <a:close/>
              </a:path>
            </a:pathLst>
          </a:custGeom>
          <a:solidFill>
            <a:srgbClr val="7FAA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6" name="Google Shape;3306;p23"/>
          <p:cNvSpPr/>
          <p:nvPr/>
        </p:nvSpPr>
        <p:spPr>
          <a:xfrm>
            <a:off x="162102" y="1733059"/>
            <a:ext cx="413510" cy="545390"/>
          </a:xfrm>
          <a:custGeom>
            <a:avLst/>
            <a:gdLst/>
            <a:ahLst/>
            <a:cxnLst/>
            <a:rect l="l" t="t" r="r" b="b"/>
            <a:pathLst>
              <a:path w="6271" h="8271" fill="none" extrusionOk="0">
                <a:moveTo>
                  <a:pt x="1641" y="8270"/>
                </a:moveTo>
                <a:cubicBezTo>
                  <a:pt x="2716" y="6866"/>
                  <a:pt x="4328" y="5913"/>
                  <a:pt x="6091" y="5640"/>
                </a:cubicBezTo>
                <a:cubicBezTo>
                  <a:pt x="6271" y="5225"/>
                  <a:pt x="6091" y="4744"/>
                  <a:pt x="5884" y="4329"/>
                </a:cubicBezTo>
                <a:cubicBezTo>
                  <a:pt x="5848" y="4271"/>
                  <a:pt x="5819" y="4178"/>
                  <a:pt x="5762" y="4150"/>
                </a:cubicBezTo>
                <a:cubicBezTo>
                  <a:pt x="5669" y="4121"/>
                  <a:pt x="5554" y="4150"/>
                  <a:pt x="5461" y="4207"/>
                </a:cubicBezTo>
                <a:cubicBezTo>
                  <a:pt x="4207" y="4866"/>
                  <a:pt x="3282" y="5497"/>
                  <a:pt x="2121" y="6328"/>
                </a:cubicBezTo>
                <a:cubicBezTo>
                  <a:pt x="3103" y="4300"/>
                  <a:pt x="3913" y="2867"/>
                  <a:pt x="4809" y="688"/>
                </a:cubicBezTo>
                <a:cubicBezTo>
                  <a:pt x="4479" y="387"/>
                  <a:pt x="4092" y="151"/>
                  <a:pt x="3669" y="0"/>
                </a:cubicBezTo>
                <a:cubicBezTo>
                  <a:pt x="2745" y="1849"/>
                  <a:pt x="1999" y="3970"/>
                  <a:pt x="1254" y="5913"/>
                </a:cubicBezTo>
                <a:cubicBezTo>
                  <a:pt x="1519" y="4508"/>
                  <a:pt x="1612" y="2924"/>
                  <a:pt x="1727" y="1462"/>
                </a:cubicBezTo>
                <a:cubicBezTo>
                  <a:pt x="1132" y="1520"/>
                  <a:pt x="566" y="1641"/>
                  <a:pt x="0" y="1821"/>
                </a:cubicBezTo>
                <a:cubicBezTo>
                  <a:pt x="150" y="3763"/>
                  <a:pt x="265" y="5733"/>
                  <a:pt x="330" y="7675"/>
                </a:cubicBezTo>
              </a:path>
            </a:pathLst>
          </a:custGeom>
          <a:noFill/>
          <a:ln w="3050" cap="flat" cmpd="sng">
            <a:solidFill>
              <a:srgbClr val="28481F"/>
            </a:solidFill>
            <a:prstDash val="solid"/>
            <a:miter lim="716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7" name="Google Shape;3307;p23"/>
          <p:cNvSpPr/>
          <p:nvPr/>
        </p:nvSpPr>
        <p:spPr>
          <a:xfrm>
            <a:off x="199424" y="2093157"/>
            <a:ext cx="52950" cy="153640"/>
          </a:xfrm>
          <a:custGeom>
            <a:avLst/>
            <a:gdLst/>
            <a:ahLst/>
            <a:cxnLst/>
            <a:rect l="l" t="t" r="r" b="b"/>
            <a:pathLst>
              <a:path w="803" h="2330" fill="none" extrusionOk="0">
                <a:moveTo>
                  <a:pt x="803" y="0"/>
                </a:moveTo>
                <a:cubicBezTo>
                  <a:pt x="566" y="781"/>
                  <a:pt x="330" y="1555"/>
                  <a:pt x="0" y="2329"/>
                </a:cubicBezTo>
              </a:path>
            </a:pathLst>
          </a:custGeom>
          <a:noFill/>
          <a:ln w="3050" cap="flat" cmpd="sng">
            <a:solidFill>
              <a:srgbClr val="28481F"/>
            </a:solidFill>
            <a:prstDash val="solid"/>
            <a:miter lim="716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8" name="Google Shape;3308;p23"/>
          <p:cNvSpPr/>
          <p:nvPr/>
        </p:nvSpPr>
        <p:spPr>
          <a:xfrm>
            <a:off x="236746" y="2114852"/>
            <a:ext cx="82755" cy="151794"/>
          </a:xfrm>
          <a:custGeom>
            <a:avLst/>
            <a:gdLst/>
            <a:ahLst/>
            <a:cxnLst/>
            <a:rect l="l" t="t" r="r" b="b"/>
            <a:pathLst>
              <a:path w="1255" h="2302" fill="none" extrusionOk="0">
                <a:moveTo>
                  <a:pt x="1254" y="1"/>
                </a:moveTo>
                <a:cubicBezTo>
                  <a:pt x="925" y="717"/>
                  <a:pt x="416" y="1613"/>
                  <a:pt x="0" y="2301"/>
                </a:cubicBezTo>
              </a:path>
            </a:pathLst>
          </a:custGeom>
          <a:noFill/>
          <a:ln w="3050" cap="flat" cmpd="sng">
            <a:solidFill>
              <a:srgbClr val="28481F"/>
            </a:solidFill>
            <a:prstDash val="solid"/>
            <a:miter lim="716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9" name="Google Shape;3309;p23"/>
          <p:cNvSpPr/>
          <p:nvPr/>
        </p:nvSpPr>
        <p:spPr>
          <a:xfrm>
            <a:off x="-146959" y="2233016"/>
            <a:ext cx="425313" cy="769849"/>
          </a:xfrm>
          <a:custGeom>
            <a:avLst/>
            <a:gdLst/>
            <a:ahLst/>
            <a:cxnLst/>
            <a:rect l="l" t="t" r="r" b="b"/>
            <a:pathLst>
              <a:path w="6450" h="11675" fill="none" extrusionOk="0">
                <a:moveTo>
                  <a:pt x="2265" y="11560"/>
                </a:moveTo>
                <a:cubicBezTo>
                  <a:pt x="2179" y="11674"/>
                  <a:pt x="2000" y="11674"/>
                  <a:pt x="1849" y="11674"/>
                </a:cubicBezTo>
                <a:cubicBezTo>
                  <a:pt x="1462" y="11674"/>
                  <a:pt x="1039" y="11674"/>
                  <a:pt x="681" y="11531"/>
                </a:cubicBezTo>
                <a:cubicBezTo>
                  <a:pt x="294" y="11380"/>
                  <a:pt x="0" y="11022"/>
                  <a:pt x="0" y="10635"/>
                </a:cubicBezTo>
                <a:cubicBezTo>
                  <a:pt x="0" y="10391"/>
                  <a:pt x="115" y="10184"/>
                  <a:pt x="208" y="9976"/>
                </a:cubicBezTo>
                <a:cubicBezTo>
                  <a:pt x="1878" y="6722"/>
                  <a:pt x="3404" y="3376"/>
                  <a:pt x="4837" y="0"/>
                </a:cubicBezTo>
                <a:cubicBezTo>
                  <a:pt x="5339" y="330"/>
                  <a:pt x="5877" y="566"/>
                  <a:pt x="6450" y="717"/>
                </a:cubicBezTo>
                <a:cubicBezTo>
                  <a:pt x="5762" y="2272"/>
                  <a:pt x="5074" y="3791"/>
                  <a:pt x="4357" y="5318"/>
                </a:cubicBezTo>
                <a:cubicBezTo>
                  <a:pt x="3519" y="7231"/>
                  <a:pt x="2623" y="9166"/>
                  <a:pt x="2387" y="11230"/>
                </a:cubicBezTo>
                <a:cubicBezTo>
                  <a:pt x="2358" y="11352"/>
                  <a:pt x="2358" y="11466"/>
                  <a:pt x="2265" y="11560"/>
                </a:cubicBezTo>
                <a:close/>
              </a:path>
            </a:pathLst>
          </a:custGeom>
          <a:noFill/>
          <a:ln w="3050" cap="flat" cmpd="sng">
            <a:solidFill>
              <a:srgbClr val="28481F"/>
            </a:solidFill>
            <a:prstDash val="solid"/>
            <a:miter lim="716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0" name="Google Shape;3310;p23"/>
          <p:cNvSpPr/>
          <p:nvPr/>
        </p:nvSpPr>
        <p:spPr>
          <a:xfrm>
            <a:off x="-31234" y="2274558"/>
            <a:ext cx="291653" cy="734440"/>
          </a:xfrm>
          <a:custGeom>
            <a:avLst/>
            <a:gdLst/>
            <a:ahLst/>
            <a:cxnLst/>
            <a:rect l="l" t="t" r="r" b="b"/>
            <a:pathLst>
              <a:path w="4423" h="11138" fill="none" extrusionOk="0">
                <a:moveTo>
                  <a:pt x="4423" y="1"/>
                </a:moveTo>
                <a:cubicBezTo>
                  <a:pt x="3319" y="2445"/>
                  <a:pt x="2244" y="4810"/>
                  <a:pt x="1140" y="7253"/>
                </a:cubicBezTo>
                <a:cubicBezTo>
                  <a:pt x="603" y="8479"/>
                  <a:pt x="1" y="9790"/>
                  <a:pt x="37" y="11137"/>
                </a:cubicBezTo>
              </a:path>
            </a:pathLst>
          </a:custGeom>
          <a:noFill/>
          <a:ln w="3050" cap="flat" cmpd="sng">
            <a:solidFill>
              <a:srgbClr val="28481F"/>
            </a:solidFill>
            <a:prstDash val="solid"/>
            <a:miter lim="716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1" name="Google Shape;3311;p23"/>
          <p:cNvSpPr/>
          <p:nvPr/>
        </p:nvSpPr>
        <p:spPr>
          <a:xfrm>
            <a:off x="-28860" y="2670132"/>
            <a:ext cx="84667" cy="187138"/>
          </a:xfrm>
          <a:custGeom>
            <a:avLst/>
            <a:gdLst/>
            <a:ahLst/>
            <a:cxnLst/>
            <a:rect l="l" t="t" r="r" b="b"/>
            <a:pathLst>
              <a:path w="1284" h="2838" fill="none" extrusionOk="0">
                <a:moveTo>
                  <a:pt x="1284" y="0"/>
                </a:moveTo>
                <a:cubicBezTo>
                  <a:pt x="803" y="925"/>
                  <a:pt x="388" y="1885"/>
                  <a:pt x="1" y="2838"/>
                </a:cubicBezTo>
              </a:path>
            </a:pathLst>
          </a:custGeom>
          <a:noFill/>
          <a:ln w="3050" cap="flat" cmpd="sng">
            <a:solidFill>
              <a:srgbClr val="28481F"/>
            </a:solidFill>
            <a:prstDash val="solid"/>
            <a:miter lim="716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2" name="Google Shape;3312;p23"/>
          <p:cNvSpPr/>
          <p:nvPr/>
        </p:nvSpPr>
        <p:spPr>
          <a:xfrm>
            <a:off x="112911" y="2880877"/>
            <a:ext cx="373880" cy="357461"/>
          </a:xfrm>
          <a:custGeom>
            <a:avLst/>
            <a:gdLst/>
            <a:ahLst/>
            <a:cxnLst/>
            <a:rect l="l" t="t" r="r" b="b"/>
            <a:pathLst>
              <a:path w="5670" h="5421" extrusionOk="0">
                <a:moveTo>
                  <a:pt x="3011" y="0"/>
                </a:moveTo>
                <a:cubicBezTo>
                  <a:pt x="2688" y="0"/>
                  <a:pt x="2237" y="93"/>
                  <a:pt x="2029" y="151"/>
                </a:cubicBezTo>
                <a:cubicBezTo>
                  <a:pt x="1642" y="273"/>
                  <a:pt x="1398" y="387"/>
                  <a:pt x="1104" y="631"/>
                </a:cubicBezTo>
                <a:cubicBezTo>
                  <a:pt x="896" y="746"/>
                  <a:pt x="746" y="925"/>
                  <a:pt x="596" y="1104"/>
                </a:cubicBezTo>
                <a:cubicBezTo>
                  <a:pt x="416" y="1312"/>
                  <a:pt x="295" y="1527"/>
                  <a:pt x="180" y="1849"/>
                </a:cubicBezTo>
                <a:cubicBezTo>
                  <a:pt x="1" y="2358"/>
                  <a:pt x="87" y="2781"/>
                  <a:pt x="180" y="3225"/>
                </a:cubicBezTo>
                <a:cubicBezTo>
                  <a:pt x="295" y="3677"/>
                  <a:pt x="502" y="4092"/>
                  <a:pt x="832" y="4422"/>
                </a:cubicBezTo>
                <a:cubicBezTo>
                  <a:pt x="1011" y="4630"/>
                  <a:pt x="1190" y="4809"/>
                  <a:pt x="1434" y="4959"/>
                </a:cubicBezTo>
                <a:cubicBezTo>
                  <a:pt x="1902" y="5267"/>
                  <a:pt x="2470" y="5420"/>
                  <a:pt x="3037" y="5420"/>
                </a:cubicBezTo>
                <a:cubicBezTo>
                  <a:pt x="3408" y="5420"/>
                  <a:pt x="3779" y="5355"/>
                  <a:pt x="4121" y="5225"/>
                </a:cubicBezTo>
                <a:cubicBezTo>
                  <a:pt x="4301" y="5139"/>
                  <a:pt x="4480" y="5045"/>
                  <a:pt x="4659" y="4931"/>
                </a:cubicBezTo>
                <a:cubicBezTo>
                  <a:pt x="5311" y="4451"/>
                  <a:pt x="5669" y="3526"/>
                  <a:pt x="5641" y="2745"/>
                </a:cubicBezTo>
                <a:cubicBezTo>
                  <a:pt x="5612" y="1971"/>
                  <a:pt x="5225" y="1254"/>
                  <a:pt x="4659" y="717"/>
                </a:cubicBezTo>
                <a:cubicBezTo>
                  <a:pt x="4179" y="273"/>
                  <a:pt x="3699" y="29"/>
                  <a:pt x="3011" y="0"/>
                </a:cubicBezTo>
                <a:close/>
              </a:path>
            </a:pathLst>
          </a:custGeom>
          <a:solidFill>
            <a:srgbClr val="FCC1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3" name="Google Shape;3313;p23"/>
          <p:cNvSpPr/>
          <p:nvPr/>
        </p:nvSpPr>
        <p:spPr>
          <a:xfrm>
            <a:off x="89304" y="2855358"/>
            <a:ext cx="373814" cy="366297"/>
          </a:xfrm>
          <a:custGeom>
            <a:avLst/>
            <a:gdLst/>
            <a:ahLst/>
            <a:cxnLst/>
            <a:rect l="l" t="t" r="r" b="b"/>
            <a:pathLst>
              <a:path w="5669" h="5555" fill="none" extrusionOk="0">
                <a:moveTo>
                  <a:pt x="1398" y="4959"/>
                </a:moveTo>
                <a:cubicBezTo>
                  <a:pt x="2179" y="5461"/>
                  <a:pt x="3225" y="5554"/>
                  <a:pt x="4085" y="5225"/>
                </a:cubicBezTo>
                <a:cubicBezTo>
                  <a:pt x="4264" y="5139"/>
                  <a:pt x="4479" y="5045"/>
                  <a:pt x="4623" y="4924"/>
                </a:cubicBezTo>
                <a:cubicBezTo>
                  <a:pt x="5282" y="4451"/>
                  <a:pt x="5669" y="3526"/>
                  <a:pt x="5612" y="2745"/>
                </a:cubicBezTo>
                <a:cubicBezTo>
                  <a:pt x="5583" y="1971"/>
                  <a:pt x="5196" y="1254"/>
                  <a:pt x="4623" y="717"/>
                </a:cubicBezTo>
                <a:cubicBezTo>
                  <a:pt x="4150" y="265"/>
                  <a:pt x="3670" y="29"/>
                  <a:pt x="2982" y="29"/>
                </a:cubicBezTo>
                <a:cubicBezTo>
                  <a:pt x="2652" y="0"/>
                  <a:pt x="2208" y="86"/>
                  <a:pt x="2000" y="151"/>
                </a:cubicBezTo>
                <a:cubicBezTo>
                  <a:pt x="1613" y="265"/>
                  <a:pt x="1369" y="387"/>
                  <a:pt x="1075" y="624"/>
                </a:cubicBezTo>
                <a:cubicBezTo>
                  <a:pt x="860" y="774"/>
                  <a:pt x="717" y="925"/>
                  <a:pt x="567" y="1104"/>
                </a:cubicBezTo>
                <a:cubicBezTo>
                  <a:pt x="416" y="1312"/>
                  <a:pt x="266" y="1520"/>
                  <a:pt x="144" y="1849"/>
                </a:cubicBezTo>
                <a:cubicBezTo>
                  <a:pt x="0" y="2358"/>
                  <a:pt x="58" y="2774"/>
                  <a:pt x="180" y="3225"/>
                </a:cubicBezTo>
                <a:cubicBezTo>
                  <a:pt x="266" y="3669"/>
                  <a:pt x="502" y="4092"/>
                  <a:pt x="803" y="4451"/>
                </a:cubicBezTo>
                <a:cubicBezTo>
                  <a:pt x="982" y="4630"/>
                  <a:pt x="1161" y="4809"/>
                  <a:pt x="1398" y="4959"/>
                </a:cubicBezTo>
                <a:close/>
              </a:path>
            </a:pathLst>
          </a:custGeom>
          <a:noFill/>
          <a:ln w="3050" cap="flat" cmpd="sng">
            <a:solidFill>
              <a:srgbClr val="28481F"/>
            </a:solidFill>
            <a:prstDash val="solid"/>
            <a:miter lim="716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4" name="Google Shape;3314;p23"/>
          <p:cNvSpPr/>
          <p:nvPr/>
        </p:nvSpPr>
        <p:spPr>
          <a:xfrm>
            <a:off x="114823" y="2887009"/>
            <a:ext cx="320930" cy="295411"/>
          </a:xfrm>
          <a:custGeom>
            <a:avLst/>
            <a:gdLst/>
            <a:ahLst/>
            <a:cxnLst/>
            <a:rect l="l" t="t" r="r" b="b"/>
            <a:pathLst>
              <a:path w="4867" h="4480" fill="none" extrusionOk="0">
                <a:moveTo>
                  <a:pt x="2150" y="180"/>
                </a:moveTo>
                <a:cubicBezTo>
                  <a:pt x="2208" y="58"/>
                  <a:pt x="2329" y="29"/>
                  <a:pt x="2444" y="0"/>
                </a:cubicBezTo>
                <a:cubicBezTo>
                  <a:pt x="2716" y="0"/>
                  <a:pt x="2982" y="58"/>
                  <a:pt x="3161" y="208"/>
                </a:cubicBezTo>
                <a:cubicBezTo>
                  <a:pt x="3197" y="237"/>
                  <a:pt x="3225" y="266"/>
                  <a:pt x="3254" y="266"/>
                </a:cubicBezTo>
                <a:lnTo>
                  <a:pt x="3311" y="266"/>
                </a:lnTo>
                <a:cubicBezTo>
                  <a:pt x="3670" y="323"/>
                  <a:pt x="3999" y="567"/>
                  <a:pt x="4150" y="896"/>
                </a:cubicBezTo>
                <a:cubicBezTo>
                  <a:pt x="4565" y="1133"/>
                  <a:pt x="4773" y="1642"/>
                  <a:pt x="4658" y="2086"/>
                </a:cubicBezTo>
                <a:cubicBezTo>
                  <a:pt x="4809" y="2236"/>
                  <a:pt x="4866" y="2473"/>
                  <a:pt x="4866" y="2688"/>
                </a:cubicBezTo>
                <a:cubicBezTo>
                  <a:pt x="4838" y="2896"/>
                  <a:pt x="4716" y="3103"/>
                  <a:pt x="4537" y="3225"/>
                </a:cubicBezTo>
                <a:cubicBezTo>
                  <a:pt x="4508" y="3254"/>
                  <a:pt x="4508" y="3254"/>
                  <a:pt x="4479" y="3283"/>
                </a:cubicBezTo>
                <a:cubicBezTo>
                  <a:pt x="4451" y="3311"/>
                  <a:pt x="4451" y="3340"/>
                  <a:pt x="4415" y="3369"/>
                </a:cubicBezTo>
                <a:cubicBezTo>
                  <a:pt x="4300" y="3670"/>
                  <a:pt x="3999" y="3877"/>
                  <a:pt x="3670" y="3906"/>
                </a:cubicBezTo>
                <a:cubicBezTo>
                  <a:pt x="3641" y="4085"/>
                  <a:pt x="3490" y="4236"/>
                  <a:pt x="3311" y="4329"/>
                </a:cubicBezTo>
                <a:cubicBezTo>
                  <a:pt x="3161" y="4386"/>
                  <a:pt x="2953" y="4415"/>
                  <a:pt x="2774" y="4444"/>
                </a:cubicBezTo>
                <a:cubicBezTo>
                  <a:pt x="2566" y="4479"/>
                  <a:pt x="2329" y="4479"/>
                  <a:pt x="2208" y="4329"/>
                </a:cubicBezTo>
                <a:cubicBezTo>
                  <a:pt x="2150" y="4415"/>
                  <a:pt x="1971" y="4415"/>
                  <a:pt x="1849" y="4386"/>
                </a:cubicBezTo>
                <a:cubicBezTo>
                  <a:pt x="1520" y="4329"/>
                  <a:pt x="1226" y="4121"/>
                  <a:pt x="1011" y="3849"/>
                </a:cubicBezTo>
                <a:cubicBezTo>
                  <a:pt x="982" y="3820"/>
                  <a:pt x="982" y="3791"/>
                  <a:pt x="953" y="3791"/>
                </a:cubicBezTo>
                <a:cubicBezTo>
                  <a:pt x="925" y="3763"/>
                  <a:pt x="896" y="3727"/>
                  <a:pt x="832" y="3727"/>
                </a:cubicBezTo>
                <a:cubicBezTo>
                  <a:pt x="509" y="3548"/>
                  <a:pt x="330" y="3189"/>
                  <a:pt x="330" y="2802"/>
                </a:cubicBezTo>
                <a:cubicBezTo>
                  <a:pt x="208" y="2717"/>
                  <a:pt x="115" y="2595"/>
                  <a:pt x="86" y="2444"/>
                </a:cubicBezTo>
                <a:cubicBezTo>
                  <a:pt x="29" y="2265"/>
                  <a:pt x="0" y="2086"/>
                  <a:pt x="29" y="1935"/>
                </a:cubicBezTo>
                <a:cubicBezTo>
                  <a:pt x="86" y="1756"/>
                  <a:pt x="180" y="1577"/>
                  <a:pt x="330" y="1520"/>
                </a:cubicBezTo>
                <a:cubicBezTo>
                  <a:pt x="416" y="1462"/>
                  <a:pt x="359" y="1369"/>
                  <a:pt x="359" y="1283"/>
                </a:cubicBezTo>
                <a:cubicBezTo>
                  <a:pt x="330" y="1133"/>
                  <a:pt x="445" y="1011"/>
                  <a:pt x="538" y="925"/>
                </a:cubicBezTo>
                <a:cubicBezTo>
                  <a:pt x="595" y="832"/>
                  <a:pt x="688" y="746"/>
                  <a:pt x="774" y="681"/>
                </a:cubicBezTo>
                <a:cubicBezTo>
                  <a:pt x="867" y="624"/>
                  <a:pt x="982" y="595"/>
                  <a:pt x="1104" y="595"/>
                </a:cubicBezTo>
                <a:cubicBezTo>
                  <a:pt x="1161" y="624"/>
                  <a:pt x="1226" y="624"/>
                  <a:pt x="1254" y="595"/>
                </a:cubicBezTo>
                <a:lnTo>
                  <a:pt x="1254" y="473"/>
                </a:lnTo>
                <a:cubicBezTo>
                  <a:pt x="1254" y="359"/>
                  <a:pt x="1405" y="237"/>
                  <a:pt x="1520" y="208"/>
                </a:cubicBezTo>
                <a:cubicBezTo>
                  <a:pt x="1727" y="115"/>
                  <a:pt x="1971" y="58"/>
                  <a:pt x="2150" y="180"/>
                </a:cubicBezTo>
                <a:close/>
              </a:path>
            </a:pathLst>
          </a:custGeom>
          <a:noFill/>
          <a:ln w="3050" cap="flat" cmpd="sng">
            <a:solidFill>
              <a:srgbClr val="28481F"/>
            </a:solidFill>
            <a:prstDash val="solid"/>
            <a:miter lim="716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5" name="Google Shape;3315;p23"/>
          <p:cNvSpPr/>
          <p:nvPr/>
        </p:nvSpPr>
        <p:spPr>
          <a:xfrm>
            <a:off x="173905" y="3048166"/>
            <a:ext cx="102141" cy="124297"/>
          </a:xfrm>
          <a:custGeom>
            <a:avLst/>
            <a:gdLst/>
            <a:ahLst/>
            <a:cxnLst/>
            <a:rect l="l" t="t" r="r" b="b"/>
            <a:pathLst>
              <a:path w="1549" h="1885" fill="none" extrusionOk="0">
                <a:moveTo>
                  <a:pt x="1312" y="1885"/>
                </a:moveTo>
                <a:cubicBezTo>
                  <a:pt x="1405" y="1462"/>
                  <a:pt x="1519" y="925"/>
                  <a:pt x="1519" y="509"/>
                </a:cubicBezTo>
                <a:cubicBezTo>
                  <a:pt x="1491" y="301"/>
                  <a:pt x="1548" y="151"/>
                  <a:pt x="1462" y="29"/>
                </a:cubicBezTo>
                <a:cubicBezTo>
                  <a:pt x="1433" y="0"/>
                  <a:pt x="1369" y="0"/>
                  <a:pt x="1312" y="0"/>
                </a:cubicBezTo>
                <a:cubicBezTo>
                  <a:pt x="1283" y="29"/>
                  <a:pt x="1161" y="151"/>
                  <a:pt x="1104" y="208"/>
                </a:cubicBezTo>
                <a:cubicBezTo>
                  <a:pt x="831" y="659"/>
                  <a:pt x="444" y="1018"/>
                  <a:pt x="0" y="1283"/>
                </a:cubicBezTo>
              </a:path>
            </a:pathLst>
          </a:custGeom>
          <a:noFill/>
          <a:ln w="3050" cap="flat" cmpd="sng">
            <a:solidFill>
              <a:srgbClr val="28481F"/>
            </a:solidFill>
            <a:prstDash val="solid"/>
            <a:miter lim="716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6" name="Google Shape;3316;p23"/>
          <p:cNvSpPr/>
          <p:nvPr/>
        </p:nvSpPr>
        <p:spPr>
          <a:xfrm>
            <a:off x="136583" y="3044342"/>
            <a:ext cx="123835" cy="27497"/>
          </a:xfrm>
          <a:custGeom>
            <a:avLst/>
            <a:gdLst/>
            <a:ahLst/>
            <a:cxnLst/>
            <a:rect l="l" t="t" r="r" b="b"/>
            <a:pathLst>
              <a:path w="1878" h="417" fill="none" extrusionOk="0">
                <a:moveTo>
                  <a:pt x="1878" y="123"/>
                </a:moveTo>
                <a:lnTo>
                  <a:pt x="1878" y="58"/>
                </a:lnTo>
                <a:cubicBezTo>
                  <a:pt x="1878" y="30"/>
                  <a:pt x="1849" y="30"/>
                  <a:pt x="1849" y="30"/>
                </a:cubicBezTo>
                <a:cubicBezTo>
                  <a:pt x="1792" y="1"/>
                  <a:pt x="1698" y="1"/>
                  <a:pt x="1641" y="1"/>
                </a:cubicBezTo>
                <a:cubicBezTo>
                  <a:pt x="1311" y="1"/>
                  <a:pt x="860" y="123"/>
                  <a:pt x="566" y="237"/>
                </a:cubicBezTo>
                <a:cubicBezTo>
                  <a:pt x="358" y="302"/>
                  <a:pt x="179" y="359"/>
                  <a:pt x="0" y="416"/>
                </a:cubicBezTo>
              </a:path>
            </a:pathLst>
          </a:custGeom>
          <a:noFill/>
          <a:ln w="3050" cap="flat" cmpd="sng">
            <a:solidFill>
              <a:srgbClr val="28481F"/>
            </a:solidFill>
            <a:prstDash val="solid"/>
            <a:miter lim="716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7" name="Google Shape;3317;p23"/>
          <p:cNvSpPr/>
          <p:nvPr/>
        </p:nvSpPr>
        <p:spPr>
          <a:xfrm>
            <a:off x="140342" y="2983413"/>
            <a:ext cx="118164" cy="62907"/>
          </a:xfrm>
          <a:custGeom>
            <a:avLst/>
            <a:gdLst/>
            <a:ahLst/>
            <a:cxnLst/>
            <a:rect l="l" t="t" r="r" b="b"/>
            <a:pathLst>
              <a:path w="1792" h="954" fill="none" extrusionOk="0">
                <a:moveTo>
                  <a:pt x="1792" y="954"/>
                </a:moveTo>
                <a:lnTo>
                  <a:pt x="1792" y="868"/>
                </a:lnTo>
                <a:cubicBezTo>
                  <a:pt x="1763" y="832"/>
                  <a:pt x="1763" y="803"/>
                  <a:pt x="1735" y="774"/>
                </a:cubicBezTo>
                <a:cubicBezTo>
                  <a:pt x="1133" y="473"/>
                  <a:pt x="595" y="237"/>
                  <a:pt x="0" y="0"/>
                </a:cubicBezTo>
              </a:path>
            </a:pathLst>
          </a:custGeom>
          <a:noFill/>
          <a:ln w="3050" cap="flat" cmpd="sng">
            <a:solidFill>
              <a:srgbClr val="28481F"/>
            </a:solidFill>
            <a:prstDash val="solid"/>
            <a:miter lim="716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8" name="Google Shape;3318;p23"/>
          <p:cNvSpPr/>
          <p:nvPr/>
        </p:nvSpPr>
        <p:spPr>
          <a:xfrm>
            <a:off x="191379" y="2928090"/>
            <a:ext cx="70951" cy="108339"/>
          </a:xfrm>
          <a:custGeom>
            <a:avLst/>
            <a:gdLst/>
            <a:ahLst/>
            <a:cxnLst/>
            <a:rect l="l" t="t" r="r" b="b"/>
            <a:pathLst>
              <a:path w="1076" h="1643" fill="none" extrusionOk="0">
                <a:moveTo>
                  <a:pt x="1047" y="1642"/>
                </a:moveTo>
                <a:cubicBezTo>
                  <a:pt x="1075" y="1585"/>
                  <a:pt x="1047" y="1556"/>
                  <a:pt x="1047" y="1527"/>
                </a:cubicBezTo>
                <a:cubicBezTo>
                  <a:pt x="867" y="1105"/>
                  <a:pt x="566" y="660"/>
                  <a:pt x="330" y="302"/>
                </a:cubicBezTo>
                <a:cubicBezTo>
                  <a:pt x="244" y="180"/>
                  <a:pt x="151" y="58"/>
                  <a:pt x="0" y="1"/>
                </a:cubicBezTo>
              </a:path>
            </a:pathLst>
          </a:custGeom>
          <a:noFill/>
          <a:ln w="3050" cap="flat" cmpd="sng">
            <a:solidFill>
              <a:srgbClr val="28481F"/>
            </a:solidFill>
            <a:prstDash val="solid"/>
            <a:miter lim="716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9" name="Google Shape;3319;p23"/>
          <p:cNvSpPr/>
          <p:nvPr/>
        </p:nvSpPr>
        <p:spPr>
          <a:xfrm>
            <a:off x="268397" y="3046254"/>
            <a:ext cx="88426" cy="100690"/>
          </a:xfrm>
          <a:custGeom>
            <a:avLst/>
            <a:gdLst/>
            <a:ahLst/>
            <a:cxnLst/>
            <a:rect l="l" t="t" r="r" b="b"/>
            <a:pathLst>
              <a:path w="1341" h="1527" fill="none" extrusionOk="0">
                <a:moveTo>
                  <a:pt x="1341" y="1527"/>
                </a:moveTo>
                <a:cubicBezTo>
                  <a:pt x="1283" y="1405"/>
                  <a:pt x="1226" y="1283"/>
                  <a:pt x="1133" y="1169"/>
                </a:cubicBezTo>
                <a:cubicBezTo>
                  <a:pt x="1075" y="1075"/>
                  <a:pt x="1011" y="1018"/>
                  <a:pt x="954" y="925"/>
                </a:cubicBezTo>
                <a:cubicBezTo>
                  <a:pt x="774" y="746"/>
                  <a:pt x="473" y="416"/>
                  <a:pt x="294" y="237"/>
                </a:cubicBezTo>
                <a:cubicBezTo>
                  <a:pt x="208" y="151"/>
                  <a:pt x="115" y="58"/>
                  <a:pt x="0" y="1"/>
                </a:cubicBezTo>
              </a:path>
            </a:pathLst>
          </a:custGeom>
          <a:noFill/>
          <a:ln w="3050" cap="flat" cmpd="sng">
            <a:solidFill>
              <a:srgbClr val="28481F"/>
            </a:solidFill>
            <a:prstDash val="solid"/>
            <a:miter lim="716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0" name="Google Shape;3320;p23"/>
          <p:cNvSpPr/>
          <p:nvPr/>
        </p:nvSpPr>
        <p:spPr>
          <a:xfrm>
            <a:off x="280201" y="3046254"/>
            <a:ext cx="128121" cy="59148"/>
          </a:xfrm>
          <a:custGeom>
            <a:avLst/>
            <a:gdLst/>
            <a:ahLst/>
            <a:cxnLst/>
            <a:rect l="l" t="t" r="r" b="b"/>
            <a:pathLst>
              <a:path w="1943" h="897" fill="none" extrusionOk="0">
                <a:moveTo>
                  <a:pt x="1" y="58"/>
                </a:moveTo>
                <a:cubicBezTo>
                  <a:pt x="29" y="29"/>
                  <a:pt x="58" y="1"/>
                  <a:pt x="115" y="1"/>
                </a:cubicBezTo>
                <a:cubicBezTo>
                  <a:pt x="180" y="1"/>
                  <a:pt x="208" y="29"/>
                  <a:pt x="266" y="29"/>
                </a:cubicBezTo>
                <a:cubicBezTo>
                  <a:pt x="896" y="302"/>
                  <a:pt x="1341" y="595"/>
                  <a:pt x="1943" y="896"/>
                </a:cubicBezTo>
              </a:path>
            </a:pathLst>
          </a:custGeom>
          <a:noFill/>
          <a:ln w="3050" cap="flat" cmpd="sng">
            <a:solidFill>
              <a:srgbClr val="28481F"/>
            </a:solidFill>
            <a:prstDash val="solid"/>
            <a:miter lim="716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1" name="Google Shape;3321;p23"/>
          <p:cNvSpPr/>
          <p:nvPr/>
        </p:nvSpPr>
        <p:spPr>
          <a:xfrm>
            <a:off x="283959" y="3024494"/>
            <a:ext cx="138078" cy="18068"/>
          </a:xfrm>
          <a:custGeom>
            <a:avLst/>
            <a:gdLst/>
            <a:ahLst/>
            <a:cxnLst/>
            <a:rect l="l" t="t" r="r" b="b"/>
            <a:pathLst>
              <a:path w="2094" h="274" fill="none" extrusionOk="0">
                <a:moveTo>
                  <a:pt x="1" y="273"/>
                </a:moveTo>
                <a:cubicBezTo>
                  <a:pt x="123" y="245"/>
                  <a:pt x="237" y="209"/>
                  <a:pt x="359" y="209"/>
                </a:cubicBezTo>
                <a:cubicBezTo>
                  <a:pt x="839" y="151"/>
                  <a:pt x="1585" y="30"/>
                  <a:pt x="2093" y="1"/>
                </a:cubicBezTo>
              </a:path>
            </a:pathLst>
          </a:custGeom>
          <a:noFill/>
          <a:ln w="3050" cap="flat" cmpd="sng">
            <a:solidFill>
              <a:srgbClr val="28481F"/>
            </a:solidFill>
            <a:prstDash val="solid"/>
            <a:miter lim="716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2" name="Google Shape;3322;p23"/>
          <p:cNvSpPr/>
          <p:nvPr/>
        </p:nvSpPr>
        <p:spPr>
          <a:xfrm>
            <a:off x="285871" y="2946091"/>
            <a:ext cx="102603" cy="84667"/>
          </a:xfrm>
          <a:custGeom>
            <a:avLst/>
            <a:gdLst/>
            <a:ahLst/>
            <a:cxnLst/>
            <a:rect l="l" t="t" r="r" b="b"/>
            <a:pathLst>
              <a:path w="1556" h="1284" fill="none" extrusionOk="0">
                <a:moveTo>
                  <a:pt x="1" y="1283"/>
                </a:moveTo>
                <a:cubicBezTo>
                  <a:pt x="388" y="925"/>
                  <a:pt x="1255" y="237"/>
                  <a:pt x="1556" y="0"/>
                </a:cubicBezTo>
              </a:path>
            </a:pathLst>
          </a:custGeom>
          <a:noFill/>
          <a:ln w="3050" cap="flat" cmpd="sng">
            <a:solidFill>
              <a:srgbClr val="28481F"/>
            </a:solidFill>
            <a:prstDash val="solid"/>
            <a:miter lim="716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3" name="Google Shape;3323;p23"/>
          <p:cNvSpPr/>
          <p:nvPr/>
        </p:nvSpPr>
        <p:spPr>
          <a:xfrm>
            <a:off x="256594" y="2898812"/>
            <a:ext cx="15628" cy="127660"/>
          </a:xfrm>
          <a:custGeom>
            <a:avLst/>
            <a:gdLst/>
            <a:ahLst/>
            <a:cxnLst/>
            <a:rect l="l" t="t" r="r" b="b"/>
            <a:pathLst>
              <a:path w="237" h="1936" fill="none" extrusionOk="0">
                <a:moveTo>
                  <a:pt x="151" y="1936"/>
                </a:moveTo>
                <a:cubicBezTo>
                  <a:pt x="208" y="1878"/>
                  <a:pt x="208" y="1792"/>
                  <a:pt x="208" y="1699"/>
                </a:cubicBezTo>
                <a:cubicBezTo>
                  <a:pt x="237" y="1491"/>
                  <a:pt x="237" y="1076"/>
                  <a:pt x="208" y="861"/>
                </a:cubicBezTo>
                <a:cubicBezTo>
                  <a:pt x="179" y="474"/>
                  <a:pt x="151" y="237"/>
                  <a:pt x="0" y="1"/>
                </a:cubicBezTo>
              </a:path>
            </a:pathLst>
          </a:custGeom>
          <a:noFill/>
          <a:ln w="3050" cap="flat" cmpd="sng">
            <a:solidFill>
              <a:srgbClr val="28481F"/>
            </a:solidFill>
            <a:prstDash val="solid"/>
            <a:miter lim="716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4" name="Google Shape;3324;p23"/>
          <p:cNvSpPr/>
          <p:nvPr/>
        </p:nvSpPr>
        <p:spPr>
          <a:xfrm>
            <a:off x="272156" y="2904483"/>
            <a:ext cx="59148" cy="121989"/>
          </a:xfrm>
          <a:custGeom>
            <a:avLst/>
            <a:gdLst/>
            <a:ahLst/>
            <a:cxnLst/>
            <a:rect l="l" t="t" r="r" b="b"/>
            <a:pathLst>
              <a:path w="897" h="1850" fill="none" extrusionOk="0">
                <a:moveTo>
                  <a:pt x="1" y="1850"/>
                </a:moveTo>
                <a:cubicBezTo>
                  <a:pt x="29" y="1850"/>
                  <a:pt x="94" y="1850"/>
                  <a:pt x="123" y="1821"/>
                </a:cubicBezTo>
                <a:cubicBezTo>
                  <a:pt x="151" y="1792"/>
                  <a:pt x="180" y="1764"/>
                  <a:pt x="180" y="1706"/>
                </a:cubicBezTo>
                <a:cubicBezTo>
                  <a:pt x="273" y="1556"/>
                  <a:pt x="811" y="273"/>
                  <a:pt x="897" y="1"/>
                </a:cubicBezTo>
              </a:path>
            </a:pathLst>
          </a:custGeom>
          <a:noFill/>
          <a:ln w="3050" cap="flat" cmpd="sng">
            <a:solidFill>
              <a:srgbClr val="28481F"/>
            </a:solidFill>
            <a:prstDash val="solid"/>
            <a:miter lim="716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5" name="Google Shape;3325;p23"/>
          <p:cNvSpPr/>
          <p:nvPr/>
        </p:nvSpPr>
        <p:spPr>
          <a:xfrm>
            <a:off x="252308" y="3016977"/>
            <a:ext cx="35542" cy="35476"/>
          </a:xfrm>
          <a:custGeom>
            <a:avLst/>
            <a:gdLst/>
            <a:ahLst/>
            <a:cxnLst/>
            <a:rect l="l" t="t" r="r" b="b"/>
            <a:pathLst>
              <a:path w="539" h="538" fill="none" extrusionOk="0">
                <a:moveTo>
                  <a:pt x="94" y="502"/>
                </a:moveTo>
                <a:lnTo>
                  <a:pt x="216" y="502"/>
                </a:lnTo>
                <a:cubicBezTo>
                  <a:pt x="216" y="502"/>
                  <a:pt x="244" y="502"/>
                  <a:pt x="244" y="538"/>
                </a:cubicBezTo>
                <a:lnTo>
                  <a:pt x="330" y="538"/>
                </a:lnTo>
                <a:cubicBezTo>
                  <a:pt x="395" y="538"/>
                  <a:pt x="452" y="502"/>
                  <a:pt x="481" y="445"/>
                </a:cubicBezTo>
                <a:cubicBezTo>
                  <a:pt x="510" y="387"/>
                  <a:pt x="538" y="323"/>
                  <a:pt x="538" y="265"/>
                </a:cubicBezTo>
                <a:lnTo>
                  <a:pt x="538" y="208"/>
                </a:lnTo>
                <a:cubicBezTo>
                  <a:pt x="510" y="179"/>
                  <a:pt x="510" y="179"/>
                  <a:pt x="481" y="179"/>
                </a:cubicBezTo>
                <a:cubicBezTo>
                  <a:pt x="452" y="144"/>
                  <a:pt x="424" y="115"/>
                  <a:pt x="395" y="58"/>
                </a:cubicBezTo>
                <a:cubicBezTo>
                  <a:pt x="395" y="29"/>
                  <a:pt x="359" y="0"/>
                  <a:pt x="330" y="0"/>
                </a:cubicBezTo>
                <a:lnTo>
                  <a:pt x="302" y="29"/>
                </a:lnTo>
                <a:cubicBezTo>
                  <a:pt x="302" y="58"/>
                  <a:pt x="273" y="58"/>
                  <a:pt x="273" y="86"/>
                </a:cubicBezTo>
                <a:cubicBezTo>
                  <a:pt x="244" y="115"/>
                  <a:pt x="151" y="115"/>
                  <a:pt x="123" y="144"/>
                </a:cubicBezTo>
                <a:lnTo>
                  <a:pt x="94" y="144"/>
                </a:lnTo>
                <a:cubicBezTo>
                  <a:pt x="94" y="179"/>
                  <a:pt x="94" y="179"/>
                  <a:pt x="123" y="179"/>
                </a:cubicBezTo>
                <a:cubicBezTo>
                  <a:pt x="151" y="265"/>
                  <a:pt x="65" y="265"/>
                  <a:pt x="37" y="323"/>
                </a:cubicBezTo>
                <a:cubicBezTo>
                  <a:pt x="1" y="387"/>
                  <a:pt x="65" y="473"/>
                  <a:pt x="94" y="502"/>
                </a:cubicBezTo>
                <a:close/>
              </a:path>
            </a:pathLst>
          </a:custGeom>
          <a:noFill/>
          <a:ln w="3050" cap="flat" cmpd="sng">
            <a:solidFill>
              <a:srgbClr val="28481F"/>
            </a:solidFill>
            <a:prstDash val="solid"/>
            <a:miter lim="716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6" name="Google Shape;3326;p23"/>
          <p:cNvSpPr/>
          <p:nvPr/>
        </p:nvSpPr>
        <p:spPr>
          <a:xfrm>
            <a:off x="266485" y="3036363"/>
            <a:ext cx="66" cy="66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noFill/>
          <a:ln w="3050" cap="flat" cmpd="sng">
            <a:solidFill>
              <a:srgbClr val="28481F"/>
            </a:solidFill>
            <a:prstDash val="solid"/>
            <a:miter lim="716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7" name="Google Shape;3327;p23"/>
          <p:cNvSpPr/>
          <p:nvPr/>
        </p:nvSpPr>
        <p:spPr>
          <a:xfrm>
            <a:off x="-92163" y="1478795"/>
            <a:ext cx="317171" cy="203293"/>
          </a:xfrm>
          <a:custGeom>
            <a:avLst/>
            <a:gdLst/>
            <a:ahLst/>
            <a:cxnLst/>
            <a:rect l="l" t="t" r="r" b="b"/>
            <a:pathLst>
              <a:path w="4810" h="3083" fill="none" extrusionOk="0">
                <a:moveTo>
                  <a:pt x="1971" y="395"/>
                </a:moveTo>
                <a:cubicBezTo>
                  <a:pt x="2244" y="331"/>
                  <a:pt x="2423" y="1"/>
                  <a:pt x="2717" y="1"/>
                </a:cubicBezTo>
                <a:cubicBezTo>
                  <a:pt x="3018" y="1"/>
                  <a:pt x="3168" y="359"/>
                  <a:pt x="3433" y="481"/>
                </a:cubicBezTo>
                <a:cubicBezTo>
                  <a:pt x="3677" y="574"/>
                  <a:pt x="3913" y="510"/>
                  <a:pt x="4150" y="510"/>
                </a:cubicBezTo>
                <a:cubicBezTo>
                  <a:pt x="4393" y="481"/>
                  <a:pt x="4659" y="538"/>
                  <a:pt x="4752" y="753"/>
                </a:cubicBezTo>
                <a:cubicBezTo>
                  <a:pt x="4809" y="932"/>
                  <a:pt x="4752" y="1112"/>
                  <a:pt x="4630" y="1226"/>
                </a:cubicBezTo>
                <a:cubicBezTo>
                  <a:pt x="4544" y="1377"/>
                  <a:pt x="4422" y="1499"/>
                  <a:pt x="4329" y="1649"/>
                </a:cubicBezTo>
                <a:cubicBezTo>
                  <a:pt x="4272" y="1792"/>
                  <a:pt x="4272" y="1943"/>
                  <a:pt x="4186" y="2065"/>
                </a:cubicBezTo>
                <a:cubicBezTo>
                  <a:pt x="4064" y="2244"/>
                  <a:pt x="3856" y="2301"/>
                  <a:pt x="3677" y="2330"/>
                </a:cubicBezTo>
                <a:cubicBezTo>
                  <a:pt x="3469" y="2366"/>
                  <a:pt x="3254" y="2330"/>
                  <a:pt x="3046" y="2301"/>
                </a:cubicBezTo>
                <a:cubicBezTo>
                  <a:pt x="2989" y="2301"/>
                  <a:pt x="2896" y="2301"/>
                  <a:pt x="2838" y="2366"/>
                </a:cubicBezTo>
                <a:cubicBezTo>
                  <a:pt x="2717" y="2423"/>
                  <a:pt x="2717" y="2545"/>
                  <a:pt x="2631" y="2660"/>
                </a:cubicBezTo>
                <a:cubicBezTo>
                  <a:pt x="2451" y="2932"/>
                  <a:pt x="2000" y="2839"/>
                  <a:pt x="1677" y="2903"/>
                </a:cubicBezTo>
                <a:cubicBezTo>
                  <a:pt x="1527" y="2932"/>
                  <a:pt x="1376" y="3018"/>
                  <a:pt x="1197" y="3047"/>
                </a:cubicBezTo>
                <a:cubicBezTo>
                  <a:pt x="810" y="3082"/>
                  <a:pt x="481" y="2781"/>
                  <a:pt x="273" y="2452"/>
                </a:cubicBezTo>
                <a:cubicBezTo>
                  <a:pt x="122" y="2215"/>
                  <a:pt x="1" y="1943"/>
                  <a:pt x="1" y="1649"/>
                </a:cubicBezTo>
                <a:cubicBezTo>
                  <a:pt x="29" y="1348"/>
                  <a:pt x="180" y="1047"/>
                  <a:pt x="452" y="961"/>
                </a:cubicBezTo>
                <a:cubicBezTo>
                  <a:pt x="538" y="932"/>
                  <a:pt x="631" y="932"/>
                  <a:pt x="717" y="868"/>
                </a:cubicBezTo>
                <a:cubicBezTo>
                  <a:pt x="868" y="782"/>
                  <a:pt x="896" y="538"/>
                  <a:pt x="1018" y="424"/>
                </a:cubicBezTo>
                <a:cubicBezTo>
                  <a:pt x="1283" y="216"/>
                  <a:pt x="1677" y="481"/>
                  <a:pt x="1971" y="395"/>
                </a:cubicBezTo>
                <a:close/>
              </a:path>
            </a:pathLst>
          </a:custGeom>
          <a:noFill/>
          <a:ln w="30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8" name="Google Shape;3328;p23"/>
          <p:cNvSpPr/>
          <p:nvPr/>
        </p:nvSpPr>
        <p:spPr>
          <a:xfrm>
            <a:off x="-87877" y="1544009"/>
            <a:ext cx="265606" cy="88426"/>
          </a:xfrm>
          <a:custGeom>
            <a:avLst/>
            <a:gdLst/>
            <a:ahLst/>
            <a:cxnLst/>
            <a:rect l="l" t="t" r="r" b="b"/>
            <a:pathLst>
              <a:path w="4028" h="1341" fill="none" extrusionOk="0">
                <a:moveTo>
                  <a:pt x="4027" y="1"/>
                </a:moveTo>
                <a:cubicBezTo>
                  <a:pt x="3311" y="58"/>
                  <a:pt x="2594" y="151"/>
                  <a:pt x="1878" y="330"/>
                </a:cubicBezTo>
                <a:cubicBezTo>
                  <a:pt x="1190" y="538"/>
                  <a:pt x="537" y="839"/>
                  <a:pt x="0" y="1341"/>
                </a:cubicBezTo>
              </a:path>
            </a:pathLst>
          </a:custGeom>
          <a:noFill/>
          <a:ln w="30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9" name="Google Shape;3329;p23"/>
          <p:cNvSpPr/>
          <p:nvPr/>
        </p:nvSpPr>
        <p:spPr>
          <a:xfrm>
            <a:off x="207403" y="1112564"/>
            <a:ext cx="378166" cy="360626"/>
          </a:xfrm>
          <a:custGeom>
            <a:avLst/>
            <a:gdLst/>
            <a:ahLst/>
            <a:cxnLst/>
            <a:rect l="l" t="t" r="r" b="b"/>
            <a:pathLst>
              <a:path w="5735" h="5469" fill="none" extrusionOk="0">
                <a:moveTo>
                  <a:pt x="2896" y="5412"/>
                </a:moveTo>
                <a:cubicBezTo>
                  <a:pt x="3763" y="5261"/>
                  <a:pt x="4566" y="4810"/>
                  <a:pt x="5132" y="4122"/>
                </a:cubicBezTo>
                <a:cubicBezTo>
                  <a:pt x="5462" y="3706"/>
                  <a:pt x="5734" y="3197"/>
                  <a:pt x="5734" y="2660"/>
                </a:cubicBezTo>
                <a:cubicBezTo>
                  <a:pt x="5734" y="2094"/>
                  <a:pt x="5404" y="1556"/>
                  <a:pt x="4896" y="1377"/>
                </a:cubicBezTo>
                <a:cubicBezTo>
                  <a:pt x="4566" y="1255"/>
                  <a:pt x="4179" y="1320"/>
                  <a:pt x="3849" y="1406"/>
                </a:cubicBezTo>
                <a:cubicBezTo>
                  <a:pt x="3727" y="1470"/>
                  <a:pt x="3613" y="1499"/>
                  <a:pt x="3491" y="1499"/>
                </a:cubicBezTo>
                <a:cubicBezTo>
                  <a:pt x="3190" y="1470"/>
                  <a:pt x="3190" y="1255"/>
                  <a:pt x="3161" y="1019"/>
                </a:cubicBezTo>
                <a:cubicBezTo>
                  <a:pt x="3104" y="753"/>
                  <a:pt x="3011" y="481"/>
                  <a:pt x="2832" y="302"/>
                </a:cubicBezTo>
                <a:cubicBezTo>
                  <a:pt x="2567" y="65"/>
                  <a:pt x="2180" y="1"/>
                  <a:pt x="1850" y="94"/>
                </a:cubicBezTo>
                <a:cubicBezTo>
                  <a:pt x="1520" y="180"/>
                  <a:pt x="1219" y="424"/>
                  <a:pt x="983" y="660"/>
                </a:cubicBezTo>
                <a:cubicBezTo>
                  <a:pt x="323" y="1377"/>
                  <a:pt x="1" y="2452"/>
                  <a:pt x="180" y="3405"/>
                </a:cubicBezTo>
                <a:cubicBezTo>
                  <a:pt x="266" y="3828"/>
                  <a:pt x="445" y="4272"/>
                  <a:pt x="832" y="4451"/>
                </a:cubicBezTo>
                <a:cubicBezTo>
                  <a:pt x="1133" y="4630"/>
                  <a:pt x="1520" y="4602"/>
                  <a:pt x="1793" y="4810"/>
                </a:cubicBezTo>
                <a:cubicBezTo>
                  <a:pt x="2058" y="4989"/>
                  <a:pt x="2180" y="5318"/>
                  <a:pt x="2473" y="5412"/>
                </a:cubicBezTo>
                <a:cubicBezTo>
                  <a:pt x="2624" y="5469"/>
                  <a:pt x="2774" y="5440"/>
                  <a:pt x="2896" y="5412"/>
                </a:cubicBezTo>
                <a:close/>
              </a:path>
            </a:pathLst>
          </a:custGeom>
          <a:noFill/>
          <a:ln w="3050" cap="flat" cmpd="sng">
            <a:solidFill>
              <a:srgbClr val="28481F"/>
            </a:solidFill>
            <a:prstDash val="solid"/>
            <a:miter lim="716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0" name="Google Shape;3330;p23"/>
          <p:cNvSpPr/>
          <p:nvPr/>
        </p:nvSpPr>
        <p:spPr>
          <a:xfrm>
            <a:off x="301961" y="1226970"/>
            <a:ext cx="181005" cy="173488"/>
          </a:xfrm>
          <a:custGeom>
            <a:avLst/>
            <a:gdLst/>
            <a:ahLst/>
            <a:cxnLst/>
            <a:rect l="l" t="t" r="r" b="b"/>
            <a:pathLst>
              <a:path w="2745" h="2631" fill="none" extrusionOk="0">
                <a:moveTo>
                  <a:pt x="1011" y="58"/>
                </a:moveTo>
                <a:cubicBezTo>
                  <a:pt x="746" y="0"/>
                  <a:pt x="416" y="93"/>
                  <a:pt x="237" y="330"/>
                </a:cubicBezTo>
                <a:cubicBezTo>
                  <a:pt x="58" y="509"/>
                  <a:pt x="0" y="810"/>
                  <a:pt x="29" y="1046"/>
                </a:cubicBezTo>
                <a:cubicBezTo>
                  <a:pt x="29" y="1312"/>
                  <a:pt x="115" y="1584"/>
                  <a:pt x="208" y="1820"/>
                </a:cubicBezTo>
                <a:cubicBezTo>
                  <a:pt x="294" y="2028"/>
                  <a:pt x="387" y="2243"/>
                  <a:pt x="473" y="2480"/>
                </a:cubicBezTo>
                <a:cubicBezTo>
                  <a:pt x="502" y="2508"/>
                  <a:pt x="502" y="2508"/>
                  <a:pt x="538" y="2537"/>
                </a:cubicBezTo>
                <a:cubicBezTo>
                  <a:pt x="538" y="2566"/>
                  <a:pt x="566" y="2566"/>
                  <a:pt x="595" y="2566"/>
                </a:cubicBezTo>
                <a:cubicBezTo>
                  <a:pt x="746" y="2630"/>
                  <a:pt x="896" y="2602"/>
                  <a:pt x="1075" y="2537"/>
                </a:cubicBezTo>
                <a:cubicBezTo>
                  <a:pt x="1369" y="2451"/>
                  <a:pt x="1699" y="2329"/>
                  <a:pt x="2000" y="2207"/>
                </a:cubicBezTo>
                <a:cubicBezTo>
                  <a:pt x="2150" y="2121"/>
                  <a:pt x="2293" y="2064"/>
                  <a:pt x="2444" y="1942"/>
                </a:cubicBezTo>
                <a:cubicBezTo>
                  <a:pt x="2594" y="1792"/>
                  <a:pt x="2688" y="1613"/>
                  <a:pt x="2716" y="1405"/>
                </a:cubicBezTo>
                <a:cubicBezTo>
                  <a:pt x="2745" y="1226"/>
                  <a:pt x="2688" y="989"/>
                  <a:pt x="2537" y="867"/>
                </a:cubicBezTo>
                <a:cubicBezTo>
                  <a:pt x="2415" y="746"/>
                  <a:pt x="2236" y="688"/>
                  <a:pt x="2086" y="660"/>
                </a:cubicBezTo>
                <a:cubicBezTo>
                  <a:pt x="1906" y="660"/>
                  <a:pt x="1727" y="688"/>
                  <a:pt x="1577" y="717"/>
                </a:cubicBezTo>
                <a:lnTo>
                  <a:pt x="1519" y="717"/>
                </a:lnTo>
                <a:cubicBezTo>
                  <a:pt x="1491" y="717"/>
                  <a:pt x="1491" y="566"/>
                  <a:pt x="1491" y="538"/>
                </a:cubicBezTo>
                <a:cubicBezTo>
                  <a:pt x="1462" y="452"/>
                  <a:pt x="1434" y="387"/>
                  <a:pt x="1369" y="330"/>
                </a:cubicBezTo>
                <a:cubicBezTo>
                  <a:pt x="1283" y="208"/>
                  <a:pt x="1161" y="122"/>
                  <a:pt x="1011" y="58"/>
                </a:cubicBezTo>
                <a:close/>
              </a:path>
            </a:pathLst>
          </a:custGeom>
          <a:noFill/>
          <a:ln w="3050" cap="flat" cmpd="sng">
            <a:solidFill>
              <a:srgbClr val="28481F"/>
            </a:solidFill>
            <a:prstDash val="solid"/>
            <a:miter lim="716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1" name="Google Shape;3331;p23"/>
          <p:cNvSpPr/>
          <p:nvPr/>
        </p:nvSpPr>
        <p:spPr>
          <a:xfrm>
            <a:off x="427642" y="1120608"/>
            <a:ext cx="27959" cy="88953"/>
          </a:xfrm>
          <a:custGeom>
            <a:avLst/>
            <a:gdLst/>
            <a:ahLst/>
            <a:cxnLst/>
            <a:rect l="l" t="t" r="r" b="b"/>
            <a:pathLst>
              <a:path w="424" h="1349" fill="none" extrusionOk="0">
                <a:moveTo>
                  <a:pt x="208" y="452"/>
                </a:moveTo>
                <a:cubicBezTo>
                  <a:pt x="208" y="330"/>
                  <a:pt x="180" y="209"/>
                  <a:pt x="94" y="123"/>
                </a:cubicBezTo>
                <a:cubicBezTo>
                  <a:pt x="180" y="58"/>
                  <a:pt x="244" y="29"/>
                  <a:pt x="301" y="1"/>
                </a:cubicBezTo>
                <a:lnTo>
                  <a:pt x="359" y="1"/>
                </a:lnTo>
                <a:cubicBezTo>
                  <a:pt x="359" y="1"/>
                  <a:pt x="387" y="1"/>
                  <a:pt x="387" y="29"/>
                </a:cubicBezTo>
                <a:cubicBezTo>
                  <a:pt x="423" y="58"/>
                  <a:pt x="423" y="123"/>
                  <a:pt x="423" y="151"/>
                </a:cubicBezTo>
                <a:cubicBezTo>
                  <a:pt x="423" y="538"/>
                  <a:pt x="330" y="897"/>
                  <a:pt x="151" y="1226"/>
                </a:cubicBezTo>
                <a:cubicBezTo>
                  <a:pt x="122" y="1284"/>
                  <a:pt x="65" y="1348"/>
                  <a:pt x="0" y="1312"/>
                </a:cubicBezTo>
                <a:cubicBezTo>
                  <a:pt x="151" y="1047"/>
                  <a:pt x="244" y="746"/>
                  <a:pt x="208" y="452"/>
                </a:cubicBezTo>
                <a:close/>
              </a:path>
            </a:pathLst>
          </a:custGeom>
          <a:noFill/>
          <a:ln w="3050" cap="flat" cmpd="sng">
            <a:solidFill>
              <a:srgbClr val="28481F"/>
            </a:solidFill>
            <a:prstDash val="solid"/>
            <a:miter lim="716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2" name="Google Shape;3332;p23"/>
          <p:cNvSpPr/>
          <p:nvPr/>
        </p:nvSpPr>
        <p:spPr>
          <a:xfrm>
            <a:off x="354845" y="1282227"/>
            <a:ext cx="35542" cy="41213"/>
          </a:xfrm>
          <a:custGeom>
            <a:avLst/>
            <a:gdLst/>
            <a:ahLst/>
            <a:cxnLst/>
            <a:rect l="l" t="t" r="r" b="b"/>
            <a:pathLst>
              <a:path w="539" h="625" fill="none" extrusionOk="0">
                <a:moveTo>
                  <a:pt x="30" y="388"/>
                </a:moveTo>
                <a:cubicBezTo>
                  <a:pt x="1" y="445"/>
                  <a:pt x="1" y="567"/>
                  <a:pt x="58" y="595"/>
                </a:cubicBezTo>
                <a:cubicBezTo>
                  <a:pt x="94" y="624"/>
                  <a:pt x="151" y="624"/>
                  <a:pt x="209" y="624"/>
                </a:cubicBezTo>
                <a:cubicBezTo>
                  <a:pt x="273" y="595"/>
                  <a:pt x="302" y="567"/>
                  <a:pt x="331" y="509"/>
                </a:cubicBezTo>
                <a:cubicBezTo>
                  <a:pt x="388" y="416"/>
                  <a:pt x="417" y="330"/>
                  <a:pt x="452" y="237"/>
                </a:cubicBezTo>
                <a:cubicBezTo>
                  <a:pt x="538" y="1"/>
                  <a:pt x="94" y="294"/>
                  <a:pt x="30" y="388"/>
                </a:cubicBezTo>
                <a:close/>
              </a:path>
            </a:pathLst>
          </a:custGeom>
          <a:noFill/>
          <a:ln w="3050" cap="flat" cmpd="sng">
            <a:solidFill>
              <a:srgbClr val="28481F"/>
            </a:solidFill>
            <a:prstDash val="solid"/>
            <a:miter lim="716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3" name="Google Shape;3333;p23"/>
          <p:cNvSpPr/>
          <p:nvPr/>
        </p:nvSpPr>
        <p:spPr>
          <a:xfrm>
            <a:off x="392233" y="1305834"/>
            <a:ext cx="19848" cy="35542"/>
          </a:xfrm>
          <a:custGeom>
            <a:avLst/>
            <a:gdLst/>
            <a:ahLst/>
            <a:cxnLst/>
            <a:rect l="l" t="t" r="r" b="b"/>
            <a:pathLst>
              <a:path w="301" h="539" fill="none" extrusionOk="0">
                <a:moveTo>
                  <a:pt x="0" y="331"/>
                </a:moveTo>
                <a:cubicBezTo>
                  <a:pt x="0" y="417"/>
                  <a:pt x="0" y="474"/>
                  <a:pt x="65" y="510"/>
                </a:cubicBezTo>
                <a:cubicBezTo>
                  <a:pt x="122" y="538"/>
                  <a:pt x="208" y="538"/>
                  <a:pt x="244" y="474"/>
                </a:cubicBezTo>
                <a:cubicBezTo>
                  <a:pt x="301" y="417"/>
                  <a:pt x="301" y="359"/>
                  <a:pt x="301" y="295"/>
                </a:cubicBezTo>
                <a:cubicBezTo>
                  <a:pt x="301" y="209"/>
                  <a:pt x="301" y="116"/>
                  <a:pt x="272" y="30"/>
                </a:cubicBezTo>
                <a:cubicBezTo>
                  <a:pt x="244" y="1"/>
                  <a:pt x="208" y="1"/>
                  <a:pt x="208" y="1"/>
                </a:cubicBezTo>
                <a:cubicBezTo>
                  <a:pt x="65" y="58"/>
                  <a:pt x="0" y="209"/>
                  <a:pt x="0" y="331"/>
                </a:cubicBezTo>
                <a:close/>
              </a:path>
            </a:pathLst>
          </a:custGeom>
          <a:noFill/>
          <a:ln w="3050" cap="flat" cmpd="sng">
            <a:solidFill>
              <a:srgbClr val="28481F"/>
            </a:solidFill>
            <a:prstDash val="solid"/>
            <a:miter lim="716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4" name="Google Shape;3334;p23"/>
          <p:cNvSpPr/>
          <p:nvPr/>
        </p:nvSpPr>
        <p:spPr>
          <a:xfrm>
            <a:off x="-95921" y="1303988"/>
            <a:ext cx="110120" cy="103987"/>
          </a:xfrm>
          <a:custGeom>
            <a:avLst/>
            <a:gdLst/>
            <a:ahLst/>
            <a:cxnLst/>
            <a:rect l="l" t="t" r="r" b="b"/>
            <a:pathLst>
              <a:path w="1670" h="1577" fill="none" extrusionOk="0">
                <a:moveTo>
                  <a:pt x="301" y="265"/>
                </a:moveTo>
                <a:cubicBezTo>
                  <a:pt x="122" y="416"/>
                  <a:pt x="0" y="681"/>
                  <a:pt x="0" y="953"/>
                </a:cubicBezTo>
                <a:cubicBezTo>
                  <a:pt x="0" y="1011"/>
                  <a:pt x="0" y="1104"/>
                  <a:pt x="29" y="1161"/>
                </a:cubicBezTo>
                <a:cubicBezTo>
                  <a:pt x="58" y="1254"/>
                  <a:pt x="122" y="1312"/>
                  <a:pt x="208" y="1340"/>
                </a:cubicBezTo>
                <a:cubicBezTo>
                  <a:pt x="416" y="1520"/>
                  <a:pt x="659" y="1577"/>
                  <a:pt x="925" y="1577"/>
                </a:cubicBezTo>
                <a:cubicBezTo>
                  <a:pt x="1018" y="1577"/>
                  <a:pt x="1075" y="1577"/>
                  <a:pt x="1161" y="1548"/>
                </a:cubicBezTo>
                <a:cubicBezTo>
                  <a:pt x="1462" y="1462"/>
                  <a:pt x="1670" y="1161"/>
                  <a:pt x="1670" y="860"/>
                </a:cubicBezTo>
                <a:cubicBezTo>
                  <a:pt x="1670" y="538"/>
                  <a:pt x="1462" y="237"/>
                  <a:pt x="1197" y="115"/>
                </a:cubicBezTo>
                <a:cubicBezTo>
                  <a:pt x="896" y="0"/>
                  <a:pt x="538" y="58"/>
                  <a:pt x="301" y="265"/>
                </a:cubicBezTo>
                <a:close/>
              </a:path>
            </a:pathLst>
          </a:custGeom>
          <a:noFill/>
          <a:ln w="3050" cap="flat" cmpd="sng">
            <a:solidFill>
              <a:srgbClr val="28481F"/>
            </a:solidFill>
            <a:prstDash val="solid"/>
            <a:miter lim="716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5" name="Google Shape;3335;p23"/>
          <p:cNvSpPr/>
          <p:nvPr/>
        </p:nvSpPr>
        <p:spPr>
          <a:xfrm>
            <a:off x="24090" y="3286342"/>
            <a:ext cx="401706" cy="744594"/>
          </a:xfrm>
          <a:custGeom>
            <a:avLst/>
            <a:gdLst/>
            <a:ahLst/>
            <a:cxnLst/>
            <a:rect l="l" t="t" r="r" b="b"/>
            <a:pathLst>
              <a:path w="6092" h="11292" extrusionOk="0">
                <a:moveTo>
                  <a:pt x="151" y="0"/>
                </a:moveTo>
                <a:cubicBezTo>
                  <a:pt x="151" y="36"/>
                  <a:pt x="122" y="36"/>
                  <a:pt x="122" y="65"/>
                </a:cubicBezTo>
                <a:cubicBezTo>
                  <a:pt x="0" y="631"/>
                  <a:pt x="122" y="1254"/>
                  <a:pt x="481" y="1763"/>
                </a:cubicBezTo>
                <a:cubicBezTo>
                  <a:pt x="301" y="1971"/>
                  <a:pt x="208" y="2243"/>
                  <a:pt x="151" y="2480"/>
                </a:cubicBezTo>
                <a:cubicBezTo>
                  <a:pt x="29" y="3082"/>
                  <a:pt x="151" y="3705"/>
                  <a:pt x="273" y="4300"/>
                </a:cubicBezTo>
                <a:cubicBezTo>
                  <a:pt x="273" y="4325"/>
                  <a:pt x="287" y="4347"/>
                  <a:pt x="306" y="4347"/>
                </a:cubicBezTo>
                <a:cubicBezTo>
                  <a:pt x="314" y="4347"/>
                  <a:pt x="322" y="4344"/>
                  <a:pt x="330" y="4336"/>
                </a:cubicBezTo>
                <a:cubicBezTo>
                  <a:pt x="481" y="4214"/>
                  <a:pt x="595" y="4092"/>
                  <a:pt x="717" y="3913"/>
                </a:cubicBezTo>
                <a:cubicBezTo>
                  <a:pt x="896" y="4271"/>
                  <a:pt x="1104" y="4629"/>
                  <a:pt x="1283" y="4988"/>
                </a:cubicBezTo>
                <a:cubicBezTo>
                  <a:pt x="1584" y="5618"/>
                  <a:pt x="1735" y="6335"/>
                  <a:pt x="1706" y="7052"/>
                </a:cubicBezTo>
                <a:cubicBezTo>
                  <a:pt x="1642" y="8098"/>
                  <a:pt x="1226" y="9202"/>
                  <a:pt x="1642" y="10183"/>
                </a:cubicBezTo>
                <a:cubicBezTo>
                  <a:pt x="1914" y="10814"/>
                  <a:pt x="2566" y="11258"/>
                  <a:pt x="3254" y="11287"/>
                </a:cubicBezTo>
                <a:cubicBezTo>
                  <a:pt x="3296" y="11290"/>
                  <a:pt x="3339" y="11291"/>
                  <a:pt x="3382" y="11291"/>
                </a:cubicBezTo>
                <a:cubicBezTo>
                  <a:pt x="4250" y="11291"/>
                  <a:pt x="5245" y="10683"/>
                  <a:pt x="5648" y="9918"/>
                </a:cubicBezTo>
                <a:cubicBezTo>
                  <a:pt x="6063" y="9108"/>
                  <a:pt x="6092" y="8155"/>
                  <a:pt x="5970" y="7231"/>
                </a:cubicBezTo>
                <a:cubicBezTo>
                  <a:pt x="5676" y="5231"/>
                  <a:pt x="4358" y="3375"/>
                  <a:pt x="2781" y="2121"/>
                </a:cubicBezTo>
                <a:cubicBezTo>
                  <a:pt x="2659" y="2035"/>
                  <a:pt x="2537" y="1942"/>
                  <a:pt x="2387" y="1885"/>
                </a:cubicBezTo>
                <a:cubicBezTo>
                  <a:pt x="2566" y="1827"/>
                  <a:pt x="2716" y="1734"/>
                  <a:pt x="2838" y="1612"/>
                </a:cubicBezTo>
                <a:cubicBezTo>
                  <a:pt x="2867" y="1584"/>
                  <a:pt x="2867" y="1526"/>
                  <a:pt x="2810" y="1526"/>
                </a:cubicBezTo>
                <a:cubicBezTo>
                  <a:pt x="2349" y="1499"/>
                  <a:pt x="1889" y="1195"/>
                  <a:pt x="1435" y="1195"/>
                </a:cubicBezTo>
                <a:cubicBezTo>
                  <a:pt x="1416" y="1195"/>
                  <a:pt x="1396" y="1196"/>
                  <a:pt x="1376" y="1197"/>
                </a:cubicBezTo>
                <a:cubicBezTo>
                  <a:pt x="1104" y="1225"/>
                  <a:pt x="868" y="1347"/>
                  <a:pt x="688" y="1526"/>
                </a:cubicBezTo>
                <a:cubicBezTo>
                  <a:pt x="452" y="1046"/>
                  <a:pt x="452" y="480"/>
                  <a:pt x="595" y="0"/>
                </a:cubicBezTo>
                <a:close/>
              </a:path>
            </a:pathLst>
          </a:custGeom>
          <a:solidFill>
            <a:srgbClr val="F39D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6" name="Google Shape;3336;p23"/>
          <p:cNvSpPr/>
          <p:nvPr/>
        </p:nvSpPr>
        <p:spPr>
          <a:xfrm>
            <a:off x="26002" y="3398769"/>
            <a:ext cx="354428" cy="626166"/>
          </a:xfrm>
          <a:custGeom>
            <a:avLst/>
            <a:gdLst/>
            <a:ahLst/>
            <a:cxnLst/>
            <a:rect l="l" t="t" r="r" b="b"/>
            <a:pathLst>
              <a:path w="5375" h="9496" fill="none" extrusionOk="0">
                <a:moveTo>
                  <a:pt x="0" y="2057"/>
                </a:moveTo>
                <a:cubicBezTo>
                  <a:pt x="179" y="2416"/>
                  <a:pt x="387" y="2745"/>
                  <a:pt x="566" y="3104"/>
                </a:cubicBezTo>
                <a:cubicBezTo>
                  <a:pt x="867" y="3763"/>
                  <a:pt x="1018" y="4480"/>
                  <a:pt x="989" y="5196"/>
                </a:cubicBezTo>
                <a:cubicBezTo>
                  <a:pt x="925" y="6242"/>
                  <a:pt x="509" y="7346"/>
                  <a:pt x="925" y="8299"/>
                </a:cubicBezTo>
                <a:cubicBezTo>
                  <a:pt x="1226" y="8930"/>
                  <a:pt x="1856" y="9374"/>
                  <a:pt x="2537" y="9439"/>
                </a:cubicBezTo>
                <a:cubicBezTo>
                  <a:pt x="3433" y="9496"/>
                  <a:pt x="4508" y="8865"/>
                  <a:pt x="4931" y="8034"/>
                </a:cubicBezTo>
                <a:cubicBezTo>
                  <a:pt x="5346" y="7224"/>
                  <a:pt x="5375" y="6271"/>
                  <a:pt x="5260" y="5375"/>
                </a:cubicBezTo>
                <a:cubicBezTo>
                  <a:pt x="4959" y="3347"/>
                  <a:pt x="3676" y="1491"/>
                  <a:pt x="2064" y="237"/>
                </a:cubicBezTo>
                <a:cubicBezTo>
                  <a:pt x="1942" y="151"/>
                  <a:pt x="1820" y="58"/>
                  <a:pt x="1706" y="1"/>
                </a:cubicBezTo>
              </a:path>
            </a:pathLst>
          </a:custGeom>
          <a:noFill/>
          <a:ln w="3050" cap="flat" cmpd="sng">
            <a:solidFill>
              <a:srgbClr val="28481F"/>
            </a:solidFill>
            <a:prstDash val="solid"/>
            <a:miter lim="716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7" name="Google Shape;3337;p23"/>
          <p:cNvSpPr/>
          <p:nvPr/>
        </p:nvSpPr>
        <p:spPr>
          <a:xfrm>
            <a:off x="-19365" y="3353403"/>
            <a:ext cx="189050" cy="208964"/>
          </a:xfrm>
          <a:custGeom>
            <a:avLst/>
            <a:gdLst/>
            <a:ahLst/>
            <a:cxnLst/>
            <a:rect l="l" t="t" r="r" b="b"/>
            <a:pathLst>
              <a:path w="2867" h="3169" fill="none" extrusionOk="0">
                <a:moveTo>
                  <a:pt x="452" y="567"/>
                </a:moveTo>
                <a:cubicBezTo>
                  <a:pt x="272" y="775"/>
                  <a:pt x="179" y="1047"/>
                  <a:pt x="122" y="1312"/>
                </a:cubicBezTo>
                <a:cubicBezTo>
                  <a:pt x="0" y="1914"/>
                  <a:pt x="151" y="2509"/>
                  <a:pt x="244" y="3104"/>
                </a:cubicBezTo>
                <a:cubicBezTo>
                  <a:pt x="244" y="3168"/>
                  <a:pt x="301" y="3168"/>
                  <a:pt x="330" y="3168"/>
                </a:cubicBezTo>
                <a:cubicBezTo>
                  <a:pt x="631" y="2896"/>
                  <a:pt x="867" y="2537"/>
                  <a:pt x="932" y="2122"/>
                </a:cubicBezTo>
                <a:cubicBezTo>
                  <a:pt x="932" y="2093"/>
                  <a:pt x="989" y="2065"/>
                  <a:pt x="1018" y="2093"/>
                </a:cubicBezTo>
                <a:cubicBezTo>
                  <a:pt x="1197" y="2301"/>
                  <a:pt x="1319" y="2509"/>
                  <a:pt x="1433" y="2745"/>
                </a:cubicBezTo>
                <a:cubicBezTo>
                  <a:pt x="1469" y="2781"/>
                  <a:pt x="1527" y="2781"/>
                  <a:pt x="1527" y="2717"/>
                </a:cubicBezTo>
                <a:cubicBezTo>
                  <a:pt x="1584" y="2272"/>
                  <a:pt x="1555" y="1821"/>
                  <a:pt x="1405" y="1405"/>
                </a:cubicBezTo>
                <a:cubicBezTo>
                  <a:pt x="1405" y="1377"/>
                  <a:pt x="1433" y="1312"/>
                  <a:pt x="1469" y="1348"/>
                </a:cubicBezTo>
                <a:cubicBezTo>
                  <a:pt x="1856" y="1405"/>
                  <a:pt x="2243" y="1642"/>
                  <a:pt x="2602" y="1556"/>
                </a:cubicBezTo>
                <a:cubicBezTo>
                  <a:pt x="2659" y="1556"/>
                  <a:pt x="2659" y="1491"/>
                  <a:pt x="2630" y="1463"/>
                </a:cubicBezTo>
                <a:lnTo>
                  <a:pt x="2007" y="839"/>
                </a:lnTo>
                <a:cubicBezTo>
                  <a:pt x="1971" y="810"/>
                  <a:pt x="1971" y="746"/>
                  <a:pt x="2035" y="746"/>
                </a:cubicBezTo>
                <a:cubicBezTo>
                  <a:pt x="2329" y="746"/>
                  <a:pt x="2602" y="631"/>
                  <a:pt x="2809" y="416"/>
                </a:cubicBezTo>
                <a:cubicBezTo>
                  <a:pt x="2867" y="388"/>
                  <a:pt x="2838" y="330"/>
                  <a:pt x="2781" y="330"/>
                </a:cubicBezTo>
                <a:cubicBezTo>
                  <a:pt x="2301" y="302"/>
                  <a:pt x="1856" y="1"/>
                  <a:pt x="1347" y="29"/>
                </a:cubicBezTo>
                <a:cubicBezTo>
                  <a:pt x="1075" y="29"/>
                  <a:pt x="839" y="151"/>
                  <a:pt x="659" y="330"/>
                </a:cubicBezTo>
              </a:path>
            </a:pathLst>
          </a:custGeom>
          <a:noFill/>
          <a:ln w="3050" cap="flat" cmpd="sng">
            <a:solidFill>
              <a:srgbClr val="28481F"/>
            </a:solidFill>
            <a:prstDash val="solid"/>
            <a:miter lim="716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8" name="Google Shape;3338;p23"/>
          <p:cNvSpPr/>
          <p:nvPr/>
        </p:nvSpPr>
        <p:spPr>
          <a:xfrm>
            <a:off x="-21277" y="3274473"/>
            <a:ext cx="51565" cy="126275"/>
          </a:xfrm>
          <a:custGeom>
            <a:avLst/>
            <a:gdLst/>
            <a:ahLst/>
            <a:cxnLst/>
            <a:rect l="l" t="t" r="r" b="b"/>
            <a:pathLst>
              <a:path w="782" h="1915" fill="none" extrusionOk="0">
                <a:moveTo>
                  <a:pt x="151" y="37"/>
                </a:moveTo>
                <a:cubicBezTo>
                  <a:pt x="180" y="1"/>
                  <a:pt x="180" y="1"/>
                  <a:pt x="208" y="1"/>
                </a:cubicBezTo>
                <a:lnTo>
                  <a:pt x="602" y="1"/>
                </a:lnTo>
                <a:cubicBezTo>
                  <a:pt x="423" y="538"/>
                  <a:pt x="452" y="1198"/>
                  <a:pt x="782" y="1649"/>
                </a:cubicBezTo>
                <a:cubicBezTo>
                  <a:pt x="660" y="1706"/>
                  <a:pt x="631" y="1828"/>
                  <a:pt x="602" y="1914"/>
                </a:cubicBezTo>
                <a:cubicBezTo>
                  <a:pt x="180" y="1405"/>
                  <a:pt x="0" y="717"/>
                  <a:pt x="122" y="65"/>
                </a:cubicBezTo>
                <a:cubicBezTo>
                  <a:pt x="151" y="65"/>
                  <a:pt x="151" y="37"/>
                  <a:pt x="151" y="37"/>
                </a:cubicBezTo>
                <a:close/>
              </a:path>
            </a:pathLst>
          </a:custGeom>
          <a:noFill/>
          <a:ln w="3050" cap="flat" cmpd="sng">
            <a:solidFill>
              <a:srgbClr val="28481F"/>
            </a:solidFill>
            <a:prstDash val="solid"/>
            <a:miter lim="716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9" name="Google Shape;3339;p23"/>
          <p:cNvSpPr/>
          <p:nvPr/>
        </p:nvSpPr>
        <p:spPr>
          <a:xfrm>
            <a:off x="96887" y="3849601"/>
            <a:ext cx="78930" cy="126209"/>
          </a:xfrm>
          <a:custGeom>
            <a:avLst/>
            <a:gdLst/>
            <a:ahLst/>
            <a:cxnLst/>
            <a:rect l="l" t="t" r="r" b="b"/>
            <a:pathLst>
              <a:path w="1197" h="1914" fill="none" extrusionOk="0">
                <a:moveTo>
                  <a:pt x="566" y="179"/>
                </a:moveTo>
                <a:cubicBezTo>
                  <a:pt x="538" y="93"/>
                  <a:pt x="452" y="0"/>
                  <a:pt x="358" y="0"/>
                </a:cubicBezTo>
                <a:cubicBezTo>
                  <a:pt x="272" y="0"/>
                  <a:pt x="179" y="58"/>
                  <a:pt x="151" y="122"/>
                </a:cubicBezTo>
                <a:cubicBezTo>
                  <a:pt x="93" y="208"/>
                  <a:pt x="65" y="301"/>
                  <a:pt x="65" y="359"/>
                </a:cubicBezTo>
                <a:cubicBezTo>
                  <a:pt x="0" y="867"/>
                  <a:pt x="179" y="1376"/>
                  <a:pt x="538" y="1735"/>
                </a:cubicBezTo>
                <a:cubicBezTo>
                  <a:pt x="631" y="1820"/>
                  <a:pt x="745" y="1885"/>
                  <a:pt x="867" y="1914"/>
                </a:cubicBezTo>
                <a:cubicBezTo>
                  <a:pt x="960" y="1914"/>
                  <a:pt x="1104" y="1849"/>
                  <a:pt x="1139" y="1763"/>
                </a:cubicBezTo>
                <a:cubicBezTo>
                  <a:pt x="1197" y="1641"/>
                  <a:pt x="1104" y="1491"/>
                  <a:pt x="1046" y="1376"/>
                </a:cubicBezTo>
                <a:cubicBezTo>
                  <a:pt x="925" y="1197"/>
                  <a:pt x="810" y="1018"/>
                  <a:pt x="745" y="810"/>
                </a:cubicBezTo>
                <a:cubicBezTo>
                  <a:pt x="688" y="595"/>
                  <a:pt x="688" y="359"/>
                  <a:pt x="566" y="179"/>
                </a:cubicBezTo>
                <a:close/>
              </a:path>
            </a:pathLst>
          </a:custGeom>
          <a:noFill/>
          <a:ln w="3050" cap="flat" cmpd="sng">
            <a:solidFill>
              <a:srgbClr val="28481F"/>
            </a:solidFill>
            <a:prstDash val="solid"/>
            <a:miter lim="716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40" name="Google Shape;3340;p23"/>
          <p:cNvGrpSpPr/>
          <p:nvPr/>
        </p:nvGrpSpPr>
        <p:grpSpPr>
          <a:xfrm flipH="1">
            <a:off x="8539841" y="1112564"/>
            <a:ext cx="750002" cy="2918373"/>
            <a:chOff x="-146959" y="1223202"/>
            <a:chExt cx="750002" cy="2918373"/>
          </a:xfrm>
        </p:grpSpPr>
        <p:sp>
          <p:nvSpPr>
            <p:cNvPr id="3341" name="Google Shape;3341;p23"/>
            <p:cNvSpPr/>
            <p:nvPr/>
          </p:nvSpPr>
          <p:spPr>
            <a:xfrm>
              <a:off x="-137529" y="2026549"/>
              <a:ext cx="216943" cy="244374"/>
            </a:xfrm>
            <a:custGeom>
              <a:avLst/>
              <a:gdLst/>
              <a:ahLst/>
              <a:cxnLst/>
              <a:rect l="l" t="t" r="r" b="b"/>
              <a:pathLst>
                <a:path w="3290" h="3706" fill="none" extrusionOk="0">
                  <a:moveTo>
                    <a:pt x="2394" y="1169"/>
                  </a:moveTo>
                  <a:cubicBezTo>
                    <a:pt x="2215" y="1197"/>
                    <a:pt x="2301" y="932"/>
                    <a:pt x="2301" y="932"/>
                  </a:cubicBezTo>
                  <a:cubicBezTo>
                    <a:pt x="2301" y="932"/>
                    <a:pt x="2509" y="1"/>
                    <a:pt x="1943" y="65"/>
                  </a:cubicBezTo>
                  <a:cubicBezTo>
                    <a:pt x="1943" y="65"/>
                    <a:pt x="1018" y="273"/>
                    <a:pt x="509" y="990"/>
                  </a:cubicBezTo>
                  <a:cubicBezTo>
                    <a:pt x="1" y="1706"/>
                    <a:pt x="961" y="1706"/>
                    <a:pt x="961" y="1706"/>
                  </a:cubicBezTo>
                  <a:cubicBezTo>
                    <a:pt x="961" y="1706"/>
                    <a:pt x="1018" y="1678"/>
                    <a:pt x="1047" y="1857"/>
                  </a:cubicBezTo>
                  <a:cubicBezTo>
                    <a:pt x="1076" y="2036"/>
                    <a:pt x="896" y="2007"/>
                    <a:pt x="896" y="2007"/>
                  </a:cubicBezTo>
                  <a:cubicBezTo>
                    <a:pt x="273" y="2151"/>
                    <a:pt x="868" y="2867"/>
                    <a:pt x="868" y="2867"/>
                  </a:cubicBezTo>
                  <a:cubicBezTo>
                    <a:pt x="1706" y="3706"/>
                    <a:pt x="1914" y="2753"/>
                    <a:pt x="2036" y="2573"/>
                  </a:cubicBezTo>
                  <a:cubicBezTo>
                    <a:pt x="2150" y="2423"/>
                    <a:pt x="2423" y="2839"/>
                    <a:pt x="2752" y="2631"/>
                  </a:cubicBezTo>
                  <a:cubicBezTo>
                    <a:pt x="3082" y="2452"/>
                    <a:pt x="3290" y="2093"/>
                    <a:pt x="3111" y="1377"/>
                  </a:cubicBezTo>
                  <a:cubicBezTo>
                    <a:pt x="2932" y="660"/>
                    <a:pt x="2573" y="1111"/>
                    <a:pt x="2394" y="1169"/>
                  </a:cubicBezTo>
                  <a:close/>
                  <a:moveTo>
                    <a:pt x="2781" y="1470"/>
                  </a:moveTo>
                  <a:cubicBezTo>
                    <a:pt x="2960" y="2122"/>
                    <a:pt x="2724" y="2272"/>
                    <a:pt x="2573" y="2366"/>
                  </a:cubicBezTo>
                  <a:cubicBezTo>
                    <a:pt x="2573" y="2366"/>
                    <a:pt x="2509" y="2366"/>
                    <a:pt x="2423" y="2301"/>
                  </a:cubicBezTo>
                  <a:cubicBezTo>
                    <a:pt x="2272" y="2244"/>
                    <a:pt x="2093" y="2151"/>
                    <a:pt x="1885" y="2272"/>
                  </a:cubicBezTo>
                  <a:cubicBezTo>
                    <a:pt x="1828" y="2301"/>
                    <a:pt x="1792" y="2366"/>
                    <a:pt x="1763" y="2394"/>
                  </a:cubicBezTo>
                  <a:cubicBezTo>
                    <a:pt x="1706" y="2452"/>
                    <a:pt x="1706" y="2509"/>
                    <a:pt x="1677" y="2573"/>
                  </a:cubicBezTo>
                  <a:cubicBezTo>
                    <a:pt x="1613" y="2659"/>
                    <a:pt x="1556" y="2839"/>
                    <a:pt x="1470" y="2867"/>
                  </a:cubicBezTo>
                  <a:cubicBezTo>
                    <a:pt x="1434" y="2903"/>
                    <a:pt x="1319" y="2839"/>
                    <a:pt x="1111" y="2659"/>
                  </a:cubicBezTo>
                  <a:cubicBezTo>
                    <a:pt x="1018" y="2545"/>
                    <a:pt x="961" y="2423"/>
                    <a:pt x="932" y="2330"/>
                  </a:cubicBezTo>
                  <a:cubicBezTo>
                    <a:pt x="990" y="2330"/>
                    <a:pt x="1076" y="2301"/>
                    <a:pt x="1169" y="2272"/>
                  </a:cubicBezTo>
                  <a:lnTo>
                    <a:pt x="1169" y="2272"/>
                  </a:lnTo>
                  <a:cubicBezTo>
                    <a:pt x="1348" y="2151"/>
                    <a:pt x="1405" y="2007"/>
                    <a:pt x="1376" y="1792"/>
                  </a:cubicBezTo>
                  <a:cubicBezTo>
                    <a:pt x="1319" y="1498"/>
                    <a:pt x="1111" y="1377"/>
                    <a:pt x="932" y="1377"/>
                  </a:cubicBezTo>
                  <a:cubicBezTo>
                    <a:pt x="868" y="1377"/>
                    <a:pt x="753" y="1348"/>
                    <a:pt x="689" y="1319"/>
                  </a:cubicBezTo>
                  <a:cubicBezTo>
                    <a:pt x="717" y="1291"/>
                    <a:pt x="717" y="1255"/>
                    <a:pt x="782" y="1197"/>
                  </a:cubicBezTo>
                  <a:cubicBezTo>
                    <a:pt x="932" y="990"/>
                    <a:pt x="1111" y="810"/>
                    <a:pt x="1348" y="660"/>
                  </a:cubicBezTo>
                  <a:cubicBezTo>
                    <a:pt x="1649" y="481"/>
                    <a:pt x="1914" y="424"/>
                    <a:pt x="1971" y="395"/>
                  </a:cubicBezTo>
                  <a:lnTo>
                    <a:pt x="1971" y="395"/>
                  </a:lnTo>
                  <a:cubicBezTo>
                    <a:pt x="2036" y="452"/>
                    <a:pt x="2007" y="660"/>
                    <a:pt x="1971" y="839"/>
                  </a:cubicBezTo>
                  <a:cubicBezTo>
                    <a:pt x="1943" y="932"/>
                    <a:pt x="1914" y="1197"/>
                    <a:pt x="2064" y="1348"/>
                  </a:cubicBezTo>
                  <a:cubicBezTo>
                    <a:pt x="2150" y="1470"/>
                    <a:pt x="2301" y="1527"/>
                    <a:pt x="2451" y="1470"/>
                  </a:cubicBezTo>
                  <a:cubicBezTo>
                    <a:pt x="2545" y="1470"/>
                    <a:pt x="2602" y="1434"/>
                    <a:pt x="2659" y="1377"/>
                  </a:cubicBezTo>
                  <a:cubicBezTo>
                    <a:pt x="2688" y="1377"/>
                    <a:pt x="2688" y="1377"/>
                    <a:pt x="2724" y="1348"/>
                  </a:cubicBezTo>
                  <a:lnTo>
                    <a:pt x="2752" y="1348"/>
                  </a:lnTo>
                  <a:cubicBezTo>
                    <a:pt x="2781" y="1348"/>
                    <a:pt x="2781" y="1405"/>
                    <a:pt x="2781" y="1470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23"/>
            <p:cNvSpPr/>
            <p:nvPr/>
          </p:nvSpPr>
          <p:spPr>
            <a:xfrm>
              <a:off x="-121440" y="1877261"/>
              <a:ext cx="724483" cy="1269807"/>
            </a:xfrm>
            <a:custGeom>
              <a:avLst/>
              <a:gdLst/>
              <a:ahLst/>
              <a:cxnLst/>
              <a:rect l="l" t="t" r="r" b="b"/>
              <a:pathLst>
                <a:path w="10987" h="19257" extrusionOk="0">
                  <a:moveTo>
                    <a:pt x="6092" y="5461"/>
                  </a:moveTo>
                  <a:lnTo>
                    <a:pt x="6016" y="5660"/>
                  </a:lnTo>
                  <a:lnTo>
                    <a:pt x="6016" y="5660"/>
                  </a:lnTo>
                  <a:cubicBezTo>
                    <a:pt x="6043" y="5596"/>
                    <a:pt x="6074" y="5535"/>
                    <a:pt x="6092" y="5461"/>
                  </a:cubicBezTo>
                  <a:close/>
                  <a:moveTo>
                    <a:pt x="6016" y="5660"/>
                  </a:moveTo>
                  <a:lnTo>
                    <a:pt x="6016" y="5660"/>
                  </a:lnTo>
                  <a:cubicBezTo>
                    <a:pt x="6010" y="5672"/>
                    <a:pt x="6005" y="5685"/>
                    <a:pt x="5999" y="5698"/>
                  </a:cubicBezTo>
                  <a:lnTo>
                    <a:pt x="5999" y="5698"/>
                  </a:lnTo>
                  <a:cubicBezTo>
                    <a:pt x="5999" y="5700"/>
                    <a:pt x="5999" y="5702"/>
                    <a:pt x="5998" y="5705"/>
                  </a:cubicBezTo>
                  <a:lnTo>
                    <a:pt x="6016" y="5660"/>
                  </a:lnTo>
                  <a:close/>
                  <a:moveTo>
                    <a:pt x="8356" y="0"/>
                  </a:moveTo>
                  <a:cubicBezTo>
                    <a:pt x="7432" y="1849"/>
                    <a:pt x="6715" y="3970"/>
                    <a:pt x="5970" y="5912"/>
                  </a:cubicBezTo>
                  <a:lnTo>
                    <a:pt x="5970" y="5791"/>
                  </a:lnTo>
                  <a:cubicBezTo>
                    <a:pt x="5977" y="5758"/>
                    <a:pt x="5988" y="5727"/>
                    <a:pt x="5999" y="5698"/>
                  </a:cubicBezTo>
                  <a:lnTo>
                    <a:pt x="5999" y="5698"/>
                  </a:lnTo>
                  <a:cubicBezTo>
                    <a:pt x="6207" y="4353"/>
                    <a:pt x="6328" y="2865"/>
                    <a:pt x="6450" y="1462"/>
                  </a:cubicBezTo>
                  <a:lnTo>
                    <a:pt x="6450" y="1462"/>
                  </a:lnTo>
                  <a:cubicBezTo>
                    <a:pt x="5848" y="1519"/>
                    <a:pt x="5282" y="1641"/>
                    <a:pt x="4716" y="1820"/>
                  </a:cubicBezTo>
                  <a:cubicBezTo>
                    <a:pt x="4866" y="3791"/>
                    <a:pt x="4952" y="5733"/>
                    <a:pt x="5045" y="7704"/>
                  </a:cubicBezTo>
                  <a:lnTo>
                    <a:pt x="5884" y="8062"/>
                  </a:lnTo>
                  <a:lnTo>
                    <a:pt x="6328" y="8270"/>
                  </a:lnTo>
                  <a:cubicBezTo>
                    <a:pt x="7432" y="6894"/>
                    <a:pt x="9044" y="5912"/>
                    <a:pt x="10778" y="5640"/>
                  </a:cubicBezTo>
                  <a:cubicBezTo>
                    <a:pt x="10986" y="5224"/>
                    <a:pt x="10778" y="4744"/>
                    <a:pt x="10599" y="4329"/>
                  </a:cubicBezTo>
                  <a:cubicBezTo>
                    <a:pt x="10571" y="4271"/>
                    <a:pt x="10506" y="4178"/>
                    <a:pt x="10449" y="4149"/>
                  </a:cubicBezTo>
                  <a:cubicBezTo>
                    <a:pt x="10426" y="4142"/>
                    <a:pt x="10402" y="4138"/>
                    <a:pt x="10378" y="4138"/>
                  </a:cubicBezTo>
                  <a:cubicBezTo>
                    <a:pt x="10313" y="4138"/>
                    <a:pt x="10247" y="4165"/>
                    <a:pt x="10184" y="4207"/>
                  </a:cubicBezTo>
                  <a:cubicBezTo>
                    <a:pt x="8929" y="4866"/>
                    <a:pt x="7969" y="5490"/>
                    <a:pt x="6837" y="6328"/>
                  </a:cubicBezTo>
                  <a:lnTo>
                    <a:pt x="7102" y="5791"/>
                  </a:lnTo>
                  <a:cubicBezTo>
                    <a:pt x="7969" y="4028"/>
                    <a:pt x="8686" y="2659"/>
                    <a:pt x="9524" y="688"/>
                  </a:cubicBezTo>
                  <a:cubicBezTo>
                    <a:pt x="9195" y="387"/>
                    <a:pt x="8779" y="151"/>
                    <a:pt x="8356" y="0"/>
                  </a:cubicBezTo>
                  <a:close/>
                  <a:moveTo>
                    <a:pt x="4837" y="7582"/>
                  </a:moveTo>
                  <a:cubicBezTo>
                    <a:pt x="3433" y="10986"/>
                    <a:pt x="1878" y="14304"/>
                    <a:pt x="237" y="17558"/>
                  </a:cubicBezTo>
                  <a:cubicBezTo>
                    <a:pt x="115" y="17765"/>
                    <a:pt x="0" y="17973"/>
                    <a:pt x="0" y="18210"/>
                  </a:cubicBezTo>
                  <a:cubicBezTo>
                    <a:pt x="0" y="18604"/>
                    <a:pt x="330" y="18962"/>
                    <a:pt x="688" y="19106"/>
                  </a:cubicBezTo>
                  <a:cubicBezTo>
                    <a:pt x="1075" y="19256"/>
                    <a:pt x="1491" y="19256"/>
                    <a:pt x="1878" y="19256"/>
                  </a:cubicBezTo>
                  <a:cubicBezTo>
                    <a:pt x="2028" y="19256"/>
                    <a:pt x="2179" y="19256"/>
                    <a:pt x="2301" y="19170"/>
                  </a:cubicBezTo>
                  <a:cubicBezTo>
                    <a:pt x="2358" y="19077"/>
                    <a:pt x="2387" y="18926"/>
                    <a:pt x="2415" y="18812"/>
                  </a:cubicBezTo>
                  <a:cubicBezTo>
                    <a:pt x="2659" y="16748"/>
                    <a:pt x="3519" y="14806"/>
                    <a:pt x="4386" y="12928"/>
                  </a:cubicBezTo>
                  <a:cubicBezTo>
                    <a:pt x="5074" y="11373"/>
                    <a:pt x="5762" y="9854"/>
                    <a:pt x="6479" y="8327"/>
                  </a:cubicBezTo>
                  <a:cubicBezTo>
                    <a:pt x="6421" y="8299"/>
                    <a:pt x="6385" y="8299"/>
                    <a:pt x="6328" y="8270"/>
                  </a:cubicBezTo>
                  <a:cubicBezTo>
                    <a:pt x="6178" y="8213"/>
                    <a:pt x="5998" y="8148"/>
                    <a:pt x="5848" y="8091"/>
                  </a:cubicBezTo>
                  <a:cubicBezTo>
                    <a:pt x="5490" y="7969"/>
                    <a:pt x="5167" y="7790"/>
                    <a:pt x="4837" y="7582"/>
                  </a:cubicBezTo>
                  <a:close/>
                </a:path>
              </a:pathLst>
            </a:custGeom>
            <a:solidFill>
              <a:srgbClr val="7FA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23"/>
            <p:cNvSpPr/>
            <p:nvPr/>
          </p:nvSpPr>
          <p:spPr>
            <a:xfrm>
              <a:off x="162102" y="1843697"/>
              <a:ext cx="413510" cy="545390"/>
            </a:xfrm>
            <a:custGeom>
              <a:avLst/>
              <a:gdLst/>
              <a:ahLst/>
              <a:cxnLst/>
              <a:rect l="l" t="t" r="r" b="b"/>
              <a:pathLst>
                <a:path w="6271" h="8271" fill="none" extrusionOk="0">
                  <a:moveTo>
                    <a:pt x="1641" y="8270"/>
                  </a:moveTo>
                  <a:cubicBezTo>
                    <a:pt x="2716" y="6866"/>
                    <a:pt x="4328" y="5913"/>
                    <a:pt x="6091" y="5640"/>
                  </a:cubicBezTo>
                  <a:cubicBezTo>
                    <a:pt x="6271" y="5225"/>
                    <a:pt x="6091" y="4744"/>
                    <a:pt x="5884" y="4329"/>
                  </a:cubicBezTo>
                  <a:cubicBezTo>
                    <a:pt x="5848" y="4271"/>
                    <a:pt x="5819" y="4178"/>
                    <a:pt x="5762" y="4150"/>
                  </a:cubicBezTo>
                  <a:cubicBezTo>
                    <a:pt x="5669" y="4121"/>
                    <a:pt x="5554" y="4150"/>
                    <a:pt x="5461" y="4207"/>
                  </a:cubicBezTo>
                  <a:cubicBezTo>
                    <a:pt x="4207" y="4866"/>
                    <a:pt x="3282" y="5497"/>
                    <a:pt x="2121" y="6328"/>
                  </a:cubicBezTo>
                  <a:cubicBezTo>
                    <a:pt x="3103" y="4300"/>
                    <a:pt x="3913" y="2867"/>
                    <a:pt x="4809" y="688"/>
                  </a:cubicBezTo>
                  <a:cubicBezTo>
                    <a:pt x="4479" y="387"/>
                    <a:pt x="4092" y="151"/>
                    <a:pt x="3669" y="0"/>
                  </a:cubicBezTo>
                  <a:cubicBezTo>
                    <a:pt x="2745" y="1849"/>
                    <a:pt x="1999" y="3970"/>
                    <a:pt x="1254" y="5913"/>
                  </a:cubicBezTo>
                  <a:cubicBezTo>
                    <a:pt x="1519" y="4508"/>
                    <a:pt x="1612" y="2924"/>
                    <a:pt x="1727" y="1462"/>
                  </a:cubicBezTo>
                  <a:cubicBezTo>
                    <a:pt x="1132" y="1520"/>
                    <a:pt x="566" y="1641"/>
                    <a:pt x="0" y="1821"/>
                  </a:cubicBezTo>
                  <a:cubicBezTo>
                    <a:pt x="150" y="3763"/>
                    <a:pt x="265" y="5733"/>
                    <a:pt x="330" y="7675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23"/>
            <p:cNvSpPr/>
            <p:nvPr/>
          </p:nvSpPr>
          <p:spPr>
            <a:xfrm>
              <a:off x="199424" y="2203796"/>
              <a:ext cx="52950" cy="153640"/>
            </a:xfrm>
            <a:custGeom>
              <a:avLst/>
              <a:gdLst/>
              <a:ahLst/>
              <a:cxnLst/>
              <a:rect l="l" t="t" r="r" b="b"/>
              <a:pathLst>
                <a:path w="803" h="2330" fill="none" extrusionOk="0">
                  <a:moveTo>
                    <a:pt x="803" y="0"/>
                  </a:moveTo>
                  <a:cubicBezTo>
                    <a:pt x="566" y="781"/>
                    <a:pt x="330" y="1555"/>
                    <a:pt x="0" y="2329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23"/>
            <p:cNvSpPr/>
            <p:nvPr/>
          </p:nvSpPr>
          <p:spPr>
            <a:xfrm>
              <a:off x="236746" y="2225490"/>
              <a:ext cx="82755" cy="151794"/>
            </a:xfrm>
            <a:custGeom>
              <a:avLst/>
              <a:gdLst/>
              <a:ahLst/>
              <a:cxnLst/>
              <a:rect l="l" t="t" r="r" b="b"/>
              <a:pathLst>
                <a:path w="1255" h="2302" fill="none" extrusionOk="0">
                  <a:moveTo>
                    <a:pt x="1254" y="1"/>
                  </a:moveTo>
                  <a:cubicBezTo>
                    <a:pt x="925" y="717"/>
                    <a:pt x="416" y="1613"/>
                    <a:pt x="0" y="2301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23"/>
            <p:cNvSpPr/>
            <p:nvPr/>
          </p:nvSpPr>
          <p:spPr>
            <a:xfrm>
              <a:off x="-146959" y="2343655"/>
              <a:ext cx="425313" cy="769849"/>
            </a:xfrm>
            <a:custGeom>
              <a:avLst/>
              <a:gdLst/>
              <a:ahLst/>
              <a:cxnLst/>
              <a:rect l="l" t="t" r="r" b="b"/>
              <a:pathLst>
                <a:path w="6450" h="11675" fill="none" extrusionOk="0">
                  <a:moveTo>
                    <a:pt x="2265" y="11560"/>
                  </a:moveTo>
                  <a:cubicBezTo>
                    <a:pt x="2179" y="11674"/>
                    <a:pt x="2000" y="11674"/>
                    <a:pt x="1849" y="11674"/>
                  </a:cubicBezTo>
                  <a:cubicBezTo>
                    <a:pt x="1462" y="11674"/>
                    <a:pt x="1039" y="11674"/>
                    <a:pt x="681" y="11531"/>
                  </a:cubicBezTo>
                  <a:cubicBezTo>
                    <a:pt x="294" y="11380"/>
                    <a:pt x="0" y="11022"/>
                    <a:pt x="0" y="10635"/>
                  </a:cubicBezTo>
                  <a:cubicBezTo>
                    <a:pt x="0" y="10391"/>
                    <a:pt x="115" y="10184"/>
                    <a:pt x="208" y="9976"/>
                  </a:cubicBezTo>
                  <a:cubicBezTo>
                    <a:pt x="1878" y="6722"/>
                    <a:pt x="3404" y="3376"/>
                    <a:pt x="4837" y="0"/>
                  </a:cubicBezTo>
                  <a:cubicBezTo>
                    <a:pt x="5339" y="330"/>
                    <a:pt x="5877" y="566"/>
                    <a:pt x="6450" y="717"/>
                  </a:cubicBezTo>
                  <a:cubicBezTo>
                    <a:pt x="5762" y="2272"/>
                    <a:pt x="5074" y="3791"/>
                    <a:pt x="4357" y="5318"/>
                  </a:cubicBezTo>
                  <a:cubicBezTo>
                    <a:pt x="3519" y="7231"/>
                    <a:pt x="2623" y="9166"/>
                    <a:pt x="2387" y="11230"/>
                  </a:cubicBezTo>
                  <a:cubicBezTo>
                    <a:pt x="2358" y="11352"/>
                    <a:pt x="2358" y="11466"/>
                    <a:pt x="2265" y="11560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23"/>
            <p:cNvSpPr/>
            <p:nvPr/>
          </p:nvSpPr>
          <p:spPr>
            <a:xfrm>
              <a:off x="-31234" y="2385197"/>
              <a:ext cx="291653" cy="734440"/>
            </a:xfrm>
            <a:custGeom>
              <a:avLst/>
              <a:gdLst/>
              <a:ahLst/>
              <a:cxnLst/>
              <a:rect l="l" t="t" r="r" b="b"/>
              <a:pathLst>
                <a:path w="4423" h="11138" fill="none" extrusionOk="0">
                  <a:moveTo>
                    <a:pt x="4423" y="1"/>
                  </a:moveTo>
                  <a:cubicBezTo>
                    <a:pt x="3319" y="2445"/>
                    <a:pt x="2244" y="4810"/>
                    <a:pt x="1140" y="7253"/>
                  </a:cubicBezTo>
                  <a:cubicBezTo>
                    <a:pt x="603" y="8479"/>
                    <a:pt x="1" y="9790"/>
                    <a:pt x="37" y="11137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23"/>
            <p:cNvSpPr/>
            <p:nvPr/>
          </p:nvSpPr>
          <p:spPr>
            <a:xfrm>
              <a:off x="-28860" y="2780771"/>
              <a:ext cx="84667" cy="187138"/>
            </a:xfrm>
            <a:custGeom>
              <a:avLst/>
              <a:gdLst/>
              <a:ahLst/>
              <a:cxnLst/>
              <a:rect l="l" t="t" r="r" b="b"/>
              <a:pathLst>
                <a:path w="1284" h="2838" fill="none" extrusionOk="0">
                  <a:moveTo>
                    <a:pt x="1284" y="0"/>
                  </a:moveTo>
                  <a:cubicBezTo>
                    <a:pt x="803" y="925"/>
                    <a:pt x="388" y="1885"/>
                    <a:pt x="1" y="2838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23"/>
            <p:cNvSpPr/>
            <p:nvPr/>
          </p:nvSpPr>
          <p:spPr>
            <a:xfrm>
              <a:off x="112911" y="2991515"/>
              <a:ext cx="373880" cy="357461"/>
            </a:xfrm>
            <a:custGeom>
              <a:avLst/>
              <a:gdLst/>
              <a:ahLst/>
              <a:cxnLst/>
              <a:rect l="l" t="t" r="r" b="b"/>
              <a:pathLst>
                <a:path w="5670" h="5421" extrusionOk="0">
                  <a:moveTo>
                    <a:pt x="3011" y="0"/>
                  </a:moveTo>
                  <a:cubicBezTo>
                    <a:pt x="2688" y="0"/>
                    <a:pt x="2237" y="93"/>
                    <a:pt x="2029" y="151"/>
                  </a:cubicBezTo>
                  <a:cubicBezTo>
                    <a:pt x="1642" y="273"/>
                    <a:pt x="1398" y="387"/>
                    <a:pt x="1104" y="631"/>
                  </a:cubicBezTo>
                  <a:cubicBezTo>
                    <a:pt x="896" y="746"/>
                    <a:pt x="746" y="925"/>
                    <a:pt x="596" y="1104"/>
                  </a:cubicBezTo>
                  <a:cubicBezTo>
                    <a:pt x="416" y="1312"/>
                    <a:pt x="295" y="1527"/>
                    <a:pt x="180" y="1849"/>
                  </a:cubicBezTo>
                  <a:cubicBezTo>
                    <a:pt x="1" y="2358"/>
                    <a:pt x="87" y="2781"/>
                    <a:pt x="180" y="3225"/>
                  </a:cubicBezTo>
                  <a:cubicBezTo>
                    <a:pt x="295" y="3677"/>
                    <a:pt x="502" y="4092"/>
                    <a:pt x="832" y="4422"/>
                  </a:cubicBezTo>
                  <a:cubicBezTo>
                    <a:pt x="1011" y="4630"/>
                    <a:pt x="1190" y="4809"/>
                    <a:pt x="1434" y="4959"/>
                  </a:cubicBezTo>
                  <a:cubicBezTo>
                    <a:pt x="1902" y="5267"/>
                    <a:pt x="2470" y="5420"/>
                    <a:pt x="3037" y="5420"/>
                  </a:cubicBezTo>
                  <a:cubicBezTo>
                    <a:pt x="3408" y="5420"/>
                    <a:pt x="3779" y="5355"/>
                    <a:pt x="4121" y="5225"/>
                  </a:cubicBezTo>
                  <a:cubicBezTo>
                    <a:pt x="4301" y="5139"/>
                    <a:pt x="4480" y="5045"/>
                    <a:pt x="4659" y="4931"/>
                  </a:cubicBezTo>
                  <a:cubicBezTo>
                    <a:pt x="5311" y="4451"/>
                    <a:pt x="5669" y="3526"/>
                    <a:pt x="5641" y="2745"/>
                  </a:cubicBezTo>
                  <a:cubicBezTo>
                    <a:pt x="5612" y="1971"/>
                    <a:pt x="5225" y="1254"/>
                    <a:pt x="4659" y="717"/>
                  </a:cubicBezTo>
                  <a:cubicBezTo>
                    <a:pt x="4179" y="273"/>
                    <a:pt x="3699" y="29"/>
                    <a:pt x="3011" y="0"/>
                  </a:cubicBezTo>
                  <a:close/>
                </a:path>
              </a:pathLst>
            </a:custGeom>
            <a:solidFill>
              <a:srgbClr val="FCC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23"/>
            <p:cNvSpPr/>
            <p:nvPr/>
          </p:nvSpPr>
          <p:spPr>
            <a:xfrm>
              <a:off x="89304" y="2965996"/>
              <a:ext cx="373814" cy="366297"/>
            </a:xfrm>
            <a:custGeom>
              <a:avLst/>
              <a:gdLst/>
              <a:ahLst/>
              <a:cxnLst/>
              <a:rect l="l" t="t" r="r" b="b"/>
              <a:pathLst>
                <a:path w="5669" h="5555" fill="none" extrusionOk="0">
                  <a:moveTo>
                    <a:pt x="1398" y="4959"/>
                  </a:moveTo>
                  <a:cubicBezTo>
                    <a:pt x="2179" y="5461"/>
                    <a:pt x="3225" y="5554"/>
                    <a:pt x="4085" y="5225"/>
                  </a:cubicBezTo>
                  <a:cubicBezTo>
                    <a:pt x="4264" y="5139"/>
                    <a:pt x="4479" y="5045"/>
                    <a:pt x="4623" y="4924"/>
                  </a:cubicBezTo>
                  <a:cubicBezTo>
                    <a:pt x="5282" y="4451"/>
                    <a:pt x="5669" y="3526"/>
                    <a:pt x="5612" y="2745"/>
                  </a:cubicBezTo>
                  <a:cubicBezTo>
                    <a:pt x="5583" y="1971"/>
                    <a:pt x="5196" y="1254"/>
                    <a:pt x="4623" y="717"/>
                  </a:cubicBezTo>
                  <a:cubicBezTo>
                    <a:pt x="4150" y="265"/>
                    <a:pt x="3670" y="29"/>
                    <a:pt x="2982" y="29"/>
                  </a:cubicBezTo>
                  <a:cubicBezTo>
                    <a:pt x="2652" y="0"/>
                    <a:pt x="2208" y="86"/>
                    <a:pt x="2000" y="151"/>
                  </a:cubicBezTo>
                  <a:cubicBezTo>
                    <a:pt x="1613" y="265"/>
                    <a:pt x="1369" y="387"/>
                    <a:pt x="1075" y="624"/>
                  </a:cubicBezTo>
                  <a:cubicBezTo>
                    <a:pt x="860" y="774"/>
                    <a:pt x="717" y="925"/>
                    <a:pt x="567" y="1104"/>
                  </a:cubicBezTo>
                  <a:cubicBezTo>
                    <a:pt x="416" y="1312"/>
                    <a:pt x="266" y="1520"/>
                    <a:pt x="144" y="1849"/>
                  </a:cubicBezTo>
                  <a:cubicBezTo>
                    <a:pt x="0" y="2358"/>
                    <a:pt x="58" y="2774"/>
                    <a:pt x="180" y="3225"/>
                  </a:cubicBezTo>
                  <a:cubicBezTo>
                    <a:pt x="266" y="3669"/>
                    <a:pt x="502" y="4092"/>
                    <a:pt x="803" y="4451"/>
                  </a:cubicBezTo>
                  <a:cubicBezTo>
                    <a:pt x="982" y="4630"/>
                    <a:pt x="1161" y="4809"/>
                    <a:pt x="1398" y="4959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23"/>
            <p:cNvSpPr/>
            <p:nvPr/>
          </p:nvSpPr>
          <p:spPr>
            <a:xfrm>
              <a:off x="114823" y="2997647"/>
              <a:ext cx="320930" cy="295411"/>
            </a:xfrm>
            <a:custGeom>
              <a:avLst/>
              <a:gdLst/>
              <a:ahLst/>
              <a:cxnLst/>
              <a:rect l="l" t="t" r="r" b="b"/>
              <a:pathLst>
                <a:path w="4867" h="4480" fill="none" extrusionOk="0">
                  <a:moveTo>
                    <a:pt x="2150" y="180"/>
                  </a:moveTo>
                  <a:cubicBezTo>
                    <a:pt x="2208" y="58"/>
                    <a:pt x="2329" y="29"/>
                    <a:pt x="2444" y="0"/>
                  </a:cubicBezTo>
                  <a:cubicBezTo>
                    <a:pt x="2716" y="0"/>
                    <a:pt x="2982" y="58"/>
                    <a:pt x="3161" y="208"/>
                  </a:cubicBezTo>
                  <a:cubicBezTo>
                    <a:pt x="3197" y="237"/>
                    <a:pt x="3225" y="266"/>
                    <a:pt x="3254" y="266"/>
                  </a:cubicBezTo>
                  <a:lnTo>
                    <a:pt x="3311" y="266"/>
                  </a:lnTo>
                  <a:cubicBezTo>
                    <a:pt x="3670" y="323"/>
                    <a:pt x="3999" y="567"/>
                    <a:pt x="4150" y="896"/>
                  </a:cubicBezTo>
                  <a:cubicBezTo>
                    <a:pt x="4565" y="1133"/>
                    <a:pt x="4773" y="1642"/>
                    <a:pt x="4658" y="2086"/>
                  </a:cubicBezTo>
                  <a:cubicBezTo>
                    <a:pt x="4809" y="2236"/>
                    <a:pt x="4866" y="2473"/>
                    <a:pt x="4866" y="2688"/>
                  </a:cubicBezTo>
                  <a:cubicBezTo>
                    <a:pt x="4838" y="2896"/>
                    <a:pt x="4716" y="3103"/>
                    <a:pt x="4537" y="3225"/>
                  </a:cubicBezTo>
                  <a:cubicBezTo>
                    <a:pt x="4508" y="3254"/>
                    <a:pt x="4508" y="3254"/>
                    <a:pt x="4479" y="3283"/>
                  </a:cubicBezTo>
                  <a:cubicBezTo>
                    <a:pt x="4451" y="3311"/>
                    <a:pt x="4451" y="3340"/>
                    <a:pt x="4415" y="3369"/>
                  </a:cubicBezTo>
                  <a:cubicBezTo>
                    <a:pt x="4300" y="3670"/>
                    <a:pt x="3999" y="3877"/>
                    <a:pt x="3670" y="3906"/>
                  </a:cubicBezTo>
                  <a:cubicBezTo>
                    <a:pt x="3641" y="4085"/>
                    <a:pt x="3490" y="4236"/>
                    <a:pt x="3311" y="4329"/>
                  </a:cubicBezTo>
                  <a:cubicBezTo>
                    <a:pt x="3161" y="4386"/>
                    <a:pt x="2953" y="4415"/>
                    <a:pt x="2774" y="4444"/>
                  </a:cubicBezTo>
                  <a:cubicBezTo>
                    <a:pt x="2566" y="4479"/>
                    <a:pt x="2329" y="4479"/>
                    <a:pt x="2208" y="4329"/>
                  </a:cubicBezTo>
                  <a:cubicBezTo>
                    <a:pt x="2150" y="4415"/>
                    <a:pt x="1971" y="4415"/>
                    <a:pt x="1849" y="4386"/>
                  </a:cubicBezTo>
                  <a:cubicBezTo>
                    <a:pt x="1520" y="4329"/>
                    <a:pt x="1226" y="4121"/>
                    <a:pt x="1011" y="3849"/>
                  </a:cubicBezTo>
                  <a:cubicBezTo>
                    <a:pt x="982" y="3820"/>
                    <a:pt x="982" y="3791"/>
                    <a:pt x="953" y="3791"/>
                  </a:cubicBezTo>
                  <a:cubicBezTo>
                    <a:pt x="925" y="3763"/>
                    <a:pt x="896" y="3727"/>
                    <a:pt x="832" y="3727"/>
                  </a:cubicBezTo>
                  <a:cubicBezTo>
                    <a:pt x="509" y="3548"/>
                    <a:pt x="330" y="3189"/>
                    <a:pt x="330" y="2802"/>
                  </a:cubicBezTo>
                  <a:cubicBezTo>
                    <a:pt x="208" y="2717"/>
                    <a:pt x="115" y="2595"/>
                    <a:pt x="86" y="2444"/>
                  </a:cubicBezTo>
                  <a:cubicBezTo>
                    <a:pt x="29" y="2265"/>
                    <a:pt x="0" y="2086"/>
                    <a:pt x="29" y="1935"/>
                  </a:cubicBezTo>
                  <a:cubicBezTo>
                    <a:pt x="86" y="1756"/>
                    <a:pt x="180" y="1577"/>
                    <a:pt x="330" y="1520"/>
                  </a:cubicBezTo>
                  <a:cubicBezTo>
                    <a:pt x="416" y="1462"/>
                    <a:pt x="359" y="1369"/>
                    <a:pt x="359" y="1283"/>
                  </a:cubicBezTo>
                  <a:cubicBezTo>
                    <a:pt x="330" y="1133"/>
                    <a:pt x="445" y="1011"/>
                    <a:pt x="538" y="925"/>
                  </a:cubicBezTo>
                  <a:cubicBezTo>
                    <a:pt x="595" y="832"/>
                    <a:pt x="688" y="746"/>
                    <a:pt x="774" y="681"/>
                  </a:cubicBezTo>
                  <a:cubicBezTo>
                    <a:pt x="867" y="624"/>
                    <a:pt x="982" y="595"/>
                    <a:pt x="1104" y="595"/>
                  </a:cubicBezTo>
                  <a:cubicBezTo>
                    <a:pt x="1161" y="624"/>
                    <a:pt x="1226" y="624"/>
                    <a:pt x="1254" y="595"/>
                  </a:cubicBezTo>
                  <a:lnTo>
                    <a:pt x="1254" y="473"/>
                  </a:lnTo>
                  <a:cubicBezTo>
                    <a:pt x="1254" y="359"/>
                    <a:pt x="1405" y="237"/>
                    <a:pt x="1520" y="208"/>
                  </a:cubicBezTo>
                  <a:cubicBezTo>
                    <a:pt x="1727" y="115"/>
                    <a:pt x="1971" y="58"/>
                    <a:pt x="2150" y="180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23"/>
            <p:cNvSpPr/>
            <p:nvPr/>
          </p:nvSpPr>
          <p:spPr>
            <a:xfrm>
              <a:off x="173905" y="3158805"/>
              <a:ext cx="102141" cy="124297"/>
            </a:xfrm>
            <a:custGeom>
              <a:avLst/>
              <a:gdLst/>
              <a:ahLst/>
              <a:cxnLst/>
              <a:rect l="l" t="t" r="r" b="b"/>
              <a:pathLst>
                <a:path w="1549" h="1885" fill="none" extrusionOk="0">
                  <a:moveTo>
                    <a:pt x="1312" y="1885"/>
                  </a:moveTo>
                  <a:cubicBezTo>
                    <a:pt x="1405" y="1462"/>
                    <a:pt x="1519" y="925"/>
                    <a:pt x="1519" y="509"/>
                  </a:cubicBezTo>
                  <a:cubicBezTo>
                    <a:pt x="1491" y="301"/>
                    <a:pt x="1548" y="151"/>
                    <a:pt x="1462" y="29"/>
                  </a:cubicBezTo>
                  <a:cubicBezTo>
                    <a:pt x="1433" y="0"/>
                    <a:pt x="1369" y="0"/>
                    <a:pt x="1312" y="0"/>
                  </a:cubicBezTo>
                  <a:cubicBezTo>
                    <a:pt x="1283" y="29"/>
                    <a:pt x="1161" y="151"/>
                    <a:pt x="1104" y="208"/>
                  </a:cubicBezTo>
                  <a:cubicBezTo>
                    <a:pt x="831" y="659"/>
                    <a:pt x="444" y="1018"/>
                    <a:pt x="0" y="1283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23"/>
            <p:cNvSpPr/>
            <p:nvPr/>
          </p:nvSpPr>
          <p:spPr>
            <a:xfrm>
              <a:off x="136583" y="3154980"/>
              <a:ext cx="123835" cy="27497"/>
            </a:xfrm>
            <a:custGeom>
              <a:avLst/>
              <a:gdLst/>
              <a:ahLst/>
              <a:cxnLst/>
              <a:rect l="l" t="t" r="r" b="b"/>
              <a:pathLst>
                <a:path w="1878" h="417" fill="none" extrusionOk="0">
                  <a:moveTo>
                    <a:pt x="1878" y="123"/>
                  </a:moveTo>
                  <a:lnTo>
                    <a:pt x="1878" y="58"/>
                  </a:lnTo>
                  <a:cubicBezTo>
                    <a:pt x="1878" y="30"/>
                    <a:pt x="1849" y="30"/>
                    <a:pt x="1849" y="30"/>
                  </a:cubicBezTo>
                  <a:cubicBezTo>
                    <a:pt x="1792" y="1"/>
                    <a:pt x="1698" y="1"/>
                    <a:pt x="1641" y="1"/>
                  </a:cubicBezTo>
                  <a:cubicBezTo>
                    <a:pt x="1311" y="1"/>
                    <a:pt x="860" y="123"/>
                    <a:pt x="566" y="237"/>
                  </a:cubicBezTo>
                  <a:cubicBezTo>
                    <a:pt x="358" y="302"/>
                    <a:pt x="179" y="359"/>
                    <a:pt x="0" y="416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23"/>
            <p:cNvSpPr/>
            <p:nvPr/>
          </p:nvSpPr>
          <p:spPr>
            <a:xfrm>
              <a:off x="140342" y="3094052"/>
              <a:ext cx="118164" cy="62907"/>
            </a:xfrm>
            <a:custGeom>
              <a:avLst/>
              <a:gdLst/>
              <a:ahLst/>
              <a:cxnLst/>
              <a:rect l="l" t="t" r="r" b="b"/>
              <a:pathLst>
                <a:path w="1792" h="954" fill="none" extrusionOk="0">
                  <a:moveTo>
                    <a:pt x="1792" y="954"/>
                  </a:moveTo>
                  <a:lnTo>
                    <a:pt x="1792" y="868"/>
                  </a:lnTo>
                  <a:cubicBezTo>
                    <a:pt x="1763" y="832"/>
                    <a:pt x="1763" y="803"/>
                    <a:pt x="1735" y="774"/>
                  </a:cubicBezTo>
                  <a:cubicBezTo>
                    <a:pt x="1133" y="473"/>
                    <a:pt x="595" y="237"/>
                    <a:pt x="0" y="0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23"/>
            <p:cNvSpPr/>
            <p:nvPr/>
          </p:nvSpPr>
          <p:spPr>
            <a:xfrm>
              <a:off x="191379" y="3038728"/>
              <a:ext cx="70951" cy="108339"/>
            </a:xfrm>
            <a:custGeom>
              <a:avLst/>
              <a:gdLst/>
              <a:ahLst/>
              <a:cxnLst/>
              <a:rect l="l" t="t" r="r" b="b"/>
              <a:pathLst>
                <a:path w="1076" h="1643" fill="none" extrusionOk="0">
                  <a:moveTo>
                    <a:pt x="1047" y="1642"/>
                  </a:moveTo>
                  <a:cubicBezTo>
                    <a:pt x="1075" y="1585"/>
                    <a:pt x="1047" y="1556"/>
                    <a:pt x="1047" y="1527"/>
                  </a:cubicBezTo>
                  <a:cubicBezTo>
                    <a:pt x="867" y="1105"/>
                    <a:pt x="566" y="660"/>
                    <a:pt x="330" y="302"/>
                  </a:cubicBezTo>
                  <a:cubicBezTo>
                    <a:pt x="244" y="180"/>
                    <a:pt x="151" y="58"/>
                    <a:pt x="0" y="1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23"/>
            <p:cNvSpPr/>
            <p:nvPr/>
          </p:nvSpPr>
          <p:spPr>
            <a:xfrm>
              <a:off x="268397" y="3156893"/>
              <a:ext cx="88426" cy="100690"/>
            </a:xfrm>
            <a:custGeom>
              <a:avLst/>
              <a:gdLst/>
              <a:ahLst/>
              <a:cxnLst/>
              <a:rect l="l" t="t" r="r" b="b"/>
              <a:pathLst>
                <a:path w="1341" h="1527" fill="none" extrusionOk="0">
                  <a:moveTo>
                    <a:pt x="1341" y="1527"/>
                  </a:moveTo>
                  <a:cubicBezTo>
                    <a:pt x="1283" y="1405"/>
                    <a:pt x="1226" y="1283"/>
                    <a:pt x="1133" y="1169"/>
                  </a:cubicBezTo>
                  <a:cubicBezTo>
                    <a:pt x="1075" y="1075"/>
                    <a:pt x="1011" y="1018"/>
                    <a:pt x="954" y="925"/>
                  </a:cubicBezTo>
                  <a:cubicBezTo>
                    <a:pt x="774" y="746"/>
                    <a:pt x="473" y="416"/>
                    <a:pt x="294" y="237"/>
                  </a:cubicBezTo>
                  <a:cubicBezTo>
                    <a:pt x="208" y="151"/>
                    <a:pt x="115" y="58"/>
                    <a:pt x="0" y="1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23"/>
            <p:cNvSpPr/>
            <p:nvPr/>
          </p:nvSpPr>
          <p:spPr>
            <a:xfrm>
              <a:off x="280201" y="3156893"/>
              <a:ext cx="128121" cy="59148"/>
            </a:xfrm>
            <a:custGeom>
              <a:avLst/>
              <a:gdLst/>
              <a:ahLst/>
              <a:cxnLst/>
              <a:rect l="l" t="t" r="r" b="b"/>
              <a:pathLst>
                <a:path w="1943" h="897" fill="none" extrusionOk="0">
                  <a:moveTo>
                    <a:pt x="1" y="58"/>
                  </a:moveTo>
                  <a:cubicBezTo>
                    <a:pt x="29" y="29"/>
                    <a:pt x="58" y="1"/>
                    <a:pt x="115" y="1"/>
                  </a:cubicBezTo>
                  <a:cubicBezTo>
                    <a:pt x="180" y="1"/>
                    <a:pt x="208" y="29"/>
                    <a:pt x="266" y="29"/>
                  </a:cubicBezTo>
                  <a:cubicBezTo>
                    <a:pt x="896" y="302"/>
                    <a:pt x="1341" y="595"/>
                    <a:pt x="1943" y="896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23"/>
            <p:cNvSpPr/>
            <p:nvPr/>
          </p:nvSpPr>
          <p:spPr>
            <a:xfrm>
              <a:off x="283959" y="3135132"/>
              <a:ext cx="138078" cy="18068"/>
            </a:xfrm>
            <a:custGeom>
              <a:avLst/>
              <a:gdLst/>
              <a:ahLst/>
              <a:cxnLst/>
              <a:rect l="l" t="t" r="r" b="b"/>
              <a:pathLst>
                <a:path w="2094" h="274" fill="none" extrusionOk="0">
                  <a:moveTo>
                    <a:pt x="1" y="273"/>
                  </a:moveTo>
                  <a:cubicBezTo>
                    <a:pt x="123" y="245"/>
                    <a:pt x="237" y="209"/>
                    <a:pt x="359" y="209"/>
                  </a:cubicBezTo>
                  <a:cubicBezTo>
                    <a:pt x="839" y="151"/>
                    <a:pt x="1585" y="30"/>
                    <a:pt x="2093" y="1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23"/>
            <p:cNvSpPr/>
            <p:nvPr/>
          </p:nvSpPr>
          <p:spPr>
            <a:xfrm>
              <a:off x="285871" y="3056730"/>
              <a:ext cx="102603" cy="84667"/>
            </a:xfrm>
            <a:custGeom>
              <a:avLst/>
              <a:gdLst/>
              <a:ahLst/>
              <a:cxnLst/>
              <a:rect l="l" t="t" r="r" b="b"/>
              <a:pathLst>
                <a:path w="1556" h="1284" fill="none" extrusionOk="0">
                  <a:moveTo>
                    <a:pt x="1" y="1283"/>
                  </a:moveTo>
                  <a:cubicBezTo>
                    <a:pt x="388" y="925"/>
                    <a:pt x="1255" y="237"/>
                    <a:pt x="1556" y="0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23"/>
            <p:cNvSpPr/>
            <p:nvPr/>
          </p:nvSpPr>
          <p:spPr>
            <a:xfrm>
              <a:off x="256594" y="3009451"/>
              <a:ext cx="15628" cy="127660"/>
            </a:xfrm>
            <a:custGeom>
              <a:avLst/>
              <a:gdLst/>
              <a:ahLst/>
              <a:cxnLst/>
              <a:rect l="l" t="t" r="r" b="b"/>
              <a:pathLst>
                <a:path w="237" h="1936" fill="none" extrusionOk="0">
                  <a:moveTo>
                    <a:pt x="151" y="1936"/>
                  </a:moveTo>
                  <a:cubicBezTo>
                    <a:pt x="208" y="1878"/>
                    <a:pt x="208" y="1792"/>
                    <a:pt x="208" y="1699"/>
                  </a:cubicBezTo>
                  <a:cubicBezTo>
                    <a:pt x="237" y="1491"/>
                    <a:pt x="237" y="1076"/>
                    <a:pt x="208" y="861"/>
                  </a:cubicBezTo>
                  <a:cubicBezTo>
                    <a:pt x="179" y="474"/>
                    <a:pt x="151" y="237"/>
                    <a:pt x="0" y="1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23"/>
            <p:cNvSpPr/>
            <p:nvPr/>
          </p:nvSpPr>
          <p:spPr>
            <a:xfrm>
              <a:off x="272156" y="3015122"/>
              <a:ext cx="59148" cy="121989"/>
            </a:xfrm>
            <a:custGeom>
              <a:avLst/>
              <a:gdLst/>
              <a:ahLst/>
              <a:cxnLst/>
              <a:rect l="l" t="t" r="r" b="b"/>
              <a:pathLst>
                <a:path w="897" h="1850" fill="none" extrusionOk="0">
                  <a:moveTo>
                    <a:pt x="1" y="1850"/>
                  </a:moveTo>
                  <a:cubicBezTo>
                    <a:pt x="29" y="1850"/>
                    <a:pt x="94" y="1850"/>
                    <a:pt x="123" y="1821"/>
                  </a:cubicBezTo>
                  <a:cubicBezTo>
                    <a:pt x="151" y="1792"/>
                    <a:pt x="180" y="1764"/>
                    <a:pt x="180" y="1706"/>
                  </a:cubicBezTo>
                  <a:cubicBezTo>
                    <a:pt x="273" y="1556"/>
                    <a:pt x="811" y="273"/>
                    <a:pt x="897" y="1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23"/>
            <p:cNvSpPr/>
            <p:nvPr/>
          </p:nvSpPr>
          <p:spPr>
            <a:xfrm>
              <a:off x="252308" y="3127615"/>
              <a:ext cx="35542" cy="35476"/>
            </a:xfrm>
            <a:custGeom>
              <a:avLst/>
              <a:gdLst/>
              <a:ahLst/>
              <a:cxnLst/>
              <a:rect l="l" t="t" r="r" b="b"/>
              <a:pathLst>
                <a:path w="539" h="538" fill="none" extrusionOk="0">
                  <a:moveTo>
                    <a:pt x="94" y="502"/>
                  </a:moveTo>
                  <a:lnTo>
                    <a:pt x="216" y="502"/>
                  </a:lnTo>
                  <a:cubicBezTo>
                    <a:pt x="216" y="502"/>
                    <a:pt x="244" y="502"/>
                    <a:pt x="244" y="538"/>
                  </a:cubicBezTo>
                  <a:lnTo>
                    <a:pt x="330" y="538"/>
                  </a:lnTo>
                  <a:cubicBezTo>
                    <a:pt x="395" y="538"/>
                    <a:pt x="452" y="502"/>
                    <a:pt x="481" y="445"/>
                  </a:cubicBezTo>
                  <a:cubicBezTo>
                    <a:pt x="510" y="387"/>
                    <a:pt x="538" y="323"/>
                    <a:pt x="538" y="265"/>
                  </a:cubicBezTo>
                  <a:lnTo>
                    <a:pt x="538" y="208"/>
                  </a:lnTo>
                  <a:cubicBezTo>
                    <a:pt x="510" y="179"/>
                    <a:pt x="510" y="179"/>
                    <a:pt x="481" y="179"/>
                  </a:cubicBezTo>
                  <a:cubicBezTo>
                    <a:pt x="452" y="144"/>
                    <a:pt x="424" y="115"/>
                    <a:pt x="395" y="58"/>
                  </a:cubicBezTo>
                  <a:cubicBezTo>
                    <a:pt x="395" y="29"/>
                    <a:pt x="359" y="0"/>
                    <a:pt x="330" y="0"/>
                  </a:cubicBezTo>
                  <a:lnTo>
                    <a:pt x="302" y="29"/>
                  </a:lnTo>
                  <a:cubicBezTo>
                    <a:pt x="302" y="58"/>
                    <a:pt x="273" y="58"/>
                    <a:pt x="273" y="86"/>
                  </a:cubicBezTo>
                  <a:cubicBezTo>
                    <a:pt x="244" y="115"/>
                    <a:pt x="151" y="115"/>
                    <a:pt x="123" y="144"/>
                  </a:cubicBezTo>
                  <a:lnTo>
                    <a:pt x="94" y="144"/>
                  </a:lnTo>
                  <a:cubicBezTo>
                    <a:pt x="94" y="179"/>
                    <a:pt x="94" y="179"/>
                    <a:pt x="123" y="179"/>
                  </a:cubicBezTo>
                  <a:cubicBezTo>
                    <a:pt x="151" y="265"/>
                    <a:pt x="65" y="265"/>
                    <a:pt x="37" y="323"/>
                  </a:cubicBezTo>
                  <a:cubicBezTo>
                    <a:pt x="1" y="387"/>
                    <a:pt x="65" y="473"/>
                    <a:pt x="94" y="502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23"/>
            <p:cNvSpPr/>
            <p:nvPr/>
          </p:nvSpPr>
          <p:spPr>
            <a:xfrm>
              <a:off x="266485" y="3147002"/>
              <a:ext cx="66" cy="66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23"/>
            <p:cNvSpPr/>
            <p:nvPr/>
          </p:nvSpPr>
          <p:spPr>
            <a:xfrm>
              <a:off x="-92163" y="1589433"/>
              <a:ext cx="317171" cy="203293"/>
            </a:xfrm>
            <a:custGeom>
              <a:avLst/>
              <a:gdLst/>
              <a:ahLst/>
              <a:cxnLst/>
              <a:rect l="l" t="t" r="r" b="b"/>
              <a:pathLst>
                <a:path w="4810" h="3083" fill="none" extrusionOk="0">
                  <a:moveTo>
                    <a:pt x="1971" y="395"/>
                  </a:moveTo>
                  <a:cubicBezTo>
                    <a:pt x="2244" y="331"/>
                    <a:pt x="2423" y="1"/>
                    <a:pt x="2717" y="1"/>
                  </a:cubicBezTo>
                  <a:cubicBezTo>
                    <a:pt x="3018" y="1"/>
                    <a:pt x="3168" y="359"/>
                    <a:pt x="3433" y="481"/>
                  </a:cubicBezTo>
                  <a:cubicBezTo>
                    <a:pt x="3677" y="574"/>
                    <a:pt x="3913" y="510"/>
                    <a:pt x="4150" y="510"/>
                  </a:cubicBezTo>
                  <a:cubicBezTo>
                    <a:pt x="4393" y="481"/>
                    <a:pt x="4659" y="538"/>
                    <a:pt x="4752" y="753"/>
                  </a:cubicBezTo>
                  <a:cubicBezTo>
                    <a:pt x="4809" y="932"/>
                    <a:pt x="4752" y="1112"/>
                    <a:pt x="4630" y="1226"/>
                  </a:cubicBezTo>
                  <a:cubicBezTo>
                    <a:pt x="4544" y="1377"/>
                    <a:pt x="4422" y="1499"/>
                    <a:pt x="4329" y="1649"/>
                  </a:cubicBezTo>
                  <a:cubicBezTo>
                    <a:pt x="4272" y="1792"/>
                    <a:pt x="4272" y="1943"/>
                    <a:pt x="4186" y="2065"/>
                  </a:cubicBezTo>
                  <a:cubicBezTo>
                    <a:pt x="4064" y="2244"/>
                    <a:pt x="3856" y="2301"/>
                    <a:pt x="3677" y="2330"/>
                  </a:cubicBezTo>
                  <a:cubicBezTo>
                    <a:pt x="3469" y="2366"/>
                    <a:pt x="3254" y="2330"/>
                    <a:pt x="3046" y="2301"/>
                  </a:cubicBezTo>
                  <a:cubicBezTo>
                    <a:pt x="2989" y="2301"/>
                    <a:pt x="2896" y="2301"/>
                    <a:pt x="2838" y="2366"/>
                  </a:cubicBezTo>
                  <a:cubicBezTo>
                    <a:pt x="2717" y="2423"/>
                    <a:pt x="2717" y="2545"/>
                    <a:pt x="2631" y="2660"/>
                  </a:cubicBezTo>
                  <a:cubicBezTo>
                    <a:pt x="2451" y="2932"/>
                    <a:pt x="2000" y="2839"/>
                    <a:pt x="1677" y="2903"/>
                  </a:cubicBezTo>
                  <a:cubicBezTo>
                    <a:pt x="1527" y="2932"/>
                    <a:pt x="1376" y="3018"/>
                    <a:pt x="1197" y="3047"/>
                  </a:cubicBezTo>
                  <a:cubicBezTo>
                    <a:pt x="810" y="3082"/>
                    <a:pt x="481" y="2781"/>
                    <a:pt x="273" y="2452"/>
                  </a:cubicBezTo>
                  <a:cubicBezTo>
                    <a:pt x="122" y="2215"/>
                    <a:pt x="1" y="1943"/>
                    <a:pt x="1" y="1649"/>
                  </a:cubicBezTo>
                  <a:cubicBezTo>
                    <a:pt x="29" y="1348"/>
                    <a:pt x="180" y="1047"/>
                    <a:pt x="452" y="961"/>
                  </a:cubicBezTo>
                  <a:cubicBezTo>
                    <a:pt x="538" y="932"/>
                    <a:pt x="631" y="932"/>
                    <a:pt x="717" y="868"/>
                  </a:cubicBezTo>
                  <a:cubicBezTo>
                    <a:pt x="868" y="782"/>
                    <a:pt x="896" y="538"/>
                    <a:pt x="1018" y="424"/>
                  </a:cubicBezTo>
                  <a:cubicBezTo>
                    <a:pt x="1283" y="216"/>
                    <a:pt x="1677" y="481"/>
                    <a:pt x="1971" y="395"/>
                  </a:cubicBezTo>
                  <a:close/>
                </a:path>
              </a:pathLst>
            </a:custGeom>
            <a:noFill/>
            <a:ln w="30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23"/>
            <p:cNvSpPr/>
            <p:nvPr/>
          </p:nvSpPr>
          <p:spPr>
            <a:xfrm>
              <a:off x="-87877" y="1654648"/>
              <a:ext cx="265606" cy="88426"/>
            </a:xfrm>
            <a:custGeom>
              <a:avLst/>
              <a:gdLst/>
              <a:ahLst/>
              <a:cxnLst/>
              <a:rect l="l" t="t" r="r" b="b"/>
              <a:pathLst>
                <a:path w="4028" h="1341" fill="none" extrusionOk="0">
                  <a:moveTo>
                    <a:pt x="4027" y="1"/>
                  </a:moveTo>
                  <a:cubicBezTo>
                    <a:pt x="3311" y="58"/>
                    <a:pt x="2594" y="151"/>
                    <a:pt x="1878" y="330"/>
                  </a:cubicBezTo>
                  <a:cubicBezTo>
                    <a:pt x="1190" y="538"/>
                    <a:pt x="537" y="839"/>
                    <a:pt x="0" y="1341"/>
                  </a:cubicBezTo>
                </a:path>
              </a:pathLst>
            </a:custGeom>
            <a:noFill/>
            <a:ln w="30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23"/>
            <p:cNvSpPr/>
            <p:nvPr/>
          </p:nvSpPr>
          <p:spPr>
            <a:xfrm>
              <a:off x="207403" y="1223202"/>
              <a:ext cx="378166" cy="360626"/>
            </a:xfrm>
            <a:custGeom>
              <a:avLst/>
              <a:gdLst/>
              <a:ahLst/>
              <a:cxnLst/>
              <a:rect l="l" t="t" r="r" b="b"/>
              <a:pathLst>
                <a:path w="5735" h="5469" fill="none" extrusionOk="0">
                  <a:moveTo>
                    <a:pt x="2896" y="5412"/>
                  </a:moveTo>
                  <a:cubicBezTo>
                    <a:pt x="3763" y="5261"/>
                    <a:pt x="4566" y="4810"/>
                    <a:pt x="5132" y="4122"/>
                  </a:cubicBezTo>
                  <a:cubicBezTo>
                    <a:pt x="5462" y="3706"/>
                    <a:pt x="5734" y="3197"/>
                    <a:pt x="5734" y="2660"/>
                  </a:cubicBezTo>
                  <a:cubicBezTo>
                    <a:pt x="5734" y="2094"/>
                    <a:pt x="5404" y="1556"/>
                    <a:pt x="4896" y="1377"/>
                  </a:cubicBezTo>
                  <a:cubicBezTo>
                    <a:pt x="4566" y="1255"/>
                    <a:pt x="4179" y="1320"/>
                    <a:pt x="3849" y="1406"/>
                  </a:cubicBezTo>
                  <a:cubicBezTo>
                    <a:pt x="3727" y="1470"/>
                    <a:pt x="3613" y="1499"/>
                    <a:pt x="3491" y="1499"/>
                  </a:cubicBezTo>
                  <a:cubicBezTo>
                    <a:pt x="3190" y="1470"/>
                    <a:pt x="3190" y="1255"/>
                    <a:pt x="3161" y="1019"/>
                  </a:cubicBezTo>
                  <a:cubicBezTo>
                    <a:pt x="3104" y="753"/>
                    <a:pt x="3011" y="481"/>
                    <a:pt x="2832" y="302"/>
                  </a:cubicBezTo>
                  <a:cubicBezTo>
                    <a:pt x="2567" y="65"/>
                    <a:pt x="2180" y="1"/>
                    <a:pt x="1850" y="94"/>
                  </a:cubicBezTo>
                  <a:cubicBezTo>
                    <a:pt x="1520" y="180"/>
                    <a:pt x="1219" y="424"/>
                    <a:pt x="983" y="660"/>
                  </a:cubicBezTo>
                  <a:cubicBezTo>
                    <a:pt x="323" y="1377"/>
                    <a:pt x="1" y="2452"/>
                    <a:pt x="180" y="3405"/>
                  </a:cubicBezTo>
                  <a:cubicBezTo>
                    <a:pt x="266" y="3828"/>
                    <a:pt x="445" y="4272"/>
                    <a:pt x="832" y="4451"/>
                  </a:cubicBezTo>
                  <a:cubicBezTo>
                    <a:pt x="1133" y="4630"/>
                    <a:pt x="1520" y="4602"/>
                    <a:pt x="1793" y="4810"/>
                  </a:cubicBezTo>
                  <a:cubicBezTo>
                    <a:pt x="2058" y="4989"/>
                    <a:pt x="2180" y="5318"/>
                    <a:pt x="2473" y="5412"/>
                  </a:cubicBezTo>
                  <a:cubicBezTo>
                    <a:pt x="2624" y="5469"/>
                    <a:pt x="2774" y="5440"/>
                    <a:pt x="2896" y="5412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7" name="Google Shape;3367;p23"/>
            <p:cNvSpPr/>
            <p:nvPr/>
          </p:nvSpPr>
          <p:spPr>
            <a:xfrm>
              <a:off x="301961" y="1337608"/>
              <a:ext cx="181005" cy="173488"/>
            </a:xfrm>
            <a:custGeom>
              <a:avLst/>
              <a:gdLst/>
              <a:ahLst/>
              <a:cxnLst/>
              <a:rect l="l" t="t" r="r" b="b"/>
              <a:pathLst>
                <a:path w="2745" h="2631" fill="none" extrusionOk="0">
                  <a:moveTo>
                    <a:pt x="1011" y="58"/>
                  </a:moveTo>
                  <a:cubicBezTo>
                    <a:pt x="746" y="0"/>
                    <a:pt x="416" y="93"/>
                    <a:pt x="237" y="330"/>
                  </a:cubicBezTo>
                  <a:cubicBezTo>
                    <a:pt x="58" y="509"/>
                    <a:pt x="0" y="810"/>
                    <a:pt x="29" y="1046"/>
                  </a:cubicBezTo>
                  <a:cubicBezTo>
                    <a:pt x="29" y="1312"/>
                    <a:pt x="115" y="1584"/>
                    <a:pt x="208" y="1820"/>
                  </a:cubicBezTo>
                  <a:cubicBezTo>
                    <a:pt x="294" y="2028"/>
                    <a:pt x="387" y="2243"/>
                    <a:pt x="473" y="2480"/>
                  </a:cubicBezTo>
                  <a:cubicBezTo>
                    <a:pt x="502" y="2508"/>
                    <a:pt x="502" y="2508"/>
                    <a:pt x="538" y="2537"/>
                  </a:cubicBezTo>
                  <a:cubicBezTo>
                    <a:pt x="538" y="2566"/>
                    <a:pt x="566" y="2566"/>
                    <a:pt x="595" y="2566"/>
                  </a:cubicBezTo>
                  <a:cubicBezTo>
                    <a:pt x="746" y="2630"/>
                    <a:pt x="896" y="2602"/>
                    <a:pt x="1075" y="2537"/>
                  </a:cubicBezTo>
                  <a:cubicBezTo>
                    <a:pt x="1369" y="2451"/>
                    <a:pt x="1699" y="2329"/>
                    <a:pt x="2000" y="2207"/>
                  </a:cubicBezTo>
                  <a:cubicBezTo>
                    <a:pt x="2150" y="2121"/>
                    <a:pt x="2293" y="2064"/>
                    <a:pt x="2444" y="1942"/>
                  </a:cubicBezTo>
                  <a:cubicBezTo>
                    <a:pt x="2594" y="1792"/>
                    <a:pt x="2688" y="1613"/>
                    <a:pt x="2716" y="1405"/>
                  </a:cubicBezTo>
                  <a:cubicBezTo>
                    <a:pt x="2745" y="1226"/>
                    <a:pt x="2688" y="989"/>
                    <a:pt x="2537" y="867"/>
                  </a:cubicBezTo>
                  <a:cubicBezTo>
                    <a:pt x="2415" y="746"/>
                    <a:pt x="2236" y="688"/>
                    <a:pt x="2086" y="660"/>
                  </a:cubicBezTo>
                  <a:cubicBezTo>
                    <a:pt x="1906" y="660"/>
                    <a:pt x="1727" y="688"/>
                    <a:pt x="1577" y="717"/>
                  </a:cubicBezTo>
                  <a:lnTo>
                    <a:pt x="1519" y="717"/>
                  </a:lnTo>
                  <a:cubicBezTo>
                    <a:pt x="1491" y="717"/>
                    <a:pt x="1491" y="566"/>
                    <a:pt x="1491" y="538"/>
                  </a:cubicBezTo>
                  <a:cubicBezTo>
                    <a:pt x="1462" y="452"/>
                    <a:pt x="1434" y="387"/>
                    <a:pt x="1369" y="330"/>
                  </a:cubicBezTo>
                  <a:cubicBezTo>
                    <a:pt x="1283" y="208"/>
                    <a:pt x="1161" y="122"/>
                    <a:pt x="1011" y="58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8" name="Google Shape;3368;p23"/>
            <p:cNvSpPr/>
            <p:nvPr/>
          </p:nvSpPr>
          <p:spPr>
            <a:xfrm>
              <a:off x="427642" y="1231247"/>
              <a:ext cx="27959" cy="88953"/>
            </a:xfrm>
            <a:custGeom>
              <a:avLst/>
              <a:gdLst/>
              <a:ahLst/>
              <a:cxnLst/>
              <a:rect l="l" t="t" r="r" b="b"/>
              <a:pathLst>
                <a:path w="424" h="1349" fill="none" extrusionOk="0">
                  <a:moveTo>
                    <a:pt x="208" y="452"/>
                  </a:moveTo>
                  <a:cubicBezTo>
                    <a:pt x="208" y="330"/>
                    <a:pt x="180" y="209"/>
                    <a:pt x="94" y="123"/>
                  </a:cubicBezTo>
                  <a:cubicBezTo>
                    <a:pt x="180" y="58"/>
                    <a:pt x="244" y="29"/>
                    <a:pt x="301" y="1"/>
                  </a:cubicBezTo>
                  <a:lnTo>
                    <a:pt x="359" y="1"/>
                  </a:lnTo>
                  <a:cubicBezTo>
                    <a:pt x="359" y="1"/>
                    <a:pt x="387" y="1"/>
                    <a:pt x="387" y="29"/>
                  </a:cubicBezTo>
                  <a:cubicBezTo>
                    <a:pt x="423" y="58"/>
                    <a:pt x="423" y="123"/>
                    <a:pt x="423" y="151"/>
                  </a:cubicBezTo>
                  <a:cubicBezTo>
                    <a:pt x="423" y="538"/>
                    <a:pt x="330" y="897"/>
                    <a:pt x="151" y="1226"/>
                  </a:cubicBezTo>
                  <a:cubicBezTo>
                    <a:pt x="122" y="1284"/>
                    <a:pt x="65" y="1348"/>
                    <a:pt x="0" y="1312"/>
                  </a:cubicBezTo>
                  <a:cubicBezTo>
                    <a:pt x="151" y="1047"/>
                    <a:pt x="244" y="746"/>
                    <a:pt x="208" y="452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Google Shape;3369;p23"/>
            <p:cNvSpPr/>
            <p:nvPr/>
          </p:nvSpPr>
          <p:spPr>
            <a:xfrm>
              <a:off x="354845" y="1392866"/>
              <a:ext cx="35542" cy="41213"/>
            </a:xfrm>
            <a:custGeom>
              <a:avLst/>
              <a:gdLst/>
              <a:ahLst/>
              <a:cxnLst/>
              <a:rect l="l" t="t" r="r" b="b"/>
              <a:pathLst>
                <a:path w="539" h="625" fill="none" extrusionOk="0">
                  <a:moveTo>
                    <a:pt x="30" y="388"/>
                  </a:moveTo>
                  <a:cubicBezTo>
                    <a:pt x="1" y="445"/>
                    <a:pt x="1" y="567"/>
                    <a:pt x="58" y="595"/>
                  </a:cubicBezTo>
                  <a:cubicBezTo>
                    <a:pt x="94" y="624"/>
                    <a:pt x="151" y="624"/>
                    <a:pt x="209" y="624"/>
                  </a:cubicBezTo>
                  <a:cubicBezTo>
                    <a:pt x="273" y="595"/>
                    <a:pt x="302" y="567"/>
                    <a:pt x="331" y="509"/>
                  </a:cubicBezTo>
                  <a:cubicBezTo>
                    <a:pt x="388" y="416"/>
                    <a:pt x="417" y="330"/>
                    <a:pt x="452" y="237"/>
                  </a:cubicBezTo>
                  <a:cubicBezTo>
                    <a:pt x="538" y="1"/>
                    <a:pt x="94" y="294"/>
                    <a:pt x="30" y="388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23"/>
            <p:cNvSpPr/>
            <p:nvPr/>
          </p:nvSpPr>
          <p:spPr>
            <a:xfrm>
              <a:off x="392233" y="1416472"/>
              <a:ext cx="19848" cy="35542"/>
            </a:xfrm>
            <a:custGeom>
              <a:avLst/>
              <a:gdLst/>
              <a:ahLst/>
              <a:cxnLst/>
              <a:rect l="l" t="t" r="r" b="b"/>
              <a:pathLst>
                <a:path w="301" h="539" fill="none" extrusionOk="0">
                  <a:moveTo>
                    <a:pt x="0" y="331"/>
                  </a:moveTo>
                  <a:cubicBezTo>
                    <a:pt x="0" y="417"/>
                    <a:pt x="0" y="474"/>
                    <a:pt x="65" y="510"/>
                  </a:cubicBezTo>
                  <a:cubicBezTo>
                    <a:pt x="122" y="538"/>
                    <a:pt x="208" y="538"/>
                    <a:pt x="244" y="474"/>
                  </a:cubicBezTo>
                  <a:cubicBezTo>
                    <a:pt x="301" y="417"/>
                    <a:pt x="301" y="359"/>
                    <a:pt x="301" y="295"/>
                  </a:cubicBezTo>
                  <a:cubicBezTo>
                    <a:pt x="301" y="209"/>
                    <a:pt x="301" y="116"/>
                    <a:pt x="272" y="30"/>
                  </a:cubicBezTo>
                  <a:cubicBezTo>
                    <a:pt x="244" y="1"/>
                    <a:pt x="208" y="1"/>
                    <a:pt x="208" y="1"/>
                  </a:cubicBezTo>
                  <a:cubicBezTo>
                    <a:pt x="65" y="58"/>
                    <a:pt x="0" y="209"/>
                    <a:pt x="0" y="331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23"/>
            <p:cNvSpPr/>
            <p:nvPr/>
          </p:nvSpPr>
          <p:spPr>
            <a:xfrm>
              <a:off x="-95921" y="1414626"/>
              <a:ext cx="110120" cy="103987"/>
            </a:xfrm>
            <a:custGeom>
              <a:avLst/>
              <a:gdLst/>
              <a:ahLst/>
              <a:cxnLst/>
              <a:rect l="l" t="t" r="r" b="b"/>
              <a:pathLst>
                <a:path w="1670" h="1577" fill="none" extrusionOk="0">
                  <a:moveTo>
                    <a:pt x="301" y="265"/>
                  </a:moveTo>
                  <a:cubicBezTo>
                    <a:pt x="122" y="416"/>
                    <a:pt x="0" y="681"/>
                    <a:pt x="0" y="953"/>
                  </a:cubicBezTo>
                  <a:cubicBezTo>
                    <a:pt x="0" y="1011"/>
                    <a:pt x="0" y="1104"/>
                    <a:pt x="29" y="1161"/>
                  </a:cubicBezTo>
                  <a:cubicBezTo>
                    <a:pt x="58" y="1254"/>
                    <a:pt x="122" y="1312"/>
                    <a:pt x="208" y="1340"/>
                  </a:cubicBezTo>
                  <a:cubicBezTo>
                    <a:pt x="416" y="1520"/>
                    <a:pt x="659" y="1577"/>
                    <a:pt x="925" y="1577"/>
                  </a:cubicBezTo>
                  <a:cubicBezTo>
                    <a:pt x="1018" y="1577"/>
                    <a:pt x="1075" y="1577"/>
                    <a:pt x="1161" y="1548"/>
                  </a:cubicBezTo>
                  <a:cubicBezTo>
                    <a:pt x="1462" y="1462"/>
                    <a:pt x="1670" y="1161"/>
                    <a:pt x="1670" y="860"/>
                  </a:cubicBezTo>
                  <a:cubicBezTo>
                    <a:pt x="1670" y="538"/>
                    <a:pt x="1462" y="237"/>
                    <a:pt x="1197" y="115"/>
                  </a:cubicBezTo>
                  <a:cubicBezTo>
                    <a:pt x="896" y="0"/>
                    <a:pt x="538" y="58"/>
                    <a:pt x="301" y="265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23"/>
            <p:cNvSpPr/>
            <p:nvPr/>
          </p:nvSpPr>
          <p:spPr>
            <a:xfrm>
              <a:off x="24090" y="3396980"/>
              <a:ext cx="401706" cy="744594"/>
            </a:xfrm>
            <a:custGeom>
              <a:avLst/>
              <a:gdLst/>
              <a:ahLst/>
              <a:cxnLst/>
              <a:rect l="l" t="t" r="r" b="b"/>
              <a:pathLst>
                <a:path w="6092" h="11292" extrusionOk="0">
                  <a:moveTo>
                    <a:pt x="151" y="0"/>
                  </a:moveTo>
                  <a:cubicBezTo>
                    <a:pt x="151" y="36"/>
                    <a:pt x="122" y="36"/>
                    <a:pt x="122" y="65"/>
                  </a:cubicBezTo>
                  <a:cubicBezTo>
                    <a:pt x="0" y="631"/>
                    <a:pt x="122" y="1254"/>
                    <a:pt x="481" y="1763"/>
                  </a:cubicBezTo>
                  <a:cubicBezTo>
                    <a:pt x="301" y="1971"/>
                    <a:pt x="208" y="2243"/>
                    <a:pt x="151" y="2480"/>
                  </a:cubicBezTo>
                  <a:cubicBezTo>
                    <a:pt x="29" y="3082"/>
                    <a:pt x="151" y="3705"/>
                    <a:pt x="273" y="4300"/>
                  </a:cubicBezTo>
                  <a:cubicBezTo>
                    <a:pt x="273" y="4325"/>
                    <a:pt x="287" y="4347"/>
                    <a:pt x="306" y="4347"/>
                  </a:cubicBezTo>
                  <a:cubicBezTo>
                    <a:pt x="314" y="4347"/>
                    <a:pt x="322" y="4344"/>
                    <a:pt x="330" y="4336"/>
                  </a:cubicBezTo>
                  <a:cubicBezTo>
                    <a:pt x="481" y="4214"/>
                    <a:pt x="595" y="4092"/>
                    <a:pt x="717" y="3913"/>
                  </a:cubicBezTo>
                  <a:cubicBezTo>
                    <a:pt x="896" y="4271"/>
                    <a:pt x="1104" y="4629"/>
                    <a:pt x="1283" y="4988"/>
                  </a:cubicBezTo>
                  <a:cubicBezTo>
                    <a:pt x="1584" y="5618"/>
                    <a:pt x="1735" y="6335"/>
                    <a:pt x="1706" y="7052"/>
                  </a:cubicBezTo>
                  <a:cubicBezTo>
                    <a:pt x="1642" y="8098"/>
                    <a:pt x="1226" y="9202"/>
                    <a:pt x="1642" y="10183"/>
                  </a:cubicBezTo>
                  <a:cubicBezTo>
                    <a:pt x="1914" y="10814"/>
                    <a:pt x="2566" y="11258"/>
                    <a:pt x="3254" y="11287"/>
                  </a:cubicBezTo>
                  <a:cubicBezTo>
                    <a:pt x="3296" y="11290"/>
                    <a:pt x="3339" y="11291"/>
                    <a:pt x="3382" y="11291"/>
                  </a:cubicBezTo>
                  <a:cubicBezTo>
                    <a:pt x="4250" y="11291"/>
                    <a:pt x="5245" y="10683"/>
                    <a:pt x="5648" y="9918"/>
                  </a:cubicBezTo>
                  <a:cubicBezTo>
                    <a:pt x="6063" y="9108"/>
                    <a:pt x="6092" y="8155"/>
                    <a:pt x="5970" y="7231"/>
                  </a:cubicBezTo>
                  <a:cubicBezTo>
                    <a:pt x="5676" y="5231"/>
                    <a:pt x="4358" y="3375"/>
                    <a:pt x="2781" y="2121"/>
                  </a:cubicBezTo>
                  <a:cubicBezTo>
                    <a:pt x="2659" y="2035"/>
                    <a:pt x="2537" y="1942"/>
                    <a:pt x="2387" y="1885"/>
                  </a:cubicBezTo>
                  <a:cubicBezTo>
                    <a:pt x="2566" y="1827"/>
                    <a:pt x="2716" y="1734"/>
                    <a:pt x="2838" y="1612"/>
                  </a:cubicBezTo>
                  <a:cubicBezTo>
                    <a:pt x="2867" y="1584"/>
                    <a:pt x="2867" y="1526"/>
                    <a:pt x="2810" y="1526"/>
                  </a:cubicBezTo>
                  <a:cubicBezTo>
                    <a:pt x="2349" y="1499"/>
                    <a:pt x="1889" y="1195"/>
                    <a:pt x="1435" y="1195"/>
                  </a:cubicBezTo>
                  <a:cubicBezTo>
                    <a:pt x="1416" y="1195"/>
                    <a:pt x="1396" y="1196"/>
                    <a:pt x="1376" y="1197"/>
                  </a:cubicBezTo>
                  <a:cubicBezTo>
                    <a:pt x="1104" y="1225"/>
                    <a:pt x="868" y="1347"/>
                    <a:pt x="688" y="1526"/>
                  </a:cubicBezTo>
                  <a:cubicBezTo>
                    <a:pt x="452" y="1046"/>
                    <a:pt x="452" y="480"/>
                    <a:pt x="595" y="0"/>
                  </a:cubicBezTo>
                  <a:close/>
                </a:path>
              </a:pathLst>
            </a:custGeom>
            <a:solidFill>
              <a:srgbClr val="F39D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23"/>
            <p:cNvSpPr/>
            <p:nvPr/>
          </p:nvSpPr>
          <p:spPr>
            <a:xfrm>
              <a:off x="26002" y="3509408"/>
              <a:ext cx="354428" cy="626166"/>
            </a:xfrm>
            <a:custGeom>
              <a:avLst/>
              <a:gdLst/>
              <a:ahLst/>
              <a:cxnLst/>
              <a:rect l="l" t="t" r="r" b="b"/>
              <a:pathLst>
                <a:path w="5375" h="9496" fill="none" extrusionOk="0">
                  <a:moveTo>
                    <a:pt x="0" y="2057"/>
                  </a:moveTo>
                  <a:cubicBezTo>
                    <a:pt x="179" y="2416"/>
                    <a:pt x="387" y="2745"/>
                    <a:pt x="566" y="3104"/>
                  </a:cubicBezTo>
                  <a:cubicBezTo>
                    <a:pt x="867" y="3763"/>
                    <a:pt x="1018" y="4480"/>
                    <a:pt x="989" y="5196"/>
                  </a:cubicBezTo>
                  <a:cubicBezTo>
                    <a:pt x="925" y="6242"/>
                    <a:pt x="509" y="7346"/>
                    <a:pt x="925" y="8299"/>
                  </a:cubicBezTo>
                  <a:cubicBezTo>
                    <a:pt x="1226" y="8930"/>
                    <a:pt x="1856" y="9374"/>
                    <a:pt x="2537" y="9439"/>
                  </a:cubicBezTo>
                  <a:cubicBezTo>
                    <a:pt x="3433" y="9496"/>
                    <a:pt x="4508" y="8865"/>
                    <a:pt x="4931" y="8034"/>
                  </a:cubicBezTo>
                  <a:cubicBezTo>
                    <a:pt x="5346" y="7224"/>
                    <a:pt x="5375" y="6271"/>
                    <a:pt x="5260" y="5375"/>
                  </a:cubicBezTo>
                  <a:cubicBezTo>
                    <a:pt x="4959" y="3347"/>
                    <a:pt x="3676" y="1491"/>
                    <a:pt x="2064" y="237"/>
                  </a:cubicBezTo>
                  <a:cubicBezTo>
                    <a:pt x="1942" y="151"/>
                    <a:pt x="1820" y="58"/>
                    <a:pt x="1706" y="1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23"/>
            <p:cNvSpPr/>
            <p:nvPr/>
          </p:nvSpPr>
          <p:spPr>
            <a:xfrm>
              <a:off x="-19365" y="3464041"/>
              <a:ext cx="189050" cy="208964"/>
            </a:xfrm>
            <a:custGeom>
              <a:avLst/>
              <a:gdLst/>
              <a:ahLst/>
              <a:cxnLst/>
              <a:rect l="l" t="t" r="r" b="b"/>
              <a:pathLst>
                <a:path w="2867" h="3169" fill="none" extrusionOk="0">
                  <a:moveTo>
                    <a:pt x="452" y="567"/>
                  </a:moveTo>
                  <a:cubicBezTo>
                    <a:pt x="272" y="775"/>
                    <a:pt x="179" y="1047"/>
                    <a:pt x="122" y="1312"/>
                  </a:cubicBezTo>
                  <a:cubicBezTo>
                    <a:pt x="0" y="1914"/>
                    <a:pt x="151" y="2509"/>
                    <a:pt x="244" y="3104"/>
                  </a:cubicBezTo>
                  <a:cubicBezTo>
                    <a:pt x="244" y="3168"/>
                    <a:pt x="301" y="3168"/>
                    <a:pt x="330" y="3168"/>
                  </a:cubicBezTo>
                  <a:cubicBezTo>
                    <a:pt x="631" y="2896"/>
                    <a:pt x="867" y="2537"/>
                    <a:pt x="932" y="2122"/>
                  </a:cubicBezTo>
                  <a:cubicBezTo>
                    <a:pt x="932" y="2093"/>
                    <a:pt x="989" y="2065"/>
                    <a:pt x="1018" y="2093"/>
                  </a:cubicBezTo>
                  <a:cubicBezTo>
                    <a:pt x="1197" y="2301"/>
                    <a:pt x="1319" y="2509"/>
                    <a:pt x="1433" y="2745"/>
                  </a:cubicBezTo>
                  <a:cubicBezTo>
                    <a:pt x="1469" y="2781"/>
                    <a:pt x="1527" y="2781"/>
                    <a:pt x="1527" y="2717"/>
                  </a:cubicBezTo>
                  <a:cubicBezTo>
                    <a:pt x="1584" y="2272"/>
                    <a:pt x="1555" y="1821"/>
                    <a:pt x="1405" y="1405"/>
                  </a:cubicBezTo>
                  <a:cubicBezTo>
                    <a:pt x="1405" y="1377"/>
                    <a:pt x="1433" y="1312"/>
                    <a:pt x="1469" y="1348"/>
                  </a:cubicBezTo>
                  <a:cubicBezTo>
                    <a:pt x="1856" y="1405"/>
                    <a:pt x="2243" y="1642"/>
                    <a:pt x="2602" y="1556"/>
                  </a:cubicBezTo>
                  <a:cubicBezTo>
                    <a:pt x="2659" y="1556"/>
                    <a:pt x="2659" y="1491"/>
                    <a:pt x="2630" y="1463"/>
                  </a:cubicBezTo>
                  <a:lnTo>
                    <a:pt x="2007" y="839"/>
                  </a:lnTo>
                  <a:cubicBezTo>
                    <a:pt x="1971" y="810"/>
                    <a:pt x="1971" y="746"/>
                    <a:pt x="2035" y="746"/>
                  </a:cubicBezTo>
                  <a:cubicBezTo>
                    <a:pt x="2329" y="746"/>
                    <a:pt x="2602" y="631"/>
                    <a:pt x="2809" y="416"/>
                  </a:cubicBezTo>
                  <a:cubicBezTo>
                    <a:pt x="2867" y="388"/>
                    <a:pt x="2838" y="330"/>
                    <a:pt x="2781" y="330"/>
                  </a:cubicBezTo>
                  <a:cubicBezTo>
                    <a:pt x="2301" y="302"/>
                    <a:pt x="1856" y="1"/>
                    <a:pt x="1347" y="29"/>
                  </a:cubicBezTo>
                  <a:cubicBezTo>
                    <a:pt x="1075" y="29"/>
                    <a:pt x="839" y="151"/>
                    <a:pt x="659" y="330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23"/>
            <p:cNvSpPr/>
            <p:nvPr/>
          </p:nvSpPr>
          <p:spPr>
            <a:xfrm>
              <a:off x="-21277" y="3385111"/>
              <a:ext cx="51565" cy="126275"/>
            </a:xfrm>
            <a:custGeom>
              <a:avLst/>
              <a:gdLst/>
              <a:ahLst/>
              <a:cxnLst/>
              <a:rect l="l" t="t" r="r" b="b"/>
              <a:pathLst>
                <a:path w="782" h="1915" fill="none" extrusionOk="0">
                  <a:moveTo>
                    <a:pt x="151" y="37"/>
                  </a:moveTo>
                  <a:cubicBezTo>
                    <a:pt x="180" y="1"/>
                    <a:pt x="180" y="1"/>
                    <a:pt x="208" y="1"/>
                  </a:cubicBezTo>
                  <a:lnTo>
                    <a:pt x="602" y="1"/>
                  </a:lnTo>
                  <a:cubicBezTo>
                    <a:pt x="423" y="538"/>
                    <a:pt x="452" y="1198"/>
                    <a:pt x="782" y="1649"/>
                  </a:cubicBezTo>
                  <a:cubicBezTo>
                    <a:pt x="660" y="1706"/>
                    <a:pt x="631" y="1828"/>
                    <a:pt x="602" y="1914"/>
                  </a:cubicBezTo>
                  <a:cubicBezTo>
                    <a:pt x="180" y="1405"/>
                    <a:pt x="0" y="717"/>
                    <a:pt x="122" y="65"/>
                  </a:cubicBezTo>
                  <a:cubicBezTo>
                    <a:pt x="151" y="65"/>
                    <a:pt x="151" y="37"/>
                    <a:pt x="151" y="37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23"/>
            <p:cNvSpPr/>
            <p:nvPr/>
          </p:nvSpPr>
          <p:spPr>
            <a:xfrm>
              <a:off x="96887" y="3960240"/>
              <a:ext cx="78930" cy="126209"/>
            </a:xfrm>
            <a:custGeom>
              <a:avLst/>
              <a:gdLst/>
              <a:ahLst/>
              <a:cxnLst/>
              <a:rect l="l" t="t" r="r" b="b"/>
              <a:pathLst>
                <a:path w="1197" h="1914" fill="none" extrusionOk="0">
                  <a:moveTo>
                    <a:pt x="566" y="179"/>
                  </a:moveTo>
                  <a:cubicBezTo>
                    <a:pt x="538" y="93"/>
                    <a:pt x="452" y="0"/>
                    <a:pt x="358" y="0"/>
                  </a:cubicBezTo>
                  <a:cubicBezTo>
                    <a:pt x="272" y="0"/>
                    <a:pt x="179" y="58"/>
                    <a:pt x="151" y="122"/>
                  </a:cubicBezTo>
                  <a:cubicBezTo>
                    <a:pt x="93" y="208"/>
                    <a:pt x="65" y="301"/>
                    <a:pt x="65" y="359"/>
                  </a:cubicBezTo>
                  <a:cubicBezTo>
                    <a:pt x="0" y="867"/>
                    <a:pt x="179" y="1376"/>
                    <a:pt x="538" y="1735"/>
                  </a:cubicBezTo>
                  <a:cubicBezTo>
                    <a:pt x="631" y="1820"/>
                    <a:pt x="745" y="1885"/>
                    <a:pt x="867" y="1914"/>
                  </a:cubicBezTo>
                  <a:cubicBezTo>
                    <a:pt x="960" y="1914"/>
                    <a:pt x="1104" y="1849"/>
                    <a:pt x="1139" y="1763"/>
                  </a:cubicBezTo>
                  <a:cubicBezTo>
                    <a:pt x="1197" y="1641"/>
                    <a:pt x="1104" y="1491"/>
                    <a:pt x="1046" y="1376"/>
                  </a:cubicBezTo>
                  <a:cubicBezTo>
                    <a:pt x="925" y="1197"/>
                    <a:pt x="810" y="1018"/>
                    <a:pt x="745" y="810"/>
                  </a:cubicBezTo>
                  <a:cubicBezTo>
                    <a:pt x="688" y="595"/>
                    <a:pt x="688" y="359"/>
                    <a:pt x="566" y="179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2">
    <p:spTree>
      <p:nvGrpSpPr>
        <p:cNvPr id="1" name="Shape 3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8" name="Google Shape;3378;p24"/>
          <p:cNvGrpSpPr/>
          <p:nvPr/>
        </p:nvGrpSpPr>
        <p:grpSpPr>
          <a:xfrm rot="10800000" flipH="1">
            <a:off x="-10319" y="2359559"/>
            <a:ext cx="9164632" cy="2783932"/>
            <a:chOff x="-13031" y="9"/>
            <a:chExt cx="9164632" cy="2783932"/>
          </a:xfrm>
        </p:grpSpPr>
        <p:grpSp>
          <p:nvGrpSpPr>
            <p:cNvPr id="3379" name="Google Shape;3379;p24"/>
            <p:cNvGrpSpPr/>
            <p:nvPr/>
          </p:nvGrpSpPr>
          <p:grpSpPr>
            <a:xfrm>
              <a:off x="-13031" y="9"/>
              <a:ext cx="2859082" cy="2764882"/>
              <a:chOff x="-13031" y="9"/>
              <a:chExt cx="2859082" cy="2764882"/>
            </a:xfrm>
          </p:grpSpPr>
          <p:sp>
            <p:nvSpPr>
              <p:cNvPr id="3380" name="Google Shape;3380;p24"/>
              <p:cNvSpPr/>
              <p:nvPr/>
            </p:nvSpPr>
            <p:spPr>
              <a:xfrm flipH="1">
                <a:off x="455524" y="121854"/>
                <a:ext cx="144546" cy="162842"/>
              </a:xfrm>
              <a:custGeom>
                <a:avLst/>
                <a:gdLst/>
                <a:ahLst/>
                <a:cxnLst/>
                <a:rect l="l" t="t" r="r" b="b"/>
                <a:pathLst>
                  <a:path w="3290" h="3706" fill="none" extrusionOk="0">
                    <a:moveTo>
                      <a:pt x="2394" y="1169"/>
                    </a:moveTo>
                    <a:cubicBezTo>
                      <a:pt x="2215" y="1197"/>
                      <a:pt x="2301" y="932"/>
                      <a:pt x="2301" y="932"/>
                    </a:cubicBezTo>
                    <a:cubicBezTo>
                      <a:pt x="2301" y="932"/>
                      <a:pt x="2509" y="1"/>
                      <a:pt x="1943" y="65"/>
                    </a:cubicBezTo>
                    <a:cubicBezTo>
                      <a:pt x="1943" y="65"/>
                      <a:pt x="1018" y="273"/>
                      <a:pt x="509" y="990"/>
                    </a:cubicBezTo>
                    <a:cubicBezTo>
                      <a:pt x="1" y="1706"/>
                      <a:pt x="961" y="1706"/>
                      <a:pt x="961" y="1706"/>
                    </a:cubicBezTo>
                    <a:cubicBezTo>
                      <a:pt x="961" y="1706"/>
                      <a:pt x="1018" y="1678"/>
                      <a:pt x="1047" y="1857"/>
                    </a:cubicBezTo>
                    <a:cubicBezTo>
                      <a:pt x="1076" y="2036"/>
                      <a:pt x="896" y="2007"/>
                      <a:pt x="896" y="2007"/>
                    </a:cubicBezTo>
                    <a:cubicBezTo>
                      <a:pt x="273" y="2151"/>
                      <a:pt x="868" y="2867"/>
                      <a:pt x="868" y="2867"/>
                    </a:cubicBezTo>
                    <a:cubicBezTo>
                      <a:pt x="1706" y="3706"/>
                      <a:pt x="1914" y="2753"/>
                      <a:pt x="2036" y="2573"/>
                    </a:cubicBezTo>
                    <a:cubicBezTo>
                      <a:pt x="2150" y="2423"/>
                      <a:pt x="2423" y="2839"/>
                      <a:pt x="2752" y="2631"/>
                    </a:cubicBezTo>
                    <a:cubicBezTo>
                      <a:pt x="3082" y="2452"/>
                      <a:pt x="3290" y="2093"/>
                      <a:pt x="3111" y="1377"/>
                    </a:cubicBezTo>
                    <a:cubicBezTo>
                      <a:pt x="2932" y="660"/>
                      <a:pt x="2573" y="1111"/>
                      <a:pt x="2394" y="1169"/>
                    </a:cubicBezTo>
                    <a:close/>
                    <a:moveTo>
                      <a:pt x="2781" y="1470"/>
                    </a:moveTo>
                    <a:cubicBezTo>
                      <a:pt x="2960" y="2122"/>
                      <a:pt x="2724" y="2272"/>
                      <a:pt x="2573" y="2366"/>
                    </a:cubicBezTo>
                    <a:cubicBezTo>
                      <a:pt x="2573" y="2366"/>
                      <a:pt x="2509" y="2366"/>
                      <a:pt x="2423" y="2301"/>
                    </a:cubicBezTo>
                    <a:cubicBezTo>
                      <a:pt x="2272" y="2244"/>
                      <a:pt x="2093" y="2151"/>
                      <a:pt x="1885" y="2272"/>
                    </a:cubicBezTo>
                    <a:cubicBezTo>
                      <a:pt x="1828" y="2301"/>
                      <a:pt x="1792" y="2366"/>
                      <a:pt x="1763" y="2394"/>
                    </a:cubicBezTo>
                    <a:cubicBezTo>
                      <a:pt x="1706" y="2452"/>
                      <a:pt x="1706" y="2509"/>
                      <a:pt x="1677" y="2573"/>
                    </a:cubicBezTo>
                    <a:cubicBezTo>
                      <a:pt x="1613" y="2659"/>
                      <a:pt x="1556" y="2839"/>
                      <a:pt x="1470" y="2867"/>
                    </a:cubicBezTo>
                    <a:cubicBezTo>
                      <a:pt x="1434" y="2903"/>
                      <a:pt x="1319" y="2839"/>
                      <a:pt x="1111" y="2659"/>
                    </a:cubicBezTo>
                    <a:cubicBezTo>
                      <a:pt x="1018" y="2545"/>
                      <a:pt x="961" y="2423"/>
                      <a:pt x="932" y="2330"/>
                    </a:cubicBezTo>
                    <a:cubicBezTo>
                      <a:pt x="990" y="2330"/>
                      <a:pt x="1076" y="2301"/>
                      <a:pt x="1169" y="2272"/>
                    </a:cubicBezTo>
                    <a:lnTo>
                      <a:pt x="1169" y="2272"/>
                    </a:lnTo>
                    <a:cubicBezTo>
                      <a:pt x="1348" y="2151"/>
                      <a:pt x="1405" y="2007"/>
                      <a:pt x="1376" y="1792"/>
                    </a:cubicBezTo>
                    <a:cubicBezTo>
                      <a:pt x="1319" y="1498"/>
                      <a:pt x="1111" y="1377"/>
                      <a:pt x="932" y="1377"/>
                    </a:cubicBezTo>
                    <a:cubicBezTo>
                      <a:pt x="868" y="1377"/>
                      <a:pt x="753" y="1348"/>
                      <a:pt x="689" y="1319"/>
                    </a:cubicBezTo>
                    <a:cubicBezTo>
                      <a:pt x="717" y="1291"/>
                      <a:pt x="717" y="1255"/>
                      <a:pt x="782" y="1197"/>
                    </a:cubicBezTo>
                    <a:cubicBezTo>
                      <a:pt x="932" y="990"/>
                      <a:pt x="1111" y="810"/>
                      <a:pt x="1348" y="660"/>
                    </a:cubicBezTo>
                    <a:cubicBezTo>
                      <a:pt x="1649" y="481"/>
                      <a:pt x="1914" y="424"/>
                      <a:pt x="1971" y="395"/>
                    </a:cubicBezTo>
                    <a:lnTo>
                      <a:pt x="1971" y="395"/>
                    </a:lnTo>
                    <a:cubicBezTo>
                      <a:pt x="2036" y="452"/>
                      <a:pt x="2007" y="660"/>
                      <a:pt x="1971" y="839"/>
                    </a:cubicBezTo>
                    <a:cubicBezTo>
                      <a:pt x="1943" y="932"/>
                      <a:pt x="1914" y="1197"/>
                      <a:pt x="2064" y="1348"/>
                    </a:cubicBezTo>
                    <a:cubicBezTo>
                      <a:pt x="2150" y="1470"/>
                      <a:pt x="2301" y="1527"/>
                      <a:pt x="2451" y="1470"/>
                    </a:cubicBezTo>
                    <a:cubicBezTo>
                      <a:pt x="2545" y="1470"/>
                      <a:pt x="2602" y="1434"/>
                      <a:pt x="2659" y="1377"/>
                    </a:cubicBezTo>
                    <a:cubicBezTo>
                      <a:pt x="2688" y="1377"/>
                      <a:pt x="2688" y="1377"/>
                      <a:pt x="2724" y="1348"/>
                    </a:cubicBezTo>
                    <a:lnTo>
                      <a:pt x="2752" y="1348"/>
                    </a:lnTo>
                    <a:cubicBezTo>
                      <a:pt x="2781" y="1348"/>
                      <a:pt x="2781" y="1405"/>
                      <a:pt x="2781" y="1470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381" name="Google Shape;3381;p24"/>
              <p:cNvGrpSpPr/>
              <p:nvPr/>
            </p:nvGrpSpPr>
            <p:grpSpPr>
              <a:xfrm flipH="1">
                <a:off x="458335" y="1444404"/>
                <a:ext cx="228330" cy="309865"/>
                <a:chOff x="8550894" y="1450579"/>
                <a:chExt cx="228330" cy="309865"/>
              </a:xfrm>
            </p:grpSpPr>
            <p:sp>
              <p:nvSpPr>
                <p:cNvPr id="3382" name="Google Shape;3382;p24"/>
                <p:cNvSpPr/>
                <p:nvPr/>
              </p:nvSpPr>
              <p:spPr>
                <a:xfrm>
                  <a:off x="8550894" y="1450579"/>
                  <a:ext cx="56720" cy="1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1" h="330" extrusionOk="0">
                      <a:moveTo>
                        <a:pt x="359" y="0"/>
                      </a:moveTo>
                      <a:cubicBezTo>
                        <a:pt x="216" y="0"/>
                        <a:pt x="1" y="65"/>
                        <a:pt x="1" y="244"/>
                      </a:cubicBezTo>
                      <a:cubicBezTo>
                        <a:pt x="107" y="237"/>
                        <a:pt x="210" y="233"/>
                        <a:pt x="312" y="233"/>
                      </a:cubicBezTo>
                      <a:cubicBezTo>
                        <a:pt x="619" y="233"/>
                        <a:pt x="915" y="265"/>
                        <a:pt x="1226" y="330"/>
                      </a:cubicBezTo>
                      <a:cubicBezTo>
                        <a:pt x="1226" y="244"/>
                        <a:pt x="1255" y="179"/>
                        <a:pt x="1291" y="122"/>
                      </a:cubicBezTo>
                      <a:cubicBezTo>
                        <a:pt x="990" y="36"/>
                        <a:pt x="689" y="0"/>
                        <a:pt x="359" y="0"/>
                      </a:cubicBezTo>
                      <a:close/>
                    </a:path>
                  </a:pathLst>
                </a:custGeom>
                <a:solidFill>
                  <a:srgbClr val="F7D79F"/>
                </a:solidFill>
                <a:ln w="3050" cap="rnd" cmpd="sng">
                  <a:solidFill>
                    <a:srgbClr val="28481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3" name="Google Shape;3383;p24"/>
                <p:cNvSpPr/>
                <p:nvPr/>
              </p:nvSpPr>
              <p:spPr>
                <a:xfrm>
                  <a:off x="8603484" y="1452996"/>
                  <a:ext cx="175740" cy="3074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" h="6997" extrusionOk="0">
                      <a:moveTo>
                        <a:pt x="482" y="1"/>
                      </a:moveTo>
                      <a:cubicBezTo>
                        <a:pt x="280" y="1"/>
                        <a:pt x="81" y="57"/>
                        <a:pt x="29" y="246"/>
                      </a:cubicBezTo>
                      <a:cubicBezTo>
                        <a:pt x="1" y="397"/>
                        <a:pt x="122" y="547"/>
                        <a:pt x="237" y="662"/>
                      </a:cubicBezTo>
                      <a:cubicBezTo>
                        <a:pt x="660" y="1113"/>
                        <a:pt x="1104" y="1558"/>
                        <a:pt x="1434" y="2095"/>
                      </a:cubicBezTo>
                      <a:cubicBezTo>
                        <a:pt x="2330" y="3414"/>
                        <a:pt x="2509" y="5083"/>
                        <a:pt x="2745" y="6667"/>
                      </a:cubicBezTo>
                      <a:cubicBezTo>
                        <a:pt x="2781" y="6818"/>
                        <a:pt x="2838" y="6997"/>
                        <a:pt x="2989" y="6997"/>
                      </a:cubicBezTo>
                      <a:cubicBezTo>
                        <a:pt x="3046" y="6968"/>
                        <a:pt x="3075" y="6932"/>
                        <a:pt x="3139" y="6904"/>
                      </a:cubicBezTo>
                      <a:cubicBezTo>
                        <a:pt x="3584" y="6545"/>
                        <a:pt x="3763" y="5922"/>
                        <a:pt x="3856" y="5320"/>
                      </a:cubicBezTo>
                      <a:cubicBezTo>
                        <a:pt x="3999" y="4188"/>
                        <a:pt x="3856" y="2991"/>
                        <a:pt x="3283" y="1980"/>
                      </a:cubicBezTo>
                      <a:cubicBezTo>
                        <a:pt x="2745" y="991"/>
                        <a:pt x="1764" y="189"/>
                        <a:pt x="631" y="10"/>
                      </a:cubicBezTo>
                      <a:cubicBezTo>
                        <a:pt x="583" y="4"/>
                        <a:pt x="533" y="1"/>
                        <a:pt x="482" y="1"/>
                      </a:cubicBezTo>
                      <a:close/>
                    </a:path>
                  </a:pathLst>
                </a:custGeom>
                <a:solidFill>
                  <a:srgbClr val="F7D79F"/>
                </a:solidFill>
                <a:ln w="3050" cap="rnd" cmpd="sng">
                  <a:solidFill>
                    <a:srgbClr val="28481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4" name="Google Shape;3384;p24"/>
                <p:cNvSpPr/>
                <p:nvPr/>
              </p:nvSpPr>
              <p:spPr>
                <a:xfrm>
                  <a:off x="8682216" y="1509283"/>
                  <a:ext cx="46000" cy="514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7" h="1171" extrusionOk="0">
                      <a:moveTo>
                        <a:pt x="448" y="1"/>
                      </a:moveTo>
                      <a:cubicBezTo>
                        <a:pt x="362" y="1"/>
                        <a:pt x="285" y="33"/>
                        <a:pt x="237" y="97"/>
                      </a:cubicBezTo>
                      <a:cubicBezTo>
                        <a:pt x="208" y="133"/>
                        <a:pt x="179" y="162"/>
                        <a:pt x="151" y="191"/>
                      </a:cubicBezTo>
                      <a:cubicBezTo>
                        <a:pt x="122" y="277"/>
                        <a:pt x="58" y="341"/>
                        <a:pt x="29" y="427"/>
                      </a:cubicBezTo>
                      <a:cubicBezTo>
                        <a:pt x="0" y="549"/>
                        <a:pt x="0" y="671"/>
                        <a:pt x="29" y="757"/>
                      </a:cubicBezTo>
                      <a:cubicBezTo>
                        <a:pt x="58" y="850"/>
                        <a:pt x="93" y="907"/>
                        <a:pt x="151" y="965"/>
                      </a:cubicBezTo>
                      <a:cubicBezTo>
                        <a:pt x="179" y="1029"/>
                        <a:pt x="237" y="1086"/>
                        <a:pt x="301" y="1115"/>
                      </a:cubicBezTo>
                      <a:cubicBezTo>
                        <a:pt x="363" y="1154"/>
                        <a:pt x="435" y="1170"/>
                        <a:pt x="509" y="1170"/>
                      </a:cubicBezTo>
                      <a:cubicBezTo>
                        <a:pt x="614" y="1170"/>
                        <a:pt x="722" y="1137"/>
                        <a:pt x="810" y="1086"/>
                      </a:cubicBezTo>
                      <a:cubicBezTo>
                        <a:pt x="953" y="965"/>
                        <a:pt x="1046" y="785"/>
                        <a:pt x="1046" y="606"/>
                      </a:cubicBezTo>
                      <a:cubicBezTo>
                        <a:pt x="1046" y="427"/>
                        <a:pt x="953" y="248"/>
                        <a:pt x="810" y="133"/>
                      </a:cubicBezTo>
                      <a:cubicBezTo>
                        <a:pt x="717" y="69"/>
                        <a:pt x="631" y="11"/>
                        <a:pt x="538" y="11"/>
                      </a:cubicBezTo>
                      <a:cubicBezTo>
                        <a:pt x="507" y="4"/>
                        <a:pt x="477" y="1"/>
                        <a:pt x="448" y="1"/>
                      </a:cubicBezTo>
                      <a:close/>
                    </a:path>
                  </a:pathLst>
                </a:custGeom>
                <a:solidFill>
                  <a:srgbClr val="F7D79F"/>
                </a:solidFill>
                <a:ln w="3050" cap="rnd" cmpd="sng">
                  <a:solidFill>
                    <a:srgbClr val="28481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5" name="Google Shape;3385;p24"/>
                <p:cNvSpPr/>
                <p:nvPr/>
              </p:nvSpPr>
              <p:spPr>
                <a:xfrm>
                  <a:off x="8642850" y="1473648"/>
                  <a:ext cx="46000" cy="445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7" h="1014" extrusionOk="0">
                      <a:moveTo>
                        <a:pt x="436" y="1"/>
                      </a:moveTo>
                      <a:cubicBezTo>
                        <a:pt x="411" y="1"/>
                        <a:pt x="385" y="5"/>
                        <a:pt x="359" y="13"/>
                      </a:cubicBezTo>
                      <a:cubicBezTo>
                        <a:pt x="273" y="49"/>
                        <a:pt x="180" y="135"/>
                        <a:pt x="122" y="192"/>
                      </a:cubicBezTo>
                      <a:cubicBezTo>
                        <a:pt x="58" y="314"/>
                        <a:pt x="0" y="436"/>
                        <a:pt x="29" y="586"/>
                      </a:cubicBezTo>
                      <a:cubicBezTo>
                        <a:pt x="58" y="765"/>
                        <a:pt x="237" y="880"/>
                        <a:pt x="416" y="973"/>
                      </a:cubicBezTo>
                      <a:cubicBezTo>
                        <a:pt x="462" y="993"/>
                        <a:pt x="504" y="1014"/>
                        <a:pt x="534" y="1014"/>
                      </a:cubicBezTo>
                      <a:cubicBezTo>
                        <a:pt x="547" y="1014"/>
                        <a:pt x="558" y="1010"/>
                        <a:pt x="567" y="1002"/>
                      </a:cubicBezTo>
                      <a:cubicBezTo>
                        <a:pt x="660" y="1002"/>
                        <a:pt x="717" y="973"/>
                        <a:pt x="774" y="908"/>
                      </a:cubicBezTo>
                      <a:cubicBezTo>
                        <a:pt x="925" y="765"/>
                        <a:pt x="1047" y="586"/>
                        <a:pt x="989" y="407"/>
                      </a:cubicBezTo>
                      <a:cubicBezTo>
                        <a:pt x="954" y="228"/>
                        <a:pt x="774" y="106"/>
                        <a:pt x="595" y="49"/>
                      </a:cubicBezTo>
                      <a:cubicBezTo>
                        <a:pt x="554" y="23"/>
                        <a:pt x="499" y="1"/>
                        <a:pt x="436" y="1"/>
                      </a:cubicBezTo>
                      <a:close/>
                    </a:path>
                  </a:pathLst>
                </a:custGeom>
                <a:solidFill>
                  <a:srgbClr val="F7D79F"/>
                </a:solidFill>
                <a:ln w="3050" cap="rnd" cmpd="sng">
                  <a:solidFill>
                    <a:srgbClr val="28481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6" name="Google Shape;3386;p24"/>
                <p:cNvSpPr/>
                <p:nvPr/>
              </p:nvSpPr>
              <p:spPr>
                <a:xfrm>
                  <a:off x="8716221" y="1626603"/>
                  <a:ext cx="48812" cy="41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1" h="935" extrusionOk="0">
                      <a:moveTo>
                        <a:pt x="538" y="0"/>
                      </a:moveTo>
                      <a:cubicBezTo>
                        <a:pt x="394" y="0"/>
                        <a:pt x="244" y="58"/>
                        <a:pt x="151" y="179"/>
                      </a:cubicBezTo>
                      <a:cubicBezTo>
                        <a:pt x="122" y="208"/>
                        <a:pt x="93" y="265"/>
                        <a:pt x="65" y="294"/>
                      </a:cubicBezTo>
                      <a:cubicBezTo>
                        <a:pt x="36" y="444"/>
                        <a:pt x="0" y="444"/>
                        <a:pt x="93" y="595"/>
                      </a:cubicBezTo>
                      <a:cubicBezTo>
                        <a:pt x="151" y="774"/>
                        <a:pt x="301" y="896"/>
                        <a:pt x="480" y="925"/>
                      </a:cubicBezTo>
                      <a:cubicBezTo>
                        <a:pt x="515" y="931"/>
                        <a:pt x="554" y="935"/>
                        <a:pt x="593" y="935"/>
                      </a:cubicBezTo>
                      <a:cubicBezTo>
                        <a:pt x="723" y="935"/>
                        <a:pt x="867" y="896"/>
                        <a:pt x="960" y="803"/>
                      </a:cubicBezTo>
                      <a:cubicBezTo>
                        <a:pt x="1075" y="652"/>
                        <a:pt x="1111" y="473"/>
                        <a:pt x="1046" y="294"/>
                      </a:cubicBezTo>
                      <a:cubicBezTo>
                        <a:pt x="1018" y="237"/>
                        <a:pt x="989" y="208"/>
                        <a:pt x="960" y="151"/>
                      </a:cubicBezTo>
                      <a:cubicBezTo>
                        <a:pt x="839" y="58"/>
                        <a:pt x="688" y="0"/>
                        <a:pt x="538" y="0"/>
                      </a:cubicBezTo>
                      <a:close/>
                    </a:path>
                  </a:pathLst>
                </a:custGeom>
                <a:solidFill>
                  <a:srgbClr val="F7D79F"/>
                </a:solidFill>
                <a:ln w="3050" cap="rnd" cmpd="sng">
                  <a:solidFill>
                    <a:srgbClr val="28481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7" name="Google Shape;3387;p24"/>
                <p:cNvSpPr/>
                <p:nvPr/>
              </p:nvSpPr>
              <p:spPr>
                <a:xfrm>
                  <a:off x="8709895" y="1569964"/>
                  <a:ext cx="47274" cy="46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6" h="1048" extrusionOk="0">
                      <a:moveTo>
                        <a:pt x="446" y="1"/>
                      </a:moveTo>
                      <a:cubicBezTo>
                        <a:pt x="384" y="1"/>
                        <a:pt x="323" y="11"/>
                        <a:pt x="266" y="35"/>
                      </a:cubicBezTo>
                      <a:cubicBezTo>
                        <a:pt x="237" y="64"/>
                        <a:pt x="180" y="92"/>
                        <a:pt x="144" y="121"/>
                      </a:cubicBezTo>
                      <a:cubicBezTo>
                        <a:pt x="29" y="243"/>
                        <a:pt x="1" y="243"/>
                        <a:pt x="1" y="422"/>
                      </a:cubicBezTo>
                      <a:cubicBezTo>
                        <a:pt x="1" y="601"/>
                        <a:pt x="58" y="780"/>
                        <a:pt x="209" y="902"/>
                      </a:cubicBezTo>
                      <a:cubicBezTo>
                        <a:pt x="287" y="1000"/>
                        <a:pt x="412" y="1048"/>
                        <a:pt x="540" y="1048"/>
                      </a:cubicBezTo>
                      <a:cubicBezTo>
                        <a:pt x="600" y="1048"/>
                        <a:pt x="661" y="1037"/>
                        <a:pt x="717" y="1017"/>
                      </a:cubicBezTo>
                      <a:cubicBezTo>
                        <a:pt x="897" y="988"/>
                        <a:pt x="1040" y="809"/>
                        <a:pt x="1076" y="630"/>
                      </a:cubicBezTo>
                      <a:cubicBezTo>
                        <a:pt x="1076" y="573"/>
                        <a:pt x="1076" y="508"/>
                        <a:pt x="1040" y="451"/>
                      </a:cubicBezTo>
                      <a:cubicBezTo>
                        <a:pt x="1011" y="272"/>
                        <a:pt x="897" y="150"/>
                        <a:pt x="746" y="64"/>
                      </a:cubicBezTo>
                      <a:cubicBezTo>
                        <a:pt x="652" y="28"/>
                        <a:pt x="548" y="1"/>
                        <a:pt x="446" y="1"/>
                      </a:cubicBezTo>
                      <a:close/>
                    </a:path>
                  </a:pathLst>
                </a:custGeom>
                <a:solidFill>
                  <a:srgbClr val="F7D79F"/>
                </a:solidFill>
                <a:ln w="3050" cap="rnd" cmpd="sng">
                  <a:solidFill>
                    <a:srgbClr val="28481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8" name="Google Shape;3388;p24"/>
                <p:cNvSpPr/>
                <p:nvPr/>
              </p:nvSpPr>
              <p:spPr>
                <a:xfrm>
                  <a:off x="8721537" y="1679067"/>
                  <a:ext cx="40684" cy="379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6" h="863" extrusionOk="0">
                      <a:moveTo>
                        <a:pt x="418" y="1"/>
                      </a:moveTo>
                      <a:cubicBezTo>
                        <a:pt x="331" y="1"/>
                        <a:pt x="247" y="22"/>
                        <a:pt x="180" y="89"/>
                      </a:cubicBezTo>
                      <a:cubicBezTo>
                        <a:pt x="151" y="118"/>
                        <a:pt x="123" y="146"/>
                        <a:pt x="94" y="175"/>
                      </a:cubicBezTo>
                      <a:cubicBezTo>
                        <a:pt x="1" y="419"/>
                        <a:pt x="123" y="684"/>
                        <a:pt x="331" y="806"/>
                      </a:cubicBezTo>
                      <a:cubicBezTo>
                        <a:pt x="388" y="834"/>
                        <a:pt x="481" y="863"/>
                        <a:pt x="538" y="863"/>
                      </a:cubicBezTo>
                      <a:cubicBezTo>
                        <a:pt x="660" y="863"/>
                        <a:pt x="775" y="777"/>
                        <a:pt x="839" y="684"/>
                      </a:cubicBezTo>
                      <a:cubicBezTo>
                        <a:pt x="897" y="598"/>
                        <a:pt x="925" y="476"/>
                        <a:pt x="897" y="354"/>
                      </a:cubicBezTo>
                      <a:cubicBezTo>
                        <a:pt x="897" y="268"/>
                        <a:pt x="868" y="211"/>
                        <a:pt x="811" y="146"/>
                      </a:cubicBezTo>
                      <a:cubicBezTo>
                        <a:pt x="746" y="89"/>
                        <a:pt x="689" y="60"/>
                        <a:pt x="632" y="32"/>
                      </a:cubicBezTo>
                      <a:cubicBezTo>
                        <a:pt x="564" y="15"/>
                        <a:pt x="490" y="1"/>
                        <a:pt x="418" y="1"/>
                      </a:cubicBezTo>
                      <a:close/>
                    </a:path>
                  </a:pathLst>
                </a:custGeom>
                <a:solidFill>
                  <a:srgbClr val="F7D79F"/>
                </a:solidFill>
                <a:ln w="3050" cap="rnd" cmpd="sng">
                  <a:solidFill>
                    <a:srgbClr val="28481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389" name="Google Shape;3389;p24"/>
              <p:cNvSpPr/>
              <p:nvPr/>
            </p:nvSpPr>
            <p:spPr>
              <a:xfrm flipH="1">
                <a:off x="254960" y="1109977"/>
                <a:ext cx="236151" cy="417254"/>
              </a:xfrm>
              <a:custGeom>
                <a:avLst/>
                <a:gdLst/>
                <a:ahLst/>
                <a:cxnLst/>
                <a:rect l="l" t="t" r="r" b="b"/>
                <a:pathLst>
                  <a:path w="5375" h="9496" fill="none" extrusionOk="0">
                    <a:moveTo>
                      <a:pt x="0" y="2057"/>
                    </a:moveTo>
                    <a:cubicBezTo>
                      <a:pt x="179" y="2416"/>
                      <a:pt x="387" y="2745"/>
                      <a:pt x="566" y="3104"/>
                    </a:cubicBezTo>
                    <a:cubicBezTo>
                      <a:pt x="867" y="3763"/>
                      <a:pt x="1018" y="4480"/>
                      <a:pt x="989" y="5196"/>
                    </a:cubicBezTo>
                    <a:cubicBezTo>
                      <a:pt x="925" y="6242"/>
                      <a:pt x="509" y="7346"/>
                      <a:pt x="925" y="8299"/>
                    </a:cubicBezTo>
                    <a:cubicBezTo>
                      <a:pt x="1226" y="8930"/>
                      <a:pt x="1856" y="9374"/>
                      <a:pt x="2537" y="9439"/>
                    </a:cubicBezTo>
                    <a:cubicBezTo>
                      <a:pt x="3433" y="9496"/>
                      <a:pt x="4508" y="8865"/>
                      <a:pt x="4931" y="8034"/>
                    </a:cubicBezTo>
                    <a:cubicBezTo>
                      <a:pt x="5346" y="7224"/>
                      <a:pt x="5375" y="6271"/>
                      <a:pt x="5260" y="5375"/>
                    </a:cubicBezTo>
                    <a:cubicBezTo>
                      <a:pt x="4959" y="3347"/>
                      <a:pt x="3676" y="1491"/>
                      <a:pt x="2064" y="237"/>
                    </a:cubicBezTo>
                    <a:cubicBezTo>
                      <a:pt x="1942" y="151"/>
                      <a:pt x="1820" y="58"/>
                      <a:pt x="1706" y="1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0" name="Google Shape;3390;p24"/>
              <p:cNvSpPr/>
              <p:nvPr/>
            </p:nvSpPr>
            <p:spPr>
              <a:xfrm flipH="1">
                <a:off x="395377" y="1079746"/>
                <a:ext cx="125962" cy="139246"/>
              </a:xfrm>
              <a:custGeom>
                <a:avLst/>
                <a:gdLst/>
                <a:ahLst/>
                <a:cxnLst/>
                <a:rect l="l" t="t" r="r" b="b"/>
                <a:pathLst>
                  <a:path w="2867" h="3169" fill="none" extrusionOk="0">
                    <a:moveTo>
                      <a:pt x="452" y="567"/>
                    </a:moveTo>
                    <a:cubicBezTo>
                      <a:pt x="272" y="775"/>
                      <a:pt x="179" y="1047"/>
                      <a:pt x="122" y="1312"/>
                    </a:cubicBezTo>
                    <a:cubicBezTo>
                      <a:pt x="0" y="1914"/>
                      <a:pt x="151" y="2509"/>
                      <a:pt x="244" y="3104"/>
                    </a:cubicBezTo>
                    <a:cubicBezTo>
                      <a:pt x="244" y="3168"/>
                      <a:pt x="301" y="3168"/>
                      <a:pt x="330" y="3168"/>
                    </a:cubicBezTo>
                    <a:cubicBezTo>
                      <a:pt x="631" y="2896"/>
                      <a:pt x="867" y="2537"/>
                      <a:pt x="932" y="2122"/>
                    </a:cubicBezTo>
                    <a:cubicBezTo>
                      <a:pt x="932" y="2093"/>
                      <a:pt x="989" y="2065"/>
                      <a:pt x="1018" y="2093"/>
                    </a:cubicBezTo>
                    <a:cubicBezTo>
                      <a:pt x="1197" y="2301"/>
                      <a:pt x="1319" y="2509"/>
                      <a:pt x="1433" y="2745"/>
                    </a:cubicBezTo>
                    <a:cubicBezTo>
                      <a:pt x="1469" y="2781"/>
                      <a:pt x="1527" y="2781"/>
                      <a:pt x="1527" y="2717"/>
                    </a:cubicBezTo>
                    <a:cubicBezTo>
                      <a:pt x="1584" y="2272"/>
                      <a:pt x="1555" y="1821"/>
                      <a:pt x="1405" y="1405"/>
                    </a:cubicBezTo>
                    <a:cubicBezTo>
                      <a:pt x="1405" y="1377"/>
                      <a:pt x="1433" y="1312"/>
                      <a:pt x="1469" y="1348"/>
                    </a:cubicBezTo>
                    <a:cubicBezTo>
                      <a:pt x="1856" y="1405"/>
                      <a:pt x="2243" y="1642"/>
                      <a:pt x="2602" y="1556"/>
                    </a:cubicBezTo>
                    <a:cubicBezTo>
                      <a:pt x="2659" y="1556"/>
                      <a:pt x="2659" y="1491"/>
                      <a:pt x="2630" y="1463"/>
                    </a:cubicBezTo>
                    <a:lnTo>
                      <a:pt x="2007" y="839"/>
                    </a:lnTo>
                    <a:cubicBezTo>
                      <a:pt x="1971" y="810"/>
                      <a:pt x="1971" y="746"/>
                      <a:pt x="2035" y="746"/>
                    </a:cubicBezTo>
                    <a:cubicBezTo>
                      <a:pt x="2329" y="746"/>
                      <a:pt x="2602" y="631"/>
                      <a:pt x="2809" y="416"/>
                    </a:cubicBezTo>
                    <a:cubicBezTo>
                      <a:pt x="2867" y="388"/>
                      <a:pt x="2838" y="330"/>
                      <a:pt x="2781" y="330"/>
                    </a:cubicBezTo>
                    <a:cubicBezTo>
                      <a:pt x="2301" y="302"/>
                      <a:pt x="1856" y="1"/>
                      <a:pt x="1347" y="29"/>
                    </a:cubicBezTo>
                    <a:cubicBezTo>
                      <a:pt x="1075" y="29"/>
                      <a:pt x="839" y="151"/>
                      <a:pt x="659" y="330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1" name="Google Shape;3391;p24"/>
              <p:cNvSpPr/>
              <p:nvPr/>
            </p:nvSpPr>
            <p:spPr>
              <a:xfrm flipH="1">
                <a:off x="488255" y="1027150"/>
                <a:ext cx="34357" cy="84145"/>
              </a:xfrm>
              <a:custGeom>
                <a:avLst/>
                <a:gdLst/>
                <a:ahLst/>
                <a:cxnLst/>
                <a:rect l="l" t="t" r="r" b="b"/>
                <a:pathLst>
                  <a:path w="782" h="1915" fill="none" extrusionOk="0">
                    <a:moveTo>
                      <a:pt x="151" y="37"/>
                    </a:moveTo>
                    <a:cubicBezTo>
                      <a:pt x="180" y="1"/>
                      <a:pt x="180" y="1"/>
                      <a:pt x="208" y="1"/>
                    </a:cubicBezTo>
                    <a:lnTo>
                      <a:pt x="602" y="1"/>
                    </a:lnTo>
                    <a:cubicBezTo>
                      <a:pt x="423" y="538"/>
                      <a:pt x="452" y="1198"/>
                      <a:pt x="782" y="1649"/>
                    </a:cubicBezTo>
                    <a:cubicBezTo>
                      <a:pt x="660" y="1706"/>
                      <a:pt x="631" y="1828"/>
                      <a:pt x="602" y="1914"/>
                    </a:cubicBezTo>
                    <a:cubicBezTo>
                      <a:pt x="180" y="1405"/>
                      <a:pt x="0" y="717"/>
                      <a:pt x="122" y="65"/>
                    </a:cubicBezTo>
                    <a:cubicBezTo>
                      <a:pt x="151" y="65"/>
                      <a:pt x="151" y="37"/>
                      <a:pt x="151" y="37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2" name="Google Shape;3392;p24"/>
              <p:cNvSpPr/>
              <p:nvPr/>
            </p:nvSpPr>
            <p:spPr>
              <a:xfrm flipH="1">
                <a:off x="391291" y="1410395"/>
                <a:ext cx="52590" cy="84101"/>
              </a:xfrm>
              <a:custGeom>
                <a:avLst/>
                <a:gdLst/>
                <a:ahLst/>
                <a:cxnLst/>
                <a:rect l="l" t="t" r="r" b="b"/>
                <a:pathLst>
                  <a:path w="1197" h="1914" fill="none" extrusionOk="0">
                    <a:moveTo>
                      <a:pt x="566" y="179"/>
                    </a:moveTo>
                    <a:cubicBezTo>
                      <a:pt x="538" y="93"/>
                      <a:pt x="452" y="0"/>
                      <a:pt x="358" y="0"/>
                    </a:cubicBezTo>
                    <a:cubicBezTo>
                      <a:pt x="272" y="0"/>
                      <a:pt x="179" y="58"/>
                      <a:pt x="151" y="122"/>
                    </a:cubicBezTo>
                    <a:cubicBezTo>
                      <a:pt x="93" y="208"/>
                      <a:pt x="65" y="301"/>
                      <a:pt x="65" y="359"/>
                    </a:cubicBezTo>
                    <a:cubicBezTo>
                      <a:pt x="0" y="867"/>
                      <a:pt x="179" y="1376"/>
                      <a:pt x="538" y="1735"/>
                    </a:cubicBezTo>
                    <a:cubicBezTo>
                      <a:pt x="631" y="1820"/>
                      <a:pt x="745" y="1885"/>
                      <a:pt x="867" y="1914"/>
                    </a:cubicBezTo>
                    <a:cubicBezTo>
                      <a:pt x="960" y="1914"/>
                      <a:pt x="1104" y="1849"/>
                      <a:pt x="1139" y="1763"/>
                    </a:cubicBezTo>
                    <a:cubicBezTo>
                      <a:pt x="1197" y="1641"/>
                      <a:pt x="1104" y="1491"/>
                      <a:pt x="1046" y="1376"/>
                    </a:cubicBezTo>
                    <a:cubicBezTo>
                      <a:pt x="925" y="1197"/>
                      <a:pt x="810" y="1018"/>
                      <a:pt x="745" y="810"/>
                    </a:cubicBezTo>
                    <a:cubicBezTo>
                      <a:pt x="688" y="595"/>
                      <a:pt x="688" y="359"/>
                      <a:pt x="566" y="179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3" name="Google Shape;3393;p24"/>
              <p:cNvSpPr/>
              <p:nvPr/>
            </p:nvSpPr>
            <p:spPr>
              <a:xfrm flipH="1">
                <a:off x="390016" y="1956086"/>
                <a:ext cx="211327" cy="135423"/>
              </a:xfrm>
              <a:custGeom>
                <a:avLst/>
                <a:gdLst/>
                <a:ahLst/>
                <a:cxnLst/>
                <a:rect l="l" t="t" r="r" b="b"/>
                <a:pathLst>
                  <a:path w="4810" h="3082" fill="none" extrusionOk="0">
                    <a:moveTo>
                      <a:pt x="1972" y="395"/>
                    </a:moveTo>
                    <a:cubicBezTo>
                      <a:pt x="2244" y="330"/>
                      <a:pt x="2423" y="0"/>
                      <a:pt x="2717" y="0"/>
                    </a:cubicBezTo>
                    <a:cubicBezTo>
                      <a:pt x="3018" y="0"/>
                      <a:pt x="3168" y="359"/>
                      <a:pt x="3434" y="481"/>
                    </a:cubicBezTo>
                    <a:cubicBezTo>
                      <a:pt x="3677" y="574"/>
                      <a:pt x="3914" y="509"/>
                      <a:pt x="4150" y="509"/>
                    </a:cubicBezTo>
                    <a:cubicBezTo>
                      <a:pt x="4394" y="481"/>
                      <a:pt x="4659" y="538"/>
                      <a:pt x="4752" y="753"/>
                    </a:cubicBezTo>
                    <a:cubicBezTo>
                      <a:pt x="4809" y="932"/>
                      <a:pt x="4752" y="1111"/>
                      <a:pt x="4630" y="1226"/>
                    </a:cubicBezTo>
                    <a:cubicBezTo>
                      <a:pt x="4544" y="1376"/>
                      <a:pt x="4423" y="1498"/>
                      <a:pt x="4329" y="1649"/>
                    </a:cubicBezTo>
                    <a:cubicBezTo>
                      <a:pt x="4272" y="1763"/>
                      <a:pt x="4272" y="1943"/>
                      <a:pt x="4186" y="2064"/>
                    </a:cubicBezTo>
                    <a:cubicBezTo>
                      <a:pt x="4064" y="2215"/>
                      <a:pt x="3856" y="2301"/>
                      <a:pt x="3677" y="2330"/>
                    </a:cubicBezTo>
                    <a:cubicBezTo>
                      <a:pt x="3469" y="2365"/>
                      <a:pt x="3254" y="2330"/>
                      <a:pt x="3047" y="2301"/>
                    </a:cubicBezTo>
                    <a:cubicBezTo>
                      <a:pt x="2989" y="2301"/>
                      <a:pt x="2896" y="2301"/>
                      <a:pt x="2839" y="2365"/>
                    </a:cubicBezTo>
                    <a:cubicBezTo>
                      <a:pt x="2717" y="2423"/>
                      <a:pt x="2717" y="2545"/>
                      <a:pt x="2631" y="2659"/>
                    </a:cubicBezTo>
                    <a:cubicBezTo>
                      <a:pt x="2452" y="2931"/>
                      <a:pt x="2000" y="2838"/>
                      <a:pt x="1678" y="2903"/>
                    </a:cubicBezTo>
                    <a:cubicBezTo>
                      <a:pt x="1527" y="2931"/>
                      <a:pt x="1377" y="3017"/>
                      <a:pt x="1198" y="3046"/>
                    </a:cubicBezTo>
                    <a:cubicBezTo>
                      <a:pt x="811" y="3082"/>
                      <a:pt x="481" y="2781"/>
                      <a:pt x="273" y="2451"/>
                    </a:cubicBezTo>
                    <a:cubicBezTo>
                      <a:pt x="123" y="2215"/>
                      <a:pt x="1" y="1943"/>
                      <a:pt x="1" y="1649"/>
                    </a:cubicBezTo>
                    <a:cubicBezTo>
                      <a:pt x="30" y="1348"/>
                      <a:pt x="180" y="1047"/>
                      <a:pt x="452" y="961"/>
                    </a:cubicBezTo>
                    <a:cubicBezTo>
                      <a:pt x="538" y="932"/>
                      <a:pt x="632" y="932"/>
                      <a:pt x="718" y="868"/>
                    </a:cubicBezTo>
                    <a:cubicBezTo>
                      <a:pt x="868" y="782"/>
                      <a:pt x="897" y="538"/>
                      <a:pt x="1019" y="423"/>
                    </a:cubicBezTo>
                    <a:cubicBezTo>
                      <a:pt x="1284" y="215"/>
                      <a:pt x="1678" y="481"/>
                      <a:pt x="1972" y="395"/>
                    </a:cubicBezTo>
                    <a:close/>
                  </a:path>
                </a:pathLst>
              </a:custGeom>
              <a:noFill/>
              <a:ln w="3050" cap="rnd" cmpd="sng">
                <a:solidFill>
                  <a:srgbClr val="28481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4" name="Google Shape;3394;p24"/>
              <p:cNvSpPr/>
              <p:nvPr/>
            </p:nvSpPr>
            <p:spPr>
              <a:xfrm flipH="1">
                <a:off x="421518" y="1999542"/>
                <a:ext cx="176970" cy="58924"/>
              </a:xfrm>
              <a:custGeom>
                <a:avLst/>
                <a:gdLst/>
                <a:ahLst/>
                <a:cxnLst/>
                <a:rect l="l" t="t" r="r" b="b"/>
                <a:pathLst>
                  <a:path w="4028" h="1341" fill="none" extrusionOk="0">
                    <a:moveTo>
                      <a:pt x="4028" y="0"/>
                    </a:moveTo>
                    <a:cubicBezTo>
                      <a:pt x="3311" y="58"/>
                      <a:pt x="2595" y="151"/>
                      <a:pt x="1878" y="330"/>
                    </a:cubicBezTo>
                    <a:cubicBezTo>
                      <a:pt x="1190" y="538"/>
                      <a:pt x="538" y="839"/>
                      <a:pt x="0" y="1341"/>
                    </a:cubicBezTo>
                  </a:path>
                </a:pathLst>
              </a:custGeom>
              <a:noFill/>
              <a:ln w="3050" cap="rnd" cmpd="sng">
                <a:solidFill>
                  <a:srgbClr val="28481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5" name="Google Shape;3395;p24"/>
              <p:cNvSpPr/>
              <p:nvPr/>
            </p:nvSpPr>
            <p:spPr>
              <a:xfrm flipH="1">
                <a:off x="149780" y="1712043"/>
                <a:ext cx="251923" cy="240308"/>
              </a:xfrm>
              <a:custGeom>
                <a:avLst/>
                <a:gdLst/>
                <a:ahLst/>
                <a:cxnLst/>
                <a:rect l="l" t="t" r="r" b="b"/>
                <a:pathLst>
                  <a:path w="5734" h="5469" fill="none" extrusionOk="0">
                    <a:moveTo>
                      <a:pt x="2896" y="5411"/>
                    </a:moveTo>
                    <a:cubicBezTo>
                      <a:pt x="3763" y="5261"/>
                      <a:pt x="4565" y="4781"/>
                      <a:pt x="5131" y="4121"/>
                    </a:cubicBezTo>
                    <a:cubicBezTo>
                      <a:pt x="5461" y="3706"/>
                      <a:pt x="5733" y="3197"/>
                      <a:pt x="5733" y="2659"/>
                    </a:cubicBezTo>
                    <a:cubicBezTo>
                      <a:pt x="5733" y="2093"/>
                      <a:pt x="5404" y="1556"/>
                      <a:pt x="4895" y="1377"/>
                    </a:cubicBezTo>
                    <a:cubicBezTo>
                      <a:pt x="4565" y="1255"/>
                      <a:pt x="4178" y="1319"/>
                      <a:pt x="3849" y="1405"/>
                    </a:cubicBezTo>
                    <a:cubicBezTo>
                      <a:pt x="3727" y="1434"/>
                      <a:pt x="3612" y="1498"/>
                      <a:pt x="3490" y="1498"/>
                    </a:cubicBezTo>
                    <a:cubicBezTo>
                      <a:pt x="3189" y="1470"/>
                      <a:pt x="3189" y="1226"/>
                      <a:pt x="3161" y="1018"/>
                    </a:cubicBezTo>
                    <a:cubicBezTo>
                      <a:pt x="3103" y="753"/>
                      <a:pt x="3010" y="481"/>
                      <a:pt x="2831" y="302"/>
                    </a:cubicBezTo>
                    <a:cubicBezTo>
                      <a:pt x="2566" y="65"/>
                      <a:pt x="2179" y="1"/>
                      <a:pt x="1849" y="94"/>
                    </a:cubicBezTo>
                    <a:cubicBezTo>
                      <a:pt x="1520" y="180"/>
                      <a:pt x="1219" y="423"/>
                      <a:pt x="982" y="660"/>
                    </a:cubicBezTo>
                    <a:cubicBezTo>
                      <a:pt x="323" y="1377"/>
                      <a:pt x="0" y="2451"/>
                      <a:pt x="179" y="3405"/>
                    </a:cubicBezTo>
                    <a:cubicBezTo>
                      <a:pt x="265" y="3827"/>
                      <a:pt x="445" y="4272"/>
                      <a:pt x="832" y="4451"/>
                    </a:cubicBezTo>
                    <a:cubicBezTo>
                      <a:pt x="1133" y="4630"/>
                      <a:pt x="1520" y="4601"/>
                      <a:pt x="1792" y="4809"/>
                    </a:cubicBezTo>
                    <a:cubicBezTo>
                      <a:pt x="2057" y="4988"/>
                      <a:pt x="2179" y="5318"/>
                      <a:pt x="2473" y="5411"/>
                    </a:cubicBezTo>
                    <a:cubicBezTo>
                      <a:pt x="2623" y="5468"/>
                      <a:pt x="2774" y="5440"/>
                      <a:pt x="2896" y="5411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6" name="Google Shape;3396;p24"/>
              <p:cNvSpPr/>
              <p:nvPr/>
            </p:nvSpPr>
            <p:spPr>
              <a:xfrm flipH="1">
                <a:off x="218099" y="1788235"/>
                <a:ext cx="120646" cy="115606"/>
              </a:xfrm>
              <a:custGeom>
                <a:avLst/>
                <a:gdLst/>
                <a:ahLst/>
                <a:cxnLst/>
                <a:rect l="l" t="t" r="r" b="b"/>
                <a:pathLst>
                  <a:path w="2746" h="2631" fill="none" extrusionOk="0">
                    <a:moveTo>
                      <a:pt x="1011" y="58"/>
                    </a:moveTo>
                    <a:cubicBezTo>
                      <a:pt x="746" y="1"/>
                      <a:pt x="416" y="94"/>
                      <a:pt x="237" y="330"/>
                    </a:cubicBezTo>
                    <a:cubicBezTo>
                      <a:pt x="58" y="510"/>
                      <a:pt x="1" y="811"/>
                      <a:pt x="29" y="1047"/>
                    </a:cubicBezTo>
                    <a:cubicBezTo>
                      <a:pt x="29" y="1312"/>
                      <a:pt x="115" y="1585"/>
                      <a:pt x="208" y="1821"/>
                    </a:cubicBezTo>
                    <a:cubicBezTo>
                      <a:pt x="294" y="2029"/>
                      <a:pt x="388" y="2244"/>
                      <a:pt x="474" y="2452"/>
                    </a:cubicBezTo>
                    <a:cubicBezTo>
                      <a:pt x="502" y="2480"/>
                      <a:pt x="502" y="2509"/>
                      <a:pt x="538" y="2538"/>
                    </a:cubicBezTo>
                    <a:cubicBezTo>
                      <a:pt x="538" y="2566"/>
                      <a:pt x="567" y="2566"/>
                      <a:pt x="595" y="2566"/>
                    </a:cubicBezTo>
                    <a:cubicBezTo>
                      <a:pt x="746" y="2631"/>
                      <a:pt x="896" y="2602"/>
                      <a:pt x="1076" y="2538"/>
                    </a:cubicBezTo>
                    <a:cubicBezTo>
                      <a:pt x="1369" y="2452"/>
                      <a:pt x="1699" y="2330"/>
                      <a:pt x="2000" y="2179"/>
                    </a:cubicBezTo>
                    <a:cubicBezTo>
                      <a:pt x="2151" y="2122"/>
                      <a:pt x="2294" y="2065"/>
                      <a:pt x="2444" y="1943"/>
                    </a:cubicBezTo>
                    <a:cubicBezTo>
                      <a:pt x="2595" y="1792"/>
                      <a:pt x="2688" y="1613"/>
                      <a:pt x="2717" y="1405"/>
                    </a:cubicBezTo>
                    <a:cubicBezTo>
                      <a:pt x="2745" y="1226"/>
                      <a:pt x="2688" y="990"/>
                      <a:pt x="2537" y="868"/>
                    </a:cubicBezTo>
                    <a:cubicBezTo>
                      <a:pt x="2416" y="746"/>
                      <a:pt x="2236" y="689"/>
                      <a:pt x="2086" y="660"/>
                    </a:cubicBezTo>
                    <a:cubicBezTo>
                      <a:pt x="1907" y="660"/>
                      <a:pt x="1728" y="689"/>
                      <a:pt x="1577" y="717"/>
                    </a:cubicBezTo>
                    <a:lnTo>
                      <a:pt x="1520" y="717"/>
                    </a:lnTo>
                    <a:cubicBezTo>
                      <a:pt x="1491" y="717"/>
                      <a:pt x="1491" y="567"/>
                      <a:pt x="1491" y="538"/>
                    </a:cubicBezTo>
                    <a:cubicBezTo>
                      <a:pt x="1463" y="452"/>
                      <a:pt x="1434" y="388"/>
                      <a:pt x="1369" y="330"/>
                    </a:cubicBezTo>
                    <a:cubicBezTo>
                      <a:pt x="1283" y="209"/>
                      <a:pt x="1162" y="123"/>
                      <a:pt x="1011" y="58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7" name="Google Shape;3397;p24"/>
              <p:cNvSpPr/>
              <p:nvPr/>
            </p:nvSpPr>
            <p:spPr>
              <a:xfrm flipH="1">
                <a:off x="236376" y="1717403"/>
                <a:ext cx="18628" cy="59231"/>
              </a:xfrm>
              <a:custGeom>
                <a:avLst/>
                <a:gdLst/>
                <a:ahLst/>
                <a:cxnLst/>
                <a:rect l="l" t="t" r="r" b="b"/>
                <a:pathLst>
                  <a:path w="424" h="1348" fill="none" extrusionOk="0">
                    <a:moveTo>
                      <a:pt x="209" y="416"/>
                    </a:moveTo>
                    <a:cubicBezTo>
                      <a:pt x="209" y="330"/>
                      <a:pt x="180" y="208"/>
                      <a:pt x="94" y="122"/>
                    </a:cubicBezTo>
                    <a:cubicBezTo>
                      <a:pt x="180" y="58"/>
                      <a:pt x="245" y="29"/>
                      <a:pt x="302" y="0"/>
                    </a:cubicBezTo>
                    <a:lnTo>
                      <a:pt x="359" y="0"/>
                    </a:lnTo>
                    <a:lnTo>
                      <a:pt x="388" y="0"/>
                    </a:lnTo>
                    <a:cubicBezTo>
                      <a:pt x="424" y="58"/>
                      <a:pt x="424" y="94"/>
                      <a:pt x="424" y="151"/>
                    </a:cubicBezTo>
                    <a:cubicBezTo>
                      <a:pt x="424" y="538"/>
                      <a:pt x="330" y="896"/>
                      <a:pt x="151" y="1226"/>
                    </a:cubicBezTo>
                    <a:cubicBezTo>
                      <a:pt x="123" y="1283"/>
                      <a:pt x="65" y="1348"/>
                      <a:pt x="1" y="1312"/>
                    </a:cubicBezTo>
                    <a:cubicBezTo>
                      <a:pt x="151" y="1047"/>
                      <a:pt x="245" y="746"/>
                      <a:pt x="209" y="416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8" name="Google Shape;3398;p24"/>
              <p:cNvSpPr/>
              <p:nvPr/>
            </p:nvSpPr>
            <p:spPr>
              <a:xfrm flipH="1">
                <a:off x="279827" y="1825100"/>
                <a:ext cx="23637" cy="27419"/>
              </a:xfrm>
              <a:custGeom>
                <a:avLst/>
                <a:gdLst/>
                <a:ahLst/>
                <a:cxnLst/>
                <a:rect l="l" t="t" r="r" b="b"/>
                <a:pathLst>
                  <a:path w="538" h="624" fill="none" extrusionOk="0">
                    <a:moveTo>
                      <a:pt x="29" y="387"/>
                    </a:moveTo>
                    <a:cubicBezTo>
                      <a:pt x="0" y="445"/>
                      <a:pt x="0" y="538"/>
                      <a:pt x="58" y="595"/>
                    </a:cubicBezTo>
                    <a:cubicBezTo>
                      <a:pt x="93" y="624"/>
                      <a:pt x="151" y="624"/>
                      <a:pt x="208" y="624"/>
                    </a:cubicBezTo>
                    <a:cubicBezTo>
                      <a:pt x="273" y="595"/>
                      <a:pt x="301" y="566"/>
                      <a:pt x="330" y="509"/>
                    </a:cubicBezTo>
                    <a:cubicBezTo>
                      <a:pt x="387" y="416"/>
                      <a:pt x="416" y="330"/>
                      <a:pt x="452" y="237"/>
                    </a:cubicBezTo>
                    <a:cubicBezTo>
                      <a:pt x="538" y="0"/>
                      <a:pt x="93" y="294"/>
                      <a:pt x="29" y="387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9" name="Google Shape;3399;p24"/>
              <p:cNvSpPr/>
              <p:nvPr/>
            </p:nvSpPr>
            <p:spPr>
              <a:xfrm flipH="1">
                <a:off x="265329" y="1840831"/>
                <a:ext cx="13268" cy="23684"/>
              </a:xfrm>
              <a:custGeom>
                <a:avLst/>
                <a:gdLst/>
                <a:ahLst/>
                <a:cxnLst/>
                <a:rect l="l" t="t" r="r" b="b"/>
                <a:pathLst>
                  <a:path w="302" h="539" fill="none" extrusionOk="0">
                    <a:moveTo>
                      <a:pt x="0" y="330"/>
                    </a:moveTo>
                    <a:cubicBezTo>
                      <a:pt x="0" y="388"/>
                      <a:pt x="0" y="474"/>
                      <a:pt x="65" y="509"/>
                    </a:cubicBezTo>
                    <a:cubicBezTo>
                      <a:pt x="122" y="538"/>
                      <a:pt x="208" y="509"/>
                      <a:pt x="244" y="474"/>
                    </a:cubicBezTo>
                    <a:cubicBezTo>
                      <a:pt x="301" y="416"/>
                      <a:pt x="301" y="359"/>
                      <a:pt x="301" y="266"/>
                    </a:cubicBezTo>
                    <a:cubicBezTo>
                      <a:pt x="301" y="208"/>
                      <a:pt x="301" y="115"/>
                      <a:pt x="273" y="29"/>
                    </a:cubicBezTo>
                    <a:cubicBezTo>
                      <a:pt x="244" y="1"/>
                      <a:pt x="208" y="1"/>
                      <a:pt x="208" y="1"/>
                    </a:cubicBezTo>
                    <a:cubicBezTo>
                      <a:pt x="65" y="58"/>
                      <a:pt x="0" y="180"/>
                      <a:pt x="0" y="330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0" name="Google Shape;3400;p24"/>
              <p:cNvSpPr/>
              <p:nvPr/>
            </p:nvSpPr>
            <p:spPr>
              <a:xfrm flipH="1">
                <a:off x="530433" y="1839557"/>
                <a:ext cx="73415" cy="69337"/>
              </a:xfrm>
              <a:custGeom>
                <a:avLst/>
                <a:gdLst/>
                <a:ahLst/>
                <a:cxnLst/>
                <a:rect l="l" t="t" r="r" b="b"/>
                <a:pathLst>
                  <a:path w="1671" h="1578" fill="none" extrusionOk="0">
                    <a:moveTo>
                      <a:pt x="302" y="237"/>
                    </a:moveTo>
                    <a:cubicBezTo>
                      <a:pt x="122" y="417"/>
                      <a:pt x="1" y="682"/>
                      <a:pt x="1" y="954"/>
                    </a:cubicBezTo>
                    <a:cubicBezTo>
                      <a:pt x="1" y="1011"/>
                      <a:pt x="1" y="1105"/>
                      <a:pt x="29" y="1162"/>
                    </a:cubicBezTo>
                    <a:cubicBezTo>
                      <a:pt x="58" y="1255"/>
                      <a:pt x="122" y="1312"/>
                      <a:pt x="208" y="1341"/>
                    </a:cubicBezTo>
                    <a:cubicBezTo>
                      <a:pt x="416" y="1520"/>
                      <a:pt x="660" y="1578"/>
                      <a:pt x="925" y="1578"/>
                    </a:cubicBezTo>
                    <a:cubicBezTo>
                      <a:pt x="1018" y="1578"/>
                      <a:pt x="1076" y="1578"/>
                      <a:pt x="1162" y="1549"/>
                    </a:cubicBezTo>
                    <a:cubicBezTo>
                      <a:pt x="1462" y="1463"/>
                      <a:pt x="1670" y="1162"/>
                      <a:pt x="1670" y="861"/>
                    </a:cubicBezTo>
                    <a:cubicBezTo>
                      <a:pt x="1670" y="538"/>
                      <a:pt x="1462" y="237"/>
                      <a:pt x="1197" y="116"/>
                    </a:cubicBezTo>
                    <a:cubicBezTo>
                      <a:pt x="896" y="1"/>
                      <a:pt x="538" y="58"/>
                      <a:pt x="302" y="237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1" name="Google Shape;3401;p24"/>
              <p:cNvSpPr/>
              <p:nvPr/>
            </p:nvSpPr>
            <p:spPr>
              <a:xfrm flipH="1">
                <a:off x="369844" y="2454982"/>
                <a:ext cx="56720" cy="14544"/>
              </a:xfrm>
              <a:custGeom>
                <a:avLst/>
                <a:gdLst/>
                <a:ahLst/>
                <a:cxnLst/>
                <a:rect l="l" t="t" r="r" b="b"/>
                <a:pathLst>
                  <a:path w="1291" h="331" extrusionOk="0">
                    <a:moveTo>
                      <a:pt x="359" y="1"/>
                    </a:moveTo>
                    <a:cubicBezTo>
                      <a:pt x="215" y="1"/>
                      <a:pt x="0" y="94"/>
                      <a:pt x="0" y="244"/>
                    </a:cubicBezTo>
                    <a:cubicBezTo>
                      <a:pt x="106" y="237"/>
                      <a:pt x="210" y="233"/>
                      <a:pt x="312" y="233"/>
                    </a:cubicBezTo>
                    <a:cubicBezTo>
                      <a:pt x="619" y="233"/>
                      <a:pt x="914" y="266"/>
                      <a:pt x="1226" y="330"/>
                    </a:cubicBezTo>
                    <a:cubicBezTo>
                      <a:pt x="1226" y="244"/>
                      <a:pt x="1255" y="180"/>
                      <a:pt x="1290" y="122"/>
                    </a:cubicBezTo>
                    <a:cubicBezTo>
                      <a:pt x="989" y="36"/>
                      <a:pt x="688" y="1"/>
                      <a:pt x="359" y="1"/>
                    </a:cubicBezTo>
                    <a:close/>
                  </a:path>
                </a:pathLst>
              </a:custGeom>
              <a:solidFill>
                <a:srgbClr val="F7D79F"/>
              </a:solidFill>
              <a:ln w="3050" cap="rnd" cmpd="sng">
                <a:solidFill>
                  <a:srgbClr val="28481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2" name="Google Shape;3402;p24"/>
              <p:cNvSpPr/>
              <p:nvPr/>
            </p:nvSpPr>
            <p:spPr>
              <a:xfrm flipH="1">
                <a:off x="198234" y="2457399"/>
                <a:ext cx="175740" cy="307492"/>
              </a:xfrm>
              <a:custGeom>
                <a:avLst/>
                <a:gdLst/>
                <a:ahLst/>
                <a:cxnLst/>
                <a:rect l="l" t="t" r="r" b="b"/>
                <a:pathLst>
                  <a:path w="4000" h="6998" extrusionOk="0">
                    <a:moveTo>
                      <a:pt x="482" y="1"/>
                    </a:moveTo>
                    <a:cubicBezTo>
                      <a:pt x="280" y="1"/>
                      <a:pt x="81" y="57"/>
                      <a:pt x="29" y="247"/>
                    </a:cubicBezTo>
                    <a:cubicBezTo>
                      <a:pt x="0" y="397"/>
                      <a:pt x="122" y="576"/>
                      <a:pt x="237" y="662"/>
                    </a:cubicBezTo>
                    <a:cubicBezTo>
                      <a:pt x="660" y="1114"/>
                      <a:pt x="1104" y="1558"/>
                      <a:pt x="1433" y="2095"/>
                    </a:cubicBezTo>
                    <a:cubicBezTo>
                      <a:pt x="2329" y="3414"/>
                      <a:pt x="2508" y="5084"/>
                      <a:pt x="2745" y="6668"/>
                    </a:cubicBezTo>
                    <a:cubicBezTo>
                      <a:pt x="2781" y="6818"/>
                      <a:pt x="2838" y="6997"/>
                      <a:pt x="2989" y="6997"/>
                    </a:cubicBezTo>
                    <a:cubicBezTo>
                      <a:pt x="3046" y="6969"/>
                      <a:pt x="3075" y="6933"/>
                      <a:pt x="3139" y="6904"/>
                    </a:cubicBezTo>
                    <a:cubicBezTo>
                      <a:pt x="3583" y="6546"/>
                      <a:pt x="3763" y="5922"/>
                      <a:pt x="3856" y="5356"/>
                    </a:cubicBezTo>
                    <a:cubicBezTo>
                      <a:pt x="3999" y="4188"/>
                      <a:pt x="3856" y="2991"/>
                      <a:pt x="3282" y="2009"/>
                    </a:cubicBezTo>
                    <a:cubicBezTo>
                      <a:pt x="2745" y="992"/>
                      <a:pt x="1763" y="189"/>
                      <a:pt x="631" y="10"/>
                    </a:cubicBezTo>
                    <a:cubicBezTo>
                      <a:pt x="583" y="4"/>
                      <a:pt x="532" y="1"/>
                      <a:pt x="482" y="1"/>
                    </a:cubicBezTo>
                    <a:close/>
                  </a:path>
                </a:pathLst>
              </a:custGeom>
              <a:solidFill>
                <a:srgbClr val="F7D79F"/>
              </a:solidFill>
              <a:ln w="3050" cap="rnd" cmpd="sng">
                <a:solidFill>
                  <a:srgbClr val="28481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3" name="Google Shape;3403;p24"/>
              <p:cNvSpPr/>
              <p:nvPr/>
            </p:nvSpPr>
            <p:spPr>
              <a:xfrm flipH="1">
                <a:off x="249243" y="2513730"/>
                <a:ext cx="46044" cy="51410"/>
              </a:xfrm>
              <a:custGeom>
                <a:avLst/>
                <a:gdLst/>
                <a:ahLst/>
                <a:cxnLst/>
                <a:rect l="l" t="t" r="r" b="b"/>
                <a:pathLst>
                  <a:path w="1048" h="1170" extrusionOk="0">
                    <a:moveTo>
                      <a:pt x="449" y="0"/>
                    </a:moveTo>
                    <a:cubicBezTo>
                      <a:pt x="362" y="0"/>
                      <a:pt x="286" y="32"/>
                      <a:pt x="237" y="97"/>
                    </a:cubicBezTo>
                    <a:cubicBezTo>
                      <a:pt x="209" y="133"/>
                      <a:pt x="180" y="161"/>
                      <a:pt x="151" y="190"/>
                    </a:cubicBezTo>
                    <a:cubicBezTo>
                      <a:pt x="123" y="276"/>
                      <a:pt x="58" y="341"/>
                      <a:pt x="29" y="455"/>
                    </a:cubicBezTo>
                    <a:cubicBezTo>
                      <a:pt x="1" y="548"/>
                      <a:pt x="1" y="670"/>
                      <a:pt x="29" y="756"/>
                    </a:cubicBezTo>
                    <a:cubicBezTo>
                      <a:pt x="58" y="849"/>
                      <a:pt x="94" y="907"/>
                      <a:pt x="151" y="964"/>
                    </a:cubicBezTo>
                    <a:cubicBezTo>
                      <a:pt x="180" y="1028"/>
                      <a:pt x="237" y="1086"/>
                      <a:pt x="302" y="1114"/>
                    </a:cubicBezTo>
                    <a:cubicBezTo>
                      <a:pt x="364" y="1153"/>
                      <a:pt x="436" y="1169"/>
                      <a:pt x="510" y="1169"/>
                    </a:cubicBezTo>
                    <a:cubicBezTo>
                      <a:pt x="614" y="1169"/>
                      <a:pt x="722" y="1136"/>
                      <a:pt x="811" y="1086"/>
                    </a:cubicBezTo>
                    <a:cubicBezTo>
                      <a:pt x="954" y="964"/>
                      <a:pt x="1047" y="785"/>
                      <a:pt x="1047" y="606"/>
                    </a:cubicBezTo>
                    <a:cubicBezTo>
                      <a:pt x="1047" y="427"/>
                      <a:pt x="954" y="247"/>
                      <a:pt x="811" y="133"/>
                    </a:cubicBezTo>
                    <a:cubicBezTo>
                      <a:pt x="717" y="68"/>
                      <a:pt x="631" y="11"/>
                      <a:pt x="538" y="11"/>
                    </a:cubicBezTo>
                    <a:cubicBezTo>
                      <a:pt x="508" y="4"/>
                      <a:pt x="478" y="0"/>
                      <a:pt x="449" y="0"/>
                    </a:cubicBezTo>
                    <a:close/>
                  </a:path>
                </a:pathLst>
              </a:custGeom>
              <a:solidFill>
                <a:srgbClr val="F7D79F"/>
              </a:solidFill>
              <a:ln w="3050" cap="rnd" cmpd="sng">
                <a:solidFill>
                  <a:srgbClr val="28481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4" name="Google Shape;3404;p24"/>
              <p:cNvSpPr/>
              <p:nvPr/>
            </p:nvSpPr>
            <p:spPr>
              <a:xfrm flipH="1">
                <a:off x="288608" y="2478622"/>
                <a:ext cx="46000" cy="43984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1001" extrusionOk="0">
                    <a:moveTo>
                      <a:pt x="358" y="0"/>
                    </a:moveTo>
                    <a:cubicBezTo>
                      <a:pt x="272" y="36"/>
                      <a:pt x="179" y="122"/>
                      <a:pt x="122" y="179"/>
                    </a:cubicBezTo>
                    <a:cubicBezTo>
                      <a:pt x="57" y="301"/>
                      <a:pt x="0" y="452"/>
                      <a:pt x="29" y="573"/>
                    </a:cubicBezTo>
                    <a:cubicBezTo>
                      <a:pt x="57" y="753"/>
                      <a:pt x="237" y="867"/>
                      <a:pt x="416" y="960"/>
                    </a:cubicBezTo>
                    <a:cubicBezTo>
                      <a:pt x="461" y="981"/>
                      <a:pt x="503" y="1001"/>
                      <a:pt x="534" y="1001"/>
                    </a:cubicBezTo>
                    <a:cubicBezTo>
                      <a:pt x="547" y="1001"/>
                      <a:pt x="558" y="997"/>
                      <a:pt x="566" y="989"/>
                    </a:cubicBezTo>
                    <a:cubicBezTo>
                      <a:pt x="659" y="989"/>
                      <a:pt x="717" y="960"/>
                      <a:pt x="774" y="896"/>
                    </a:cubicBezTo>
                    <a:cubicBezTo>
                      <a:pt x="924" y="753"/>
                      <a:pt x="1046" y="573"/>
                      <a:pt x="989" y="394"/>
                    </a:cubicBezTo>
                    <a:cubicBezTo>
                      <a:pt x="953" y="215"/>
                      <a:pt x="774" y="93"/>
                      <a:pt x="595" y="36"/>
                    </a:cubicBezTo>
                    <a:cubicBezTo>
                      <a:pt x="537" y="0"/>
                      <a:pt x="451" y="0"/>
                      <a:pt x="358" y="0"/>
                    </a:cubicBezTo>
                    <a:close/>
                  </a:path>
                </a:pathLst>
              </a:custGeom>
              <a:solidFill>
                <a:srgbClr val="F7D79F"/>
              </a:solidFill>
              <a:ln w="3050" cap="rnd" cmpd="sng">
                <a:solidFill>
                  <a:srgbClr val="28481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5" name="Google Shape;3405;p24"/>
              <p:cNvSpPr/>
              <p:nvPr/>
            </p:nvSpPr>
            <p:spPr>
              <a:xfrm flipH="1">
                <a:off x="212425" y="2631006"/>
                <a:ext cx="48856" cy="41128"/>
              </a:xfrm>
              <a:custGeom>
                <a:avLst/>
                <a:gdLst/>
                <a:ahLst/>
                <a:cxnLst/>
                <a:rect l="l" t="t" r="r" b="b"/>
                <a:pathLst>
                  <a:path w="1112" h="936" extrusionOk="0">
                    <a:moveTo>
                      <a:pt x="538" y="1"/>
                    </a:moveTo>
                    <a:cubicBezTo>
                      <a:pt x="395" y="1"/>
                      <a:pt x="244" y="58"/>
                      <a:pt x="151" y="180"/>
                    </a:cubicBezTo>
                    <a:cubicBezTo>
                      <a:pt x="123" y="208"/>
                      <a:pt x="94" y="266"/>
                      <a:pt x="65" y="294"/>
                    </a:cubicBezTo>
                    <a:cubicBezTo>
                      <a:pt x="37" y="445"/>
                      <a:pt x="1" y="445"/>
                      <a:pt x="94" y="595"/>
                    </a:cubicBezTo>
                    <a:cubicBezTo>
                      <a:pt x="151" y="775"/>
                      <a:pt x="302" y="896"/>
                      <a:pt x="481" y="925"/>
                    </a:cubicBezTo>
                    <a:cubicBezTo>
                      <a:pt x="516" y="932"/>
                      <a:pt x="554" y="935"/>
                      <a:pt x="594" y="935"/>
                    </a:cubicBezTo>
                    <a:cubicBezTo>
                      <a:pt x="724" y="935"/>
                      <a:pt x="868" y="897"/>
                      <a:pt x="961" y="803"/>
                    </a:cubicBezTo>
                    <a:cubicBezTo>
                      <a:pt x="1076" y="653"/>
                      <a:pt x="1112" y="474"/>
                      <a:pt x="1047" y="294"/>
                    </a:cubicBezTo>
                    <a:cubicBezTo>
                      <a:pt x="1018" y="266"/>
                      <a:pt x="990" y="208"/>
                      <a:pt x="961" y="151"/>
                    </a:cubicBezTo>
                    <a:cubicBezTo>
                      <a:pt x="839" y="58"/>
                      <a:pt x="689" y="1"/>
                      <a:pt x="538" y="1"/>
                    </a:cubicBezTo>
                    <a:close/>
                  </a:path>
                </a:pathLst>
              </a:custGeom>
              <a:solidFill>
                <a:srgbClr val="F7D79F"/>
              </a:solidFill>
              <a:ln w="3050" cap="rnd" cmpd="sng">
                <a:solidFill>
                  <a:srgbClr val="28481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6" name="Google Shape;3406;p24"/>
              <p:cNvSpPr/>
              <p:nvPr/>
            </p:nvSpPr>
            <p:spPr>
              <a:xfrm flipH="1">
                <a:off x="220289" y="2575070"/>
                <a:ext cx="47274" cy="45873"/>
              </a:xfrm>
              <a:custGeom>
                <a:avLst/>
                <a:gdLst/>
                <a:ahLst/>
                <a:cxnLst/>
                <a:rect l="l" t="t" r="r" b="b"/>
                <a:pathLst>
                  <a:path w="1076" h="1044" extrusionOk="0">
                    <a:moveTo>
                      <a:pt x="463" y="1"/>
                    </a:moveTo>
                    <a:cubicBezTo>
                      <a:pt x="395" y="1"/>
                      <a:pt x="328" y="8"/>
                      <a:pt x="266" y="19"/>
                    </a:cubicBezTo>
                    <a:cubicBezTo>
                      <a:pt x="237" y="48"/>
                      <a:pt x="180" y="77"/>
                      <a:pt x="144" y="105"/>
                    </a:cubicBezTo>
                    <a:cubicBezTo>
                      <a:pt x="29" y="227"/>
                      <a:pt x="0" y="227"/>
                      <a:pt x="0" y="406"/>
                    </a:cubicBezTo>
                    <a:cubicBezTo>
                      <a:pt x="0" y="586"/>
                      <a:pt x="58" y="765"/>
                      <a:pt x="208" y="915"/>
                    </a:cubicBezTo>
                    <a:cubicBezTo>
                      <a:pt x="295" y="1002"/>
                      <a:pt x="438" y="1043"/>
                      <a:pt x="580" y="1043"/>
                    </a:cubicBezTo>
                    <a:cubicBezTo>
                      <a:pt x="626" y="1043"/>
                      <a:pt x="673" y="1039"/>
                      <a:pt x="717" y="1030"/>
                    </a:cubicBezTo>
                    <a:cubicBezTo>
                      <a:pt x="896" y="973"/>
                      <a:pt x="1040" y="793"/>
                      <a:pt x="1075" y="614"/>
                    </a:cubicBezTo>
                    <a:cubicBezTo>
                      <a:pt x="1075" y="557"/>
                      <a:pt x="1075" y="492"/>
                      <a:pt x="1040" y="435"/>
                    </a:cubicBezTo>
                    <a:cubicBezTo>
                      <a:pt x="1011" y="256"/>
                      <a:pt x="896" y="134"/>
                      <a:pt x="746" y="48"/>
                    </a:cubicBezTo>
                    <a:cubicBezTo>
                      <a:pt x="658" y="15"/>
                      <a:pt x="560" y="1"/>
                      <a:pt x="463" y="1"/>
                    </a:cubicBezTo>
                    <a:close/>
                  </a:path>
                </a:pathLst>
              </a:custGeom>
              <a:solidFill>
                <a:srgbClr val="F7D79F"/>
              </a:solidFill>
              <a:ln w="3050" cap="rnd" cmpd="sng">
                <a:solidFill>
                  <a:srgbClr val="28481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7" name="Google Shape;3407;p24"/>
              <p:cNvSpPr/>
              <p:nvPr/>
            </p:nvSpPr>
            <p:spPr>
              <a:xfrm flipH="1">
                <a:off x="215237" y="2683514"/>
                <a:ext cx="40684" cy="37920"/>
              </a:xfrm>
              <a:custGeom>
                <a:avLst/>
                <a:gdLst/>
                <a:ahLst/>
                <a:cxnLst/>
                <a:rect l="l" t="t" r="r" b="b"/>
                <a:pathLst>
                  <a:path w="926" h="863" extrusionOk="0">
                    <a:moveTo>
                      <a:pt x="417" y="0"/>
                    </a:moveTo>
                    <a:cubicBezTo>
                      <a:pt x="330" y="0"/>
                      <a:pt x="246" y="22"/>
                      <a:pt x="180" y="88"/>
                    </a:cubicBezTo>
                    <a:cubicBezTo>
                      <a:pt x="151" y="117"/>
                      <a:pt x="122" y="146"/>
                      <a:pt x="94" y="210"/>
                    </a:cubicBezTo>
                    <a:cubicBezTo>
                      <a:pt x="1" y="418"/>
                      <a:pt x="122" y="683"/>
                      <a:pt x="330" y="805"/>
                    </a:cubicBezTo>
                    <a:cubicBezTo>
                      <a:pt x="388" y="834"/>
                      <a:pt x="481" y="862"/>
                      <a:pt x="538" y="862"/>
                    </a:cubicBezTo>
                    <a:cubicBezTo>
                      <a:pt x="660" y="862"/>
                      <a:pt x="775" y="776"/>
                      <a:pt x="839" y="683"/>
                    </a:cubicBezTo>
                    <a:cubicBezTo>
                      <a:pt x="896" y="597"/>
                      <a:pt x="925" y="475"/>
                      <a:pt x="896" y="353"/>
                    </a:cubicBezTo>
                    <a:cubicBezTo>
                      <a:pt x="896" y="267"/>
                      <a:pt x="868" y="210"/>
                      <a:pt x="810" y="146"/>
                    </a:cubicBezTo>
                    <a:cubicBezTo>
                      <a:pt x="746" y="88"/>
                      <a:pt x="689" y="60"/>
                      <a:pt x="631" y="31"/>
                    </a:cubicBezTo>
                    <a:cubicBezTo>
                      <a:pt x="563" y="15"/>
                      <a:pt x="489" y="0"/>
                      <a:pt x="417" y="0"/>
                    </a:cubicBezTo>
                    <a:close/>
                  </a:path>
                </a:pathLst>
              </a:custGeom>
              <a:solidFill>
                <a:srgbClr val="F7D79F"/>
              </a:solidFill>
              <a:ln w="3050" cap="rnd" cmpd="sng">
                <a:solidFill>
                  <a:srgbClr val="28481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408" name="Google Shape;3408;p24"/>
              <p:cNvGrpSpPr/>
              <p:nvPr/>
            </p:nvGrpSpPr>
            <p:grpSpPr>
              <a:xfrm flipH="1">
                <a:off x="124913" y="9"/>
                <a:ext cx="481440" cy="850239"/>
                <a:chOff x="8631207" y="6184"/>
                <a:chExt cx="481440" cy="850239"/>
              </a:xfrm>
            </p:grpSpPr>
            <p:sp>
              <p:nvSpPr>
                <p:cNvPr id="3409" name="Google Shape;3409;p24"/>
                <p:cNvSpPr/>
                <p:nvPr/>
              </p:nvSpPr>
              <p:spPr>
                <a:xfrm>
                  <a:off x="8837130" y="6184"/>
                  <a:ext cx="275516" cy="3634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71" h="8271" fill="none" extrusionOk="0">
                      <a:moveTo>
                        <a:pt x="1641" y="8270"/>
                      </a:moveTo>
                      <a:cubicBezTo>
                        <a:pt x="2716" y="6866"/>
                        <a:pt x="4328" y="5913"/>
                        <a:pt x="6091" y="5640"/>
                      </a:cubicBezTo>
                      <a:cubicBezTo>
                        <a:pt x="6271" y="5225"/>
                        <a:pt x="6091" y="4744"/>
                        <a:pt x="5884" y="4329"/>
                      </a:cubicBezTo>
                      <a:cubicBezTo>
                        <a:pt x="5848" y="4271"/>
                        <a:pt x="5819" y="4178"/>
                        <a:pt x="5762" y="4150"/>
                      </a:cubicBezTo>
                      <a:cubicBezTo>
                        <a:pt x="5669" y="4121"/>
                        <a:pt x="5554" y="4150"/>
                        <a:pt x="5461" y="4207"/>
                      </a:cubicBezTo>
                      <a:cubicBezTo>
                        <a:pt x="4207" y="4866"/>
                        <a:pt x="3282" y="5497"/>
                        <a:pt x="2121" y="6328"/>
                      </a:cubicBezTo>
                      <a:cubicBezTo>
                        <a:pt x="3103" y="4300"/>
                        <a:pt x="3913" y="2867"/>
                        <a:pt x="4809" y="688"/>
                      </a:cubicBezTo>
                      <a:cubicBezTo>
                        <a:pt x="4479" y="387"/>
                        <a:pt x="4092" y="151"/>
                        <a:pt x="3669" y="0"/>
                      </a:cubicBezTo>
                      <a:cubicBezTo>
                        <a:pt x="2745" y="1849"/>
                        <a:pt x="1999" y="3970"/>
                        <a:pt x="1254" y="5913"/>
                      </a:cubicBezTo>
                      <a:cubicBezTo>
                        <a:pt x="1519" y="4508"/>
                        <a:pt x="1612" y="2924"/>
                        <a:pt x="1727" y="1462"/>
                      </a:cubicBezTo>
                      <a:cubicBezTo>
                        <a:pt x="1132" y="1520"/>
                        <a:pt x="566" y="1641"/>
                        <a:pt x="0" y="1821"/>
                      </a:cubicBezTo>
                      <a:cubicBezTo>
                        <a:pt x="150" y="3763"/>
                        <a:pt x="265" y="5733"/>
                        <a:pt x="330" y="7675"/>
                      </a:cubicBezTo>
                    </a:path>
                  </a:pathLst>
                </a:custGeom>
                <a:noFill/>
                <a:ln w="3050" cap="flat" cmpd="sng">
                  <a:solidFill>
                    <a:srgbClr val="28481F"/>
                  </a:solidFill>
                  <a:prstDash val="solid"/>
                  <a:miter lim="716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0" name="Google Shape;3410;p24"/>
                <p:cNvSpPr/>
                <p:nvPr/>
              </p:nvSpPr>
              <p:spPr>
                <a:xfrm>
                  <a:off x="8861998" y="246140"/>
                  <a:ext cx="35280" cy="102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3" h="2330" fill="none" extrusionOk="0">
                      <a:moveTo>
                        <a:pt x="803" y="0"/>
                      </a:moveTo>
                      <a:cubicBezTo>
                        <a:pt x="566" y="781"/>
                        <a:pt x="330" y="1555"/>
                        <a:pt x="0" y="2329"/>
                      </a:cubicBezTo>
                    </a:path>
                  </a:pathLst>
                </a:custGeom>
                <a:noFill/>
                <a:ln w="3050" cap="flat" cmpd="sng">
                  <a:solidFill>
                    <a:srgbClr val="28481F"/>
                  </a:solidFill>
                  <a:prstDash val="solid"/>
                  <a:miter lim="716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1" name="Google Shape;3411;p24"/>
                <p:cNvSpPr/>
                <p:nvPr/>
              </p:nvSpPr>
              <p:spPr>
                <a:xfrm>
                  <a:off x="8886865" y="260596"/>
                  <a:ext cx="55138" cy="10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5" h="2302" fill="none" extrusionOk="0">
                      <a:moveTo>
                        <a:pt x="1254" y="1"/>
                      </a:moveTo>
                      <a:cubicBezTo>
                        <a:pt x="925" y="717"/>
                        <a:pt x="416" y="1613"/>
                        <a:pt x="0" y="2301"/>
                      </a:cubicBezTo>
                    </a:path>
                  </a:pathLst>
                </a:custGeom>
                <a:noFill/>
                <a:ln w="3050" cap="flat" cmpd="sng">
                  <a:solidFill>
                    <a:srgbClr val="28481F"/>
                  </a:solidFill>
                  <a:prstDash val="solid"/>
                  <a:miter lim="716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2" name="Google Shape;3412;p24"/>
                <p:cNvSpPr/>
                <p:nvPr/>
              </p:nvSpPr>
              <p:spPr>
                <a:xfrm>
                  <a:off x="8631207" y="339337"/>
                  <a:ext cx="283381" cy="5129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50" h="11675" fill="none" extrusionOk="0">
                      <a:moveTo>
                        <a:pt x="2265" y="11560"/>
                      </a:moveTo>
                      <a:cubicBezTo>
                        <a:pt x="2179" y="11674"/>
                        <a:pt x="2000" y="11674"/>
                        <a:pt x="1849" y="11674"/>
                      </a:cubicBezTo>
                      <a:cubicBezTo>
                        <a:pt x="1462" y="11674"/>
                        <a:pt x="1039" y="11674"/>
                        <a:pt x="681" y="11531"/>
                      </a:cubicBezTo>
                      <a:cubicBezTo>
                        <a:pt x="294" y="11380"/>
                        <a:pt x="0" y="11022"/>
                        <a:pt x="0" y="10635"/>
                      </a:cubicBezTo>
                      <a:cubicBezTo>
                        <a:pt x="0" y="10391"/>
                        <a:pt x="115" y="10184"/>
                        <a:pt x="208" y="9976"/>
                      </a:cubicBezTo>
                      <a:cubicBezTo>
                        <a:pt x="1878" y="6722"/>
                        <a:pt x="3404" y="3376"/>
                        <a:pt x="4837" y="0"/>
                      </a:cubicBezTo>
                      <a:cubicBezTo>
                        <a:pt x="5339" y="330"/>
                        <a:pt x="5877" y="566"/>
                        <a:pt x="6450" y="717"/>
                      </a:cubicBezTo>
                      <a:cubicBezTo>
                        <a:pt x="5762" y="2272"/>
                        <a:pt x="5074" y="3791"/>
                        <a:pt x="4357" y="5318"/>
                      </a:cubicBezTo>
                      <a:cubicBezTo>
                        <a:pt x="3519" y="7231"/>
                        <a:pt x="2623" y="9166"/>
                        <a:pt x="2387" y="11230"/>
                      </a:cubicBezTo>
                      <a:cubicBezTo>
                        <a:pt x="2358" y="11352"/>
                        <a:pt x="2358" y="11466"/>
                        <a:pt x="2265" y="11560"/>
                      </a:cubicBezTo>
                      <a:close/>
                    </a:path>
                  </a:pathLst>
                </a:custGeom>
                <a:noFill/>
                <a:ln w="3050" cap="flat" cmpd="sng">
                  <a:solidFill>
                    <a:srgbClr val="28481F"/>
                  </a:solidFill>
                  <a:prstDash val="solid"/>
                  <a:miter lim="716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3" name="Google Shape;3413;p24"/>
                <p:cNvSpPr/>
                <p:nvPr/>
              </p:nvSpPr>
              <p:spPr>
                <a:xfrm>
                  <a:off x="8708313" y="367019"/>
                  <a:ext cx="194325" cy="4894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23" h="11138" fill="none" extrusionOk="0">
                      <a:moveTo>
                        <a:pt x="4423" y="1"/>
                      </a:moveTo>
                      <a:cubicBezTo>
                        <a:pt x="3319" y="2445"/>
                        <a:pt x="2244" y="4810"/>
                        <a:pt x="1140" y="7253"/>
                      </a:cubicBezTo>
                      <a:cubicBezTo>
                        <a:pt x="603" y="8479"/>
                        <a:pt x="1" y="9790"/>
                        <a:pt x="37" y="11137"/>
                      </a:cubicBezTo>
                    </a:path>
                  </a:pathLst>
                </a:custGeom>
                <a:noFill/>
                <a:ln w="3050" cap="flat" cmpd="sng">
                  <a:solidFill>
                    <a:srgbClr val="28481F"/>
                  </a:solidFill>
                  <a:prstDash val="solid"/>
                  <a:miter lim="716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4" name="Google Shape;3414;p24"/>
                <p:cNvSpPr/>
                <p:nvPr/>
              </p:nvSpPr>
              <p:spPr>
                <a:xfrm>
                  <a:off x="8709895" y="630615"/>
                  <a:ext cx="56413" cy="1247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4" h="2838" fill="none" extrusionOk="0">
                      <a:moveTo>
                        <a:pt x="1284" y="0"/>
                      </a:moveTo>
                      <a:cubicBezTo>
                        <a:pt x="803" y="925"/>
                        <a:pt x="388" y="1885"/>
                        <a:pt x="1" y="2838"/>
                      </a:cubicBezTo>
                    </a:path>
                  </a:pathLst>
                </a:custGeom>
                <a:noFill/>
                <a:ln w="3050" cap="flat" cmpd="sng">
                  <a:solidFill>
                    <a:srgbClr val="28481F"/>
                  </a:solidFill>
                  <a:prstDash val="solid"/>
                  <a:miter lim="716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5" name="Google Shape;3415;p24"/>
                <p:cNvSpPr/>
                <p:nvPr/>
              </p:nvSpPr>
              <p:spPr>
                <a:xfrm rot="5400000" flipH="1">
                  <a:off x="8852968" y="335541"/>
                  <a:ext cx="34357" cy="84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2" h="1914" fill="none" extrusionOk="0">
                      <a:moveTo>
                        <a:pt x="151" y="36"/>
                      </a:moveTo>
                      <a:cubicBezTo>
                        <a:pt x="179" y="0"/>
                        <a:pt x="179" y="0"/>
                        <a:pt x="208" y="0"/>
                      </a:cubicBezTo>
                      <a:lnTo>
                        <a:pt x="602" y="0"/>
                      </a:lnTo>
                      <a:cubicBezTo>
                        <a:pt x="423" y="538"/>
                        <a:pt x="452" y="1197"/>
                        <a:pt x="781" y="1677"/>
                      </a:cubicBezTo>
                      <a:cubicBezTo>
                        <a:pt x="659" y="1706"/>
                        <a:pt x="631" y="1828"/>
                        <a:pt x="602" y="1914"/>
                      </a:cubicBezTo>
                      <a:cubicBezTo>
                        <a:pt x="179" y="1405"/>
                        <a:pt x="0" y="717"/>
                        <a:pt x="122" y="93"/>
                      </a:cubicBezTo>
                      <a:cubicBezTo>
                        <a:pt x="151" y="65"/>
                        <a:pt x="151" y="36"/>
                        <a:pt x="151" y="36"/>
                      </a:cubicBezTo>
                      <a:close/>
                    </a:path>
                  </a:pathLst>
                </a:custGeom>
                <a:noFill/>
                <a:ln w="3050" cap="flat" cmpd="sng">
                  <a:solidFill>
                    <a:srgbClr val="28481F"/>
                  </a:solidFill>
                  <a:prstDash val="solid"/>
                  <a:miter lim="716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416" name="Google Shape;3416;p24"/>
              <p:cNvSpPr/>
              <p:nvPr/>
            </p:nvSpPr>
            <p:spPr>
              <a:xfrm rot="5400000" flipH="1">
                <a:off x="2157036" y="343860"/>
                <a:ext cx="144546" cy="162842"/>
              </a:xfrm>
              <a:custGeom>
                <a:avLst/>
                <a:gdLst/>
                <a:ahLst/>
                <a:cxnLst/>
                <a:rect l="l" t="t" r="r" b="b"/>
                <a:pathLst>
                  <a:path w="3290" h="3706" fill="none" extrusionOk="0">
                    <a:moveTo>
                      <a:pt x="2394" y="1169"/>
                    </a:moveTo>
                    <a:cubicBezTo>
                      <a:pt x="2215" y="1197"/>
                      <a:pt x="2301" y="932"/>
                      <a:pt x="2301" y="932"/>
                    </a:cubicBezTo>
                    <a:cubicBezTo>
                      <a:pt x="2301" y="932"/>
                      <a:pt x="2509" y="1"/>
                      <a:pt x="1943" y="65"/>
                    </a:cubicBezTo>
                    <a:cubicBezTo>
                      <a:pt x="1943" y="65"/>
                      <a:pt x="1018" y="273"/>
                      <a:pt x="509" y="990"/>
                    </a:cubicBezTo>
                    <a:cubicBezTo>
                      <a:pt x="1" y="1706"/>
                      <a:pt x="961" y="1706"/>
                      <a:pt x="961" y="1706"/>
                    </a:cubicBezTo>
                    <a:cubicBezTo>
                      <a:pt x="961" y="1706"/>
                      <a:pt x="1018" y="1678"/>
                      <a:pt x="1047" y="1857"/>
                    </a:cubicBezTo>
                    <a:cubicBezTo>
                      <a:pt x="1076" y="2036"/>
                      <a:pt x="896" y="2007"/>
                      <a:pt x="896" y="2007"/>
                    </a:cubicBezTo>
                    <a:cubicBezTo>
                      <a:pt x="273" y="2151"/>
                      <a:pt x="868" y="2867"/>
                      <a:pt x="868" y="2867"/>
                    </a:cubicBezTo>
                    <a:cubicBezTo>
                      <a:pt x="1706" y="3706"/>
                      <a:pt x="1914" y="2753"/>
                      <a:pt x="2036" y="2573"/>
                    </a:cubicBezTo>
                    <a:cubicBezTo>
                      <a:pt x="2150" y="2423"/>
                      <a:pt x="2423" y="2839"/>
                      <a:pt x="2752" y="2631"/>
                    </a:cubicBezTo>
                    <a:cubicBezTo>
                      <a:pt x="3082" y="2452"/>
                      <a:pt x="3290" y="2093"/>
                      <a:pt x="3111" y="1377"/>
                    </a:cubicBezTo>
                    <a:cubicBezTo>
                      <a:pt x="2932" y="660"/>
                      <a:pt x="2573" y="1111"/>
                      <a:pt x="2394" y="1169"/>
                    </a:cubicBezTo>
                    <a:close/>
                    <a:moveTo>
                      <a:pt x="2781" y="1470"/>
                    </a:moveTo>
                    <a:cubicBezTo>
                      <a:pt x="2960" y="2122"/>
                      <a:pt x="2724" y="2272"/>
                      <a:pt x="2573" y="2366"/>
                    </a:cubicBezTo>
                    <a:cubicBezTo>
                      <a:pt x="2573" y="2366"/>
                      <a:pt x="2509" y="2366"/>
                      <a:pt x="2423" y="2301"/>
                    </a:cubicBezTo>
                    <a:cubicBezTo>
                      <a:pt x="2272" y="2244"/>
                      <a:pt x="2093" y="2151"/>
                      <a:pt x="1885" y="2272"/>
                    </a:cubicBezTo>
                    <a:cubicBezTo>
                      <a:pt x="1828" y="2301"/>
                      <a:pt x="1792" y="2366"/>
                      <a:pt x="1763" y="2394"/>
                    </a:cubicBezTo>
                    <a:cubicBezTo>
                      <a:pt x="1706" y="2452"/>
                      <a:pt x="1706" y="2509"/>
                      <a:pt x="1677" y="2573"/>
                    </a:cubicBezTo>
                    <a:cubicBezTo>
                      <a:pt x="1613" y="2659"/>
                      <a:pt x="1556" y="2839"/>
                      <a:pt x="1470" y="2867"/>
                    </a:cubicBezTo>
                    <a:cubicBezTo>
                      <a:pt x="1434" y="2903"/>
                      <a:pt x="1319" y="2839"/>
                      <a:pt x="1111" y="2659"/>
                    </a:cubicBezTo>
                    <a:cubicBezTo>
                      <a:pt x="1018" y="2545"/>
                      <a:pt x="961" y="2423"/>
                      <a:pt x="932" y="2330"/>
                    </a:cubicBezTo>
                    <a:cubicBezTo>
                      <a:pt x="990" y="2330"/>
                      <a:pt x="1076" y="2301"/>
                      <a:pt x="1169" y="2272"/>
                    </a:cubicBezTo>
                    <a:lnTo>
                      <a:pt x="1169" y="2272"/>
                    </a:lnTo>
                    <a:cubicBezTo>
                      <a:pt x="1348" y="2151"/>
                      <a:pt x="1405" y="2007"/>
                      <a:pt x="1376" y="1792"/>
                    </a:cubicBezTo>
                    <a:cubicBezTo>
                      <a:pt x="1319" y="1498"/>
                      <a:pt x="1111" y="1377"/>
                      <a:pt x="932" y="1377"/>
                    </a:cubicBezTo>
                    <a:cubicBezTo>
                      <a:pt x="868" y="1377"/>
                      <a:pt x="753" y="1348"/>
                      <a:pt x="689" y="1319"/>
                    </a:cubicBezTo>
                    <a:cubicBezTo>
                      <a:pt x="717" y="1291"/>
                      <a:pt x="717" y="1255"/>
                      <a:pt x="782" y="1197"/>
                    </a:cubicBezTo>
                    <a:cubicBezTo>
                      <a:pt x="932" y="990"/>
                      <a:pt x="1111" y="810"/>
                      <a:pt x="1348" y="660"/>
                    </a:cubicBezTo>
                    <a:cubicBezTo>
                      <a:pt x="1649" y="481"/>
                      <a:pt x="1914" y="424"/>
                      <a:pt x="1971" y="395"/>
                    </a:cubicBezTo>
                    <a:lnTo>
                      <a:pt x="1971" y="395"/>
                    </a:lnTo>
                    <a:cubicBezTo>
                      <a:pt x="2036" y="452"/>
                      <a:pt x="2007" y="660"/>
                      <a:pt x="1971" y="839"/>
                    </a:cubicBezTo>
                    <a:cubicBezTo>
                      <a:pt x="1943" y="932"/>
                      <a:pt x="1914" y="1197"/>
                      <a:pt x="2064" y="1348"/>
                    </a:cubicBezTo>
                    <a:cubicBezTo>
                      <a:pt x="2150" y="1470"/>
                      <a:pt x="2301" y="1527"/>
                      <a:pt x="2451" y="1470"/>
                    </a:cubicBezTo>
                    <a:cubicBezTo>
                      <a:pt x="2545" y="1470"/>
                      <a:pt x="2602" y="1434"/>
                      <a:pt x="2659" y="1377"/>
                    </a:cubicBezTo>
                    <a:cubicBezTo>
                      <a:pt x="2688" y="1377"/>
                      <a:pt x="2688" y="1377"/>
                      <a:pt x="2724" y="1348"/>
                    </a:cubicBezTo>
                    <a:lnTo>
                      <a:pt x="2752" y="1348"/>
                    </a:lnTo>
                    <a:cubicBezTo>
                      <a:pt x="2781" y="1348"/>
                      <a:pt x="2781" y="1405"/>
                      <a:pt x="2781" y="1470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7" name="Google Shape;3417;p24"/>
              <p:cNvSpPr/>
              <p:nvPr/>
            </p:nvSpPr>
            <p:spPr>
              <a:xfrm rot="5400000" flipH="1">
                <a:off x="2113103" y="-21559"/>
                <a:ext cx="275516" cy="363428"/>
              </a:xfrm>
              <a:custGeom>
                <a:avLst/>
                <a:gdLst/>
                <a:ahLst/>
                <a:cxnLst/>
                <a:rect l="l" t="t" r="r" b="b"/>
                <a:pathLst>
                  <a:path w="6271" h="8271" fill="none" extrusionOk="0">
                    <a:moveTo>
                      <a:pt x="1641" y="8270"/>
                    </a:moveTo>
                    <a:cubicBezTo>
                      <a:pt x="2716" y="6866"/>
                      <a:pt x="4328" y="5913"/>
                      <a:pt x="6091" y="5640"/>
                    </a:cubicBezTo>
                    <a:cubicBezTo>
                      <a:pt x="6271" y="5225"/>
                      <a:pt x="6091" y="4744"/>
                      <a:pt x="5884" y="4329"/>
                    </a:cubicBezTo>
                    <a:cubicBezTo>
                      <a:pt x="5848" y="4271"/>
                      <a:pt x="5819" y="4178"/>
                      <a:pt x="5762" y="4150"/>
                    </a:cubicBezTo>
                    <a:cubicBezTo>
                      <a:pt x="5669" y="4121"/>
                      <a:pt x="5554" y="4150"/>
                      <a:pt x="5461" y="4207"/>
                    </a:cubicBezTo>
                    <a:cubicBezTo>
                      <a:pt x="4207" y="4866"/>
                      <a:pt x="3282" y="5497"/>
                      <a:pt x="2121" y="6328"/>
                    </a:cubicBezTo>
                    <a:cubicBezTo>
                      <a:pt x="3103" y="4300"/>
                      <a:pt x="3913" y="2867"/>
                      <a:pt x="4809" y="688"/>
                    </a:cubicBezTo>
                    <a:cubicBezTo>
                      <a:pt x="4479" y="387"/>
                      <a:pt x="4092" y="151"/>
                      <a:pt x="3669" y="0"/>
                    </a:cubicBezTo>
                    <a:cubicBezTo>
                      <a:pt x="2745" y="1849"/>
                      <a:pt x="1999" y="3970"/>
                      <a:pt x="1254" y="5913"/>
                    </a:cubicBezTo>
                    <a:cubicBezTo>
                      <a:pt x="1519" y="4508"/>
                      <a:pt x="1612" y="2924"/>
                      <a:pt x="1727" y="1462"/>
                    </a:cubicBezTo>
                    <a:cubicBezTo>
                      <a:pt x="1132" y="1520"/>
                      <a:pt x="566" y="1641"/>
                      <a:pt x="0" y="1821"/>
                    </a:cubicBezTo>
                    <a:cubicBezTo>
                      <a:pt x="150" y="3763"/>
                      <a:pt x="265" y="5733"/>
                      <a:pt x="330" y="7675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8" name="Google Shape;3418;p24"/>
              <p:cNvSpPr/>
              <p:nvPr/>
            </p:nvSpPr>
            <p:spPr>
              <a:xfrm rot="5400000" flipH="1">
                <a:off x="2123789" y="204216"/>
                <a:ext cx="35280" cy="102380"/>
              </a:xfrm>
              <a:custGeom>
                <a:avLst/>
                <a:gdLst/>
                <a:ahLst/>
                <a:cxnLst/>
                <a:rect l="l" t="t" r="r" b="b"/>
                <a:pathLst>
                  <a:path w="803" h="2330" fill="none" extrusionOk="0">
                    <a:moveTo>
                      <a:pt x="803" y="0"/>
                    </a:moveTo>
                    <a:cubicBezTo>
                      <a:pt x="566" y="781"/>
                      <a:pt x="330" y="1555"/>
                      <a:pt x="0" y="2329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9" name="Google Shape;3419;p24"/>
              <p:cNvSpPr/>
              <p:nvPr/>
            </p:nvSpPr>
            <p:spPr>
              <a:xfrm rot="5400000" flipH="1">
                <a:off x="2100018" y="170035"/>
                <a:ext cx="55138" cy="101150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2302" fill="none" extrusionOk="0">
                    <a:moveTo>
                      <a:pt x="1254" y="1"/>
                    </a:moveTo>
                    <a:cubicBezTo>
                      <a:pt x="925" y="717"/>
                      <a:pt x="416" y="1613"/>
                      <a:pt x="0" y="2301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0" name="Google Shape;3420;p24"/>
              <p:cNvSpPr/>
              <p:nvPr/>
            </p:nvSpPr>
            <p:spPr>
              <a:xfrm rot="5400000" flipH="1">
                <a:off x="1701232" y="105647"/>
                <a:ext cx="283381" cy="512999"/>
              </a:xfrm>
              <a:custGeom>
                <a:avLst/>
                <a:gdLst/>
                <a:ahLst/>
                <a:cxnLst/>
                <a:rect l="l" t="t" r="r" b="b"/>
                <a:pathLst>
                  <a:path w="6450" h="11675" fill="none" extrusionOk="0">
                    <a:moveTo>
                      <a:pt x="2265" y="11560"/>
                    </a:moveTo>
                    <a:cubicBezTo>
                      <a:pt x="2179" y="11674"/>
                      <a:pt x="2000" y="11674"/>
                      <a:pt x="1849" y="11674"/>
                    </a:cubicBezTo>
                    <a:cubicBezTo>
                      <a:pt x="1462" y="11674"/>
                      <a:pt x="1039" y="11674"/>
                      <a:pt x="681" y="11531"/>
                    </a:cubicBezTo>
                    <a:cubicBezTo>
                      <a:pt x="294" y="11380"/>
                      <a:pt x="0" y="11022"/>
                      <a:pt x="0" y="10635"/>
                    </a:cubicBezTo>
                    <a:cubicBezTo>
                      <a:pt x="0" y="10391"/>
                      <a:pt x="115" y="10184"/>
                      <a:pt x="208" y="9976"/>
                    </a:cubicBezTo>
                    <a:cubicBezTo>
                      <a:pt x="1878" y="6722"/>
                      <a:pt x="3404" y="3376"/>
                      <a:pt x="4837" y="0"/>
                    </a:cubicBezTo>
                    <a:cubicBezTo>
                      <a:pt x="5339" y="330"/>
                      <a:pt x="5877" y="566"/>
                      <a:pt x="6450" y="717"/>
                    </a:cubicBezTo>
                    <a:cubicBezTo>
                      <a:pt x="5762" y="2272"/>
                      <a:pt x="5074" y="3791"/>
                      <a:pt x="4357" y="5318"/>
                    </a:cubicBezTo>
                    <a:cubicBezTo>
                      <a:pt x="3519" y="7231"/>
                      <a:pt x="2623" y="9166"/>
                      <a:pt x="2387" y="11230"/>
                    </a:cubicBezTo>
                    <a:cubicBezTo>
                      <a:pt x="2358" y="11352"/>
                      <a:pt x="2358" y="11466"/>
                      <a:pt x="2265" y="11560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1" name="Google Shape;3421;p24"/>
              <p:cNvSpPr/>
              <p:nvPr/>
            </p:nvSpPr>
            <p:spPr>
              <a:xfrm rot="5400000" flipH="1">
                <a:off x="1729876" y="84867"/>
                <a:ext cx="194325" cy="489404"/>
              </a:xfrm>
              <a:custGeom>
                <a:avLst/>
                <a:gdLst/>
                <a:ahLst/>
                <a:cxnLst/>
                <a:rect l="l" t="t" r="r" b="b"/>
                <a:pathLst>
                  <a:path w="4423" h="11138" fill="none" extrusionOk="0">
                    <a:moveTo>
                      <a:pt x="4423" y="1"/>
                    </a:moveTo>
                    <a:cubicBezTo>
                      <a:pt x="3319" y="2445"/>
                      <a:pt x="2244" y="4810"/>
                      <a:pt x="1140" y="7253"/>
                    </a:cubicBezTo>
                    <a:cubicBezTo>
                      <a:pt x="603" y="8479"/>
                      <a:pt x="1" y="9790"/>
                      <a:pt x="37" y="11137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2" name="Google Shape;3422;p24"/>
              <p:cNvSpPr/>
              <p:nvPr/>
            </p:nvSpPr>
            <p:spPr>
              <a:xfrm rot="5400000" flipH="1">
                <a:off x="1717587" y="334592"/>
                <a:ext cx="56413" cy="124702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2838" fill="none" extrusionOk="0">
                    <a:moveTo>
                      <a:pt x="1284" y="0"/>
                    </a:moveTo>
                    <a:cubicBezTo>
                      <a:pt x="803" y="925"/>
                      <a:pt x="388" y="1885"/>
                      <a:pt x="1" y="2838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3" name="Google Shape;3423;p24"/>
              <p:cNvSpPr/>
              <p:nvPr/>
            </p:nvSpPr>
            <p:spPr>
              <a:xfrm rot="5400000" flipH="1">
                <a:off x="1438139" y="99840"/>
                <a:ext cx="249068" cy="244087"/>
              </a:xfrm>
              <a:custGeom>
                <a:avLst/>
                <a:gdLst/>
                <a:ahLst/>
                <a:cxnLst/>
                <a:rect l="l" t="t" r="r" b="b"/>
                <a:pathLst>
                  <a:path w="5669" h="5555" fill="none" extrusionOk="0">
                    <a:moveTo>
                      <a:pt x="1398" y="4959"/>
                    </a:moveTo>
                    <a:cubicBezTo>
                      <a:pt x="2179" y="5461"/>
                      <a:pt x="3225" y="5554"/>
                      <a:pt x="4085" y="5225"/>
                    </a:cubicBezTo>
                    <a:cubicBezTo>
                      <a:pt x="4264" y="5139"/>
                      <a:pt x="4479" y="5045"/>
                      <a:pt x="4623" y="4924"/>
                    </a:cubicBezTo>
                    <a:cubicBezTo>
                      <a:pt x="5282" y="4451"/>
                      <a:pt x="5669" y="3526"/>
                      <a:pt x="5612" y="2745"/>
                    </a:cubicBezTo>
                    <a:cubicBezTo>
                      <a:pt x="5583" y="1971"/>
                      <a:pt x="5196" y="1254"/>
                      <a:pt x="4623" y="717"/>
                    </a:cubicBezTo>
                    <a:cubicBezTo>
                      <a:pt x="4150" y="265"/>
                      <a:pt x="3670" y="29"/>
                      <a:pt x="2982" y="29"/>
                    </a:cubicBezTo>
                    <a:cubicBezTo>
                      <a:pt x="2652" y="0"/>
                      <a:pt x="2208" y="86"/>
                      <a:pt x="2000" y="151"/>
                    </a:cubicBezTo>
                    <a:cubicBezTo>
                      <a:pt x="1613" y="265"/>
                      <a:pt x="1369" y="387"/>
                      <a:pt x="1075" y="624"/>
                    </a:cubicBezTo>
                    <a:cubicBezTo>
                      <a:pt x="860" y="774"/>
                      <a:pt x="717" y="925"/>
                      <a:pt x="567" y="1104"/>
                    </a:cubicBezTo>
                    <a:cubicBezTo>
                      <a:pt x="416" y="1312"/>
                      <a:pt x="266" y="1520"/>
                      <a:pt x="144" y="1849"/>
                    </a:cubicBezTo>
                    <a:cubicBezTo>
                      <a:pt x="0" y="2358"/>
                      <a:pt x="58" y="2774"/>
                      <a:pt x="180" y="3225"/>
                    </a:cubicBezTo>
                    <a:cubicBezTo>
                      <a:pt x="266" y="3669"/>
                      <a:pt x="502" y="4092"/>
                      <a:pt x="803" y="4451"/>
                    </a:cubicBezTo>
                    <a:cubicBezTo>
                      <a:pt x="982" y="4630"/>
                      <a:pt x="1161" y="4809"/>
                      <a:pt x="1398" y="4959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4" name="Google Shape;3424;p24"/>
              <p:cNvSpPr/>
              <p:nvPr/>
            </p:nvSpPr>
            <p:spPr>
              <a:xfrm rot="5400000" flipH="1">
                <a:off x="1458284" y="124073"/>
                <a:ext cx="213832" cy="196851"/>
              </a:xfrm>
              <a:custGeom>
                <a:avLst/>
                <a:gdLst/>
                <a:ahLst/>
                <a:cxnLst/>
                <a:rect l="l" t="t" r="r" b="b"/>
                <a:pathLst>
                  <a:path w="4867" h="4480" fill="none" extrusionOk="0">
                    <a:moveTo>
                      <a:pt x="2150" y="180"/>
                    </a:moveTo>
                    <a:cubicBezTo>
                      <a:pt x="2208" y="58"/>
                      <a:pt x="2329" y="29"/>
                      <a:pt x="2444" y="0"/>
                    </a:cubicBezTo>
                    <a:cubicBezTo>
                      <a:pt x="2716" y="0"/>
                      <a:pt x="2982" y="58"/>
                      <a:pt x="3161" y="208"/>
                    </a:cubicBezTo>
                    <a:cubicBezTo>
                      <a:pt x="3197" y="237"/>
                      <a:pt x="3225" y="266"/>
                      <a:pt x="3254" y="266"/>
                    </a:cubicBezTo>
                    <a:lnTo>
                      <a:pt x="3311" y="266"/>
                    </a:lnTo>
                    <a:cubicBezTo>
                      <a:pt x="3670" y="323"/>
                      <a:pt x="3999" y="567"/>
                      <a:pt x="4150" y="896"/>
                    </a:cubicBezTo>
                    <a:cubicBezTo>
                      <a:pt x="4565" y="1133"/>
                      <a:pt x="4773" y="1642"/>
                      <a:pt x="4658" y="2086"/>
                    </a:cubicBezTo>
                    <a:cubicBezTo>
                      <a:pt x="4809" y="2236"/>
                      <a:pt x="4866" y="2473"/>
                      <a:pt x="4866" y="2688"/>
                    </a:cubicBezTo>
                    <a:cubicBezTo>
                      <a:pt x="4838" y="2896"/>
                      <a:pt x="4716" y="3103"/>
                      <a:pt x="4537" y="3225"/>
                    </a:cubicBezTo>
                    <a:cubicBezTo>
                      <a:pt x="4508" y="3254"/>
                      <a:pt x="4508" y="3254"/>
                      <a:pt x="4479" y="3283"/>
                    </a:cubicBezTo>
                    <a:cubicBezTo>
                      <a:pt x="4451" y="3311"/>
                      <a:pt x="4451" y="3340"/>
                      <a:pt x="4415" y="3369"/>
                    </a:cubicBezTo>
                    <a:cubicBezTo>
                      <a:pt x="4300" y="3670"/>
                      <a:pt x="3999" y="3877"/>
                      <a:pt x="3670" y="3906"/>
                    </a:cubicBezTo>
                    <a:cubicBezTo>
                      <a:pt x="3641" y="4085"/>
                      <a:pt x="3490" y="4236"/>
                      <a:pt x="3311" y="4329"/>
                    </a:cubicBezTo>
                    <a:cubicBezTo>
                      <a:pt x="3161" y="4386"/>
                      <a:pt x="2953" y="4415"/>
                      <a:pt x="2774" y="4444"/>
                    </a:cubicBezTo>
                    <a:cubicBezTo>
                      <a:pt x="2566" y="4479"/>
                      <a:pt x="2329" y="4479"/>
                      <a:pt x="2208" y="4329"/>
                    </a:cubicBezTo>
                    <a:cubicBezTo>
                      <a:pt x="2150" y="4415"/>
                      <a:pt x="1971" y="4415"/>
                      <a:pt x="1849" y="4386"/>
                    </a:cubicBezTo>
                    <a:cubicBezTo>
                      <a:pt x="1520" y="4329"/>
                      <a:pt x="1226" y="4121"/>
                      <a:pt x="1011" y="3849"/>
                    </a:cubicBezTo>
                    <a:cubicBezTo>
                      <a:pt x="982" y="3820"/>
                      <a:pt x="982" y="3791"/>
                      <a:pt x="953" y="3791"/>
                    </a:cubicBezTo>
                    <a:cubicBezTo>
                      <a:pt x="925" y="3763"/>
                      <a:pt x="896" y="3727"/>
                      <a:pt x="832" y="3727"/>
                    </a:cubicBezTo>
                    <a:cubicBezTo>
                      <a:pt x="509" y="3548"/>
                      <a:pt x="330" y="3189"/>
                      <a:pt x="330" y="2802"/>
                    </a:cubicBezTo>
                    <a:cubicBezTo>
                      <a:pt x="208" y="2717"/>
                      <a:pt x="115" y="2595"/>
                      <a:pt x="86" y="2444"/>
                    </a:cubicBezTo>
                    <a:cubicBezTo>
                      <a:pt x="29" y="2265"/>
                      <a:pt x="0" y="2086"/>
                      <a:pt x="29" y="1935"/>
                    </a:cubicBezTo>
                    <a:cubicBezTo>
                      <a:pt x="86" y="1756"/>
                      <a:pt x="180" y="1577"/>
                      <a:pt x="330" y="1520"/>
                    </a:cubicBezTo>
                    <a:cubicBezTo>
                      <a:pt x="416" y="1462"/>
                      <a:pt x="359" y="1369"/>
                      <a:pt x="359" y="1283"/>
                    </a:cubicBezTo>
                    <a:cubicBezTo>
                      <a:pt x="330" y="1133"/>
                      <a:pt x="445" y="1011"/>
                      <a:pt x="538" y="925"/>
                    </a:cubicBezTo>
                    <a:cubicBezTo>
                      <a:pt x="595" y="832"/>
                      <a:pt x="688" y="746"/>
                      <a:pt x="774" y="681"/>
                    </a:cubicBezTo>
                    <a:cubicBezTo>
                      <a:pt x="867" y="624"/>
                      <a:pt x="982" y="595"/>
                      <a:pt x="1104" y="595"/>
                    </a:cubicBezTo>
                    <a:cubicBezTo>
                      <a:pt x="1161" y="624"/>
                      <a:pt x="1226" y="624"/>
                      <a:pt x="1254" y="595"/>
                    </a:cubicBezTo>
                    <a:lnTo>
                      <a:pt x="1254" y="473"/>
                    </a:lnTo>
                    <a:cubicBezTo>
                      <a:pt x="1254" y="359"/>
                      <a:pt x="1405" y="237"/>
                      <a:pt x="1520" y="208"/>
                    </a:cubicBezTo>
                    <a:cubicBezTo>
                      <a:pt x="1727" y="115"/>
                      <a:pt x="1971" y="58"/>
                      <a:pt x="2150" y="180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5" name="Google Shape;3425;p24"/>
              <p:cNvSpPr/>
              <p:nvPr/>
            </p:nvSpPr>
            <p:spPr>
              <a:xfrm rot="5400000" flipH="1">
                <a:off x="1480795" y="214608"/>
                <a:ext cx="68055" cy="82827"/>
              </a:xfrm>
              <a:custGeom>
                <a:avLst/>
                <a:gdLst/>
                <a:ahLst/>
                <a:cxnLst/>
                <a:rect l="l" t="t" r="r" b="b"/>
                <a:pathLst>
                  <a:path w="1549" h="1885" fill="none" extrusionOk="0">
                    <a:moveTo>
                      <a:pt x="1312" y="1885"/>
                    </a:moveTo>
                    <a:cubicBezTo>
                      <a:pt x="1405" y="1462"/>
                      <a:pt x="1519" y="925"/>
                      <a:pt x="1519" y="509"/>
                    </a:cubicBezTo>
                    <a:cubicBezTo>
                      <a:pt x="1491" y="301"/>
                      <a:pt x="1548" y="151"/>
                      <a:pt x="1462" y="29"/>
                    </a:cubicBezTo>
                    <a:cubicBezTo>
                      <a:pt x="1433" y="0"/>
                      <a:pt x="1369" y="0"/>
                      <a:pt x="1312" y="0"/>
                    </a:cubicBezTo>
                    <a:cubicBezTo>
                      <a:pt x="1283" y="29"/>
                      <a:pt x="1161" y="151"/>
                      <a:pt x="1104" y="208"/>
                    </a:cubicBezTo>
                    <a:cubicBezTo>
                      <a:pt x="831" y="659"/>
                      <a:pt x="444" y="1018"/>
                      <a:pt x="0" y="1283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6" name="Google Shape;3426;p24"/>
              <p:cNvSpPr/>
              <p:nvPr/>
            </p:nvSpPr>
            <p:spPr>
              <a:xfrm rot="5400000" flipH="1">
                <a:off x="1508368" y="264500"/>
                <a:ext cx="82510" cy="18323"/>
              </a:xfrm>
              <a:custGeom>
                <a:avLst/>
                <a:gdLst/>
                <a:ahLst/>
                <a:cxnLst/>
                <a:rect l="l" t="t" r="r" b="b"/>
                <a:pathLst>
                  <a:path w="1878" h="417" fill="none" extrusionOk="0">
                    <a:moveTo>
                      <a:pt x="1878" y="123"/>
                    </a:moveTo>
                    <a:lnTo>
                      <a:pt x="1878" y="58"/>
                    </a:lnTo>
                    <a:cubicBezTo>
                      <a:pt x="1878" y="30"/>
                      <a:pt x="1849" y="30"/>
                      <a:pt x="1849" y="30"/>
                    </a:cubicBezTo>
                    <a:cubicBezTo>
                      <a:pt x="1792" y="1"/>
                      <a:pt x="1698" y="1"/>
                      <a:pt x="1641" y="1"/>
                    </a:cubicBezTo>
                    <a:cubicBezTo>
                      <a:pt x="1311" y="1"/>
                      <a:pt x="860" y="123"/>
                      <a:pt x="566" y="237"/>
                    </a:cubicBezTo>
                    <a:cubicBezTo>
                      <a:pt x="358" y="302"/>
                      <a:pt x="179" y="359"/>
                      <a:pt x="0" y="416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7" name="Google Shape;3427;p24"/>
              <p:cNvSpPr/>
              <p:nvPr/>
            </p:nvSpPr>
            <p:spPr>
              <a:xfrm rot="5400000" flipH="1">
                <a:off x="1539060" y="252087"/>
                <a:ext cx="78732" cy="41919"/>
              </a:xfrm>
              <a:custGeom>
                <a:avLst/>
                <a:gdLst/>
                <a:ahLst/>
                <a:cxnLst/>
                <a:rect l="l" t="t" r="r" b="b"/>
                <a:pathLst>
                  <a:path w="1792" h="954" fill="none" extrusionOk="0">
                    <a:moveTo>
                      <a:pt x="1792" y="954"/>
                    </a:moveTo>
                    <a:lnTo>
                      <a:pt x="1792" y="868"/>
                    </a:lnTo>
                    <a:cubicBezTo>
                      <a:pt x="1763" y="832"/>
                      <a:pt x="1763" y="803"/>
                      <a:pt x="1735" y="774"/>
                    </a:cubicBezTo>
                    <a:cubicBezTo>
                      <a:pt x="1133" y="473"/>
                      <a:pt x="595" y="237"/>
                      <a:pt x="0" y="0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8" name="Google Shape;3428;p24"/>
              <p:cNvSpPr/>
              <p:nvPr/>
            </p:nvSpPr>
            <p:spPr>
              <a:xfrm rot="5400000" flipH="1">
                <a:off x="1576517" y="218672"/>
                <a:ext cx="47274" cy="72193"/>
              </a:xfrm>
              <a:custGeom>
                <a:avLst/>
                <a:gdLst/>
                <a:ahLst/>
                <a:cxnLst/>
                <a:rect l="l" t="t" r="r" b="b"/>
                <a:pathLst>
                  <a:path w="1076" h="1643" fill="none" extrusionOk="0">
                    <a:moveTo>
                      <a:pt x="1047" y="1642"/>
                    </a:moveTo>
                    <a:cubicBezTo>
                      <a:pt x="1075" y="1585"/>
                      <a:pt x="1047" y="1556"/>
                      <a:pt x="1047" y="1527"/>
                    </a:cubicBezTo>
                    <a:cubicBezTo>
                      <a:pt x="867" y="1105"/>
                      <a:pt x="566" y="660"/>
                      <a:pt x="330" y="302"/>
                    </a:cubicBezTo>
                    <a:cubicBezTo>
                      <a:pt x="244" y="180"/>
                      <a:pt x="151" y="58"/>
                      <a:pt x="0" y="1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9" name="Google Shape;3429;p24"/>
              <p:cNvSpPr/>
              <p:nvPr/>
            </p:nvSpPr>
            <p:spPr>
              <a:xfrm rot="5400000" flipH="1">
                <a:off x="1494503" y="164083"/>
                <a:ext cx="58917" cy="67096"/>
              </a:xfrm>
              <a:custGeom>
                <a:avLst/>
                <a:gdLst/>
                <a:ahLst/>
                <a:cxnLst/>
                <a:rect l="l" t="t" r="r" b="b"/>
                <a:pathLst>
                  <a:path w="1341" h="1527" fill="none" extrusionOk="0">
                    <a:moveTo>
                      <a:pt x="1341" y="1527"/>
                    </a:moveTo>
                    <a:cubicBezTo>
                      <a:pt x="1283" y="1405"/>
                      <a:pt x="1226" y="1283"/>
                      <a:pt x="1133" y="1169"/>
                    </a:cubicBezTo>
                    <a:cubicBezTo>
                      <a:pt x="1075" y="1075"/>
                      <a:pt x="1011" y="1018"/>
                      <a:pt x="954" y="925"/>
                    </a:cubicBezTo>
                    <a:cubicBezTo>
                      <a:pt x="774" y="746"/>
                      <a:pt x="473" y="416"/>
                      <a:pt x="294" y="237"/>
                    </a:cubicBezTo>
                    <a:cubicBezTo>
                      <a:pt x="208" y="151"/>
                      <a:pt x="115" y="58"/>
                      <a:pt x="0" y="1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0" name="Google Shape;3430;p24"/>
              <p:cNvSpPr/>
              <p:nvPr/>
            </p:nvSpPr>
            <p:spPr>
              <a:xfrm rot="5400000" flipH="1">
                <a:off x="1495120" y="156836"/>
                <a:ext cx="85366" cy="39414"/>
              </a:xfrm>
              <a:custGeom>
                <a:avLst/>
                <a:gdLst/>
                <a:ahLst/>
                <a:cxnLst/>
                <a:rect l="l" t="t" r="r" b="b"/>
                <a:pathLst>
                  <a:path w="1943" h="897" fill="none" extrusionOk="0">
                    <a:moveTo>
                      <a:pt x="1" y="58"/>
                    </a:moveTo>
                    <a:cubicBezTo>
                      <a:pt x="29" y="29"/>
                      <a:pt x="58" y="1"/>
                      <a:pt x="115" y="1"/>
                    </a:cubicBezTo>
                    <a:cubicBezTo>
                      <a:pt x="180" y="1"/>
                      <a:pt x="208" y="29"/>
                      <a:pt x="266" y="29"/>
                    </a:cubicBezTo>
                    <a:cubicBezTo>
                      <a:pt x="896" y="302"/>
                      <a:pt x="1341" y="595"/>
                      <a:pt x="1943" y="896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1" name="Google Shape;3431;p24"/>
              <p:cNvSpPr/>
              <p:nvPr/>
            </p:nvSpPr>
            <p:spPr>
              <a:xfrm rot="5400000" flipH="1">
                <a:off x="1519991" y="164702"/>
                <a:ext cx="92000" cy="12040"/>
              </a:xfrm>
              <a:custGeom>
                <a:avLst/>
                <a:gdLst/>
                <a:ahLst/>
                <a:cxnLst/>
                <a:rect l="l" t="t" r="r" b="b"/>
                <a:pathLst>
                  <a:path w="2094" h="274" fill="none" extrusionOk="0">
                    <a:moveTo>
                      <a:pt x="1" y="273"/>
                    </a:moveTo>
                    <a:cubicBezTo>
                      <a:pt x="123" y="245"/>
                      <a:pt x="237" y="209"/>
                      <a:pt x="359" y="209"/>
                    </a:cubicBezTo>
                    <a:cubicBezTo>
                      <a:pt x="839" y="151"/>
                      <a:pt x="1585" y="30"/>
                      <a:pt x="2093" y="1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2" name="Google Shape;3432;p24"/>
              <p:cNvSpPr/>
              <p:nvPr/>
            </p:nvSpPr>
            <p:spPr>
              <a:xfrm rot="5400000" flipH="1">
                <a:off x="1561864" y="153056"/>
                <a:ext cx="68363" cy="56419"/>
              </a:xfrm>
              <a:custGeom>
                <a:avLst/>
                <a:gdLst/>
                <a:ahLst/>
                <a:cxnLst/>
                <a:rect l="l" t="t" r="r" b="b"/>
                <a:pathLst>
                  <a:path w="1556" h="1284" fill="none" extrusionOk="0">
                    <a:moveTo>
                      <a:pt x="1" y="1283"/>
                    </a:moveTo>
                    <a:cubicBezTo>
                      <a:pt x="388" y="925"/>
                      <a:pt x="1255" y="237"/>
                      <a:pt x="1556" y="0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3" name="Google Shape;3433;p24"/>
              <p:cNvSpPr/>
              <p:nvPr/>
            </p:nvSpPr>
            <p:spPr>
              <a:xfrm rot="5400000" flipH="1">
                <a:off x="1608020" y="187214"/>
                <a:ext cx="10413" cy="85068"/>
              </a:xfrm>
              <a:custGeom>
                <a:avLst/>
                <a:gdLst/>
                <a:ahLst/>
                <a:cxnLst/>
                <a:rect l="l" t="t" r="r" b="b"/>
                <a:pathLst>
                  <a:path w="237" h="1936" fill="none" extrusionOk="0">
                    <a:moveTo>
                      <a:pt x="151" y="1936"/>
                    </a:moveTo>
                    <a:cubicBezTo>
                      <a:pt x="208" y="1878"/>
                      <a:pt x="208" y="1792"/>
                      <a:pt x="208" y="1699"/>
                    </a:cubicBezTo>
                    <a:cubicBezTo>
                      <a:pt x="237" y="1491"/>
                      <a:pt x="237" y="1076"/>
                      <a:pt x="208" y="861"/>
                    </a:cubicBezTo>
                    <a:cubicBezTo>
                      <a:pt x="179" y="474"/>
                      <a:pt x="151" y="237"/>
                      <a:pt x="0" y="1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4" name="Google Shape;3434;p24"/>
              <p:cNvSpPr/>
              <p:nvPr/>
            </p:nvSpPr>
            <p:spPr>
              <a:xfrm rot="5400000" flipH="1">
                <a:off x="1591632" y="164236"/>
                <a:ext cx="39410" cy="81289"/>
              </a:xfrm>
              <a:custGeom>
                <a:avLst/>
                <a:gdLst/>
                <a:ahLst/>
                <a:cxnLst/>
                <a:rect l="l" t="t" r="r" b="b"/>
                <a:pathLst>
                  <a:path w="897" h="1850" fill="none" extrusionOk="0">
                    <a:moveTo>
                      <a:pt x="1" y="1850"/>
                    </a:moveTo>
                    <a:cubicBezTo>
                      <a:pt x="29" y="1850"/>
                      <a:pt x="94" y="1850"/>
                      <a:pt x="123" y="1821"/>
                    </a:cubicBezTo>
                    <a:cubicBezTo>
                      <a:pt x="151" y="1792"/>
                      <a:pt x="180" y="1764"/>
                      <a:pt x="180" y="1706"/>
                    </a:cubicBezTo>
                    <a:cubicBezTo>
                      <a:pt x="273" y="1556"/>
                      <a:pt x="811" y="273"/>
                      <a:pt x="897" y="1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5" name="Google Shape;3435;p24"/>
              <p:cNvSpPr/>
              <p:nvPr/>
            </p:nvSpPr>
            <p:spPr>
              <a:xfrm rot="5400000" flipH="1">
                <a:off x="1553359" y="214150"/>
                <a:ext cx="23681" cy="23640"/>
              </a:xfrm>
              <a:custGeom>
                <a:avLst/>
                <a:gdLst/>
                <a:ahLst/>
                <a:cxnLst/>
                <a:rect l="l" t="t" r="r" b="b"/>
                <a:pathLst>
                  <a:path w="539" h="538" fill="none" extrusionOk="0">
                    <a:moveTo>
                      <a:pt x="94" y="502"/>
                    </a:moveTo>
                    <a:lnTo>
                      <a:pt x="216" y="502"/>
                    </a:lnTo>
                    <a:cubicBezTo>
                      <a:pt x="216" y="502"/>
                      <a:pt x="244" y="502"/>
                      <a:pt x="244" y="538"/>
                    </a:cubicBezTo>
                    <a:lnTo>
                      <a:pt x="330" y="538"/>
                    </a:lnTo>
                    <a:cubicBezTo>
                      <a:pt x="395" y="538"/>
                      <a:pt x="452" y="502"/>
                      <a:pt x="481" y="445"/>
                    </a:cubicBezTo>
                    <a:cubicBezTo>
                      <a:pt x="510" y="387"/>
                      <a:pt x="538" y="323"/>
                      <a:pt x="538" y="265"/>
                    </a:cubicBezTo>
                    <a:lnTo>
                      <a:pt x="538" y="208"/>
                    </a:lnTo>
                    <a:cubicBezTo>
                      <a:pt x="510" y="179"/>
                      <a:pt x="510" y="179"/>
                      <a:pt x="481" y="179"/>
                    </a:cubicBezTo>
                    <a:cubicBezTo>
                      <a:pt x="452" y="144"/>
                      <a:pt x="424" y="115"/>
                      <a:pt x="395" y="58"/>
                    </a:cubicBezTo>
                    <a:cubicBezTo>
                      <a:pt x="395" y="29"/>
                      <a:pt x="359" y="0"/>
                      <a:pt x="330" y="0"/>
                    </a:cubicBezTo>
                    <a:lnTo>
                      <a:pt x="302" y="29"/>
                    </a:lnTo>
                    <a:cubicBezTo>
                      <a:pt x="302" y="58"/>
                      <a:pt x="273" y="58"/>
                      <a:pt x="273" y="86"/>
                    </a:cubicBezTo>
                    <a:cubicBezTo>
                      <a:pt x="244" y="115"/>
                      <a:pt x="151" y="115"/>
                      <a:pt x="123" y="144"/>
                    </a:cubicBezTo>
                    <a:lnTo>
                      <a:pt x="94" y="144"/>
                    </a:lnTo>
                    <a:cubicBezTo>
                      <a:pt x="94" y="179"/>
                      <a:pt x="94" y="179"/>
                      <a:pt x="123" y="179"/>
                    </a:cubicBezTo>
                    <a:cubicBezTo>
                      <a:pt x="151" y="265"/>
                      <a:pt x="65" y="265"/>
                      <a:pt x="37" y="323"/>
                    </a:cubicBezTo>
                    <a:cubicBezTo>
                      <a:pt x="1" y="387"/>
                      <a:pt x="65" y="473"/>
                      <a:pt x="94" y="502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6" name="Google Shape;3436;p24"/>
              <p:cNvSpPr/>
              <p:nvPr/>
            </p:nvSpPr>
            <p:spPr>
              <a:xfrm rot="5400000" flipH="1">
                <a:off x="1564057" y="228320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7" name="Google Shape;3437;p24"/>
              <p:cNvSpPr/>
              <p:nvPr/>
            </p:nvSpPr>
            <p:spPr>
              <a:xfrm rot="5400000" flipH="1">
                <a:off x="2428611" y="293929"/>
                <a:ext cx="211327" cy="135467"/>
              </a:xfrm>
              <a:custGeom>
                <a:avLst/>
                <a:gdLst/>
                <a:ahLst/>
                <a:cxnLst/>
                <a:rect l="l" t="t" r="r" b="b"/>
                <a:pathLst>
                  <a:path w="4810" h="3083" fill="none" extrusionOk="0">
                    <a:moveTo>
                      <a:pt x="1971" y="395"/>
                    </a:moveTo>
                    <a:cubicBezTo>
                      <a:pt x="2244" y="331"/>
                      <a:pt x="2423" y="1"/>
                      <a:pt x="2717" y="1"/>
                    </a:cubicBezTo>
                    <a:cubicBezTo>
                      <a:pt x="3018" y="1"/>
                      <a:pt x="3168" y="359"/>
                      <a:pt x="3433" y="481"/>
                    </a:cubicBezTo>
                    <a:cubicBezTo>
                      <a:pt x="3677" y="574"/>
                      <a:pt x="3913" y="510"/>
                      <a:pt x="4150" y="510"/>
                    </a:cubicBezTo>
                    <a:cubicBezTo>
                      <a:pt x="4393" y="481"/>
                      <a:pt x="4659" y="538"/>
                      <a:pt x="4752" y="753"/>
                    </a:cubicBezTo>
                    <a:cubicBezTo>
                      <a:pt x="4809" y="932"/>
                      <a:pt x="4752" y="1112"/>
                      <a:pt x="4630" y="1226"/>
                    </a:cubicBezTo>
                    <a:cubicBezTo>
                      <a:pt x="4544" y="1377"/>
                      <a:pt x="4422" y="1499"/>
                      <a:pt x="4329" y="1649"/>
                    </a:cubicBezTo>
                    <a:cubicBezTo>
                      <a:pt x="4272" y="1792"/>
                      <a:pt x="4272" y="1943"/>
                      <a:pt x="4186" y="2065"/>
                    </a:cubicBezTo>
                    <a:cubicBezTo>
                      <a:pt x="4064" y="2244"/>
                      <a:pt x="3856" y="2301"/>
                      <a:pt x="3677" y="2330"/>
                    </a:cubicBezTo>
                    <a:cubicBezTo>
                      <a:pt x="3469" y="2366"/>
                      <a:pt x="3254" y="2330"/>
                      <a:pt x="3046" y="2301"/>
                    </a:cubicBezTo>
                    <a:cubicBezTo>
                      <a:pt x="2989" y="2301"/>
                      <a:pt x="2896" y="2301"/>
                      <a:pt x="2838" y="2366"/>
                    </a:cubicBezTo>
                    <a:cubicBezTo>
                      <a:pt x="2717" y="2423"/>
                      <a:pt x="2717" y="2545"/>
                      <a:pt x="2631" y="2660"/>
                    </a:cubicBezTo>
                    <a:cubicBezTo>
                      <a:pt x="2451" y="2932"/>
                      <a:pt x="2000" y="2839"/>
                      <a:pt x="1677" y="2903"/>
                    </a:cubicBezTo>
                    <a:cubicBezTo>
                      <a:pt x="1527" y="2932"/>
                      <a:pt x="1376" y="3018"/>
                      <a:pt x="1197" y="3047"/>
                    </a:cubicBezTo>
                    <a:cubicBezTo>
                      <a:pt x="810" y="3082"/>
                      <a:pt x="481" y="2781"/>
                      <a:pt x="273" y="2452"/>
                    </a:cubicBezTo>
                    <a:cubicBezTo>
                      <a:pt x="122" y="2215"/>
                      <a:pt x="1" y="1943"/>
                      <a:pt x="1" y="1649"/>
                    </a:cubicBezTo>
                    <a:cubicBezTo>
                      <a:pt x="29" y="1348"/>
                      <a:pt x="180" y="1047"/>
                      <a:pt x="452" y="961"/>
                    </a:cubicBezTo>
                    <a:cubicBezTo>
                      <a:pt x="538" y="932"/>
                      <a:pt x="631" y="932"/>
                      <a:pt x="717" y="868"/>
                    </a:cubicBezTo>
                    <a:cubicBezTo>
                      <a:pt x="868" y="782"/>
                      <a:pt x="896" y="538"/>
                      <a:pt x="1018" y="424"/>
                    </a:cubicBezTo>
                    <a:cubicBezTo>
                      <a:pt x="1283" y="216"/>
                      <a:pt x="1677" y="481"/>
                      <a:pt x="1971" y="395"/>
                    </a:cubicBezTo>
                    <a:close/>
                  </a:path>
                </a:pathLst>
              </a:custGeom>
              <a:noFill/>
              <a:ln w="3050" cap="rnd" cmpd="sng">
                <a:solidFill>
                  <a:srgbClr val="28481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8" name="Google Shape;3438;p24"/>
              <p:cNvSpPr/>
              <p:nvPr/>
            </p:nvSpPr>
            <p:spPr>
              <a:xfrm rot="5400000" flipH="1">
                <a:off x="2440604" y="346524"/>
                <a:ext cx="176970" cy="58924"/>
              </a:xfrm>
              <a:custGeom>
                <a:avLst/>
                <a:gdLst/>
                <a:ahLst/>
                <a:cxnLst/>
                <a:rect l="l" t="t" r="r" b="b"/>
                <a:pathLst>
                  <a:path w="4028" h="1341" fill="none" extrusionOk="0">
                    <a:moveTo>
                      <a:pt x="4027" y="1"/>
                    </a:moveTo>
                    <a:cubicBezTo>
                      <a:pt x="3311" y="58"/>
                      <a:pt x="2594" y="151"/>
                      <a:pt x="1878" y="330"/>
                    </a:cubicBezTo>
                    <a:cubicBezTo>
                      <a:pt x="1190" y="538"/>
                      <a:pt x="537" y="839"/>
                      <a:pt x="0" y="1341"/>
                    </a:cubicBezTo>
                  </a:path>
                </a:pathLst>
              </a:custGeom>
              <a:noFill/>
              <a:ln w="3050" cap="rnd" cmpd="sng">
                <a:solidFill>
                  <a:srgbClr val="28481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9" name="Google Shape;3439;p24"/>
              <p:cNvSpPr/>
              <p:nvPr/>
            </p:nvSpPr>
            <p:spPr>
              <a:xfrm rot="5400000" flipH="1">
                <a:off x="2599913" y="21592"/>
                <a:ext cx="251967" cy="240308"/>
              </a:xfrm>
              <a:custGeom>
                <a:avLst/>
                <a:gdLst/>
                <a:ahLst/>
                <a:cxnLst/>
                <a:rect l="l" t="t" r="r" b="b"/>
                <a:pathLst>
                  <a:path w="5735" h="5469" fill="none" extrusionOk="0">
                    <a:moveTo>
                      <a:pt x="2896" y="5412"/>
                    </a:moveTo>
                    <a:cubicBezTo>
                      <a:pt x="3763" y="5261"/>
                      <a:pt x="4566" y="4810"/>
                      <a:pt x="5132" y="4122"/>
                    </a:cubicBezTo>
                    <a:cubicBezTo>
                      <a:pt x="5462" y="3706"/>
                      <a:pt x="5734" y="3197"/>
                      <a:pt x="5734" y="2660"/>
                    </a:cubicBezTo>
                    <a:cubicBezTo>
                      <a:pt x="5734" y="2094"/>
                      <a:pt x="5404" y="1556"/>
                      <a:pt x="4896" y="1377"/>
                    </a:cubicBezTo>
                    <a:cubicBezTo>
                      <a:pt x="4566" y="1255"/>
                      <a:pt x="4179" y="1320"/>
                      <a:pt x="3849" y="1406"/>
                    </a:cubicBezTo>
                    <a:cubicBezTo>
                      <a:pt x="3727" y="1470"/>
                      <a:pt x="3613" y="1499"/>
                      <a:pt x="3491" y="1499"/>
                    </a:cubicBezTo>
                    <a:cubicBezTo>
                      <a:pt x="3190" y="1470"/>
                      <a:pt x="3190" y="1255"/>
                      <a:pt x="3161" y="1019"/>
                    </a:cubicBezTo>
                    <a:cubicBezTo>
                      <a:pt x="3104" y="753"/>
                      <a:pt x="3011" y="481"/>
                      <a:pt x="2832" y="302"/>
                    </a:cubicBezTo>
                    <a:cubicBezTo>
                      <a:pt x="2567" y="65"/>
                      <a:pt x="2180" y="1"/>
                      <a:pt x="1850" y="94"/>
                    </a:cubicBezTo>
                    <a:cubicBezTo>
                      <a:pt x="1520" y="180"/>
                      <a:pt x="1219" y="424"/>
                      <a:pt x="983" y="660"/>
                    </a:cubicBezTo>
                    <a:cubicBezTo>
                      <a:pt x="323" y="1377"/>
                      <a:pt x="1" y="2452"/>
                      <a:pt x="180" y="3405"/>
                    </a:cubicBezTo>
                    <a:cubicBezTo>
                      <a:pt x="266" y="3828"/>
                      <a:pt x="445" y="4272"/>
                      <a:pt x="832" y="4451"/>
                    </a:cubicBezTo>
                    <a:cubicBezTo>
                      <a:pt x="1133" y="4630"/>
                      <a:pt x="1520" y="4602"/>
                      <a:pt x="1793" y="4810"/>
                    </a:cubicBezTo>
                    <a:cubicBezTo>
                      <a:pt x="2058" y="4989"/>
                      <a:pt x="2180" y="5318"/>
                      <a:pt x="2473" y="5412"/>
                    </a:cubicBezTo>
                    <a:cubicBezTo>
                      <a:pt x="2624" y="5469"/>
                      <a:pt x="2774" y="5440"/>
                      <a:pt x="2896" y="5412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0" name="Google Shape;3440;p24"/>
              <p:cNvSpPr/>
              <p:nvPr/>
            </p:nvSpPr>
            <p:spPr>
              <a:xfrm rot="5400000" flipH="1">
                <a:off x="2651711" y="86623"/>
                <a:ext cx="120602" cy="115606"/>
              </a:xfrm>
              <a:custGeom>
                <a:avLst/>
                <a:gdLst/>
                <a:ahLst/>
                <a:cxnLst/>
                <a:rect l="l" t="t" r="r" b="b"/>
                <a:pathLst>
                  <a:path w="2745" h="2631" fill="none" extrusionOk="0">
                    <a:moveTo>
                      <a:pt x="1011" y="58"/>
                    </a:moveTo>
                    <a:cubicBezTo>
                      <a:pt x="746" y="0"/>
                      <a:pt x="416" y="93"/>
                      <a:pt x="237" y="330"/>
                    </a:cubicBezTo>
                    <a:cubicBezTo>
                      <a:pt x="58" y="509"/>
                      <a:pt x="0" y="810"/>
                      <a:pt x="29" y="1046"/>
                    </a:cubicBezTo>
                    <a:cubicBezTo>
                      <a:pt x="29" y="1312"/>
                      <a:pt x="115" y="1584"/>
                      <a:pt x="208" y="1820"/>
                    </a:cubicBezTo>
                    <a:cubicBezTo>
                      <a:pt x="294" y="2028"/>
                      <a:pt x="387" y="2243"/>
                      <a:pt x="473" y="2480"/>
                    </a:cubicBezTo>
                    <a:cubicBezTo>
                      <a:pt x="502" y="2508"/>
                      <a:pt x="502" y="2508"/>
                      <a:pt x="538" y="2537"/>
                    </a:cubicBezTo>
                    <a:cubicBezTo>
                      <a:pt x="538" y="2566"/>
                      <a:pt x="566" y="2566"/>
                      <a:pt x="595" y="2566"/>
                    </a:cubicBezTo>
                    <a:cubicBezTo>
                      <a:pt x="746" y="2630"/>
                      <a:pt x="896" y="2602"/>
                      <a:pt x="1075" y="2537"/>
                    </a:cubicBezTo>
                    <a:cubicBezTo>
                      <a:pt x="1369" y="2451"/>
                      <a:pt x="1699" y="2329"/>
                      <a:pt x="2000" y="2207"/>
                    </a:cubicBezTo>
                    <a:cubicBezTo>
                      <a:pt x="2150" y="2121"/>
                      <a:pt x="2293" y="2064"/>
                      <a:pt x="2444" y="1942"/>
                    </a:cubicBezTo>
                    <a:cubicBezTo>
                      <a:pt x="2594" y="1792"/>
                      <a:pt x="2688" y="1613"/>
                      <a:pt x="2716" y="1405"/>
                    </a:cubicBezTo>
                    <a:cubicBezTo>
                      <a:pt x="2745" y="1226"/>
                      <a:pt x="2688" y="989"/>
                      <a:pt x="2537" y="867"/>
                    </a:cubicBezTo>
                    <a:cubicBezTo>
                      <a:pt x="2415" y="746"/>
                      <a:pt x="2236" y="688"/>
                      <a:pt x="2086" y="660"/>
                    </a:cubicBezTo>
                    <a:cubicBezTo>
                      <a:pt x="1906" y="660"/>
                      <a:pt x="1727" y="688"/>
                      <a:pt x="1577" y="717"/>
                    </a:cubicBezTo>
                    <a:lnTo>
                      <a:pt x="1519" y="717"/>
                    </a:lnTo>
                    <a:cubicBezTo>
                      <a:pt x="1491" y="717"/>
                      <a:pt x="1491" y="566"/>
                      <a:pt x="1491" y="538"/>
                    </a:cubicBezTo>
                    <a:cubicBezTo>
                      <a:pt x="1462" y="452"/>
                      <a:pt x="1434" y="387"/>
                      <a:pt x="1369" y="330"/>
                    </a:cubicBezTo>
                    <a:cubicBezTo>
                      <a:pt x="1283" y="208"/>
                      <a:pt x="1161" y="122"/>
                      <a:pt x="1011" y="58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1" name="Google Shape;3441;p24"/>
              <p:cNvSpPr/>
              <p:nvPr/>
            </p:nvSpPr>
            <p:spPr>
              <a:xfrm rot="5400000" flipH="1">
                <a:off x="2698808" y="126126"/>
                <a:ext cx="13224" cy="23684"/>
              </a:xfrm>
              <a:custGeom>
                <a:avLst/>
                <a:gdLst/>
                <a:ahLst/>
                <a:cxnLst/>
                <a:rect l="l" t="t" r="r" b="b"/>
                <a:pathLst>
                  <a:path w="301" h="539" fill="none" extrusionOk="0">
                    <a:moveTo>
                      <a:pt x="0" y="331"/>
                    </a:moveTo>
                    <a:cubicBezTo>
                      <a:pt x="0" y="417"/>
                      <a:pt x="0" y="474"/>
                      <a:pt x="65" y="510"/>
                    </a:cubicBezTo>
                    <a:cubicBezTo>
                      <a:pt x="122" y="538"/>
                      <a:pt x="208" y="538"/>
                      <a:pt x="244" y="474"/>
                    </a:cubicBezTo>
                    <a:cubicBezTo>
                      <a:pt x="301" y="417"/>
                      <a:pt x="301" y="359"/>
                      <a:pt x="301" y="295"/>
                    </a:cubicBezTo>
                    <a:cubicBezTo>
                      <a:pt x="301" y="209"/>
                      <a:pt x="301" y="116"/>
                      <a:pt x="272" y="30"/>
                    </a:cubicBezTo>
                    <a:cubicBezTo>
                      <a:pt x="244" y="1"/>
                      <a:pt x="208" y="1"/>
                      <a:pt x="208" y="1"/>
                    </a:cubicBezTo>
                    <a:cubicBezTo>
                      <a:pt x="65" y="58"/>
                      <a:pt x="0" y="209"/>
                      <a:pt x="0" y="331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2" name="Google Shape;3442;p24"/>
              <p:cNvSpPr/>
              <p:nvPr/>
            </p:nvSpPr>
            <p:spPr>
              <a:xfrm rot="5400000" flipH="1">
                <a:off x="2647160" y="398499"/>
                <a:ext cx="73371" cy="69293"/>
              </a:xfrm>
              <a:custGeom>
                <a:avLst/>
                <a:gdLst/>
                <a:ahLst/>
                <a:cxnLst/>
                <a:rect l="l" t="t" r="r" b="b"/>
                <a:pathLst>
                  <a:path w="1670" h="1577" fill="none" extrusionOk="0">
                    <a:moveTo>
                      <a:pt x="301" y="265"/>
                    </a:moveTo>
                    <a:cubicBezTo>
                      <a:pt x="122" y="416"/>
                      <a:pt x="0" y="681"/>
                      <a:pt x="0" y="953"/>
                    </a:cubicBezTo>
                    <a:cubicBezTo>
                      <a:pt x="0" y="1011"/>
                      <a:pt x="0" y="1104"/>
                      <a:pt x="29" y="1161"/>
                    </a:cubicBezTo>
                    <a:cubicBezTo>
                      <a:pt x="58" y="1254"/>
                      <a:pt x="122" y="1312"/>
                      <a:pt x="208" y="1340"/>
                    </a:cubicBezTo>
                    <a:cubicBezTo>
                      <a:pt x="416" y="1520"/>
                      <a:pt x="659" y="1577"/>
                      <a:pt x="925" y="1577"/>
                    </a:cubicBezTo>
                    <a:cubicBezTo>
                      <a:pt x="1018" y="1577"/>
                      <a:pt x="1075" y="1577"/>
                      <a:pt x="1161" y="1548"/>
                    </a:cubicBezTo>
                    <a:cubicBezTo>
                      <a:pt x="1462" y="1462"/>
                      <a:pt x="1670" y="1161"/>
                      <a:pt x="1670" y="860"/>
                    </a:cubicBezTo>
                    <a:cubicBezTo>
                      <a:pt x="1670" y="538"/>
                      <a:pt x="1462" y="237"/>
                      <a:pt x="1197" y="115"/>
                    </a:cubicBezTo>
                    <a:cubicBezTo>
                      <a:pt x="896" y="0"/>
                      <a:pt x="538" y="58"/>
                      <a:pt x="301" y="265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3" name="Google Shape;3443;p24"/>
              <p:cNvSpPr/>
              <p:nvPr/>
            </p:nvSpPr>
            <p:spPr>
              <a:xfrm rot="5400000" flipH="1">
                <a:off x="995904" y="61893"/>
                <a:ext cx="236151" cy="417254"/>
              </a:xfrm>
              <a:custGeom>
                <a:avLst/>
                <a:gdLst/>
                <a:ahLst/>
                <a:cxnLst/>
                <a:rect l="l" t="t" r="r" b="b"/>
                <a:pathLst>
                  <a:path w="5375" h="9496" fill="none" extrusionOk="0">
                    <a:moveTo>
                      <a:pt x="0" y="2057"/>
                    </a:moveTo>
                    <a:cubicBezTo>
                      <a:pt x="179" y="2416"/>
                      <a:pt x="387" y="2745"/>
                      <a:pt x="566" y="3104"/>
                    </a:cubicBezTo>
                    <a:cubicBezTo>
                      <a:pt x="867" y="3763"/>
                      <a:pt x="1018" y="4480"/>
                      <a:pt x="989" y="5196"/>
                    </a:cubicBezTo>
                    <a:cubicBezTo>
                      <a:pt x="925" y="6242"/>
                      <a:pt x="509" y="7346"/>
                      <a:pt x="925" y="8299"/>
                    </a:cubicBezTo>
                    <a:cubicBezTo>
                      <a:pt x="1226" y="8930"/>
                      <a:pt x="1856" y="9374"/>
                      <a:pt x="2537" y="9439"/>
                    </a:cubicBezTo>
                    <a:cubicBezTo>
                      <a:pt x="3433" y="9496"/>
                      <a:pt x="4508" y="8865"/>
                      <a:pt x="4931" y="8034"/>
                    </a:cubicBezTo>
                    <a:cubicBezTo>
                      <a:pt x="5346" y="7224"/>
                      <a:pt x="5375" y="6271"/>
                      <a:pt x="5260" y="5375"/>
                    </a:cubicBezTo>
                    <a:cubicBezTo>
                      <a:pt x="4959" y="3347"/>
                      <a:pt x="3676" y="1491"/>
                      <a:pt x="2064" y="237"/>
                    </a:cubicBezTo>
                    <a:cubicBezTo>
                      <a:pt x="1942" y="151"/>
                      <a:pt x="1820" y="58"/>
                      <a:pt x="1706" y="1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4" name="Google Shape;3444;p24"/>
              <p:cNvSpPr/>
              <p:nvPr/>
            </p:nvSpPr>
            <p:spPr>
              <a:xfrm rot="5400000" flipH="1">
                <a:off x="1220234" y="286219"/>
                <a:ext cx="125962" cy="139246"/>
              </a:xfrm>
              <a:custGeom>
                <a:avLst/>
                <a:gdLst/>
                <a:ahLst/>
                <a:cxnLst/>
                <a:rect l="l" t="t" r="r" b="b"/>
                <a:pathLst>
                  <a:path w="2867" h="3169" fill="none" extrusionOk="0">
                    <a:moveTo>
                      <a:pt x="452" y="567"/>
                    </a:moveTo>
                    <a:cubicBezTo>
                      <a:pt x="272" y="775"/>
                      <a:pt x="179" y="1047"/>
                      <a:pt x="122" y="1312"/>
                    </a:cubicBezTo>
                    <a:cubicBezTo>
                      <a:pt x="0" y="1914"/>
                      <a:pt x="151" y="2509"/>
                      <a:pt x="244" y="3104"/>
                    </a:cubicBezTo>
                    <a:cubicBezTo>
                      <a:pt x="244" y="3168"/>
                      <a:pt x="301" y="3168"/>
                      <a:pt x="330" y="3168"/>
                    </a:cubicBezTo>
                    <a:cubicBezTo>
                      <a:pt x="631" y="2896"/>
                      <a:pt x="867" y="2537"/>
                      <a:pt x="932" y="2122"/>
                    </a:cubicBezTo>
                    <a:cubicBezTo>
                      <a:pt x="932" y="2093"/>
                      <a:pt x="989" y="2065"/>
                      <a:pt x="1018" y="2093"/>
                    </a:cubicBezTo>
                    <a:cubicBezTo>
                      <a:pt x="1197" y="2301"/>
                      <a:pt x="1319" y="2509"/>
                      <a:pt x="1433" y="2745"/>
                    </a:cubicBezTo>
                    <a:cubicBezTo>
                      <a:pt x="1469" y="2781"/>
                      <a:pt x="1527" y="2781"/>
                      <a:pt x="1527" y="2717"/>
                    </a:cubicBezTo>
                    <a:cubicBezTo>
                      <a:pt x="1584" y="2272"/>
                      <a:pt x="1555" y="1821"/>
                      <a:pt x="1405" y="1405"/>
                    </a:cubicBezTo>
                    <a:cubicBezTo>
                      <a:pt x="1405" y="1377"/>
                      <a:pt x="1433" y="1312"/>
                      <a:pt x="1469" y="1348"/>
                    </a:cubicBezTo>
                    <a:cubicBezTo>
                      <a:pt x="1856" y="1405"/>
                      <a:pt x="2243" y="1642"/>
                      <a:pt x="2602" y="1556"/>
                    </a:cubicBezTo>
                    <a:cubicBezTo>
                      <a:pt x="2659" y="1556"/>
                      <a:pt x="2659" y="1491"/>
                      <a:pt x="2630" y="1463"/>
                    </a:cubicBezTo>
                    <a:lnTo>
                      <a:pt x="2007" y="839"/>
                    </a:lnTo>
                    <a:cubicBezTo>
                      <a:pt x="1971" y="810"/>
                      <a:pt x="1971" y="746"/>
                      <a:pt x="2035" y="746"/>
                    </a:cubicBezTo>
                    <a:cubicBezTo>
                      <a:pt x="2329" y="746"/>
                      <a:pt x="2602" y="631"/>
                      <a:pt x="2809" y="416"/>
                    </a:cubicBezTo>
                    <a:cubicBezTo>
                      <a:pt x="2867" y="388"/>
                      <a:pt x="2838" y="330"/>
                      <a:pt x="2781" y="330"/>
                    </a:cubicBezTo>
                    <a:cubicBezTo>
                      <a:pt x="2301" y="302"/>
                      <a:pt x="1856" y="1"/>
                      <a:pt x="1347" y="29"/>
                    </a:cubicBezTo>
                    <a:cubicBezTo>
                      <a:pt x="1075" y="29"/>
                      <a:pt x="839" y="151"/>
                      <a:pt x="659" y="330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5" name="Google Shape;3445;p24"/>
              <p:cNvSpPr/>
              <p:nvPr/>
            </p:nvSpPr>
            <p:spPr>
              <a:xfrm rot="5400000" flipH="1">
                <a:off x="1346183" y="360845"/>
                <a:ext cx="34357" cy="84145"/>
              </a:xfrm>
              <a:custGeom>
                <a:avLst/>
                <a:gdLst/>
                <a:ahLst/>
                <a:cxnLst/>
                <a:rect l="l" t="t" r="r" b="b"/>
                <a:pathLst>
                  <a:path w="782" h="1915" fill="none" extrusionOk="0">
                    <a:moveTo>
                      <a:pt x="151" y="37"/>
                    </a:moveTo>
                    <a:cubicBezTo>
                      <a:pt x="180" y="1"/>
                      <a:pt x="180" y="1"/>
                      <a:pt x="208" y="1"/>
                    </a:cubicBezTo>
                    <a:lnTo>
                      <a:pt x="602" y="1"/>
                    </a:lnTo>
                    <a:cubicBezTo>
                      <a:pt x="423" y="538"/>
                      <a:pt x="452" y="1198"/>
                      <a:pt x="782" y="1649"/>
                    </a:cubicBezTo>
                    <a:cubicBezTo>
                      <a:pt x="660" y="1706"/>
                      <a:pt x="631" y="1828"/>
                      <a:pt x="602" y="1914"/>
                    </a:cubicBezTo>
                    <a:cubicBezTo>
                      <a:pt x="180" y="1405"/>
                      <a:pt x="0" y="717"/>
                      <a:pt x="122" y="65"/>
                    </a:cubicBezTo>
                    <a:cubicBezTo>
                      <a:pt x="151" y="65"/>
                      <a:pt x="151" y="37"/>
                      <a:pt x="151" y="37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6" name="Google Shape;3446;p24"/>
              <p:cNvSpPr/>
              <p:nvPr/>
            </p:nvSpPr>
            <p:spPr>
              <a:xfrm rot="5400000" flipH="1">
                <a:off x="953843" y="273019"/>
                <a:ext cx="52590" cy="84101"/>
              </a:xfrm>
              <a:custGeom>
                <a:avLst/>
                <a:gdLst/>
                <a:ahLst/>
                <a:cxnLst/>
                <a:rect l="l" t="t" r="r" b="b"/>
                <a:pathLst>
                  <a:path w="1197" h="1914" fill="none" extrusionOk="0">
                    <a:moveTo>
                      <a:pt x="566" y="179"/>
                    </a:moveTo>
                    <a:cubicBezTo>
                      <a:pt x="538" y="93"/>
                      <a:pt x="452" y="0"/>
                      <a:pt x="358" y="0"/>
                    </a:cubicBezTo>
                    <a:cubicBezTo>
                      <a:pt x="272" y="0"/>
                      <a:pt x="179" y="58"/>
                      <a:pt x="151" y="122"/>
                    </a:cubicBezTo>
                    <a:cubicBezTo>
                      <a:pt x="93" y="208"/>
                      <a:pt x="65" y="301"/>
                      <a:pt x="65" y="359"/>
                    </a:cubicBezTo>
                    <a:cubicBezTo>
                      <a:pt x="0" y="867"/>
                      <a:pt x="179" y="1376"/>
                      <a:pt x="538" y="1735"/>
                    </a:cubicBezTo>
                    <a:cubicBezTo>
                      <a:pt x="631" y="1820"/>
                      <a:pt x="745" y="1885"/>
                      <a:pt x="867" y="1914"/>
                    </a:cubicBezTo>
                    <a:cubicBezTo>
                      <a:pt x="960" y="1914"/>
                      <a:pt x="1104" y="1849"/>
                      <a:pt x="1139" y="1763"/>
                    </a:cubicBezTo>
                    <a:cubicBezTo>
                      <a:pt x="1197" y="1641"/>
                      <a:pt x="1104" y="1491"/>
                      <a:pt x="1046" y="1376"/>
                    </a:cubicBezTo>
                    <a:cubicBezTo>
                      <a:pt x="925" y="1197"/>
                      <a:pt x="810" y="1018"/>
                      <a:pt x="745" y="810"/>
                    </a:cubicBezTo>
                    <a:cubicBezTo>
                      <a:pt x="688" y="595"/>
                      <a:pt x="688" y="359"/>
                      <a:pt x="566" y="179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447" name="Google Shape;3447;p24"/>
              <p:cNvGrpSpPr/>
              <p:nvPr/>
            </p:nvGrpSpPr>
            <p:grpSpPr>
              <a:xfrm rot="-2907212">
                <a:off x="1864075" y="537105"/>
                <a:ext cx="228355" cy="309899"/>
                <a:chOff x="8550894" y="1450579"/>
                <a:chExt cx="228330" cy="309865"/>
              </a:xfrm>
            </p:grpSpPr>
            <p:sp>
              <p:nvSpPr>
                <p:cNvPr id="3448" name="Google Shape;3448;p24"/>
                <p:cNvSpPr/>
                <p:nvPr/>
              </p:nvSpPr>
              <p:spPr>
                <a:xfrm>
                  <a:off x="8550894" y="1450579"/>
                  <a:ext cx="56720" cy="1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1" h="330" extrusionOk="0">
                      <a:moveTo>
                        <a:pt x="359" y="0"/>
                      </a:moveTo>
                      <a:cubicBezTo>
                        <a:pt x="216" y="0"/>
                        <a:pt x="1" y="65"/>
                        <a:pt x="1" y="244"/>
                      </a:cubicBezTo>
                      <a:cubicBezTo>
                        <a:pt x="107" y="237"/>
                        <a:pt x="210" y="233"/>
                        <a:pt x="312" y="233"/>
                      </a:cubicBezTo>
                      <a:cubicBezTo>
                        <a:pt x="619" y="233"/>
                        <a:pt x="915" y="265"/>
                        <a:pt x="1226" y="330"/>
                      </a:cubicBezTo>
                      <a:cubicBezTo>
                        <a:pt x="1226" y="244"/>
                        <a:pt x="1255" y="179"/>
                        <a:pt x="1291" y="122"/>
                      </a:cubicBezTo>
                      <a:cubicBezTo>
                        <a:pt x="990" y="36"/>
                        <a:pt x="689" y="0"/>
                        <a:pt x="359" y="0"/>
                      </a:cubicBezTo>
                      <a:close/>
                    </a:path>
                  </a:pathLst>
                </a:custGeom>
                <a:solidFill>
                  <a:srgbClr val="F7D79F"/>
                </a:solidFill>
                <a:ln w="3050" cap="rnd" cmpd="sng">
                  <a:solidFill>
                    <a:srgbClr val="28481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49" name="Google Shape;3449;p24"/>
                <p:cNvSpPr/>
                <p:nvPr/>
              </p:nvSpPr>
              <p:spPr>
                <a:xfrm>
                  <a:off x="8603484" y="1452996"/>
                  <a:ext cx="175740" cy="3074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" h="6997" extrusionOk="0">
                      <a:moveTo>
                        <a:pt x="482" y="1"/>
                      </a:moveTo>
                      <a:cubicBezTo>
                        <a:pt x="280" y="1"/>
                        <a:pt x="81" y="57"/>
                        <a:pt x="29" y="246"/>
                      </a:cubicBezTo>
                      <a:cubicBezTo>
                        <a:pt x="1" y="397"/>
                        <a:pt x="122" y="547"/>
                        <a:pt x="237" y="662"/>
                      </a:cubicBezTo>
                      <a:cubicBezTo>
                        <a:pt x="660" y="1113"/>
                        <a:pt x="1104" y="1558"/>
                        <a:pt x="1434" y="2095"/>
                      </a:cubicBezTo>
                      <a:cubicBezTo>
                        <a:pt x="2330" y="3414"/>
                        <a:pt x="2509" y="5083"/>
                        <a:pt x="2745" y="6667"/>
                      </a:cubicBezTo>
                      <a:cubicBezTo>
                        <a:pt x="2781" y="6818"/>
                        <a:pt x="2838" y="6997"/>
                        <a:pt x="2989" y="6997"/>
                      </a:cubicBezTo>
                      <a:cubicBezTo>
                        <a:pt x="3046" y="6968"/>
                        <a:pt x="3075" y="6932"/>
                        <a:pt x="3139" y="6904"/>
                      </a:cubicBezTo>
                      <a:cubicBezTo>
                        <a:pt x="3584" y="6545"/>
                        <a:pt x="3763" y="5922"/>
                        <a:pt x="3856" y="5320"/>
                      </a:cubicBezTo>
                      <a:cubicBezTo>
                        <a:pt x="3999" y="4188"/>
                        <a:pt x="3856" y="2991"/>
                        <a:pt x="3283" y="1980"/>
                      </a:cubicBezTo>
                      <a:cubicBezTo>
                        <a:pt x="2745" y="991"/>
                        <a:pt x="1764" y="189"/>
                        <a:pt x="631" y="10"/>
                      </a:cubicBezTo>
                      <a:cubicBezTo>
                        <a:pt x="583" y="4"/>
                        <a:pt x="533" y="1"/>
                        <a:pt x="482" y="1"/>
                      </a:cubicBezTo>
                      <a:close/>
                    </a:path>
                  </a:pathLst>
                </a:custGeom>
                <a:solidFill>
                  <a:srgbClr val="F7D79F"/>
                </a:solidFill>
                <a:ln w="3050" cap="rnd" cmpd="sng">
                  <a:solidFill>
                    <a:srgbClr val="28481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50" name="Google Shape;3450;p24"/>
                <p:cNvSpPr/>
                <p:nvPr/>
              </p:nvSpPr>
              <p:spPr>
                <a:xfrm>
                  <a:off x="8682216" y="1509283"/>
                  <a:ext cx="46000" cy="514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7" h="1171" extrusionOk="0">
                      <a:moveTo>
                        <a:pt x="448" y="1"/>
                      </a:moveTo>
                      <a:cubicBezTo>
                        <a:pt x="362" y="1"/>
                        <a:pt x="285" y="33"/>
                        <a:pt x="237" y="97"/>
                      </a:cubicBezTo>
                      <a:cubicBezTo>
                        <a:pt x="208" y="133"/>
                        <a:pt x="179" y="162"/>
                        <a:pt x="151" y="191"/>
                      </a:cubicBezTo>
                      <a:cubicBezTo>
                        <a:pt x="122" y="277"/>
                        <a:pt x="58" y="341"/>
                        <a:pt x="29" y="427"/>
                      </a:cubicBezTo>
                      <a:cubicBezTo>
                        <a:pt x="0" y="549"/>
                        <a:pt x="0" y="671"/>
                        <a:pt x="29" y="757"/>
                      </a:cubicBezTo>
                      <a:cubicBezTo>
                        <a:pt x="58" y="850"/>
                        <a:pt x="93" y="907"/>
                        <a:pt x="151" y="965"/>
                      </a:cubicBezTo>
                      <a:cubicBezTo>
                        <a:pt x="179" y="1029"/>
                        <a:pt x="237" y="1086"/>
                        <a:pt x="301" y="1115"/>
                      </a:cubicBezTo>
                      <a:cubicBezTo>
                        <a:pt x="363" y="1154"/>
                        <a:pt x="435" y="1170"/>
                        <a:pt x="509" y="1170"/>
                      </a:cubicBezTo>
                      <a:cubicBezTo>
                        <a:pt x="614" y="1170"/>
                        <a:pt x="722" y="1137"/>
                        <a:pt x="810" y="1086"/>
                      </a:cubicBezTo>
                      <a:cubicBezTo>
                        <a:pt x="953" y="965"/>
                        <a:pt x="1046" y="785"/>
                        <a:pt x="1046" y="606"/>
                      </a:cubicBezTo>
                      <a:cubicBezTo>
                        <a:pt x="1046" y="427"/>
                        <a:pt x="953" y="248"/>
                        <a:pt x="810" y="133"/>
                      </a:cubicBezTo>
                      <a:cubicBezTo>
                        <a:pt x="717" y="69"/>
                        <a:pt x="631" y="11"/>
                        <a:pt x="538" y="11"/>
                      </a:cubicBezTo>
                      <a:cubicBezTo>
                        <a:pt x="507" y="4"/>
                        <a:pt x="477" y="1"/>
                        <a:pt x="448" y="1"/>
                      </a:cubicBezTo>
                      <a:close/>
                    </a:path>
                  </a:pathLst>
                </a:custGeom>
                <a:solidFill>
                  <a:srgbClr val="F7D79F"/>
                </a:solidFill>
                <a:ln w="3050" cap="rnd" cmpd="sng">
                  <a:solidFill>
                    <a:srgbClr val="28481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51" name="Google Shape;3451;p24"/>
                <p:cNvSpPr/>
                <p:nvPr/>
              </p:nvSpPr>
              <p:spPr>
                <a:xfrm>
                  <a:off x="8642850" y="1473648"/>
                  <a:ext cx="46000" cy="445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7" h="1014" extrusionOk="0">
                      <a:moveTo>
                        <a:pt x="436" y="1"/>
                      </a:moveTo>
                      <a:cubicBezTo>
                        <a:pt x="411" y="1"/>
                        <a:pt x="385" y="5"/>
                        <a:pt x="359" y="13"/>
                      </a:cubicBezTo>
                      <a:cubicBezTo>
                        <a:pt x="273" y="49"/>
                        <a:pt x="180" y="135"/>
                        <a:pt x="122" y="192"/>
                      </a:cubicBezTo>
                      <a:cubicBezTo>
                        <a:pt x="58" y="314"/>
                        <a:pt x="0" y="436"/>
                        <a:pt x="29" y="586"/>
                      </a:cubicBezTo>
                      <a:cubicBezTo>
                        <a:pt x="58" y="765"/>
                        <a:pt x="237" y="880"/>
                        <a:pt x="416" y="973"/>
                      </a:cubicBezTo>
                      <a:cubicBezTo>
                        <a:pt x="462" y="993"/>
                        <a:pt x="504" y="1014"/>
                        <a:pt x="534" y="1014"/>
                      </a:cubicBezTo>
                      <a:cubicBezTo>
                        <a:pt x="547" y="1014"/>
                        <a:pt x="558" y="1010"/>
                        <a:pt x="567" y="1002"/>
                      </a:cubicBezTo>
                      <a:cubicBezTo>
                        <a:pt x="660" y="1002"/>
                        <a:pt x="717" y="973"/>
                        <a:pt x="774" y="908"/>
                      </a:cubicBezTo>
                      <a:cubicBezTo>
                        <a:pt x="925" y="765"/>
                        <a:pt x="1047" y="586"/>
                        <a:pt x="989" y="407"/>
                      </a:cubicBezTo>
                      <a:cubicBezTo>
                        <a:pt x="954" y="228"/>
                        <a:pt x="774" y="106"/>
                        <a:pt x="595" y="49"/>
                      </a:cubicBezTo>
                      <a:cubicBezTo>
                        <a:pt x="554" y="23"/>
                        <a:pt x="499" y="1"/>
                        <a:pt x="436" y="1"/>
                      </a:cubicBezTo>
                      <a:close/>
                    </a:path>
                  </a:pathLst>
                </a:custGeom>
                <a:solidFill>
                  <a:srgbClr val="F7D79F"/>
                </a:solidFill>
                <a:ln w="3050" cap="rnd" cmpd="sng">
                  <a:solidFill>
                    <a:srgbClr val="28481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52" name="Google Shape;3452;p24"/>
                <p:cNvSpPr/>
                <p:nvPr/>
              </p:nvSpPr>
              <p:spPr>
                <a:xfrm>
                  <a:off x="8716221" y="1626603"/>
                  <a:ext cx="48812" cy="41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1" h="935" extrusionOk="0">
                      <a:moveTo>
                        <a:pt x="538" y="0"/>
                      </a:moveTo>
                      <a:cubicBezTo>
                        <a:pt x="394" y="0"/>
                        <a:pt x="244" y="58"/>
                        <a:pt x="151" y="179"/>
                      </a:cubicBezTo>
                      <a:cubicBezTo>
                        <a:pt x="122" y="208"/>
                        <a:pt x="93" y="265"/>
                        <a:pt x="65" y="294"/>
                      </a:cubicBezTo>
                      <a:cubicBezTo>
                        <a:pt x="36" y="444"/>
                        <a:pt x="0" y="444"/>
                        <a:pt x="93" y="595"/>
                      </a:cubicBezTo>
                      <a:cubicBezTo>
                        <a:pt x="151" y="774"/>
                        <a:pt x="301" y="896"/>
                        <a:pt x="480" y="925"/>
                      </a:cubicBezTo>
                      <a:cubicBezTo>
                        <a:pt x="515" y="931"/>
                        <a:pt x="554" y="935"/>
                        <a:pt x="593" y="935"/>
                      </a:cubicBezTo>
                      <a:cubicBezTo>
                        <a:pt x="723" y="935"/>
                        <a:pt x="867" y="896"/>
                        <a:pt x="960" y="803"/>
                      </a:cubicBezTo>
                      <a:cubicBezTo>
                        <a:pt x="1075" y="652"/>
                        <a:pt x="1111" y="473"/>
                        <a:pt x="1046" y="294"/>
                      </a:cubicBezTo>
                      <a:cubicBezTo>
                        <a:pt x="1018" y="237"/>
                        <a:pt x="989" y="208"/>
                        <a:pt x="960" y="151"/>
                      </a:cubicBezTo>
                      <a:cubicBezTo>
                        <a:pt x="839" y="58"/>
                        <a:pt x="688" y="0"/>
                        <a:pt x="538" y="0"/>
                      </a:cubicBezTo>
                      <a:close/>
                    </a:path>
                  </a:pathLst>
                </a:custGeom>
                <a:solidFill>
                  <a:srgbClr val="F7D79F"/>
                </a:solidFill>
                <a:ln w="3050" cap="rnd" cmpd="sng">
                  <a:solidFill>
                    <a:srgbClr val="28481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53" name="Google Shape;3453;p24"/>
                <p:cNvSpPr/>
                <p:nvPr/>
              </p:nvSpPr>
              <p:spPr>
                <a:xfrm>
                  <a:off x="8709895" y="1569964"/>
                  <a:ext cx="47274" cy="46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6" h="1048" extrusionOk="0">
                      <a:moveTo>
                        <a:pt x="446" y="1"/>
                      </a:moveTo>
                      <a:cubicBezTo>
                        <a:pt x="384" y="1"/>
                        <a:pt x="323" y="11"/>
                        <a:pt x="266" y="35"/>
                      </a:cubicBezTo>
                      <a:cubicBezTo>
                        <a:pt x="237" y="64"/>
                        <a:pt x="180" y="92"/>
                        <a:pt x="144" y="121"/>
                      </a:cubicBezTo>
                      <a:cubicBezTo>
                        <a:pt x="29" y="243"/>
                        <a:pt x="1" y="243"/>
                        <a:pt x="1" y="422"/>
                      </a:cubicBezTo>
                      <a:cubicBezTo>
                        <a:pt x="1" y="601"/>
                        <a:pt x="58" y="780"/>
                        <a:pt x="209" y="902"/>
                      </a:cubicBezTo>
                      <a:cubicBezTo>
                        <a:pt x="287" y="1000"/>
                        <a:pt x="412" y="1048"/>
                        <a:pt x="540" y="1048"/>
                      </a:cubicBezTo>
                      <a:cubicBezTo>
                        <a:pt x="600" y="1048"/>
                        <a:pt x="661" y="1037"/>
                        <a:pt x="717" y="1017"/>
                      </a:cubicBezTo>
                      <a:cubicBezTo>
                        <a:pt x="897" y="988"/>
                        <a:pt x="1040" y="809"/>
                        <a:pt x="1076" y="630"/>
                      </a:cubicBezTo>
                      <a:cubicBezTo>
                        <a:pt x="1076" y="573"/>
                        <a:pt x="1076" y="508"/>
                        <a:pt x="1040" y="451"/>
                      </a:cubicBezTo>
                      <a:cubicBezTo>
                        <a:pt x="1011" y="272"/>
                        <a:pt x="897" y="150"/>
                        <a:pt x="746" y="64"/>
                      </a:cubicBezTo>
                      <a:cubicBezTo>
                        <a:pt x="652" y="28"/>
                        <a:pt x="548" y="1"/>
                        <a:pt x="446" y="1"/>
                      </a:cubicBezTo>
                      <a:close/>
                    </a:path>
                  </a:pathLst>
                </a:custGeom>
                <a:solidFill>
                  <a:srgbClr val="F7D79F"/>
                </a:solidFill>
                <a:ln w="3050" cap="rnd" cmpd="sng">
                  <a:solidFill>
                    <a:srgbClr val="28481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54" name="Google Shape;3454;p24"/>
                <p:cNvSpPr/>
                <p:nvPr/>
              </p:nvSpPr>
              <p:spPr>
                <a:xfrm>
                  <a:off x="8721537" y="1679067"/>
                  <a:ext cx="40684" cy="379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6" h="863" extrusionOk="0">
                      <a:moveTo>
                        <a:pt x="418" y="1"/>
                      </a:moveTo>
                      <a:cubicBezTo>
                        <a:pt x="331" y="1"/>
                        <a:pt x="247" y="22"/>
                        <a:pt x="180" y="89"/>
                      </a:cubicBezTo>
                      <a:cubicBezTo>
                        <a:pt x="151" y="118"/>
                        <a:pt x="123" y="146"/>
                        <a:pt x="94" y="175"/>
                      </a:cubicBezTo>
                      <a:cubicBezTo>
                        <a:pt x="1" y="419"/>
                        <a:pt x="123" y="684"/>
                        <a:pt x="331" y="806"/>
                      </a:cubicBezTo>
                      <a:cubicBezTo>
                        <a:pt x="388" y="834"/>
                        <a:pt x="481" y="863"/>
                        <a:pt x="538" y="863"/>
                      </a:cubicBezTo>
                      <a:cubicBezTo>
                        <a:pt x="660" y="863"/>
                        <a:pt x="775" y="777"/>
                        <a:pt x="839" y="684"/>
                      </a:cubicBezTo>
                      <a:cubicBezTo>
                        <a:pt x="897" y="598"/>
                        <a:pt x="925" y="476"/>
                        <a:pt x="897" y="354"/>
                      </a:cubicBezTo>
                      <a:cubicBezTo>
                        <a:pt x="897" y="268"/>
                        <a:pt x="868" y="211"/>
                        <a:pt x="811" y="146"/>
                      </a:cubicBezTo>
                      <a:cubicBezTo>
                        <a:pt x="746" y="89"/>
                        <a:pt x="689" y="60"/>
                        <a:pt x="632" y="32"/>
                      </a:cubicBezTo>
                      <a:cubicBezTo>
                        <a:pt x="564" y="15"/>
                        <a:pt x="490" y="1"/>
                        <a:pt x="418" y="1"/>
                      </a:cubicBezTo>
                      <a:close/>
                    </a:path>
                  </a:pathLst>
                </a:custGeom>
                <a:solidFill>
                  <a:srgbClr val="F7D79F"/>
                </a:solidFill>
                <a:ln w="3050" cap="rnd" cmpd="sng">
                  <a:solidFill>
                    <a:srgbClr val="28481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455" name="Google Shape;3455;p24"/>
              <p:cNvGrpSpPr/>
              <p:nvPr/>
            </p:nvGrpSpPr>
            <p:grpSpPr>
              <a:xfrm flipH="1">
                <a:off x="702658" y="419657"/>
                <a:ext cx="309865" cy="228330"/>
                <a:chOff x="839912" y="352470"/>
                <a:chExt cx="309865" cy="228330"/>
              </a:xfrm>
            </p:grpSpPr>
            <p:sp>
              <p:nvSpPr>
                <p:cNvPr id="3456" name="Google Shape;3456;p24"/>
                <p:cNvSpPr/>
                <p:nvPr/>
              </p:nvSpPr>
              <p:spPr>
                <a:xfrm rot="5400000" flipH="1">
                  <a:off x="1114167" y="545190"/>
                  <a:ext cx="56720" cy="1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1" h="330" extrusionOk="0">
                      <a:moveTo>
                        <a:pt x="359" y="0"/>
                      </a:moveTo>
                      <a:cubicBezTo>
                        <a:pt x="216" y="0"/>
                        <a:pt x="1" y="65"/>
                        <a:pt x="1" y="244"/>
                      </a:cubicBezTo>
                      <a:cubicBezTo>
                        <a:pt x="107" y="237"/>
                        <a:pt x="210" y="233"/>
                        <a:pt x="312" y="233"/>
                      </a:cubicBezTo>
                      <a:cubicBezTo>
                        <a:pt x="619" y="233"/>
                        <a:pt x="915" y="265"/>
                        <a:pt x="1226" y="330"/>
                      </a:cubicBezTo>
                      <a:cubicBezTo>
                        <a:pt x="1226" y="244"/>
                        <a:pt x="1255" y="179"/>
                        <a:pt x="1291" y="122"/>
                      </a:cubicBezTo>
                      <a:cubicBezTo>
                        <a:pt x="990" y="36"/>
                        <a:pt x="689" y="0"/>
                        <a:pt x="359" y="0"/>
                      </a:cubicBezTo>
                      <a:close/>
                    </a:path>
                  </a:pathLst>
                </a:custGeom>
                <a:solidFill>
                  <a:srgbClr val="F7D79F"/>
                </a:solidFill>
                <a:ln w="3050" cap="rnd" cmpd="sng">
                  <a:solidFill>
                    <a:srgbClr val="28481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57" name="Google Shape;3457;p24"/>
                <p:cNvSpPr/>
                <p:nvPr/>
              </p:nvSpPr>
              <p:spPr>
                <a:xfrm rot="5400000" flipH="1">
                  <a:off x="905766" y="286616"/>
                  <a:ext cx="175740" cy="3074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" h="6997" extrusionOk="0">
                      <a:moveTo>
                        <a:pt x="482" y="1"/>
                      </a:moveTo>
                      <a:cubicBezTo>
                        <a:pt x="280" y="1"/>
                        <a:pt x="81" y="57"/>
                        <a:pt x="29" y="246"/>
                      </a:cubicBezTo>
                      <a:cubicBezTo>
                        <a:pt x="1" y="397"/>
                        <a:pt x="122" y="547"/>
                        <a:pt x="237" y="662"/>
                      </a:cubicBezTo>
                      <a:cubicBezTo>
                        <a:pt x="660" y="1113"/>
                        <a:pt x="1104" y="1558"/>
                        <a:pt x="1434" y="2095"/>
                      </a:cubicBezTo>
                      <a:cubicBezTo>
                        <a:pt x="2330" y="3414"/>
                        <a:pt x="2509" y="5083"/>
                        <a:pt x="2745" y="6667"/>
                      </a:cubicBezTo>
                      <a:cubicBezTo>
                        <a:pt x="2781" y="6818"/>
                        <a:pt x="2838" y="6997"/>
                        <a:pt x="2989" y="6997"/>
                      </a:cubicBezTo>
                      <a:cubicBezTo>
                        <a:pt x="3046" y="6968"/>
                        <a:pt x="3075" y="6932"/>
                        <a:pt x="3139" y="6904"/>
                      </a:cubicBezTo>
                      <a:cubicBezTo>
                        <a:pt x="3584" y="6545"/>
                        <a:pt x="3763" y="5922"/>
                        <a:pt x="3856" y="5320"/>
                      </a:cubicBezTo>
                      <a:cubicBezTo>
                        <a:pt x="3999" y="4188"/>
                        <a:pt x="3856" y="2991"/>
                        <a:pt x="3283" y="1980"/>
                      </a:cubicBezTo>
                      <a:cubicBezTo>
                        <a:pt x="2745" y="991"/>
                        <a:pt x="1764" y="189"/>
                        <a:pt x="631" y="10"/>
                      </a:cubicBezTo>
                      <a:cubicBezTo>
                        <a:pt x="583" y="4"/>
                        <a:pt x="533" y="1"/>
                        <a:pt x="482" y="1"/>
                      </a:cubicBezTo>
                      <a:close/>
                    </a:path>
                  </a:pathLst>
                </a:custGeom>
                <a:solidFill>
                  <a:srgbClr val="F7D79F"/>
                </a:solidFill>
                <a:ln w="3050" cap="rnd" cmpd="sng">
                  <a:solidFill>
                    <a:srgbClr val="28481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58" name="Google Shape;3458;p24"/>
                <p:cNvSpPr/>
                <p:nvPr/>
              </p:nvSpPr>
              <p:spPr>
                <a:xfrm rot="5400000" flipH="1">
                  <a:off x="1042346" y="400751"/>
                  <a:ext cx="46000" cy="514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7" h="1171" extrusionOk="0">
                      <a:moveTo>
                        <a:pt x="448" y="1"/>
                      </a:moveTo>
                      <a:cubicBezTo>
                        <a:pt x="362" y="1"/>
                        <a:pt x="285" y="33"/>
                        <a:pt x="237" y="97"/>
                      </a:cubicBezTo>
                      <a:cubicBezTo>
                        <a:pt x="208" y="133"/>
                        <a:pt x="179" y="162"/>
                        <a:pt x="151" y="191"/>
                      </a:cubicBezTo>
                      <a:cubicBezTo>
                        <a:pt x="122" y="277"/>
                        <a:pt x="58" y="341"/>
                        <a:pt x="29" y="427"/>
                      </a:cubicBezTo>
                      <a:cubicBezTo>
                        <a:pt x="0" y="549"/>
                        <a:pt x="0" y="671"/>
                        <a:pt x="29" y="757"/>
                      </a:cubicBezTo>
                      <a:cubicBezTo>
                        <a:pt x="58" y="850"/>
                        <a:pt x="93" y="907"/>
                        <a:pt x="151" y="965"/>
                      </a:cubicBezTo>
                      <a:cubicBezTo>
                        <a:pt x="179" y="1029"/>
                        <a:pt x="237" y="1086"/>
                        <a:pt x="301" y="1115"/>
                      </a:cubicBezTo>
                      <a:cubicBezTo>
                        <a:pt x="363" y="1154"/>
                        <a:pt x="435" y="1170"/>
                        <a:pt x="509" y="1170"/>
                      </a:cubicBezTo>
                      <a:cubicBezTo>
                        <a:pt x="614" y="1170"/>
                        <a:pt x="722" y="1137"/>
                        <a:pt x="810" y="1086"/>
                      </a:cubicBezTo>
                      <a:cubicBezTo>
                        <a:pt x="953" y="965"/>
                        <a:pt x="1046" y="785"/>
                        <a:pt x="1046" y="606"/>
                      </a:cubicBezTo>
                      <a:cubicBezTo>
                        <a:pt x="1046" y="427"/>
                        <a:pt x="953" y="248"/>
                        <a:pt x="810" y="133"/>
                      </a:cubicBezTo>
                      <a:cubicBezTo>
                        <a:pt x="717" y="69"/>
                        <a:pt x="631" y="11"/>
                        <a:pt x="538" y="11"/>
                      </a:cubicBezTo>
                      <a:cubicBezTo>
                        <a:pt x="507" y="4"/>
                        <a:pt x="477" y="1"/>
                        <a:pt x="448" y="1"/>
                      </a:cubicBezTo>
                      <a:close/>
                    </a:path>
                  </a:pathLst>
                </a:custGeom>
                <a:solidFill>
                  <a:srgbClr val="F7D79F"/>
                </a:solidFill>
                <a:ln w="3050" cap="rnd" cmpd="sng">
                  <a:solidFill>
                    <a:srgbClr val="28481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59" name="Google Shape;3459;p24"/>
                <p:cNvSpPr/>
                <p:nvPr/>
              </p:nvSpPr>
              <p:spPr>
                <a:xfrm rot="5400000" flipH="1">
                  <a:off x="1081431" y="443566"/>
                  <a:ext cx="46000" cy="445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7" h="1014" extrusionOk="0">
                      <a:moveTo>
                        <a:pt x="436" y="1"/>
                      </a:moveTo>
                      <a:cubicBezTo>
                        <a:pt x="411" y="1"/>
                        <a:pt x="385" y="5"/>
                        <a:pt x="359" y="13"/>
                      </a:cubicBezTo>
                      <a:cubicBezTo>
                        <a:pt x="273" y="49"/>
                        <a:pt x="180" y="135"/>
                        <a:pt x="122" y="192"/>
                      </a:cubicBezTo>
                      <a:cubicBezTo>
                        <a:pt x="58" y="314"/>
                        <a:pt x="0" y="436"/>
                        <a:pt x="29" y="586"/>
                      </a:cubicBezTo>
                      <a:cubicBezTo>
                        <a:pt x="58" y="765"/>
                        <a:pt x="237" y="880"/>
                        <a:pt x="416" y="973"/>
                      </a:cubicBezTo>
                      <a:cubicBezTo>
                        <a:pt x="462" y="993"/>
                        <a:pt x="504" y="1014"/>
                        <a:pt x="534" y="1014"/>
                      </a:cubicBezTo>
                      <a:cubicBezTo>
                        <a:pt x="547" y="1014"/>
                        <a:pt x="558" y="1010"/>
                        <a:pt x="567" y="1002"/>
                      </a:cubicBezTo>
                      <a:cubicBezTo>
                        <a:pt x="660" y="1002"/>
                        <a:pt x="717" y="973"/>
                        <a:pt x="774" y="908"/>
                      </a:cubicBezTo>
                      <a:cubicBezTo>
                        <a:pt x="925" y="765"/>
                        <a:pt x="1047" y="586"/>
                        <a:pt x="989" y="407"/>
                      </a:cubicBezTo>
                      <a:cubicBezTo>
                        <a:pt x="954" y="228"/>
                        <a:pt x="774" y="106"/>
                        <a:pt x="595" y="49"/>
                      </a:cubicBezTo>
                      <a:cubicBezTo>
                        <a:pt x="554" y="23"/>
                        <a:pt x="499" y="1"/>
                        <a:pt x="436" y="1"/>
                      </a:cubicBezTo>
                      <a:close/>
                    </a:path>
                  </a:pathLst>
                </a:custGeom>
                <a:solidFill>
                  <a:srgbClr val="F7D79F"/>
                </a:solidFill>
                <a:ln w="3050" cap="rnd" cmpd="sng">
                  <a:solidFill>
                    <a:srgbClr val="28481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60" name="Google Shape;3460;p24"/>
                <p:cNvSpPr/>
                <p:nvPr/>
              </p:nvSpPr>
              <p:spPr>
                <a:xfrm rot="5400000" flipH="1">
                  <a:off x="928805" y="370525"/>
                  <a:ext cx="48812" cy="41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1" h="935" extrusionOk="0">
                      <a:moveTo>
                        <a:pt x="538" y="0"/>
                      </a:moveTo>
                      <a:cubicBezTo>
                        <a:pt x="394" y="0"/>
                        <a:pt x="244" y="58"/>
                        <a:pt x="151" y="179"/>
                      </a:cubicBezTo>
                      <a:cubicBezTo>
                        <a:pt x="122" y="208"/>
                        <a:pt x="93" y="265"/>
                        <a:pt x="65" y="294"/>
                      </a:cubicBezTo>
                      <a:cubicBezTo>
                        <a:pt x="36" y="444"/>
                        <a:pt x="0" y="444"/>
                        <a:pt x="93" y="595"/>
                      </a:cubicBezTo>
                      <a:cubicBezTo>
                        <a:pt x="151" y="774"/>
                        <a:pt x="301" y="896"/>
                        <a:pt x="480" y="925"/>
                      </a:cubicBezTo>
                      <a:cubicBezTo>
                        <a:pt x="515" y="931"/>
                        <a:pt x="554" y="935"/>
                        <a:pt x="593" y="935"/>
                      </a:cubicBezTo>
                      <a:cubicBezTo>
                        <a:pt x="723" y="935"/>
                        <a:pt x="867" y="896"/>
                        <a:pt x="960" y="803"/>
                      </a:cubicBezTo>
                      <a:cubicBezTo>
                        <a:pt x="1075" y="652"/>
                        <a:pt x="1111" y="473"/>
                        <a:pt x="1046" y="294"/>
                      </a:cubicBezTo>
                      <a:cubicBezTo>
                        <a:pt x="1018" y="237"/>
                        <a:pt x="989" y="208"/>
                        <a:pt x="960" y="151"/>
                      </a:cubicBezTo>
                      <a:cubicBezTo>
                        <a:pt x="839" y="58"/>
                        <a:pt x="688" y="0"/>
                        <a:pt x="538" y="0"/>
                      </a:cubicBezTo>
                      <a:close/>
                    </a:path>
                  </a:pathLst>
                </a:custGeom>
                <a:solidFill>
                  <a:srgbClr val="F7D79F"/>
                </a:solidFill>
                <a:ln w="3050" cap="rnd" cmpd="sng">
                  <a:solidFill>
                    <a:srgbClr val="28481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61" name="Google Shape;3461;p24"/>
                <p:cNvSpPr/>
                <p:nvPr/>
              </p:nvSpPr>
              <p:spPr>
                <a:xfrm rot="5400000" flipH="1">
                  <a:off x="983730" y="375137"/>
                  <a:ext cx="47274" cy="46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6" h="1048" extrusionOk="0">
                      <a:moveTo>
                        <a:pt x="446" y="1"/>
                      </a:moveTo>
                      <a:cubicBezTo>
                        <a:pt x="384" y="1"/>
                        <a:pt x="323" y="11"/>
                        <a:pt x="266" y="35"/>
                      </a:cubicBezTo>
                      <a:cubicBezTo>
                        <a:pt x="237" y="64"/>
                        <a:pt x="180" y="92"/>
                        <a:pt x="144" y="121"/>
                      </a:cubicBezTo>
                      <a:cubicBezTo>
                        <a:pt x="29" y="243"/>
                        <a:pt x="1" y="243"/>
                        <a:pt x="1" y="422"/>
                      </a:cubicBezTo>
                      <a:cubicBezTo>
                        <a:pt x="1" y="601"/>
                        <a:pt x="58" y="780"/>
                        <a:pt x="209" y="902"/>
                      </a:cubicBezTo>
                      <a:cubicBezTo>
                        <a:pt x="287" y="1000"/>
                        <a:pt x="412" y="1048"/>
                        <a:pt x="540" y="1048"/>
                      </a:cubicBezTo>
                      <a:cubicBezTo>
                        <a:pt x="600" y="1048"/>
                        <a:pt x="661" y="1037"/>
                        <a:pt x="717" y="1017"/>
                      </a:cubicBezTo>
                      <a:cubicBezTo>
                        <a:pt x="897" y="988"/>
                        <a:pt x="1040" y="809"/>
                        <a:pt x="1076" y="630"/>
                      </a:cubicBezTo>
                      <a:cubicBezTo>
                        <a:pt x="1076" y="573"/>
                        <a:pt x="1076" y="508"/>
                        <a:pt x="1040" y="451"/>
                      </a:cubicBezTo>
                      <a:cubicBezTo>
                        <a:pt x="1011" y="272"/>
                        <a:pt x="897" y="150"/>
                        <a:pt x="746" y="64"/>
                      </a:cubicBezTo>
                      <a:cubicBezTo>
                        <a:pt x="652" y="28"/>
                        <a:pt x="548" y="1"/>
                        <a:pt x="446" y="1"/>
                      </a:cubicBezTo>
                      <a:close/>
                    </a:path>
                  </a:pathLst>
                </a:custGeom>
                <a:solidFill>
                  <a:srgbClr val="F7D79F"/>
                </a:solidFill>
                <a:ln w="3050" cap="rnd" cmpd="sng">
                  <a:solidFill>
                    <a:srgbClr val="28481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62" name="Google Shape;3462;p24"/>
                <p:cNvSpPr/>
                <p:nvPr/>
              </p:nvSpPr>
              <p:spPr>
                <a:xfrm rot="5400000" flipH="1">
                  <a:off x="881987" y="370854"/>
                  <a:ext cx="40684" cy="379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6" h="863" extrusionOk="0">
                      <a:moveTo>
                        <a:pt x="418" y="1"/>
                      </a:moveTo>
                      <a:cubicBezTo>
                        <a:pt x="331" y="1"/>
                        <a:pt x="247" y="22"/>
                        <a:pt x="180" y="89"/>
                      </a:cubicBezTo>
                      <a:cubicBezTo>
                        <a:pt x="151" y="118"/>
                        <a:pt x="123" y="146"/>
                        <a:pt x="94" y="175"/>
                      </a:cubicBezTo>
                      <a:cubicBezTo>
                        <a:pt x="1" y="419"/>
                        <a:pt x="123" y="684"/>
                        <a:pt x="331" y="806"/>
                      </a:cubicBezTo>
                      <a:cubicBezTo>
                        <a:pt x="388" y="834"/>
                        <a:pt x="481" y="863"/>
                        <a:pt x="538" y="863"/>
                      </a:cubicBezTo>
                      <a:cubicBezTo>
                        <a:pt x="660" y="863"/>
                        <a:pt x="775" y="777"/>
                        <a:pt x="839" y="684"/>
                      </a:cubicBezTo>
                      <a:cubicBezTo>
                        <a:pt x="897" y="598"/>
                        <a:pt x="925" y="476"/>
                        <a:pt x="897" y="354"/>
                      </a:cubicBezTo>
                      <a:cubicBezTo>
                        <a:pt x="897" y="268"/>
                        <a:pt x="868" y="211"/>
                        <a:pt x="811" y="146"/>
                      </a:cubicBezTo>
                      <a:cubicBezTo>
                        <a:pt x="746" y="89"/>
                        <a:pt x="689" y="60"/>
                        <a:pt x="632" y="32"/>
                      </a:cubicBezTo>
                      <a:cubicBezTo>
                        <a:pt x="564" y="15"/>
                        <a:pt x="490" y="1"/>
                        <a:pt x="418" y="1"/>
                      </a:cubicBezTo>
                      <a:close/>
                    </a:path>
                  </a:pathLst>
                </a:custGeom>
                <a:solidFill>
                  <a:srgbClr val="F7D79F"/>
                </a:solidFill>
                <a:ln w="3050" cap="rnd" cmpd="sng">
                  <a:solidFill>
                    <a:srgbClr val="28481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463" name="Google Shape;3463;p24"/>
              <p:cNvSpPr/>
              <p:nvPr/>
            </p:nvSpPr>
            <p:spPr>
              <a:xfrm flipH="1">
                <a:off x="336320" y="2244357"/>
                <a:ext cx="73415" cy="69337"/>
              </a:xfrm>
              <a:custGeom>
                <a:avLst/>
                <a:gdLst/>
                <a:ahLst/>
                <a:cxnLst/>
                <a:rect l="l" t="t" r="r" b="b"/>
                <a:pathLst>
                  <a:path w="1671" h="1578" fill="none" extrusionOk="0">
                    <a:moveTo>
                      <a:pt x="302" y="237"/>
                    </a:moveTo>
                    <a:cubicBezTo>
                      <a:pt x="122" y="417"/>
                      <a:pt x="1" y="682"/>
                      <a:pt x="1" y="954"/>
                    </a:cubicBezTo>
                    <a:cubicBezTo>
                      <a:pt x="1" y="1011"/>
                      <a:pt x="1" y="1105"/>
                      <a:pt x="29" y="1162"/>
                    </a:cubicBezTo>
                    <a:cubicBezTo>
                      <a:pt x="58" y="1255"/>
                      <a:pt x="122" y="1312"/>
                      <a:pt x="208" y="1341"/>
                    </a:cubicBezTo>
                    <a:cubicBezTo>
                      <a:pt x="416" y="1520"/>
                      <a:pt x="660" y="1578"/>
                      <a:pt x="925" y="1578"/>
                    </a:cubicBezTo>
                    <a:cubicBezTo>
                      <a:pt x="1018" y="1578"/>
                      <a:pt x="1076" y="1578"/>
                      <a:pt x="1162" y="1549"/>
                    </a:cubicBezTo>
                    <a:cubicBezTo>
                      <a:pt x="1462" y="1463"/>
                      <a:pt x="1670" y="1162"/>
                      <a:pt x="1670" y="861"/>
                    </a:cubicBezTo>
                    <a:cubicBezTo>
                      <a:pt x="1670" y="538"/>
                      <a:pt x="1462" y="237"/>
                      <a:pt x="1197" y="116"/>
                    </a:cubicBezTo>
                    <a:cubicBezTo>
                      <a:pt x="896" y="1"/>
                      <a:pt x="538" y="58"/>
                      <a:pt x="302" y="237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4" name="Google Shape;3464;p24"/>
              <p:cNvSpPr/>
              <p:nvPr/>
            </p:nvSpPr>
            <p:spPr>
              <a:xfrm flipH="1">
                <a:off x="110625" y="61921"/>
                <a:ext cx="275516" cy="363428"/>
              </a:xfrm>
              <a:custGeom>
                <a:avLst/>
                <a:gdLst/>
                <a:ahLst/>
                <a:cxnLst/>
                <a:rect l="l" t="t" r="r" b="b"/>
                <a:pathLst>
                  <a:path w="6271" h="8271" fill="none" extrusionOk="0">
                    <a:moveTo>
                      <a:pt x="1641" y="8270"/>
                    </a:moveTo>
                    <a:cubicBezTo>
                      <a:pt x="2716" y="6866"/>
                      <a:pt x="4328" y="5913"/>
                      <a:pt x="6091" y="5640"/>
                    </a:cubicBezTo>
                    <a:cubicBezTo>
                      <a:pt x="6271" y="5225"/>
                      <a:pt x="6091" y="4744"/>
                      <a:pt x="5884" y="4329"/>
                    </a:cubicBezTo>
                    <a:cubicBezTo>
                      <a:pt x="5848" y="4271"/>
                      <a:pt x="5819" y="4178"/>
                      <a:pt x="5762" y="4150"/>
                    </a:cubicBezTo>
                    <a:cubicBezTo>
                      <a:pt x="5669" y="4121"/>
                      <a:pt x="5554" y="4150"/>
                      <a:pt x="5461" y="4207"/>
                    </a:cubicBezTo>
                    <a:cubicBezTo>
                      <a:pt x="4207" y="4866"/>
                      <a:pt x="3282" y="5497"/>
                      <a:pt x="2121" y="6328"/>
                    </a:cubicBezTo>
                    <a:cubicBezTo>
                      <a:pt x="3103" y="4300"/>
                      <a:pt x="3913" y="2867"/>
                      <a:pt x="4809" y="688"/>
                    </a:cubicBezTo>
                    <a:cubicBezTo>
                      <a:pt x="4479" y="387"/>
                      <a:pt x="4092" y="151"/>
                      <a:pt x="3669" y="0"/>
                    </a:cubicBezTo>
                    <a:cubicBezTo>
                      <a:pt x="2745" y="1849"/>
                      <a:pt x="1999" y="3970"/>
                      <a:pt x="1254" y="5913"/>
                    </a:cubicBezTo>
                    <a:cubicBezTo>
                      <a:pt x="1519" y="4508"/>
                      <a:pt x="1612" y="2924"/>
                      <a:pt x="1727" y="1462"/>
                    </a:cubicBezTo>
                    <a:cubicBezTo>
                      <a:pt x="1132" y="1520"/>
                      <a:pt x="566" y="1641"/>
                      <a:pt x="0" y="1821"/>
                    </a:cubicBezTo>
                    <a:cubicBezTo>
                      <a:pt x="150" y="3763"/>
                      <a:pt x="265" y="5733"/>
                      <a:pt x="330" y="7675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5" name="Google Shape;3465;p24"/>
              <p:cNvSpPr/>
              <p:nvPr/>
            </p:nvSpPr>
            <p:spPr>
              <a:xfrm flipH="1">
                <a:off x="325995" y="301877"/>
                <a:ext cx="35280" cy="102380"/>
              </a:xfrm>
              <a:custGeom>
                <a:avLst/>
                <a:gdLst/>
                <a:ahLst/>
                <a:cxnLst/>
                <a:rect l="l" t="t" r="r" b="b"/>
                <a:pathLst>
                  <a:path w="803" h="2330" fill="none" extrusionOk="0">
                    <a:moveTo>
                      <a:pt x="803" y="0"/>
                    </a:moveTo>
                    <a:cubicBezTo>
                      <a:pt x="566" y="781"/>
                      <a:pt x="330" y="1555"/>
                      <a:pt x="0" y="2329"/>
                    </a:cubicBezTo>
                  </a:path>
                </a:pathLst>
              </a:custGeom>
              <a:solidFill>
                <a:srgbClr val="7FAA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6" name="Google Shape;3466;p24"/>
              <p:cNvSpPr/>
              <p:nvPr/>
            </p:nvSpPr>
            <p:spPr>
              <a:xfrm flipH="1">
                <a:off x="281269" y="316334"/>
                <a:ext cx="55138" cy="101150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2302" fill="none" extrusionOk="0">
                    <a:moveTo>
                      <a:pt x="1254" y="1"/>
                    </a:moveTo>
                    <a:cubicBezTo>
                      <a:pt x="925" y="717"/>
                      <a:pt x="416" y="1613"/>
                      <a:pt x="0" y="2301"/>
                    </a:cubicBezTo>
                  </a:path>
                </a:pathLst>
              </a:custGeom>
              <a:solidFill>
                <a:srgbClr val="7FAA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7" name="Google Shape;3467;p24"/>
              <p:cNvSpPr/>
              <p:nvPr/>
            </p:nvSpPr>
            <p:spPr>
              <a:xfrm flipH="1">
                <a:off x="308684" y="395074"/>
                <a:ext cx="283381" cy="512999"/>
              </a:xfrm>
              <a:custGeom>
                <a:avLst/>
                <a:gdLst/>
                <a:ahLst/>
                <a:cxnLst/>
                <a:rect l="l" t="t" r="r" b="b"/>
                <a:pathLst>
                  <a:path w="6450" h="11675" fill="none" extrusionOk="0">
                    <a:moveTo>
                      <a:pt x="2265" y="11560"/>
                    </a:moveTo>
                    <a:cubicBezTo>
                      <a:pt x="2179" y="11674"/>
                      <a:pt x="2000" y="11674"/>
                      <a:pt x="1849" y="11674"/>
                    </a:cubicBezTo>
                    <a:cubicBezTo>
                      <a:pt x="1462" y="11674"/>
                      <a:pt x="1039" y="11674"/>
                      <a:pt x="681" y="11531"/>
                    </a:cubicBezTo>
                    <a:cubicBezTo>
                      <a:pt x="294" y="11380"/>
                      <a:pt x="0" y="11022"/>
                      <a:pt x="0" y="10635"/>
                    </a:cubicBezTo>
                    <a:cubicBezTo>
                      <a:pt x="0" y="10391"/>
                      <a:pt x="115" y="10184"/>
                      <a:pt x="208" y="9976"/>
                    </a:cubicBezTo>
                    <a:cubicBezTo>
                      <a:pt x="1878" y="6722"/>
                      <a:pt x="3404" y="3376"/>
                      <a:pt x="4837" y="0"/>
                    </a:cubicBezTo>
                    <a:cubicBezTo>
                      <a:pt x="5339" y="330"/>
                      <a:pt x="5877" y="566"/>
                      <a:pt x="6450" y="717"/>
                    </a:cubicBezTo>
                    <a:cubicBezTo>
                      <a:pt x="5762" y="2272"/>
                      <a:pt x="5074" y="3791"/>
                      <a:pt x="4357" y="5318"/>
                    </a:cubicBezTo>
                    <a:cubicBezTo>
                      <a:pt x="3519" y="7231"/>
                      <a:pt x="2623" y="9166"/>
                      <a:pt x="2387" y="11230"/>
                    </a:cubicBezTo>
                    <a:cubicBezTo>
                      <a:pt x="2358" y="11352"/>
                      <a:pt x="2358" y="11466"/>
                      <a:pt x="2265" y="1156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8" name="Google Shape;3468;p24"/>
              <p:cNvSpPr/>
              <p:nvPr/>
            </p:nvSpPr>
            <p:spPr>
              <a:xfrm flipH="1">
                <a:off x="320634" y="422756"/>
                <a:ext cx="194325" cy="489404"/>
              </a:xfrm>
              <a:custGeom>
                <a:avLst/>
                <a:gdLst/>
                <a:ahLst/>
                <a:cxnLst/>
                <a:rect l="l" t="t" r="r" b="b"/>
                <a:pathLst>
                  <a:path w="4423" h="11138" fill="none" extrusionOk="0">
                    <a:moveTo>
                      <a:pt x="4423" y="1"/>
                    </a:moveTo>
                    <a:cubicBezTo>
                      <a:pt x="3319" y="2445"/>
                      <a:pt x="2244" y="4810"/>
                      <a:pt x="1140" y="7253"/>
                    </a:cubicBezTo>
                    <a:cubicBezTo>
                      <a:pt x="603" y="8479"/>
                      <a:pt x="1" y="9790"/>
                      <a:pt x="37" y="11137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9" name="Google Shape;3469;p24"/>
              <p:cNvSpPr/>
              <p:nvPr/>
            </p:nvSpPr>
            <p:spPr>
              <a:xfrm flipH="1">
                <a:off x="456965" y="686352"/>
                <a:ext cx="56413" cy="124702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2838" fill="none" extrusionOk="0">
                    <a:moveTo>
                      <a:pt x="1284" y="0"/>
                    </a:moveTo>
                    <a:cubicBezTo>
                      <a:pt x="803" y="925"/>
                      <a:pt x="388" y="1885"/>
                      <a:pt x="1" y="2838"/>
                    </a:cubicBezTo>
                  </a:path>
                </a:pathLst>
              </a:custGeom>
              <a:solidFill>
                <a:srgbClr val="7FAA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0" name="Google Shape;3470;p24"/>
              <p:cNvSpPr/>
              <p:nvPr/>
            </p:nvSpPr>
            <p:spPr>
              <a:xfrm rot="-5400000">
                <a:off x="335947" y="391278"/>
                <a:ext cx="34357" cy="84101"/>
              </a:xfrm>
              <a:custGeom>
                <a:avLst/>
                <a:gdLst/>
                <a:ahLst/>
                <a:cxnLst/>
                <a:rect l="l" t="t" r="r" b="b"/>
                <a:pathLst>
                  <a:path w="782" h="1914" fill="none" extrusionOk="0">
                    <a:moveTo>
                      <a:pt x="151" y="36"/>
                    </a:moveTo>
                    <a:cubicBezTo>
                      <a:pt x="179" y="0"/>
                      <a:pt x="179" y="0"/>
                      <a:pt x="208" y="0"/>
                    </a:cubicBezTo>
                    <a:lnTo>
                      <a:pt x="602" y="0"/>
                    </a:lnTo>
                    <a:cubicBezTo>
                      <a:pt x="423" y="538"/>
                      <a:pt x="452" y="1197"/>
                      <a:pt x="781" y="1677"/>
                    </a:cubicBezTo>
                    <a:cubicBezTo>
                      <a:pt x="659" y="1706"/>
                      <a:pt x="631" y="1828"/>
                      <a:pt x="602" y="1914"/>
                    </a:cubicBezTo>
                    <a:cubicBezTo>
                      <a:pt x="179" y="1405"/>
                      <a:pt x="0" y="717"/>
                      <a:pt x="122" y="93"/>
                    </a:cubicBezTo>
                    <a:cubicBezTo>
                      <a:pt x="151" y="65"/>
                      <a:pt x="151" y="36"/>
                      <a:pt x="151" y="36"/>
                    </a:cubicBezTo>
                    <a:close/>
                  </a:path>
                </a:pathLst>
              </a:custGeom>
              <a:solidFill>
                <a:srgbClr val="7FAA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1" name="Google Shape;3471;p24"/>
              <p:cNvSpPr/>
              <p:nvPr/>
            </p:nvSpPr>
            <p:spPr>
              <a:xfrm flipH="1">
                <a:off x="-13031" y="2014973"/>
                <a:ext cx="278435" cy="516101"/>
              </a:xfrm>
              <a:custGeom>
                <a:avLst/>
                <a:gdLst/>
                <a:ahLst/>
                <a:cxnLst/>
                <a:rect l="l" t="t" r="r" b="b"/>
                <a:pathLst>
                  <a:path w="6092" h="11292" extrusionOk="0">
                    <a:moveTo>
                      <a:pt x="151" y="0"/>
                    </a:moveTo>
                    <a:cubicBezTo>
                      <a:pt x="151" y="36"/>
                      <a:pt x="122" y="36"/>
                      <a:pt x="122" y="65"/>
                    </a:cubicBezTo>
                    <a:cubicBezTo>
                      <a:pt x="0" y="631"/>
                      <a:pt x="122" y="1254"/>
                      <a:pt x="481" y="1763"/>
                    </a:cubicBezTo>
                    <a:cubicBezTo>
                      <a:pt x="301" y="1971"/>
                      <a:pt x="208" y="2243"/>
                      <a:pt x="151" y="2480"/>
                    </a:cubicBezTo>
                    <a:cubicBezTo>
                      <a:pt x="29" y="3082"/>
                      <a:pt x="151" y="3705"/>
                      <a:pt x="273" y="4300"/>
                    </a:cubicBezTo>
                    <a:cubicBezTo>
                      <a:pt x="273" y="4325"/>
                      <a:pt x="287" y="4347"/>
                      <a:pt x="306" y="4347"/>
                    </a:cubicBezTo>
                    <a:cubicBezTo>
                      <a:pt x="314" y="4347"/>
                      <a:pt x="322" y="4344"/>
                      <a:pt x="330" y="4336"/>
                    </a:cubicBezTo>
                    <a:cubicBezTo>
                      <a:pt x="481" y="4214"/>
                      <a:pt x="595" y="4092"/>
                      <a:pt x="717" y="3913"/>
                    </a:cubicBezTo>
                    <a:cubicBezTo>
                      <a:pt x="896" y="4271"/>
                      <a:pt x="1104" y="4629"/>
                      <a:pt x="1283" y="4988"/>
                    </a:cubicBezTo>
                    <a:cubicBezTo>
                      <a:pt x="1584" y="5618"/>
                      <a:pt x="1735" y="6335"/>
                      <a:pt x="1706" y="7052"/>
                    </a:cubicBezTo>
                    <a:cubicBezTo>
                      <a:pt x="1642" y="8098"/>
                      <a:pt x="1226" y="9202"/>
                      <a:pt x="1642" y="10183"/>
                    </a:cubicBezTo>
                    <a:cubicBezTo>
                      <a:pt x="1914" y="10814"/>
                      <a:pt x="2566" y="11258"/>
                      <a:pt x="3254" y="11287"/>
                    </a:cubicBezTo>
                    <a:cubicBezTo>
                      <a:pt x="3296" y="11290"/>
                      <a:pt x="3339" y="11291"/>
                      <a:pt x="3382" y="11291"/>
                    </a:cubicBezTo>
                    <a:cubicBezTo>
                      <a:pt x="4250" y="11291"/>
                      <a:pt x="5245" y="10683"/>
                      <a:pt x="5648" y="9918"/>
                    </a:cubicBezTo>
                    <a:cubicBezTo>
                      <a:pt x="6063" y="9108"/>
                      <a:pt x="6092" y="8155"/>
                      <a:pt x="5970" y="7231"/>
                    </a:cubicBezTo>
                    <a:cubicBezTo>
                      <a:pt x="5676" y="5231"/>
                      <a:pt x="4358" y="3375"/>
                      <a:pt x="2781" y="2121"/>
                    </a:cubicBezTo>
                    <a:cubicBezTo>
                      <a:pt x="2659" y="2035"/>
                      <a:pt x="2537" y="1942"/>
                      <a:pt x="2387" y="1885"/>
                    </a:cubicBezTo>
                    <a:cubicBezTo>
                      <a:pt x="2566" y="1827"/>
                      <a:pt x="2716" y="1734"/>
                      <a:pt x="2838" y="1612"/>
                    </a:cubicBezTo>
                    <a:cubicBezTo>
                      <a:pt x="2867" y="1584"/>
                      <a:pt x="2867" y="1526"/>
                      <a:pt x="2810" y="1526"/>
                    </a:cubicBezTo>
                    <a:cubicBezTo>
                      <a:pt x="2349" y="1499"/>
                      <a:pt x="1889" y="1195"/>
                      <a:pt x="1435" y="1195"/>
                    </a:cubicBezTo>
                    <a:cubicBezTo>
                      <a:pt x="1416" y="1195"/>
                      <a:pt x="1396" y="1196"/>
                      <a:pt x="1376" y="1197"/>
                    </a:cubicBezTo>
                    <a:cubicBezTo>
                      <a:pt x="1104" y="1225"/>
                      <a:pt x="868" y="1347"/>
                      <a:pt x="688" y="1526"/>
                    </a:cubicBezTo>
                    <a:cubicBezTo>
                      <a:pt x="452" y="1046"/>
                      <a:pt x="452" y="480"/>
                      <a:pt x="595" y="0"/>
                    </a:cubicBezTo>
                    <a:close/>
                  </a:path>
                </a:pathLst>
              </a:custGeom>
              <a:solidFill>
                <a:srgbClr val="F39D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2" name="Google Shape;3472;p24"/>
              <p:cNvSpPr/>
              <p:nvPr/>
            </p:nvSpPr>
            <p:spPr>
              <a:xfrm flipH="1">
                <a:off x="18414" y="2092897"/>
                <a:ext cx="245664" cy="434015"/>
              </a:xfrm>
              <a:custGeom>
                <a:avLst/>
                <a:gdLst/>
                <a:ahLst/>
                <a:cxnLst/>
                <a:rect l="l" t="t" r="r" b="b"/>
                <a:pathLst>
                  <a:path w="5375" h="9496" fill="none" extrusionOk="0">
                    <a:moveTo>
                      <a:pt x="0" y="2057"/>
                    </a:moveTo>
                    <a:cubicBezTo>
                      <a:pt x="179" y="2416"/>
                      <a:pt x="387" y="2745"/>
                      <a:pt x="566" y="3104"/>
                    </a:cubicBezTo>
                    <a:cubicBezTo>
                      <a:pt x="867" y="3763"/>
                      <a:pt x="1018" y="4480"/>
                      <a:pt x="989" y="5196"/>
                    </a:cubicBezTo>
                    <a:cubicBezTo>
                      <a:pt x="925" y="6242"/>
                      <a:pt x="509" y="7346"/>
                      <a:pt x="925" y="8299"/>
                    </a:cubicBezTo>
                    <a:cubicBezTo>
                      <a:pt x="1226" y="8930"/>
                      <a:pt x="1856" y="9374"/>
                      <a:pt x="2537" y="9439"/>
                    </a:cubicBezTo>
                    <a:cubicBezTo>
                      <a:pt x="3433" y="9496"/>
                      <a:pt x="4508" y="8865"/>
                      <a:pt x="4931" y="8034"/>
                    </a:cubicBezTo>
                    <a:cubicBezTo>
                      <a:pt x="5346" y="7224"/>
                      <a:pt x="5375" y="6271"/>
                      <a:pt x="5260" y="5375"/>
                    </a:cubicBezTo>
                    <a:cubicBezTo>
                      <a:pt x="4959" y="3347"/>
                      <a:pt x="3676" y="1491"/>
                      <a:pt x="2064" y="237"/>
                    </a:cubicBezTo>
                    <a:cubicBezTo>
                      <a:pt x="1942" y="151"/>
                      <a:pt x="1820" y="58"/>
                      <a:pt x="1706" y="1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3" name="Google Shape;3473;p24"/>
              <p:cNvSpPr/>
              <p:nvPr/>
            </p:nvSpPr>
            <p:spPr>
              <a:xfrm flipH="1">
                <a:off x="164486" y="2061453"/>
                <a:ext cx="131036" cy="144839"/>
              </a:xfrm>
              <a:custGeom>
                <a:avLst/>
                <a:gdLst/>
                <a:ahLst/>
                <a:cxnLst/>
                <a:rect l="l" t="t" r="r" b="b"/>
                <a:pathLst>
                  <a:path w="2867" h="3169" fill="none" extrusionOk="0">
                    <a:moveTo>
                      <a:pt x="452" y="567"/>
                    </a:moveTo>
                    <a:cubicBezTo>
                      <a:pt x="272" y="775"/>
                      <a:pt x="179" y="1047"/>
                      <a:pt x="122" y="1312"/>
                    </a:cubicBezTo>
                    <a:cubicBezTo>
                      <a:pt x="0" y="1914"/>
                      <a:pt x="151" y="2509"/>
                      <a:pt x="244" y="3104"/>
                    </a:cubicBezTo>
                    <a:cubicBezTo>
                      <a:pt x="244" y="3168"/>
                      <a:pt x="301" y="3168"/>
                      <a:pt x="330" y="3168"/>
                    </a:cubicBezTo>
                    <a:cubicBezTo>
                      <a:pt x="631" y="2896"/>
                      <a:pt x="867" y="2537"/>
                      <a:pt x="932" y="2122"/>
                    </a:cubicBezTo>
                    <a:cubicBezTo>
                      <a:pt x="932" y="2093"/>
                      <a:pt x="989" y="2065"/>
                      <a:pt x="1018" y="2093"/>
                    </a:cubicBezTo>
                    <a:cubicBezTo>
                      <a:pt x="1197" y="2301"/>
                      <a:pt x="1319" y="2509"/>
                      <a:pt x="1433" y="2745"/>
                    </a:cubicBezTo>
                    <a:cubicBezTo>
                      <a:pt x="1469" y="2781"/>
                      <a:pt x="1527" y="2781"/>
                      <a:pt x="1527" y="2717"/>
                    </a:cubicBezTo>
                    <a:cubicBezTo>
                      <a:pt x="1584" y="2272"/>
                      <a:pt x="1555" y="1821"/>
                      <a:pt x="1405" y="1405"/>
                    </a:cubicBezTo>
                    <a:cubicBezTo>
                      <a:pt x="1405" y="1377"/>
                      <a:pt x="1433" y="1312"/>
                      <a:pt x="1469" y="1348"/>
                    </a:cubicBezTo>
                    <a:cubicBezTo>
                      <a:pt x="1856" y="1405"/>
                      <a:pt x="2243" y="1642"/>
                      <a:pt x="2602" y="1556"/>
                    </a:cubicBezTo>
                    <a:cubicBezTo>
                      <a:pt x="2659" y="1556"/>
                      <a:pt x="2659" y="1491"/>
                      <a:pt x="2630" y="1463"/>
                    </a:cubicBezTo>
                    <a:lnTo>
                      <a:pt x="2007" y="839"/>
                    </a:lnTo>
                    <a:cubicBezTo>
                      <a:pt x="1971" y="810"/>
                      <a:pt x="1971" y="746"/>
                      <a:pt x="2035" y="746"/>
                    </a:cubicBezTo>
                    <a:cubicBezTo>
                      <a:pt x="2329" y="746"/>
                      <a:pt x="2602" y="631"/>
                      <a:pt x="2809" y="416"/>
                    </a:cubicBezTo>
                    <a:cubicBezTo>
                      <a:pt x="2867" y="388"/>
                      <a:pt x="2838" y="330"/>
                      <a:pt x="2781" y="330"/>
                    </a:cubicBezTo>
                    <a:cubicBezTo>
                      <a:pt x="2301" y="302"/>
                      <a:pt x="1856" y="1"/>
                      <a:pt x="1347" y="29"/>
                    </a:cubicBezTo>
                    <a:cubicBezTo>
                      <a:pt x="1075" y="29"/>
                      <a:pt x="839" y="151"/>
                      <a:pt x="659" y="330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4" name="Google Shape;3474;p24"/>
              <p:cNvSpPr/>
              <p:nvPr/>
            </p:nvSpPr>
            <p:spPr>
              <a:xfrm flipH="1">
                <a:off x="261107" y="2006746"/>
                <a:ext cx="35741" cy="87525"/>
              </a:xfrm>
              <a:custGeom>
                <a:avLst/>
                <a:gdLst/>
                <a:ahLst/>
                <a:cxnLst/>
                <a:rect l="l" t="t" r="r" b="b"/>
                <a:pathLst>
                  <a:path w="782" h="1915" fill="none" extrusionOk="0">
                    <a:moveTo>
                      <a:pt x="151" y="37"/>
                    </a:moveTo>
                    <a:cubicBezTo>
                      <a:pt x="180" y="1"/>
                      <a:pt x="180" y="1"/>
                      <a:pt x="208" y="1"/>
                    </a:cubicBezTo>
                    <a:lnTo>
                      <a:pt x="602" y="1"/>
                    </a:lnTo>
                    <a:cubicBezTo>
                      <a:pt x="423" y="538"/>
                      <a:pt x="452" y="1198"/>
                      <a:pt x="782" y="1649"/>
                    </a:cubicBezTo>
                    <a:cubicBezTo>
                      <a:pt x="660" y="1706"/>
                      <a:pt x="631" y="1828"/>
                      <a:pt x="602" y="1914"/>
                    </a:cubicBezTo>
                    <a:cubicBezTo>
                      <a:pt x="180" y="1405"/>
                      <a:pt x="0" y="717"/>
                      <a:pt x="122" y="65"/>
                    </a:cubicBezTo>
                    <a:cubicBezTo>
                      <a:pt x="151" y="65"/>
                      <a:pt x="151" y="37"/>
                      <a:pt x="151" y="37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5" name="Google Shape;3475;p24"/>
              <p:cNvSpPr/>
              <p:nvPr/>
            </p:nvSpPr>
            <p:spPr>
              <a:xfrm flipH="1">
                <a:off x="160238" y="2405374"/>
                <a:ext cx="54709" cy="87479"/>
              </a:xfrm>
              <a:custGeom>
                <a:avLst/>
                <a:gdLst/>
                <a:ahLst/>
                <a:cxnLst/>
                <a:rect l="l" t="t" r="r" b="b"/>
                <a:pathLst>
                  <a:path w="1197" h="1914" fill="none" extrusionOk="0">
                    <a:moveTo>
                      <a:pt x="566" y="179"/>
                    </a:moveTo>
                    <a:cubicBezTo>
                      <a:pt x="538" y="93"/>
                      <a:pt x="452" y="0"/>
                      <a:pt x="358" y="0"/>
                    </a:cubicBezTo>
                    <a:cubicBezTo>
                      <a:pt x="272" y="0"/>
                      <a:pt x="179" y="58"/>
                      <a:pt x="151" y="122"/>
                    </a:cubicBezTo>
                    <a:cubicBezTo>
                      <a:pt x="93" y="208"/>
                      <a:pt x="65" y="301"/>
                      <a:pt x="65" y="359"/>
                    </a:cubicBezTo>
                    <a:cubicBezTo>
                      <a:pt x="0" y="867"/>
                      <a:pt x="179" y="1376"/>
                      <a:pt x="538" y="1735"/>
                    </a:cubicBezTo>
                    <a:cubicBezTo>
                      <a:pt x="631" y="1820"/>
                      <a:pt x="745" y="1885"/>
                      <a:pt x="867" y="1914"/>
                    </a:cubicBezTo>
                    <a:cubicBezTo>
                      <a:pt x="960" y="1914"/>
                      <a:pt x="1104" y="1849"/>
                      <a:pt x="1139" y="1763"/>
                    </a:cubicBezTo>
                    <a:cubicBezTo>
                      <a:pt x="1197" y="1641"/>
                      <a:pt x="1104" y="1491"/>
                      <a:pt x="1046" y="1376"/>
                    </a:cubicBezTo>
                    <a:cubicBezTo>
                      <a:pt x="925" y="1197"/>
                      <a:pt x="810" y="1018"/>
                      <a:pt x="745" y="810"/>
                    </a:cubicBezTo>
                    <a:cubicBezTo>
                      <a:pt x="688" y="595"/>
                      <a:pt x="688" y="359"/>
                      <a:pt x="566" y="179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6" name="Google Shape;3476;p24"/>
              <p:cNvSpPr/>
              <p:nvPr/>
            </p:nvSpPr>
            <p:spPr>
              <a:xfrm rot="1430952" flipH="1">
                <a:off x="1077053" y="624914"/>
                <a:ext cx="278436" cy="516102"/>
              </a:xfrm>
              <a:custGeom>
                <a:avLst/>
                <a:gdLst/>
                <a:ahLst/>
                <a:cxnLst/>
                <a:rect l="l" t="t" r="r" b="b"/>
                <a:pathLst>
                  <a:path w="6092" h="11292" extrusionOk="0">
                    <a:moveTo>
                      <a:pt x="151" y="0"/>
                    </a:moveTo>
                    <a:cubicBezTo>
                      <a:pt x="151" y="36"/>
                      <a:pt x="122" y="36"/>
                      <a:pt x="122" y="65"/>
                    </a:cubicBezTo>
                    <a:cubicBezTo>
                      <a:pt x="0" y="631"/>
                      <a:pt x="122" y="1254"/>
                      <a:pt x="481" y="1763"/>
                    </a:cubicBezTo>
                    <a:cubicBezTo>
                      <a:pt x="301" y="1971"/>
                      <a:pt x="208" y="2243"/>
                      <a:pt x="151" y="2480"/>
                    </a:cubicBezTo>
                    <a:cubicBezTo>
                      <a:pt x="29" y="3082"/>
                      <a:pt x="151" y="3705"/>
                      <a:pt x="273" y="4300"/>
                    </a:cubicBezTo>
                    <a:cubicBezTo>
                      <a:pt x="273" y="4325"/>
                      <a:pt x="287" y="4347"/>
                      <a:pt x="306" y="4347"/>
                    </a:cubicBezTo>
                    <a:cubicBezTo>
                      <a:pt x="314" y="4347"/>
                      <a:pt x="322" y="4344"/>
                      <a:pt x="330" y="4336"/>
                    </a:cubicBezTo>
                    <a:cubicBezTo>
                      <a:pt x="481" y="4214"/>
                      <a:pt x="595" y="4092"/>
                      <a:pt x="717" y="3913"/>
                    </a:cubicBezTo>
                    <a:cubicBezTo>
                      <a:pt x="896" y="4271"/>
                      <a:pt x="1104" y="4629"/>
                      <a:pt x="1283" y="4988"/>
                    </a:cubicBezTo>
                    <a:cubicBezTo>
                      <a:pt x="1584" y="5618"/>
                      <a:pt x="1735" y="6335"/>
                      <a:pt x="1706" y="7052"/>
                    </a:cubicBezTo>
                    <a:cubicBezTo>
                      <a:pt x="1642" y="8098"/>
                      <a:pt x="1226" y="9202"/>
                      <a:pt x="1642" y="10183"/>
                    </a:cubicBezTo>
                    <a:cubicBezTo>
                      <a:pt x="1914" y="10814"/>
                      <a:pt x="2566" y="11258"/>
                      <a:pt x="3254" y="11287"/>
                    </a:cubicBezTo>
                    <a:cubicBezTo>
                      <a:pt x="3296" y="11290"/>
                      <a:pt x="3339" y="11291"/>
                      <a:pt x="3382" y="11291"/>
                    </a:cubicBezTo>
                    <a:cubicBezTo>
                      <a:pt x="4250" y="11291"/>
                      <a:pt x="5245" y="10683"/>
                      <a:pt x="5648" y="9918"/>
                    </a:cubicBezTo>
                    <a:cubicBezTo>
                      <a:pt x="6063" y="9108"/>
                      <a:pt x="6092" y="8155"/>
                      <a:pt x="5970" y="7231"/>
                    </a:cubicBezTo>
                    <a:cubicBezTo>
                      <a:pt x="5676" y="5231"/>
                      <a:pt x="4358" y="3375"/>
                      <a:pt x="2781" y="2121"/>
                    </a:cubicBezTo>
                    <a:cubicBezTo>
                      <a:pt x="2659" y="2035"/>
                      <a:pt x="2537" y="1942"/>
                      <a:pt x="2387" y="1885"/>
                    </a:cubicBezTo>
                    <a:cubicBezTo>
                      <a:pt x="2566" y="1827"/>
                      <a:pt x="2716" y="1734"/>
                      <a:pt x="2838" y="1612"/>
                    </a:cubicBezTo>
                    <a:cubicBezTo>
                      <a:pt x="2867" y="1584"/>
                      <a:pt x="2867" y="1526"/>
                      <a:pt x="2810" y="1526"/>
                    </a:cubicBezTo>
                    <a:cubicBezTo>
                      <a:pt x="2349" y="1499"/>
                      <a:pt x="1889" y="1195"/>
                      <a:pt x="1435" y="1195"/>
                    </a:cubicBezTo>
                    <a:cubicBezTo>
                      <a:pt x="1416" y="1195"/>
                      <a:pt x="1396" y="1196"/>
                      <a:pt x="1376" y="1197"/>
                    </a:cubicBezTo>
                    <a:cubicBezTo>
                      <a:pt x="1104" y="1225"/>
                      <a:pt x="868" y="1347"/>
                      <a:pt x="688" y="1526"/>
                    </a:cubicBezTo>
                    <a:cubicBezTo>
                      <a:pt x="452" y="1046"/>
                      <a:pt x="452" y="480"/>
                      <a:pt x="595" y="0"/>
                    </a:cubicBezTo>
                    <a:close/>
                  </a:path>
                </a:pathLst>
              </a:custGeom>
              <a:solidFill>
                <a:srgbClr val="F39D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7" name="Google Shape;3477;p24"/>
              <p:cNvSpPr/>
              <p:nvPr/>
            </p:nvSpPr>
            <p:spPr>
              <a:xfrm rot="1430952" flipH="1">
                <a:off x="1092300" y="705779"/>
                <a:ext cx="245665" cy="434016"/>
              </a:xfrm>
              <a:custGeom>
                <a:avLst/>
                <a:gdLst/>
                <a:ahLst/>
                <a:cxnLst/>
                <a:rect l="l" t="t" r="r" b="b"/>
                <a:pathLst>
                  <a:path w="5375" h="9496" fill="none" extrusionOk="0">
                    <a:moveTo>
                      <a:pt x="0" y="2057"/>
                    </a:moveTo>
                    <a:cubicBezTo>
                      <a:pt x="179" y="2416"/>
                      <a:pt x="387" y="2745"/>
                      <a:pt x="566" y="3104"/>
                    </a:cubicBezTo>
                    <a:cubicBezTo>
                      <a:pt x="867" y="3763"/>
                      <a:pt x="1018" y="4480"/>
                      <a:pt x="989" y="5196"/>
                    </a:cubicBezTo>
                    <a:cubicBezTo>
                      <a:pt x="925" y="6242"/>
                      <a:pt x="509" y="7346"/>
                      <a:pt x="925" y="8299"/>
                    </a:cubicBezTo>
                    <a:cubicBezTo>
                      <a:pt x="1226" y="8930"/>
                      <a:pt x="1856" y="9374"/>
                      <a:pt x="2537" y="9439"/>
                    </a:cubicBezTo>
                    <a:cubicBezTo>
                      <a:pt x="3433" y="9496"/>
                      <a:pt x="4508" y="8865"/>
                      <a:pt x="4931" y="8034"/>
                    </a:cubicBezTo>
                    <a:cubicBezTo>
                      <a:pt x="5346" y="7224"/>
                      <a:pt x="5375" y="6271"/>
                      <a:pt x="5260" y="5375"/>
                    </a:cubicBezTo>
                    <a:cubicBezTo>
                      <a:pt x="4959" y="3347"/>
                      <a:pt x="3676" y="1491"/>
                      <a:pt x="2064" y="237"/>
                    </a:cubicBezTo>
                    <a:cubicBezTo>
                      <a:pt x="1942" y="151"/>
                      <a:pt x="1820" y="58"/>
                      <a:pt x="1706" y="1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8" name="Google Shape;3478;p24"/>
              <p:cNvSpPr/>
              <p:nvPr/>
            </p:nvSpPr>
            <p:spPr>
              <a:xfrm rot="1430952" flipH="1">
                <a:off x="1301969" y="725253"/>
                <a:ext cx="131037" cy="144840"/>
              </a:xfrm>
              <a:custGeom>
                <a:avLst/>
                <a:gdLst/>
                <a:ahLst/>
                <a:cxnLst/>
                <a:rect l="l" t="t" r="r" b="b"/>
                <a:pathLst>
                  <a:path w="2867" h="3169" fill="none" extrusionOk="0">
                    <a:moveTo>
                      <a:pt x="452" y="567"/>
                    </a:moveTo>
                    <a:cubicBezTo>
                      <a:pt x="272" y="775"/>
                      <a:pt x="179" y="1047"/>
                      <a:pt x="122" y="1312"/>
                    </a:cubicBezTo>
                    <a:cubicBezTo>
                      <a:pt x="0" y="1914"/>
                      <a:pt x="151" y="2509"/>
                      <a:pt x="244" y="3104"/>
                    </a:cubicBezTo>
                    <a:cubicBezTo>
                      <a:pt x="244" y="3168"/>
                      <a:pt x="301" y="3168"/>
                      <a:pt x="330" y="3168"/>
                    </a:cubicBezTo>
                    <a:cubicBezTo>
                      <a:pt x="631" y="2896"/>
                      <a:pt x="867" y="2537"/>
                      <a:pt x="932" y="2122"/>
                    </a:cubicBezTo>
                    <a:cubicBezTo>
                      <a:pt x="932" y="2093"/>
                      <a:pt x="989" y="2065"/>
                      <a:pt x="1018" y="2093"/>
                    </a:cubicBezTo>
                    <a:cubicBezTo>
                      <a:pt x="1197" y="2301"/>
                      <a:pt x="1319" y="2509"/>
                      <a:pt x="1433" y="2745"/>
                    </a:cubicBezTo>
                    <a:cubicBezTo>
                      <a:pt x="1469" y="2781"/>
                      <a:pt x="1527" y="2781"/>
                      <a:pt x="1527" y="2717"/>
                    </a:cubicBezTo>
                    <a:cubicBezTo>
                      <a:pt x="1584" y="2272"/>
                      <a:pt x="1555" y="1821"/>
                      <a:pt x="1405" y="1405"/>
                    </a:cubicBezTo>
                    <a:cubicBezTo>
                      <a:pt x="1405" y="1377"/>
                      <a:pt x="1433" y="1312"/>
                      <a:pt x="1469" y="1348"/>
                    </a:cubicBezTo>
                    <a:cubicBezTo>
                      <a:pt x="1856" y="1405"/>
                      <a:pt x="2243" y="1642"/>
                      <a:pt x="2602" y="1556"/>
                    </a:cubicBezTo>
                    <a:cubicBezTo>
                      <a:pt x="2659" y="1556"/>
                      <a:pt x="2659" y="1491"/>
                      <a:pt x="2630" y="1463"/>
                    </a:cubicBezTo>
                    <a:lnTo>
                      <a:pt x="2007" y="839"/>
                    </a:lnTo>
                    <a:cubicBezTo>
                      <a:pt x="1971" y="810"/>
                      <a:pt x="1971" y="746"/>
                      <a:pt x="2035" y="746"/>
                    </a:cubicBezTo>
                    <a:cubicBezTo>
                      <a:pt x="2329" y="746"/>
                      <a:pt x="2602" y="631"/>
                      <a:pt x="2809" y="416"/>
                    </a:cubicBezTo>
                    <a:cubicBezTo>
                      <a:pt x="2867" y="388"/>
                      <a:pt x="2838" y="330"/>
                      <a:pt x="2781" y="330"/>
                    </a:cubicBezTo>
                    <a:cubicBezTo>
                      <a:pt x="2301" y="302"/>
                      <a:pt x="1856" y="1"/>
                      <a:pt x="1347" y="29"/>
                    </a:cubicBezTo>
                    <a:cubicBezTo>
                      <a:pt x="1075" y="29"/>
                      <a:pt x="839" y="151"/>
                      <a:pt x="659" y="330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9" name="Google Shape;3479;p24"/>
              <p:cNvSpPr/>
              <p:nvPr/>
            </p:nvSpPr>
            <p:spPr>
              <a:xfrm rot="1430952" flipH="1">
                <a:off x="1428115" y="697465"/>
                <a:ext cx="35741" cy="87525"/>
              </a:xfrm>
              <a:custGeom>
                <a:avLst/>
                <a:gdLst/>
                <a:ahLst/>
                <a:cxnLst/>
                <a:rect l="l" t="t" r="r" b="b"/>
                <a:pathLst>
                  <a:path w="782" h="1915" fill="none" extrusionOk="0">
                    <a:moveTo>
                      <a:pt x="151" y="37"/>
                    </a:moveTo>
                    <a:cubicBezTo>
                      <a:pt x="180" y="1"/>
                      <a:pt x="180" y="1"/>
                      <a:pt x="208" y="1"/>
                    </a:cubicBezTo>
                    <a:lnTo>
                      <a:pt x="602" y="1"/>
                    </a:lnTo>
                    <a:cubicBezTo>
                      <a:pt x="423" y="538"/>
                      <a:pt x="452" y="1198"/>
                      <a:pt x="782" y="1649"/>
                    </a:cubicBezTo>
                    <a:cubicBezTo>
                      <a:pt x="660" y="1706"/>
                      <a:pt x="631" y="1828"/>
                      <a:pt x="602" y="1914"/>
                    </a:cubicBezTo>
                    <a:cubicBezTo>
                      <a:pt x="180" y="1405"/>
                      <a:pt x="0" y="717"/>
                      <a:pt x="122" y="65"/>
                    </a:cubicBezTo>
                    <a:cubicBezTo>
                      <a:pt x="151" y="65"/>
                      <a:pt x="151" y="37"/>
                      <a:pt x="151" y="37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0" name="Google Shape;3480;p24"/>
              <p:cNvSpPr/>
              <p:nvPr/>
            </p:nvSpPr>
            <p:spPr>
              <a:xfrm rot="1430952" flipH="1">
                <a:off x="1173883" y="1025110"/>
                <a:ext cx="54709" cy="87480"/>
              </a:xfrm>
              <a:custGeom>
                <a:avLst/>
                <a:gdLst/>
                <a:ahLst/>
                <a:cxnLst/>
                <a:rect l="l" t="t" r="r" b="b"/>
                <a:pathLst>
                  <a:path w="1197" h="1914" fill="none" extrusionOk="0">
                    <a:moveTo>
                      <a:pt x="566" y="179"/>
                    </a:moveTo>
                    <a:cubicBezTo>
                      <a:pt x="538" y="93"/>
                      <a:pt x="452" y="0"/>
                      <a:pt x="358" y="0"/>
                    </a:cubicBezTo>
                    <a:cubicBezTo>
                      <a:pt x="272" y="0"/>
                      <a:pt x="179" y="58"/>
                      <a:pt x="151" y="122"/>
                    </a:cubicBezTo>
                    <a:cubicBezTo>
                      <a:pt x="93" y="208"/>
                      <a:pt x="65" y="301"/>
                      <a:pt x="65" y="359"/>
                    </a:cubicBezTo>
                    <a:cubicBezTo>
                      <a:pt x="0" y="867"/>
                      <a:pt x="179" y="1376"/>
                      <a:pt x="538" y="1735"/>
                    </a:cubicBezTo>
                    <a:cubicBezTo>
                      <a:pt x="631" y="1820"/>
                      <a:pt x="745" y="1885"/>
                      <a:pt x="867" y="1914"/>
                    </a:cubicBezTo>
                    <a:cubicBezTo>
                      <a:pt x="960" y="1914"/>
                      <a:pt x="1104" y="1849"/>
                      <a:pt x="1139" y="1763"/>
                    </a:cubicBezTo>
                    <a:cubicBezTo>
                      <a:pt x="1197" y="1641"/>
                      <a:pt x="1104" y="1491"/>
                      <a:pt x="1046" y="1376"/>
                    </a:cubicBezTo>
                    <a:cubicBezTo>
                      <a:pt x="925" y="1197"/>
                      <a:pt x="810" y="1018"/>
                      <a:pt x="745" y="810"/>
                    </a:cubicBezTo>
                    <a:cubicBezTo>
                      <a:pt x="688" y="595"/>
                      <a:pt x="688" y="359"/>
                      <a:pt x="566" y="179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1" name="Google Shape;3481;p24"/>
              <p:cNvSpPr/>
              <p:nvPr/>
            </p:nvSpPr>
            <p:spPr>
              <a:xfrm>
                <a:off x="843537" y="575802"/>
                <a:ext cx="261883" cy="250382"/>
              </a:xfrm>
              <a:custGeom>
                <a:avLst/>
                <a:gdLst/>
                <a:ahLst/>
                <a:cxnLst/>
                <a:rect l="l" t="t" r="r" b="b"/>
                <a:pathLst>
                  <a:path w="5670" h="5421" extrusionOk="0">
                    <a:moveTo>
                      <a:pt x="3011" y="0"/>
                    </a:moveTo>
                    <a:cubicBezTo>
                      <a:pt x="2688" y="0"/>
                      <a:pt x="2237" y="93"/>
                      <a:pt x="2029" y="151"/>
                    </a:cubicBezTo>
                    <a:cubicBezTo>
                      <a:pt x="1642" y="273"/>
                      <a:pt x="1398" y="387"/>
                      <a:pt x="1104" y="631"/>
                    </a:cubicBezTo>
                    <a:cubicBezTo>
                      <a:pt x="896" y="746"/>
                      <a:pt x="746" y="925"/>
                      <a:pt x="596" y="1104"/>
                    </a:cubicBezTo>
                    <a:cubicBezTo>
                      <a:pt x="416" y="1312"/>
                      <a:pt x="295" y="1527"/>
                      <a:pt x="180" y="1849"/>
                    </a:cubicBezTo>
                    <a:cubicBezTo>
                      <a:pt x="1" y="2358"/>
                      <a:pt x="87" y="2781"/>
                      <a:pt x="180" y="3225"/>
                    </a:cubicBezTo>
                    <a:cubicBezTo>
                      <a:pt x="295" y="3677"/>
                      <a:pt x="502" y="4092"/>
                      <a:pt x="832" y="4422"/>
                    </a:cubicBezTo>
                    <a:cubicBezTo>
                      <a:pt x="1011" y="4630"/>
                      <a:pt x="1190" y="4809"/>
                      <a:pt x="1434" y="4959"/>
                    </a:cubicBezTo>
                    <a:cubicBezTo>
                      <a:pt x="1902" y="5267"/>
                      <a:pt x="2470" y="5420"/>
                      <a:pt x="3037" y="5420"/>
                    </a:cubicBezTo>
                    <a:cubicBezTo>
                      <a:pt x="3408" y="5420"/>
                      <a:pt x="3779" y="5355"/>
                      <a:pt x="4121" y="5225"/>
                    </a:cubicBezTo>
                    <a:cubicBezTo>
                      <a:pt x="4301" y="5139"/>
                      <a:pt x="4480" y="5045"/>
                      <a:pt x="4659" y="4931"/>
                    </a:cubicBezTo>
                    <a:cubicBezTo>
                      <a:pt x="5311" y="4451"/>
                      <a:pt x="5669" y="3526"/>
                      <a:pt x="5641" y="2745"/>
                    </a:cubicBezTo>
                    <a:cubicBezTo>
                      <a:pt x="5612" y="1971"/>
                      <a:pt x="5225" y="1254"/>
                      <a:pt x="4659" y="717"/>
                    </a:cubicBezTo>
                    <a:cubicBezTo>
                      <a:pt x="4179" y="273"/>
                      <a:pt x="3699" y="29"/>
                      <a:pt x="3011" y="0"/>
                    </a:cubicBezTo>
                    <a:close/>
                  </a:path>
                </a:pathLst>
              </a:custGeom>
              <a:solidFill>
                <a:srgbClr val="FCC1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2" name="Google Shape;3482;p24"/>
              <p:cNvSpPr/>
              <p:nvPr/>
            </p:nvSpPr>
            <p:spPr>
              <a:xfrm>
                <a:off x="827001" y="557928"/>
                <a:ext cx="261837" cy="256572"/>
              </a:xfrm>
              <a:custGeom>
                <a:avLst/>
                <a:gdLst/>
                <a:ahLst/>
                <a:cxnLst/>
                <a:rect l="l" t="t" r="r" b="b"/>
                <a:pathLst>
                  <a:path w="5669" h="5555" fill="none" extrusionOk="0">
                    <a:moveTo>
                      <a:pt x="1398" y="4959"/>
                    </a:moveTo>
                    <a:cubicBezTo>
                      <a:pt x="2179" y="5461"/>
                      <a:pt x="3225" y="5554"/>
                      <a:pt x="4085" y="5225"/>
                    </a:cubicBezTo>
                    <a:cubicBezTo>
                      <a:pt x="4264" y="5139"/>
                      <a:pt x="4479" y="5045"/>
                      <a:pt x="4623" y="4924"/>
                    </a:cubicBezTo>
                    <a:cubicBezTo>
                      <a:pt x="5282" y="4451"/>
                      <a:pt x="5669" y="3526"/>
                      <a:pt x="5612" y="2745"/>
                    </a:cubicBezTo>
                    <a:cubicBezTo>
                      <a:pt x="5583" y="1971"/>
                      <a:pt x="5196" y="1254"/>
                      <a:pt x="4623" y="717"/>
                    </a:cubicBezTo>
                    <a:cubicBezTo>
                      <a:pt x="4150" y="265"/>
                      <a:pt x="3670" y="29"/>
                      <a:pt x="2982" y="29"/>
                    </a:cubicBezTo>
                    <a:cubicBezTo>
                      <a:pt x="2652" y="0"/>
                      <a:pt x="2208" y="86"/>
                      <a:pt x="2000" y="151"/>
                    </a:cubicBezTo>
                    <a:cubicBezTo>
                      <a:pt x="1613" y="265"/>
                      <a:pt x="1369" y="387"/>
                      <a:pt x="1075" y="624"/>
                    </a:cubicBezTo>
                    <a:cubicBezTo>
                      <a:pt x="860" y="774"/>
                      <a:pt x="717" y="925"/>
                      <a:pt x="567" y="1104"/>
                    </a:cubicBezTo>
                    <a:cubicBezTo>
                      <a:pt x="416" y="1312"/>
                      <a:pt x="266" y="1520"/>
                      <a:pt x="144" y="1849"/>
                    </a:cubicBezTo>
                    <a:cubicBezTo>
                      <a:pt x="0" y="2358"/>
                      <a:pt x="58" y="2774"/>
                      <a:pt x="180" y="3225"/>
                    </a:cubicBezTo>
                    <a:cubicBezTo>
                      <a:pt x="266" y="3669"/>
                      <a:pt x="502" y="4092"/>
                      <a:pt x="803" y="4451"/>
                    </a:cubicBezTo>
                    <a:cubicBezTo>
                      <a:pt x="982" y="4630"/>
                      <a:pt x="1161" y="4809"/>
                      <a:pt x="1398" y="4959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3" name="Google Shape;3483;p24"/>
              <p:cNvSpPr/>
              <p:nvPr/>
            </p:nvSpPr>
            <p:spPr>
              <a:xfrm>
                <a:off x="844876" y="580097"/>
                <a:ext cx="224795" cy="206920"/>
              </a:xfrm>
              <a:custGeom>
                <a:avLst/>
                <a:gdLst/>
                <a:ahLst/>
                <a:cxnLst/>
                <a:rect l="l" t="t" r="r" b="b"/>
                <a:pathLst>
                  <a:path w="4867" h="4480" fill="none" extrusionOk="0">
                    <a:moveTo>
                      <a:pt x="2150" y="180"/>
                    </a:moveTo>
                    <a:cubicBezTo>
                      <a:pt x="2208" y="58"/>
                      <a:pt x="2329" y="29"/>
                      <a:pt x="2444" y="0"/>
                    </a:cubicBezTo>
                    <a:cubicBezTo>
                      <a:pt x="2716" y="0"/>
                      <a:pt x="2982" y="58"/>
                      <a:pt x="3161" y="208"/>
                    </a:cubicBezTo>
                    <a:cubicBezTo>
                      <a:pt x="3197" y="237"/>
                      <a:pt x="3225" y="266"/>
                      <a:pt x="3254" y="266"/>
                    </a:cubicBezTo>
                    <a:lnTo>
                      <a:pt x="3311" y="266"/>
                    </a:lnTo>
                    <a:cubicBezTo>
                      <a:pt x="3670" y="323"/>
                      <a:pt x="3999" y="567"/>
                      <a:pt x="4150" y="896"/>
                    </a:cubicBezTo>
                    <a:cubicBezTo>
                      <a:pt x="4565" y="1133"/>
                      <a:pt x="4773" y="1642"/>
                      <a:pt x="4658" y="2086"/>
                    </a:cubicBezTo>
                    <a:cubicBezTo>
                      <a:pt x="4809" y="2236"/>
                      <a:pt x="4866" y="2473"/>
                      <a:pt x="4866" y="2688"/>
                    </a:cubicBezTo>
                    <a:cubicBezTo>
                      <a:pt x="4838" y="2896"/>
                      <a:pt x="4716" y="3103"/>
                      <a:pt x="4537" y="3225"/>
                    </a:cubicBezTo>
                    <a:cubicBezTo>
                      <a:pt x="4508" y="3254"/>
                      <a:pt x="4508" y="3254"/>
                      <a:pt x="4479" y="3283"/>
                    </a:cubicBezTo>
                    <a:cubicBezTo>
                      <a:pt x="4451" y="3311"/>
                      <a:pt x="4451" y="3340"/>
                      <a:pt x="4415" y="3369"/>
                    </a:cubicBezTo>
                    <a:cubicBezTo>
                      <a:pt x="4300" y="3670"/>
                      <a:pt x="3999" y="3877"/>
                      <a:pt x="3670" y="3906"/>
                    </a:cubicBezTo>
                    <a:cubicBezTo>
                      <a:pt x="3641" y="4085"/>
                      <a:pt x="3490" y="4236"/>
                      <a:pt x="3311" y="4329"/>
                    </a:cubicBezTo>
                    <a:cubicBezTo>
                      <a:pt x="3161" y="4386"/>
                      <a:pt x="2953" y="4415"/>
                      <a:pt x="2774" y="4444"/>
                    </a:cubicBezTo>
                    <a:cubicBezTo>
                      <a:pt x="2566" y="4479"/>
                      <a:pt x="2329" y="4479"/>
                      <a:pt x="2208" y="4329"/>
                    </a:cubicBezTo>
                    <a:cubicBezTo>
                      <a:pt x="2150" y="4415"/>
                      <a:pt x="1971" y="4415"/>
                      <a:pt x="1849" y="4386"/>
                    </a:cubicBezTo>
                    <a:cubicBezTo>
                      <a:pt x="1520" y="4329"/>
                      <a:pt x="1226" y="4121"/>
                      <a:pt x="1011" y="3849"/>
                    </a:cubicBezTo>
                    <a:cubicBezTo>
                      <a:pt x="982" y="3820"/>
                      <a:pt x="982" y="3791"/>
                      <a:pt x="953" y="3791"/>
                    </a:cubicBezTo>
                    <a:cubicBezTo>
                      <a:pt x="925" y="3763"/>
                      <a:pt x="896" y="3727"/>
                      <a:pt x="832" y="3727"/>
                    </a:cubicBezTo>
                    <a:cubicBezTo>
                      <a:pt x="509" y="3548"/>
                      <a:pt x="330" y="3189"/>
                      <a:pt x="330" y="2802"/>
                    </a:cubicBezTo>
                    <a:cubicBezTo>
                      <a:pt x="208" y="2717"/>
                      <a:pt x="115" y="2595"/>
                      <a:pt x="86" y="2444"/>
                    </a:cubicBezTo>
                    <a:cubicBezTo>
                      <a:pt x="29" y="2265"/>
                      <a:pt x="0" y="2086"/>
                      <a:pt x="29" y="1935"/>
                    </a:cubicBezTo>
                    <a:cubicBezTo>
                      <a:pt x="86" y="1756"/>
                      <a:pt x="180" y="1577"/>
                      <a:pt x="330" y="1520"/>
                    </a:cubicBezTo>
                    <a:cubicBezTo>
                      <a:pt x="416" y="1462"/>
                      <a:pt x="359" y="1369"/>
                      <a:pt x="359" y="1283"/>
                    </a:cubicBezTo>
                    <a:cubicBezTo>
                      <a:pt x="330" y="1133"/>
                      <a:pt x="445" y="1011"/>
                      <a:pt x="538" y="925"/>
                    </a:cubicBezTo>
                    <a:cubicBezTo>
                      <a:pt x="595" y="832"/>
                      <a:pt x="688" y="746"/>
                      <a:pt x="774" y="681"/>
                    </a:cubicBezTo>
                    <a:cubicBezTo>
                      <a:pt x="867" y="624"/>
                      <a:pt x="982" y="595"/>
                      <a:pt x="1104" y="595"/>
                    </a:cubicBezTo>
                    <a:cubicBezTo>
                      <a:pt x="1161" y="624"/>
                      <a:pt x="1226" y="624"/>
                      <a:pt x="1254" y="595"/>
                    </a:cubicBezTo>
                    <a:lnTo>
                      <a:pt x="1254" y="473"/>
                    </a:lnTo>
                    <a:cubicBezTo>
                      <a:pt x="1254" y="359"/>
                      <a:pt x="1405" y="237"/>
                      <a:pt x="1520" y="208"/>
                    </a:cubicBezTo>
                    <a:cubicBezTo>
                      <a:pt x="1727" y="115"/>
                      <a:pt x="1971" y="58"/>
                      <a:pt x="2150" y="180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4" name="Google Shape;3484;p24"/>
              <p:cNvSpPr/>
              <p:nvPr/>
            </p:nvSpPr>
            <p:spPr>
              <a:xfrm>
                <a:off x="886261" y="692977"/>
                <a:ext cx="71544" cy="87063"/>
              </a:xfrm>
              <a:custGeom>
                <a:avLst/>
                <a:gdLst/>
                <a:ahLst/>
                <a:cxnLst/>
                <a:rect l="l" t="t" r="r" b="b"/>
                <a:pathLst>
                  <a:path w="1549" h="1885" fill="none" extrusionOk="0">
                    <a:moveTo>
                      <a:pt x="1312" y="1885"/>
                    </a:moveTo>
                    <a:cubicBezTo>
                      <a:pt x="1405" y="1462"/>
                      <a:pt x="1519" y="925"/>
                      <a:pt x="1519" y="509"/>
                    </a:cubicBezTo>
                    <a:cubicBezTo>
                      <a:pt x="1491" y="301"/>
                      <a:pt x="1548" y="151"/>
                      <a:pt x="1462" y="29"/>
                    </a:cubicBezTo>
                    <a:cubicBezTo>
                      <a:pt x="1433" y="0"/>
                      <a:pt x="1369" y="0"/>
                      <a:pt x="1312" y="0"/>
                    </a:cubicBezTo>
                    <a:cubicBezTo>
                      <a:pt x="1283" y="29"/>
                      <a:pt x="1161" y="151"/>
                      <a:pt x="1104" y="208"/>
                    </a:cubicBezTo>
                    <a:cubicBezTo>
                      <a:pt x="831" y="659"/>
                      <a:pt x="444" y="1018"/>
                      <a:pt x="0" y="1283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5" name="Google Shape;3485;p24"/>
              <p:cNvSpPr/>
              <p:nvPr/>
            </p:nvSpPr>
            <p:spPr>
              <a:xfrm>
                <a:off x="860119" y="690298"/>
                <a:ext cx="86740" cy="19260"/>
              </a:xfrm>
              <a:custGeom>
                <a:avLst/>
                <a:gdLst/>
                <a:ahLst/>
                <a:cxnLst/>
                <a:rect l="l" t="t" r="r" b="b"/>
                <a:pathLst>
                  <a:path w="1878" h="417" fill="none" extrusionOk="0">
                    <a:moveTo>
                      <a:pt x="1878" y="123"/>
                    </a:moveTo>
                    <a:lnTo>
                      <a:pt x="1878" y="58"/>
                    </a:lnTo>
                    <a:cubicBezTo>
                      <a:pt x="1878" y="30"/>
                      <a:pt x="1849" y="30"/>
                      <a:pt x="1849" y="30"/>
                    </a:cubicBezTo>
                    <a:cubicBezTo>
                      <a:pt x="1792" y="1"/>
                      <a:pt x="1698" y="1"/>
                      <a:pt x="1641" y="1"/>
                    </a:cubicBezTo>
                    <a:cubicBezTo>
                      <a:pt x="1311" y="1"/>
                      <a:pt x="860" y="123"/>
                      <a:pt x="566" y="237"/>
                    </a:cubicBezTo>
                    <a:cubicBezTo>
                      <a:pt x="358" y="302"/>
                      <a:pt x="179" y="359"/>
                      <a:pt x="0" y="416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6" name="Google Shape;3486;p24"/>
              <p:cNvSpPr/>
              <p:nvPr/>
            </p:nvSpPr>
            <p:spPr>
              <a:xfrm>
                <a:off x="862751" y="647622"/>
                <a:ext cx="82768" cy="44063"/>
              </a:xfrm>
              <a:custGeom>
                <a:avLst/>
                <a:gdLst/>
                <a:ahLst/>
                <a:cxnLst/>
                <a:rect l="l" t="t" r="r" b="b"/>
                <a:pathLst>
                  <a:path w="1792" h="954" fill="none" extrusionOk="0">
                    <a:moveTo>
                      <a:pt x="1792" y="954"/>
                    </a:moveTo>
                    <a:lnTo>
                      <a:pt x="1792" y="868"/>
                    </a:lnTo>
                    <a:cubicBezTo>
                      <a:pt x="1763" y="832"/>
                      <a:pt x="1763" y="803"/>
                      <a:pt x="1735" y="774"/>
                    </a:cubicBezTo>
                    <a:cubicBezTo>
                      <a:pt x="1133" y="473"/>
                      <a:pt x="595" y="237"/>
                      <a:pt x="0" y="0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7" name="Google Shape;3487;p24"/>
              <p:cNvSpPr/>
              <p:nvPr/>
            </p:nvSpPr>
            <p:spPr>
              <a:xfrm>
                <a:off x="898501" y="608871"/>
                <a:ext cx="49698" cy="75886"/>
              </a:xfrm>
              <a:custGeom>
                <a:avLst/>
                <a:gdLst/>
                <a:ahLst/>
                <a:cxnLst/>
                <a:rect l="l" t="t" r="r" b="b"/>
                <a:pathLst>
                  <a:path w="1076" h="1643" fill="none" extrusionOk="0">
                    <a:moveTo>
                      <a:pt x="1047" y="1642"/>
                    </a:moveTo>
                    <a:cubicBezTo>
                      <a:pt x="1075" y="1585"/>
                      <a:pt x="1047" y="1556"/>
                      <a:pt x="1047" y="1527"/>
                    </a:cubicBezTo>
                    <a:cubicBezTo>
                      <a:pt x="867" y="1105"/>
                      <a:pt x="566" y="660"/>
                      <a:pt x="330" y="302"/>
                    </a:cubicBezTo>
                    <a:cubicBezTo>
                      <a:pt x="244" y="180"/>
                      <a:pt x="151" y="58"/>
                      <a:pt x="0" y="1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8" name="Google Shape;3488;p24"/>
              <p:cNvSpPr/>
              <p:nvPr/>
            </p:nvSpPr>
            <p:spPr>
              <a:xfrm>
                <a:off x="952450" y="691638"/>
                <a:ext cx="61937" cy="70528"/>
              </a:xfrm>
              <a:custGeom>
                <a:avLst/>
                <a:gdLst/>
                <a:ahLst/>
                <a:cxnLst/>
                <a:rect l="l" t="t" r="r" b="b"/>
                <a:pathLst>
                  <a:path w="1341" h="1527" fill="none" extrusionOk="0">
                    <a:moveTo>
                      <a:pt x="1341" y="1527"/>
                    </a:moveTo>
                    <a:cubicBezTo>
                      <a:pt x="1283" y="1405"/>
                      <a:pt x="1226" y="1283"/>
                      <a:pt x="1133" y="1169"/>
                    </a:cubicBezTo>
                    <a:cubicBezTo>
                      <a:pt x="1075" y="1075"/>
                      <a:pt x="1011" y="1018"/>
                      <a:pt x="954" y="925"/>
                    </a:cubicBezTo>
                    <a:cubicBezTo>
                      <a:pt x="774" y="746"/>
                      <a:pt x="473" y="416"/>
                      <a:pt x="294" y="237"/>
                    </a:cubicBezTo>
                    <a:cubicBezTo>
                      <a:pt x="208" y="151"/>
                      <a:pt x="115" y="58"/>
                      <a:pt x="0" y="1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9" name="Google Shape;3489;p24"/>
              <p:cNvSpPr/>
              <p:nvPr/>
            </p:nvSpPr>
            <p:spPr>
              <a:xfrm>
                <a:off x="960717" y="691638"/>
                <a:ext cx="89742" cy="41430"/>
              </a:xfrm>
              <a:custGeom>
                <a:avLst/>
                <a:gdLst/>
                <a:ahLst/>
                <a:cxnLst/>
                <a:rect l="l" t="t" r="r" b="b"/>
                <a:pathLst>
                  <a:path w="1943" h="897" fill="none" extrusionOk="0">
                    <a:moveTo>
                      <a:pt x="1" y="58"/>
                    </a:moveTo>
                    <a:cubicBezTo>
                      <a:pt x="29" y="29"/>
                      <a:pt x="58" y="1"/>
                      <a:pt x="115" y="1"/>
                    </a:cubicBezTo>
                    <a:cubicBezTo>
                      <a:pt x="180" y="1"/>
                      <a:pt x="208" y="29"/>
                      <a:pt x="266" y="29"/>
                    </a:cubicBezTo>
                    <a:cubicBezTo>
                      <a:pt x="896" y="302"/>
                      <a:pt x="1341" y="595"/>
                      <a:pt x="1943" y="896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0" name="Google Shape;3490;p24"/>
              <p:cNvSpPr/>
              <p:nvPr/>
            </p:nvSpPr>
            <p:spPr>
              <a:xfrm>
                <a:off x="963350" y="676396"/>
                <a:ext cx="96717" cy="12655"/>
              </a:xfrm>
              <a:custGeom>
                <a:avLst/>
                <a:gdLst/>
                <a:ahLst/>
                <a:cxnLst/>
                <a:rect l="l" t="t" r="r" b="b"/>
                <a:pathLst>
                  <a:path w="2094" h="274" fill="none" extrusionOk="0">
                    <a:moveTo>
                      <a:pt x="1" y="273"/>
                    </a:moveTo>
                    <a:cubicBezTo>
                      <a:pt x="123" y="245"/>
                      <a:pt x="237" y="209"/>
                      <a:pt x="359" y="209"/>
                    </a:cubicBezTo>
                    <a:cubicBezTo>
                      <a:pt x="839" y="151"/>
                      <a:pt x="1585" y="30"/>
                      <a:pt x="2093" y="1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1" name="Google Shape;3491;p24"/>
              <p:cNvSpPr/>
              <p:nvPr/>
            </p:nvSpPr>
            <p:spPr>
              <a:xfrm>
                <a:off x="964690" y="621480"/>
                <a:ext cx="71868" cy="59305"/>
              </a:xfrm>
              <a:custGeom>
                <a:avLst/>
                <a:gdLst/>
                <a:ahLst/>
                <a:cxnLst/>
                <a:rect l="l" t="t" r="r" b="b"/>
                <a:pathLst>
                  <a:path w="1556" h="1284" fill="none" extrusionOk="0">
                    <a:moveTo>
                      <a:pt x="1" y="1283"/>
                    </a:moveTo>
                    <a:cubicBezTo>
                      <a:pt x="388" y="925"/>
                      <a:pt x="1255" y="237"/>
                      <a:pt x="1556" y="0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2" name="Google Shape;3492;p24"/>
              <p:cNvSpPr/>
              <p:nvPr/>
            </p:nvSpPr>
            <p:spPr>
              <a:xfrm>
                <a:off x="944182" y="588365"/>
                <a:ext cx="10946" cy="89419"/>
              </a:xfrm>
              <a:custGeom>
                <a:avLst/>
                <a:gdLst/>
                <a:ahLst/>
                <a:cxnLst/>
                <a:rect l="l" t="t" r="r" b="b"/>
                <a:pathLst>
                  <a:path w="237" h="1936" fill="none" extrusionOk="0">
                    <a:moveTo>
                      <a:pt x="151" y="1936"/>
                    </a:moveTo>
                    <a:cubicBezTo>
                      <a:pt x="208" y="1878"/>
                      <a:pt x="208" y="1792"/>
                      <a:pt x="208" y="1699"/>
                    </a:cubicBezTo>
                    <a:cubicBezTo>
                      <a:pt x="237" y="1491"/>
                      <a:pt x="237" y="1076"/>
                      <a:pt x="208" y="861"/>
                    </a:cubicBezTo>
                    <a:cubicBezTo>
                      <a:pt x="179" y="474"/>
                      <a:pt x="151" y="237"/>
                      <a:pt x="0" y="1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3" name="Google Shape;3493;p24"/>
              <p:cNvSpPr/>
              <p:nvPr/>
            </p:nvSpPr>
            <p:spPr>
              <a:xfrm>
                <a:off x="955082" y="592337"/>
                <a:ext cx="41430" cy="85447"/>
              </a:xfrm>
              <a:custGeom>
                <a:avLst/>
                <a:gdLst/>
                <a:ahLst/>
                <a:cxnLst/>
                <a:rect l="l" t="t" r="r" b="b"/>
                <a:pathLst>
                  <a:path w="897" h="1850" fill="none" extrusionOk="0">
                    <a:moveTo>
                      <a:pt x="1" y="1850"/>
                    </a:moveTo>
                    <a:cubicBezTo>
                      <a:pt x="29" y="1850"/>
                      <a:pt x="94" y="1850"/>
                      <a:pt x="123" y="1821"/>
                    </a:cubicBezTo>
                    <a:cubicBezTo>
                      <a:pt x="151" y="1792"/>
                      <a:pt x="180" y="1764"/>
                      <a:pt x="180" y="1706"/>
                    </a:cubicBezTo>
                    <a:cubicBezTo>
                      <a:pt x="273" y="1556"/>
                      <a:pt x="811" y="273"/>
                      <a:pt x="897" y="1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4" name="Google Shape;3494;p24"/>
              <p:cNvSpPr/>
              <p:nvPr/>
            </p:nvSpPr>
            <p:spPr>
              <a:xfrm>
                <a:off x="941180" y="671131"/>
                <a:ext cx="24895" cy="24849"/>
              </a:xfrm>
              <a:custGeom>
                <a:avLst/>
                <a:gdLst/>
                <a:ahLst/>
                <a:cxnLst/>
                <a:rect l="l" t="t" r="r" b="b"/>
                <a:pathLst>
                  <a:path w="539" h="538" fill="none" extrusionOk="0">
                    <a:moveTo>
                      <a:pt x="94" y="502"/>
                    </a:moveTo>
                    <a:lnTo>
                      <a:pt x="216" y="502"/>
                    </a:lnTo>
                    <a:cubicBezTo>
                      <a:pt x="216" y="502"/>
                      <a:pt x="244" y="502"/>
                      <a:pt x="244" y="538"/>
                    </a:cubicBezTo>
                    <a:lnTo>
                      <a:pt x="330" y="538"/>
                    </a:lnTo>
                    <a:cubicBezTo>
                      <a:pt x="395" y="538"/>
                      <a:pt x="452" y="502"/>
                      <a:pt x="481" y="445"/>
                    </a:cubicBezTo>
                    <a:cubicBezTo>
                      <a:pt x="510" y="387"/>
                      <a:pt x="538" y="323"/>
                      <a:pt x="538" y="265"/>
                    </a:cubicBezTo>
                    <a:lnTo>
                      <a:pt x="538" y="208"/>
                    </a:lnTo>
                    <a:cubicBezTo>
                      <a:pt x="510" y="179"/>
                      <a:pt x="510" y="179"/>
                      <a:pt x="481" y="179"/>
                    </a:cubicBezTo>
                    <a:cubicBezTo>
                      <a:pt x="452" y="144"/>
                      <a:pt x="424" y="115"/>
                      <a:pt x="395" y="58"/>
                    </a:cubicBezTo>
                    <a:cubicBezTo>
                      <a:pt x="395" y="29"/>
                      <a:pt x="359" y="0"/>
                      <a:pt x="330" y="0"/>
                    </a:cubicBezTo>
                    <a:lnTo>
                      <a:pt x="302" y="29"/>
                    </a:lnTo>
                    <a:cubicBezTo>
                      <a:pt x="302" y="58"/>
                      <a:pt x="273" y="58"/>
                      <a:pt x="273" y="86"/>
                    </a:cubicBezTo>
                    <a:cubicBezTo>
                      <a:pt x="244" y="115"/>
                      <a:pt x="151" y="115"/>
                      <a:pt x="123" y="144"/>
                    </a:cubicBezTo>
                    <a:lnTo>
                      <a:pt x="94" y="144"/>
                    </a:lnTo>
                    <a:cubicBezTo>
                      <a:pt x="94" y="179"/>
                      <a:pt x="94" y="179"/>
                      <a:pt x="123" y="179"/>
                    </a:cubicBezTo>
                    <a:cubicBezTo>
                      <a:pt x="151" y="265"/>
                      <a:pt x="65" y="265"/>
                      <a:pt x="37" y="323"/>
                    </a:cubicBezTo>
                    <a:cubicBezTo>
                      <a:pt x="1" y="387"/>
                      <a:pt x="65" y="473"/>
                      <a:pt x="94" y="502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5" name="Google Shape;3495;p24"/>
              <p:cNvSpPr/>
              <p:nvPr/>
            </p:nvSpPr>
            <p:spPr>
              <a:xfrm>
                <a:off x="951110" y="684710"/>
                <a:ext cx="46" cy="46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6" name="Google Shape;3496;p24"/>
              <p:cNvSpPr/>
              <p:nvPr/>
            </p:nvSpPr>
            <p:spPr>
              <a:xfrm>
                <a:off x="133387" y="731302"/>
                <a:ext cx="261883" cy="250382"/>
              </a:xfrm>
              <a:custGeom>
                <a:avLst/>
                <a:gdLst/>
                <a:ahLst/>
                <a:cxnLst/>
                <a:rect l="l" t="t" r="r" b="b"/>
                <a:pathLst>
                  <a:path w="5670" h="5421" extrusionOk="0">
                    <a:moveTo>
                      <a:pt x="3011" y="0"/>
                    </a:moveTo>
                    <a:cubicBezTo>
                      <a:pt x="2688" y="0"/>
                      <a:pt x="2237" y="93"/>
                      <a:pt x="2029" y="151"/>
                    </a:cubicBezTo>
                    <a:cubicBezTo>
                      <a:pt x="1642" y="273"/>
                      <a:pt x="1398" y="387"/>
                      <a:pt x="1104" y="631"/>
                    </a:cubicBezTo>
                    <a:cubicBezTo>
                      <a:pt x="896" y="746"/>
                      <a:pt x="746" y="925"/>
                      <a:pt x="596" y="1104"/>
                    </a:cubicBezTo>
                    <a:cubicBezTo>
                      <a:pt x="416" y="1312"/>
                      <a:pt x="295" y="1527"/>
                      <a:pt x="180" y="1849"/>
                    </a:cubicBezTo>
                    <a:cubicBezTo>
                      <a:pt x="1" y="2358"/>
                      <a:pt x="87" y="2781"/>
                      <a:pt x="180" y="3225"/>
                    </a:cubicBezTo>
                    <a:cubicBezTo>
                      <a:pt x="295" y="3677"/>
                      <a:pt x="502" y="4092"/>
                      <a:pt x="832" y="4422"/>
                    </a:cubicBezTo>
                    <a:cubicBezTo>
                      <a:pt x="1011" y="4630"/>
                      <a:pt x="1190" y="4809"/>
                      <a:pt x="1434" y="4959"/>
                    </a:cubicBezTo>
                    <a:cubicBezTo>
                      <a:pt x="1902" y="5267"/>
                      <a:pt x="2470" y="5420"/>
                      <a:pt x="3037" y="5420"/>
                    </a:cubicBezTo>
                    <a:cubicBezTo>
                      <a:pt x="3408" y="5420"/>
                      <a:pt x="3779" y="5355"/>
                      <a:pt x="4121" y="5225"/>
                    </a:cubicBezTo>
                    <a:cubicBezTo>
                      <a:pt x="4301" y="5139"/>
                      <a:pt x="4480" y="5045"/>
                      <a:pt x="4659" y="4931"/>
                    </a:cubicBezTo>
                    <a:cubicBezTo>
                      <a:pt x="5311" y="4451"/>
                      <a:pt x="5669" y="3526"/>
                      <a:pt x="5641" y="2745"/>
                    </a:cubicBezTo>
                    <a:cubicBezTo>
                      <a:pt x="5612" y="1971"/>
                      <a:pt x="5225" y="1254"/>
                      <a:pt x="4659" y="717"/>
                    </a:cubicBezTo>
                    <a:cubicBezTo>
                      <a:pt x="4179" y="273"/>
                      <a:pt x="3699" y="29"/>
                      <a:pt x="3011" y="0"/>
                    </a:cubicBezTo>
                    <a:close/>
                  </a:path>
                </a:pathLst>
              </a:custGeom>
              <a:solidFill>
                <a:srgbClr val="FCC1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7" name="Google Shape;3497;p24"/>
              <p:cNvSpPr/>
              <p:nvPr/>
            </p:nvSpPr>
            <p:spPr>
              <a:xfrm>
                <a:off x="116851" y="713428"/>
                <a:ext cx="261837" cy="256572"/>
              </a:xfrm>
              <a:custGeom>
                <a:avLst/>
                <a:gdLst/>
                <a:ahLst/>
                <a:cxnLst/>
                <a:rect l="l" t="t" r="r" b="b"/>
                <a:pathLst>
                  <a:path w="5669" h="5555" fill="none" extrusionOk="0">
                    <a:moveTo>
                      <a:pt x="1398" y="4959"/>
                    </a:moveTo>
                    <a:cubicBezTo>
                      <a:pt x="2179" y="5461"/>
                      <a:pt x="3225" y="5554"/>
                      <a:pt x="4085" y="5225"/>
                    </a:cubicBezTo>
                    <a:cubicBezTo>
                      <a:pt x="4264" y="5139"/>
                      <a:pt x="4479" y="5045"/>
                      <a:pt x="4623" y="4924"/>
                    </a:cubicBezTo>
                    <a:cubicBezTo>
                      <a:pt x="5282" y="4451"/>
                      <a:pt x="5669" y="3526"/>
                      <a:pt x="5612" y="2745"/>
                    </a:cubicBezTo>
                    <a:cubicBezTo>
                      <a:pt x="5583" y="1971"/>
                      <a:pt x="5196" y="1254"/>
                      <a:pt x="4623" y="717"/>
                    </a:cubicBezTo>
                    <a:cubicBezTo>
                      <a:pt x="4150" y="265"/>
                      <a:pt x="3670" y="29"/>
                      <a:pt x="2982" y="29"/>
                    </a:cubicBezTo>
                    <a:cubicBezTo>
                      <a:pt x="2652" y="0"/>
                      <a:pt x="2208" y="86"/>
                      <a:pt x="2000" y="151"/>
                    </a:cubicBezTo>
                    <a:cubicBezTo>
                      <a:pt x="1613" y="265"/>
                      <a:pt x="1369" y="387"/>
                      <a:pt x="1075" y="624"/>
                    </a:cubicBezTo>
                    <a:cubicBezTo>
                      <a:pt x="860" y="774"/>
                      <a:pt x="717" y="925"/>
                      <a:pt x="567" y="1104"/>
                    </a:cubicBezTo>
                    <a:cubicBezTo>
                      <a:pt x="416" y="1312"/>
                      <a:pt x="266" y="1520"/>
                      <a:pt x="144" y="1849"/>
                    </a:cubicBezTo>
                    <a:cubicBezTo>
                      <a:pt x="0" y="2358"/>
                      <a:pt x="58" y="2774"/>
                      <a:pt x="180" y="3225"/>
                    </a:cubicBezTo>
                    <a:cubicBezTo>
                      <a:pt x="266" y="3669"/>
                      <a:pt x="502" y="4092"/>
                      <a:pt x="803" y="4451"/>
                    </a:cubicBezTo>
                    <a:cubicBezTo>
                      <a:pt x="982" y="4630"/>
                      <a:pt x="1161" y="4809"/>
                      <a:pt x="1398" y="4959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8" name="Google Shape;3498;p24"/>
              <p:cNvSpPr/>
              <p:nvPr/>
            </p:nvSpPr>
            <p:spPr>
              <a:xfrm>
                <a:off x="134726" y="735597"/>
                <a:ext cx="224795" cy="206920"/>
              </a:xfrm>
              <a:custGeom>
                <a:avLst/>
                <a:gdLst/>
                <a:ahLst/>
                <a:cxnLst/>
                <a:rect l="l" t="t" r="r" b="b"/>
                <a:pathLst>
                  <a:path w="4867" h="4480" fill="none" extrusionOk="0">
                    <a:moveTo>
                      <a:pt x="2150" y="180"/>
                    </a:moveTo>
                    <a:cubicBezTo>
                      <a:pt x="2208" y="58"/>
                      <a:pt x="2329" y="29"/>
                      <a:pt x="2444" y="0"/>
                    </a:cubicBezTo>
                    <a:cubicBezTo>
                      <a:pt x="2716" y="0"/>
                      <a:pt x="2982" y="58"/>
                      <a:pt x="3161" y="208"/>
                    </a:cubicBezTo>
                    <a:cubicBezTo>
                      <a:pt x="3197" y="237"/>
                      <a:pt x="3225" y="266"/>
                      <a:pt x="3254" y="266"/>
                    </a:cubicBezTo>
                    <a:lnTo>
                      <a:pt x="3311" y="266"/>
                    </a:lnTo>
                    <a:cubicBezTo>
                      <a:pt x="3670" y="323"/>
                      <a:pt x="3999" y="567"/>
                      <a:pt x="4150" y="896"/>
                    </a:cubicBezTo>
                    <a:cubicBezTo>
                      <a:pt x="4565" y="1133"/>
                      <a:pt x="4773" y="1642"/>
                      <a:pt x="4658" y="2086"/>
                    </a:cubicBezTo>
                    <a:cubicBezTo>
                      <a:pt x="4809" y="2236"/>
                      <a:pt x="4866" y="2473"/>
                      <a:pt x="4866" y="2688"/>
                    </a:cubicBezTo>
                    <a:cubicBezTo>
                      <a:pt x="4838" y="2896"/>
                      <a:pt x="4716" y="3103"/>
                      <a:pt x="4537" y="3225"/>
                    </a:cubicBezTo>
                    <a:cubicBezTo>
                      <a:pt x="4508" y="3254"/>
                      <a:pt x="4508" y="3254"/>
                      <a:pt x="4479" y="3283"/>
                    </a:cubicBezTo>
                    <a:cubicBezTo>
                      <a:pt x="4451" y="3311"/>
                      <a:pt x="4451" y="3340"/>
                      <a:pt x="4415" y="3369"/>
                    </a:cubicBezTo>
                    <a:cubicBezTo>
                      <a:pt x="4300" y="3670"/>
                      <a:pt x="3999" y="3877"/>
                      <a:pt x="3670" y="3906"/>
                    </a:cubicBezTo>
                    <a:cubicBezTo>
                      <a:pt x="3641" y="4085"/>
                      <a:pt x="3490" y="4236"/>
                      <a:pt x="3311" y="4329"/>
                    </a:cubicBezTo>
                    <a:cubicBezTo>
                      <a:pt x="3161" y="4386"/>
                      <a:pt x="2953" y="4415"/>
                      <a:pt x="2774" y="4444"/>
                    </a:cubicBezTo>
                    <a:cubicBezTo>
                      <a:pt x="2566" y="4479"/>
                      <a:pt x="2329" y="4479"/>
                      <a:pt x="2208" y="4329"/>
                    </a:cubicBezTo>
                    <a:cubicBezTo>
                      <a:pt x="2150" y="4415"/>
                      <a:pt x="1971" y="4415"/>
                      <a:pt x="1849" y="4386"/>
                    </a:cubicBezTo>
                    <a:cubicBezTo>
                      <a:pt x="1520" y="4329"/>
                      <a:pt x="1226" y="4121"/>
                      <a:pt x="1011" y="3849"/>
                    </a:cubicBezTo>
                    <a:cubicBezTo>
                      <a:pt x="982" y="3820"/>
                      <a:pt x="982" y="3791"/>
                      <a:pt x="953" y="3791"/>
                    </a:cubicBezTo>
                    <a:cubicBezTo>
                      <a:pt x="925" y="3763"/>
                      <a:pt x="896" y="3727"/>
                      <a:pt x="832" y="3727"/>
                    </a:cubicBezTo>
                    <a:cubicBezTo>
                      <a:pt x="509" y="3548"/>
                      <a:pt x="330" y="3189"/>
                      <a:pt x="330" y="2802"/>
                    </a:cubicBezTo>
                    <a:cubicBezTo>
                      <a:pt x="208" y="2717"/>
                      <a:pt x="115" y="2595"/>
                      <a:pt x="86" y="2444"/>
                    </a:cubicBezTo>
                    <a:cubicBezTo>
                      <a:pt x="29" y="2265"/>
                      <a:pt x="0" y="2086"/>
                      <a:pt x="29" y="1935"/>
                    </a:cubicBezTo>
                    <a:cubicBezTo>
                      <a:pt x="86" y="1756"/>
                      <a:pt x="180" y="1577"/>
                      <a:pt x="330" y="1520"/>
                    </a:cubicBezTo>
                    <a:cubicBezTo>
                      <a:pt x="416" y="1462"/>
                      <a:pt x="359" y="1369"/>
                      <a:pt x="359" y="1283"/>
                    </a:cubicBezTo>
                    <a:cubicBezTo>
                      <a:pt x="330" y="1133"/>
                      <a:pt x="445" y="1011"/>
                      <a:pt x="538" y="925"/>
                    </a:cubicBezTo>
                    <a:cubicBezTo>
                      <a:pt x="595" y="832"/>
                      <a:pt x="688" y="746"/>
                      <a:pt x="774" y="681"/>
                    </a:cubicBezTo>
                    <a:cubicBezTo>
                      <a:pt x="867" y="624"/>
                      <a:pt x="982" y="595"/>
                      <a:pt x="1104" y="595"/>
                    </a:cubicBezTo>
                    <a:cubicBezTo>
                      <a:pt x="1161" y="624"/>
                      <a:pt x="1226" y="624"/>
                      <a:pt x="1254" y="595"/>
                    </a:cubicBezTo>
                    <a:lnTo>
                      <a:pt x="1254" y="473"/>
                    </a:lnTo>
                    <a:cubicBezTo>
                      <a:pt x="1254" y="359"/>
                      <a:pt x="1405" y="237"/>
                      <a:pt x="1520" y="208"/>
                    </a:cubicBezTo>
                    <a:cubicBezTo>
                      <a:pt x="1727" y="115"/>
                      <a:pt x="1971" y="58"/>
                      <a:pt x="2150" y="180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9" name="Google Shape;3499;p24"/>
              <p:cNvSpPr/>
              <p:nvPr/>
            </p:nvSpPr>
            <p:spPr>
              <a:xfrm>
                <a:off x="176111" y="848477"/>
                <a:ext cx="71544" cy="87063"/>
              </a:xfrm>
              <a:custGeom>
                <a:avLst/>
                <a:gdLst/>
                <a:ahLst/>
                <a:cxnLst/>
                <a:rect l="l" t="t" r="r" b="b"/>
                <a:pathLst>
                  <a:path w="1549" h="1885" fill="none" extrusionOk="0">
                    <a:moveTo>
                      <a:pt x="1312" y="1885"/>
                    </a:moveTo>
                    <a:cubicBezTo>
                      <a:pt x="1405" y="1462"/>
                      <a:pt x="1519" y="925"/>
                      <a:pt x="1519" y="509"/>
                    </a:cubicBezTo>
                    <a:cubicBezTo>
                      <a:pt x="1491" y="301"/>
                      <a:pt x="1548" y="151"/>
                      <a:pt x="1462" y="29"/>
                    </a:cubicBezTo>
                    <a:cubicBezTo>
                      <a:pt x="1433" y="0"/>
                      <a:pt x="1369" y="0"/>
                      <a:pt x="1312" y="0"/>
                    </a:cubicBezTo>
                    <a:cubicBezTo>
                      <a:pt x="1283" y="29"/>
                      <a:pt x="1161" y="151"/>
                      <a:pt x="1104" y="208"/>
                    </a:cubicBezTo>
                    <a:cubicBezTo>
                      <a:pt x="831" y="659"/>
                      <a:pt x="444" y="1018"/>
                      <a:pt x="0" y="1283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0" name="Google Shape;3500;p24"/>
              <p:cNvSpPr/>
              <p:nvPr/>
            </p:nvSpPr>
            <p:spPr>
              <a:xfrm>
                <a:off x="149969" y="845798"/>
                <a:ext cx="86740" cy="19260"/>
              </a:xfrm>
              <a:custGeom>
                <a:avLst/>
                <a:gdLst/>
                <a:ahLst/>
                <a:cxnLst/>
                <a:rect l="l" t="t" r="r" b="b"/>
                <a:pathLst>
                  <a:path w="1878" h="417" fill="none" extrusionOk="0">
                    <a:moveTo>
                      <a:pt x="1878" y="123"/>
                    </a:moveTo>
                    <a:lnTo>
                      <a:pt x="1878" y="58"/>
                    </a:lnTo>
                    <a:cubicBezTo>
                      <a:pt x="1878" y="30"/>
                      <a:pt x="1849" y="30"/>
                      <a:pt x="1849" y="30"/>
                    </a:cubicBezTo>
                    <a:cubicBezTo>
                      <a:pt x="1792" y="1"/>
                      <a:pt x="1698" y="1"/>
                      <a:pt x="1641" y="1"/>
                    </a:cubicBezTo>
                    <a:cubicBezTo>
                      <a:pt x="1311" y="1"/>
                      <a:pt x="860" y="123"/>
                      <a:pt x="566" y="237"/>
                    </a:cubicBezTo>
                    <a:cubicBezTo>
                      <a:pt x="358" y="302"/>
                      <a:pt x="179" y="359"/>
                      <a:pt x="0" y="416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1" name="Google Shape;3501;p24"/>
              <p:cNvSpPr/>
              <p:nvPr/>
            </p:nvSpPr>
            <p:spPr>
              <a:xfrm>
                <a:off x="152601" y="803122"/>
                <a:ext cx="82768" cy="44063"/>
              </a:xfrm>
              <a:custGeom>
                <a:avLst/>
                <a:gdLst/>
                <a:ahLst/>
                <a:cxnLst/>
                <a:rect l="l" t="t" r="r" b="b"/>
                <a:pathLst>
                  <a:path w="1792" h="954" fill="none" extrusionOk="0">
                    <a:moveTo>
                      <a:pt x="1792" y="954"/>
                    </a:moveTo>
                    <a:lnTo>
                      <a:pt x="1792" y="868"/>
                    </a:lnTo>
                    <a:cubicBezTo>
                      <a:pt x="1763" y="832"/>
                      <a:pt x="1763" y="803"/>
                      <a:pt x="1735" y="774"/>
                    </a:cubicBezTo>
                    <a:cubicBezTo>
                      <a:pt x="1133" y="473"/>
                      <a:pt x="595" y="237"/>
                      <a:pt x="0" y="0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2" name="Google Shape;3502;p24"/>
              <p:cNvSpPr/>
              <p:nvPr/>
            </p:nvSpPr>
            <p:spPr>
              <a:xfrm>
                <a:off x="188351" y="764371"/>
                <a:ext cx="49698" cy="75886"/>
              </a:xfrm>
              <a:custGeom>
                <a:avLst/>
                <a:gdLst/>
                <a:ahLst/>
                <a:cxnLst/>
                <a:rect l="l" t="t" r="r" b="b"/>
                <a:pathLst>
                  <a:path w="1076" h="1643" fill="none" extrusionOk="0">
                    <a:moveTo>
                      <a:pt x="1047" y="1642"/>
                    </a:moveTo>
                    <a:cubicBezTo>
                      <a:pt x="1075" y="1585"/>
                      <a:pt x="1047" y="1556"/>
                      <a:pt x="1047" y="1527"/>
                    </a:cubicBezTo>
                    <a:cubicBezTo>
                      <a:pt x="867" y="1105"/>
                      <a:pt x="566" y="660"/>
                      <a:pt x="330" y="302"/>
                    </a:cubicBezTo>
                    <a:cubicBezTo>
                      <a:pt x="244" y="180"/>
                      <a:pt x="151" y="58"/>
                      <a:pt x="0" y="1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3" name="Google Shape;3503;p24"/>
              <p:cNvSpPr/>
              <p:nvPr/>
            </p:nvSpPr>
            <p:spPr>
              <a:xfrm>
                <a:off x="242300" y="847138"/>
                <a:ext cx="61937" cy="70528"/>
              </a:xfrm>
              <a:custGeom>
                <a:avLst/>
                <a:gdLst/>
                <a:ahLst/>
                <a:cxnLst/>
                <a:rect l="l" t="t" r="r" b="b"/>
                <a:pathLst>
                  <a:path w="1341" h="1527" fill="none" extrusionOk="0">
                    <a:moveTo>
                      <a:pt x="1341" y="1527"/>
                    </a:moveTo>
                    <a:cubicBezTo>
                      <a:pt x="1283" y="1405"/>
                      <a:pt x="1226" y="1283"/>
                      <a:pt x="1133" y="1169"/>
                    </a:cubicBezTo>
                    <a:cubicBezTo>
                      <a:pt x="1075" y="1075"/>
                      <a:pt x="1011" y="1018"/>
                      <a:pt x="954" y="925"/>
                    </a:cubicBezTo>
                    <a:cubicBezTo>
                      <a:pt x="774" y="746"/>
                      <a:pt x="473" y="416"/>
                      <a:pt x="294" y="237"/>
                    </a:cubicBezTo>
                    <a:cubicBezTo>
                      <a:pt x="208" y="151"/>
                      <a:pt x="115" y="58"/>
                      <a:pt x="0" y="1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4" name="Google Shape;3504;p24"/>
              <p:cNvSpPr/>
              <p:nvPr/>
            </p:nvSpPr>
            <p:spPr>
              <a:xfrm>
                <a:off x="250567" y="847138"/>
                <a:ext cx="89742" cy="41430"/>
              </a:xfrm>
              <a:custGeom>
                <a:avLst/>
                <a:gdLst/>
                <a:ahLst/>
                <a:cxnLst/>
                <a:rect l="l" t="t" r="r" b="b"/>
                <a:pathLst>
                  <a:path w="1943" h="897" fill="none" extrusionOk="0">
                    <a:moveTo>
                      <a:pt x="1" y="58"/>
                    </a:moveTo>
                    <a:cubicBezTo>
                      <a:pt x="29" y="29"/>
                      <a:pt x="58" y="1"/>
                      <a:pt x="115" y="1"/>
                    </a:cubicBezTo>
                    <a:cubicBezTo>
                      <a:pt x="180" y="1"/>
                      <a:pt x="208" y="29"/>
                      <a:pt x="266" y="29"/>
                    </a:cubicBezTo>
                    <a:cubicBezTo>
                      <a:pt x="896" y="302"/>
                      <a:pt x="1341" y="595"/>
                      <a:pt x="1943" y="896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5" name="Google Shape;3505;p24"/>
              <p:cNvSpPr/>
              <p:nvPr/>
            </p:nvSpPr>
            <p:spPr>
              <a:xfrm>
                <a:off x="253200" y="831896"/>
                <a:ext cx="96717" cy="12655"/>
              </a:xfrm>
              <a:custGeom>
                <a:avLst/>
                <a:gdLst/>
                <a:ahLst/>
                <a:cxnLst/>
                <a:rect l="l" t="t" r="r" b="b"/>
                <a:pathLst>
                  <a:path w="2094" h="274" fill="none" extrusionOk="0">
                    <a:moveTo>
                      <a:pt x="1" y="273"/>
                    </a:moveTo>
                    <a:cubicBezTo>
                      <a:pt x="123" y="245"/>
                      <a:pt x="237" y="209"/>
                      <a:pt x="359" y="209"/>
                    </a:cubicBezTo>
                    <a:cubicBezTo>
                      <a:pt x="839" y="151"/>
                      <a:pt x="1585" y="30"/>
                      <a:pt x="2093" y="1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6" name="Google Shape;3506;p24"/>
              <p:cNvSpPr/>
              <p:nvPr/>
            </p:nvSpPr>
            <p:spPr>
              <a:xfrm>
                <a:off x="254540" y="776980"/>
                <a:ext cx="71868" cy="59305"/>
              </a:xfrm>
              <a:custGeom>
                <a:avLst/>
                <a:gdLst/>
                <a:ahLst/>
                <a:cxnLst/>
                <a:rect l="l" t="t" r="r" b="b"/>
                <a:pathLst>
                  <a:path w="1556" h="1284" fill="none" extrusionOk="0">
                    <a:moveTo>
                      <a:pt x="1" y="1283"/>
                    </a:moveTo>
                    <a:cubicBezTo>
                      <a:pt x="388" y="925"/>
                      <a:pt x="1255" y="237"/>
                      <a:pt x="1556" y="0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7" name="Google Shape;3507;p24"/>
              <p:cNvSpPr/>
              <p:nvPr/>
            </p:nvSpPr>
            <p:spPr>
              <a:xfrm>
                <a:off x="234032" y="743865"/>
                <a:ext cx="10946" cy="89419"/>
              </a:xfrm>
              <a:custGeom>
                <a:avLst/>
                <a:gdLst/>
                <a:ahLst/>
                <a:cxnLst/>
                <a:rect l="l" t="t" r="r" b="b"/>
                <a:pathLst>
                  <a:path w="237" h="1936" fill="none" extrusionOk="0">
                    <a:moveTo>
                      <a:pt x="151" y="1936"/>
                    </a:moveTo>
                    <a:cubicBezTo>
                      <a:pt x="208" y="1878"/>
                      <a:pt x="208" y="1792"/>
                      <a:pt x="208" y="1699"/>
                    </a:cubicBezTo>
                    <a:cubicBezTo>
                      <a:pt x="237" y="1491"/>
                      <a:pt x="237" y="1076"/>
                      <a:pt x="208" y="861"/>
                    </a:cubicBezTo>
                    <a:cubicBezTo>
                      <a:pt x="179" y="474"/>
                      <a:pt x="151" y="237"/>
                      <a:pt x="0" y="1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8" name="Google Shape;3508;p24"/>
              <p:cNvSpPr/>
              <p:nvPr/>
            </p:nvSpPr>
            <p:spPr>
              <a:xfrm>
                <a:off x="244932" y="747837"/>
                <a:ext cx="41430" cy="85447"/>
              </a:xfrm>
              <a:custGeom>
                <a:avLst/>
                <a:gdLst/>
                <a:ahLst/>
                <a:cxnLst/>
                <a:rect l="l" t="t" r="r" b="b"/>
                <a:pathLst>
                  <a:path w="897" h="1850" fill="none" extrusionOk="0">
                    <a:moveTo>
                      <a:pt x="1" y="1850"/>
                    </a:moveTo>
                    <a:cubicBezTo>
                      <a:pt x="29" y="1850"/>
                      <a:pt x="94" y="1850"/>
                      <a:pt x="123" y="1821"/>
                    </a:cubicBezTo>
                    <a:cubicBezTo>
                      <a:pt x="151" y="1792"/>
                      <a:pt x="180" y="1764"/>
                      <a:pt x="180" y="1706"/>
                    </a:cubicBezTo>
                    <a:cubicBezTo>
                      <a:pt x="273" y="1556"/>
                      <a:pt x="811" y="273"/>
                      <a:pt x="897" y="1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9" name="Google Shape;3509;p24"/>
              <p:cNvSpPr/>
              <p:nvPr/>
            </p:nvSpPr>
            <p:spPr>
              <a:xfrm>
                <a:off x="231030" y="826631"/>
                <a:ext cx="24895" cy="24849"/>
              </a:xfrm>
              <a:custGeom>
                <a:avLst/>
                <a:gdLst/>
                <a:ahLst/>
                <a:cxnLst/>
                <a:rect l="l" t="t" r="r" b="b"/>
                <a:pathLst>
                  <a:path w="539" h="538" fill="none" extrusionOk="0">
                    <a:moveTo>
                      <a:pt x="94" y="502"/>
                    </a:moveTo>
                    <a:lnTo>
                      <a:pt x="216" y="502"/>
                    </a:lnTo>
                    <a:cubicBezTo>
                      <a:pt x="216" y="502"/>
                      <a:pt x="244" y="502"/>
                      <a:pt x="244" y="538"/>
                    </a:cubicBezTo>
                    <a:lnTo>
                      <a:pt x="330" y="538"/>
                    </a:lnTo>
                    <a:cubicBezTo>
                      <a:pt x="395" y="538"/>
                      <a:pt x="452" y="502"/>
                      <a:pt x="481" y="445"/>
                    </a:cubicBezTo>
                    <a:cubicBezTo>
                      <a:pt x="510" y="387"/>
                      <a:pt x="538" y="323"/>
                      <a:pt x="538" y="265"/>
                    </a:cubicBezTo>
                    <a:lnTo>
                      <a:pt x="538" y="208"/>
                    </a:lnTo>
                    <a:cubicBezTo>
                      <a:pt x="510" y="179"/>
                      <a:pt x="510" y="179"/>
                      <a:pt x="481" y="179"/>
                    </a:cubicBezTo>
                    <a:cubicBezTo>
                      <a:pt x="452" y="144"/>
                      <a:pt x="424" y="115"/>
                      <a:pt x="395" y="58"/>
                    </a:cubicBezTo>
                    <a:cubicBezTo>
                      <a:pt x="395" y="29"/>
                      <a:pt x="359" y="0"/>
                      <a:pt x="330" y="0"/>
                    </a:cubicBezTo>
                    <a:lnTo>
                      <a:pt x="302" y="29"/>
                    </a:lnTo>
                    <a:cubicBezTo>
                      <a:pt x="302" y="58"/>
                      <a:pt x="273" y="58"/>
                      <a:pt x="273" y="86"/>
                    </a:cubicBezTo>
                    <a:cubicBezTo>
                      <a:pt x="244" y="115"/>
                      <a:pt x="151" y="115"/>
                      <a:pt x="123" y="144"/>
                    </a:cubicBezTo>
                    <a:lnTo>
                      <a:pt x="94" y="144"/>
                    </a:lnTo>
                    <a:cubicBezTo>
                      <a:pt x="94" y="179"/>
                      <a:pt x="94" y="179"/>
                      <a:pt x="123" y="179"/>
                    </a:cubicBezTo>
                    <a:cubicBezTo>
                      <a:pt x="151" y="265"/>
                      <a:pt x="65" y="265"/>
                      <a:pt x="37" y="323"/>
                    </a:cubicBezTo>
                    <a:cubicBezTo>
                      <a:pt x="1" y="387"/>
                      <a:pt x="65" y="473"/>
                      <a:pt x="94" y="502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0" name="Google Shape;3510;p24"/>
              <p:cNvSpPr/>
              <p:nvPr/>
            </p:nvSpPr>
            <p:spPr>
              <a:xfrm>
                <a:off x="240960" y="840210"/>
                <a:ext cx="46" cy="46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1" name="Google Shape;3511;p24"/>
              <p:cNvSpPr/>
              <p:nvPr/>
            </p:nvSpPr>
            <p:spPr>
              <a:xfrm rot="8100718">
                <a:off x="392124" y="359302"/>
                <a:ext cx="465071" cy="815133"/>
              </a:xfrm>
              <a:custGeom>
                <a:avLst/>
                <a:gdLst/>
                <a:ahLst/>
                <a:cxnLst/>
                <a:rect l="l" t="t" r="r" b="b"/>
                <a:pathLst>
                  <a:path w="10987" h="19257" extrusionOk="0">
                    <a:moveTo>
                      <a:pt x="6092" y="5461"/>
                    </a:moveTo>
                    <a:lnTo>
                      <a:pt x="6016" y="5660"/>
                    </a:lnTo>
                    <a:lnTo>
                      <a:pt x="6016" y="5660"/>
                    </a:lnTo>
                    <a:cubicBezTo>
                      <a:pt x="6043" y="5596"/>
                      <a:pt x="6074" y="5535"/>
                      <a:pt x="6092" y="5461"/>
                    </a:cubicBezTo>
                    <a:close/>
                    <a:moveTo>
                      <a:pt x="6016" y="5660"/>
                    </a:moveTo>
                    <a:lnTo>
                      <a:pt x="6016" y="5660"/>
                    </a:lnTo>
                    <a:cubicBezTo>
                      <a:pt x="6010" y="5672"/>
                      <a:pt x="6005" y="5685"/>
                      <a:pt x="5999" y="5698"/>
                    </a:cubicBezTo>
                    <a:lnTo>
                      <a:pt x="5999" y="5698"/>
                    </a:lnTo>
                    <a:cubicBezTo>
                      <a:pt x="5999" y="5700"/>
                      <a:pt x="5999" y="5702"/>
                      <a:pt x="5998" y="5705"/>
                    </a:cubicBezTo>
                    <a:lnTo>
                      <a:pt x="6016" y="5660"/>
                    </a:lnTo>
                    <a:close/>
                    <a:moveTo>
                      <a:pt x="8356" y="0"/>
                    </a:moveTo>
                    <a:cubicBezTo>
                      <a:pt x="7432" y="1849"/>
                      <a:pt x="6715" y="3970"/>
                      <a:pt x="5970" y="5912"/>
                    </a:cubicBezTo>
                    <a:lnTo>
                      <a:pt x="5970" y="5791"/>
                    </a:lnTo>
                    <a:cubicBezTo>
                      <a:pt x="5977" y="5758"/>
                      <a:pt x="5988" y="5727"/>
                      <a:pt x="5999" y="5698"/>
                    </a:cubicBezTo>
                    <a:lnTo>
                      <a:pt x="5999" y="5698"/>
                    </a:lnTo>
                    <a:cubicBezTo>
                      <a:pt x="6207" y="4353"/>
                      <a:pt x="6328" y="2865"/>
                      <a:pt x="6450" y="1462"/>
                    </a:cubicBezTo>
                    <a:lnTo>
                      <a:pt x="6450" y="1462"/>
                    </a:lnTo>
                    <a:cubicBezTo>
                      <a:pt x="5848" y="1519"/>
                      <a:pt x="5282" y="1641"/>
                      <a:pt x="4716" y="1820"/>
                    </a:cubicBezTo>
                    <a:cubicBezTo>
                      <a:pt x="4866" y="3791"/>
                      <a:pt x="4952" y="5733"/>
                      <a:pt x="5045" y="7704"/>
                    </a:cubicBezTo>
                    <a:lnTo>
                      <a:pt x="5884" y="8062"/>
                    </a:lnTo>
                    <a:lnTo>
                      <a:pt x="6328" y="8270"/>
                    </a:lnTo>
                    <a:cubicBezTo>
                      <a:pt x="7432" y="6894"/>
                      <a:pt x="9044" y="5912"/>
                      <a:pt x="10778" y="5640"/>
                    </a:cubicBezTo>
                    <a:cubicBezTo>
                      <a:pt x="10986" y="5224"/>
                      <a:pt x="10778" y="4744"/>
                      <a:pt x="10599" y="4329"/>
                    </a:cubicBezTo>
                    <a:cubicBezTo>
                      <a:pt x="10571" y="4271"/>
                      <a:pt x="10506" y="4178"/>
                      <a:pt x="10449" y="4149"/>
                    </a:cubicBezTo>
                    <a:cubicBezTo>
                      <a:pt x="10426" y="4142"/>
                      <a:pt x="10402" y="4138"/>
                      <a:pt x="10378" y="4138"/>
                    </a:cubicBezTo>
                    <a:cubicBezTo>
                      <a:pt x="10313" y="4138"/>
                      <a:pt x="10247" y="4165"/>
                      <a:pt x="10184" y="4207"/>
                    </a:cubicBezTo>
                    <a:cubicBezTo>
                      <a:pt x="8929" y="4866"/>
                      <a:pt x="7969" y="5490"/>
                      <a:pt x="6837" y="6328"/>
                    </a:cubicBezTo>
                    <a:lnTo>
                      <a:pt x="7102" y="5791"/>
                    </a:lnTo>
                    <a:cubicBezTo>
                      <a:pt x="7969" y="4028"/>
                      <a:pt x="8686" y="2659"/>
                      <a:pt x="9524" y="688"/>
                    </a:cubicBezTo>
                    <a:cubicBezTo>
                      <a:pt x="9195" y="387"/>
                      <a:pt x="8779" y="151"/>
                      <a:pt x="8356" y="0"/>
                    </a:cubicBezTo>
                    <a:close/>
                    <a:moveTo>
                      <a:pt x="4837" y="7582"/>
                    </a:moveTo>
                    <a:cubicBezTo>
                      <a:pt x="3433" y="10986"/>
                      <a:pt x="1878" y="14304"/>
                      <a:pt x="237" y="17558"/>
                    </a:cubicBezTo>
                    <a:cubicBezTo>
                      <a:pt x="115" y="17765"/>
                      <a:pt x="0" y="17973"/>
                      <a:pt x="0" y="18210"/>
                    </a:cubicBezTo>
                    <a:cubicBezTo>
                      <a:pt x="0" y="18604"/>
                      <a:pt x="330" y="18962"/>
                      <a:pt x="688" y="19106"/>
                    </a:cubicBezTo>
                    <a:cubicBezTo>
                      <a:pt x="1075" y="19256"/>
                      <a:pt x="1491" y="19256"/>
                      <a:pt x="1878" y="19256"/>
                    </a:cubicBezTo>
                    <a:cubicBezTo>
                      <a:pt x="2028" y="19256"/>
                      <a:pt x="2179" y="19256"/>
                      <a:pt x="2301" y="19170"/>
                    </a:cubicBezTo>
                    <a:cubicBezTo>
                      <a:pt x="2358" y="19077"/>
                      <a:pt x="2387" y="18926"/>
                      <a:pt x="2415" y="18812"/>
                    </a:cubicBezTo>
                    <a:cubicBezTo>
                      <a:pt x="2659" y="16748"/>
                      <a:pt x="3519" y="14806"/>
                      <a:pt x="4386" y="12928"/>
                    </a:cubicBezTo>
                    <a:cubicBezTo>
                      <a:pt x="5074" y="11373"/>
                      <a:pt x="5762" y="9854"/>
                      <a:pt x="6479" y="8327"/>
                    </a:cubicBezTo>
                    <a:cubicBezTo>
                      <a:pt x="6421" y="8299"/>
                      <a:pt x="6385" y="8299"/>
                      <a:pt x="6328" y="8270"/>
                    </a:cubicBezTo>
                    <a:cubicBezTo>
                      <a:pt x="6178" y="8213"/>
                      <a:pt x="5998" y="8148"/>
                      <a:pt x="5848" y="8091"/>
                    </a:cubicBezTo>
                    <a:cubicBezTo>
                      <a:pt x="5490" y="7969"/>
                      <a:pt x="5167" y="7790"/>
                      <a:pt x="4837" y="7582"/>
                    </a:cubicBezTo>
                    <a:close/>
                  </a:path>
                </a:pathLst>
              </a:custGeom>
              <a:solidFill>
                <a:srgbClr val="7FAA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2" name="Google Shape;3512;p24"/>
              <p:cNvSpPr/>
              <p:nvPr/>
            </p:nvSpPr>
            <p:spPr>
              <a:xfrm rot="8100718">
                <a:off x="613416" y="829608"/>
                <a:ext cx="265446" cy="350105"/>
              </a:xfrm>
              <a:custGeom>
                <a:avLst/>
                <a:gdLst/>
                <a:ahLst/>
                <a:cxnLst/>
                <a:rect l="l" t="t" r="r" b="b"/>
                <a:pathLst>
                  <a:path w="6271" h="8271" fill="none" extrusionOk="0">
                    <a:moveTo>
                      <a:pt x="1641" y="8270"/>
                    </a:moveTo>
                    <a:cubicBezTo>
                      <a:pt x="2716" y="6866"/>
                      <a:pt x="4328" y="5913"/>
                      <a:pt x="6091" y="5640"/>
                    </a:cubicBezTo>
                    <a:cubicBezTo>
                      <a:pt x="6271" y="5225"/>
                      <a:pt x="6091" y="4744"/>
                      <a:pt x="5884" y="4329"/>
                    </a:cubicBezTo>
                    <a:cubicBezTo>
                      <a:pt x="5848" y="4271"/>
                      <a:pt x="5819" y="4178"/>
                      <a:pt x="5762" y="4150"/>
                    </a:cubicBezTo>
                    <a:cubicBezTo>
                      <a:pt x="5669" y="4121"/>
                      <a:pt x="5554" y="4150"/>
                      <a:pt x="5461" y="4207"/>
                    </a:cubicBezTo>
                    <a:cubicBezTo>
                      <a:pt x="4207" y="4866"/>
                      <a:pt x="3282" y="5497"/>
                      <a:pt x="2121" y="6328"/>
                    </a:cubicBezTo>
                    <a:cubicBezTo>
                      <a:pt x="3103" y="4300"/>
                      <a:pt x="3913" y="2867"/>
                      <a:pt x="4809" y="688"/>
                    </a:cubicBezTo>
                    <a:cubicBezTo>
                      <a:pt x="4479" y="387"/>
                      <a:pt x="4092" y="151"/>
                      <a:pt x="3669" y="0"/>
                    </a:cubicBezTo>
                    <a:cubicBezTo>
                      <a:pt x="2745" y="1849"/>
                      <a:pt x="1999" y="3970"/>
                      <a:pt x="1254" y="5913"/>
                    </a:cubicBezTo>
                    <a:cubicBezTo>
                      <a:pt x="1519" y="4508"/>
                      <a:pt x="1612" y="2924"/>
                      <a:pt x="1727" y="1462"/>
                    </a:cubicBezTo>
                    <a:cubicBezTo>
                      <a:pt x="1132" y="1520"/>
                      <a:pt x="566" y="1641"/>
                      <a:pt x="0" y="1821"/>
                    </a:cubicBezTo>
                    <a:cubicBezTo>
                      <a:pt x="150" y="3763"/>
                      <a:pt x="265" y="5733"/>
                      <a:pt x="330" y="7675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3" name="Google Shape;3513;p24"/>
              <p:cNvSpPr/>
              <p:nvPr/>
            </p:nvSpPr>
            <p:spPr>
              <a:xfrm rot="8100718">
                <a:off x="719528" y="815919"/>
                <a:ext cx="33990" cy="98627"/>
              </a:xfrm>
              <a:custGeom>
                <a:avLst/>
                <a:gdLst/>
                <a:ahLst/>
                <a:cxnLst/>
                <a:rect l="l" t="t" r="r" b="b"/>
                <a:pathLst>
                  <a:path w="803" h="2330" fill="none" extrusionOk="0">
                    <a:moveTo>
                      <a:pt x="803" y="0"/>
                    </a:moveTo>
                    <a:cubicBezTo>
                      <a:pt x="566" y="781"/>
                      <a:pt x="330" y="1555"/>
                      <a:pt x="0" y="2329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4" name="Google Shape;3514;p24"/>
              <p:cNvSpPr/>
              <p:nvPr/>
            </p:nvSpPr>
            <p:spPr>
              <a:xfrm rot="8100718">
                <a:off x="676826" y="830781"/>
                <a:ext cx="53123" cy="97442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2302" fill="none" extrusionOk="0">
                    <a:moveTo>
                      <a:pt x="1254" y="1"/>
                    </a:moveTo>
                    <a:cubicBezTo>
                      <a:pt x="925" y="717"/>
                      <a:pt x="416" y="1613"/>
                      <a:pt x="0" y="2301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5" name="Google Shape;3515;p24"/>
              <p:cNvSpPr/>
              <p:nvPr/>
            </p:nvSpPr>
            <p:spPr>
              <a:xfrm rot="8100718">
                <a:off x="469442" y="342064"/>
                <a:ext cx="273023" cy="494193"/>
              </a:xfrm>
              <a:custGeom>
                <a:avLst/>
                <a:gdLst/>
                <a:ahLst/>
                <a:cxnLst/>
                <a:rect l="l" t="t" r="r" b="b"/>
                <a:pathLst>
                  <a:path w="6450" h="11675" fill="none" extrusionOk="0">
                    <a:moveTo>
                      <a:pt x="2265" y="11560"/>
                    </a:moveTo>
                    <a:cubicBezTo>
                      <a:pt x="2179" y="11674"/>
                      <a:pt x="2000" y="11674"/>
                      <a:pt x="1849" y="11674"/>
                    </a:cubicBezTo>
                    <a:cubicBezTo>
                      <a:pt x="1462" y="11674"/>
                      <a:pt x="1039" y="11674"/>
                      <a:pt x="681" y="11531"/>
                    </a:cubicBezTo>
                    <a:cubicBezTo>
                      <a:pt x="294" y="11380"/>
                      <a:pt x="0" y="11022"/>
                      <a:pt x="0" y="10635"/>
                    </a:cubicBezTo>
                    <a:cubicBezTo>
                      <a:pt x="0" y="10391"/>
                      <a:pt x="115" y="10184"/>
                      <a:pt x="208" y="9976"/>
                    </a:cubicBezTo>
                    <a:cubicBezTo>
                      <a:pt x="1878" y="6722"/>
                      <a:pt x="3404" y="3376"/>
                      <a:pt x="4837" y="0"/>
                    </a:cubicBezTo>
                    <a:cubicBezTo>
                      <a:pt x="5339" y="330"/>
                      <a:pt x="5877" y="566"/>
                      <a:pt x="6450" y="717"/>
                    </a:cubicBezTo>
                    <a:cubicBezTo>
                      <a:pt x="5762" y="2272"/>
                      <a:pt x="5074" y="3791"/>
                      <a:pt x="4357" y="5318"/>
                    </a:cubicBezTo>
                    <a:cubicBezTo>
                      <a:pt x="3519" y="7231"/>
                      <a:pt x="2623" y="9166"/>
                      <a:pt x="2387" y="11230"/>
                    </a:cubicBezTo>
                    <a:cubicBezTo>
                      <a:pt x="2358" y="11352"/>
                      <a:pt x="2358" y="11466"/>
                      <a:pt x="2265" y="11560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6" name="Google Shape;3516;p24"/>
              <p:cNvSpPr/>
              <p:nvPr/>
            </p:nvSpPr>
            <p:spPr>
              <a:xfrm rot="8100718">
                <a:off x="479330" y="364795"/>
                <a:ext cx="187222" cy="471462"/>
              </a:xfrm>
              <a:custGeom>
                <a:avLst/>
                <a:gdLst/>
                <a:ahLst/>
                <a:cxnLst/>
                <a:rect l="l" t="t" r="r" b="b"/>
                <a:pathLst>
                  <a:path w="4423" h="11138" fill="none" extrusionOk="0">
                    <a:moveTo>
                      <a:pt x="4423" y="1"/>
                    </a:moveTo>
                    <a:cubicBezTo>
                      <a:pt x="3319" y="2445"/>
                      <a:pt x="2244" y="4810"/>
                      <a:pt x="1140" y="7253"/>
                    </a:cubicBezTo>
                    <a:cubicBezTo>
                      <a:pt x="603" y="8479"/>
                      <a:pt x="1" y="9790"/>
                      <a:pt x="37" y="11137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17" name="Google Shape;3517;p24"/>
            <p:cNvGrpSpPr/>
            <p:nvPr/>
          </p:nvGrpSpPr>
          <p:grpSpPr>
            <a:xfrm flipH="1">
              <a:off x="6292519" y="19059"/>
              <a:ext cx="2859082" cy="2764882"/>
              <a:chOff x="-13031" y="9"/>
              <a:chExt cx="2859082" cy="2764882"/>
            </a:xfrm>
          </p:grpSpPr>
          <p:sp>
            <p:nvSpPr>
              <p:cNvPr id="3518" name="Google Shape;3518;p24"/>
              <p:cNvSpPr/>
              <p:nvPr/>
            </p:nvSpPr>
            <p:spPr>
              <a:xfrm flipH="1">
                <a:off x="455524" y="121854"/>
                <a:ext cx="144546" cy="162842"/>
              </a:xfrm>
              <a:custGeom>
                <a:avLst/>
                <a:gdLst/>
                <a:ahLst/>
                <a:cxnLst/>
                <a:rect l="l" t="t" r="r" b="b"/>
                <a:pathLst>
                  <a:path w="3290" h="3706" fill="none" extrusionOk="0">
                    <a:moveTo>
                      <a:pt x="2394" y="1169"/>
                    </a:moveTo>
                    <a:cubicBezTo>
                      <a:pt x="2215" y="1197"/>
                      <a:pt x="2301" y="932"/>
                      <a:pt x="2301" y="932"/>
                    </a:cubicBezTo>
                    <a:cubicBezTo>
                      <a:pt x="2301" y="932"/>
                      <a:pt x="2509" y="1"/>
                      <a:pt x="1943" y="65"/>
                    </a:cubicBezTo>
                    <a:cubicBezTo>
                      <a:pt x="1943" y="65"/>
                      <a:pt x="1018" y="273"/>
                      <a:pt x="509" y="990"/>
                    </a:cubicBezTo>
                    <a:cubicBezTo>
                      <a:pt x="1" y="1706"/>
                      <a:pt x="961" y="1706"/>
                      <a:pt x="961" y="1706"/>
                    </a:cubicBezTo>
                    <a:cubicBezTo>
                      <a:pt x="961" y="1706"/>
                      <a:pt x="1018" y="1678"/>
                      <a:pt x="1047" y="1857"/>
                    </a:cubicBezTo>
                    <a:cubicBezTo>
                      <a:pt x="1076" y="2036"/>
                      <a:pt x="896" y="2007"/>
                      <a:pt x="896" y="2007"/>
                    </a:cubicBezTo>
                    <a:cubicBezTo>
                      <a:pt x="273" y="2151"/>
                      <a:pt x="868" y="2867"/>
                      <a:pt x="868" y="2867"/>
                    </a:cubicBezTo>
                    <a:cubicBezTo>
                      <a:pt x="1706" y="3706"/>
                      <a:pt x="1914" y="2753"/>
                      <a:pt x="2036" y="2573"/>
                    </a:cubicBezTo>
                    <a:cubicBezTo>
                      <a:pt x="2150" y="2423"/>
                      <a:pt x="2423" y="2839"/>
                      <a:pt x="2752" y="2631"/>
                    </a:cubicBezTo>
                    <a:cubicBezTo>
                      <a:pt x="3082" y="2452"/>
                      <a:pt x="3290" y="2093"/>
                      <a:pt x="3111" y="1377"/>
                    </a:cubicBezTo>
                    <a:cubicBezTo>
                      <a:pt x="2932" y="660"/>
                      <a:pt x="2573" y="1111"/>
                      <a:pt x="2394" y="1169"/>
                    </a:cubicBezTo>
                    <a:close/>
                    <a:moveTo>
                      <a:pt x="2781" y="1470"/>
                    </a:moveTo>
                    <a:cubicBezTo>
                      <a:pt x="2960" y="2122"/>
                      <a:pt x="2724" y="2272"/>
                      <a:pt x="2573" y="2366"/>
                    </a:cubicBezTo>
                    <a:cubicBezTo>
                      <a:pt x="2573" y="2366"/>
                      <a:pt x="2509" y="2366"/>
                      <a:pt x="2423" y="2301"/>
                    </a:cubicBezTo>
                    <a:cubicBezTo>
                      <a:pt x="2272" y="2244"/>
                      <a:pt x="2093" y="2151"/>
                      <a:pt x="1885" y="2272"/>
                    </a:cubicBezTo>
                    <a:cubicBezTo>
                      <a:pt x="1828" y="2301"/>
                      <a:pt x="1792" y="2366"/>
                      <a:pt x="1763" y="2394"/>
                    </a:cubicBezTo>
                    <a:cubicBezTo>
                      <a:pt x="1706" y="2452"/>
                      <a:pt x="1706" y="2509"/>
                      <a:pt x="1677" y="2573"/>
                    </a:cubicBezTo>
                    <a:cubicBezTo>
                      <a:pt x="1613" y="2659"/>
                      <a:pt x="1556" y="2839"/>
                      <a:pt x="1470" y="2867"/>
                    </a:cubicBezTo>
                    <a:cubicBezTo>
                      <a:pt x="1434" y="2903"/>
                      <a:pt x="1319" y="2839"/>
                      <a:pt x="1111" y="2659"/>
                    </a:cubicBezTo>
                    <a:cubicBezTo>
                      <a:pt x="1018" y="2545"/>
                      <a:pt x="961" y="2423"/>
                      <a:pt x="932" y="2330"/>
                    </a:cubicBezTo>
                    <a:cubicBezTo>
                      <a:pt x="990" y="2330"/>
                      <a:pt x="1076" y="2301"/>
                      <a:pt x="1169" y="2272"/>
                    </a:cubicBezTo>
                    <a:lnTo>
                      <a:pt x="1169" y="2272"/>
                    </a:lnTo>
                    <a:cubicBezTo>
                      <a:pt x="1348" y="2151"/>
                      <a:pt x="1405" y="2007"/>
                      <a:pt x="1376" y="1792"/>
                    </a:cubicBezTo>
                    <a:cubicBezTo>
                      <a:pt x="1319" y="1498"/>
                      <a:pt x="1111" y="1377"/>
                      <a:pt x="932" y="1377"/>
                    </a:cubicBezTo>
                    <a:cubicBezTo>
                      <a:pt x="868" y="1377"/>
                      <a:pt x="753" y="1348"/>
                      <a:pt x="689" y="1319"/>
                    </a:cubicBezTo>
                    <a:cubicBezTo>
                      <a:pt x="717" y="1291"/>
                      <a:pt x="717" y="1255"/>
                      <a:pt x="782" y="1197"/>
                    </a:cubicBezTo>
                    <a:cubicBezTo>
                      <a:pt x="932" y="990"/>
                      <a:pt x="1111" y="810"/>
                      <a:pt x="1348" y="660"/>
                    </a:cubicBezTo>
                    <a:cubicBezTo>
                      <a:pt x="1649" y="481"/>
                      <a:pt x="1914" y="424"/>
                      <a:pt x="1971" y="395"/>
                    </a:cubicBezTo>
                    <a:lnTo>
                      <a:pt x="1971" y="395"/>
                    </a:lnTo>
                    <a:cubicBezTo>
                      <a:pt x="2036" y="452"/>
                      <a:pt x="2007" y="660"/>
                      <a:pt x="1971" y="839"/>
                    </a:cubicBezTo>
                    <a:cubicBezTo>
                      <a:pt x="1943" y="932"/>
                      <a:pt x="1914" y="1197"/>
                      <a:pt x="2064" y="1348"/>
                    </a:cubicBezTo>
                    <a:cubicBezTo>
                      <a:pt x="2150" y="1470"/>
                      <a:pt x="2301" y="1527"/>
                      <a:pt x="2451" y="1470"/>
                    </a:cubicBezTo>
                    <a:cubicBezTo>
                      <a:pt x="2545" y="1470"/>
                      <a:pt x="2602" y="1434"/>
                      <a:pt x="2659" y="1377"/>
                    </a:cubicBezTo>
                    <a:cubicBezTo>
                      <a:pt x="2688" y="1377"/>
                      <a:pt x="2688" y="1377"/>
                      <a:pt x="2724" y="1348"/>
                    </a:cubicBezTo>
                    <a:lnTo>
                      <a:pt x="2752" y="1348"/>
                    </a:lnTo>
                    <a:cubicBezTo>
                      <a:pt x="2781" y="1348"/>
                      <a:pt x="2781" y="1405"/>
                      <a:pt x="2781" y="1470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519" name="Google Shape;3519;p24"/>
              <p:cNvGrpSpPr/>
              <p:nvPr/>
            </p:nvGrpSpPr>
            <p:grpSpPr>
              <a:xfrm flipH="1">
                <a:off x="458335" y="1444404"/>
                <a:ext cx="228330" cy="309865"/>
                <a:chOff x="8550894" y="1450579"/>
                <a:chExt cx="228330" cy="309865"/>
              </a:xfrm>
            </p:grpSpPr>
            <p:sp>
              <p:nvSpPr>
                <p:cNvPr id="3520" name="Google Shape;3520;p24"/>
                <p:cNvSpPr/>
                <p:nvPr/>
              </p:nvSpPr>
              <p:spPr>
                <a:xfrm>
                  <a:off x="8550894" y="1450579"/>
                  <a:ext cx="56720" cy="1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1" h="330" extrusionOk="0">
                      <a:moveTo>
                        <a:pt x="359" y="0"/>
                      </a:moveTo>
                      <a:cubicBezTo>
                        <a:pt x="216" y="0"/>
                        <a:pt x="1" y="65"/>
                        <a:pt x="1" y="244"/>
                      </a:cubicBezTo>
                      <a:cubicBezTo>
                        <a:pt x="107" y="237"/>
                        <a:pt x="210" y="233"/>
                        <a:pt x="312" y="233"/>
                      </a:cubicBezTo>
                      <a:cubicBezTo>
                        <a:pt x="619" y="233"/>
                        <a:pt x="915" y="265"/>
                        <a:pt x="1226" y="330"/>
                      </a:cubicBezTo>
                      <a:cubicBezTo>
                        <a:pt x="1226" y="244"/>
                        <a:pt x="1255" y="179"/>
                        <a:pt x="1291" y="122"/>
                      </a:cubicBezTo>
                      <a:cubicBezTo>
                        <a:pt x="990" y="36"/>
                        <a:pt x="689" y="0"/>
                        <a:pt x="359" y="0"/>
                      </a:cubicBezTo>
                      <a:close/>
                    </a:path>
                  </a:pathLst>
                </a:custGeom>
                <a:solidFill>
                  <a:srgbClr val="F7D79F"/>
                </a:solidFill>
                <a:ln w="3050" cap="rnd" cmpd="sng">
                  <a:solidFill>
                    <a:srgbClr val="28481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21" name="Google Shape;3521;p24"/>
                <p:cNvSpPr/>
                <p:nvPr/>
              </p:nvSpPr>
              <p:spPr>
                <a:xfrm>
                  <a:off x="8603484" y="1452996"/>
                  <a:ext cx="175740" cy="3074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" h="6997" extrusionOk="0">
                      <a:moveTo>
                        <a:pt x="482" y="1"/>
                      </a:moveTo>
                      <a:cubicBezTo>
                        <a:pt x="280" y="1"/>
                        <a:pt x="81" y="57"/>
                        <a:pt x="29" y="246"/>
                      </a:cubicBezTo>
                      <a:cubicBezTo>
                        <a:pt x="1" y="397"/>
                        <a:pt x="122" y="547"/>
                        <a:pt x="237" y="662"/>
                      </a:cubicBezTo>
                      <a:cubicBezTo>
                        <a:pt x="660" y="1113"/>
                        <a:pt x="1104" y="1558"/>
                        <a:pt x="1434" y="2095"/>
                      </a:cubicBezTo>
                      <a:cubicBezTo>
                        <a:pt x="2330" y="3414"/>
                        <a:pt x="2509" y="5083"/>
                        <a:pt x="2745" y="6667"/>
                      </a:cubicBezTo>
                      <a:cubicBezTo>
                        <a:pt x="2781" y="6818"/>
                        <a:pt x="2838" y="6997"/>
                        <a:pt x="2989" y="6997"/>
                      </a:cubicBezTo>
                      <a:cubicBezTo>
                        <a:pt x="3046" y="6968"/>
                        <a:pt x="3075" y="6932"/>
                        <a:pt x="3139" y="6904"/>
                      </a:cubicBezTo>
                      <a:cubicBezTo>
                        <a:pt x="3584" y="6545"/>
                        <a:pt x="3763" y="5922"/>
                        <a:pt x="3856" y="5320"/>
                      </a:cubicBezTo>
                      <a:cubicBezTo>
                        <a:pt x="3999" y="4188"/>
                        <a:pt x="3856" y="2991"/>
                        <a:pt x="3283" y="1980"/>
                      </a:cubicBezTo>
                      <a:cubicBezTo>
                        <a:pt x="2745" y="991"/>
                        <a:pt x="1764" y="189"/>
                        <a:pt x="631" y="10"/>
                      </a:cubicBezTo>
                      <a:cubicBezTo>
                        <a:pt x="583" y="4"/>
                        <a:pt x="533" y="1"/>
                        <a:pt x="482" y="1"/>
                      </a:cubicBezTo>
                      <a:close/>
                    </a:path>
                  </a:pathLst>
                </a:custGeom>
                <a:solidFill>
                  <a:srgbClr val="F7D79F"/>
                </a:solidFill>
                <a:ln w="3050" cap="rnd" cmpd="sng">
                  <a:solidFill>
                    <a:srgbClr val="28481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22" name="Google Shape;3522;p24"/>
                <p:cNvSpPr/>
                <p:nvPr/>
              </p:nvSpPr>
              <p:spPr>
                <a:xfrm>
                  <a:off x="8682216" y="1509283"/>
                  <a:ext cx="46000" cy="514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7" h="1171" extrusionOk="0">
                      <a:moveTo>
                        <a:pt x="448" y="1"/>
                      </a:moveTo>
                      <a:cubicBezTo>
                        <a:pt x="362" y="1"/>
                        <a:pt x="285" y="33"/>
                        <a:pt x="237" y="97"/>
                      </a:cubicBezTo>
                      <a:cubicBezTo>
                        <a:pt x="208" y="133"/>
                        <a:pt x="179" y="162"/>
                        <a:pt x="151" y="191"/>
                      </a:cubicBezTo>
                      <a:cubicBezTo>
                        <a:pt x="122" y="277"/>
                        <a:pt x="58" y="341"/>
                        <a:pt x="29" y="427"/>
                      </a:cubicBezTo>
                      <a:cubicBezTo>
                        <a:pt x="0" y="549"/>
                        <a:pt x="0" y="671"/>
                        <a:pt x="29" y="757"/>
                      </a:cubicBezTo>
                      <a:cubicBezTo>
                        <a:pt x="58" y="850"/>
                        <a:pt x="93" y="907"/>
                        <a:pt x="151" y="965"/>
                      </a:cubicBezTo>
                      <a:cubicBezTo>
                        <a:pt x="179" y="1029"/>
                        <a:pt x="237" y="1086"/>
                        <a:pt x="301" y="1115"/>
                      </a:cubicBezTo>
                      <a:cubicBezTo>
                        <a:pt x="363" y="1154"/>
                        <a:pt x="435" y="1170"/>
                        <a:pt x="509" y="1170"/>
                      </a:cubicBezTo>
                      <a:cubicBezTo>
                        <a:pt x="614" y="1170"/>
                        <a:pt x="722" y="1137"/>
                        <a:pt x="810" y="1086"/>
                      </a:cubicBezTo>
                      <a:cubicBezTo>
                        <a:pt x="953" y="965"/>
                        <a:pt x="1046" y="785"/>
                        <a:pt x="1046" y="606"/>
                      </a:cubicBezTo>
                      <a:cubicBezTo>
                        <a:pt x="1046" y="427"/>
                        <a:pt x="953" y="248"/>
                        <a:pt x="810" y="133"/>
                      </a:cubicBezTo>
                      <a:cubicBezTo>
                        <a:pt x="717" y="69"/>
                        <a:pt x="631" y="11"/>
                        <a:pt x="538" y="11"/>
                      </a:cubicBezTo>
                      <a:cubicBezTo>
                        <a:pt x="507" y="4"/>
                        <a:pt x="477" y="1"/>
                        <a:pt x="448" y="1"/>
                      </a:cubicBezTo>
                      <a:close/>
                    </a:path>
                  </a:pathLst>
                </a:custGeom>
                <a:solidFill>
                  <a:srgbClr val="F7D79F"/>
                </a:solidFill>
                <a:ln w="3050" cap="rnd" cmpd="sng">
                  <a:solidFill>
                    <a:srgbClr val="28481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23" name="Google Shape;3523;p24"/>
                <p:cNvSpPr/>
                <p:nvPr/>
              </p:nvSpPr>
              <p:spPr>
                <a:xfrm>
                  <a:off x="8642850" y="1473648"/>
                  <a:ext cx="46000" cy="445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7" h="1014" extrusionOk="0">
                      <a:moveTo>
                        <a:pt x="436" y="1"/>
                      </a:moveTo>
                      <a:cubicBezTo>
                        <a:pt x="411" y="1"/>
                        <a:pt x="385" y="5"/>
                        <a:pt x="359" y="13"/>
                      </a:cubicBezTo>
                      <a:cubicBezTo>
                        <a:pt x="273" y="49"/>
                        <a:pt x="180" y="135"/>
                        <a:pt x="122" y="192"/>
                      </a:cubicBezTo>
                      <a:cubicBezTo>
                        <a:pt x="58" y="314"/>
                        <a:pt x="0" y="436"/>
                        <a:pt x="29" y="586"/>
                      </a:cubicBezTo>
                      <a:cubicBezTo>
                        <a:pt x="58" y="765"/>
                        <a:pt x="237" y="880"/>
                        <a:pt x="416" y="973"/>
                      </a:cubicBezTo>
                      <a:cubicBezTo>
                        <a:pt x="462" y="993"/>
                        <a:pt x="504" y="1014"/>
                        <a:pt x="534" y="1014"/>
                      </a:cubicBezTo>
                      <a:cubicBezTo>
                        <a:pt x="547" y="1014"/>
                        <a:pt x="558" y="1010"/>
                        <a:pt x="567" y="1002"/>
                      </a:cubicBezTo>
                      <a:cubicBezTo>
                        <a:pt x="660" y="1002"/>
                        <a:pt x="717" y="973"/>
                        <a:pt x="774" y="908"/>
                      </a:cubicBezTo>
                      <a:cubicBezTo>
                        <a:pt x="925" y="765"/>
                        <a:pt x="1047" y="586"/>
                        <a:pt x="989" y="407"/>
                      </a:cubicBezTo>
                      <a:cubicBezTo>
                        <a:pt x="954" y="228"/>
                        <a:pt x="774" y="106"/>
                        <a:pt x="595" y="49"/>
                      </a:cubicBezTo>
                      <a:cubicBezTo>
                        <a:pt x="554" y="23"/>
                        <a:pt x="499" y="1"/>
                        <a:pt x="436" y="1"/>
                      </a:cubicBezTo>
                      <a:close/>
                    </a:path>
                  </a:pathLst>
                </a:custGeom>
                <a:solidFill>
                  <a:srgbClr val="F7D79F"/>
                </a:solidFill>
                <a:ln w="3050" cap="rnd" cmpd="sng">
                  <a:solidFill>
                    <a:srgbClr val="28481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24" name="Google Shape;3524;p24"/>
                <p:cNvSpPr/>
                <p:nvPr/>
              </p:nvSpPr>
              <p:spPr>
                <a:xfrm>
                  <a:off x="8716221" y="1626603"/>
                  <a:ext cx="48812" cy="41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1" h="935" extrusionOk="0">
                      <a:moveTo>
                        <a:pt x="538" y="0"/>
                      </a:moveTo>
                      <a:cubicBezTo>
                        <a:pt x="394" y="0"/>
                        <a:pt x="244" y="58"/>
                        <a:pt x="151" y="179"/>
                      </a:cubicBezTo>
                      <a:cubicBezTo>
                        <a:pt x="122" y="208"/>
                        <a:pt x="93" y="265"/>
                        <a:pt x="65" y="294"/>
                      </a:cubicBezTo>
                      <a:cubicBezTo>
                        <a:pt x="36" y="444"/>
                        <a:pt x="0" y="444"/>
                        <a:pt x="93" y="595"/>
                      </a:cubicBezTo>
                      <a:cubicBezTo>
                        <a:pt x="151" y="774"/>
                        <a:pt x="301" y="896"/>
                        <a:pt x="480" y="925"/>
                      </a:cubicBezTo>
                      <a:cubicBezTo>
                        <a:pt x="515" y="931"/>
                        <a:pt x="554" y="935"/>
                        <a:pt x="593" y="935"/>
                      </a:cubicBezTo>
                      <a:cubicBezTo>
                        <a:pt x="723" y="935"/>
                        <a:pt x="867" y="896"/>
                        <a:pt x="960" y="803"/>
                      </a:cubicBezTo>
                      <a:cubicBezTo>
                        <a:pt x="1075" y="652"/>
                        <a:pt x="1111" y="473"/>
                        <a:pt x="1046" y="294"/>
                      </a:cubicBezTo>
                      <a:cubicBezTo>
                        <a:pt x="1018" y="237"/>
                        <a:pt x="989" y="208"/>
                        <a:pt x="960" y="151"/>
                      </a:cubicBezTo>
                      <a:cubicBezTo>
                        <a:pt x="839" y="58"/>
                        <a:pt x="688" y="0"/>
                        <a:pt x="538" y="0"/>
                      </a:cubicBezTo>
                      <a:close/>
                    </a:path>
                  </a:pathLst>
                </a:custGeom>
                <a:solidFill>
                  <a:srgbClr val="F7D79F"/>
                </a:solidFill>
                <a:ln w="3050" cap="rnd" cmpd="sng">
                  <a:solidFill>
                    <a:srgbClr val="28481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25" name="Google Shape;3525;p24"/>
                <p:cNvSpPr/>
                <p:nvPr/>
              </p:nvSpPr>
              <p:spPr>
                <a:xfrm>
                  <a:off x="8709895" y="1569964"/>
                  <a:ext cx="47274" cy="46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6" h="1048" extrusionOk="0">
                      <a:moveTo>
                        <a:pt x="446" y="1"/>
                      </a:moveTo>
                      <a:cubicBezTo>
                        <a:pt x="384" y="1"/>
                        <a:pt x="323" y="11"/>
                        <a:pt x="266" y="35"/>
                      </a:cubicBezTo>
                      <a:cubicBezTo>
                        <a:pt x="237" y="64"/>
                        <a:pt x="180" y="92"/>
                        <a:pt x="144" y="121"/>
                      </a:cubicBezTo>
                      <a:cubicBezTo>
                        <a:pt x="29" y="243"/>
                        <a:pt x="1" y="243"/>
                        <a:pt x="1" y="422"/>
                      </a:cubicBezTo>
                      <a:cubicBezTo>
                        <a:pt x="1" y="601"/>
                        <a:pt x="58" y="780"/>
                        <a:pt x="209" y="902"/>
                      </a:cubicBezTo>
                      <a:cubicBezTo>
                        <a:pt x="287" y="1000"/>
                        <a:pt x="412" y="1048"/>
                        <a:pt x="540" y="1048"/>
                      </a:cubicBezTo>
                      <a:cubicBezTo>
                        <a:pt x="600" y="1048"/>
                        <a:pt x="661" y="1037"/>
                        <a:pt x="717" y="1017"/>
                      </a:cubicBezTo>
                      <a:cubicBezTo>
                        <a:pt x="897" y="988"/>
                        <a:pt x="1040" y="809"/>
                        <a:pt x="1076" y="630"/>
                      </a:cubicBezTo>
                      <a:cubicBezTo>
                        <a:pt x="1076" y="573"/>
                        <a:pt x="1076" y="508"/>
                        <a:pt x="1040" y="451"/>
                      </a:cubicBezTo>
                      <a:cubicBezTo>
                        <a:pt x="1011" y="272"/>
                        <a:pt x="897" y="150"/>
                        <a:pt x="746" y="64"/>
                      </a:cubicBezTo>
                      <a:cubicBezTo>
                        <a:pt x="652" y="28"/>
                        <a:pt x="548" y="1"/>
                        <a:pt x="446" y="1"/>
                      </a:cubicBezTo>
                      <a:close/>
                    </a:path>
                  </a:pathLst>
                </a:custGeom>
                <a:solidFill>
                  <a:srgbClr val="F7D79F"/>
                </a:solidFill>
                <a:ln w="3050" cap="rnd" cmpd="sng">
                  <a:solidFill>
                    <a:srgbClr val="28481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26" name="Google Shape;3526;p24"/>
                <p:cNvSpPr/>
                <p:nvPr/>
              </p:nvSpPr>
              <p:spPr>
                <a:xfrm>
                  <a:off x="8721537" y="1679067"/>
                  <a:ext cx="40684" cy="379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6" h="863" extrusionOk="0">
                      <a:moveTo>
                        <a:pt x="418" y="1"/>
                      </a:moveTo>
                      <a:cubicBezTo>
                        <a:pt x="331" y="1"/>
                        <a:pt x="247" y="22"/>
                        <a:pt x="180" y="89"/>
                      </a:cubicBezTo>
                      <a:cubicBezTo>
                        <a:pt x="151" y="118"/>
                        <a:pt x="123" y="146"/>
                        <a:pt x="94" y="175"/>
                      </a:cubicBezTo>
                      <a:cubicBezTo>
                        <a:pt x="1" y="419"/>
                        <a:pt x="123" y="684"/>
                        <a:pt x="331" y="806"/>
                      </a:cubicBezTo>
                      <a:cubicBezTo>
                        <a:pt x="388" y="834"/>
                        <a:pt x="481" y="863"/>
                        <a:pt x="538" y="863"/>
                      </a:cubicBezTo>
                      <a:cubicBezTo>
                        <a:pt x="660" y="863"/>
                        <a:pt x="775" y="777"/>
                        <a:pt x="839" y="684"/>
                      </a:cubicBezTo>
                      <a:cubicBezTo>
                        <a:pt x="897" y="598"/>
                        <a:pt x="925" y="476"/>
                        <a:pt x="897" y="354"/>
                      </a:cubicBezTo>
                      <a:cubicBezTo>
                        <a:pt x="897" y="268"/>
                        <a:pt x="868" y="211"/>
                        <a:pt x="811" y="146"/>
                      </a:cubicBezTo>
                      <a:cubicBezTo>
                        <a:pt x="746" y="89"/>
                        <a:pt x="689" y="60"/>
                        <a:pt x="632" y="32"/>
                      </a:cubicBezTo>
                      <a:cubicBezTo>
                        <a:pt x="564" y="15"/>
                        <a:pt x="490" y="1"/>
                        <a:pt x="418" y="1"/>
                      </a:cubicBezTo>
                      <a:close/>
                    </a:path>
                  </a:pathLst>
                </a:custGeom>
                <a:solidFill>
                  <a:srgbClr val="F7D79F"/>
                </a:solidFill>
                <a:ln w="3050" cap="rnd" cmpd="sng">
                  <a:solidFill>
                    <a:srgbClr val="28481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527" name="Google Shape;3527;p24"/>
              <p:cNvSpPr/>
              <p:nvPr/>
            </p:nvSpPr>
            <p:spPr>
              <a:xfrm flipH="1">
                <a:off x="254960" y="1109977"/>
                <a:ext cx="236151" cy="417254"/>
              </a:xfrm>
              <a:custGeom>
                <a:avLst/>
                <a:gdLst/>
                <a:ahLst/>
                <a:cxnLst/>
                <a:rect l="l" t="t" r="r" b="b"/>
                <a:pathLst>
                  <a:path w="5375" h="9496" fill="none" extrusionOk="0">
                    <a:moveTo>
                      <a:pt x="0" y="2057"/>
                    </a:moveTo>
                    <a:cubicBezTo>
                      <a:pt x="179" y="2416"/>
                      <a:pt x="387" y="2745"/>
                      <a:pt x="566" y="3104"/>
                    </a:cubicBezTo>
                    <a:cubicBezTo>
                      <a:pt x="867" y="3763"/>
                      <a:pt x="1018" y="4480"/>
                      <a:pt x="989" y="5196"/>
                    </a:cubicBezTo>
                    <a:cubicBezTo>
                      <a:pt x="925" y="6242"/>
                      <a:pt x="509" y="7346"/>
                      <a:pt x="925" y="8299"/>
                    </a:cubicBezTo>
                    <a:cubicBezTo>
                      <a:pt x="1226" y="8930"/>
                      <a:pt x="1856" y="9374"/>
                      <a:pt x="2537" y="9439"/>
                    </a:cubicBezTo>
                    <a:cubicBezTo>
                      <a:pt x="3433" y="9496"/>
                      <a:pt x="4508" y="8865"/>
                      <a:pt x="4931" y="8034"/>
                    </a:cubicBezTo>
                    <a:cubicBezTo>
                      <a:pt x="5346" y="7224"/>
                      <a:pt x="5375" y="6271"/>
                      <a:pt x="5260" y="5375"/>
                    </a:cubicBezTo>
                    <a:cubicBezTo>
                      <a:pt x="4959" y="3347"/>
                      <a:pt x="3676" y="1491"/>
                      <a:pt x="2064" y="237"/>
                    </a:cubicBezTo>
                    <a:cubicBezTo>
                      <a:pt x="1942" y="151"/>
                      <a:pt x="1820" y="58"/>
                      <a:pt x="1706" y="1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8" name="Google Shape;3528;p24"/>
              <p:cNvSpPr/>
              <p:nvPr/>
            </p:nvSpPr>
            <p:spPr>
              <a:xfrm flipH="1">
                <a:off x="395377" y="1079746"/>
                <a:ext cx="125962" cy="139246"/>
              </a:xfrm>
              <a:custGeom>
                <a:avLst/>
                <a:gdLst/>
                <a:ahLst/>
                <a:cxnLst/>
                <a:rect l="l" t="t" r="r" b="b"/>
                <a:pathLst>
                  <a:path w="2867" h="3169" fill="none" extrusionOk="0">
                    <a:moveTo>
                      <a:pt x="452" y="567"/>
                    </a:moveTo>
                    <a:cubicBezTo>
                      <a:pt x="272" y="775"/>
                      <a:pt x="179" y="1047"/>
                      <a:pt x="122" y="1312"/>
                    </a:cubicBezTo>
                    <a:cubicBezTo>
                      <a:pt x="0" y="1914"/>
                      <a:pt x="151" y="2509"/>
                      <a:pt x="244" y="3104"/>
                    </a:cubicBezTo>
                    <a:cubicBezTo>
                      <a:pt x="244" y="3168"/>
                      <a:pt x="301" y="3168"/>
                      <a:pt x="330" y="3168"/>
                    </a:cubicBezTo>
                    <a:cubicBezTo>
                      <a:pt x="631" y="2896"/>
                      <a:pt x="867" y="2537"/>
                      <a:pt x="932" y="2122"/>
                    </a:cubicBezTo>
                    <a:cubicBezTo>
                      <a:pt x="932" y="2093"/>
                      <a:pt x="989" y="2065"/>
                      <a:pt x="1018" y="2093"/>
                    </a:cubicBezTo>
                    <a:cubicBezTo>
                      <a:pt x="1197" y="2301"/>
                      <a:pt x="1319" y="2509"/>
                      <a:pt x="1433" y="2745"/>
                    </a:cubicBezTo>
                    <a:cubicBezTo>
                      <a:pt x="1469" y="2781"/>
                      <a:pt x="1527" y="2781"/>
                      <a:pt x="1527" y="2717"/>
                    </a:cubicBezTo>
                    <a:cubicBezTo>
                      <a:pt x="1584" y="2272"/>
                      <a:pt x="1555" y="1821"/>
                      <a:pt x="1405" y="1405"/>
                    </a:cubicBezTo>
                    <a:cubicBezTo>
                      <a:pt x="1405" y="1377"/>
                      <a:pt x="1433" y="1312"/>
                      <a:pt x="1469" y="1348"/>
                    </a:cubicBezTo>
                    <a:cubicBezTo>
                      <a:pt x="1856" y="1405"/>
                      <a:pt x="2243" y="1642"/>
                      <a:pt x="2602" y="1556"/>
                    </a:cubicBezTo>
                    <a:cubicBezTo>
                      <a:pt x="2659" y="1556"/>
                      <a:pt x="2659" y="1491"/>
                      <a:pt x="2630" y="1463"/>
                    </a:cubicBezTo>
                    <a:lnTo>
                      <a:pt x="2007" y="839"/>
                    </a:lnTo>
                    <a:cubicBezTo>
                      <a:pt x="1971" y="810"/>
                      <a:pt x="1971" y="746"/>
                      <a:pt x="2035" y="746"/>
                    </a:cubicBezTo>
                    <a:cubicBezTo>
                      <a:pt x="2329" y="746"/>
                      <a:pt x="2602" y="631"/>
                      <a:pt x="2809" y="416"/>
                    </a:cubicBezTo>
                    <a:cubicBezTo>
                      <a:pt x="2867" y="388"/>
                      <a:pt x="2838" y="330"/>
                      <a:pt x="2781" y="330"/>
                    </a:cubicBezTo>
                    <a:cubicBezTo>
                      <a:pt x="2301" y="302"/>
                      <a:pt x="1856" y="1"/>
                      <a:pt x="1347" y="29"/>
                    </a:cubicBezTo>
                    <a:cubicBezTo>
                      <a:pt x="1075" y="29"/>
                      <a:pt x="839" y="151"/>
                      <a:pt x="659" y="330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9" name="Google Shape;3529;p24"/>
              <p:cNvSpPr/>
              <p:nvPr/>
            </p:nvSpPr>
            <p:spPr>
              <a:xfrm flipH="1">
                <a:off x="488255" y="1027150"/>
                <a:ext cx="34357" cy="84145"/>
              </a:xfrm>
              <a:custGeom>
                <a:avLst/>
                <a:gdLst/>
                <a:ahLst/>
                <a:cxnLst/>
                <a:rect l="l" t="t" r="r" b="b"/>
                <a:pathLst>
                  <a:path w="782" h="1915" fill="none" extrusionOk="0">
                    <a:moveTo>
                      <a:pt x="151" y="37"/>
                    </a:moveTo>
                    <a:cubicBezTo>
                      <a:pt x="180" y="1"/>
                      <a:pt x="180" y="1"/>
                      <a:pt x="208" y="1"/>
                    </a:cubicBezTo>
                    <a:lnTo>
                      <a:pt x="602" y="1"/>
                    </a:lnTo>
                    <a:cubicBezTo>
                      <a:pt x="423" y="538"/>
                      <a:pt x="452" y="1198"/>
                      <a:pt x="782" y="1649"/>
                    </a:cubicBezTo>
                    <a:cubicBezTo>
                      <a:pt x="660" y="1706"/>
                      <a:pt x="631" y="1828"/>
                      <a:pt x="602" y="1914"/>
                    </a:cubicBezTo>
                    <a:cubicBezTo>
                      <a:pt x="180" y="1405"/>
                      <a:pt x="0" y="717"/>
                      <a:pt x="122" y="65"/>
                    </a:cubicBezTo>
                    <a:cubicBezTo>
                      <a:pt x="151" y="65"/>
                      <a:pt x="151" y="37"/>
                      <a:pt x="151" y="37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0" name="Google Shape;3530;p24"/>
              <p:cNvSpPr/>
              <p:nvPr/>
            </p:nvSpPr>
            <p:spPr>
              <a:xfrm flipH="1">
                <a:off x="391291" y="1410395"/>
                <a:ext cx="52590" cy="84101"/>
              </a:xfrm>
              <a:custGeom>
                <a:avLst/>
                <a:gdLst/>
                <a:ahLst/>
                <a:cxnLst/>
                <a:rect l="l" t="t" r="r" b="b"/>
                <a:pathLst>
                  <a:path w="1197" h="1914" fill="none" extrusionOk="0">
                    <a:moveTo>
                      <a:pt x="566" y="179"/>
                    </a:moveTo>
                    <a:cubicBezTo>
                      <a:pt x="538" y="93"/>
                      <a:pt x="452" y="0"/>
                      <a:pt x="358" y="0"/>
                    </a:cubicBezTo>
                    <a:cubicBezTo>
                      <a:pt x="272" y="0"/>
                      <a:pt x="179" y="58"/>
                      <a:pt x="151" y="122"/>
                    </a:cubicBezTo>
                    <a:cubicBezTo>
                      <a:pt x="93" y="208"/>
                      <a:pt x="65" y="301"/>
                      <a:pt x="65" y="359"/>
                    </a:cubicBezTo>
                    <a:cubicBezTo>
                      <a:pt x="0" y="867"/>
                      <a:pt x="179" y="1376"/>
                      <a:pt x="538" y="1735"/>
                    </a:cubicBezTo>
                    <a:cubicBezTo>
                      <a:pt x="631" y="1820"/>
                      <a:pt x="745" y="1885"/>
                      <a:pt x="867" y="1914"/>
                    </a:cubicBezTo>
                    <a:cubicBezTo>
                      <a:pt x="960" y="1914"/>
                      <a:pt x="1104" y="1849"/>
                      <a:pt x="1139" y="1763"/>
                    </a:cubicBezTo>
                    <a:cubicBezTo>
                      <a:pt x="1197" y="1641"/>
                      <a:pt x="1104" y="1491"/>
                      <a:pt x="1046" y="1376"/>
                    </a:cubicBezTo>
                    <a:cubicBezTo>
                      <a:pt x="925" y="1197"/>
                      <a:pt x="810" y="1018"/>
                      <a:pt x="745" y="810"/>
                    </a:cubicBezTo>
                    <a:cubicBezTo>
                      <a:pt x="688" y="595"/>
                      <a:pt x="688" y="359"/>
                      <a:pt x="566" y="179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1" name="Google Shape;3531;p24"/>
              <p:cNvSpPr/>
              <p:nvPr/>
            </p:nvSpPr>
            <p:spPr>
              <a:xfrm flipH="1">
                <a:off x="390016" y="1956086"/>
                <a:ext cx="211327" cy="135423"/>
              </a:xfrm>
              <a:custGeom>
                <a:avLst/>
                <a:gdLst/>
                <a:ahLst/>
                <a:cxnLst/>
                <a:rect l="l" t="t" r="r" b="b"/>
                <a:pathLst>
                  <a:path w="4810" h="3082" fill="none" extrusionOk="0">
                    <a:moveTo>
                      <a:pt x="1972" y="395"/>
                    </a:moveTo>
                    <a:cubicBezTo>
                      <a:pt x="2244" y="330"/>
                      <a:pt x="2423" y="0"/>
                      <a:pt x="2717" y="0"/>
                    </a:cubicBezTo>
                    <a:cubicBezTo>
                      <a:pt x="3018" y="0"/>
                      <a:pt x="3168" y="359"/>
                      <a:pt x="3434" y="481"/>
                    </a:cubicBezTo>
                    <a:cubicBezTo>
                      <a:pt x="3677" y="574"/>
                      <a:pt x="3914" y="509"/>
                      <a:pt x="4150" y="509"/>
                    </a:cubicBezTo>
                    <a:cubicBezTo>
                      <a:pt x="4394" y="481"/>
                      <a:pt x="4659" y="538"/>
                      <a:pt x="4752" y="753"/>
                    </a:cubicBezTo>
                    <a:cubicBezTo>
                      <a:pt x="4809" y="932"/>
                      <a:pt x="4752" y="1111"/>
                      <a:pt x="4630" y="1226"/>
                    </a:cubicBezTo>
                    <a:cubicBezTo>
                      <a:pt x="4544" y="1376"/>
                      <a:pt x="4423" y="1498"/>
                      <a:pt x="4329" y="1649"/>
                    </a:cubicBezTo>
                    <a:cubicBezTo>
                      <a:pt x="4272" y="1763"/>
                      <a:pt x="4272" y="1943"/>
                      <a:pt x="4186" y="2064"/>
                    </a:cubicBezTo>
                    <a:cubicBezTo>
                      <a:pt x="4064" y="2215"/>
                      <a:pt x="3856" y="2301"/>
                      <a:pt x="3677" y="2330"/>
                    </a:cubicBezTo>
                    <a:cubicBezTo>
                      <a:pt x="3469" y="2365"/>
                      <a:pt x="3254" y="2330"/>
                      <a:pt x="3047" y="2301"/>
                    </a:cubicBezTo>
                    <a:cubicBezTo>
                      <a:pt x="2989" y="2301"/>
                      <a:pt x="2896" y="2301"/>
                      <a:pt x="2839" y="2365"/>
                    </a:cubicBezTo>
                    <a:cubicBezTo>
                      <a:pt x="2717" y="2423"/>
                      <a:pt x="2717" y="2545"/>
                      <a:pt x="2631" y="2659"/>
                    </a:cubicBezTo>
                    <a:cubicBezTo>
                      <a:pt x="2452" y="2931"/>
                      <a:pt x="2000" y="2838"/>
                      <a:pt x="1678" y="2903"/>
                    </a:cubicBezTo>
                    <a:cubicBezTo>
                      <a:pt x="1527" y="2931"/>
                      <a:pt x="1377" y="3017"/>
                      <a:pt x="1198" y="3046"/>
                    </a:cubicBezTo>
                    <a:cubicBezTo>
                      <a:pt x="811" y="3082"/>
                      <a:pt x="481" y="2781"/>
                      <a:pt x="273" y="2451"/>
                    </a:cubicBezTo>
                    <a:cubicBezTo>
                      <a:pt x="123" y="2215"/>
                      <a:pt x="1" y="1943"/>
                      <a:pt x="1" y="1649"/>
                    </a:cubicBezTo>
                    <a:cubicBezTo>
                      <a:pt x="30" y="1348"/>
                      <a:pt x="180" y="1047"/>
                      <a:pt x="452" y="961"/>
                    </a:cubicBezTo>
                    <a:cubicBezTo>
                      <a:pt x="538" y="932"/>
                      <a:pt x="632" y="932"/>
                      <a:pt x="718" y="868"/>
                    </a:cubicBezTo>
                    <a:cubicBezTo>
                      <a:pt x="868" y="782"/>
                      <a:pt x="897" y="538"/>
                      <a:pt x="1019" y="423"/>
                    </a:cubicBezTo>
                    <a:cubicBezTo>
                      <a:pt x="1284" y="215"/>
                      <a:pt x="1678" y="481"/>
                      <a:pt x="1972" y="395"/>
                    </a:cubicBezTo>
                    <a:close/>
                  </a:path>
                </a:pathLst>
              </a:custGeom>
              <a:noFill/>
              <a:ln w="3050" cap="rnd" cmpd="sng">
                <a:solidFill>
                  <a:srgbClr val="28481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2" name="Google Shape;3532;p24"/>
              <p:cNvSpPr/>
              <p:nvPr/>
            </p:nvSpPr>
            <p:spPr>
              <a:xfrm flipH="1">
                <a:off x="421518" y="1999542"/>
                <a:ext cx="176970" cy="58924"/>
              </a:xfrm>
              <a:custGeom>
                <a:avLst/>
                <a:gdLst/>
                <a:ahLst/>
                <a:cxnLst/>
                <a:rect l="l" t="t" r="r" b="b"/>
                <a:pathLst>
                  <a:path w="4028" h="1341" fill="none" extrusionOk="0">
                    <a:moveTo>
                      <a:pt x="4028" y="0"/>
                    </a:moveTo>
                    <a:cubicBezTo>
                      <a:pt x="3311" y="58"/>
                      <a:pt x="2595" y="151"/>
                      <a:pt x="1878" y="330"/>
                    </a:cubicBezTo>
                    <a:cubicBezTo>
                      <a:pt x="1190" y="538"/>
                      <a:pt x="538" y="839"/>
                      <a:pt x="0" y="1341"/>
                    </a:cubicBezTo>
                  </a:path>
                </a:pathLst>
              </a:custGeom>
              <a:noFill/>
              <a:ln w="3050" cap="rnd" cmpd="sng">
                <a:solidFill>
                  <a:srgbClr val="28481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3" name="Google Shape;3533;p24"/>
              <p:cNvSpPr/>
              <p:nvPr/>
            </p:nvSpPr>
            <p:spPr>
              <a:xfrm flipH="1">
                <a:off x="149780" y="1712043"/>
                <a:ext cx="251923" cy="240308"/>
              </a:xfrm>
              <a:custGeom>
                <a:avLst/>
                <a:gdLst/>
                <a:ahLst/>
                <a:cxnLst/>
                <a:rect l="l" t="t" r="r" b="b"/>
                <a:pathLst>
                  <a:path w="5734" h="5469" fill="none" extrusionOk="0">
                    <a:moveTo>
                      <a:pt x="2896" y="5411"/>
                    </a:moveTo>
                    <a:cubicBezTo>
                      <a:pt x="3763" y="5261"/>
                      <a:pt x="4565" y="4781"/>
                      <a:pt x="5131" y="4121"/>
                    </a:cubicBezTo>
                    <a:cubicBezTo>
                      <a:pt x="5461" y="3706"/>
                      <a:pt x="5733" y="3197"/>
                      <a:pt x="5733" y="2659"/>
                    </a:cubicBezTo>
                    <a:cubicBezTo>
                      <a:pt x="5733" y="2093"/>
                      <a:pt x="5404" y="1556"/>
                      <a:pt x="4895" y="1377"/>
                    </a:cubicBezTo>
                    <a:cubicBezTo>
                      <a:pt x="4565" y="1255"/>
                      <a:pt x="4178" y="1319"/>
                      <a:pt x="3849" y="1405"/>
                    </a:cubicBezTo>
                    <a:cubicBezTo>
                      <a:pt x="3727" y="1434"/>
                      <a:pt x="3612" y="1498"/>
                      <a:pt x="3490" y="1498"/>
                    </a:cubicBezTo>
                    <a:cubicBezTo>
                      <a:pt x="3189" y="1470"/>
                      <a:pt x="3189" y="1226"/>
                      <a:pt x="3161" y="1018"/>
                    </a:cubicBezTo>
                    <a:cubicBezTo>
                      <a:pt x="3103" y="753"/>
                      <a:pt x="3010" y="481"/>
                      <a:pt x="2831" y="302"/>
                    </a:cubicBezTo>
                    <a:cubicBezTo>
                      <a:pt x="2566" y="65"/>
                      <a:pt x="2179" y="1"/>
                      <a:pt x="1849" y="94"/>
                    </a:cubicBezTo>
                    <a:cubicBezTo>
                      <a:pt x="1520" y="180"/>
                      <a:pt x="1219" y="423"/>
                      <a:pt x="982" y="660"/>
                    </a:cubicBezTo>
                    <a:cubicBezTo>
                      <a:pt x="323" y="1377"/>
                      <a:pt x="0" y="2451"/>
                      <a:pt x="179" y="3405"/>
                    </a:cubicBezTo>
                    <a:cubicBezTo>
                      <a:pt x="265" y="3827"/>
                      <a:pt x="445" y="4272"/>
                      <a:pt x="832" y="4451"/>
                    </a:cubicBezTo>
                    <a:cubicBezTo>
                      <a:pt x="1133" y="4630"/>
                      <a:pt x="1520" y="4601"/>
                      <a:pt x="1792" y="4809"/>
                    </a:cubicBezTo>
                    <a:cubicBezTo>
                      <a:pt x="2057" y="4988"/>
                      <a:pt x="2179" y="5318"/>
                      <a:pt x="2473" y="5411"/>
                    </a:cubicBezTo>
                    <a:cubicBezTo>
                      <a:pt x="2623" y="5468"/>
                      <a:pt x="2774" y="5440"/>
                      <a:pt x="2896" y="5411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4" name="Google Shape;3534;p24"/>
              <p:cNvSpPr/>
              <p:nvPr/>
            </p:nvSpPr>
            <p:spPr>
              <a:xfrm flipH="1">
                <a:off x="218099" y="1788235"/>
                <a:ext cx="120646" cy="115606"/>
              </a:xfrm>
              <a:custGeom>
                <a:avLst/>
                <a:gdLst/>
                <a:ahLst/>
                <a:cxnLst/>
                <a:rect l="l" t="t" r="r" b="b"/>
                <a:pathLst>
                  <a:path w="2746" h="2631" fill="none" extrusionOk="0">
                    <a:moveTo>
                      <a:pt x="1011" y="58"/>
                    </a:moveTo>
                    <a:cubicBezTo>
                      <a:pt x="746" y="1"/>
                      <a:pt x="416" y="94"/>
                      <a:pt x="237" y="330"/>
                    </a:cubicBezTo>
                    <a:cubicBezTo>
                      <a:pt x="58" y="510"/>
                      <a:pt x="1" y="811"/>
                      <a:pt x="29" y="1047"/>
                    </a:cubicBezTo>
                    <a:cubicBezTo>
                      <a:pt x="29" y="1312"/>
                      <a:pt x="115" y="1585"/>
                      <a:pt x="208" y="1821"/>
                    </a:cubicBezTo>
                    <a:cubicBezTo>
                      <a:pt x="294" y="2029"/>
                      <a:pt x="388" y="2244"/>
                      <a:pt x="474" y="2452"/>
                    </a:cubicBezTo>
                    <a:cubicBezTo>
                      <a:pt x="502" y="2480"/>
                      <a:pt x="502" y="2509"/>
                      <a:pt x="538" y="2538"/>
                    </a:cubicBezTo>
                    <a:cubicBezTo>
                      <a:pt x="538" y="2566"/>
                      <a:pt x="567" y="2566"/>
                      <a:pt x="595" y="2566"/>
                    </a:cubicBezTo>
                    <a:cubicBezTo>
                      <a:pt x="746" y="2631"/>
                      <a:pt x="896" y="2602"/>
                      <a:pt x="1076" y="2538"/>
                    </a:cubicBezTo>
                    <a:cubicBezTo>
                      <a:pt x="1369" y="2452"/>
                      <a:pt x="1699" y="2330"/>
                      <a:pt x="2000" y="2179"/>
                    </a:cubicBezTo>
                    <a:cubicBezTo>
                      <a:pt x="2151" y="2122"/>
                      <a:pt x="2294" y="2065"/>
                      <a:pt x="2444" y="1943"/>
                    </a:cubicBezTo>
                    <a:cubicBezTo>
                      <a:pt x="2595" y="1792"/>
                      <a:pt x="2688" y="1613"/>
                      <a:pt x="2717" y="1405"/>
                    </a:cubicBezTo>
                    <a:cubicBezTo>
                      <a:pt x="2745" y="1226"/>
                      <a:pt x="2688" y="990"/>
                      <a:pt x="2537" y="868"/>
                    </a:cubicBezTo>
                    <a:cubicBezTo>
                      <a:pt x="2416" y="746"/>
                      <a:pt x="2236" y="689"/>
                      <a:pt x="2086" y="660"/>
                    </a:cubicBezTo>
                    <a:cubicBezTo>
                      <a:pt x="1907" y="660"/>
                      <a:pt x="1728" y="689"/>
                      <a:pt x="1577" y="717"/>
                    </a:cubicBezTo>
                    <a:lnTo>
                      <a:pt x="1520" y="717"/>
                    </a:lnTo>
                    <a:cubicBezTo>
                      <a:pt x="1491" y="717"/>
                      <a:pt x="1491" y="567"/>
                      <a:pt x="1491" y="538"/>
                    </a:cubicBezTo>
                    <a:cubicBezTo>
                      <a:pt x="1463" y="452"/>
                      <a:pt x="1434" y="388"/>
                      <a:pt x="1369" y="330"/>
                    </a:cubicBezTo>
                    <a:cubicBezTo>
                      <a:pt x="1283" y="209"/>
                      <a:pt x="1162" y="123"/>
                      <a:pt x="1011" y="58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5" name="Google Shape;3535;p24"/>
              <p:cNvSpPr/>
              <p:nvPr/>
            </p:nvSpPr>
            <p:spPr>
              <a:xfrm flipH="1">
                <a:off x="236376" y="1717403"/>
                <a:ext cx="18628" cy="59231"/>
              </a:xfrm>
              <a:custGeom>
                <a:avLst/>
                <a:gdLst/>
                <a:ahLst/>
                <a:cxnLst/>
                <a:rect l="l" t="t" r="r" b="b"/>
                <a:pathLst>
                  <a:path w="424" h="1348" fill="none" extrusionOk="0">
                    <a:moveTo>
                      <a:pt x="209" y="416"/>
                    </a:moveTo>
                    <a:cubicBezTo>
                      <a:pt x="209" y="330"/>
                      <a:pt x="180" y="208"/>
                      <a:pt x="94" y="122"/>
                    </a:cubicBezTo>
                    <a:cubicBezTo>
                      <a:pt x="180" y="58"/>
                      <a:pt x="245" y="29"/>
                      <a:pt x="302" y="0"/>
                    </a:cubicBezTo>
                    <a:lnTo>
                      <a:pt x="359" y="0"/>
                    </a:lnTo>
                    <a:lnTo>
                      <a:pt x="388" y="0"/>
                    </a:lnTo>
                    <a:cubicBezTo>
                      <a:pt x="424" y="58"/>
                      <a:pt x="424" y="94"/>
                      <a:pt x="424" y="151"/>
                    </a:cubicBezTo>
                    <a:cubicBezTo>
                      <a:pt x="424" y="538"/>
                      <a:pt x="330" y="896"/>
                      <a:pt x="151" y="1226"/>
                    </a:cubicBezTo>
                    <a:cubicBezTo>
                      <a:pt x="123" y="1283"/>
                      <a:pt x="65" y="1348"/>
                      <a:pt x="1" y="1312"/>
                    </a:cubicBezTo>
                    <a:cubicBezTo>
                      <a:pt x="151" y="1047"/>
                      <a:pt x="245" y="746"/>
                      <a:pt x="209" y="416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6" name="Google Shape;3536;p24"/>
              <p:cNvSpPr/>
              <p:nvPr/>
            </p:nvSpPr>
            <p:spPr>
              <a:xfrm flipH="1">
                <a:off x="279827" y="1825100"/>
                <a:ext cx="23637" cy="27419"/>
              </a:xfrm>
              <a:custGeom>
                <a:avLst/>
                <a:gdLst/>
                <a:ahLst/>
                <a:cxnLst/>
                <a:rect l="l" t="t" r="r" b="b"/>
                <a:pathLst>
                  <a:path w="538" h="624" fill="none" extrusionOk="0">
                    <a:moveTo>
                      <a:pt x="29" y="387"/>
                    </a:moveTo>
                    <a:cubicBezTo>
                      <a:pt x="0" y="445"/>
                      <a:pt x="0" y="538"/>
                      <a:pt x="58" y="595"/>
                    </a:cubicBezTo>
                    <a:cubicBezTo>
                      <a:pt x="93" y="624"/>
                      <a:pt x="151" y="624"/>
                      <a:pt x="208" y="624"/>
                    </a:cubicBezTo>
                    <a:cubicBezTo>
                      <a:pt x="273" y="595"/>
                      <a:pt x="301" y="566"/>
                      <a:pt x="330" y="509"/>
                    </a:cubicBezTo>
                    <a:cubicBezTo>
                      <a:pt x="387" y="416"/>
                      <a:pt x="416" y="330"/>
                      <a:pt x="452" y="237"/>
                    </a:cubicBezTo>
                    <a:cubicBezTo>
                      <a:pt x="538" y="0"/>
                      <a:pt x="93" y="294"/>
                      <a:pt x="29" y="387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7" name="Google Shape;3537;p24"/>
              <p:cNvSpPr/>
              <p:nvPr/>
            </p:nvSpPr>
            <p:spPr>
              <a:xfrm flipH="1">
                <a:off x="265329" y="1840831"/>
                <a:ext cx="13268" cy="23684"/>
              </a:xfrm>
              <a:custGeom>
                <a:avLst/>
                <a:gdLst/>
                <a:ahLst/>
                <a:cxnLst/>
                <a:rect l="l" t="t" r="r" b="b"/>
                <a:pathLst>
                  <a:path w="302" h="539" fill="none" extrusionOk="0">
                    <a:moveTo>
                      <a:pt x="0" y="330"/>
                    </a:moveTo>
                    <a:cubicBezTo>
                      <a:pt x="0" y="388"/>
                      <a:pt x="0" y="474"/>
                      <a:pt x="65" y="509"/>
                    </a:cubicBezTo>
                    <a:cubicBezTo>
                      <a:pt x="122" y="538"/>
                      <a:pt x="208" y="509"/>
                      <a:pt x="244" y="474"/>
                    </a:cubicBezTo>
                    <a:cubicBezTo>
                      <a:pt x="301" y="416"/>
                      <a:pt x="301" y="359"/>
                      <a:pt x="301" y="266"/>
                    </a:cubicBezTo>
                    <a:cubicBezTo>
                      <a:pt x="301" y="208"/>
                      <a:pt x="301" y="115"/>
                      <a:pt x="273" y="29"/>
                    </a:cubicBezTo>
                    <a:cubicBezTo>
                      <a:pt x="244" y="1"/>
                      <a:pt x="208" y="1"/>
                      <a:pt x="208" y="1"/>
                    </a:cubicBezTo>
                    <a:cubicBezTo>
                      <a:pt x="65" y="58"/>
                      <a:pt x="0" y="180"/>
                      <a:pt x="0" y="330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8" name="Google Shape;3538;p24"/>
              <p:cNvSpPr/>
              <p:nvPr/>
            </p:nvSpPr>
            <p:spPr>
              <a:xfrm flipH="1">
                <a:off x="530433" y="1839557"/>
                <a:ext cx="73415" cy="69337"/>
              </a:xfrm>
              <a:custGeom>
                <a:avLst/>
                <a:gdLst/>
                <a:ahLst/>
                <a:cxnLst/>
                <a:rect l="l" t="t" r="r" b="b"/>
                <a:pathLst>
                  <a:path w="1671" h="1578" fill="none" extrusionOk="0">
                    <a:moveTo>
                      <a:pt x="302" y="237"/>
                    </a:moveTo>
                    <a:cubicBezTo>
                      <a:pt x="122" y="417"/>
                      <a:pt x="1" y="682"/>
                      <a:pt x="1" y="954"/>
                    </a:cubicBezTo>
                    <a:cubicBezTo>
                      <a:pt x="1" y="1011"/>
                      <a:pt x="1" y="1105"/>
                      <a:pt x="29" y="1162"/>
                    </a:cubicBezTo>
                    <a:cubicBezTo>
                      <a:pt x="58" y="1255"/>
                      <a:pt x="122" y="1312"/>
                      <a:pt x="208" y="1341"/>
                    </a:cubicBezTo>
                    <a:cubicBezTo>
                      <a:pt x="416" y="1520"/>
                      <a:pt x="660" y="1578"/>
                      <a:pt x="925" y="1578"/>
                    </a:cubicBezTo>
                    <a:cubicBezTo>
                      <a:pt x="1018" y="1578"/>
                      <a:pt x="1076" y="1578"/>
                      <a:pt x="1162" y="1549"/>
                    </a:cubicBezTo>
                    <a:cubicBezTo>
                      <a:pt x="1462" y="1463"/>
                      <a:pt x="1670" y="1162"/>
                      <a:pt x="1670" y="861"/>
                    </a:cubicBezTo>
                    <a:cubicBezTo>
                      <a:pt x="1670" y="538"/>
                      <a:pt x="1462" y="237"/>
                      <a:pt x="1197" y="116"/>
                    </a:cubicBezTo>
                    <a:cubicBezTo>
                      <a:pt x="896" y="1"/>
                      <a:pt x="538" y="58"/>
                      <a:pt x="302" y="237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9" name="Google Shape;3539;p24"/>
              <p:cNvSpPr/>
              <p:nvPr/>
            </p:nvSpPr>
            <p:spPr>
              <a:xfrm flipH="1">
                <a:off x="369844" y="2454982"/>
                <a:ext cx="56720" cy="14544"/>
              </a:xfrm>
              <a:custGeom>
                <a:avLst/>
                <a:gdLst/>
                <a:ahLst/>
                <a:cxnLst/>
                <a:rect l="l" t="t" r="r" b="b"/>
                <a:pathLst>
                  <a:path w="1291" h="331" extrusionOk="0">
                    <a:moveTo>
                      <a:pt x="359" y="1"/>
                    </a:moveTo>
                    <a:cubicBezTo>
                      <a:pt x="215" y="1"/>
                      <a:pt x="0" y="94"/>
                      <a:pt x="0" y="244"/>
                    </a:cubicBezTo>
                    <a:cubicBezTo>
                      <a:pt x="106" y="237"/>
                      <a:pt x="210" y="233"/>
                      <a:pt x="312" y="233"/>
                    </a:cubicBezTo>
                    <a:cubicBezTo>
                      <a:pt x="619" y="233"/>
                      <a:pt x="914" y="266"/>
                      <a:pt x="1226" y="330"/>
                    </a:cubicBezTo>
                    <a:cubicBezTo>
                      <a:pt x="1226" y="244"/>
                      <a:pt x="1255" y="180"/>
                      <a:pt x="1290" y="122"/>
                    </a:cubicBezTo>
                    <a:cubicBezTo>
                      <a:pt x="989" y="36"/>
                      <a:pt x="688" y="1"/>
                      <a:pt x="359" y="1"/>
                    </a:cubicBezTo>
                    <a:close/>
                  </a:path>
                </a:pathLst>
              </a:custGeom>
              <a:solidFill>
                <a:srgbClr val="F7D79F"/>
              </a:solidFill>
              <a:ln w="3050" cap="rnd" cmpd="sng">
                <a:solidFill>
                  <a:srgbClr val="28481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0" name="Google Shape;3540;p24"/>
              <p:cNvSpPr/>
              <p:nvPr/>
            </p:nvSpPr>
            <p:spPr>
              <a:xfrm flipH="1">
                <a:off x="198234" y="2457399"/>
                <a:ext cx="175740" cy="307492"/>
              </a:xfrm>
              <a:custGeom>
                <a:avLst/>
                <a:gdLst/>
                <a:ahLst/>
                <a:cxnLst/>
                <a:rect l="l" t="t" r="r" b="b"/>
                <a:pathLst>
                  <a:path w="4000" h="6998" extrusionOk="0">
                    <a:moveTo>
                      <a:pt x="482" y="1"/>
                    </a:moveTo>
                    <a:cubicBezTo>
                      <a:pt x="280" y="1"/>
                      <a:pt x="81" y="57"/>
                      <a:pt x="29" y="247"/>
                    </a:cubicBezTo>
                    <a:cubicBezTo>
                      <a:pt x="0" y="397"/>
                      <a:pt x="122" y="576"/>
                      <a:pt x="237" y="662"/>
                    </a:cubicBezTo>
                    <a:cubicBezTo>
                      <a:pt x="660" y="1114"/>
                      <a:pt x="1104" y="1558"/>
                      <a:pt x="1433" y="2095"/>
                    </a:cubicBezTo>
                    <a:cubicBezTo>
                      <a:pt x="2329" y="3414"/>
                      <a:pt x="2508" y="5084"/>
                      <a:pt x="2745" y="6668"/>
                    </a:cubicBezTo>
                    <a:cubicBezTo>
                      <a:pt x="2781" y="6818"/>
                      <a:pt x="2838" y="6997"/>
                      <a:pt x="2989" y="6997"/>
                    </a:cubicBezTo>
                    <a:cubicBezTo>
                      <a:pt x="3046" y="6969"/>
                      <a:pt x="3075" y="6933"/>
                      <a:pt x="3139" y="6904"/>
                    </a:cubicBezTo>
                    <a:cubicBezTo>
                      <a:pt x="3583" y="6546"/>
                      <a:pt x="3763" y="5922"/>
                      <a:pt x="3856" y="5356"/>
                    </a:cubicBezTo>
                    <a:cubicBezTo>
                      <a:pt x="3999" y="4188"/>
                      <a:pt x="3856" y="2991"/>
                      <a:pt x="3282" y="2009"/>
                    </a:cubicBezTo>
                    <a:cubicBezTo>
                      <a:pt x="2745" y="992"/>
                      <a:pt x="1763" y="189"/>
                      <a:pt x="631" y="10"/>
                    </a:cubicBezTo>
                    <a:cubicBezTo>
                      <a:pt x="583" y="4"/>
                      <a:pt x="532" y="1"/>
                      <a:pt x="482" y="1"/>
                    </a:cubicBezTo>
                    <a:close/>
                  </a:path>
                </a:pathLst>
              </a:custGeom>
              <a:solidFill>
                <a:srgbClr val="F7D79F"/>
              </a:solidFill>
              <a:ln w="3050" cap="rnd" cmpd="sng">
                <a:solidFill>
                  <a:srgbClr val="28481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1" name="Google Shape;3541;p24"/>
              <p:cNvSpPr/>
              <p:nvPr/>
            </p:nvSpPr>
            <p:spPr>
              <a:xfrm flipH="1">
                <a:off x="249243" y="2513730"/>
                <a:ext cx="46044" cy="51410"/>
              </a:xfrm>
              <a:custGeom>
                <a:avLst/>
                <a:gdLst/>
                <a:ahLst/>
                <a:cxnLst/>
                <a:rect l="l" t="t" r="r" b="b"/>
                <a:pathLst>
                  <a:path w="1048" h="1170" extrusionOk="0">
                    <a:moveTo>
                      <a:pt x="449" y="0"/>
                    </a:moveTo>
                    <a:cubicBezTo>
                      <a:pt x="362" y="0"/>
                      <a:pt x="286" y="32"/>
                      <a:pt x="237" y="97"/>
                    </a:cubicBezTo>
                    <a:cubicBezTo>
                      <a:pt x="209" y="133"/>
                      <a:pt x="180" y="161"/>
                      <a:pt x="151" y="190"/>
                    </a:cubicBezTo>
                    <a:cubicBezTo>
                      <a:pt x="123" y="276"/>
                      <a:pt x="58" y="341"/>
                      <a:pt x="29" y="455"/>
                    </a:cubicBezTo>
                    <a:cubicBezTo>
                      <a:pt x="1" y="548"/>
                      <a:pt x="1" y="670"/>
                      <a:pt x="29" y="756"/>
                    </a:cubicBezTo>
                    <a:cubicBezTo>
                      <a:pt x="58" y="849"/>
                      <a:pt x="94" y="907"/>
                      <a:pt x="151" y="964"/>
                    </a:cubicBezTo>
                    <a:cubicBezTo>
                      <a:pt x="180" y="1028"/>
                      <a:pt x="237" y="1086"/>
                      <a:pt x="302" y="1114"/>
                    </a:cubicBezTo>
                    <a:cubicBezTo>
                      <a:pt x="364" y="1153"/>
                      <a:pt x="436" y="1169"/>
                      <a:pt x="510" y="1169"/>
                    </a:cubicBezTo>
                    <a:cubicBezTo>
                      <a:pt x="614" y="1169"/>
                      <a:pt x="722" y="1136"/>
                      <a:pt x="811" y="1086"/>
                    </a:cubicBezTo>
                    <a:cubicBezTo>
                      <a:pt x="954" y="964"/>
                      <a:pt x="1047" y="785"/>
                      <a:pt x="1047" y="606"/>
                    </a:cubicBezTo>
                    <a:cubicBezTo>
                      <a:pt x="1047" y="427"/>
                      <a:pt x="954" y="247"/>
                      <a:pt x="811" y="133"/>
                    </a:cubicBezTo>
                    <a:cubicBezTo>
                      <a:pt x="717" y="68"/>
                      <a:pt x="631" y="11"/>
                      <a:pt x="538" y="11"/>
                    </a:cubicBezTo>
                    <a:cubicBezTo>
                      <a:pt x="508" y="4"/>
                      <a:pt x="478" y="0"/>
                      <a:pt x="449" y="0"/>
                    </a:cubicBezTo>
                    <a:close/>
                  </a:path>
                </a:pathLst>
              </a:custGeom>
              <a:solidFill>
                <a:srgbClr val="F7D79F"/>
              </a:solidFill>
              <a:ln w="3050" cap="rnd" cmpd="sng">
                <a:solidFill>
                  <a:srgbClr val="28481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2" name="Google Shape;3542;p24"/>
              <p:cNvSpPr/>
              <p:nvPr/>
            </p:nvSpPr>
            <p:spPr>
              <a:xfrm flipH="1">
                <a:off x="288608" y="2478622"/>
                <a:ext cx="46000" cy="43984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1001" extrusionOk="0">
                    <a:moveTo>
                      <a:pt x="358" y="0"/>
                    </a:moveTo>
                    <a:cubicBezTo>
                      <a:pt x="272" y="36"/>
                      <a:pt x="179" y="122"/>
                      <a:pt x="122" y="179"/>
                    </a:cubicBezTo>
                    <a:cubicBezTo>
                      <a:pt x="57" y="301"/>
                      <a:pt x="0" y="452"/>
                      <a:pt x="29" y="573"/>
                    </a:cubicBezTo>
                    <a:cubicBezTo>
                      <a:pt x="57" y="753"/>
                      <a:pt x="237" y="867"/>
                      <a:pt x="416" y="960"/>
                    </a:cubicBezTo>
                    <a:cubicBezTo>
                      <a:pt x="461" y="981"/>
                      <a:pt x="503" y="1001"/>
                      <a:pt x="534" y="1001"/>
                    </a:cubicBezTo>
                    <a:cubicBezTo>
                      <a:pt x="547" y="1001"/>
                      <a:pt x="558" y="997"/>
                      <a:pt x="566" y="989"/>
                    </a:cubicBezTo>
                    <a:cubicBezTo>
                      <a:pt x="659" y="989"/>
                      <a:pt x="717" y="960"/>
                      <a:pt x="774" y="896"/>
                    </a:cubicBezTo>
                    <a:cubicBezTo>
                      <a:pt x="924" y="753"/>
                      <a:pt x="1046" y="573"/>
                      <a:pt x="989" y="394"/>
                    </a:cubicBezTo>
                    <a:cubicBezTo>
                      <a:pt x="953" y="215"/>
                      <a:pt x="774" y="93"/>
                      <a:pt x="595" y="36"/>
                    </a:cubicBezTo>
                    <a:cubicBezTo>
                      <a:pt x="537" y="0"/>
                      <a:pt x="451" y="0"/>
                      <a:pt x="358" y="0"/>
                    </a:cubicBezTo>
                    <a:close/>
                  </a:path>
                </a:pathLst>
              </a:custGeom>
              <a:solidFill>
                <a:srgbClr val="F7D79F"/>
              </a:solidFill>
              <a:ln w="3050" cap="rnd" cmpd="sng">
                <a:solidFill>
                  <a:srgbClr val="28481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3" name="Google Shape;3543;p24"/>
              <p:cNvSpPr/>
              <p:nvPr/>
            </p:nvSpPr>
            <p:spPr>
              <a:xfrm flipH="1">
                <a:off x="212425" y="2631006"/>
                <a:ext cx="48856" cy="41128"/>
              </a:xfrm>
              <a:custGeom>
                <a:avLst/>
                <a:gdLst/>
                <a:ahLst/>
                <a:cxnLst/>
                <a:rect l="l" t="t" r="r" b="b"/>
                <a:pathLst>
                  <a:path w="1112" h="936" extrusionOk="0">
                    <a:moveTo>
                      <a:pt x="538" y="1"/>
                    </a:moveTo>
                    <a:cubicBezTo>
                      <a:pt x="395" y="1"/>
                      <a:pt x="244" y="58"/>
                      <a:pt x="151" y="180"/>
                    </a:cubicBezTo>
                    <a:cubicBezTo>
                      <a:pt x="123" y="208"/>
                      <a:pt x="94" y="266"/>
                      <a:pt x="65" y="294"/>
                    </a:cubicBezTo>
                    <a:cubicBezTo>
                      <a:pt x="37" y="445"/>
                      <a:pt x="1" y="445"/>
                      <a:pt x="94" y="595"/>
                    </a:cubicBezTo>
                    <a:cubicBezTo>
                      <a:pt x="151" y="775"/>
                      <a:pt x="302" y="896"/>
                      <a:pt x="481" y="925"/>
                    </a:cubicBezTo>
                    <a:cubicBezTo>
                      <a:pt x="516" y="932"/>
                      <a:pt x="554" y="935"/>
                      <a:pt x="594" y="935"/>
                    </a:cubicBezTo>
                    <a:cubicBezTo>
                      <a:pt x="724" y="935"/>
                      <a:pt x="868" y="897"/>
                      <a:pt x="961" y="803"/>
                    </a:cubicBezTo>
                    <a:cubicBezTo>
                      <a:pt x="1076" y="653"/>
                      <a:pt x="1112" y="474"/>
                      <a:pt x="1047" y="294"/>
                    </a:cubicBezTo>
                    <a:cubicBezTo>
                      <a:pt x="1018" y="266"/>
                      <a:pt x="990" y="208"/>
                      <a:pt x="961" y="151"/>
                    </a:cubicBezTo>
                    <a:cubicBezTo>
                      <a:pt x="839" y="58"/>
                      <a:pt x="689" y="1"/>
                      <a:pt x="538" y="1"/>
                    </a:cubicBezTo>
                    <a:close/>
                  </a:path>
                </a:pathLst>
              </a:custGeom>
              <a:solidFill>
                <a:srgbClr val="F7D79F"/>
              </a:solidFill>
              <a:ln w="3050" cap="rnd" cmpd="sng">
                <a:solidFill>
                  <a:srgbClr val="28481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4" name="Google Shape;3544;p24"/>
              <p:cNvSpPr/>
              <p:nvPr/>
            </p:nvSpPr>
            <p:spPr>
              <a:xfrm flipH="1">
                <a:off x="220289" y="2575070"/>
                <a:ext cx="47274" cy="45873"/>
              </a:xfrm>
              <a:custGeom>
                <a:avLst/>
                <a:gdLst/>
                <a:ahLst/>
                <a:cxnLst/>
                <a:rect l="l" t="t" r="r" b="b"/>
                <a:pathLst>
                  <a:path w="1076" h="1044" extrusionOk="0">
                    <a:moveTo>
                      <a:pt x="463" y="1"/>
                    </a:moveTo>
                    <a:cubicBezTo>
                      <a:pt x="395" y="1"/>
                      <a:pt x="328" y="8"/>
                      <a:pt x="266" y="19"/>
                    </a:cubicBezTo>
                    <a:cubicBezTo>
                      <a:pt x="237" y="48"/>
                      <a:pt x="180" y="77"/>
                      <a:pt x="144" y="105"/>
                    </a:cubicBezTo>
                    <a:cubicBezTo>
                      <a:pt x="29" y="227"/>
                      <a:pt x="0" y="227"/>
                      <a:pt x="0" y="406"/>
                    </a:cubicBezTo>
                    <a:cubicBezTo>
                      <a:pt x="0" y="586"/>
                      <a:pt x="58" y="765"/>
                      <a:pt x="208" y="915"/>
                    </a:cubicBezTo>
                    <a:cubicBezTo>
                      <a:pt x="295" y="1002"/>
                      <a:pt x="438" y="1043"/>
                      <a:pt x="580" y="1043"/>
                    </a:cubicBezTo>
                    <a:cubicBezTo>
                      <a:pt x="626" y="1043"/>
                      <a:pt x="673" y="1039"/>
                      <a:pt x="717" y="1030"/>
                    </a:cubicBezTo>
                    <a:cubicBezTo>
                      <a:pt x="896" y="973"/>
                      <a:pt x="1040" y="793"/>
                      <a:pt x="1075" y="614"/>
                    </a:cubicBezTo>
                    <a:cubicBezTo>
                      <a:pt x="1075" y="557"/>
                      <a:pt x="1075" y="492"/>
                      <a:pt x="1040" y="435"/>
                    </a:cubicBezTo>
                    <a:cubicBezTo>
                      <a:pt x="1011" y="256"/>
                      <a:pt x="896" y="134"/>
                      <a:pt x="746" y="48"/>
                    </a:cubicBezTo>
                    <a:cubicBezTo>
                      <a:pt x="658" y="15"/>
                      <a:pt x="560" y="1"/>
                      <a:pt x="463" y="1"/>
                    </a:cubicBezTo>
                    <a:close/>
                  </a:path>
                </a:pathLst>
              </a:custGeom>
              <a:solidFill>
                <a:srgbClr val="F7D79F"/>
              </a:solidFill>
              <a:ln w="3050" cap="rnd" cmpd="sng">
                <a:solidFill>
                  <a:srgbClr val="28481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5" name="Google Shape;3545;p24"/>
              <p:cNvSpPr/>
              <p:nvPr/>
            </p:nvSpPr>
            <p:spPr>
              <a:xfrm flipH="1">
                <a:off x="215237" y="2683514"/>
                <a:ext cx="40684" cy="37920"/>
              </a:xfrm>
              <a:custGeom>
                <a:avLst/>
                <a:gdLst/>
                <a:ahLst/>
                <a:cxnLst/>
                <a:rect l="l" t="t" r="r" b="b"/>
                <a:pathLst>
                  <a:path w="926" h="863" extrusionOk="0">
                    <a:moveTo>
                      <a:pt x="417" y="0"/>
                    </a:moveTo>
                    <a:cubicBezTo>
                      <a:pt x="330" y="0"/>
                      <a:pt x="246" y="22"/>
                      <a:pt x="180" y="88"/>
                    </a:cubicBezTo>
                    <a:cubicBezTo>
                      <a:pt x="151" y="117"/>
                      <a:pt x="122" y="146"/>
                      <a:pt x="94" y="210"/>
                    </a:cubicBezTo>
                    <a:cubicBezTo>
                      <a:pt x="1" y="418"/>
                      <a:pt x="122" y="683"/>
                      <a:pt x="330" y="805"/>
                    </a:cubicBezTo>
                    <a:cubicBezTo>
                      <a:pt x="388" y="834"/>
                      <a:pt x="481" y="862"/>
                      <a:pt x="538" y="862"/>
                    </a:cubicBezTo>
                    <a:cubicBezTo>
                      <a:pt x="660" y="862"/>
                      <a:pt x="775" y="776"/>
                      <a:pt x="839" y="683"/>
                    </a:cubicBezTo>
                    <a:cubicBezTo>
                      <a:pt x="896" y="597"/>
                      <a:pt x="925" y="475"/>
                      <a:pt x="896" y="353"/>
                    </a:cubicBezTo>
                    <a:cubicBezTo>
                      <a:pt x="896" y="267"/>
                      <a:pt x="868" y="210"/>
                      <a:pt x="810" y="146"/>
                    </a:cubicBezTo>
                    <a:cubicBezTo>
                      <a:pt x="746" y="88"/>
                      <a:pt x="689" y="60"/>
                      <a:pt x="631" y="31"/>
                    </a:cubicBezTo>
                    <a:cubicBezTo>
                      <a:pt x="563" y="15"/>
                      <a:pt x="489" y="0"/>
                      <a:pt x="417" y="0"/>
                    </a:cubicBezTo>
                    <a:close/>
                  </a:path>
                </a:pathLst>
              </a:custGeom>
              <a:solidFill>
                <a:srgbClr val="F7D79F"/>
              </a:solidFill>
              <a:ln w="3050" cap="rnd" cmpd="sng">
                <a:solidFill>
                  <a:srgbClr val="28481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546" name="Google Shape;3546;p24"/>
              <p:cNvGrpSpPr/>
              <p:nvPr/>
            </p:nvGrpSpPr>
            <p:grpSpPr>
              <a:xfrm flipH="1">
                <a:off x="124913" y="9"/>
                <a:ext cx="481440" cy="850239"/>
                <a:chOff x="8631207" y="6184"/>
                <a:chExt cx="481440" cy="850239"/>
              </a:xfrm>
            </p:grpSpPr>
            <p:sp>
              <p:nvSpPr>
                <p:cNvPr id="3547" name="Google Shape;3547;p24"/>
                <p:cNvSpPr/>
                <p:nvPr/>
              </p:nvSpPr>
              <p:spPr>
                <a:xfrm>
                  <a:off x="8837130" y="6184"/>
                  <a:ext cx="275516" cy="3634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71" h="8271" fill="none" extrusionOk="0">
                      <a:moveTo>
                        <a:pt x="1641" y="8270"/>
                      </a:moveTo>
                      <a:cubicBezTo>
                        <a:pt x="2716" y="6866"/>
                        <a:pt x="4328" y="5913"/>
                        <a:pt x="6091" y="5640"/>
                      </a:cubicBezTo>
                      <a:cubicBezTo>
                        <a:pt x="6271" y="5225"/>
                        <a:pt x="6091" y="4744"/>
                        <a:pt x="5884" y="4329"/>
                      </a:cubicBezTo>
                      <a:cubicBezTo>
                        <a:pt x="5848" y="4271"/>
                        <a:pt x="5819" y="4178"/>
                        <a:pt x="5762" y="4150"/>
                      </a:cubicBezTo>
                      <a:cubicBezTo>
                        <a:pt x="5669" y="4121"/>
                        <a:pt x="5554" y="4150"/>
                        <a:pt x="5461" y="4207"/>
                      </a:cubicBezTo>
                      <a:cubicBezTo>
                        <a:pt x="4207" y="4866"/>
                        <a:pt x="3282" y="5497"/>
                        <a:pt x="2121" y="6328"/>
                      </a:cubicBezTo>
                      <a:cubicBezTo>
                        <a:pt x="3103" y="4300"/>
                        <a:pt x="3913" y="2867"/>
                        <a:pt x="4809" y="688"/>
                      </a:cubicBezTo>
                      <a:cubicBezTo>
                        <a:pt x="4479" y="387"/>
                        <a:pt x="4092" y="151"/>
                        <a:pt x="3669" y="0"/>
                      </a:cubicBezTo>
                      <a:cubicBezTo>
                        <a:pt x="2745" y="1849"/>
                        <a:pt x="1999" y="3970"/>
                        <a:pt x="1254" y="5913"/>
                      </a:cubicBezTo>
                      <a:cubicBezTo>
                        <a:pt x="1519" y="4508"/>
                        <a:pt x="1612" y="2924"/>
                        <a:pt x="1727" y="1462"/>
                      </a:cubicBezTo>
                      <a:cubicBezTo>
                        <a:pt x="1132" y="1520"/>
                        <a:pt x="566" y="1641"/>
                        <a:pt x="0" y="1821"/>
                      </a:cubicBezTo>
                      <a:cubicBezTo>
                        <a:pt x="150" y="3763"/>
                        <a:pt x="265" y="5733"/>
                        <a:pt x="330" y="7675"/>
                      </a:cubicBezTo>
                    </a:path>
                  </a:pathLst>
                </a:custGeom>
                <a:noFill/>
                <a:ln w="3050" cap="flat" cmpd="sng">
                  <a:solidFill>
                    <a:srgbClr val="28481F"/>
                  </a:solidFill>
                  <a:prstDash val="solid"/>
                  <a:miter lim="716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48" name="Google Shape;3548;p24"/>
                <p:cNvSpPr/>
                <p:nvPr/>
              </p:nvSpPr>
              <p:spPr>
                <a:xfrm>
                  <a:off x="8861998" y="246140"/>
                  <a:ext cx="35280" cy="102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3" h="2330" fill="none" extrusionOk="0">
                      <a:moveTo>
                        <a:pt x="803" y="0"/>
                      </a:moveTo>
                      <a:cubicBezTo>
                        <a:pt x="566" y="781"/>
                        <a:pt x="330" y="1555"/>
                        <a:pt x="0" y="2329"/>
                      </a:cubicBezTo>
                    </a:path>
                  </a:pathLst>
                </a:custGeom>
                <a:noFill/>
                <a:ln w="3050" cap="flat" cmpd="sng">
                  <a:solidFill>
                    <a:srgbClr val="28481F"/>
                  </a:solidFill>
                  <a:prstDash val="solid"/>
                  <a:miter lim="716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49" name="Google Shape;3549;p24"/>
                <p:cNvSpPr/>
                <p:nvPr/>
              </p:nvSpPr>
              <p:spPr>
                <a:xfrm>
                  <a:off x="8886865" y="260596"/>
                  <a:ext cx="55138" cy="10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5" h="2302" fill="none" extrusionOk="0">
                      <a:moveTo>
                        <a:pt x="1254" y="1"/>
                      </a:moveTo>
                      <a:cubicBezTo>
                        <a:pt x="925" y="717"/>
                        <a:pt x="416" y="1613"/>
                        <a:pt x="0" y="2301"/>
                      </a:cubicBezTo>
                    </a:path>
                  </a:pathLst>
                </a:custGeom>
                <a:noFill/>
                <a:ln w="3050" cap="flat" cmpd="sng">
                  <a:solidFill>
                    <a:srgbClr val="28481F"/>
                  </a:solidFill>
                  <a:prstDash val="solid"/>
                  <a:miter lim="716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50" name="Google Shape;3550;p24"/>
                <p:cNvSpPr/>
                <p:nvPr/>
              </p:nvSpPr>
              <p:spPr>
                <a:xfrm>
                  <a:off x="8631207" y="339337"/>
                  <a:ext cx="283381" cy="5129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50" h="11675" fill="none" extrusionOk="0">
                      <a:moveTo>
                        <a:pt x="2265" y="11560"/>
                      </a:moveTo>
                      <a:cubicBezTo>
                        <a:pt x="2179" y="11674"/>
                        <a:pt x="2000" y="11674"/>
                        <a:pt x="1849" y="11674"/>
                      </a:cubicBezTo>
                      <a:cubicBezTo>
                        <a:pt x="1462" y="11674"/>
                        <a:pt x="1039" y="11674"/>
                        <a:pt x="681" y="11531"/>
                      </a:cubicBezTo>
                      <a:cubicBezTo>
                        <a:pt x="294" y="11380"/>
                        <a:pt x="0" y="11022"/>
                        <a:pt x="0" y="10635"/>
                      </a:cubicBezTo>
                      <a:cubicBezTo>
                        <a:pt x="0" y="10391"/>
                        <a:pt x="115" y="10184"/>
                        <a:pt x="208" y="9976"/>
                      </a:cubicBezTo>
                      <a:cubicBezTo>
                        <a:pt x="1878" y="6722"/>
                        <a:pt x="3404" y="3376"/>
                        <a:pt x="4837" y="0"/>
                      </a:cubicBezTo>
                      <a:cubicBezTo>
                        <a:pt x="5339" y="330"/>
                        <a:pt x="5877" y="566"/>
                        <a:pt x="6450" y="717"/>
                      </a:cubicBezTo>
                      <a:cubicBezTo>
                        <a:pt x="5762" y="2272"/>
                        <a:pt x="5074" y="3791"/>
                        <a:pt x="4357" y="5318"/>
                      </a:cubicBezTo>
                      <a:cubicBezTo>
                        <a:pt x="3519" y="7231"/>
                        <a:pt x="2623" y="9166"/>
                        <a:pt x="2387" y="11230"/>
                      </a:cubicBezTo>
                      <a:cubicBezTo>
                        <a:pt x="2358" y="11352"/>
                        <a:pt x="2358" y="11466"/>
                        <a:pt x="2265" y="11560"/>
                      </a:cubicBezTo>
                      <a:close/>
                    </a:path>
                  </a:pathLst>
                </a:custGeom>
                <a:noFill/>
                <a:ln w="3050" cap="flat" cmpd="sng">
                  <a:solidFill>
                    <a:srgbClr val="28481F"/>
                  </a:solidFill>
                  <a:prstDash val="solid"/>
                  <a:miter lim="716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51" name="Google Shape;3551;p24"/>
                <p:cNvSpPr/>
                <p:nvPr/>
              </p:nvSpPr>
              <p:spPr>
                <a:xfrm>
                  <a:off x="8708313" y="367019"/>
                  <a:ext cx="194325" cy="4894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23" h="11138" fill="none" extrusionOk="0">
                      <a:moveTo>
                        <a:pt x="4423" y="1"/>
                      </a:moveTo>
                      <a:cubicBezTo>
                        <a:pt x="3319" y="2445"/>
                        <a:pt x="2244" y="4810"/>
                        <a:pt x="1140" y="7253"/>
                      </a:cubicBezTo>
                      <a:cubicBezTo>
                        <a:pt x="603" y="8479"/>
                        <a:pt x="1" y="9790"/>
                        <a:pt x="37" y="11137"/>
                      </a:cubicBezTo>
                    </a:path>
                  </a:pathLst>
                </a:custGeom>
                <a:noFill/>
                <a:ln w="3050" cap="flat" cmpd="sng">
                  <a:solidFill>
                    <a:srgbClr val="28481F"/>
                  </a:solidFill>
                  <a:prstDash val="solid"/>
                  <a:miter lim="716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52" name="Google Shape;3552;p24"/>
                <p:cNvSpPr/>
                <p:nvPr/>
              </p:nvSpPr>
              <p:spPr>
                <a:xfrm>
                  <a:off x="8709895" y="630615"/>
                  <a:ext cx="56413" cy="1247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4" h="2838" fill="none" extrusionOk="0">
                      <a:moveTo>
                        <a:pt x="1284" y="0"/>
                      </a:moveTo>
                      <a:cubicBezTo>
                        <a:pt x="803" y="925"/>
                        <a:pt x="388" y="1885"/>
                        <a:pt x="1" y="2838"/>
                      </a:cubicBezTo>
                    </a:path>
                  </a:pathLst>
                </a:custGeom>
                <a:noFill/>
                <a:ln w="3050" cap="flat" cmpd="sng">
                  <a:solidFill>
                    <a:srgbClr val="28481F"/>
                  </a:solidFill>
                  <a:prstDash val="solid"/>
                  <a:miter lim="716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53" name="Google Shape;3553;p24"/>
                <p:cNvSpPr/>
                <p:nvPr/>
              </p:nvSpPr>
              <p:spPr>
                <a:xfrm rot="5400000" flipH="1">
                  <a:off x="8852968" y="335541"/>
                  <a:ext cx="34357" cy="84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2" h="1914" fill="none" extrusionOk="0">
                      <a:moveTo>
                        <a:pt x="151" y="36"/>
                      </a:moveTo>
                      <a:cubicBezTo>
                        <a:pt x="179" y="0"/>
                        <a:pt x="179" y="0"/>
                        <a:pt x="208" y="0"/>
                      </a:cubicBezTo>
                      <a:lnTo>
                        <a:pt x="602" y="0"/>
                      </a:lnTo>
                      <a:cubicBezTo>
                        <a:pt x="423" y="538"/>
                        <a:pt x="452" y="1197"/>
                        <a:pt x="781" y="1677"/>
                      </a:cubicBezTo>
                      <a:cubicBezTo>
                        <a:pt x="659" y="1706"/>
                        <a:pt x="631" y="1828"/>
                        <a:pt x="602" y="1914"/>
                      </a:cubicBezTo>
                      <a:cubicBezTo>
                        <a:pt x="179" y="1405"/>
                        <a:pt x="0" y="717"/>
                        <a:pt x="122" y="93"/>
                      </a:cubicBezTo>
                      <a:cubicBezTo>
                        <a:pt x="151" y="65"/>
                        <a:pt x="151" y="36"/>
                        <a:pt x="151" y="36"/>
                      </a:cubicBezTo>
                      <a:close/>
                    </a:path>
                  </a:pathLst>
                </a:custGeom>
                <a:noFill/>
                <a:ln w="3050" cap="flat" cmpd="sng">
                  <a:solidFill>
                    <a:srgbClr val="28481F"/>
                  </a:solidFill>
                  <a:prstDash val="solid"/>
                  <a:miter lim="716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554" name="Google Shape;3554;p24"/>
              <p:cNvSpPr/>
              <p:nvPr/>
            </p:nvSpPr>
            <p:spPr>
              <a:xfrm rot="5400000" flipH="1">
                <a:off x="2157036" y="343860"/>
                <a:ext cx="144546" cy="162842"/>
              </a:xfrm>
              <a:custGeom>
                <a:avLst/>
                <a:gdLst/>
                <a:ahLst/>
                <a:cxnLst/>
                <a:rect l="l" t="t" r="r" b="b"/>
                <a:pathLst>
                  <a:path w="3290" h="3706" fill="none" extrusionOk="0">
                    <a:moveTo>
                      <a:pt x="2394" y="1169"/>
                    </a:moveTo>
                    <a:cubicBezTo>
                      <a:pt x="2215" y="1197"/>
                      <a:pt x="2301" y="932"/>
                      <a:pt x="2301" y="932"/>
                    </a:cubicBezTo>
                    <a:cubicBezTo>
                      <a:pt x="2301" y="932"/>
                      <a:pt x="2509" y="1"/>
                      <a:pt x="1943" y="65"/>
                    </a:cubicBezTo>
                    <a:cubicBezTo>
                      <a:pt x="1943" y="65"/>
                      <a:pt x="1018" y="273"/>
                      <a:pt x="509" y="990"/>
                    </a:cubicBezTo>
                    <a:cubicBezTo>
                      <a:pt x="1" y="1706"/>
                      <a:pt x="961" y="1706"/>
                      <a:pt x="961" y="1706"/>
                    </a:cubicBezTo>
                    <a:cubicBezTo>
                      <a:pt x="961" y="1706"/>
                      <a:pt x="1018" y="1678"/>
                      <a:pt x="1047" y="1857"/>
                    </a:cubicBezTo>
                    <a:cubicBezTo>
                      <a:pt x="1076" y="2036"/>
                      <a:pt x="896" y="2007"/>
                      <a:pt x="896" y="2007"/>
                    </a:cubicBezTo>
                    <a:cubicBezTo>
                      <a:pt x="273" y="2151"/>
                      <a:pt x="868" y="2867"/>
                      <a:pt x="868" y="2867"/>
                    </a:cubicBezTo>
                    <a:cubicBezTo>
                      <a:pt x="1706" y="3706"/>
                      <a:pt x="1914" y="2753"/>
                      <a:pt x="2036" y="2573"/>
                    </a:cubicBezTo>
                    <a:cubicBezTo>
                      <a:pt x="2150" y="2423"/>
                      <a:pt x="2423" y="2839"/>
                      <a:pt x="2752" y="2631"/>
                    </a:cubicBezTo>
                    <a:cubicBezTo>
                      <a:pt x="3082" y="2452"/>
                      <a:pt x="3290" y="2093"/>
                      <a:pt x="3111" y="1377"/>
                    </a:cubicBezTo>
                    <a:cubicBezTo>
                      <a:pt x="2932" y="660"/>
                      <a:pt x="2573" y="1111"/>
                      <a:pt x="2394" y="1169"/>
                    </a:cubicBezTo>
                    <a:close/>
                    <a:moveTo>
                      <a:pt x="2781" y="1470"/>
                    </a:moveTo>
                    <a:cubicBezTo>
                      <a:pt x="2960" y="2122"/>
                      <a:pt x="2724" y="2272"/>
                      <a:pt x="2573" y="2366"/>
                    </a:cubicBezTo>
                    <a:cubicBezTo>
                      <a:pt x="2573" y="2366"/>
                      <a:pt x="2509" y="2366"/>
                      <a:pt x="2423" y="2301"/>
                    </a:cubicBezTo>
                    <a:cubicBezTo>
                      <a:pt x="2272" y="2244"/>
                      <a:pt x="2093" y="2151"/>
                      <a:pt x="1885" y="2272"/>
                    </a:cubicBezTo>
                    <a:cubicBezTo>
                      <a:pt x="1828" y="2301"/>
                      <a:pt x="1792" y="2366"/>
                      <a:pt x="1763" y="2394"/>
                    </a:cubicBezTo>
                    <a:cubicBezTo>
                      <a:pt x="1706" y="2452"/>
                      <a:pt x="1706" y="2509"/>
                      <a:pt x="1677" y="2573"/>
                    </a:cubicBezTo>
                    <a:cubicBezTo>
                      <a:pt x="1613" y="2659"/>
                      <a:pt x="1556" y="2839"/>
                      <a:pt x="1470" y="2867"/>
                    </a:cubicBezTo>
                    <a:cubicBezTo>
                      <a:pt x="1434" y="2903"/>
                      <a:pt x="1319" y="2839"/>
                      <a:pt x="1111" y="2659"/>
                    </a:cubicBezTo>
                    <a:cubicBezTo>
                      <a:pt x="1018" y="2545"/>
                      <a:pt x="961" y="2423"/>
                      <a:pt x="932" y="2330"/>
                    </a:cubicBezTo>
                    <a:cubicBezTo>
                      <a:pt x="990" y="2330"/>
                      <a:pt x="1076" y="2301"/>
                      <a:pt x="1169" y="2272"/>
                    </a:cubicBezTo>
                    <a:lnTo>
                      <a:pt x="1169" y="2272"/>
                    </a:lnTo>
                    <a:cubicBezTo>
                      <a:pt x="1348" y="2151"/>
                      <a:pt x="1405" y="2007"/>
                      <a:pt x="1376" y="1792"/>
                    </a:cubicBezTo>
                    <a:cubicBezTo>
                      <a:pt x="1319" y="1498"/>
                      <a:pt x="1111" y="1377"/>
                      <a:pt x="932" y="1377"/>
                    </a:cubicBezTo>
                    <a:cubicBezTo>
                      <a:pt x="868" y="1377"/>
                      <a:pt x="753" y="1348"/>
                      <a:pt x="689" y="1319"/>
                    </a:cubicBezTo>
                    <a:cubicBezTo>
                      <a:pt x="717" y="1291"/>
                      <a:pt x="717" y="1255"/>
                      <a:pt x="782" y="1197"/>
                    </a:cubicBezTo>
                    <a:cubicBezTo>
                      <a:pt x="932" y="990"/>
                      <a:pt x="1111" y="810"/>
                      <a:pt x="1348" y="660"/>
                    </a:cubicBezTo>
                    <a:cubicBezTo>
                      <a:pt x="1649" y="481"/>
                      <a:pt x="1914" y="424"/>
                      <a:pt x="1971" y="395"/>
                    </a:cubicBezTo>
                    <a:lnTo>
                      <a:pt x="1971" y="395"/>
                    </a:lnTo>
                    <a:cubicBezTo>
                      <a:pt x="2036" y="452"/>
                      <a:pt x="2007" y="660"/>
                      <a:pt x="1971" y="839"/>
                    </a:cubicBezTo>
                    <a:cubicBezTo>
                      <a:pt x="1943" y="932"/>
                      <a:pt x="1914" y="1197"/>
                      <a:pt x="2064" y="1348"/>
                    </a:cubicBezTo>
                    <a:cubicBezTo>
                      <a:pt x="2150" y="1470"/>
                      <a:pt x="2301" y="1527"/>
                      <a:pt x="2451" y="1470"/>
                    </a:cubicBezTo>
                    <a:cubicBezTo>
                      <a:pt x="2545" y="1470"/>
                      <a:pt x="2602" y="1434"/>
                      <a:pt x="2659" y="1377"/>
                    </a:cubicBezTo>
                    <a:cubicBezTo>
                      <a:pt x="2688" y="1377"/>
                      <a:pt x="2688" y="1377"/>
                      <a:pt x="2724" y="1348"/>
                    </a:cubicBezTo>
                    <a:lnTo>
                      <a:pt x="2752" y="1348"/>
                    </a:lnTo>
                    <a:cubicBezTo>
                      <a:pt x="2781" y="1348"/>
                      <a:pt x="2781" y="1405"/>
                      <a:pt x="2781" y="1470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5" name="Google Shape;3555;p24"/>
              <p:cNvSpPr/>
              <p:nvPr/>
            </p:nvSpPr>
            <p:spPr>
              <a:xfrm rot="5400000" flipH="1">
                <a:off x="2113103" y="-21559"/>
                <a:ext cx="275516" cy="363428"/>
              </a:xfrm>
              <a:custGeom>
                <a:avLst/>
                <a:gdLst/>
                <a:ahLst/>
                <a:cxnLst/>
                <a:rect l="l" t="t" r="r" b="b"/>
                <a:pathLst>
                  <a:path w="6271" h="8271" fill="none" extrusionOk="0">
                    <a:moveTo>
                      <a:pt x="1641" y="8270"/>
                    </a:moveTo>
                    <a:cubicBezTo>
                      <a:pt x="2716" y="6866"/>
                      <a:pt x="4328" y="5913"/>
                      <a:pt x="6091" y="5640"/>
                    </a:cubicBezTo>
                    <a:cubicBezTo>
                      <a:pt x="6271" y="5225"/>
                      <a:pt x="6091" y="4744"/>
                      <a:pt x="5884" y="4329"/>
                    </a:cubicBezTo>
                    <a:cubicBezTo>
                      <a:pt x="5848" y="4271"/>
                      <a:pt x="5819" y="4178"/>
                      <a:pt x="5762" y="4150"/>
                    </a:cubicBezTo>
                    <a:cubicBezTo>
                      <a:pt x="5669" y="4121"/>
                      <a:pt x="5554" y="4150"/>
                      <a:pt x="5461" y="4207"/>
                    </a:cubicBezTo>
                    <a:cubicBezTo>
                      <a:pt x="4207" y="4866"/>
                      <a:pt x="3282" y="5497"/>
                      <a:pt x="2121" y="6328"/>
                    </a:cubicBezTo>
                    <a:cubicBezTo>
                      <a:pt x="3103" y="4300"/>
                      <a:pt x="3913" y="2867"/>
                      <a:pt x="4809" y="688"/>
                    </a:cubicBezTo>
                    <a:cubicBezTo>
                      <a:pt x="4479" y="387"/>
                      <a:pt x="4092" y="151"/>
                      <a:pt x="3669" y="0"/>
                    </a:cubicBezTo>
                    <a:cubicBezTo>
                      <a:pt x="2745" y="1849"/>
                      <a:pt x="1999" y="3970"/>
                      <a:pt x="1254" y="5913"/>
                    </a:cubicBezTo>
                    <a:cubicBezTo>
                      <a:pt x="1519" y="4508"/>
                      <a:pt x="1612" y="2924"/>
                      <a:pt x="1727" y="1462"/>
                    </a:cubicBezTo>
                    <a:cubicBezTo>
                      <a:pt x="1132" y="1520"/>
                      <a:pt x="566" y="1641"/>
                      <a:pt x="0" y="1821"/>
                    </a:cubicBezTo>
                    <a:cubicBezTo>
                      <a:pt x="150" y="3763"/>
                      <a:pt x="265" y="5733"/>
                      <a:pt x="330" y="7675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6" name="Google Shape;3556;p24"/>
              <p:cNvSpPr/>
              <p:nvPr/>
            </p:nvSpPr>
            <p:spPr>
              <a:xfrm rot="5400000" flipH="1">
                <a:off x="2123789" y="204216"/>
                <a:ext cx="35280" cy="102380"/>
              </a:xfrm>
              <a:custGeom>
                <a:avLst/>
                <a:gdLst/>
                <a:ahLst/>
                <a:cxnLst/>
                <a:rect l="l" t="t" r="r" b="b"/>
                <a:pathLst>
                  <a:path w="803" h="2330" fill="none" extrusionOk="0">
                    <a:moveTo>
                      <a:pt x="803" y="0"/>
                    </a:moveTo>
                    <a:cubicBezTo>
                      <a:pt x="566" y="781"/>
                      <a:pt x="330" y="1555"/>
                      <a:pt x="0" y="2329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7" name="Google Shape;3557;p24"/>
              <p:cNvSpPr/>
              <p:nvPr/>
            </p:nvSpPr>
            <p:spPr>
              <a:xfrm rot="5400000" flipH="1">
                <a:off x="2100018" y="170035"/>
                <a:ext cx="55138" cy="101150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2302" fill="none" extrusionOk="0">
                    <a:moveTo>
                      <a:pt x="1254" y="1"/>
                    </a:moveTo>
                    <a:cubicBezTo>
                      <a:pt x="925" y="717"/>
                      <a:pt x="416" y="1613"/>
                      <a:pt x="0" y="2301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8" name="Google Shape;3558;p24"/>
              <p:cNvSpPr/>
              <p:nvPr/>
            </p:nvSpPr>
            <p:spPr>
              <a:xfrm rot="5400000" flipH="1">
                <a:off x="1701232" y="105647"/>
                <a:ext cx="283381" cy="512999"/>
              </a:xfrm>
              <a:custGeom>
                <a:avLst/>
                <a:gdLst/>
                <a:ahLst/>
                <a:cxnLst/>
                <a:rect l="l" t="t" r="r" b="b"/>
                <a:pathLst>
                  <a:path w="6450" h="11675" fill="none" extrusionOk="0">
                    <a:moveTo>
                      <a:pt x="2265" y="11560"/>
                    </a:moveTo>
                    <a:cubicBezTo>
                      <a:pt x="2179" y="11674"/>
                      <a:pt x="2000" y="11674"/>
                      <a:pt x="1849" y="11674"/>
                    </a:cubicBezTo>
                    <a:cubicBezTo>
                      <a:pt x="1462" y="11674"/>
                      <a:pt x="1039" y="11674"/>
                      <a:pt x="681" y="11531"/>
                    </a:cubicBezTo>
                    <a:cubicBezTo>
                      <a:pt x="294" y="11380"/>
                      <a:pt x="0" y="11022"/>
                      <a:pt x="0" y="10635"/>
                    </a:cubicBezTo>
                    <a:cubicBezTo>
                      <a:pt x="0" y="10391"/>
                      <a:pt x="115" y="10184"/>
                      <a:pt x="208" y="9976"/>
                    </a:cubicBezTo>
                    <a:cubicBezTo>
                      <a:pt x="1878" y="6722"/>
                      <a:pt x="3404" y="3376"/>
                      <a:pt x="4837" y="0"/>
                    </a:cubicBezTo>
                    <a:cubicBezTo>
                      <a:pt x="5339" y="330"/>
                      <a:pt x="5877" y="566"/>
                      <a:pt x="6450" y="717"/>
                    </a:cubicBezTo>
                    <a:cubicBezTo>
                      <a:pt x="5762" y="2272"/>
                      <a:pt x="5074" y="3791"/>
                      <a:pt x="4357" y="5318"/>
                    </a:cubicBezTo>
                    <a:cubicBezTo>
                      <a:pt x="3519" y="7231"/>
                      <a:pt x="2623" y="9166"/>
                      <a:pt x="2387" y="11230"/>
                    </a:cubicBezTo>
                    <a:cubicBezTo>
                      <a:pt x="2358" y="11352"/>
                      <a:pt x="2358" y="11466"/>
                      <a:pt x="2265" y="11560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9" name="Google Shape;3559;p24"/>
              <p:cNvSpPr/>
              <p:nvPr/>
            </p:nvSpPr>
            <p:spPr>
              <a:xfrm rot="5400000" flipH="1">
                <a:off x="1729876" y="84867"/>
                <a:ext cx="194325" cy="489404"/>
              </a:xfrm>
              <a:custGeom>
                <a:avLst/>
                <a:gdLst/>
                <a:ahLst/>
                <a:cxnLst/>
                <a:rect l="l" t="t" r="r" b="b"/>
                <a:pathLst>
                  <a:path w="4423" h="11138" fill="none" extrusionOk="0">
                    <a:moveTo>
                      <a:pt x="4423" y="1"/>
                    </a:moveTo>
                    <a:cubicBezTo>
                      <a:pt x="3319" y="2445"/>
                      <a:pt x="2244" y="4810"/>
                      <a:pt x="1140" y="7253"/>
                    </a:cubicBezTo>
                    <a:cubicBezTo>
                      <a:pt x="603" y="8479"/>
                      <a:pt x="1" y="9790"/>
                      <a:pt x="37" y="11137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0" name="Google Shape;3560;p24"/>
              <p:cNvSpPr/>
              <p:nvPr/>
            </p:nvSpPr>
            <p:spPr>
              <a:xfrm rot="5400000" flipH="1">
                <a:off x="1717587" y="334592"/>
                <a:ext cx="56413" cy="124702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2838" fill="none" extrusionOk="0">
                    <a:moveTo>
                      <a:pt x="1284" y="0"/>
                    </a:moveTo>
                    <a:cubicBezTo>
                      <a:pt x="803" y="925"/>
                      <a:pt x="388" y="1885"/>
                      <a:pt x="1" y="2838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1" name="Google Shape;3561;p24"/>
              <p:cNvSpPr/>
              <p:nvPr/>
            </p:nvSpPr>
            <p:spPr>
              <a:xfrm rot="5400000" flipH="1">
                <a:off x="1438139" y="99840"/>
                <a:ext cx="249068" cy="244087"/>
              </a:xfrm>
              <a:custGeom>
                <a:avLst/>
                <a:gdLst/>
                <a:ahLst/>
                <a:cxnLst/>
                <a:rect l="l" t="t" r="r" b="b"/>
                <a:pathLst>
                  <a:path w="5669" h="5555" fill="none" extrusionOk="0">
                    <a:moveTo>
                      <a:pt x="1398" y="4959"/>
                    </a:moveTo>
                    <a:cubicBezTo>
                      <a:pt x="2179" y="5461"/>
                      <a:pt x="3225" y="5554"/>
                      <a:pt x="4085" y="5225"/>
                    </a:cubicBezTo>
                    <a:cubicBezTo>
                      <a:pt x="4264" y="5139"/>
                      <a:pt x="4479" y="5045"/>
                      <a:pt x="4623" y="4924"/>
                    </a:cubicBezTo>
                    <a:cubicBezTo>
                      <a:pt x="5282" y="4451"/>
                      <a:pt x="5669" y="3526"/>
                      <a:pt x="5612" y="2745"/>
                    </a:cubicBezTo>
                    <a:cubicBezTo>
                      <a:pt x="5583" y="1971"/>
                      <a:pt x="5196" y="1254"/>
                      <a:pt x="4623" y="717"/>
                    </a:cubicBezTo>
                    <a:cubicBezTo>
                      <a:pt x="4150" y="265"/>
                      <a:pt x="3670" y="29"/>
                      <a:pt x="2982" y="29"/>
                    </a:cubicBezTo>
                    <a:cubicBezTo>
                      <a:pt x="2652" y="0"/>
                      <a:pt x="2208" y="86"/>
                      <a:pt x="2000" y="151"/>
                    </a:cubicBezTo>
                    <a:cubicBezTo>
                      <a:pt x="1613" y="265"/>
                      <a:pt x="1369" y="387"/>
                      <a:pt x="1075" y="624"/>
                    </a:cubicBezTo>
                    <a:cubicBezTo>
                      <a:pt x="860" y="774"/>
                      <a:pt x="717" y="925"/>
                      <a:pt x="567" y="1104"/>
                    </a:cubicBezTo>
                    <a:cubicBezTo>
                      <a:pt x="416" y="1312"/>
                      <a:pt x="266" y="1520"/>
                      <a:pt x="144" y="1849"/>
                    </a:cubicBezTo>
                    <a:cubicBezTo>
                      <a:pt x="0" y="2358"/>
                      <a:pt x="58" y="2774"/>
                      <a:pt x="180" y="3225"/>
                    </a:cubicBezTo>
                    <a:cubicBezTo>
                      <a:pt x="266" y="3669"/>
                      <a:pt x="502" y="4092"/>
                      <a:pt x="803" y="4451"/>
                    </a:cubicBezTo>
                    <a:cubicBezTo>
                      <a:pt x="982" y="4630"/>
                      <a:pt x="1161" y="4809"/>
                      <a:pt x="1398" y="4959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2" name="Google Shape;3562;p24"/>
              <p:cNvSpPr/>
              <p:nvPr/>
            </p:nvSpPr>
            <p:spPr>
              <a:xfrm rot="5400000" flipH="1">
                <a:off x="1458284" y="124073"/>
                <a:ext cx="213832" cy="196851"/>
              </a:xfrm>
              <a:custGeom>
                <a:avLst/>
                <a:gdLst/>
                <a:ahLst/>
                <a:cxnLst/>
                <a:rect l="l" t="t" r="r" b="b"/>
                <a:pathLst>
                  <a:path w="4867" h="4480" fill="none" extrusionOk="0">
                    <a:moveTo>
                      <a:pt x="2150" y="180"/>
                    </a:moveTo>
                    <a:cubicBezTo>
                      <a:pt x="2208" y="58"/>
                      <a:pt x="2329" y="29"/>
                      <a:pt x="2444" y="0"/>
                    </a:cubicBezTo>
                    <a:cubicBezTo>
                      <a:pt x="2716" y="0"/>
                      <a:pt x="2982" y="58"/>
                      <a:pt x="3161" y="208"/>
                    </a:cubicBezTo>
                    <a:cubicBezTo>
                      <a:pt x="3197" y="237"/>
                      <a:pt x="3225" y="266"/>
                      <a:pt x="3254" y="266"/>
                    </a:cubicBezTo>
                    <a:lnTo>
                      <a:pt x="3311" y="266"/>
                    </a:lnTo>
                    <a:cubicBezTo>
                      <a:pt x="3670" y="323"/>
                      <a:pt x="3999" y="567"/>
                      <a:pt x="4150" y="896"/>
                    </a:cubicBezTo>
                    <a:cubicBezTo>
                      <a:pt x="4565" y="1133"/>
                      <a:pt x="4773" y="1642"/>
                      <a:pt x="4658" y="2086"/>
                    </a:cubicBezTo>
                    <a:cubicBezTo>
                      <a:pt x="4809" y="2236"/>
                      <a:pt x="4866" y="2473"/>
                      <a:pt x="4866" y="2688"/>
                    </a:cubicBezTo>
                    <a:cubicBezTo>
                      <a:pt x="4838" y="2896"/>
                      <a:pt x="4716" y="3103"/>
                      <a:pt x="4537" y="3225"/>
                    </a:cubicBezTo>
                    <a:cubicBezTo>
                      <a:pt x="4508" y="3254"/>
                      <a:pt x="4508" y="3254"/>
                      <a:pt x="4479" y="3283"/>
                    </a:cubicBezTo>
                    <a:cubicBezTo>
                      <a:pt x="4451" y="3311"/>
                      <a:pt x="4451" y="3340"/>
                      <a:pt x="4415" y="3369"/>
                    </a:cubicBezTo>
                    <a:cubicBezTo>
                      <a:pt x="4300" y="3670"/>
                      <a:pt x="3999" y="3877"/>
                      <a:pt x="3670" y="3906"/>
                    </a:cubicBezTo>
                    <a:cubicBezTo>
                      <a:pt x="3641" y="4085"/>
                      <a:pt x="3490" y="4236"/>
                      <a:pt x="3311" y="4329"/>
                    </a:cubicBezTo>
                    <a:cubicBezTo>
                      <a:pt x="3161" y="4386"/>
                      <a:pt x="2953" y="4415"/>
                      <a:pt x="2774" y="4444"/>
                    </a:cubicBezTo>
                    <a:cubicBezTo>
                      <a:pt x="2566" y="4479"/>
                      <a:pt x="2329" y="4479"/>
                      <a:pt x="2208" y="4329"/>
                    </a:cubicBezTo>
                    <a:cubicBezTo>
                      <a:pt x="2150" y="4415"/>
                      <a:pt x="1971" y="4415"/>
                      <a:pt x="1849" y="4386"/>
                    </a:cubicBezTo>
                    <a:cubicBezTo>
                      <a:pt x="1520" y="4329"/>
                      <a:pt x="1226" y="4121"/>
                      <a:pt x="1011" y="3849"/>
                    </a:cubicBezTo>
                    <a:cubicBezTo>
                      <a:pt x="982" y="3820"/>
                      <a:pt x="982" y="3791"/>
                      <a:pt x="953" y="3791"/>
                    </a:cubicBezTo>
                    <a:cubicBezTo>
                      <a:pt x="925" y="3763"/>
                      <a:pt x="896" y="3727"/>
                      <a:pt x="832" y="3727"/>
                    </a:cubicBezTo>
                    <a:cubicBezTo>
                      <a:pt x="509" y="3548"/>
                      <a:pt x="330" y="3189"/>
                      <a:pt x="330" y="2802"/>
                    </a:cubicBezTo>
                    <a:cubicBezTo>
                      <a:pt x="208" y="2717"/>
                      <a:pt x="115" y="2595"/>
                      <a:pt x="86" y="2444"/>
                    </a:cubicBezTo>
                    <a:cubicBezTo>
                      <a:pt x="29" y="2265"/>
                      <a:pt x="0" y="2086"/>
                      <a:pt x="29" y="1935"/>
                    </a:cubicBezTo>
                    <a:cubicBezTo>
                      <a:pt x="86" y="1756"/>
                      <a:pt x="180" y="1577"/>
                      <a:pt x="330" y="1520"/>
                    </a:cubicBezTo>
                    <a:cubicBezTo>
                      <a:pt x="416" y="1462"/>
                      <a:pt x="359" y="1369"/>
                      <a:pt x="359" y="1283"/>
                    </a:cubicBezTo>
                    <a:cubicBezTo>
                      <a:pt x="330" y="1133"/>
                      <a:pt x="445" y="1011"/>
                      <a:pt x="538" y="925"/>
                    </a:cubicBezTo>
                    <a:cubicBezTo>
                      <a:pt x="595" y="832"/>
                      <a:pt x="688" y="746"/>
                      <a:pt x="774" y="681"/>
                    </a:cubicBezTo>
                    <a:cubicBezTo>
                      <a:pt x="867" y="624"/>
                      <a:pt x="982" y="595"/>
                      <a:pt x="1104" y="595"/>
                    </a:cubicBezTo>
                    <a:cubicBezTo>
                      <a:pt x="1161" y="624"/>
                      <a:pt x="1226" y="624"/>
                      <a:pt x="1254" y="595"/>
                    </a:cubicBezTo>
                    <a:lnTo>
                      <a:pt x="1254" y="473"/>
                    </a:lnTo>
                    <a:cubicBezTo>
                      <a:pt x="1254" y="359"/>
                      <a:pt x="1405" y="237"/>
                      <a:pt x="1520" y="208"/>
                    </a:cubicBezTo>
                    <a:cubicBezTo>
                      <a:pt x="1727" y="115"/>
                      <a:pt x="1971" y="58"/>
                      <a:pt x="2150" y="180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3" name="Google Shape;3563;p24"/>
              <p:cNvSpPr/>
              <p:nvPr/>
            </p:nvSpPr>
            <p:spPr>
              <a:xfrm rot="5400000" flipH="1">
                <a:off x="1480795" y="214608"/>
                <a:ext cx="68055" cy="82827"/>
              </a:xfrm>
              <a:custGeom>
                <a:avLst/>
                <a:gdLst/>
                <a:ahLst/>
                <a:cxnLst/>
                <a:rect l="l" t="t" r="r" b="b"/>
                <a:pathLst>
                  <a:path w="1549" h="1885" fill="none" extrusionOk="0">
                    <a:moveTo>
                      <a:pt x="1312" y="1885"/>
                    </a:moveTo>
                    <a:cubicBezTo>
                      <a:pt x="1405" y="1462"/>
                      <a:pt x="1519" y="925"/>
                      <a:pt x="1519" y="509"/>
                    </a:cubicBezTo>
                    <a:cubicBezTo>
                      <a:pt x="1491" y="301"/>
                      <a:pt x="1548" y="151"/>
                      <a:pt x="1462" y="29"/>
                    </a:cubicBezTo>
                    <a:cubicBezTo>
                      <a:pt x="1433" y="0"/>
                      <a:pt x="1369" y="0"/>
                      <a:pt x="1312" y="0"/>
                    </a:cubicBezTo>
                    <a:cubicBezTo>
                      <a:pt x="1283" y="29"/>
                      <a:pt x="1161" y="151"/>
                      <a:pt x="1104" y="208"/>
                    </a:cubicBezTo>
                    <a:cubicBezTo>
                      <a:pt x="831" y="659"/>
                      <a:pt x="444" y="1018"/>
                      <a:pt x="0" y="1283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4" name="Google Shape;3564;p24"/>
              <p:cNvSpPr/>
              <p:nvPr/>
            </p:nvSpPr>
            <p:spPr>
              <a:xfrm rot="5400000" flipH="1">
                <a:off x="1508368" y="264500"/>
                <a:ext cx="82510" cy="18323"/>
              </a:xfrm>
              <a:custGeom>
                <a:avLst/>
                <a:gdLst/>
                <a:ahLst/>
                <a:cxnLst/>
                <a:rect l="l" t="t" r="r" b="b"/>
                <a:pathLst>
                  <a:path w="1878" h="417" fill="none" extrusionOk="0">
                    <a:moveTo>
                      <a:pt x="1878" y="123"/>
                    </a:moveTo>
                    <a:lnTo>
                      <a:pt x="1878" y="58"/>
                    </a:lnTo>
                    <a:cubicBezTo>
                      <a:pt x="1878" y="30"/>
                      <a:pt x="1849" y="30"/>
                      <a:pt x="1849" y="30"/>
                    </a:cubicBezTo>
                    <a:cubicBezTo>
                      <a:pt x="1792" y="1"/>
                      <a:pt x="1698" y="1"/>
                      <a:pt x="1641" y="1"/>
                    </a:cubicBezTo>
                    <a:cubicBezTo>
                      <a:pt x="1311" y="1"/>
                      <a:pt x="860" y="123"/>
                      <a:pt x="566" y="237"/>
                    </a:cubicBezTo>
                    <a:cubicBezTo>
                      <a:pt x="358" y="302"/>
                      <a:pt x="179" y="359"/>
                      <a:pt x="0" y="416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5" name="Google Shape;3565;p24"/>
              <p:cNvSpPr/>
              <p:nvPr/>
            </p:nvSpPr>
            <p:spPr>
              <a:xfrm rot="5400000" flipH="1">
                <a:off x="1539060" y="252087"/>
                <a:ext cx="78732" cy="41919"/>
              </a:xfrm>
              <a:custGeom>
                <a:avLst/>
                <a:gdLst/>
                <a:ahLst/>
                <a:cxnLst/>
                <a:rect l="l" t="t" r="r" b="b"/>
                <a:pathLst>
                  <a:path w="1792" h="954" fill="none" extrusionOk="0">
                    <a:moveTo>
                      <a:pt x="1792" y="954"/>
                    </a:moveTo>
                    <a:lnTo>
                      <a:pt x="1792" y="868"/>
                    </a:lnTo>
                    <a:cubicBezTo>
                      <a:pt x="1763" y="832"/>
                      <a:pt x="1763" y="803"/>
                      <a:pt x="1735" y="774"/>
                    </a:cubicBezTo>
                    <a:cubicBezTo>
                      <a:pt x="1133" y="473"/>
                      <a:pt x="595" y="237"/>
                      <a:pt x="0" y="0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6" name="Google Shape;3566;p24"/>
              <p:cNvSpPr/>
              <p:nvPr/>
            </p:nvSpPr>
            <p:spPr>
              <a:xfrm rot="5400000" flipH="1">
                <a:off x="1576517" y="218672"/>
                <a:ext cx="47274" cy="72193"/>
              </a:xfrm>
              <a:custGeom>
                <a:avLst/>
                <a:gdLst/>
                <a:ahLst/>
                <a:cxnLst/>
                <a:rect l="l" t="t" r="r" b="b"/>
                <a:pathLst>
                  <a:path w="1076" h="1643" fill="none" extrusionOk="0">
                    <a:moveTo>
                      <a:pt x="1047" y="1642"/>
                    </a:moveTo>
                    <a:cubicBezTo>
                      <a:pt x="1075" y="1585"/>
                      <a:pt x="1047" y="1556"/>
                      <a:pt x="1047" y="1527"/>
                    </a:cubicBezTo>
                    <a:cubicBezTo>
                      <a:pt x="867" y="1105"/>
                      <a:pt x="566" y="660"/>
                      <a:pt x="330" y="302"/>
                    </a:cubicBezTo>
                    <a:cubicBezTo>
                      <a:pt x="244" y="180"/>
                      <a:pt x="151" y="58"/>
                      <a:pt x="0" y="1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7" name="Google Shape;3567;p24"/>
              <p:cNvSpPr/>
              <p:nvPr/>
            </p:nvSpPr>
            <p:spPr>
              <a:xfrm rot="5400000" flipH="1">
                <a:off x="1494503" y="164083"/>
                <a:ext cx="58917" cy="67096"/>
              </a:xfrm>
              <a:custGeom>
                <a:avLst/>
                <a:gdLst/>
                <a:ahLst/>
                <a:cxnLst/>
                <a:rect l="l" t="t" r="r" b="b"/>
                <a:pathLst>
                  <a:path w="1341" h="1527" fill="none" extrusionOk="0">
                    <a:moveTo>
                      <a:pt x="1341" y="1527"/>
                    </a:moveTo>
                    <a:cubicBezTo>
                      <a:pt x="1283" y="1405"/>
                      <a:pt x="1226" y="1283"/>
                      <a:pt x="1133" y="1169"/>
                    </a:cubicBezTo>
                    <a:cubicBezTo>
                      <a:pt x="1075" y="1075"/>
                      <a:pt x="1011" y="1018"/>
                      <a:pt x="954" y="925"/>
                    </a:cubicBezTo>
                    <a:cubicBezTo>
                      <a:pt x="774" y="746"/>
                      <a:pt x="473" y="416"/>
                      <a:pt x="294" y="237"/>
                    </a:cubicBezTo>
                    <a:cubicBezTo>
                      <a:pt x="208" y="151"/>
                      <a:pt x="115" y="58"/>
                      <a:pt x="0" y="1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8" name="Google Shape;3568;p24"/>
              <p:cNvSpPr/>
              <p:nvPr/>
            </p:nvSpPr>
            <p:spPr>
              <a:xfrm rot="5400000" flipH="1">
                <a:off x="1495120" y="156836"/>
                <a:ext cx="85366" cy="39414"/>
              </a:xfrm>
              <a:custGeom>
                <a:avLst/>
                <a:gdLst/>
                <a:ahLst/>
                <a:cxnLst/>
                <a:rect l="l" t="t" r="r" b="b"/>
                <a:pathLst>
                  <a:path w="1943" h="897" fill="none" extrusionOk="0">
                    <a:moveTo>
                      <a:pt x="1" y="58"/>
                    </a:moveTo>
                    <a:cubicBezTo>
                      <a:pt x="29" y="29"/>
                      <a:pt x="58" y="1"/>
                      <a:pt x="115" y="1"/>
                    </a:cubicBezTo>
                    <a:cubicBezTo>
                      <a:pt x="180" y="1"/>
                      <a:pt x="208" y="29"/>
                      <a:pt x="266" y="29"/>
                    </a:cubicBezTo>
                    <a:cubicBezTo>
                      <a:pt x="896" y="302"/>
                      <a:pt x="1341" y="595"/>
                      <a:pt x="1943" y="896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9" name="Google Shape;3569;p24"/>
              <p:cNvSpPr/>
              <p:nvPr/>
            </p:nvSpPr>
            <p:spPr>
              <a:xfrm rot="5400000" flipH="1">
                <a:off x="1519991" y="164702"/>
                <a:ext cx="92000" cy="12040"/>
              </a:xfrm>
              <a:custGeom>
                <a:avLst/>
                <a:gdLst/>
                <a:ahLst/>
                <a:cxnLst/>
                <a:rect l="l" t="t" r="r" b="b"/>
                <a:pathLst>
                  <a:path w="2094" h="274" fill="none" extrusionOk="0">
                    <a:moveTo>
                      <a:pt x="1" y="273"/>
                    </a:moveTo>
                    <a:cubicBezTo>
                      <a:pt x="123" y="245"/>
                      <a:pt x="237" y="209"/>
                      <a:pt x="359" y="209"/>
                    </a:cubicBezTo>
                    <a:cubicBezTo>
                      <a:pt x="839" y="151"/>
                      <a:pt x="1585" y="30"/>
                      <a:pt x="2093" y="1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0" name="Google Shape;3570;p24"/>
              <p:cNvSpPr/>
              <p:nvPr/>
            </p:nvSpPr>
            <p:spPr>
              <a:xfrm rot="5400000" flipH="1">
                <a:off x="1561864" y="153056"/>
                <a:ext cx="68363" cy="56419"/>
              </a:xfrm>
              <a:custGeom>
                <a:avLst/>
                <a:gdLst/>
                <a:ahLst/>
                <a:cxnLst/>
                <a:rect l="l" t="t" r="r" b="b"/>
                <a:pathLst>
                  <a:path w="1556" h="1284" fill="none" extrusionOk="0">
                    <a:moveTo>
                      <a:pt x="1" y="1283"/>
                    </a:moveTo>
                    <a:cubicBezTo>
                      <a:pt x="388" y="925"/>
                      <a:pt x="1255" y="237"/>
                      <a:pt x="1556" y="0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1" name="Google Shape;3571;p24"/>
              <p:cNvSpPr/>
              <p:nvPr/>
            </p:nvSpPr>
            <p:spPr>
              <a:xfrm rot="5400000" flipH="1">
                <a:off x="1608020" y="187214"/>
                <a:ext cx="10413" cy="85068"/>
              </a:xfrm>
              <a:custGeom>
                <a:avLst/>
                <a:gdLst/>
                <a:ahLst/>
                <a:cxnLst/>
                <a:rect l="l" t="t" r="r" b="b"/>
                <a:pathLst>
                  <a:path w="237" h="1936" fill="none" extrusionOk="0">
                    <a:moveTo>
                      <a:pt x="151" y="1936"/>
                    </a:moveTo>
                    <a:cubicBezTo>
                      <a:pt x="208" y="1878"/>
                      <a:pt x="208" y="1792"/>
                      <a:pt x="208" y="1699"/>
                    </a:cubicBezTo>
                    <a:cubicBezTo>
                      <a:pt x="237" y="1491"/>
                      <a:pt x="237" y="1076"/>
                      <a:pt x="208" y="861"/>
                    </a:cubicBezTo>
                    <a:cubicBezTo>
                      <a:pt x="179" y="474"/>
                      <a:pt x="151" y="237"/>
                      <a:pt x="0" y="1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2" name="Google Shape;3572;p24"/>
              <p:cNvSpPr/>
              <p:nvPr/>
            </p:nvSpPr>
            <p:spPr>
              <a:xfrm rot="5400000" flipH="1">
                <a:off x="1591632" y="164236"/>
                <a:ext cx="39410" cy="81289"/>
              </a:xfrm>
              <a:custGeom>
                <a:avLst/>
                <a:gdLst/>
                <a:ahLst/>
                <a:cxnLst/>
                <a:rect l="l" t="t" r="r" b="b"/>
                <a:pathLst>
                  <a:path w="897" h="1850" fill="none" extrusionOk="0">
                    <a:moveTo>
                      <a:pt x="1" y="1850"/>
                    </a:moveTo>
                    <a:cubicBezTo>
                      <a:pt x="29" y="1850"/>
                      <a:pt x="94" y="1850"/>
                      <a:pt x="123" y="1821"/>
                    </a:cubicBezTo>
                    <a:cubicBezTo>
                      <a:pt x="151" y="1792"/>
                      <a:pt x="180" y="1764"/>
                      <a:pt x="180" y="1706"/>
                    </a:cubicBezTo>
                    <a:cubicBezTo>
                      <a:pt x="273" y="1556"/>
                      <a:pt x="811" y="273"/>
                      <a:pt x="897" y="1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3" name="Google Shape;3573;p24"/>
              <p:cNvSpPr/>
              <p:nvPr/>
            </p:nvSpPr>
            <p:spPr>
              <a:xfrm rot="5400000" flipH="1">
                <a:off x="1553359" y="214150"/>
                <a:ext cx="23681" cy="23640"/>
              </a:xfrm>
              <a:custGeom>
                <a:avLst/>
                <a:gdLst/>
                <a:ahLst/>
                <a:cxnLst/>
                <a:rect l="l" t="t" r="r" b="b"/>
                <a:pathLst>
                  <a:path w="539" h="538" fill="none" extrusionOk="0">
                    <a:moveTo>
                      <a:pt x="94" y="502"/>
                    </a:moveTo>
                    <a:lnTo>
                      <a:pt x="216" y="502"/>
                    </a:lnTo>
                    <a:cubicBezTo>
                      <a:pt x="216" y="502"/>
                      <a:pt x="244" y="502"/>
                      <a:pt x="244" y="538"/>
                    </a:cubicBezTo>
                    <a:lnTo>
                      <a:pt x="330" y="538"/>
                    </a:lnTo>
                    <a:cubicBezTo>
                      <a:pt x="395" y="538"/>
                      <a:pt x="452" y="502"/>
                      <a:pt x="481" y="445"/>
                    </a:cubicBezTo>
                    <a:cubicBezTo>
                      <a:pt x="510" y="387"/>
                      <a:pt x="538" y="323"/>
                      <a:pt x="538" y="265"/>
                    </a:cubicBezTo>
                    <a:lnTo>
                      <a:pt x="538" y="208"/>
                    </a:lnTo>
                    <a:cubicBezTo>
                      <a:pt x="510" y="179"/>
                      <a:pt x="510" y="179"/>
                      <a:pt x="481" y="179"/>
                    </a:cubicBezTo>
                    <a:cubicBezTo>
                      <a:pt x="452" y="144"/>
                      <a:pt x="424" y="115"/>
                      <a:pt x="395" y="58"/>
                    </a:cubicBezTo>
                    <a:cubicBezTo>
                      <a:pt x="395" y="29"/>
                      <a:pt x="359" y="0"/>
                      <a:pt x="330" y="0"/>
                    </a:cubicBezTo>
                    <a:lnTo>
                      <a:pt x="302" y="29"/>
                    </a:lnTo>
                    <a:cubicBezTo>
                      <a:pt x="302" y="58"/>
                      <a:pt x="273" y="58"/>
                      <a:pt x="273" y="86"/>
                    </a:cubicBezTo>
                    <a:cubicBezTo>
                      <a:pt x="244" y="115"/>
                      <a:pt x="151" y="115"/>
                      <a:pt x="123" y="144"/>
                    </a:cubicBezTo>
                    <a:lnTo>
                      <a:pt x="94" y="144"/>
                    </a:lnTo>
                    <a:cubicBezTo>
                      <a:pt x="94" y="179"/>
                      <a:pt x="94" y="179"/>
                      <a:pt x="123" y="179"/>
                    </a:cubicBezTo>
                    <a:cubicBezTo>
                      <a:pt x="151" y="265"/>
                      <a:pt x="65" y="265"/>
                      <a:pt x="37" y="323"/>
                    </a:cubicBezTo>
                    <a:cubicBezTo>
                      <a:pt x="1" y="387"/>
                      <a:pt x="65" y="473"/>
                      <a:pt x="94" y="502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4" name="Google Shape;3574;p24"/>
              <p:cNvSpPr/>
              <p:nvPr/>
            </p:nvSpPr>
            <p:spPr>
              <a:xfrm rot="5400000" flipH="1">
                <a:off x="1564057" y="228320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5" name="Google Shape;3575;p24"/>
              <p:cNvSpPr/>
              <p:nvPr/>
            </p:nvSpPr>
            <p:spPr>
              <a:xfrm rot="5400000" flipH="1">
                <a:off x="2428611" y="293929"/>
                <a:ext cx="211327" cy="135467"/>
              </a:xfrm>
              <a:custGeom>
                <a:avLst/>
                <a:gdLst/>
                <a:ahLst/>
                <a:cxnLst/>
                <a:rect l="l" t="t" r="r" b="b"/>
                <a:pathLst>
                  <a:path w="4810" h="3083" fill="none" extrusionOk="0">
                    <a:moveTo>
                      <a:pt x="1971" y="395"/>
                    </a:moveTo>
                    <a:cubicBezTo>
                      <a:pt x="2244" y="331"/>
                      <a:pt x="2423" y="1"/>
                      <a:pt x="2717" y="1"/>
                    </a:cubicBezTo>
                    <a:cubicBezTo>
                      <a:pt x="3018" y="1"/>
                      <a:pt x="3168" y="359"/>
                      <a:pt x="3433" y="481"/>
                    </a:cubicBezTo>
                    <a:cubicBezTo>
                      <a:pt x="3677" y="574"/>
                      <a:pt x="3913" y="510"/>
                      <a:pt x="4150" y="510"/>
                    </a:cubicBezTo>
                    <a:cubicBezTo>
                      <a:pt x="4393" y="481"/>
                      <a:pt x="4659" y="538"/>
                      <a:pt x="4752" y="753"/>
                    </a:cubicBezTo>
                    <a:cubicBezTo>
                      <a:pt x="4809" y="932"/>
                      <a:pt x="4752" y="1112"/>
                      <a:pt x="4630" y="1226"/>
                    </a:cubicBezTo>
                    <a:cubicBezTo>
                      <a:pt x="4544" y="1377"/>
                      <a:pt x="4422" y="1499"/>
                      <a:pt x="4329" y="1649"/>
                    </a:cubicBezTo>
                    <a:cubicBezTo>
                      <a:pt x="4272" y="1792"/>
                      <a:pt x="4272" y="1943"/>
                      <a:pt x="4186" y="2065"/>
                    </a:cubicBezTo>
                    <a:cubicBezTo>
                      <a:pt x="4064" y="2244"/>
                      <a:pt x="3856" y="2301"/>
                      <a:pt x="3677" y="2330"/>
                    </a:cubicBezTo>
                    <a:cubicBezTo>
                      <a:pt x="3469" y="2366"/>
                      <a:pt x="3254" y="2330"/>
                      <a:pt x="3046" y="2301"/>
                    </a:cubicBezTo>
                    <a:cubicBezTo>
                      <a:pt x="2989" y="2301"/>
                      <a:pt x="2896" y="2301"/>
                      <a:pt x="2838" y="2366"/>
                    </a:cubicBezTo>
                    <a:cubicBezTo>
                      <a:pt x="2717" y="2423"/>
                      <a:pt x="2717" y="2545"/>
                      <a:pt x="2631" y="2660"/>
                    </a:cubicBezTo>
                    <a:cubicBezTo>
                      <a:pt x="2451" y="2932"/>
                      <a:pt x="2000" y="2839"/>
                      <a:pt x="1677" y="2903"/>
                    </a:cubicBezTo>
                    <a:cubicBezTo>
                      <a:pt x="1527" y="2932"/>
                      <a:pt x="1376" y="3018"/>
                      <a:pt x="1197" y="3047"/>
                    </a:cubicBezTo>
                    <a:cubicBezTo>
                      <a:pt x="810" y="3082"/>
                      <a:pt x="481" y="2781"/>
                      <a:pt x="273" y="2452"/>
                    </a:cubicBezTo>
                    <a:cubicBezTo>
                      <a:pt x="122" y="2215"/>
                      <a:pt x="1" y="1943"/>
                      <a:pt x="1" y="1649"/>
                    </a:cubicBezTo>
                    <a:cubicBezTo>
                      <a:pt x="29" y="1348"/>
                      <a:pt x="180" y="1047"/>
                      <a:pt x="452" y="961"/>
                    </a:cubicBezTo>
                    <a:cubicBezTo>
                      <a:pt x="538" y="932"/>
                      <a:pt x="631" y="932"/>
                      <a:pt x="717" y="868"/>
                    </a:cubicBezTo>
                    <a:cubicBezTo>
                      <a:pt x="868" y="782"/>
                      <a:pt x="896" y="538"/>
                      <a:pt x="1018" y="424"/>
                    </a:cubicBezTo>
                    <a:cubicBezTo>
                      <a:pt x="1283" y="216"/>
                      <a:pt x="1677" y="481"/>
                      <a:pt x="1971" y="395"/>
                    </a:cubicBezTo>
                    <a:close/>
                  </a:path>
                </a:pathLst>
              </a:custGeom>
              <a:noFill/>
              <a:ln w="3050" cap="rnd" cmpd="sng">
                <a:solidFill>
                  <a:srgbClr val="28481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6" name="Google Shape;3576;p24"/>
              <p:cNvSpPr/>
              <p:nvPr/>
            </p:nvSpPr>
            <p:spPr>
              <a:xfrm rot="5400000" flipH="1">
                <a:off x="2440604" y="346524"/>
                <a:ext cx="176970" cy="58924"/>
              </a:xfrm>
              <a:custGeom>
                <a:avLst/>
                <a:gdLst/>
                <a:ahLst/>
                <a:cxnLst/>
                <a:rect l="l" t="t" r="r" b="b"/>
                <a:pathLst>
                  <a:path w="4028" h="1341" fill="none" extrusionOk="0">
                    <a:moveTo>
                      <a:pt x="4027" y="1"/>
                    </a:moveTo>
                    <a:cubicBezTo>
                      <a:pt x="3311" y="58"/>
                      <a:pt x="2594" y="151"/>
                      <a:pt x="1878" y="330"/>
                    </a:cubicBezTo>
                    <a:cubicBezTo>
                      <a:pt x="1190" y="538"/>
                      <a:pt x="537" y="839"/>
                      <a:pt x="0" y="1341"/>
                    </a:cubicBezTo>
                  </a:path>
                </a:pathLst>
              </a:custGeom>
              <a:noFill/>
              <a:ln w="3050" cap="rnd" cmpd="sng">
                <a:solidFill>
                  <a:srgbClr val="28481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7" name="Google Shape;3577;p24"/>
              <p:cNvSpPr/>
              <p:nvPr/>
            </p:nvSpPr>
            <p:spPr>
              <a:xfrm rot="5400000" flipH="1">
                <a:off x="2599913" y="21592"/>
                <a:ext cx="251967" cy="240308"/>
              </a:xfrm>
              <a:custGeom>
                <a:avLst/>
                <a:gdLst/>
                <a:ahLst/>
                <a:cxnLst/>
                <a:rect l="l" t="t" r="r" b="b"/>
                <a:pathLst>
                  <a:path w="5735" h="5469" fill="none" extrusionOk="0">
                    <a:moveTo>
                      <a:pt x="2896" y="5412"/>
                    </a:moveTo>
                    <a:cubicBezTo>
                      <a:pt x="3763" y="5261"/>
                      <a:pt x="4566" y="4810"/>
                      <a:pt x="5132" y="4122"/>
                    </a:cubicBezTo>
                    <a:cubicBezTo>
                      <a:pt x="5462" y="3706"/>
                      <a:pt x="5734" y="3197"/>
                      <a:pt x="5734" y="2660"/>
                    </a:cubicBezTo>
                    <a:cubicBezTo>
                      <a:pt x="5734" y="2094"/>
                      <a:pt x="5404" y="1556"/>
                      <a:pt x="4896" y="1377"/>
                    </a:cubicBezTo>
                    <a:cubicBezTo>
                      <a:pt x="4566" y="1255"/>
                      <a:pt x="4179" y="1320"/>
                      <a:pt x="3849" y="1406"/>
                    </a:cubicBezTo>
                    <a:cubicBezTo>
                      <a:pt x="3727" y="1470"/>
                      <a:pt x="3613" y="1499"/>
                      <a:pt x="3491" y="1499"/>
                    </a:cubicBezTo>
                    <a:cubicBezTo>
                      <a:pt x="3190" y="1470"/>
                      <a:pt x="3190" y="1255"/>
                      <a:pt x="3161" y="1019"/>
                    </a:cubicBezTo>
                    <a:cubicBezTo>
                      <a:pt x="3104" y="753"/>
                      <a:pt x="3011" y="481"/>
                      <a:pt x="2832" y="302"/>
                    </a:cubicBezTo>
                    <a:cubicBezTo>
                      <a:pt x="2567" y="65"/>
                      <a:pt x="2180" y="1"/>
                      <a:pt x="1850" y="94"/>
                    </a:cubicBezTo>
                    <a:cubicBezTo>
                      <a:pt x="1520" y="180"/>
                      <a:pt x="1219" y="424"/>
                      <a:pt x="983" y="660"/>
                    </a:cubicBezTo>
                    <a:cubicBezTo>
                      <a:pt x="323" y="1377"/>
                      <a:pt x="1" y="2452"/>
                      <a:pt x="180" y="3405"/>
                    </a:cubicBezTo>
                    <a:cubicBezTo>
                      <a:pt x="266" y="3828"/>
                      <a:pt x="445" y="4272"/>
                      <a:pt x="832" y="4451"/>
                    </a:cubicBezTo>
                    <a:cubicBezTo>
                      <a:pt x="1133" y="4630"/>
                      <a:pt x="1520" y="4602"/>
                      <a:pt x="1793" y="4810"/>
                    </a:cubicBezTo>
                    <a:cubicBezTo>
                      <a:pt x="2058" y="4989"/>
                      <a:pt x="2180" y="5318"/>
                      <a:pt x="2473" y="5412"/>
                    </a:cubicBezTo>
                    <a:cubicBezTo>
                      <a:pt x="2624" y="5469"/>
                      <a:pt x="2774" y="5440"/>
                      <a:pt x="2896" y="5412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8" name="Google Shape;3578;p24"/>
              <p:cNvSpPr/>
              <p:nvPr/>
            </p:nvSpPr>
            <p:spPr>
              <a:xfrm rot="5400000" flipH="1">
                <a:off x="2651711" y="86623"/>
                <a:ext cx="120602" cy="115606"/>
              </a:xfrm>
              <a:custGeom>
                <a:avLst/>
                <a:gdLst/>
                <a:ahLst/>
                <a:cxnLst/>
                <a:rect l="l" t="t" r="r" b="b"/>
                <a:pathLst>
                  <a:path w="2745" h="2631" fill="none" extrusionOk="0">
                    <a:moveTo>
                      <a:pt x="1011" y="58"/>
                    </a:moveTo>
                    <a:cubicBezTo>
                      <a:pt x="746" y="0"/>
                      <a:pt x="416" y="93"/>
                      <a:pt x="237" y="330"/>
                    </a:cubicBezTo>
                    <a:cubicBezTo>
                      <a:pt x="58" y="509"/>
                      <a:pt x="0" y="810"/>
                      <a:pt x="29" y="1046"/>
                    </a:cubicBezTo>
                    <a:cubicBezTo>
                      <a:pt x="29" y="1312"/>
                      <a:pt x="115" y="1584"/>
                      <a:pt x="208" y="1820"/>
                    </a:cubicBezTo>
                    <a:cubicBezTo>
                      <a:pt x="294" y="2028"/>
                      <a:pt x="387" y="2243"/>
                      <a:pt x="473" y="2480"/>
                    </a:cubicBezTo>
                    <a:cubicBezTo>
                      <a:pt x="502" y="2508"/>
                      <a:pt x="502" y="2508"/>
                      <a:pt x="538" y="2537"/>
                    </a:cubicBezTo>
                    <a:cubicBezTo>
                      <a:pt x="538" y="2566"/>
                      <a:pt x="566" y="2566"/>
                      <a:pt x="595" y="2566"/>
                    </a:cubicBezTo>
                    <a:cubicBezTo>
                      <a:pt x="746" y="2630"/>
                      <a:pt x="896" y="2602"/>
                      <a:pt x="1075" y="2537"/>
                    </a:cubicBezTo>
                    <a:cubicBezTo>
                      <a:pt x="1369" y="2451"/>
                      <a:pt x="1699" y="2329"/>
                      <a:pt x="2000" y="2207"/>
                    </a:cubicBezTo>
                    <a:cubicBezTo>
                      <a:pt x="2150" y="2121"/>
                      <a:pt x="2293" y="2064"/>
                      <a:pt x="2444" y="1942"/>
                    </a:cubicBezTo>
                    <a:cubicBezTo>
                      <a:pt x="2594" y="1792"/>
                      <a:pt x="2688" y="1613"/>
                      <a:pt x="2716" y="1405"/>
                    </a:cubicBezTo>
                    <a:cubicBezTo>
                      <a:pt x="2745" y="1226"/>
                      <a:pt x="2688" y="989"/>
                      <a:pt x="2537" y="867"/>
                    </a:cubicBezTo>
                    <a:cubicBezTo>
                      <a:pt x="2415" y="746"/>
                      <a:pt x="2236" y="688"/>
                      <a:pt x="2086" y="660"/>
                    </a:cubicBezTo>
                    <a:cubicBezTo>
                      <a:pt x="1906" y="660"/>
                      <a:pt x="1727" y="688"/>
                      <a:pt x="1577" y="717"/>
                    </a:cubicBezTo>
                    <a:lnTo>
                      <a:pt x="1519" y="717"/>
                    </a:lnTo>
                    <a:cubicBezTo>
                      <a:pt x="1491" y="717"/>
                      <a:pt x="1491" y="566"/>
                      <a:pt x="1491" y="538"/>
                    </a:cubicBezTo>
                    <a:cubicBezTo>
                      <a:pt x="1462" y="452"/>
                      <a:pt x="1434" y="387"/>
                      <a:pt x="1369" y="330"/>
                    </a:cubicBezTo>
                    <a:cubicBezTo>
                      <a:pt x="1283" y="208"/>
                      <a:pt x="1161" y="122"/>
                      <a:pt x="1011" y="58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9" name="Google Shape;3579;p24"/>
              <p:cNvSpPr/>
              <p:nvPr/>
            </p:nvSpPr>
            <p:spPr>
              <a:xfrm rot="5400000" flipH="1">
                <a:off x="2698808" y="126126"/>
                <a:ext cx="13224" cy="23684"/>
              </a:xfrm>
              <a:custGeom>
                <a:avLst/>
                <a:gdLst/>
                <a:ahLst/>
                <a:cxnLst/>
                <a:rect l="l" t="t" r="r" b="b"/>
                <a:pathLst>
                  <a:path w="301" h="539" fill="none" extrusionOk="0">
                    <a:moveTo>
                      <a:pt x="0" y="331"/>
                    </a:moveTo>
                    <a:cubicBezTo>
                      <a:pt x="0" y="417"/>
                      <a:pt x="0" y="474"/>
                      <a:pt x="65" y="510"/>
                    </a:cubicBezTo>
                    <a:cubicBezTo>
                      <a:pt x="122" y="538"/>
                      <a:pt x="208" y="538"/>
                      <a:pt x="244" y="474"/>
                    </a:cubicBezTo>
                    <a:cubicBezTo>
                      <a:pt x="301" y="417"/>
                      <a:pt x="301" y="359"/>
                      <a:pt x="301" y="295"/>
                    </a:cubicBezTo>
                    <a:cubicBezTo>
                      <a:pt x="301" y="209"/>
                      <a:pt x="301" y="116"/>
                      <a:pt x="272" y="30"/>
                    </a:cubicBezTo>
                    <a:cubicBezTo>
                      <a:pt x="244" y="1"/>
                      <a:pt x="208" y="1"/>
                      <a:pt x="208" y="1"/>
                    </a:cubicBezTo>
                    <a:cubicBezTo>
                      <a:pt x="65" y="58"/>
                      <a:pt x="0" y="209"/>
                      <a:pt x="0" y="331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0" name="Google Shape;3580;p24"/>
              <p:cNvSpPr/>
              <p:nvPr/>
            </p:nvSpPr>
            <p:spPr>
              <a:xfrm rot="5400000" flipH="1">
                <a:off x="2647160" y="398499"/>
                <a:ext cx="73371" cy="69293"/>
              </a:xfrm>
              <a:custGeom>
                <a:avLst/>
                <a:gdLst/>
                <a:ahLst/>
                <a:cxnLst/>
                <a:rect l="l" t="t" r="r" b="b"/>
                <a:pathLst>
                  <a:path w="1670" h="1577" fill="none" extrusionOk="0">
                    <a:moveTo>
                      <a:pt x="301" y="265"/>
                    </a:moveTo>
                    <a:cubicBezTo>
                      <a:pt x="122" y="416"/>
                      <a:pt x="0" y="681"/>
                      <a:pt x="0" y="953"/>
                    </a:cubicBezTo>
                    <a:cubicBezTo>
                      <a:pt x="0" y="1011"/>
                      <a:pt x="0" y="1104"/>
                      <a:pt x="29" y="1161"/>
                    </a:cubicBezTo>
                    <a:cubicBezTo>
                      <a:pt x="58" y="1254"/>
                      <a:pt x="122" y="1312"/>
                      <a:pt x="208" y="1340"/>
                    </a:cubicBezTo>
                    <a:cubicBezTo>
                      <a:pt x="416" y="1520"/>
                      <a:pt x="659" y="1577"/>
                      <a:pt x="925" y="1577"/>
                    </a:cubicBezTo>
                    <a:cubicBezTo>
                      <a:pt x="1018" y="1577"/>
                      <a:pt x="1075" y="1577"/>
                      <a:pt x="1161" y="1548"/>
                    </a:cubicBezTo>
                    <a:cubicBezTo>
                      <a:pt x="1462" y="1462"/>
                      <a:pt x="1670" y="1161"/>
                      <a:pt x="1670" y="860"/>
                    </a:cubicBezTo>
                    <a:cubicBezTo>
                      <a:pt x="1670" y="538"/>
                      <a:pt x="1462" y="237"/>
                      <a:pt x="1197" y="115"/>
                    </a:cubicBezTo>
                    <a:cubicBezTo>
                      <a:pt x="896" y="0"/>
                      <a:pt x="538" y="58"/>
                      <a:pt x="301" y="265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1" name="Google Shape;3581;p24"/>
              <p:cNvSpPr/>
              <p:nvPr/>
            </p:nvSpPr>
            <p:spPr>
              <a:xfrm rot="5400000" flipH="1">
                <a:off x="995904" y="61893"/>
                <a:ext cx="236151" cy="417254"/>
              </a:xfrm>
              <a:custGeom>
                <a:avLst/>
                <a:gdLst/>
                <a:ahLst/>
                <a:cxnLst/>
                <a:rect l="l" t="t" r="r" b="b"/>
                <a:pathLst>
                  <a:path w="5375" h="9496" fill="none" extrusionOk="0">
                    <a:moveTo>
                      <a:pt x="0" y="2057"/>
                    </a:moveTo>
                    <a:cubicBezTo>
                      <a:pt x="179" y="2416"/>
                      <a:pt x="387" y="2745"/>
                      <a:pt x="566" y="3104"/>
                    </a:cubicBezTo>
                    <a:cubicBezTo>
                      <a:pt x="867" y="3763"/>
                      <a:pt x="1018" y="4480"/>
                      <a:pt x="989" y="5196"/>
                    </a:cubicBezTo>
                    <a:cubicBezTo>
                      <a:pt x="925" y="6242"/>
                      <a:pt x="509" y="7346"/>
                      <a:pt x="925" y="8299"/>
                    </a:cubicBezTo>
                    <a:cubicBezTo>
                      <a:pt x="1226" y="8930"/>
                      <a:pt x="1856" y="9374"/>
                      <a:pt x="2537" y="9439"/>
                    </a:cubicBezTo>
                    <a:cubicBezTo>
                      <a:pt x="3433" y="9496"/>
                      <a:pt x="4508" y="8865"/>
                      <a:pt x="4931" y="8034"/>
                    </a:cubicBezTo>
                    <a:cubicBezTo>
                      <a:pt x="5346" y="7224"/>
                      <a:pt x="5375" y="6271"/>
                      <a:pt x="5260" y="5375"/>
                    </a:cubicBezTo>
                    <a:cubicBezTo>
                      <a:pt x="4959" y="3347"/>
                      <a:pt x="3676" y="1491"/>
                      <a:pt x="2064" y="237"/>
                    </a:cubicBezTo>
                    <a:cubicBezTo>
                      <a:pt x="1942" y="151"/>
                      <a:pt x="1820" y="58"/>
                      <a:pt x="1706" y="1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2" name="Google Shape;3582;p24"/>
              <p:cNvSpPr/>
              <p:nvPr/>
            </p:nvSpPr>
            <p:spPr>
              <a:xfrm rot="5400000" flipH="1">
                <a:off x="1220234" y="286219"/>
                <a:ext cx="125962" cy="139246"/>
              </a:xfrm>
              <a:custGeom>
                <a:avLst/>
                <a:gdLst/>
                <a:ahLst/>
                <a:cxnLst/>
                <a:rect l="l" t="t" r="r" b="b"/>
                <a:pathLst>
                  <a:path w="2867" h="3169" fill="none" extrusionOk="0">
                    <a:moveTo>
                      <a:pt x="452" y="567"/>
                    </a:moveTo>
                    <a:cubicBezTo>
                      <a:pt x="272" y="775"/>
                      <a:pt x="179" y="1047"/>
                      <a:pt x="122" y="1312"/>
                    </a:cubicBezTo>
                    <a:cubicBezTo>
                      <a:pt x="0" y="1914"/>
                      <a:pt x="151" y="2509"/>
                      <a:pt x="244" y="3104"/>
                    </a:cubicBezTo>
                    <a:cubicBezTo>
                      <a:pt x="244" y="3168"/>
                      <a:pt x="301" y="3168"/>
                      <a:pt x="330" y="3168"/>
                    </a:cubicBezTo>
                    <a:cubicBezTo>
                      <a:pt x="631" y="2896"/>
                      <a:pt x="867" y="2537"/>
                      <a:pt x="932" y="2122"/>
                    </a:cubicBezTo>
                    <a:cubicBezTo>
                      <a:pt x="932" y="2093"/>
                      <a:pt x="989" y="2065"/>
                      <a:pt x="1018" y="2093"/>
                    </a:cubicBezTo>
                    <a:cubicBezTo>
                      <a:pt x="1197" y="2301"/>
                      <a:pt x="1319" y="2509"/>
                      <a:pt x="1433" y="2745"/>
                    </a:cubicBezTo>
                    <a:cubicBezTo>
                      <a:pt x="1469" y="2781"/>
                      <a:pt x="1527" y="2781"/>
                      <a:pt x="1527" y="2717"/>
                    </a:cubicBezTo>
                    <a:cubicBezTo>
                      <a:pt x="1584" y="2272"/>
                      <a:pt x="1555" y="1821"/>
                      <a:pt x="1405" y="1405"/>
                    </a:cubicBezTo>
                    <a:cubicBezTo>
                      <a:pt x="1405" y="1377"/>
                      <a:pt x="1433" y="1312"/>
                      <a:pt x="1469" y="1348"/>
                    </a:cubicBezTo>
                    <a:cubicBezTo>
                      <a:pt x="1856" y="1405"/>
                      <a:pt x="2243" y="1642"/>
                      <a:pt x="2602" y="1556"/>
                    </a:cubicBezTo>
                    <a:cubicBezTo>
                      <a:pt x="2659" y="1556"/>
                      <a:pt x="2659" y="1491"/>
                      <a:pt x="2630" y="1463"/>
                    </a:cubicBezTo>
                    <a:lnTo>
                      <a:pt x="2007" y="839"/>
                    </a:lnTo>
                    <a:cubicBezTo>
                      <a:pt x="1971" y="810"/>
                      <a:pt x="1971" y="746"/>
                      <a:pt x="2035" y="746"/>
                    </a:cubicBezTo>
                    <a:cubicBezTo>
                      <a:pt x="2329" y="746"/>
                      <a:pt x="2602" y="631"/>
                      <a:pt x="2809" y="416"/>
                    </a:cubicBezTo>
                    <a:cubicBezTo>
                      <a:pt x="2867" y="388"/>
                      <a:pt x="2838" y="330"/>
                      <a:pt x="2781" y="330"/>
                    </a:cubicBezTo>
                    <a:cubicBezTo>
                      <a:pt x="2301" y="302"/>
                      <a:pt x="1856" y="1"/>
                      <a:pt x="1347" y="29"/>
                    </a:cubicBezTo>
                    <a:cubicBezTo>
                      <a:pt x="1075" y="29"/>
                      <a:pt x="839" y="151"/>
                      <a:pt x="659" y="330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3" name="Google Shape;3583;p24"/>
              <p:cNvSpPr/>
              <p:nvPr/>
            </p:nvSpPr>
            <p:spPr>
              <a:xfrm rot="5400000" flipH="1">
                <a:off x="1346183" y="360845"/>
                <a:ext cx="34357" cy="84145"/>
              </a:xfrm>
              <a:custGeom>
                <a:avLst/>
                <a:gdLst/>
                <a:ahLst/>
                <a:cxnLst/>
                <a:rect l="l" t="t" r="r" b="b"/>
                <a:pathLst>
                  <a:path w="782" h="1915" fill="none" extrusionOk="0">
                    <a:moveTo>
                      <a:pt x="151" y="37"/>
                    </a:moveTo>
                    <a:cubicBezTo>
                      <a:pt x="180" y="1"/>
                      <a:pt x="180" y="1"/>
                      <a:pt x="208" y="1"/>
                    </a:cubicBezTo>
                    <a:lnTo>
                      <a:pt x="602" y="1"/>
                    </a:lnTo>
                    <a:cubicBezTo>
                      <a:pt x="423" y="538"/>
                      <a:pt x="452" y="1198"/>
                      <a:pt x="782" y="1649"/>
                    </a:cubicBezTo>
                    <a:cubicBezTo>
                      <a:pt x="660" y="1706"/>
                      <a:pt x="631" y="1828"/>
                      <a:pt x="602" y="1914"/>
                    </a:cubicBezTo>
                    <a:cubicBezTo>
                      <a:pt x="180" y="1405"/>
                      <a:pt x="0" y="717"/>
                      <a:pt x="122" y="65"/>
                    </a:cubicBezTo>
                    <a:cubicBezTo>
                      <a:pt x="151" y="65"/>
                      <a:pt x="151" y="37"/>
                      <a:pt x="151" y="37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4" name="Google Shape;3584;p24"/>
              <p:cNvSpPr/>
              <p:nvPr/>
            </p:nvSpPr>
            <p:spPr>
              <a:xfrm rot="5400000" flipH="1">
                <a:off x="953843" y="273019"/>
                <a:ext cx="52590" cy="84101"/>
              </a:xfrm>
              <a:custGeom>
                <a:avLst/>
                <a:gdLst/>
                <a:ahLst/>
                <a:cxnLst/>
                <a:rect l="l" t="t" r="r" b="b"/>
                <a:pathLst>
                  <a:path w="1197" h="1914" fill="none" extrusionOk="0">
                    <a:moveTo>
                      <a:pt x="566" y="179"/>
                    </a:moveTo>
                    <a:cubicBezTo>
                      <a:pt x="538" y="93"/>
                      <a:pt x="452" y="0"/>
                      <a:pt x="358" y="0"/>
                    </a:cubicBezTo>
                    <a:cubicBezTo>
                      <a:pt x="272" y="0"/>
                      <a:pt x="179" y="58"/>
                      <a:pt x="151" y="122"/>
                    </a:cubicBezTo>
                    <a:cubicBezTo>
                      <a:pt x="93" y="208"/>
                      <a:pt x="65" y="301"/>
                      <a:pt x="65" y="359"/>
                    </a:cubicBezTo>
                    <a:cubicBezTo>
                      <a:pt x="0" y="867"/>
                      <a:pt x="179" y="1376"/>
                      <a:pt x="538" y="1735"/>
                    </a:cubicBezTo>
                    <a:cubicBezTo>
                      <a:pt x="631" y="1820"/>
                      <a:pt x="745" y="1885"/>
                      <a:pt x="867" y="1914"/>
                    </a:cubicBezTo>
                    <a:cubicBezTo>
                      <a:pt x="960" y="1914"/>
                      <a:pt x="1104" y="1849"/>
                      <a:pt x="1139" y="1763"/>
                    </a:cubicBezTo>
                    <a:cubicBezTo>
                      <a:pt x="1197" y="1641"/>
                      <a:pt x="1104" y="1491"/>
                      <a:pt x="1046" y="1376"/>
                    </a:cubicBezTo>
                    <a:cubicBezTo>
                      <a:pt x="925" y="1197"/>
                      <a:pt x="810" y="1018"/>
                      <a:pt x="745" y="810"/>
                    </a:cubicBezTo>
                    <a:cubicBezTo>
                      <a:pt x="688" y="595"/>
                      <a:pt x="688" y="359"/>
                      <a:pt x="566" y="179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585" name="Google Shape;3585;p24"/>
              <p:cNvGrpSpPr/>
              <p:nvPr/>
            </p:nvGrpSpPr>
            <p:grpSpPr>
              <a:xfrm rot="-2907212">
                <a:off x="1864075" y="537105"/>
                <a:ext cx="228355" cy="309899"/>
                <a:chOff x="8550894" y="1450579"/>
                <a:chExt cx="228330" cy="309865"/>
              </a:xfrm>
            </p:grpSpPr>
            <p:sp>
              <p:nvSpPr>
                <p:cNvPr id="3586" name="Google Shape;3586;p24"/>
                <p:cNvSpPr/>
                <p:nvPr/>
              </p:nvSpPr>
              <p:spPr>
                <a:xfrm>
                  <a:off x="8550894" y="1450579"/>
                  <a:ext cx="56720" cy="1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1" h="330" extrusionOk="0">
                      <a:moveTo>
                        <a:pt x="359" y="0"/>
                      </a:moveTo>
                      <a:cubicBezTo>
                        <a:pt x="216" y="0"/>
                        <a:pt x="1" y="65"/>
                        <a:pt x="1" y="244"/>
                      </a:cubicBezTo>
                      <a:cubicBezTo>
                        <a:pt x="107" y="237"/>
                        <a:pt x="210" y="233"/>
                        <a:pt x="312" y="233"/>
                      </a:cubicBezTo>
                      <a:cubicBezTo>
                        <a:pt x="619" y="233"/>
                        <a:pt x="915" y="265"/>
                        <a:pt x="1226" y="330"/>
                      </a:cubicBezTo>
                      <a:cubicBezTo>
                        <a:pt x="1226" y="244"/>
                        <a:pt x="1255" y="179"/>
                        <a:pt x="1291" y="122"/>
                      </a:cubicBezTo>
                      <a:cubicBezTo>
                        <a:pt x="990" y="36"/>
                        <a:pt x="689" y="0"/>
                        <a:pt x="359" y="0"/>
                      </a:cubicBezTo>
                      <a:close/>
                    </a:path>
                  </a:pathLst>
                </a:custGeom>
                <a:solidFill>
                  <a:srgbClr val="F7D79F"/>
                </a:solidFill>
                <a:ln w="3050" cap="rnd" cmpd="sng">
                  <a:solidFill>
                    <a:srgbClr val="28481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87" name="Google Shape;3587;p24"/>
                <p:cNvSpPr/>
                <p:nvPr/>
              </p:nvSpPr>
              <p:spPr>
                <a:xfrm>
                  <a:off x="8603484" y="1452996"/>
                  <a:ext cx="175740" cy="3074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" h="6997" extrusionOk="0">
                      <a:moveTo>
                        <a:pt x="482" y="1"/>
                      </a:moveTo>
                      <a:cubicBezTo>
                        <a:pt x="280" y="1"/>
                        <a:pt x="81" y="57"/>
                        <a:pt x="29" y="246"/>
                      </a:cubicBezTo>
                      <a:cubicBezTo>
                        <a:pt x="1" y="397"/>
                        <a:pt x="122" y="547"/>
                        <a:pt x="237" y="662"/>
                      </a:cubicBezTo>
                      <a:cubicBezTo>
                        <a:pt x="660" y="1113"/>
                        <a:pt x="1104" y="1558"/>
                        <a:pt x="1434" y="2095"/>
                      </a:cubicBezTo>
                      <a:cubicBezTo>
                        <a:pt x="2330" y="3414"/>
                        <a:pt x="2509" y="5083"/>
                        <a:pt x="2745" y="6667"/>
                      </a:cubicBezTo>
                      <a:cubicBezTo>
                        <a:pt x="2781" y="6818"/>
                        <a:pt x="2838" y="6997"/>
                        <a:pt x="2989" y="6997"/>
                      </a:cubicBezTo>
                      <a:cubicBezTo>
                        <a:pt x="3046" y="6968"/>
                        <a:pt x="3075" y="6932"/>
                        <a:pt x="3139" y="6904"/>
                      </a:cubicBezTo>
                      <a:cubicBezTo>
                        <a:pt x="3584" y="6545"/>
                        <a:pt x="3763" y="5922"/>
                        <a:pt x="3856" y="5320"/>
                      </a:cubicBezTo>
                      <a:cubicBezTo>
                        <a:pt x="3999" y="4188"/>
                        <a:pt x="3856" y="2991"/>
                        <a:pt x="3283" y="1980"/>
                      </a:cubicBezTo>
                      <a:cubicBezTo>
                        <a:pt x="2745" y="991"/>
                        <a:pt x="1764" y="189"/>
                        <a:pt x="631" y="10"/>
                      </a:cubicBezTo>
                      <a:cubicBezTo>
                        <a:pt x="583" y="4"/>
                        <a:pt x="533" y="1"/>
                        <a:pt x="482" y="1"/>
                      </a:cubicBezTo>
                      <a:close/>
                    </a:path>
                  </a:pathLst>
                </a:custGeom>
                <a:solidFill>
                  <a:srgbClr val="F7D79F"/>
                </a:solidFill>
                <a:ln w="3050" cap="rnd" cmpd="sng">
                  <a:solidFill>
                    <a:srgbClr val="28481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88" name="Google Shape;3588;p24"/>
                <p:cNvSpPr/>
                <p:nvPr/>
              </p:nvSpPr>
              <p:spPr>
                <a:xfrm>
                  <a:off x="8682216" y="1509283"/>
                  <a:ext cx="46000" cy="514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7" h="1171" extrusionOk="0">
                      <a:moveTo>
                        <a:pt x="448" y="1"/>
                      </a:moveTo>
                      <a:cubicBezTo>
                        <a:pt x="362" y="1"/>
                        <a:pt x="285" y="33"/>
                        <a:pt x="237" y="97"/>
                      </a:cubicBezTo>
                      <a:cubicBezTo>
                        <a:pt x="208" y="133"/>
                        <a:pt x="179" y="162"/>
                        <a:pt x="151" y="191"/>
                      </a:cubicBezTo>
                      <a:cubicBezTo>
                        <a:pt x="122" y="277"/>
                        <a:pt x="58" y="341"/>
                        <a:pt x="29" y="427"/>
                      </a:cubicBezTo>
                      <a:cubicBezTo>
                        <a:pt x="0" y="549"/>
                        <a:pt x="0" y="671"/>
                        <a:pt x="29" y="757"/>
                      </a:cubicBezTo>
                      <a:cubicBezTo>
                        <a:pt x="58" y="850"/>
                        <a:pt x="93" y="907"/>
                        <a:pt x="151" y="965"/>
                      </a:cubicBezTo>
                      <a:cubicBezTo>
                        <a:pt x="179" y="1029"/>
                        <a:pt x="237" y="1086"/>
                        <a:pt x="301" y="1115"/>
                      </a:cubicBezTo>
                      <a:cubicBezTo>
                        <a:pt x="363" y="1154"/>
                        <a:pt x="435" y="1170"/>
                        <a:pt x="509" y="1170"/>
                      </a:cubicBezTo>
                      <a:cubicBezTo>
                        <a:pt x="614" y="1170"/>
                        <a:pt x="722" y="1137"/>
                        <a:pt x="810" y="1086"/>
                      </a:cubicBezTo>
                      <a:cubicBezTo>
                        <a:pt x="953" y="965"/>
                        <a:pt x="1046" y="785"/>
                        <a:pt x="1046" y="606"/>
                      </a:cubicBezTo>
                      <a:cubicBezTo>
                        <a:pt x="1046" y="427"/>
                        <a:pt x="953" y="248"/>
                        <a:pt x="810" y="133"/>
                      </a:cubicBezTo>
                      <a:cubicBezTo>
                        <a:pt x="717" y="69"/>
                        <a:pt x="631" y="11"/>
                        <a:pt x="538" y="11"/>
                      </a:cubicBezTo>
                      <a:cubicBezTo>
                        <a:pt x="507" y="4"/>
                        <a:pt x="477" y="1"/>
                        <a:pt x="448" y="1"/>
                      </a:cubicBezTo>
                      <a:close/>
                    </a:path>
                  </a:pathLst>
                </a:custGeom>
                <a:solidFill>
                  <a:srgbClr val="F7D79F"/>
                </a:solidFill>
                <a:ln w="3050" cap="rnd" cmpd="sng">
                  <a:solidFill>
                    <a:srgbClr val="28481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89" name="Google Shape;3589;p24"/>
                <p:cNvSpPr/>
                <p:nvPr/>
              </p:nvSpPr>
              <p:spPr>
                <a:xfrm>
                  <a:off x="8642850" y="1473648"/>
                  <a:ext cx="46000" cy="445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7" h="1014" extrusionOk="0">
                      <a:moveTo>
                        <a:pt x="436" y="1"/>
                      </a:moveTo>
                      <a:cubicBezTo>
                        <a:pt x="411" y="1"/>
                        <a:pt x="385" y="5"/>
                        <a:pt x="359" y="13"/>
                      </a:cubicBezTo>
                      <a:cubicBezTo>
                        <a:pt x="273" y="49"/>
                        <a:pt x="180" y="135"/>
                        <a:pt x="122" y="192"/>
                      </a:cubicBezTo>
                      <a:cubicBezTo>
                        <a:pt x="58" y="314"/>
                        <a:pt x="0" y="436"/>
                        <a:pt x="29" y="586"/>
                      </a:cubicBezTo>
                      <a:cubicBezTo>
                        <a:pt x="58" y="765"/>
                        <a:pt x="237" y="880"/>
                        <a:pt x="416" y="973"/>
                      </a:cubicBezTo>
                      <a:cubicBezTo>
                        <a:pt x="462" y="993"/>
                        <a:pt x="504" y="1014"/>
                        <a:pt x="534" y="1014"/>
                      </a:cubicBezTo>
                      <a:cubicBezTo>
                        <a:pt x="547" y="1014"/>
                        <a:pt x="558" y="1010"/>
                        <a:pt x="567" y="1002"/>
                      </a:cubicBezTo>
                      <a:cubicBezTo>
                        <a:pt x="660" y="1002"/>
                        <a:pt x="717" y="973"/>
                        <a:pt x="774" y="908"/>
                      </a:cubicBezTo>
                      <a:cubicBezTo>
                        <a:pt x="925" y="765"/>
                        <a:pt x="1047" y="586"/>
                        <a:pt x="989" y="407"/>
                      </a:cubicBezTo>
                      <a:cubicBezTo>
                        <a:pt x="954" y="228"/>
                        <a:pt x="774" y="106"/>
                        <a:pt x="595" y="49"/>
                      </a:cubicBezTo>
                      <a:cubicBezTo>
                        <a:pt x="554" y="23"/>
                        <a:pt x="499" y="1"/>
                        <a:pt x="436" y="1"/>
                      </a:cubicBezTo>
                      <a:close/>
                    </a:path>
                  </a:pathLst>
                </a:custGeom>
                <a:solidFill>
                  <a:srgbClr val="F7D79F"/>
                </a:solidFill>
                <a:ln w="3050" cap="rnd" cmpd="sng">
                  <a:solidFill>
                    <a:srgbClr val="28481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90" name="Google Shape;3590;p24"/>
                <p:cNvSpPr/>
                <p:nvPr/>
              </p:nvSpPr>
              <p:spPr>
                <a:xfrm>
                  <a:off x="8716221" y="1626603"/>
                  <a:ext cx="48812" cy="41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1" h="935" extrusionOk="0">
                      <a:moveTo>
                        <a:pt x="538" y="0"/>
                      </a:moveTo>
                      <a:cubicBezTo>
                        <a:pt x="394" y="0"/>
                        <a:pt x="244" y="58"/>
                        <a:pt x="151" y="179"/>
                      </a:cubicBezTo>
                      <a:cubicBezTo>
                        <a:pt x="122" y="208"/>
                        <a:pt x="93" y="265"/>
                        <a:pt x="65" y="294"/>
                      </a:cubicBezTo>
                      <a:cubicBezTo>
                        <a:pt x="36" y="444"/>
                        <a:pt x="0" y="444"/>
                        <a:pt x="93" y="595"/>
                      </a:cubicBezTo>
                      <a:cubicBezTo>
                        <a:pt x="151" y="774"/>
                        <a:pt x="301" y="896"/>
                        <a:pt x="480" y="925"/>
                      </a:cubicBezTo>
                      <a:cubicBezTo>
                        <a:pt x="515" y="931"/>
                        <a:pt x="554" y="935"/>
                        <a:pt x="593" y="935"/>
                      </a:cubicBezTo>
                      <a:cubicBezTo>
                        <a:pt x="723" y="935"/>
                        <a:pt x="867" y="896"/>
                        <a:pt x="960" y="803"/>
                      </a:cubicBezTo>
                      <a:cubicBezTo>
                        <a:pt x="1075" y="652"/>
                        <a:pt x="1111" y="473"/>
                        <a:pt x="1046" y="294"/>
                      </a:cubicBezTo>
                      <a:cubicBezTo>
                        <a:pt x="1018" y="237"/>
                        <a:pt x="989" y="208"/>
                        <a:pt x="960" y="151"/>
                      </a:cubicBezTo>
                      <a:cubicBezTo>
                        <a:pt x="839" y="58"/>
                        <a:pt x="688" y="0"/>
                        <a:pt x="538" y="0"/>
                      </a:cubicBezTo>
                      <a:close/>
                    </a:path>
                  </a:pathLst>
                </a:custGeom>
                <a:solidFill>
                  <a:srgbClr val="F7D79F"/>
                </a:solidFill>
                <a:ln w="3050" cap="rnd" cmpd="sng">
                  <a:solidFill>
                    <a:srgbClr val="28481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91" name="Google Shape;3591;p24"/>
                <p:cNvSpPr/>
                <p:nvPr/>
              </p:nvSpPr>
              <p:spPr>
                <a:xfrm>
                  <a:off x="8709895" y="1569964"/>
                  <a:ext cx="47274" cy="46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6" h="1048" extrusionOk="0">
                      <a:moveTo>
                        <a:pt x="446" y="1"/>
                      </a:moveTo>
                      <a:cubicBezTo>
                        <a:pt x="384" y="1"/>
                        <a:pt x="323" y="11"/>
                        <a:pt x="266" y="35"/>
                      </a:cubicBezTo>
                      <a:cubicBezTo>
                        <a:pt x="237" y="64"/>
                        <a:pt x="180" y="92"/>
                        <a:pt x="144" y="121"/>
                      </a:cubicBezTo>
                      <a:cubicBezTo>
                        <a:pt x="29" y="243"/>
                        <a:pt x="1" y="243"/>
                        <a:pt x="1" y="422"/>
                      </a:cubicBezTo>
                      <a:cubicBezTo>
                        <a:pt x="1" y="601"/>
                        <a:pt x="58" y="780"/>
                        <a:pt x="209" y="902"/>
                      </a:cubicBezTo>
                      <a:cubicBezTo>
                        <a:pt x="287" y="1000"/>
                        <a:pt x="412" y="1048"/>
                        <a:pt x="540" y="1048"/>
                      </a:cubicBezTo>
                      <a:cubicBezTo>
                        <a:pt x="600" y="1048"/>
                        <a:pt x="661" y="1037"/>
                        <a:pt x="717" y="1017"/>
                      </a:cubicBezTo>
                      <a:cubicBezTo>
                        <a:pt x="897" y="988"/>
                        <a:pt x="1040" y="809"/>
                        <a:pt x="1076" y="630"/>
                      </a:cubicBezTo>
                      <a:cubicBezTo>
                        <a:pt x="1076" y="573"/>
                        <a:pt x="1076" y="508"/>
                        <a:pt x="1040" y="451"/>
                      </a:cubicBezTo>
                      <a:cubicBezTo>
                        <a:pt x="1011" y="272"/>
                        <a:pt x="897" y="150"/>
                        <a:pt x="746" y="64"/>
                      </a:cubicBezTo>
                      <a:cubicBezTo>
                        <a:pt x="652" y="28"/>
                        <a:pt x="548" y="1"/>
                        <a:pt x="446" y="1"/>
                      </a:cubicBezTo>
                      <a:close/>
                    </a:path>
                  </a:pathLst>
                </a:custGeom>
                <a:solidFill>
                  <a:srgbClr val="F7D79F"/>
                </a:solidFill>
                <a:ln w="3050" cap="rnd" cmpd="sng">
                  <a:solidFill>
                    <a:srgbClr val="28481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92" name="Google Shape;3592;p24"/>
                <p:cNvSpPr/>
                <p:nvPr/>
              </p:nvSpPr>
              <p:spPr>
                <a:xfrm>
                  <a:off x="8721537" y="1679067"/>
                  <a:ext cx="40684" cy="379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6" h="863" extrusionOk="0">
                      <a:moveTo>
                        <a:pt x="418" y="1"/>
                      </a:moveTo>
                      <a:cubicBezTo>
                        <a:pt x="331" y="1"/>
                        <a:pt x="247" y="22"/>
                        <a:pt x="180" y="89"/>
                      </a:cubicBezTo>
                      <a:cubicBezTo>
                        <a:pt x="151" y="118"/>
                        <a:pt x="123" y="146"/>
                        <a:pt x="94" y="175"/>
                      </a:cubicBezTo>
                      <a:cubicBezTo>
                        <a:pt x="1" y="419"/>
                        <a:pt x="123" y="684"/>
                        <a:pt x="331" y="806"/>
                      </a:cubicBezTo>
                      <a:cubicBezTo>
                        <a:pt x="388" y="834"/>
                        <a:pt x="481" y="863"/>
                        <a:pt x="538" y="863"/>
                      </a:cubicBezTo>
                      <a:cubicBezTo>
                        <a:pt x="660" y="863"/>
                        <a:pt x="775" y="777"/>
                        <a:pt x="839" y="684"/>
                      </a:cubicBezTo>
                      <a:cubicBezTo>
                        <a:pt x="897" y="598"/>
                        <a:pt x="925" y="476"/>
                        <a:pt x="897" y="354"/>
                      </a:cubicBezTo>
                      <a:cubicBezTo>
                        <a:pt x="897" y="268"/>
                        <a:pt x="868" y="211"/>
                        <a:pt x="811" y="146"/>
                      </a:cubicBezTo>
                      <a:cubicBezTo>
                        <a:pt x="746" y="89"/>
                        <a:pt x="689" y="60"/>
                        <a:pt x="632" y="32"/>
                      </a:cubicBezTo>
                      <a:cubicBezTo>
                        <a:pt x="564" y="15"/>
                        <a:pt x="490" y="1"/>
                        <a:pt x="418" y="1"/>
                      </a:cubicBezTo>
                      <a:close/>
                    </a:path>
                  </a:pathLst>
                </a:custGeom>
                <a:solidFill>
                  <a:srgbClr val="F7D79F"/>
                </a:solidFill>
                <a:ln w="3050" cap="rnd" cmpd="sng">
                  <a:solidFill>
                    <a:srgbClr val="28481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593" name="Google Shape;3593;p24"/>
              <p:cNvGrpSpPr/>
              <p:nvPr/>
            </p:nvGrpSpPr>
            <p:grpSpPr>
              <a:xfrm flipH="1">
                <a:off x="702658" y="419657"/>
                <a:ext cx="309865" cy="228330"/>
                <a:chOff x="839912" y="352470"/>
                <a:chExt cx="309865" cy="228330"/>
              </a:xfrm>
            </p:grpSpPr>
            <p:sp>
              <p:nvSpPr>
                <p:cNvPr id="3594" name="Google Shape;3594;p24"/>
                <p:cNvSpPr/>
                <p:nvPr/>
              </p:nvSpPr>
              <p:spPr>
                <a:xfrm rot="5400000" flipH="1">
                  <a:off x="1114167" y="545190"/>
                  <a:ext cx="56720" cy="1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1" h="330" extrusionOk="0">
                      <a:moveTo>
                        <a:pt x="359" y="0"/>
                      </a:moveTo>
                      <a:cubicBezTo>
                        <a:pt x="216" y="0"/>
                        <a:pt x="1" y="65"/>
                        <a:pt x="1" y="244"/>
                      </a:cubicBezTo>
                      <a:cubicBezTo>
                        <a:pt x="107" y="237"/>
                        <a:pt x="210" y="233"/>
                        <a:pt x="312" y="233"/>
                      </a:cubicBezTo>
                      <a:cubicBezTo>
                        <a:pt x="619" y="233"/>
                        <a:pt x="915" y="265"/>
                        <a:pt x="1226" y="330"/>
                      </a:cubicBezTo>
                      <a:cubicBezTo>
                        <a:pt x="1226" y="244"/>
                        <a:pt x="1255" y="179"/>
                        <a:pt x="1291" y="122"/>
                      </a:cubicBezTo>
                      <a:cubicBezTo>
                        <a:pt x="990" y="36"/>
                        <a:pt x="689" y="0"/>
                        <a:pt x="359" y="0"/>
                      </a:cubicBezTo>
                      <a:close/>
                    </a:path>
                  </a:pathLst>
                </a:custGeom>
                <a:solidFill>
                  <a:srgbClr val="F7D79F"/>
                </a:solidFill>
                <a:ln w="3050" cap="rnd" cmpd="sng">
                  <a:solidFill>
                    <a:srgbClr val="28481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95" name="Google Shape;3595;p24"/>
                <p:cNvSpPr/>
                <p:nvPr/>
              </p:nvSpPr>
              <p:spPr>
                <a:xfrm rot="5400000" flipH="1">
                  <a:off x="905766" y="286616"/>
                  <a:ext cx="175740" cy="3074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" h="6997" extrusionOk="0">
                      <a:moveTo>
                        <a:pt x="482" y="1"/>
                      </a:moveTo>
                      <a:cubicBezTo>
                        <a:pt x="280" y="1"/>
                        <a:pt x="81" y="57"/>
                        <a:pt x="29" y="246"/>
                      </a:cubicBezTo>
                      <a:cubicBezTo>
                        <a:pt x="1" y="397"/>
                        <a:pt x="122" y="547"/>
                        <a:pt x="237" y="662"/>
                      </a:cubicBezTo>
                      <a:cubicBezTo>
                        <a:pt x="660" y="1113"/>
                        <a:pt x="1104" y="1558"/>
                        <a:pt x="1434" y="2095"/>
                      </a:cubicBezTo>
                      <a:cubicBezTo>
                        <a:pt x="2330" y="3414"/>
                        <a:pt x="2509" y="5083"/>
                        <a:pt x="2745" y="6667"/>
                      </a:cubicBezTo>
                      <a:cubicBezTo>
                        <a:pt x="2781" y="6818"/>
                        <a:pt x="2838" y="6997"/>
                        <a:pt x="2989" y="6997"/>
                      </a:cubicBezTo>
                      <a:cubicBezTo>
                        <a:pt x="3046" y="6968"/>
                        <a:pt x="3075" y="6932"/>
                        <a:pt x="3139" y="6904"/>
                      </a:cubicBezTo>
                      <a:cubicBezTo>
                        <a:pt x="3584" y="6545"/>
                        <a:pt x="3763" y="5922"/>
                        <a:pt x="3856" y="5320"/>
                      </a:cubicBezTo>
                      <a:cubicBezTo>
                        <a:pt x="3999" y="4188"/>
                        <a:pt x="3856" y="2991"/>
                        <a:pt x="3283" y="1980"/>
                      </a:cubicBezTo>
                      <a:cubicBezTo>
                        <a:pt x="2745" y="991"/>
                        <a:pt x="1764" y="189"/>
                        <a:pt x="631" y="10"/>
                      </a:cubicBezTo>
                      <a:cubicBezTo>
                        <a:pt x="583" y="4"/>
                        <a:pt x="533" y="1"/>
                        <a:pt x="482" y="1"/>
                      </a:cubicBezTo>
                      <a:close/>
                    </a:path>
                  </a:pathLst>
                </a:custGeom>
                <a:solidFill>
                  <a:srgbClr val="F7D79F"/>
                </a:solidFill>
                <a:ln w="3050" cap="rnd" cmpd="sng">
                  <a:solidFill>
                    <a:srgbClr val="28481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96" name="Google Shape;3596;p24"/>
                <p:cNvSpPr/>
                <p:nvPr/>
              </p:nvSpPr>
              <p:spPr>
                <a:xfrm rot="5400000" flipH="1">
                  <a:off x="1042346" y="400751"/>
                  <a:ext cx="46000" cy="514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7" h="1171" extrusionOk="0">
                      <a:moveTo>
                        <a:pt x="448" y="1"/>
                      </a:moveTo>
                      <a:cubicBezTo>
                        <a:pt x="362" y="1"/>
                        <a:pt x="285" y="33"/>
                        <a:pt x="237" y="97"/>
                      </a:cubicBezTo>
                      <a:cubicBezTo>
                        <a:pt x="208" y="133"/>
                        <a:pt x="179" y="162"/>
                        <a:pt x="151" y="191"/>
                      </a:cubicBezTo>
                      <a:cubicBezTo>
                        <a:pt x="122" y="277"/>
                        <a:pt x="58" y="341"/>
                        <a:pt x="29" y="427"/>
                      </a:cubicBezTo>
                      <a:cubicBezTo>
                        <a:pt x="0" y="549"/>
                        <a:pt x="0" y="671"/>
                        <a:pt x="29" y="757"/>
                      </a:cubicBezTo>
                      <a:cubicBezTo>
                        <a:pt x="58" y="850"/>
                        <a:pt x="93" y="907"/>
                        <a:pt x="151" y="965"/>
                      </a:cubicBezTo>
                      <a:cubicBezTo>
                        <a:pt x="179" y="1029"/>
                        <a:pt x="237" y="1086"/>
                        <a:pt x="301" y="1115"/>
                      </a:cubicBezTo>
                      <a:cubicBezTo>
                        <a:pt x="363" y="1154"/>
                        <a:pt x="435" y="1170"/>
                        <a:pt x="509" y="1170"/>
                      </a:cubicBezTo>
                      <a:cubicBezTo>
                        <a:pt x="614" y="1170"/>
                        <a:pt x="722" y="1137"/>
                        <a:pt x="810" y="1086"/>
                      </a:cubicBezTo>
                      <a:cubicBezTo>
                        <a:pt x="953" y="965"/>
                        <a:pt x="1046" y="785"/>
                        <a:pt x="1046" y="606"/>
                      </a:cubicBezTo>
                      <a:cubicBezTo>
                        <a:pt x="1046" y="427"/>
                        <a:pt x="953" y="248"/>
                        <a:pt x="810" y="133"/>
                      </a:cubicBezTo>
                      <a:cubicBezTo>
                        <a:pt x="717" y="69"/>
                        <a:pt x="631" y="11"/>
                        <a:pt x="538" y="11"/>
                      </a:cubicBezTo>
                      <a:cubicBezTo>
                        <a:pt x="507" y="4"/>
                        <a:pt x="477" y="1"/>
                        <a:pt x="448" y="1"/>
                      </a:cubicBezTo>
                      <a:close/>
                    </a:path>
                  </a:pathLst>
                </a:custGeom>
                <a:solidFill>
                  <a:srgbClr val="F7D79F"/>
                </a:solidFill>
                <a:ln w="3050" cap="rnd" cmpd="sng">
                  <a:solidFill>
                    <a:srgbClr val="28481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97" name="Google Shape;3597;p24"/>
                <p:cNvSpPr/>
                <p:nvPr/>
              </p:nvSpPr>
              <p:spPr>
                <a:xfrm rot="5400000" flipH="1">
                  <a:off x="1081431" y="443566"/>
                  <a:ext cx="46000" cy="445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7" h="1014" extrusionOk="0">
                      <a:moveTo>
                        <a:pt x="436" y="1"/>
                      </a:moveTo>
                      <a:cubicBezTo>
                        <a:pt x="411" y="1"/>
                        <a:pt x="385" y="5"/>
                        <a:pt x="359" y="13"/>
                      </a:cubicBezTo>
                      <a:cubicBezTo>
                        <a:pt x="273" y="49"/>
                        <a:pt x="180" y="135"/>
                        <a:pt x="122" y="192"/>
                      </a:cubicBezTo>
                      <a:cubicBezTo>
                        <a:pt x="58" y="314"/>
                        <a:pt x="0" y="436"/>
                        <a:pt x="29" y="586"/>
                      </a:cubicBezTo>
                      <a:cubicBezTo>
                        <a:pt x="58" y="765"/>
                        <a:pt x="237" y="880"/>
                        <a:pt x="416" y="973"/>
                      </a:cubicBezTo>
                      <a:cubicBezTo>
                        <a:pt x="462" y="993"/>
                        <a:pt x="504" y="1014"/>
                        <a:pt x="534" y="1014"/>
                      </a:cubicBezTo>
                      <a:cubicBezTo>
                        <a:pt x="547" y="1014"/>
                        <a:pt x="558" y="1010"/>
                        <a:pt x="567" y="1002"/>
                      </a:cubicBezTo>
                      <a:cubicBezTo>
                        <a:pt x="660" y="1002"/>
                        <a:pt x="717" y="973"/>
                        <a:pt x="774" y="908"/>
                      </a:cubicBezTo>
                      <a:cubicBezTo>
                        <a:pt x="925" y="765"/>
                        <a:pt x="1047" y="586"/>
                        <a:pt x="989" y="407"/>
                      </a:cubicBezTo>
                      <a:cubicBezTo>
                        <a:pt x="954" y="228"/>
                        <a:pt x="774" y="106"/>
                        <a:pt x="595" y="49"/>
                      </a:cubicBezTo>
                      <a:cubicBezTo>
                        <a:pt x="554" y="23"/>
                        <a:pt x="499" y="1"/>
                        <a:pt x="436" y="1"/>
                      </a:cubicBezTo>
                      <a:close/>
                    </a:path>
                  </a:pathLst>
                </a:custGeom>
                <a:solidFill>
                  <a:srgbClr val="F7D79F"/>
                </a:solidFill>
                <a:ln w="3050" cap="rnd" cmpd="sng">
                  <a:solidFill>
                    <a:srgbClr val="28481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98" name="Google Shape;3598;p24"/>
                <p:cNvSpPr/>
                <p:nvPr/>
              </p:nvSpPr>
              <p:spPr>
                <a:xfrm rot="5400000" flipH="1">
                  <a:off x="928805" y="370525"/>
                  <a:ext cx="48812" cy="41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1" h="935" extrusionOk="0">
                      <a:moveTo>
                        <a:pt x="538" y="0"/>
                      </a:moveTo>
                      <a:cubicBezTo>
                        <a:pt x="394" y="0"/>
                        <a:pt x="244" y="58"/>
                        <a:pt x="151" y="179"/>
                      </a:cubicBezTo>
                      <a:cubicBezTo>
                        <a:pt x="122" y="208"/>
                        <a:pt x="93" y="265"/>
                        <a:pt x="65" y="294"/>
                      </a:cubicBezTo>
                      <a:cubicBezTo>
                        <a:pt x="36" y="444"/>
                        <a:pt x="0" y="444"/>
                        <a:pt x="93" y="595"/>
                      </a:cubicBezTo>
                      <a:cubicBezTo>
                        <a:pt x="151" y="774"/>
                        <a:pt x="301" y="896"/>
                        <a:pt x="480" y="925"/>
                      </a:cubicBezTo>
                      <a:cubicBezTo>
                        <a:pt x="515" y="931"/>
                        <a:pt x="554" y="935"/>
                        <a:pt x="593" y="935"/>
                      </a:cubicBezTo>
                      <a:cubicBezTo>
                        <a:pt x="723" y="935"/>
                        <a:pt x="867" y="896"/>
                        <a:pt x="960" y="803"/>
                      </a:cubicBezTo>
                      <a:cubicBezTo>
                        <a:pt x="1075" y="652"/>
                        <a:pt x="1111" y="473"/>
                        <a:pt x="1046" y="294"/>
                      </a:cubicBezTo>
                      <a:cubicBezTo>
                        <a:pt x="1018" y="237"/>
                        <a:pt x="989" y="208"/>
                        <a:pt x="960" y="151"/>
                      </a:cubicBezTo>
                      <a:cubicBezTo>
                        <a:pt x="839" y="58"/>
                        <a:pt x="688" y="0"/>
                        <a:pt x="538" y="0"/>
                      </a:cubicBezTo>
                      <a:close/>
                    </a:path>
                  </a:pathLst>
                </a:custGeom>
                <a:solidFill>
                  <a:srgbClr val="F7D79F"/>
                </a:solidFill>
                <a:ln w="3050" cap="rnd" cmpd="sng">
                  <a:solidFill>
                    <a:srgbClr val="28481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99" name="Google Shape;3599;p24"/>
                <p:cNvSpPr/>
                <p:nvPr/>
              </p:nvSpPr>
              <p:spPr>
                <a:xfrm rot="5400000" flipH="1">
                  <a:off x="983730" y="375137"/>
                  <a:ext cx="47274" cy="46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6" h="1048" extrusionOk="0">
                      <a:moveTo>
                        <a:pt x="446" y="1"/>
                      </a:moveTo>
                      <a:cubicBezTo>
                        <a:pt x="384" y="1"/>
                        <a:pt x="323" y="11"/>
                        <a:pt x="266" y="35"/>
                      </a:cubicBezTo>
                      <a:cubicBezTo>
                        <a:pt x="237" y="64"/>
                        <a:pt x="180" y="92"/>
                        <a:pt x="144" y="121"/>
                      </a:cubicBezTo>
                      <a:cubicBezTo>
                        <a:pt x="29" y="243"/>
                        <a:pt x="1" y="243"/>
                        <a:pt x="1" y="422"/>
                      </a:cubicBezTo>
                      <a:cubicBezTo>
                        <a:pt x="1" y="601"/>
                        <a:pt x="58" y="780"/>
                        <a:pt x="209" y="902"/>
                      </a:cubicBezTo>
                      <a:cubicBezTo>
                        <a:pt x="287" y="1000"/>
                        <a:pt x="412" y="1048"/>
                        <a:pt x="540" y="1048"/>
                      </a:cubicBezTo>
                      <a:cubicBezTo>
                        <a:pt x="600" y="1048"/>
                        <a:pt x="661" y="1037"/>
                        <a:pt x="717" y="1017"/>
                      </a:cubicBezTo>
                      <a:cubicBezTo>
                        <a:pt x="897" y="988"/>
                        <a:pt x="1040" y="809"/>
                        <a:pt x="1076" y="630"/>
                      </a:cubicBezTo>
                      <a:cubicBezTo>
                        <a:pt x="1076" y="573"/>
                        <a:pt x="1076" y="508"/>
                        <a:pt x="1040" y="451"/>
                      </a:cubicBezTo>
                      <a:cubicBezTo>
                        <a:pt x="1011" y="272"/>
                        <a:pt x="897" y="150"/>
                        <a:pt x="746" y="64"/>
                      </a:cubicBezTo>
                      <a:cubicBezTo>
                        <a:pt x="652" y="28"/>
                        <a:pt x="548" y="1"/>
                        <a:pt x="446" y="1"/>
                      </a:cubicBezTo>
                      <a:close/>
                    </a:path>
                  </a:pathLst>
                </a:custGeom>
                <a:solidFill>
                  <a:srgbClr val="F7D79F"/>
                </a:solidFill>
                <a:ln w="3050" cap="rnd" cmpd="sng">
                  <a:solidFill>
                    <a:srgbClr val="28481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00" name="Google Shape;3600;p24"/>
                <p:cNvSpPr/>
                <p:nvPr/>
              </p:nvSpPr>
              <p:spPr>
                <a:xfrm rot="5400000" flipH="1">
                  <a:off x="881987" y="370854"/>
                  <a:ext cx="40684" cy="379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6" h="863" extrusionOk="0">
                      <a:moveTo>
                        <a:pt x="418" y="1"/>
                      </a:moveTo>
                      <a:cubicBezTo>
                        <a:pt x="331" y="1"/>
                        <a:pt x="247" y="22"/>
                        <a:pt x="180" y="89"/>
                      </a:cubicBezTo>
                      <a:cubicBezTo>
                        <a:pt x="151" y="118"/>
                        <a:pt x="123" y="146"/>
                        <a:pt x="94" y="175"/>
                      </a:cubicBezTo>
                      <a:cubicBezTo>
                        <a:pt x="1" y="419"/>
                        <a:pt x="123" y="684"/>
                        <a:pt x="331" y="806"/>
                      </a:cubicBezTo>
                      <a:cubicBezTo>
                        <a:pt x="388" y="834"/>
                        <a:pt x="481" y="863"/>
                        <a:pt x="538" y="863"/>
                      </a:cubicBezTo>
                      <a:cubicBezTo>
                        <a:pt x="660" y="863"/>
                        <a:pt x="775" y="777"/>
                        <a:pt x="839" y="684"/>
                      </a:cubicBezTo>
                      <a:cubicBezTo>
                        <a:pt x="897" y="598"/>
                        <a:pt x="925" y="476"/>
                        <a:pt x="897" y="354"/>
                      </a:cubicBezTo>
                      <a:cubicBezTo>
                        <a:pt x="897" y="268"/>
                        <a:pt x="868" y="211"/>
                        <a:pt x="811" y="146"/>
                      </a:cubicBezTo>
                      <a:cubicBezTo>
                        <a:pt x="746" y="89"/>
                        <a:pt x="689" y="60"/>
                        <a:pt x="632" y="32"/>
                      </a:cubicBezTo>
                      <a:cubicBezTo>
                        <a:pt x="564" y="15"/>
                        <a:pt x="490" y="1"/>
                        <a:pt x="418" y="1"/>
                      </a:cubicBezTo>
                      <a:close/>
                    </a:path>
                  </a:pathLst>
                </a:custGeom>
                <a:solidFill>
                  <a:srgbClr val="F7D79F"/>
                </a:solidFill>
                <a:ln w="3050" cap="rnd" cmpd="sng">
                  <a:solidFill>
                    <a:srgbClr val="28481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601" name="Google Shape;3601;p24"/>
              <p:cNvSpPr/>
              <p:nvPr/>
            </p:nvSpPr>
            <p:spPr>
              <a:xfrm flipH="1">
                <a:off x="336320" y="2244357"/>
                <a:ext cx="73415" cy="69337"/>
              </a:xfrm>
              <a:custGeom>
                <a:avLst/>
                <a:gdLst/>
                <a:ahLst/>
                <a:cxnLst/>
                <a:rect l="l" t="t" r="r" b="b"/>
                <a:pathLst>
                  <a:path w="1671" h="1578" fill="none" extrusionOk="0">
                    <a:moveTo>
                      <a:pt x="302" y="237"/>
                    </a:moveTo>
                    <a:cubicBezTo>
                      <a:pt x="122" y="417"/>
                      <a:pt x="1" y="682"/>
                      <a:pt x="1" y="954"/>
                    </a:cubicBezTo>
                    <a:cubicBezTo>
                      <a:pt x="1" y="1011"/>
                      <a:pt x="1" y="1105"/>
                      <a:pt x="29" y="1162"/>
                    </a:cubicBezTo>
                    <a:cubicBezTo>
                      <a:pt x="58" y="1255"/>
                      <a:pt x="122" y="1312"/>
                      <a:pt x="208" y="1341"/>
                    </a:cubicBezTo>
                    <a:cubicBezTo>
                      <a:pt x="416" y="1520"/>
                      <a:pt x="660" y="1578"/>
                      <a:pt x="925" y="1578"/>
                    </a:cubicBezTo>
                    <a:cubicBezTo>
                      <a:pt x="1018" y="1578"/>
                      <a:pt x="1076" y="1578"/>
                      <a:pt x="1162" y="1549"/>
                    </a:cubicBezTo>
                    <a:cubicBezTo>
                      <a:pt x="1462" y="1463"/>
                      <a:pt x="1670" y="1162"/>
                      <a:pt x="1670" y="861"/>
                    </a:cubicBezTo>
                    <a:cubicBezTo>
                      <a:pt x="1670" y="538"/>
                      <a:pt x="1462" y="237"/>
                      <a:pt x="1197" y="116"/>
                    </a:cubicBezTo>
                    <a:cubicBezTo>
                      <a:pt x="896" y="1"/>
                      <a:pt x="538" y="58"/>
                      <a:pt x="302" y="237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2" name="Google Shape;3602;p24"/>
              <p:cNvSpPr/>
              <p:nvPr/>
            </p:nvSpPr>
            <p:spPr>
              <a:xfrm flipH="1">
                <a:off x="110625" y="61921"/>
                <a:ext cx="275516" cy="363428"/>
              </a:xfrm>
              <a:custGeom>
                <a:avLst/>
                <a:gdLst/>
                <a:ahLst/>
                <a:cxnLst/>
                <a:rect l="l" t="t" r="r" b="b"/>
                <a:pathLst>
                  <a:path w="6271" h="8271" fill="none" extrusionOk="0">
                    <a:moveTo>
                      <a:pt x="1641" y="8270"/>
                    </a:moveTo>
                    <a:cubicBezTo>
                      <a:pt x="2716" y="6866"/>
                      <a:pt x="4328" y="5913"/>
                      <a:pt x="6091" y="5640"/>
                    </a:cubicBezTo>
                    <a:cubicBezTo>
                      <a:pt x="6271" y="5225"/>
                      <a:pt x="6091" y="4744"/>
                      <a:pt x="5884" y="4329"/>
                    </a:cubicBezTo>
                    <a:cubicBezTo>
                      <a:pt x="5848" y="4271"/>
                      <a:pt x="5819" y="4178"/>
                      <a:pt x="5762" y="4150"/>
                    </a:cubicBezTo>
                    <a:cubicBezTo>
                      <a:pt x="5669" y="4121"/>
                      <a:pt x="5554" y="4150"/>
                      <a:pt x="5461" y="4207"/>
                    </a:cubicBezTo>
                    <a:cubicBezTo>
                      <a:pt x="4207" y="4866"/>
                      <a:pt x="3282" y="5497"/>
                      <a:pt x="2121" y="6328"/>
                    </a:cubicBezTo>
                    <a:cubicBezTo>
                      <a:pt x="3103" y="4300"/>
                      <a:pt x="3913" y="2867"/>
                      <a:pt x="4809" y="688"/>
                    </a:cubicBezTo>
                    <a:cubicBezTo>
                      <a:pt x="4479" y="387"/>
                      <a:pt x="4092" y="151"/>
                      <a:pt x="3669" y="0"/>
                    </a:cubicBezTo>
                    <a:cubicBezTo>
                      <a:pt x="2745" y="1849"/>
                      <a:pt x="1999" y="3970"/>
                      <a:pt x="1254" y="5913"/>
                    </a:cubicBezTo>
                    <a:cubicBezTo>
                      <a:pt x="1519" y="4508"/>
                      <a:pt x="1612" y="2924"/>
                      <a:pt x="1727" y="1462"/>
                    </a:cubicBezTo>
                    <a:cubicBezTo>
                      <a:pt x="1132" y="1520"/>
                      <a:pt x="566" y="1641"/>
                      <a:pt x="0" y="1821"/>
                    </a:cubicBezTo>
                    <a:cubicBezTo>
                      <a:pt x="150" y="3763"/>
                      <a:pt x="265" y="5733"/>
                      <a:pt x="330" y="7675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3" name="Google Shape;3603;p24"/>
              <p:cNvSpPr/>
              <p:nvPr/>
            </p:nvSpPr>
            <p:spPr>
              <a:xfrm flipH="1">
                <a:off x="325995" y="301877"/>
                <a:ext cx="35280" cy="102380"/>
              </a:xfrm>
              <a:custGeom>
                <a:avLst/>
                <a:gdLst/>
                <a:ahLst/>
                <a:cxnLst/>
                <a:rect l="l" t="t" r="r" b="b"/>
                <a:pathLst>
                  <a:path w="803" h="2330" fill="none" extrusionOk="0">
                    <a:moveTo>
                      <a:pt x="803" y="0"/>
                    </a:moveTo>
                    <a:cubicBezTo>
                      <a:pt x="566" y="781"/>
                      <a:pt x="330" y="1555"/>
                      <a:pt x="0" y="2329"/>
                    </a:cubicBezTo>
                  </a:path>
                </a:pathLst>
              </a:custGeom>
              <a:solidFill>
                <a:srgbClr val="7FAA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4" name="Google Shape;3604;p24"/>
              <p:cNvSpPr/>
              <p:nvPr/>
            </p:nvSpPr>
            <p:spPr>
              <a:xfrm flipH="1">
                <a:off x="281269" y="316334"/>
                <a:ext cx="55138" cy="101150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2302" fill="none" extrusionOk="0">
                    <a:moveTo>
                      <a:pt x="1254" y="1"/>
                    </a:moveTo>
                    <a:cubicBezTo>
                      <a:pt x="925" y="717"/>
                      <a:pt x="416" y="1613"/>
                      <a:pt x="0" y="2301"/>
                    </a:cubicBezTo>
                  </a:path>
                </a:pathLst>
              </a:custGeom>
              <a:solidFill>
                <a:srgbClr val="7FAA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5" name="Google Shape;3605;p24"/>
              <p:cNvSpPr/>
              <p:nvPr/>
            </p:nvSpPr>
            <p:spPr>
              <a:xfrm flipH="1">
                <a:off x="308684" y="395074"/>
                <a:ext cx="283381" cy="512999"/>
              </a:xfrm>
              <a:custGeom>
                <a:avLst/>
                <a:gdLst/>
                <a:ahLst/>
                <a:cxnLst/>
                <a:rect l="l" t="t" r="r" b="b"/>
                <a:pathLst>
                  <a:path w="6450" h="11675" fill="none" extrusionOk="0">
                    <a:moveTo>
                      <a:pt x="2265" y="11560"/>
                    </a:moveTo>
                    <a:cubicBezTo>
                      <a:pt x="2179" y="11674"/>
                      <a:pt x="2000" y="11674"/>
                      <a:pt x="1849" y="11674"/>
                    </a:cubicBezTo>
                    <a:cubicBezTo>
                      <a:pt x="1462" y="11674"/>
                      <a:pt x="1039" y="11674"/>
                      <a:pt x="681" y="11531"/>
                    </a:cubicBezTo>
                    <a:cubicBezTo>
                      <a:pt x="294" y="11380"/>
                      <a:pt x="0" y="11022"/>
                      <a:pt x="0" y="10635"/>
                    </a:cubicBezTo>
                    <a:cubicBezTo>
                      <a:pt x="0" y="10391"/>
                      <a:pt x="115" y="10184"/>
                      <a:pt x="208" y="9976"/>
                    </a:cubicBezTo>
                    <a:cubicBezTo>
                      <a:pt x="1878" y="6722"/>
                      <a:pt x="3404" y="3376"/>
                      <a:pt x="4837" y="0"/>
                    </a:cubicBezTo>
                    <a:cubicBezTo>
                      <a:pt x="5339" y="330"/>
                      <a:pt x="5877" y="566"/>
                      <a:pt x="6450" y="717"/>
                    </a:cubicBezTo>
                    <a:cubicBezTo>
                      <a:pt x="5762" y="2272"/>
                      <a:pt x="5074" y="3791"/>
                      <a:pt x="4357" y="5318"/>
                    </a:cubicBezTo>
                    <a:cubicBezTo>
                      <a:pt x="3519" y="7231"/>
                      <a:pt x="2623" y="9166"/>
                      <a:pt x="2387" y="11230"/>
                    </a:cubicBezTo>
                    <a:cubicBezTo>
                      <a:pt x="2358" y="11352"/>
                      <a:pt x="2358" y="11466"/>
                      <a:pt x="2265" y="1156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6" name="Google Shape;3606;p24"/>
              <p:cNvSpPr/>
              <p:nvPr/>
            </p:nvSpPr>
            <p:spPr>
              <a:xfrm flipH="1">
                <a:off x="320634" y="422756"/>
                <a:ext cx="194325" cy="489404"/>
              </a:xfrm>
              <a:custGeom>
                <a:avLst/>
                <a:gdLst/>
                <a:ahLst/>
                <a:cxnLst/>
                <a:rect l="l" t="t" r="r" b="b"/>
                <a:pathLst>
                  <a:path w="4423" h="11138" fill="none" extrusionOk="0">
                    <a:moveTo>
                      <a:pt x="4423" y="1"/>
                    </a:moveTo>
                    <a:cubicBezTo>
                      <a:pt x="3319" y="2445"/>
                      <a:pt x="2244" y="4810"/>
                      <a:pt x="1140" y="7253"/>
                    </a:cubicBezTo>
                    <a:cubicBezTo>
                      <a:pt x="603" y="8479"/>
                      <a:pt x="1" y="9790"/>
                      <a:pt x="37" y="11137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7" name="Google Shape;3607;p24"/>
              <p:cNvSpPr/>
              <p:nvPr/>
            </p:nvSpPr>
            <p:spPr>
              <a:xfrm flipH="1">
                <a:off x="456965" y="686352"/>
                <a:ext cx="56413" cy="124702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2838" fill="none" extrusionOk="0">
                    <a:moveTo>
                      <a:pt x="1284" y="0"/>
                    </a:moveTo>
                    <a:cubicBezTo>
                      <a:pt x="803" y="925"/>
                      <a:pt x="388" y="1885"/>
                      <a:pt x="1" y="2838"/>
                    </a:cubicBezTo>
                  </a:path>
                </a:pathLst>
              </a:custGeom>
              <a:solidFill>
                <a:srgbClr val="7FAA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8" name="Google Shape;3608;p24"/>
              <p:cNvSpPr/>
              <p:nvPr/>
            </p:nvSpPr>
            <p:spPr>
              <a:xfrm rot="-5400000">
                <a:off x="335947" y="391278"/>
                <a:ext cx="34357" cy="84101"/>
              </a:xfrm>
              <a:custGeom>
                <a:avLst/>
                <a:gdLst/>
                <a:ahLst/>
                <a:cxnLst/>
                <a:rect l="l" t="t" r="r" b="b"/>
                <a:pathLst>
                  <a:path w="782" h="1914" fill="none" extrusionOk="0">
                    <a:moveTo>
                      <a:pt x="151" y="36"/>
                    </a:moveTo>
                    <a:cubicBezTo>
                      <a:pt x="179" y="0"/>
                      <a:pt x="179" y="0"/>
                      <a:pt x="208" y="0"/>
                    </a:cubicBezTo>
                    <a:lnTo>
                      <a:pt x="602" y="0"/>
                    </a:lnTo>
                    <a:cubicBezTo>
                      <a:pt x="423" y="538"/>
                      <a:pt x="452" y="1197"/>
                      <a:pt x="781" y="1677"/>
                    </a:cubicBezTo>
                    <a:cubicBezTo>
                      <a:pt x="659" y="1706"/>
                      <a:pt x="631" y="1828"/>
                      <a:pt x="602" y="1914"/>
                    </a:cubicBezTo>
                    <a:cubicBezTo>
                      <a:pt x="179" y="1405"/>
                      <a:pt x="0" y="717"/>
                      <a:pt x="122" y="93"/>
                    </a:cubicBezTo>
                    <a:cubicBezTo>
                      <a:pt x="151" y="65"/>
                      <a:pt x="151" y="36"/>
                      <a:pt x="151" y="36"/>
                    </a:cubicBezTo>
                    <a:close/>
                  </a:path>
                </a:pathLst>
              </a:custGeom>
              <a:solidFill>
                <a:srgbClr val="7FAA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9" name="Google Shape;3609;p24"/>
              <p:cNvSpPr/>
              <p:nvPr/>
            </p:nvSpPr>
            <p:spPr>
              <a:xfrm flipH="1">
                <a:off x="-13031" y="2014973"/>
                <a:ext cx="278435" cy="516101"/>
              </a:xfrm>
              <a:custGeom>
                <a:avLst/>
                <a:gdLst/>
                <a:ahLst/>
                <a:cxnLst/>
                <a:rect l="l" t="t" r="r" b="b"/>
                <a:pathLst>
                  <a:path w="6092" h="11292" extrusionOk="0">
                    <a:moveTo>
                      <a:pt x="151" y="0"/>
                    </a:moveTo>
                    <a:cubicBezTo>
                      <a:pt x="151" y="36"/>
                      <a:pt x="122" y="36"/>
                      <a:pt x="122" y="65"/>
                    </a:cubicBezTo>
                    <a:cubicBezTo>
                      <a:pt x="0" y="631"/>
                      <a:pt x="122" y="1254"/>
                      <a:pt x="481" y="1763"/>
                    </a:cubicBezTo>
                    <a:cubicBezTo>
                      <a:pt x="301" y="1971"/>
                      <a:pt x="208" y="2243"/>
                      <a:pt x="151" y="2480"/>
                    </a:cubicBezTo>
                    <a:cubicBezTo>
                      <a:pt x="29" y="3082"/>
                      <a:pt x="151" y="3705"/>
                      <a:pt x="273" y="4300"/>
                    </a:cubicBezTo>
                    <a:cubicBezTo>
                      <a:pt x="273" y="4325"/>
                      <a:pt x="287" y="4347"/>
                      <a:pt x="306" y="4347"/>
                    </a:cubicBezTo>
                    <a:cubicBezTo>
                      <a:pt x="314" y="4347"/>
                      <a:pt x="322" y="4344"/>
                      <a:pt x="330" y="4336"/>
                    </a:cubicBezTo>
                    <a:cubicBezTo>
                      <a:pt x="481" y="4214"/>
                      <a:pt x="595" y="4092"/>
                      <a:pt x="717" y="3913"/>
                    </a:cubicBezTo>
                    <a:cubicBezTo>
                      <a:pt x="896" y="4271"/>
                      <a:pt x="1104" y="4629"/>
                      <a:pt x="1283" y="4988"/>
                    </a:cubicBezTo>
                    <a:cubicBezTo>
                      <a:pt x="1584" y="5618"/>
                      <a:pt x="1735" y="6335"/>
                      <a:pt x="1706" y="7052"/>
                    </a:cubicBezTo>
                    <a:cubicBezTo>
                      <a:pt x="1642" y="8098"/>
                      <a:pt x="1226" y="9202"/>
                      <a:pt x="1642" y="10183"/>
                    </a:cubicBezTo>
                    <a:cubicBezTo>
                      <a:pt x="1914" y="10814"/>
                      <a:pt x="2566" y="11258"/>
                      <a:pt x="3254" y="11287"/>
                    </a:cubicBezTo>
                    <a:cubicBezTo>
                      <a:pt x="3296" y="11290"/>
                      <a:pt x="3339" y="11291"/>
                      <a:pt x="3382" y="11291"/>
                    </a:cubicBezTo>
                    <a:cubicBezTo>
                      <a:pt x="4250" y="11291"/>
                      <a:pt x="5245" y="10683"/>
                      <a:pt x="5648" y="9918"/>
                    </a:cubicBezTo>
                    <a:cubicBezTo>
                      <a:pt x="6063" y="9108"/>
                      <a:pt x="6092" y="8155"/>
                      <a:pt x="5970" y="7231"/>
                    </a:cubicBezTo>
                    <a:cubicBezTo>
                      <a:pt x="5676" y="5231"/>
                      <a:pt x="4358" y="3375"/>
                      <a:pt x="2781" y="2121"/>
                    </a:cubicBezTo>
                    <a:cubicBezTo>
                      <a:pt x="2659" y="2035"/>
                      <a:pt x="2537" y="1942"/>
                      <a:pt x="2387" y="1885"/>
                    </a:cubicBezTo>
                    <a:cubicBezTo>
                      <a:pt x="2566" y="1827"/>
                      <a:pt x="2716" y="1734"/>
                      <a:pt x="2838" y="1612"/>
                    </a:cubicBezTo>
                    <a:cubicBezTo>
                      <a:pt x="2867" y="1584"/>
                      <a:pt x="2867" y="1526"/>
                      <a:pt x="2810" y="1526"/>
                    </a:cubicBezTo>
                    <a:cubicBezTo>
                      <a:pt x="2349" y="1499"/>
                      <a:pt x="1889" y="1195"/>
                      <a:pt x="1435" y="1195"/>
                    </a:cubicBezTo>
                    <a:cubicBezTo>
                      <a:pt x="1416" y="1195"/>
                      <a:pt x="1396" y="1196"/>
                      <a:pt x="1376" y="1197"/>
                    </a:cubicBezTo>
                    <a:cubicBezTo>
                      <a:pt x="1104" y="1225"/>
                      <a:pt x="868" y="1347"/>
                      <a:pt x="688" y="1526"/>
                    </a:cubicBezTo>
                    <a:cubicBezTo>
                      <a:pt x="452" y="1046"/>
                      <a:pt x="452" y="480"/>
                      <a:pt x="595" y="0"/>
                    </a:cubicBezTo>
                    <a:close/>
                  </a:path>
                </a:pathLst>
              </a:custGeom>
              <a:solidFill>
                <a:srgbClr val="F39D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0" name="Google Shape;3610;p24"/>
              <p:cNvSpPr/>
              <p:nvPr/>
            </p:nvSpPr>
            <p:spPr>
              <a:xfrm flipH="1">
                <a:off x="18414" y="2092897"/>
                <a:ext cx="245664" cy="434015"/>
              </a:xfrm>
              <a:custGeom>
                <a:avLst/>
                <a:gdLst/>
                <a:ahLst/>
                <a:cxnLst/>
                <a:rect l="l" t="t" r="r" b="b"/>
                <a:pathLst>
                  <a:path w="5375" h="9496" fill="none" extrusionOk="0">
                    <a:moveTo>
                      <a:pt x="0" y="2057"/>
                    </a:moveTo>
                    <a:cubicBezTo>
                      <a:pt x="179" y="2416"/>
                      <a:pt x="387" y="2745"/>
                      <a:pt x="566" y="3104"/>
                    </a:cubicBezTo>
                    <a:cubicBezTo>
                      <a:pt x="867" y="3763"/>
                      <a:pt x="1018" y="4480"/>
                      <a:pt x="989" y="5196"/>
                    </a:cubicBezTo>
                    <a:cubicBezTo>
                      <a:pt x="925" y="6242"/>
                      <a:pt x="509" y="7346"/>
                      <a:pt x="925" y="8299"/>
                    </a:cubicBezTo>
                    <a:cubicBezTo>
                      <a:pt x="1226" y="8930"/>
                      <a:pt x="1856" y="9374"/>
                      <a:pt x="2537" y="9439"/>
                    </a:cubicBezTo>
                    <a:cubicBezTo>
                      <a:pt x="3433" y="9496"/>
                      <a:pt x="4508" y="8865"/>
                      <a:pt x="4931" y="8034"/>
                    </a:cubicBezTo>
                    <a:cubicBezTo>
                      <a:pt x="5346" y="7224"/>
                      <a:pt x="5375" y="6271"/>
                      <a:pt x="5260" y="5375"/>
                    </a:cubicBezTo>
                    <a:cubicBezTo>
                      <a:pt x="4959" y="3347"/>
                      <a:pt x="3676" y="1491"/>
                      <a:pt x="2064" y="237"/>
                    </a:cubicBezTo>
                    <a:cubicBezTo>
                      <a:pt x="1942" y="151"/>
                      <a:pt x="1820" y="58"/>
                      <a:pt x="1706" y="1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1" name="Google Shape;3611;p24"/>
              <p:cNvSpPr/>
              <p:nvPr/>
            </p:nvSpPr>
            <p:spPr>
              <a:xfrm flipH="1">
                <a:off x="164486" y="2061453"/>
                <a:ext cx="131036" cy="144839"/>
              </a:xfrm>
              <a:custGeom>
                <a:avLst/>
                <a:gdLst/>
                <a:ahLst/>
                <a:cxnLst/>
                <a:rect l="l" t="t" r="r" b="b"/>
                <a:pathLst>
                  <a:path w="2867" h="3169" fill="none" extrusionOk="0">
                    <a:moveTo>
                      <a:pt x="452" y="567"/>
                    </a:moveTo>
                    <a:cubicBezTo>
                      <a:pt x="272" y="775"/>
                      <a:pt x="179" y="1047"/>
                      <a:pt x="122" y="1312"/>
                    </a:cubicBezTo>
                    <a:cubicBezTo>
                      <a:pt x="0" y="1914"/>
                      <a:pt x="151" y="2509"/>
                      <a:pt x="244" y="3104"/>
                    </a:cubicBezTo>
                    <a:cubicBezTo>
                      <a:pt x="244" y="3168"/>
                      <a:pt x="301" y="3168"/>
                      <a:pt x="330" y="3168"/>
                    </a:cubicBezTo>
                    <a:cubicBezTo>
                      <a:pt x="631" y="2896"/>
                      <a:pt x="867" y="2537"/>
                      <a:pt x="932" y="2122"/>
                    </a:cubicBezTo>
                    <a:cubicBezTo>
                      <a:pt x="932" y="2093"/>
                      <a:pt x="989" y="2065"/>
                      <a:pt x="1018" y="2093"/>
                    </a:cubicBezTo>
                    <a:cubicBezTo>
                      <a:pt x="1197" y="2301"/>
                      <a:pt x="1319" y="2509"/>
                      <a:pt x="1433" y="2745"/>
                    </a:cubicBezTo>
                    <a:cubicBezTo>
                      <a:pt x="1469" y="2781"/>
                      <a:pt x="1527" y="2781"/>
                      <a:pt x="1527" y="2717"/>
                    </a:cubicBezTo>
                    <a:cubicBezTo>
                      <a:pt x="1584" y="2272"/>
                      <a:pt x="1555" y="1821"/>
                      <a:pt x="1405" y="1405"/>
                    </a:cubicBezTo>
                    <a:cubicBezTo>
                      <a:pt x="1405" y="1377"/>
                      <a:pt x="1433" y="1312"/>
                      <a:pt x="1469" y="1348"/>
                    </a:cubicBezTo>
                    <a:cubicBezTo>
                      <a:pt x="1856" y="1405"/>
                      <a:pt x="2243" y="1642"/>
                      <a:pt x="2602" y="1556"/>
                    </a:cubicBezTo>
                    <a:cubicBezTo>
                      <a:pt x="2659" y="1556"/>
                      <a:pt x="2659" y="1491"/>
                      <a:pt x="2630" y="1463"/>
                    </a:cubicBezTo>
                    <a:lnTo>
                      <a:pt x="2007" y="839"/>
                    </a:lnTo>
                    <a:cubicBezTo>
                      <a:pt x="1971" y="810"/>
                      <a:pt x="1971" y="746"/>
                      <a:pt x="2035" y="746"/>
                    </a:cubicBezTo>
                    <a:cubicBezTo>
                      <a:pt x="2329" y="746"/>
                      <a:pt x="2602" y="631"/>
                      <a:pt x="2809" y="416"/>
                    </a:cubicBezTo>
                    <a:cubicBezTo>
                      <a:pt x="2867" y="388"/>
                      <a:pt x="2838" y="330"/>
                      <a:pt x="2781" y="330"/>
                    </a:cubicBezTo>
                    <a:cubicBezTo>
                      <a:pt x="2301" y="302"/>
                      <a:pt x="1856" y="1"/>
                      <a:pt x="1347" y="29"/>
                    </a:cubicBezTo>
                    <a:cubicBezTo>
                      <a:pt x="1075" y="29"/>
                      <a:pt x="839" y="151"/>
                      <a:pt x="659" y="330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2" name="Google Shape;3612;p24"/>
              <p:cNvSpPr/>
              <p:nvPr/>
            </p:nvSpPr>
            <p:spPr>
              <a:xfrm flipH="1">
                <a:off x="261107" y="2006746"/>
                <a:ext cx="35741" cy="87525"/>
              </a:xfrm>
              <a:custGeom>
                <a:avLst/>
                <a:gdLst/>
                <a:ahLst/>
                <a:cxnLst/>
                <a:rect l="l" t="t" r="r" b="b"/>
                <a:pathLst>
                  <a:path w="782" h="1915" fill="none" extrusionOk="0">
                    <a:moveTo>
                      <a:pt x="151" y="37"/>
                    </a:moveTo>
                    <a:cubicBezTo>
                      <a:pt x="180" y="1"/>
                      <a:pt x="180" y="1"/>
                      <a:pt x="208" y="1"/>
                    </a:cubicBezTo>
                    <a:lnTo>
                      <a:pt x="602" y="1"/>
                    </a:lnTo>
                    <a:cubicBezTo>
                      <a:pt x="423" y="538"/>
                      <a:pt x="452" y="1198"/>
                      <a:pt x="782" y="1649"/>
                    </a:cubicBezTo>
                    <a:cubicBezTo>
                      <a:pt x="660" y="1706"/>
                      <a:pt x="631" y="1828"/>
                      <a:pt x="602" y="1914"/>
                    </a:cubicBezTo>
                    <a:cubicBezTo>
                      <a:pt x="180" y="1405"/>
                      <a:pt x="0" y="717"/>
                      <a:pt x="122" y="65"/>
                    </a:cubicBezTo>
                    <a:cubicBezTo>
                      <a:pt x="151" y="65"/>
                      <a:pt x="151" y="37"/>
                      <a:pt x="151" y="37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3" name="Google Shape;3613;p24"/>
              <p:cNvSpPr/>
              <p:nvPr/>
            </p:nvSpPr>
            <p:spPr>
              <a:xfrm flipH="1">
                <a:off x="160238" y="2405374"/>
                <a:ext cx="54709" cy="87479"/>
              </a:xfrm>
              <a:custGeom>
                <a:avLst/>
                <a:gdLst/>
                <a:ahLst/>
                <a:cxnLst/>
                <a:rect l="l" t="t" r="r" b="b"/>
                <a:pathLst>
                  <a:path w="1197" h="1914" fill="none" extrusionOk="0">
                    <a:moveTo>
                      <a:pt x="566" y="179"/>
                    </a:moveTo>
                    <a:cubicBezTo>
                      <a:pt x="538" y="93"/>
                      <a:pt x="452" y="0"/>
                      <a:pt x="358" y="0"/>
                    </a:cubicBezTo>
                    <a:cubicBezTo>
                      <a:pt x="272" y="0"/>
                      <a:pt x="179" y="58"/>
                      <a:pt x="151" y="122"/>
                    </a:cubicBezTo>
                    <a:cubicBezTo>
                      <a:pt x="93" y="208"/>
                      <a:pt x="65" y="301"/>
                      <a:pt x="65" y="359"/>
                    </a:cubicBezTo>
                    <a:cubicBezTo>
                      <a:pt x="0" y="867"/>
                      <a:pt x="179" y="1376"/>
                      <a:pt x="538" y="1735"/>
                    </a:cubicBezTo>
                    <a:cubicBezTo>
                      <a:pt x="631" y="1820"/>
                      <a:pt x="745" y="1885"/>
                      <a:pt x="867" y="1914"/>
                    </a:cubicBezTo>
                    <a:cubicBezTo>
                      <a:pt x="960" y="1914"/>
                      <a:pt x="1104" y="1849"/>
                      <a:pt x="1139" y="1763"/>
                    </a:cubicBezTo>
                    <a:cubicBezTo>
                      <a:pt x="1197" y="1641"/>
                      <a:pt x="1104" y="1491"/>
                      <a:pt x="1046" y="1376"/>
                    </a:cubicBezTo>
                    <a:cubicBezTo>
                      <a:pt x="925" y="1197"/>
                      <a:pt x="810" y="1018"/>
                      <a:pt x="745" y="810"/>
                    </a:cubicBezTo>
                    <a:cubicBezTo>
                      <a:pt x="688" y="595"/>
                      <a:pt x="688" y="359"/>
                      <a:pt x="566" y="179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4" name="Google Shape;3614;p24"/>
              <p:cNvSpPr/>
              <p:nvPr/>
            </p:nvSpPr>
            <p:spPr>
              <a:xfrm rot="1430952" flipH="1">
                <a:off x="1077053" y="624914"/>
                <a:ext cx="278436" cy="516102"/>
              </a:xfrm>
              <a:custGeom>
                <a:avLst/>
                <a:gdLst/>
                <a:ahLst/>
                <a:cxnLst/>
                <a:rect l="l" t="t" r="r" b="b"/>
                <a:pathLst>
                  <a:path w="6092" h="11292" extrusionOk="0">
                    <a:moveTo>
                      <a:pt x="151" y="0"/>
                    </a:moveTo>
                    <a:cubicBezTo>
                      <a:pt x="151" y="36"/>
                      <a:pt x="122" y="36"/>
                      <a:pt x="122" y="65"/>
                    </a:cubicBezTo>
                    <a:cubicBezTo>
                      <a:pt x="0" y="631"/>
                      <a:pt x="122" y="1254"/>
                      <a:pt x="481" y="1763"/>
                    </a:cubicBezTo>
                    <a:cubicBezTo>
                      <a:pt x="301" y="1971"/>
                      <a:pt x="208" y="2243"/>
                      <a:pt x="151" y="2480"/>
                    </a:cubicBezTo>
                    <a:cubicBezTo>
                      <a:pt x="29" y="3082"/>
                      <a:pt x="151" y="3705"/>
                      <a:pt x="273" y="4300"/>
                    </a:cubicBezTo>
                    <a:cubicBezTo>
                      <a:pt x="273" y="4325"/>
                      <a:pt x="287" y="4347"/>
                      <a:pt x="306" y="4347"/>
                    </a:cubicBezTo>
                    <a:cubicBezTo>
                      <a:pt x="314" y="4347"/>
                      <a:pt x="322" y="4344"/>
                      <a:pt x="330" y="4336"/>
                    </a:cubicBezTo>
                    <a:cubicBezTo>
                      <a:pt x="481" y="4214"/>
                      <a:pt x="595" y="4092"/>
                      <a:pt x="717" y="3913"/>
                    </a:cubicBezTo>
                    <a:cubicBezTo>
                      <a:pt x="896" y="4271"/>
                      <a:pt x="1104" y="4629"/>
                      <a:pt x="1283" y="4988"/>
                    </a:cubicBezTo>
                    <a:cubicBezTo>
                      <a:pt x="1584" y="5618"/>
                      <a:pt x="1735" y="6335"/>
                      <a:pt x="1706" y="7052"/>
                    </a:cubicBezTo>
                    <a:cubicBezTo>
                      <a:pt x="1642" y="8098"/>
                      <a:pt x="1226" y="9202"/>
                      <a:pt x="1642" y="10183"/>
                    </a:cubicBezTo>
                    <a:cubicBezTo>
                      <a:pt x="1914" y="10814"/>
                      <a:pt x="2566" y="11258"/>
                      <a:pt x="3254" y="11287"/>
                    </a:cubicBezTo>
                    <a:cubicBezTo>
                      <a:pt x="3296" y="11290"/>
                      <a:pt x="3339" y="11291"/>
                      <a:pt x="3382" y="11291"/>
                    </a:cubicBezTo>
                    <a:cubicBezTo>
                      <a:pt x="4250" y="11291"/>
                      <a:pt x="5245" y="10683"/>
                      <a:pt x="5648" y="9918"/>
                    </a:cubicBezTo>
                    <a:cubicBezTo>
                      <a:pt x="6063" y="9108"/>
                      <a:pt x="6092" y="8155"/>
                      <a:pt x="5970" y="7231"/>
                    </a:cubicBezTo>
                    <a:cubicBezTo>
                      <a:pt x="5676" y="5231"/>
                      <a:pt x="4358" y="3375"/>
                      <a:pt x="2781" y="2121"/>
                    </a:cubicBezTo>
                    <a:cubicBezTo>
                      <a:pt x="2659" y="2035"/>
                      <a:pt x="2537" y="1942"/>
                      <a:pt x="2387" y="1885"/>
                    </a:cubicBezTo>
                    <a:cubicBezTo>
                      <a:pt x="2566" y="1827"/>
                      <a:pt x="2716" y="1734"/>
                      <a:pt x="2838" y="1612"/>
                    </a:cubicBezTo>
                    <a:cubicBezTo>
                      <a:pt x="2867" y="1584"/>
                      <a:pt x="2867" y="1526"/>
                      <a:pt x="2810" y="1526"/>
                    </a:cubicBezTo>
                    <a:cubicBezTo>
                      <a:pt x="2349" y="1499"/>
                      <a:pt x="1889" y="1195"/>
                      <a:pt x="1435" y="1195"/>
                    </a:cubicBezTo>
                    <a:cubicBezTo>
                      <a:pt x="1416" y="1195"/>
                      <a:pt x="1396" y="1196"/>
                      <a:pt x="1376" y="1197"/>
                    </a:cubicBezTo>
                    <a:cubicBezTo>
                      <a:pt x="1104" y="1225"/>
                      <a:pt x="868" y="1347"/>
                      <a:pt x="688" y="1526"/>
                    </a:cubicBezTo>
                    <a:cubicBezTo>
                      <a:pt x="452" y="1046"/>
                      <a:pt x="452" y="480"/>
                      <a:pt x="595" y="0"/>
                    </a:cubicBezTo>
                    <a:close/>
                  </a:path>
                </a:pathLst>
              </a:custGeom>
              <a:solidFill>
                <a:srgbClr val="F39D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5" name="Google Shape;3615;p24"/>
              <p:cNvSpPr/>
              <p:nvPr/>
            </p:nvSpPr>
            <p:spPr>
              <a:xfrm rot="1430952" flipH="1">
                <a:off x="1092300" y="705779"/>
                <a:ext cx="245665" cy="434016"/>
              </a:xfrm>
              <a:custGeom>
                <a:avLst/>
                <a:gdLst/>
                <a:ahLst/>
                <a:cxnLst/>
                <a:rect l="l" t="t" r="r" b="b"/>
                <a:pathLst>
                  <a:path w="5375" h="9496" fill="none" extrusionOk="0">
                    <a:moveTo>
                      <a:pt x="0" y="2057"/>
                    </a:moveTo>
                    <a:cubicBezTo>
                      <a:pt x="179" y="2416"/>
                      <a:pt x="387" y="2745"/>
                      <a:pt x="566" y="3104"/>
                    </a:cubicBezTo>
                    <a:cubicBezTo>
                      <a:pt x="867" y="3763"/>
                      <a:pt x="1018" y="4480"/>
                      <a:pt x="989" y="5196"/>
                    </a:cubicBezTo>
                    <a:cubicBezTo>
                      <a:pt x="925" y="6242"/>
                      <a:pt x="509" y="7346"/>
                      <a:pt x="925" y="8299"/>
                    </a:cubicBezTo>
                    <a:cubicBezTo>
                      <a:pt x="1226" y="8930"/>
                      <a:pt x="1856" y="9374"/>
                      <a:pt x="2537" y="9439"/>
                    </a:cubicBezTo>
                    <a:cubicBezTo>
                      <a:pt x="3433" y="9496"/>
                      <a:pt x="4508" y="8865"/>
                      <a:pt x="4931" y="8034"/>
                    </a:cubicBezTo>
                    <a:cubicBezTo>
                      <a:pt x="5346" y="7224"/>
                      <a:pt x="5375" y="6271"/>
                      <a:pt x="5260" y="5375"/>
                    </a:cubicBezTo>
                    <a:cubicBezTo>
                      <a:pt x="4959" y="3347"/>
                      <a:pt x="3676" y="1491"/>
                      <a:pt x="2064" y="237"/>
                    </a:cubicBezTo>
                    <a:cubicBezTo>
                      <a:pt x="1942" y="151"/>
                      <a:pt x="1820" y="58"/>
                      <a:pt x="1706" y="1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6" name="Google Shape;3616;p24"/>
              <p:cNvSpPr/>
              <p:nvPr/>
            </p:nvSpPr>
            <p:spPr>
              <a:xfrm rot="1430952" flipH="1">
                <a:off x="1301969" y="725253"/>
                <a:ext cx="131037" cy="144840"/>
              </a:xfrm>
              <a:custGeom>
                <a:avLst/>
                <a:gdLst/>
                <a:ahLst/>
                <a:cxnLst/>
                <a:rect l="l" t="t" r="r" b="b"/>
                <a:pathLst>
                  <a:path w="2867" h="3169" fill="none" extrusionOk="0">
                    <a:moveTo>
                      <a:pt x="452" y="567"/>
                    </a:moveTo>
                    <a:cubicBezTo>
                      <a:pt x="272" y="775"/>
                      <a:pt x="179" y="1047"/>
                      <a:pt x="122" y="1312"/>
                    </a:cubicBezTo>
                    <a:cubicBezTo>
                      <a:pt x="0" y="1914"/>
                      <a:pt x="151" y="2509"/>
                      <a:pt x="244" y="3104"/>
                    </a:cubicBezTo>
                    <a:cubicBezTo>
                      <a:pt x="244" y="3168"/>
                      <a:pt x="301" y="3168"/>
                      <a:pt x="330" y="3168"/>
                    </a:cubicBezTo>
                    <a:cubicBezTo>
                      <a:pt x="631" y="2896"/>
                      <a:pt x="867" y="2537"/>
                      <a:pt x="932" y="2122"/>
                    </a:cubicBezTo>
                    <a:cubicBezTo>
                      <a:pt x="932" y="2093"/>
                      <a:pt x="989" y="2065"/>
                      <a:pt x="1018" y="2093"/>
                    </a:cubicBezTo>
                    <a:cubicBezTo>
                      <a:pt x="1197" y="2301"/>
                      <a:pt x="1319" y="2509"/>
                      <a:pt x="1433" y="2745"/>
                    </a:cubicBezTo>
                    <a:cubicBezTo>
                      <a:pt x="1469" y="2781"/>
                      <a:pt x="1527" y="2781"/>
                      <a:pt x="1527" y="2717"/>
                    </a:cubicBezTo>
                    <a:cubicBezTo>
                      <a:pt x="1584" y="2272"/>
                      <a:pt x="1555" y="1821"/>
                      <a:pt x="1405" y="1405"/>
                    </a:cubicBezTo>
                    <a:cubicBezTo>
                      <a:pt x="1405" y="1377"/>
                      <a:pt x="1433" y="1312"/>
                      <a:pt x="1469" y="1348"/>
                    </a:cubicBezTo>
                    <a:cubicBezTo>
                      <a:pt x="1856" y="1405"/>
                      <a:pt x="2243" y="1642"/>
                      <a:pt x="2602" y="1556"/>
                    </a:cubicBezTo>
                    <a:cubicBezTo>
                      <a:pt x="2659" y="1556"/>
                      <a:pt x="2659" y="1491"/>
                      <a:pt x="2630" y="1463"/>
                    </a:cubicBezTo>
                    <a:lnTo>
                      <a:pt x="2007" y="839"/>
                    </a:lnTo>
                    <a:cubicBezTo>
                      <a:pt x="1971" y="810"/>
                      <a:pt x="1971" y="746"/>
                      <a:pt x="2035" y="746"/>
                    </a:cubicBezTo>
                    <a:cubicBezTo>
                      <a:pt x="2329" y="746"/>
                      <a:pt x="2602" y="631"/>
                      <a:pt x="2809" y="416"/>
                    </a:cubicBezTo>
                    <a:cubicBezTo>
                      <a:pt x="2867" y="388"/>
                      <a:pt x="2838" y="330"/>
                      <a:pt x="2781" y="330"/>
                    </a:cubicBezTo>
                    <a:cubicBezTo>
                      <a:pt x="2301" y="302"/>
                      <a:pt x="1856" y="1"/>
                      <a:pt x="1347" y="29"/>
                    </a:cubicBezTo>
                    <a:cubicBezTo>
                      <a:pt x="1075" y="29"/>
                      <a:pt x="839" y="151"/>
                      <a:pt x="659" y="330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7" name="Google Shape;3617;p24"/>
              <p:cNvSpPr/>
              <p:nvPr/>
            </p:nvSpPr>
            <p:spPr>
              <a:xfrm rot="1430952" flipH="1">
                <a:off x="1428115" y="697465"/>
                <a:ext cx="35741" cy="87525"/>
              </a:xfrm>
              <a:custGeom>
                <a:avLst/>
                <a:gdLst/>
                <a:ahLst/>
                <a:cxnLst/>
                <a:rect l="l" t="t" r="r" b="b"/>
                <a:pathLst>
                  <a:path w="782" h="1915" fill="none" extrusionOk="0">
                    <a:moveTo>
                      <a:pt x="151" y="37"/>
                    </a:moveTo>
                    <a:cubicBezTo>
                      <a:pt x="180" y="1"/>
                      <a:pt x="180" y="1"/>
                      <a:pt x="208" y="1"/>
                    </a:cubicBezTo>
                    <a:lnTo>
                      <a:pt x="602" y="1"/>
                    </a:lnTo>
                    <a:cubicBezTo>
                      <a:pt x="423" y="538"/>
                      <a:pt x="452" y="1198"/>
                      <a:pt x="782" y="1649"/>
                    </a:cubicBezTo>
                    <a:cubicBezTo>
                      <a:pt x="660" y="1706"/>
                      <a:pt x="631" y="1828"/>
                      <a:pt x="602" y="1914"/>
                    </a:cubicBezTo>
                    <a:cubicBezTo>
                      <a:pt x="180" y="1405"/>
                      <a:pt x="0" y="717"/>
                      <a:pt x="122" y="65"/>
                    </a:cubicBezTo>
                    <a:cubicBezTo>
                      <a:pt x="151" y="65"/>
                      <a:pt x="151" y="37"/>
                      <a:pt x="151" y="37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8" name="Google Shape;3618;p24"/>
              <p:cNvSpPr/>
              <p:nvPr/>
            </p:nvSpPr>
            <p:spPr>
              <a:xfrm rot="1430952" flipH="1">
                <a:off x="1173883" y="1025110"/>
                <a:ext cx="54709" cy="87480"/>
              </a:xfrm>
              <a:custGeom>
                <a:avLst/>
                <a:gdLst/>
                <a:ahLst/>
                <a:cxnLst/>
                <a:rect l="l" t="t" r="r" b="b"/>
                <a:pathLst>
                  <a:path w="1197" h="1914" fill="none" extrusionOk="0">
                    <a:moveTo>
                      <a:pt x="566" y="179"/>
                    </a:moveTo>
                    <a:cubicBezTo>
                      <a:pt x="538" y="93"/>
                      <a:pt x="452" y="0"/>
                      <a:pt x="358" y="0"/>
                    </a:cubicBezTo>
                    <a:cubicBezTo>
                      <a:pt x="272" y="0"/>
                      <a:pt x="179" y="58"/>
                      <a:pt x="151" y="122"/>
                    </a:cubicBezTo>
                    <a:cubicBezTo>
                      <a:pt x="93" y="208"/>
                      <a:pt x="65" y="301"/>
                      <a:pt x="65" y="359"/>
                    </a:cubicBezTo>
                    <a:cubicBezTo>
                      <a:pt x="0" y="867"/>
                      <a:pt x="179" y="1376"/>
                      <a:pt x="538" y="1735"/>
                    </a:cubicBezTo>
                    <a:cubicBezTo>
                      <a:pt x="631" y="1820"/>
                      <a:pt x="745" y="1885"/>
                      <a:pt x="867" y="1914"/>
                    </a:cubicBezTo>
                    <a:cubicBezTo>
                      <a:pt x="960" y="1914"/>
                      <a:pt x="1104" y="1849"/>
                      <a:pt x="1139" y="1763"/>
                    </a:cubicBezTo>
                    <a:cubicBezTo>
                      <a:pt x="1197" y="1641"/>
                      <a:pt x="1104" y="1491"/>
                      <a:pt x="1046" y="1376"/>
                    </a:cubicBezTo>
                    <a:cubicBezTo>
                      <a:pt x="925" y="1197"/>
                      <a:pt x="810" y="1018"/>
                      <a:pt x="745" y="810"/>
                    </a:cubicBezTo>
                    <a:cubicBezTo>
                      <a:pt x="688" y="595"/>
                      <a:pt x="688" y="359"/>
                      <a:pt x="566" y="179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9" name="Google Shape;3619;p24"/>
              <p:cNvSpPr/>
              <p:nvPr/>
            </p:nvSpPr>
            <p:spPr>
              <a:xfrm>
                <a:off x="843537" y="575802"/>
                <a:ext cx="261883" cy="250382"/>
              </a:xfrm>
              <a:custGeom>
                <a:avLst/>
                <a:gdLst/>
                <a:ahLst/>
                <a:cxnLst/>
                <a:rect l="l" t="t" r="r" b="b"/>
                <a:pathLst>
                  <a:path w="5670" h="5421" extrusionOk="0">
                    <a:moveTo>
                      <a:pt x="3011" y="0"/>
                    </a:moveTo>
                    <a:cubicBezTo>
                      <a:pt x="2688" y="0"/>
                      <a:pt x="2237" y="93"/>
                      <a:pt x="2029" y="151"/>
                    </a:cubicBezTo>
                    <a:cubicBezTo>
                      <a:pt x="1642" y="273"/>
                      <a:pt x="1398" y="387"/>
                      <a:pt x="1104" y="631"/>
                    </a:cubicBezTo>
                    <a:cubicBezTo>
                      <a:pt x="896" y="746"/>
                      <a:pt x="746" y="925"/>
                      <a:pt x="596" y="1104"/>
                    </a:cubicBezTo>
                    <a:cubicBezTo>
                      <a:pt x="416" y="1312"/>
                      <a:pt x="295" y="1527"/>
                      <a:pt x="180" y="1849"/>
                    </a:cubicBezTo>
                    <a:cubicBezTo>
                      <a:pt x="1" y="2358"/>
                      <a:pt x="87" y="2781"/>
                      <a:pt x="180" y="3225"/>
                    </a:cubicBezTo>
                    <a:cubicBezTo>
                      <a:pt x="295" y="3677"/>
                      <a:pt x="502" y="4092"/>
                      <a:pt x="832" y="4422"/>
                    </a:cubicBezTo>
                    <a:cubicBezTo>
                      <a:pt x="1011" y="4630"/>
                      <a:pt x="1190" y="4809"/>
                      <a:pt x="1434" y="4959"/>
                    </a:cubicBezTo>
                    <a:cubicBezTo>
                      <a:pt x="1902" y="5267"/>
                      <a:pt x="2470" y="5420"/>
                      <a:pt x="3037" y="5420"/>
                    </a:cubicBezTo>
                    <a:cubicBezTo>
                      <a:pt x="3408" y="5420"/>
                      <a:pt x="3779" y="5355"/>
                      <a:pt x="4121" y="5225"/>
                    </a:cubicBezTo>
                    <a:cubicBezTo>
                      <a:pt x="4301" y="5139"/>
                      <a:pt x="4480" y="5045"/>
                      <a:pt x="4659" y="4931"/>
                    </a:cubicBezTo>
                    <a:cubicBezTo>
                      <a:pt x="5311" y="4451"/>
                      <a:pt x="5669" y="3526"/>
                      <a:pt x="5641" y="2745"/>
                    </a:cubicBezTo>
                    <a:cubicBezTo>
                      <a:pt x="5612" y="1971"/>
                      <a:pt x="5225" y="1254"/>
                      <a:pt x="4659" y="717"/>
                    </a:cubicBezTo>
                    <a:cubicBezTo>
                      <a:pt x="4179" y="273"/>
                      <a:pt x="3699" y="29"/>
                      <a:pt x="3011" y="0"/>
                    </a:cubicBezTo>
                    <a:close/>
                  </a:path>
                </a:pathLst>
              </a:custGeom>
              <a:solidFill>
                <a:srgbClr val="FCC1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0" name="Google Shape;3620;p24"/>
              <p:cNvSpPr/>
              <p:nvPr/>
            </p:nvSpPr>
            <p:spPr>
              <a:xfrm>
                <a:off x="827001" y="557928"/>
                <a:ext cx="261837" cy="256572"/>
              </a:xfrm>
              <a:custGeom>
                <a:avLst/>
                <a:gdLst/>
                <a:ahLst/>
                <a:cxnLst/>
                <a:rect l="l" t="t" r="r" b="b"/>
                <a:pathLst>
                  <a:path w="5669" h="5555" fill="none" extrusionOk="0">
                    <a:moveTo>
                      <a:pt x="1398" y="4959"/>
                    </a:moveTo>
                    <a:cubicBezTo>
                      <a:pt x="2179" y="5461"/>
                      <a:pt x="3225" y="5554"/>
                      <a:pt x="4085" y="5225"/>
                    </a:cubicBezTo>
                    <a:cubicBezTo>
                      <a:pt x="4264" y="5139"/>
                      <a:pt x="4479" y="5045"/>
                      <a:pt x="4623" y="4924"/>
                    </a:cubicBezTo>
                    <a:cubicBezTo>
                      <a:pt x="5282" y="4451"/>
                      <a:pt x="5669" y="3526"/>
                      <a:pt x="5612" y="2745"/>
                    </a:cubicBezTo>
                    <a:cubicBezTo>
                      <a:pt x="5583" y="1971"/>
                      <a:pt x="5196" y="1254"/>
                      <a:pt x="4623" y="717"/>
                    </a:cubicBezTo>
                    <a:cubicBezTo>
                      <a:pt x="4150" y="265"/>
                      <a:pt x="3670" y="29"/>
                      <a:pt x="2982" y="29"/>
                    </a:cubicBezTo>
                    <a:cubicBezTo>
                      <a:pt x="2652" y="0"/>
                      <a:pt x="2208" y="86"/>
                      <a:pt x="2000" y="151"/>
                    </a:cubicBezTo>
                    <a:cubicBezTo>
                      <a:pt x="1613" y="265"/>
                      <a:pt x="1369" y="387"/>
                      <a:pt x="1075" y="624"/>
                    </a:cubicBezTo>
                    <a:cubicBezTo>
                      <a:pt x="860" y="774"/>
                      <a:pt x="717" y="925"/>
                      <a:pt x="567" y="1104"/>
                    </a:cubicBezTo>
                    <a:cubicBezTo>
                      <a:pt x="416" y="1312"/>
                      <a:pt x="266" y="1520"/>
                      <a:pt x="144" y="1849"/>
                    </a:cubicBezTo>
                    <a:cubicBezTo>
                      <a:pt x="0" y="2358"/>
                      <a:pt x="58" y="2774"/>
                      <a:pt x="180" y="3225"/>
                    </a:cubicBezTo>
                    <a:cubicBezTo>
                      <a:pt x="266" y="3669"/>
                      <a:pt x="502" y="4092"/>
                      <a:pt x="803" y="4451"/>
                    </a:cubicBezTo>
                    <a:cubicBezTo>
                      <a:pt x="982" y="4630"/>
                      <a:pt x="1161" y="4809"/>
                      <a:pt x="1398" y="4959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1" name="Google Shape;3621;p24"/>
              <p:cNvSpPr/>
              <p:nvPr/>
            </p:nvSpPr>
            <p:spPr>
              <a:xfrm>
                <a:off x="844876" y="580097"/>
                <a:ext cx="224795" cy="206920"/>
              </a:xfrm>
              <a:custGeom>
                <a:avLst/>
                <a:gdLst/>
                <a:ahLst/>
                <a:cxnLst/>
                <a:rect l="l" t="t" r="r" b="b"/>
                <a:pathLst>
                  <a:path w="4867" h="4480" fill="none" extrusionOk="0">
                    <a:moveTo>
                      <a:pt x="2150" y="180"/>
                    </a:moveTo>
                    <a:cubicBezTo>
                      <a:pt x="2208" y="58"/>
                      <a:pt x="2329" y="29"/>
                      <a:pt x="2444" y="0"/>
                    </a:cubicBezTo>
                    <a:cubicBezTo>
                      <a:pt x="2716" y="0"/>
                      <a:pt x="2982" y="58"/>
                      <a:pt x="3161" y="208"/>
                    </a:cubicBezTo>
                    <a:cubicBezTo>
                      <a:pt x="3197" y="237"/>
                      <a:pt x="3225" y="266"/>
                      <a:pt x="3254" y="266"/>
                    </a:cubicBezTo>
                    <a:lnTo>
                      <a:pt x="3311" y="266"/>
                    </a:lnTo>
                    <a:cubicBezTo>
                      <a:pt x="3670" y="323"/>
                      <a:pt x="3999" y="567"/>
                      <a:pt x="4150" y="896"/>
                    </a:cubicBezTo>
                    <a:cubicBezTo>
                      <a:pt x="4565" y="1133"/>
                      <a:pt x="4773" y="1642"/>
                      <a:pt x="4658" y="2086"/>
                    </a:cubicBezTo>
                    <a:cubicBezTo>
                      <a:pt x="4809" y="2236"/>
                      <a:pt x="4866" y="2473"/>
                      <a:pt x="4866" y="2688"/>
                    </a:cubicBezTo>
                    <a:cubicBezTo>
                      <a:pt x="4838" y="2896"/>
                      <a:pt x="4716" y="3103"/>
                      <a:pt x="4537" y="3225"/>
                    </a:cubicBezTo>
                    <a:cubicBezTo>
                      <a:pt x="4508" y="3254"/>
                      <a:pt x="4508" y="3254"/>
                      <a:pt x="4479" y="3283"/>
                    </a:cubicBezTo>
                    <a:cubicBezTo>
                      <a:pt x="4451" y="3311"/>
                      <a:pt x="4451" y="3340"/>
                      <a:pt x="4415" y="3369"/>
                    </a:cubicBezTo>
                    <a:cubicBezTo>
                      <a:pt x="4300" y="3670"/>
                      <a:pt x="3999" y="3877"/>
                      <a:pt x="3670" y="3906"/>
                    </a:cubicBezTo>
                    <a:cubicBezTo>
                      <a:pt x="3641" y="4085"/>
                      <a:pt x="3490" y="4236"/>
                      <a:pt x="3311" y="4329"/>
                    </a:cubicBezTo>
                    <a:cubicBezTo>
                      <a:pt x="3161" y="4386"/>
                      <a:pt x="2953" y="4415"/>
                      <a:pt x="2774" y="4444"/>
                    </a:cubicBezTo>
                    <a:cubicBezTo>
                      <a:pt x="2566" y="4479"/>
                      <a:pt x="2329" y="4479"/>
                      <a:pt x="2208" y="4329"/>
                    </a:cubicBezTo>
                    <a:cubicBezTo>
                      <a:pt x="2150" y="4415"/>
                      <a:pt x="1971" y="4415"/>
                      <a:pt x="1849" y="4386"/>
                    </a:cubicBezTo>
                    <a:cubicBezTo>
                      <a:pt x="1520" y="4329"/>
                      <a:pt x="1226" y="4121"/>
                      <a:pt x="1011" y="3849"/>
                    </a:cubicBezTo>
                    <a:cubicBezTo>
                      <a:pt x="982" y="3820"/>
                      <a:pt x="982" y="3791"/>
                      <a:pt x="953" y="3791"/>
                    </a:cubicBezTo>
                    <a:cubicBezTo>
                      <a:pt x="925" y="3763"/>
                      <a:pt x="896" y="3727"/>
                      <a:pt x="832" y="3727"/>
                    </a:cubicBezTo>
                    <a:cubicBezTo>
                      <a:pt x="509" y="3548"/>
                      <a:pt x="330" y="3189"/>
                      <a:pt x="330" y="2802"/>
                    </a:cubicBezTo>
                    <a:cubicBezTo>
                      <a:pt x="208" y="2717"/>
                      <a:pt x="115" y="2595"/>
                      <a:pt x="86" y="2444"/>
                    </a:cubicBezTo>
                    <a:cubicBezTo>
                      <a:pt x="29" y="2265"/>
                      <a:pt x="0" y="2086"/>
                      <a:pt x="29" y="1935"/>
                    </a:cubicBezTo>
                    <a:cubicBezTo>
                      <a:pt x="86" y="1756"/>
                      <a:pt x="180" y="1577"/>
                      <a:pt x="330" y="1520"/>
                    </a:cubicBezTo>
                    <a:cubicBezTo>
                      <a:pt x="416" y="1462"/>
                      <a:pt x="359" y="1369"/>
                      <a:pt x="359" y="1283"/>
                    </a:cubicBezTo>
                    <a:cubicBezTo>
                      <a:pt x="330" y="1133"/>
                      <a:pt x="445" y="1011"/>
                      <a:pt x="538" y="925"/>
                    </a:cubicBezTo>
                    <a:cubicBezTo>
                      <a:pt x="595" y="832"/>
                      <a:pt x="688" y="746"/>
                      <a:pt x="774" y="681"/>
                    </a:cubicBezTo>
                    <a:cubicBezTo>
                      <a:pt x="867" y="624"/>
                      <a:pt x="982" y="595"/>
                      <a:pt x="1104" y="595"/>
                    </a:cubicBezTo>
                    <a:cubicBezTo>
                      <a:pt x="1161" y="624"/>
                      <a:pt x="1226" y="624"/>
                      <a:pt x="1254" y="595"/>
                    </a:cubicBezTo>
                    <a:lnTo>
                      <a:pt x="1254" y="473"/>
                    </a:lnTo>
                    <a:cubicBezTo>
                      <a:pt x="1254" y="359"/>
                      <a:pt x="1405" y="237"/>
                      <a:pt x="1520" y="208"/>
                    </a:cubicBezTo>
                    <a:cubicBezTo>
                      <a:pt x="1727" y="115"/>
                      <a:pt x="1971" y="58"/>
                      <a:pt x="2150" y="180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2" name="Google Shape;3622;p24"/>
              <p:cNvSpPr/>
              <p:nvPr/>
            </p:nvSpPr>
            <p:spPr>
              <a:xfrm>
                <a:off x="886261" y="692977"/>
                <a:ext cx="71544" cy="87063"/>
              </a:xfrm>
              <a:custGeom>
                <a:avLst/>
                <a:gdLst/>
                <a:ahLst/>
                <a:cxnLst/>
                <a:rect l="l" t="t" r="r" b="b"/>
                <a:pathLst>
                  <a:path w="1549" h="1885" fill="none" extrusionOk="0">
                    <a:moveTo>
                      <a:pt x="1312" y="1885"/>
                    </a:moveTo>
                    <a:cubicBezTo>
                      <a:pt x="1405" y="1462"/>
                      <a:pt x="1519" y="925"/>
                      <a:pt x="1519" y="509"/>
                    </a:cubicBezTo>
                    <a:cubicBezTo>
                      <a:pt x="1491" y="301"/>
                      <a:pt x="1548" y="151"/>
                      <a:pt x="1462" y="29"/>
                    </a:cubicBezTo>
                    <a:cubicBezTo>
                      <a:pt x="1433" y="0"/>
                      <a:pt x="1369" y="0"/>
                      <a:pt x="1312" y="0"/>
                    </a:cubicBezTo>
                    <a:cubicBezTo>
                      <a:pt x="1283" y="29"/>
                      <a:pt x="1161" y="151"/>
                      <a:pt x="1104" y="208"/>
                    </a:cubicBezTo>
                    <a:cubicBezTo>
                      <a:pt x="831" y="659"/>
                      <a:pt x="444" y="1018"/>
                      <a:pt x="0" y="1283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3" name="Google Shape;3623;p24"/>
              <p:cNvSpPr/>
              <p:nvPr/>
            </p:nvSpPr>
            <p:spPr>
              <a:xfrm>
                <a:off x="860119" y="690298"/>
                <a:ext cx="86740" cy="19260"/>
              </a:xfrm>
              <a:custGeom>
                <a:avLst/>
                <a:gdLst/>
                <a:ahLst/>
                <a:cxnLst/>
                <a:rect l="l" t="t" r="r" b="b"/>
                <a:pathLst>
                  <a:path w="1878" h="417" fill="none" extrusionOk="0">
                    <a:moveTo>
                      <a:pt x="1878" y="123"/>
                    </a:moveTo>
                    <a:lnTo>
                      <a:pt x="1878" y="58"/>
                    </a:lnTo>
                    <a:cubicBezTo>
                      <a:pt x="1878" y="30"/>
                      <a:pt x="1849" y="30"/>
                      <a:pt x="1849" y="30"/>
                    </a:cubicBezTo>
                    <a:cubicBezTo>
                      <a:pt x="1792" y="1"/>
                      <a:pt x="1698" y="1"/>
                      <a:pt x="1641" y="1"/>
                    </a:cubicBezTo>
                    <a:cubicBezTo>
                      <a:pt x="1311" y="1"/>
                      <a:pt x="860" y="123"/>
                      <a:pt x="566" y="237"/>
                    </a:cubicBezTo>
                    <a:cubicBezTo>
                      <a:pt x="358" y="302"/>
                      <a:pt x="179" y="359"/>
                      <a:pt x="0" y="416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4" name="Google Shape;3624;p24"/>
              <p:cNvSpPr/>
              <p:nvPr/>
            </p:nvSpPr>
            <p:spPr>
              <a:xfrm>
                <a:off x="862751" y="647622"/>
                <a:ext cx="82768" cy="44063"/>
              </a:xfrm>
              <a:custGeom>
                <a:avLst/>
                <a:gdLst/>
                <a:ahLst/>
                <a:cxnLst/>
                <a:rect l="l" t="t" r="r" b="b"/>
                <a:pathLst>
                  <a:path w="1792" h="954" fill="none" extrusionOk="0">
                    <a:moveTo>
                      <a:pt x="1792" y="954"/>
                    </a:moveTo>
                    <a:lnTo>
                      <a:pt x="1792" y="868"/>
                    </a:lnTo>
                    <a:cubicBezTo>
                      <a:pt x="1763" y="832"/>
                      <a:pt x="1763" y="803"/>
                      <a:pt x="1735" y="774"/>
                    </a:cubicBezTo>
                    <a:cubicBezTo>
                      <a:pt x="1133" y="473"/>
                      <a:pt x="595" y="237"/>
                      <a:pt x="0" y="0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5" name="Google Shape;3625;p24"/>
              <p:cNvSpPr/>
              <p:nvPr/>
            </p:nvSpPr>
            <p:spPr>
              <a:xfrm>
                <a:off x="898501" y="608871"/>
                <a:ext cx="49698" cy="75886"/>
              </a:xfrm>
              <a:custGeom>
                <a:avLst/>
                <a:gdLst/>
                <a:ahLst/>
                <a:cxnLst/>
                <a:rect l="l" t="t" r="r" b="b"/>
                <a:pathLst>
                  <a:path w="1076" h="1643" fill="none" extrusionOk="0">
                    <a:moveTo>
                      <a:pt x="1047" y="1642"/>
                    </a:moveTo>
                    <a:cubicBezTo>
                      <a:pt x="1075" y="1585"/>
                      <a:pt x="1047" y="1556"/>
                      <a:pt x="1047" y="1527"/>
                    </a:cubicBezTo>
                    <a:cubicBezTo>
                      <a:pt x="867" y="1105"/>
                      <a:pt x="566" y="660"/>
                      <a:pt x="330" y="302"/>
                    </a:cubicBezTo>
                    <a:cubicBezTo>
                      <a:pt x="244" y="180"/>
                      <a:pt x="151" y="58"/>
                      <a:pt x="0" y="1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6" name="Google Shape;3626;p24"/>
              <p:cNvSpPr/>
              <p:nvPr/>
            </p:nvSpPr>
            <p:spPr>
              <a:xfrm>
                <a:off x="952450" y="691638"/>
                <a:ext cx="61937" cy="70528"/>
              </a:xfrm>
              <a:custGeom>
                <a:avLst/>
                <a:gdLst/>
                <a:ahLst/>
                <a:cxnLst/>
                <a:rect l="l" t="t" r="r" b="b"/>
                <a:pathLst>
                  <a:path w="1341" h="1527" fill="none" extrusionOk="0">
                    <a:moveTo>
                      <a:pt x="1341" y="1527"/>
                    </a:moveTo>
                    <a:cubicBezTo>
                      <a:pt x="1283" y="1405"/>
                      <a:pt x="1226" y="1283"/>
                      <a:pt x="1133" y="1169"/>
                    </a:cubicBezTo>
                    <a:cubicBezTo>
                      <a:pt x="1075" y="1075"/>
                      <a:pt x="1011" y="1018"/>
                      <a:pt x="954" y="925"/>
                    </a:cubicBezTo>
                    <a:cubicBezTo>
                      <a:pt x="774" y="746"/>
                      <a:pt x="473" y="416"/>
                      <a:pt x="294" y="237"/>
                    </a:cubicBezTo>
                    <a:cubicBezTo>
                      <a:pt x="208" y="151"/>
                      <a:pt x="115" y="58"/>
                      <a:pt x="0" y="1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7" name="Google Shape;3627;p24"/>
              <p:cNvSpPr/>
              <p:nvPr/>
            </p:nvSpPr>
            <p:spPr>
              <a:xfrm>
                <a:off x="960717" y="691638"/>
                <a:ext cx="89742" cy="41430"/>
              </a:xfrm>
              <a:custGeom>
                <a:avLst/>
                <a:gdLst/>
                <a:ahLst/>
                <a:cxnLst/>
                <a:rect l="l" t="t" r="r" b="b"/>
                <a:pathLst>
                  <a:path w="1943" h="897" fill="none" extrusionOk="0">
                    <a:moveTo>
                      <a:pt x="1" y="58"/>
                    </a:moveTo>
                    <a:cubicBezTo>
                      <a:pt x="29" y="29"/>
                      <a:pt x="58" y="1"/>
                      <a:pt x="115" y="1"/>
                    </a:cubicBezTo>
                    <a:cubicBezTo>
                      <a:pt x="180" y="1"/>
                      <a:pt x="208" y="29"/>
                      <a:pt x="266" y="29"/>
                    </a:cubicBezTo>
                    <a:cubicBezTo>
                      <a:pt x="896" y="302"/>
                      <a:pt x="1341" y="595"/>
                      <a:pt x="1943" y="896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8" name="Google Shape;3628;p24"/>
              <p:cNvSpPr/>
              <p:nvPr/>
            </p:nvSpPr>
            <p:spPr>
              <a:xfrm>
                <a:off x="963350" y="676396"/>
                <a:ext cx="96717" cy="12655"/>
              </a:xfrm>
              <a:custGeom>
                <a:avLst/>
                <a:gdLst/>
                <a:ahLst/>
                <a:cxnLst/>
                <a:rect l="l" t="t" r="r" b="b"/>
                <a:pathLst>
                  <a:path w="2094" h="274" fill="none" extrusionOk="0">
                    <a:moveTo>
                      <a:pt x="1" y="273"/>
                    </a:moveTo>
                    <a:cubicBezTo>
                      <a:pt x="123" y="245"/>
                      <a:pt x="237" y="209"/>
                      <a:pt x="359" y="209"/>
                    </a:cubicBezTo>
                    <a:cubicBezTo>
                      <a:pt x="839" y="151"/>
                      <a:pt x="1585" y="30"/>
                      <a:pt x="2093" y="1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9" name="Google Shape;3629;p24"/>
              <p:cNvSpPr/>
              <p:nvPr/>
            </p:nvSpPr>
            <p:spPr>
              <a:xfrm>
                <a:off x="964690" y="621480"/>
                <a:ext cx="71868" cy="59305"/>
              </a:xfrm>
              <a:custGeom>
                <a:avLst/>
                <a:gdLst/>
                <a:ahLst/>
                <a:cxnLst/>
                <a:rect l="l" t="t" r="r" b="b"/>
                <a:pathLst>
                  <a:path w="1556" h="1284" fill="none" extrusionOk="0">
                    <a:moveTo>
                      <a:pt x="1" y="1283"/>
                    </a:moveTo>
                    <a:cubicBezTo>
                      <a:pt x="388" y="925"/>
                      <a:pt x="1255" y="237"/>
                      <a:pt x="1556" y="0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0" name="Google Shape;3630;p24"/>
              <p:cNvSpPr/>
              <p:nvPr/>
            </p:nvSpPr>
            <p:spPr>
              <a:xfrm>
                <a:off x="944182" y="588365"/>
                <a:ext cx="10946" cy="89419"/>
              </a:xfrm>
              <a:custGeom>
                <a:avLst/>
                <a:gdLst/>
                <a:ahLst/>
                <a:cxnLst/>
                <a:rect l="l" t="t" r="r" b="b"/>
                <a:pathLst>
                  <a:path w="237" h="1936" fill="none" extrusionOk="0">
                    <a:moveTo>
                      <a:pt x="151" y="1936"/>
                    </a:moveTo>
                    <a:cubicBezTo>
                      <a:pt x="208" y="1878"/>
                      <a:pt x="208" y="1792"/>
                      <a:pt x="208" y="1699"/>
                    </a:cubicBezTo>
                    <a:cubicBezTo>
                      <a:pt x="237" y="1491"/>
                      <a:pt x="237" y="1076"/>
                      <a:pt x="208" y="861"/>
                    </a:cubicBezTo>
                    <a:cubicBezTo>
                      <a:pt x="179" y="474"/>
                      <a:pt x="151" y="237"/>
                      <a:pt x="0" y="1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1" name="Google Shape;3631;p24"/>
              <p:cNvSpPr/>
              <p:nvPr/>
            </p:nvSpPr>
            <p:spPr>
              <a:xfrm>
                <a:off x="955082" y="592337"/>
                <a:ext cx="41430" cy="85447"/>
              </a:xfrm>
              <a:custGeom>
                <a:avLst/>
                <a:gdLst/>
                <a:ahLst/>
                <a:cxnLst/>
                <a:rect l="l" t="t" r="r" b="b"/>
                <a:pathLst>
                  <a:path w="897" h="1850" fill="none" extrusionOk="0">
                    <a:moveTo>
                      <a:pt x="1" y="1850"/>
                    </a:moveTo>
                    <a:cubicBezTo>
                      <a:pt x="29" y="1850"/>
                      <a:pt x="94" y="1850"/>
                      <a:pt x="123" y="1821"/>
                    </a:cubicBezTo>
                    <a:cubicBezTo>
                      <a:pt x="151" y="1792"/>
                      <a:pt x="180" y="1764"/>
                      <a:pt x="180" y="1706"/>
                    </a:cubicBezTo>
                    <a:cubicBezTo>
                      <a:pt x="273" y="1556"/>
                      <a:pt x="811" y="273"/>
                      <a:pt x="897" y="1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2" name="Google Shape;3632;p24"/>
              <p:cNvSpPr/>
              <p:nvPr/>
            </p:nvSpPr>
            <p:spPr>
              <a:xfrm>
                <a:off x="941180" y="671131"/>
                <a:ext cx="24895" cy="24849"/>
              </a:xfrm>
              <a:custGeom>
                <a:avLst/>
                <a:gdLst/>
                <a:ahLst/>
                <a:cxnLst/>
                <a:rect l="l" t="t" r="r" b="b"/>
                <a:pathLst>
                  <a:path w="539" h="538" fill="none" extrusionOk="0">
                    <a:moveTo>
                      <a:pt x="94" y="502"/>
                    </a:moveTo>
                    <a:lnTo>
                      <a:pt x="216" y="502"/>
                    </a:lnTo>
                    <a:cubicBezTo>
                      <a:pt x="216" y="502"/>
                      <a:pt x="244" y="502"/>
                      <a:pt x="244" y="538"/>
                    </a:cubicBezTo>
                    <a:lnTo>
                      <a:pt x="330" y="538"/>
                    </a:lnTo>
                    <a:cubicBezTo>
                      <a:pt x="395" y="538"/>
                      <a:pt x="452" y="502"/>
                      <a:pt x="481" y="445"/>
                    </a:cubicBezTo>
                    <a:cubicBezTo>
                      <a:pt x="510" y="387"/>
                      <a:pt x="538" y="323"/>
                      <a:pt x="538" y="265"/>
                    </a:cubicBezTo>
                    <a:lnTo>
                      <a:pt x="538" y="208"/>
                    </a:lnTo>
                    <a:cubicBezTo>
                      <a:pt x="510" y="179"/>
                      <a:pt x="510" y="179"/>
                      <a:pt x="481" y="179"/>
                    </a:cubicBezTo>
                    <a:cubicBezTo>
                      <a:pt x="452" y="144"/>
                      <a:pt x="424" y="115"/>
                      <a:pt x="395" y="58"/>
                    </a:cubicBezTo>
                    <a:cubicBezTo>
                      <a:pt x="395" y="29"/>
                      <a:pt x="359" y="0"/>
                      <a:pt x="330" y="0"/>
                    </a:cubicBezTo>
                    <a:lnTo>
                      <a:pt x="302" y="29"/>
                    </a:lnTo>
                    <a:cubicBezTo>
                      <a:pt x="302" y="58"/>
                      <a:pt x="273" y="58"/>
                      <a:pt x="273" y="86"/>
                    </a:cubicBezTo>
                    <a:cubicBezTo>
                      <a:pt x="244" y="115"/>
                      <a:pt x="151" y="115"/>
                      <a:pt x="123" y="144"/>
                    </a:cubicBezTo>
                    <a:lnTo>
                      <a:pt x="94" y="144"/>
                    </a:lnTo>
                    <a:cubicBezTo>
                      <a:pt x="94" y="179"/>
                      <a:pt x="94" y="179"/>
                      <a:pt x="123" y="179"/>
                    </a:cubicBezTo>
                    <a:cubicBezTo>
                      <a:pt x="151" y="265"/>
                      <a:pt x="65" y="265"/>
                      <a:pt x="37" y="323"/>
                    </a:cubicBezTo>
                    <a:cubicBezTo>
                      <a:pt x="1" y="387"/>
                      <a:pt x="65" y="473"/>
                      <a:pt x="94" y="502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3" name="Google Shape;3633;p24"/>
              <p:cNvSpPr/>
              <p:nvPr/>
            </p:nvSpPr>
            <p:spPr>
              <a:xfrm>
                <a:off x="951110" y="684710"/>
                <a:ext cx="46" cy="46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4" name="Google Shape;3634;p24"/>
              <p:cNvSpPr/>
              <p:nvPr/>
            </p:nvSpPr>
            <p:spPr>
              <a:xfrm>
                <a:off x="133387" y="731302"/>
                <a:ext cx="261883" cy="250382"/>
              </a:xfrm>
              <a:custGeom>
                <a:avLst/>
                <a:gdLst/>
                <a:ahLst/>
                <a:cxnLst/>
                <a:rect l="l" t="t" r="r" b="b"/>
                <a:pathLst>
                  <a:path w="5670" h="5421" extrusionOk="0">
                    <a:moveTo>
                      <a:pt x="3011" y="0"/>
                    </a:moveTo>
                    <a:cubicBezTo>
                      <a:pt x="2688" y="0"/>
                      <a:pt x="2237" y="93"/>
                      <a:pt x="2029" y="151"/>
                    </a:cubicBezTo>
                    <a:cubicBezTo>
                      <a:pt x="1642" y="273"/>
                      <a:pt x="1398" y="387"/>
                      <a:pt x="1104" y="631"/>
                    </a:cubicBezTo>
                    <a:cubicBezTo>
                      <a:pt x="896" y="746"/>
                      <a:pt x="746" y="925"/>
                      <a:pt x="596" y="1104"/>
                    </a:cubicBezTo>
                    <a:cubicBezTo>
                      <a:pt x="416" y="1312"/>
                      <a:pt x="295" y="1527"/>
                      <a:pt x="180" y="1849"/>
                    </a:cubicBezTo>
                    <a:cubicBezTo>
                      <a:pt x="1" y="2358"/>
                      <a:pt x="87" y="2781"/>
                      <a:pt x="180" y="3225"/>
                    </a:cubicBezTo>
                    <a:cubicBezTo>
                      <a:pt x="295" y="3677"/>
                      <a:pt x="502" y="4092"/>
                      <a:pt x="832" y="4422"/>
                    </a:cubicBezTo>
                    <a:cubicBezTo>
                      <a:pt x="1011" y="4630"/>
                      <a:pt x="1190" y="4809"/>
                      <a:pt x="1434" y="4959"/>
                    </a:cubicBezTo>
                    <a:cubicBezTo>
                      <a:pt x="1902" y="5267"/>
                      <a:pt x="2470" y="5420"/>
                      <a:pt x="3037" y="5420"/>
                    </a:cubicBezTo>
                    <a:cubicBezTo>
                      <a:pt x="3408" y="5420"/>
                      <a:pt x="3779" y="5355"/>
                      <a:pt x="4121" y="5225"/>
                    </a:cubicBezTo>
                    <a:cubicBezTo>
                      <a:pt x="4301" y="5139"/>
                      <a:pt x="4480" y="5045"/>
                      <a:pt x="4659" y="4931"/>
                    </a:cubicBezTo>
                    <a:cubicBezTo>
                      <a:pt x="5311" y="4451"/>
                      <a:pt x="5669" y="3526"/>
                      <a:pt x="5641" y="2745"/>
                    </a:cubicBezTo>
                    <a:cubicBezTo>
                      <a:pt x="5612" y="1971"/>
                      <a:pt x="5225" y="1254"/>
                      <a:pt x="4659" y="717"/>
                    </a:cubicBezTo>
                    <a:cubicBezTo>
                      <a:pt x="4179" y="273"/>
                      <a:pt x="3699" y="29"/>
                      <a:pt x="3011" y="0"/>
                    </a:cubicBezTo>
                    <a:close/>
                  </a:path>
                </a:pathLst>
              </a:custGeom>
              <a:solidFill>
                <a:srgbClr val="FCC1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5" name="Google Shape;3635;p24"/>
              <p:cNvSpPr/>
              <p:nvPr/>
            </p:nvSpPr>
            <p:spPr>
              <a:xfrm>
                <a:off x="116851" y="713428"/>
                <a:ext cx="261837" cy="256572"/>
              </a:xfrm>
              <a:custGeom>
                <a:avLst/>
                <a:gdLst/>
                <a:ahLst/>
                <a:cxnLst/>
                <a:rect l="l" t="t" r="r" b="b"/>
                <a:pathLst>
                  <a:path w="5669" h="5555" fill="none" extrusionOk="0">
                    <a:moveTo>
                      <a:pt x="1398" y="4959"/>
                    </a:moveTo>
                    <a:cubicBezTo>
                      <a:pt x="2179" y="5461"/>
                      <a:pt x="3225" y="5554"/>
                      <a:pt x="4085" y="5225"/>
                    </a:cubicBezTo>
                    <a:cubicBezTo>
                      <a:pt x="4264" y="5139"/>
                      <a:pt x="4479" y="5045"/>
                      <a:pt x="4623" y="4924"/>
                    </a:cubicBezTo>
                    <a:cubicBezTo>
                      <a:pt x="5282" y="4451"/>
                      <a:pt x="5669" y="3526"/>
                      <a:pt x="5612" y="2745"/>
                    </a:cubicBezTo>
                    <a:cubicBezTo>
                      <a:pt x="5583" y="1971"/>
                      <a:pt x="5196" y="1254"/>
                      <a:pt x="4623" y="717"/>
                    </a:cubicBezTo>
                    <a:cubicBezTo>
                      <a:pt x="4150" y="265"/>
                      <a:pt x="3670" y="29"/>
                      <a:pt x="2982" y="29"/>
                    </a:cubicBezTo>
                    <a:cubicBezTo>
                      <a:pt x="2652" y="0"/>
                      <a:pt x="2208" y="86"/>
                      <a:pt x="2000" y="151"/>
                    </a:cubicBezTo>
                    <a:cubicBezTo>
                      <a:pt x="1613" y="265"/>
                      <a:pt x="1369" y="387"/>
                      <a:pt x="1075" y="624"/>
                    </a:cubicBezTo>
                    <a:cubicBezTo>
                      <a:pt x="860" y="774"/>
                      <a:pt x="717" y="925"/>
                      <a:pt x="567" y="1104"/>
                    </a:cubicBezTo>
                    <a:cubicBezTo>
                      <a:pt x="416" y="1312"/>
                      <a:pt x="266" y="1520"/>
                      <a:pt x="144" y="1849"/>
                    </a:cubicBezTo>
                    <a:cubicBezTo>
                      <a:pt x="0" y="2358"/>
                      <a:pt x="58" y="2774"/>
                      <a:pt x="180" y="3225"/>
                    </a:cubicBezTo>
                    <a:cubicBezTo>
                      <a:pt x="266" y="3669"/>
                      <a:pt x="502" y="4092"/>
                      <a:pt x="803" y="4451"/>
                    </a:cubicBezTo>
                    <a:cubicBezTo>
                      <a:pt x="982" y="4630"/>
                      <a:pt x="1161" y="4809"/>
                      <a:pt x="1398" y="4959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6" name="Google Shape;3636;p24"/>
              <p:cNvSpPr/>
              <p:nvPr/>
            </p:nvSpPr>
            <p:spPr>
              <a:xfrm>
                <a:off x="134726" y="735597"/>
                <a:ext cx="224795" cy="206920"/>
              </a:xfrm>
              <a:custGeom>
                <a:avLst/>
                <a:gdLst/>
                <a:ahLst/>
                <a:cxnLst/>
                <a:rect l="l" t="t" r="r" b="b"/>
                <a:pathLst>
                  <a:path w="4867" h="4480" fill="none" extrusionOk="0">
                    <a:moveTo>
                      <a:pt x="2150" y="180"/>
                    </a:moveTo>
                    <a:cubicBezTo>
                      <a:pt x="2208" y="58"/>
                      <a:pt x="2329" y="29"/>
                      <a:pt x="2444" y="0"/>
                    </a:cubicBezTo>
                    <a:cubicBezTo>
                      <a:pt x="2716" y="0"/>
                      <a:pt x="2982" y="58"/>
                      <a:pt x="3161" y="208"/>
                    </a:cubicBezTo>
                    <a:cubicBezTo>
                      <a:pt x="3197" y="237"/>
                      <a:pt x="3225" y="266"/>
                      <a:pt x="3254" y="266"/>
                    </a:cubicBezTo>
                    <a:lnTo>
                      <a:pt x="3311" y="266"/>
                    </a:lnTo>
                    <a:cubicBezTo>
                      <a:pt x="3670" y="323"/>
                      <a:pt x="3999" y="567"/>
                      <a:pt x="4150" y="896"/>
                    </a:cubicBezTo>
                    <a:cubicBezTo>
                      <a:pt x="4565" y="1133"/>
                      <a:pt x="4773" y="1642"/>
                      <a:pt x="4658" y="2086"/>
                    </a:cubicBezTo>
                    <a:cubicBezTo>
                      <a:pt x="4809" y="2236"/>
                      <a:pt x="4866" y="2473"/>
                      <a:pt x="4866" y="2688"/>
                    </a:cubicBezTo>
                    <a:cubicBezTo>
                      <a:pt x="4838" y="2896"/>
                      <a:pt x="4716" y="3103"/>
                      <a:pt x="4537" y="3225"/>
                    </a:cubicBezTo>
                    <a:cubicBezTo>
                      <a:pt x="4508" y="3254"/>
                      <a:pt x="4508" y="3254"/>
                      <a:pt x="4479" y="3283"/>
                    </a:cubicBezTo>
                    <a:cubicBezTo>
                      <a:pt x="4451" y="3311"/>
                      <a:pt x="4451" y="3340"/>
                      <a:pt x="4415" y="3369"/>
                    </a:cubicBezTo>
                    <a:cubicBezTo>
                      <a:pt x="4300" y="3670"/>
                      <a:pt x="3999" y="3877"/>
                      <a:pt x="3670" y="3906"/>
                    </a:cubicBezTo>
                    <a:cubicBezTo>
                      <a:pt x="3641" y="4085"/>
                      <a:pt x="3490" y="4236"/>
                      <a:pt x="3311" y="4329"/>
                    </a:cubicBezTo>
                    <a:cubicBezTo>
                      <a:pt x="3161" y="4386"/>
                      <a:pt x="2953" y="4415"/>
                      <a:pt x="2774" y="4444"/>
                    </a:cubicBezTo>
                    <a:cubicBezTo>
                      <a:pt x="2566" y="4479"/>
                      <a:pt x="2329" y="4479"/>
                      <a:pt x="2208" y="4329"/>
                    </a:cubicBezTo>
                    <a:cubicBezTo>
                      <a:pt x="2150" y="4415"/>
                      <a:pt x="1971" y="4415"/>
                      <a:pt x="1849" y="4386"/>
                    </a:cubicBezTo>
                    <a:cubicBezTo>
                      <a:pt x="1520" y="4329"/>
                      <a:pt x="1226" y="4121"/>
                      <a:pt x="1011" y="3849"/>
                    </a:cubicBezTo>
                    <a:cubicBezTo>
                      <a:pt x="982" y="3820"/>
                      <a:pt x="982" y="3791"/>
                      <a:pt x="953" y="3791"/>
                    </a:cubicBezTo>
                    <a:cubicBezTo>
                      <a:pt x="925" y="3763"/>
                      <a:pt x="896" y="3727"/>
                      <a:pt x="832" y="3727"/>
                    </a:cubicBezTo>
                    <a:cubicBezTo>
                      <a:pt x="509" y="3548"/>
                      <a:pt x="330" y="3189"/>
                      <a:pt x="330" y="2802"/>
                    </a:cubicBezTo>
                    <a:cubicBezTo>
                      <a:pt x="208" y="2717"/>
                      <a:pt x="115" y="2595"/>
                      <a:pt x="86" y="2444"/>
                    </a:cubicBezTo>
                    <a:cubicBezTo>
                      <a:pt x="29" y="2265"/>
                      <a:pt x="0" y="2086"/>
                      <a:pt x="29" y="1935"/>
                    </a:cubicBezTo>
                    <a:cubicBezTo>
                      <a:pt x="86" y="1756"/>
                      <a:pt x="180" y="1577"/>
                      <a:pt x="330" y="1520"/>
                    </a:cubicBezTo>
                    <a:cubicBezTo>
                      <a:pt x="416" y="1462"/>
                      <a:pt x="359" y="1369"/>
                      <a:pt x="359" y="1283"/>
                    </a:cubicBezTo>
                    <a:cubicBezTo>
                      <a:pt x="330" y="1133"/>
                      <a:pt x="445" y="1011"/>
                      <a:pt x="538" y="925"/>
                    </a:cubicBezTo>
                    <a:cubicBezTo>
                      <a:pt x="595" y="832"/>
                      <a:pt x="688" y="746"/>
                      <a:pt x="774" y="681"/>
                    </a:cubicBezTo>
                    <a:cubicBezTo>
                      <a:pt x="867" y="624"/>
                      <a:pt x="982" y="595"/>
                      <a:pt x="1104" y="595"/>
                    </a:cubicBezTo>
                    <a:cubicBezTo>
                      <a:pt x="1161" y="624"/>
                      <a:pt x="1226" y="624"/>
                      <a:pt x="1254" y="595"/>
                    </a:cubicBezTo>
                    <a:lnTo>
                      <a:pt x="1254" y="473"/>
                    </a:lnTo>
                    <a:cubicBezTo>
                      <a:pt x="1254" y="359"/>
                      <a:pt x="1405" y="237"/>
                      <a:pt x="1520" y="208"/>
                    </a:cubicBezTo>
                    <a:cubicBezTo>
                      <a:pt x="1727" y="115"/>
                      <a:pt x="1971" y="58"/>
                      <a:pt x="2150" y="180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7" name="Google Shape;3637;p24"/>
              <p:cNvSpPr/>
              <p:nvPr/>
            </p:nvSpPr>
            <p:spPr>
              <a:xfrm>
                <a:off x="176111" y="848477"/>
                <a:ext cx="71544" cy="87063"/>
              </a:xfrm>
              <a:custGeom>
                <a:avLst/>
                <a:gdLst/>
                <a:ahLst/>
                <a:cxnLst/>
                <a:rect l="l" t="t" r="r" b="b"/>
                <a:pathLst>
                  <a:path w="1549" h="1885" fill="none" extrusionOk="0">
                    <a:moveTo>
                      <a:pt x="1312" y="1885"/>
                    </a:moveTo>
                    <a:cubicBezTo>
                      <a:pt x="1405" y="1462"/>
                      <a:pt x="1519" y="925"/>
                      <a:pt x="1519" y="509"/>
                    </a:cubicBezTo>
                    <a:cubicBezTo>
                      <a:pt x="1491" y="301"/>
                      <a:pt x="1548" y="151"/>
                      <a:pt x="1462" y="29"/>
                    </a:cubicBezTo>
                    <a:cubicBezTo>
                      <a:pt x="1433" y="0"/>
                      <a:pt x="1369" y="0"/>
                      <a:pt x="1312" y="0"/>
                    </a:cubicBezTo>
                    <a:cubicBezTo>
                      <a:pt x="1283" y="29"/>
                      <a:pt x="1161" y="151"/>
                      <a:pt x="1104" y="208"/>
                    </a:cubicBezTo>
                    <a:cubicBezTo>
                      <a:pt x="831" y="659"/>
                      <a:pt x="444" y="1018"/>
                      <a:pt x="0" y="1283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8" name="Google Shape;3638;p24"/>
              <p:cNvSpPr/>
              <p:nvPr/>
            </p:nvSpPr>
            <p:spPr>
              <a:xfrm>
                <a:off x="149969" y="845798"/>
                <a:ext cx="86740" cy="19260"/>
              </a:xfrm>
              <a:custGeom>
                <a:avLst/>
                <a:gdLst/>
                <a:ahLst/>
                <a:cxnLst/>
                <a:rect l="l" t="t" r="r" b="b"/>
                <a:pathLst>
                  <a:path w="1878" h="417" fill="none" extrusionOk="0">
                    <a:moveTo>
                      <a:pt x="1878" y="123"/>
                    </a:moveTo>
                    <a:lnTo>
                      <a:pt x="1878" y="58"/>
                    </a:lnTo>
                    <a:cubicBezTo>
                      <a:pt x="1878" y="30"/>
                      <a:pt x="1849" y="30"/>
                      <a:pt x="1849" y="30"/>
                    </a:cubicBezTo>
                    <a:cubicBezTo>
                      <a:pt x="1792" y="1"/>
                      <a:pt x="1698" y="1"/>
                      <a:pt x="1641" y="1"/>
                    </a:cubicBezTo>
                    <a:cubicBezTo>
                      <a:pt x="1311" y="1"/>
                      <a:pt x="860" y="123"/>
                      <a:pt x="566" y="237"/>
                    </a:cubicBezTo>
                    <a:cubicBezTo>
                      <a:pt x="358" y="302"/>
                      <a:pt x="179" y="359"/>
                      <a:pt x="0" y="416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9" name="Google Shape;3639;p24"/>
              <p:cNvSpPr/>
              <p:nvPr/>
            </p:nvSpPr>
            <p:spPr>
              <a:xfrm>
                <a:off x="152601" y="803122"/>
                <a:ext cx="82768" cy="44063"/>
              </a:xfrm>
              <a:custGeom>
                <a:avLst/>
                <a:gdLst/>
                <a:ahLst/>
                <a:cxnLst/>
                <a:rect l="l" t="t" r="r" b="b"/>
                <a:pathLst>
                  <a:path w="1792" h="954" fill="none" extrusionOk="0">
                    <a:moveTo>
                      <a:pt x="1792" y="954"/>
                    </a:moveTo>
                    <a:lnTo>
                      <a:pt x="1792" y="868"/>
                    </a:lnTo>
                    <a:cubicBezTo>
                      <a:pt x="1763" y="832"/>
                      <a:pt x="1763" y="803"/>
                      <a:pt x="1735" y="774"/>
                    </a:cubicBezTo>
                    <a:cubicBezTo>
                      <a:pt x="1133" y="473"/>
                      <a:pt x="595" y="237"/>
                      <a:pt x="0" y="0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0" name="Google Shape;3640;p24"/>
              <p:cNvSpPr/>
              <p:nvPr/>
            </p:nvSpPr>
            <p:spPr>
              <a:xfrm>
                <a:off x="188351" y="764371"/>
                <a:ext cx="49698" cy="75886"/>
              </a:xfrm>
              <a:custGeom>
                <a:avLst/>
                <a:gdLst/>
                <a:ahLst/>
                <a:cxnLst/>
                <a:rect l="l" t="t" r="r" b="b"/>
                <a:pathLst>
                  <a:path w="1076" h="1643" fill="none" extrusionOk="0">
                    <a:moveTo>
                      <a:pt x="1047" y="1642"/>
                    </a:moveTo>
                    <a:cubicBezTo>
                      <a:pt x="1075" y="1585"/>
                      <a:pt x="1047" y="1556"/>
                      <a:pt x="1047" y="1527"/>
                    </a:cubicBezTo>
                    <a:cubicBezTo>
                      <a:pt x="867" y="1105"/>
                      <a:pt x="566" y="660"/>
                      <a:pt x="330" y="302"/>
                    </a:cubicBezTo>
                    <a:cubicBezTo>
                      <a:pt x="244" y="180"/>
                      <a:pt x="151" y="58"/>
                      <a:pt x="0" y="1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1" name="Google Shape;3641;p24"/>
              <p:cNvSpPr/>
              <p:nvPr/>
            </p:nvSpPr>
            <p:spPr>
              <a:xfrm>
                <a:off x="242300" y="847138"/>
                <a:ext cx="61937" cy="70528"/>
              </a:xfrm>
              <a:custGeom>
                <a:avLst/>
                <a:gdLst/>
                <a:ahLst/>
                <a:cxnLst/>
                <a:rect l="l" t="t" r="r" b="b"/>
                <a:pathLst>
                  <a:path w="1341" h="1527" fill="none" extrusionOk="0">
                    <a:moveTo>
                      <a:pt x="1341" y="1527"/>
                    </a:moveTo>
                    <a:cubicBezTo>
                      <a:pt x="1283" y="1405"/>
                      <a:pt x="1226" y="1283"/>
                      <a:pt x="1133" y="1169"/>
                    </a:cubicBezTo>
                    <a:cubicBezTo>
                      <a:pt x="1075" y="1075"/>
                      <a:pt x="1011" y="1018"/>
                      <a:pt x="954" y="925"/>
                    </a:cubicBezTo>
                    <a:cubicBezTo>
                      <a:pt x="774" y="746"/>
                      <a:pt x="473" y="416"/>
                      <a:pt x="294" y="237"/>
                    </a:cubicBezTo>
                    <a:cubicBezTo>
                      <a:pt x="208" y="151"/>
                      <a:pt x="115" y="58"/>
                      <a:pt x="0" y="1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2" name="Google Shape;3642;p24"/>
              <p:cNvSpPr/>
              <p:nvPr/>
            </p:nvSpPr>
            <p:spPr>
              <a:xfrm>
                <a:off x="250567" y="847138"/>
                <a:ext cx="89742" cy="41430"/>
              </a:xfrm>
              <a:custGeom>
                <a:avLst/>
                <a:gdLst/>
                <a:ahLst/>
                <a:cxnLst/>
                <a:rect l="l" t="t" r="r" b="b"/>
                <a:pathLst>
                  <a:path w="1943" h="897" fill="none" extrusionOk="0">
                    <a:moveTo>
                      <a:pt x="1" y="58"/>
                    </a:moveTo>
                    <a:cubicBezTo>
                      <a:pt x="29" y="29"/>
                      <a:pt x="58" y="1"/>
                      <a:pt x="115" y="1"/>
                    </a:cubicBezTo>
                    <a:cubicBezTo>
                      <a:pt x="180" y="1"/>
                      <a:pt x="208" y="29"/>
                      <a:pt x="266" y="29"/>
                    </a:cubicBezTo>
                    <a:cubicBezTo>
                      <a:pt x="896" y="302"/>
                      <a:pt x="1341" y="595"/>
                      <a:pt x="1943" y="896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3" name="Google Shape;3643;p24"/>
              <p:cNvSpPr/>
              <p:nvPr/>
            </p:nvSpPr>
            <p:spPr>
              <a:xfrm>
                <a:off x="253200" y="831896"/>
                <a:ext cx="96717" cy="12655"/>
              </a:xfrm>
              <a:custGeom>
                <a:avLst/>
                <a:gdLst/>
                <a:ahLst/>
                <a:cxnLst/>
                <a:rect l="l" t="t" r="r" b="b"/>
                <a:pathLst>
                  <a:path w="2094" h="274" fill="none" extrusionOk="0">
                    <a:moveTo>
                      <a:pt x="1" y="273"/>
                    </a:moveTo>
                    <a:cubicBezTo>
                      <a:pt x="123" y="245"/>
                      <a:pt x="237" y="209"/>
                      <a:pt x="359" y="209"/>
                    </a:cubicBezTo>
                    <a:cubicBezTo>
                      <a:pt x="839" y="151"/>
                      <a:pt x="1585" y="30"/>
                      <a:pt x="2093" y="1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4" name="Google Shape;3644;p24"/>
              <p:cNvSpPr/>
              <p:nvPr/>
            </p:nvSpPr>
            <p:spPr>
              <a:xfrm>
                <a:off x="254540" y="776980"/>
                <a:ext cx="71868" cy="59305"/>
              </a:xfrm>
              <a:custGeom>
                <a:avLst/>
                <a:gdLst/>
                <a:ahLst/>
                <a:cxnLst/>
                <a:rect l="l" t="t" r="r" b="b"/>
                <a:pathLst>
                  <a:path w="1556" h="1284" fill="none" extrusionOk="0">
                    <a:moveTo>
                      <a:pt x="1" y="1283"/>
                    </a:moveTo>
                    <a:cubicBezTo>
                      <a:pt x="388" y="925"/>
                      <a:pt x="1255" y="237"/>
                      <a:pt x="1556" y="0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5" name="Google Shape;3645;p24"/>
              <p:cNvSpPr/>
              <p:nvPr/>
            </p:nvSpPr>
            <p:spPr>
              <a:xfrm>
                <a:off x="234032" y="743865"/>
                <a:ext cx="10946" cy="89419"/>
              </a:xfrm>
              <a:custGeom>
                <a:avLst/>
                <a:gdLst/>
                <a:ahLst/>
                <a:cxnLst/>
                <a:rect l="l" t="t" r="r" b="b"/>
                <a:pathLst>
                  <a:path w="237" h="1936" fill="none" extrusionOk="0">
                    <a:moveTo>
                      <a:pt x="151" y="1936"/>
                    </a:moveTo>
                    <a:cubicBezTo>
                      <a:pt x="208" y="1878"/>
                      <a:pt x="208" y="1792"/>
                      <a:pt x="208" y="1699"/>
                    </a:cubicBezTo>
                    <a:cubicBezTo>
                      <a:pt x="237" y="1491"/>
                      <a:pt x="237" y="1076"/>
                      <a:pt x="208" y="861"/>
                    </a:cubicBezTo>
                    <a:cubicBezTo>
                      <a:pt x="179" y="474"/>
                      <a:pt x="151" y="237"/>
                      <a:pt x="0" y="1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6" name="Google Shape;3646;p24"/>
              <p:cNvSpPr/>
              <p:nvPr/>
            </p:nvSpPr>
            <p:spPr>
              <a:xfrm>
                <a:off x="244932" y="747837"/>
                <a:ext cx="41430" cy="85447"/>
              </a:xfrm>
              <a:custGeom>
                <a:avLst/>
                <a:gdLst/>
                <a:ahLst/>
                <a:cxnLst/>
                <a:rect l="l" t="t" r="r" b="b"/>
                <a:pathLst>
                  <a:path w="897" h="1850" fill="none" extrusionOk="0">
                    <a:moveTo>
                      <a:pt x="1" y="1850"/>
                    </a:moveTo>
                    <a:cubicBezTo>
                      <a:pt x="29" y="1850"/>
                      <a:pt x="94" y="1850"/>
                      <a:pt x="123" y="1821"/>
                    </a:cubicBezTo>
                    <a:cubicBezTo>
                      <a:pt x="151" y="1792"/>
                      <a:pt x="180" y="1764"/>
                      <a:pt x="180" y="1706"/>
                    </a:cubicBezTo>
                    <a:cubicBezTo>
                      <a:pt x="273" y="1556"/>
                      <a:pt x="811" y="273"/>
                      <a:pt x="897" y="1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7" name="Google Shape;3647;p24"/>
              <p:cNvSpPr/>
              <p:nvPr/>
            </p:nvSpPr>
            <p:spPr>
              <a:xfrm>
                <a:off x="231030" y="826631"/>
                <a:ext cx="24895" cy="24849"/>
              </a:xfrm>
              <a:custGeom>
                <a:avLst/>
                <a:gdLst/>
                <a:ahLst/>
                <a:cxnLst/>
                <a:rect l="l" t="t" r="r" b="b"/>
                <a:pathLst>
                  <a:path w="539" h="538" fill="none" extrusionOk="0">
                    <a:moveTo>
                      <a:pt x="94" y="502"/>
                    </a:moveTo>
                    <a:lnTo>
                      <a:pt x="216" y="502"/>
                    </a:lnTo>
                    <a:cubicBezTo>
                      <a:pt x="216" y="502"/>
                      <a:pt x="244" y="502"/>
                      <a:pt x="244" y="538"/>
                    </a:cubicBezTo>
                    <a:lnTo>
                      <a:pt x="330" y="538"/>
                    </a:lnTo>
                    <a:cubicBezTo>
                      <a:pt x="395" y="538"/>
                      <a:pt x="452" y="502"/>
                      <a:pt x="481" y="445"/>
                    </a:cubicBezTo>
                    <a:cubicBezTo>
                      <a:pt x="510" y="387"/>
                      <a:pt x="538" y="323"/>
                      <a:pt x="538" y="265"/>
                    </a:cubicBezTo>
                    <a:lnTo>
                      <a:pt x="538" y="208"/>
                    </a:lnTo>
                    <a:cubicBezTo>
                      <a:pt x="510" y="179"/>
                      <a:pt x="510" y="179"/>
                      <a:pt x="481" y="179"/>
                    </a:cubicBezTo>
                    <a:cubicBezTo>
                      <a:pt x="452" y="144"/>
                      <a:pt x="424" y="115"/>
                      <a:pt x="395" y="58"/>
                    </a:cubicBezTo>
                    <a:cubicBezTo>
                      <a:pt x="395" y="29"/>
                      <a:pt x="359" y="0"/>
                      <a:pt x="330" y="0"/>
                    </a:cubicBezTo>
                    <a:lnTo>
                      <a:pt x="302" y="29"/>
                    </a:lnTo>
                    <a:cubicBezTo>
                      <a:pt x="302" y="58"/>
                      <a:pt x="273" y="58"/>
                      <a:pt x="273" y="86"/>
                    </a:cubicBezTo>
                    <a:cubicBezTo>
                      <a:pt x="244" y="115"/>
                      <a:pt x="151" y="115"/>
                      <a:pt x="123" y="144"/>
                    </a:cubicBezTo>
                    <a:lnTo>
                      <a:pt x="94" y="144"/>
                    </a:lnTo>
                    <a:cubicBezTo>
                      <a:pt x="94" y="179"/>
                      <a:pt x="94" y="179"/>
                      <a:pt x="123" y="179"/>
                    </a:cubicBezTo>
                    <a:cubicBezTo>
                      <a:pt x="151" y="265"/>
                      <a:pt x="65" y="265"/>
                      <a:pt x="37" y="323"/>
                    </a:cubicBezTo>
                    <a:cubicBezTo>
                      <a:pt x="1" y="387"/>
                      <a:pt x="65" y="473"/>
                      <a:pt x="94" y="502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8" name="Google Shape;3648;p24"/>
              <p:cNvSpPr/>
              <p:nvPr/>
            </p:nvSpPr>
            <p:spPr>
              <a:xfrm>
                <a:off x="240960" y="840210"/>
                <a:ext cx="46" cy="46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9" name="Google Shape;3649;p24"/>
              <p:cNvSpPr/>
              <p:nvPr/>
            </p:nvSpPr>
            <p:spPr>
              <a:xfrm rot="8100718">
                <a:off x="392124" y="359302"/>
                <a:ext cx="465071" cy="815133"/>
              </a:xfrm>
              <a:custGeom>
                <a:avLst/>
                <a:gdLst/>
                <a:ahLst/>
                <a:cxnLst/>
                <a:rect l="l" t="t" r="r" b="b"/>
                <a:pathLst>
                  <a:path w="10987" h="19257" extrusionOk="0">
                    <a:moveTo>
                      <a:pt x="6092" y="5461"/>
                    </a:moveTo>
                    <a:lnTo>
                      <a:pt x="6016" y="5660"/>
                    </a:lnTo>
                    <a:lnTo>
                      <a:pt x="6016" y="5660"/>
                    </a:lnTo>
                    <a:cubicBezTo>
                      <a:pt x="6043" y="5596"/>
                      <a:pt x="6074" y="5535"/>
                      <a:pt x="6092" y="5461"/>
                    </a:cubicBezTo>
                    <a:close/>
                    <a:moveTo>
                      <a:pt x="6016" y="5660"/>
                    </a:moveTo>
                    <a:lnTo>
                      <a:pt x="6016" y="5660"/>
                    </a:lnTo>
                    <a:cubicBezTo>
                      <a:pt x="6010" y="5672"/>
                      <a:pt x="6005" y="5685"/>
                      <a:pt x="5999" y="5698"/>
                    </a:cubicBezTo>
                    <a:lnTo>
                      <a:pt x="5999" y="5698"/>
                    </a:lnTo>
                    <a:cubicBezTo>
                      <a:pt x="5999" y="5700"/>
                      <a:pt x="5999" y="5702"/>
                      <a:pt x="5998" y="5705"/>
                    </a:cubicBezTo>
                    <a:lnTo>
                      <a:pt x="6016" y="5660"/>
                    </a:lnTo>
                    <a:close/>
                    <a:moveTo>
                      <a:pt x="8356" y="0"/>
                    </a:moveTo>
                    <a:cubicBezTo>
                      <a:pt x="7432" y="1849"/>
                      <a:pt x="6715" y="3970"/>
                      <a:pt x="5970" y="5912"/>
                    </a:cubicBezTo>
                    <a:lnTo>
                      <a:pt x="5970" y="5791"/>
                    </a:lnTo>
                    <a:cubicBezTo>
                      <a:pt x="5977" y="5758"/>
                      <a:pt x="5988" y="5727"/>
                      <a:pt x="5999" y="5698"/>
                    </a:cubicBezTo>
                    <a:lnTo>
                      <a:pt x="5999" y="5698"/>
                    </a:lnTo>
                    <a:cubicBezTo>
                      <a:pt x="6207" y="4353"/>
                      <a:pt x="6328" y="2865"/>
                      <a:pt x="6450" y="1462"/>
                    </a:cubicBezTo>
                    <a:lnTo>
                      <a:pt x="6450" y="1462"/>
                    </a:lnTo>
                    <a:cubicBezTo>
                      <a:pt x="5848" y="1519"/>
                      <a:pt x="5282" y="1641"/>
                      <a:pt x="4716" y="1820"/>
                    </a:cubicBezTo>
                    <a:cubicBezTo>
                      <a:pt x="4866" y="3791"/>
                      <a:pt x="4952" y="5733"/>
                      <a:pt x="5045" y="7704"/>
                    </a:cubicBezTo>
                    <a:lnTo>
                      <a:pt x="5884" y="8062"/>
                    </a:lnTo>
                    <a:lnTo>
                      <a:pt x="6328" y="8270"/>
                    </a:lnTo>
                    <a:cubicBezTo>
                      <a:pt x="7432" y="6894"/>
                      <a:pt x="9044" y="5912"/>
                      <a:pt x="10778" y="5640"/>
                    </a:cubicBezTo>
                    <a:cubicBezTo>
                      <a:pt x="10986" y="5224"/>
                      <a:pt x="10778" y="4744"/>
                      <a:pt x="10599" y="4329"/>
                    </a:cubicBezTo>
                    <a:cubicBezTo>
                      <a:pt x="10571" y="4271"/>
                      <a:pt x="10506" y="4178"/>
                      <a:pt x="10449" y="4149"/>
                    </a:cubicBezTo>
                    <a:cubicBezTo>
                      <a:pt x="10426" y="4142"/>
                      <a:pt x="10402" y="4138"/>
                      <a:pt x="10378" y="4138"/>
                    </a:cubicBezTo>
                    <a:cubicBezTo>
                      <a:pt x="10313" y="4138"/>
                      <a:pt x="10247" y="4165"/>
                      <a:pt x="10184" y="4207"/>
                    </a:cubicBezTo>
                    <a:cubicBezTo>
                      <a:pt x="8929" y="4866"/>
                      <a:pt x="7969" y="5490"/>
                      <a:pt x="6837" y="6328"/>
                    </a:cubicBezTo>
                    <a:lnTo>
                      <a:pt x="7102" y="5791"/>
                    </a:lnTo>
                    <a:cubicBezTo>
                      <a:pt x="7969" y="4028"/>
                      <a:pt x="8686" y="2659"/>
                      <a:pt x="9524" y="688"/>
                    </a:cubicBezTo>
                    <a:cubicBezTo>
                      <a:pt x="9195" y="387"/>
                      <a:pt x="8779" y="151"/>
                      <a:pt x="8356" y="0"/>
                    </a:cubicBezTo>
                    <a:close/>
                    <a:moveTo>
                      <a:pt x="4837" y="7582"/>
                    </a:moveTo>
                    <a:cubicBezTo>
                      <a:pt x="3433" y="10986"/>
                      <a:pt x="1878" y="14304"/>
                      <a:pt x="237" y="17558"/>
                    </a:cubicBezTo>
                    <a:cubicBezTo>
                      <a:pt x="115" y="17765"/>
                      <a:pt x="0" y="17973"/>
                      <a:pt x="0" y="18210"/>
                    </a:cubicBezTo>
                    <a:cubicBezTo>
                      <a:pt x="0" y="18604"/>
                      <a:pt x="330" y="18962"/>
                      <a:pt x="688" y="19106"/>
                    </a:cubicBezTo>
                    <a:cubicBezTo>
                      <a:pt x="1075" y="19256"/>
                      <a:pt x="1491" y="19256"/>
                      <a:pt x="1878" y="19256"/>
                    </a:cubicBezTo>
                    <a:cubicBezTo>
                      <a:pt x="2028" y="19256"/>
                      <a:pt x="2179" y="19256"/>
                      <a:pt x="2301" y="19170"/>
                    </a:cubicBezTo>
                    <a:cubicBezTo>
                      <a:pt x="2358" y="19077"/>
                      <a:pt x="2387" y="18926"/>
                      <a:pt x="2415" y="18812"/>
                    </a:cubicBezTo>
                    <a:cubicBezTo>
                      <a:pt x="2659" y="16748"/>
                      <a:pt x="3519" y="14806"/>
                      <a:pt x="4386" y="12928"/>
                    </a:cubicBezTo>
                    <a:cubicBezTo>
                      <a:pt x="5074" y="11373"/>
                      <a:pt x="5762" y="9854"/>
                      <a:pt x="6479" y="8327"/>
                    </a:cubicBezTo>
                    <a:cubicBezTo>
                      <a:pt x="6421" y="8299"/>
                      <a:pt x="6385" y="8299"/>
                      <a:pt x="6328" y="8270"/>
                    </a:cubicBezTo>
                    <a:cubicBezTo>
                      <a:pt x="6178" y="8213"/>
                      <a:pt x="5998" y="8148"/>
                      <a:pt x="5848" y="8091"/>
                    </a:cubicBezTo>
                    <a:cubicBezTo>
                      <a:pt x="5490" y="7969"/>
                      <a:pt x="5167" y="7790"/>
                      <a:pt x="4837" y="7582"/>
                    </a:cubicBezTo>
                    <a:close/>
                  </a:path>
                </a:pathLst>
              </a:custGeom>
              <a:solidFill>
                <a:srgbClr val="7FAA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0" name="Google Shape;3650;p24"/>
              <p:cNvSpPr/>
              <p:nvPr/>
            </p:nvSpPr>
            <p:spPr>
              <a:xfrm rot="8100718">
                <a:off x="613416" y="829608"/>
                <a:ext cx="265446" cy="350105"/>
              </a:xfrm>
              <a:custGeom>
                <a:avLst/>
                <a:gdLst/>
                <a:ahLst/>
                <a:cxnLst/>
                <a:rect l="l" t="t" r="r" b="b"/>
                <a:pathLst>
                  <a:path w="6271" h="8271" fill="none" extrusionOk="0">
                    <a:moveTo>
                      <a:pt x="1641" y="8270"/>
                    </a:moveTo>
                    <a:cubicBezTo>
                      <a:pt x="2716" y="6866"/>
                      <a:pt x="4328" y="5913"/>
                      <a:pt x="6091" y="5640"/>
                    </a:cubicBezTo>
                    <a:cubicBezTo>
                      <a:pt x="6271" y="5225"/>
                      <a:pt x="6091" y="4744"/>
                      <a:pt x="5884" y="4329"/>
                    </a:cubicBezTo>
                    <a:cubicBezTo>
                      <a:pt x="5848" y="4271"/>
                      <a:pt x="5819" y="4178"/>
                      <a:pt x="5762" y="4150"/>
                    </a:cubicBezTo>
                    <a:cubicBezTo>
                      <a:pt x="5669" y="4121"/>
                      <a:pt x="5554" y="4150"/>
                      <a:pt x="5461" y="4207"/>
                    </a:cubicBezTo>
                    <a:cubicBezTo>
                      <a:pt x="4207" y="4866"/>
                      <a:pt x="3282" y="5497"/>
                      <a:pt x="2121" y="6328"/>
                    </a:cubicBezTo>
                    <a:cubicBezTo>
                      <a:pt x="3103" y="4300"/>
                      <a:pt x="3913" y="2867"/>
                      <a:pt x="4809" y="688"/>
                    </a:cubicBezTo>
                    <a:cubicBezTo>
                      <a:pt x="4479" y="387"/>
                      <a:pt x="4092" y="151"/>
                      <a:pt x="3669" y="0"/>
                    </a:cubicBezTo>
                    <a:cubicBezTo>
                      <a:pt x="2745" y="1849"/>
                      <a:pt x="1999" y="3970"/>
                      <a:pt x="1254" y="5913"/>
                    </a:cubicBezTo>
                    <a:cubicBezTo>
                      <a:pt x="1519" y="4508"/>
                      <a:pt x="1612" y="2924"/>
                      <a:pt x="1727" y="1462"/>
                    </a:cubicBezTo>
                    <a:cubicBezTo>
                      <a:pt x="1132" y="1520"/>
                      <a:pt x="566" y="1641"/>
                      <a:pt x="0" y="1821"/>
                    </a:cubicBezTo>
                    <a:cubicBezTo>
                      <a:pt x="150" y="3763"/>
                      <a:pt x="265" y="5733"/>
                      <a:pt x="330" y="7675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1" name="Google Shape;3651;p24"/>
              <p:cNvSpPr/>
              <p:nvPr/>
            </p:nvSpPr>
            <p:spPr>
              <a:xfrm rot="8100718">
                <a:off x="719528" y="815919"/>
                <a:ext cx="33990" cy="98627"/>
              </a:xfrm>
              <a:custGeom>
                <a:avLst/>
                <a:gdLst/>
                <a:ahLst/>
                <a:cxnLst/>
                <a:rect l="l" t="t" r="r" b="b"/>
                <a:pathLst>
                  <a:path w="803" h="2330" fill="none" extrusionOk="0">
                    <a:moveTo>
                      <a:pt x="803" y="0"/>
                    </a:moveTo>
                    <a:cubicBezTo>
                      <a:pt x="566" y="781"/>
                      <a:pt x="330" y="1555"/>
                      <a:pt x="0" y="2329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2" name="Google Shape;3652;p24"/>
              <p:cNvSpPr/>
              <p:nvPr/>
            </p:nvSpPr>
            <p:spPr>
              <a:xfrm rot="8100718">
                <a:off x="676826" y="830781"/>
                <a:ext cx="53123" cy="97442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2302" fill="none" extrusionOk="0">
                    <a:moveTo>
                      <a:pt x="1254" y="1"/>
                    </a:moveTo>
                    <a:cubicBezTo>
                      <a:pt x="925" y="717"/>
                      <a:pt x="416" y="1613"/>
                      <a:pt x="0" y="2301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3" name="Google Shape;3653;p24"/>
              <p:cNvSpPr/>
              <p:nvPr/>
            </p:nvSpPr>
            <p:spPr>
              <a:xfrm rot="8100718">
                <a:off x="469442" y="342064"/>
                <a:ext cx="273023" cy="494193"/>
              </a:xfrm>
              <a:custGeom>
                <a:avLst/>
                <a:gdLst/>
                <a:ahLst/>
                <a:cxnLst/>
                <a:rect l="l" t="t" r="r" b="b"/>
                <a:pathLst>
                  <a:path w="6450" h="11675" fill="none" extrusionOk="0">
                    <a:moveTo>
                      <a:pt x="2265" y="11560"/>
                    </a:moveTo>
                    <a:cubicBezTo>
                      <a:pt x="2179" y="11674"/>
                      <a:pt x="2000" y="11674"/>
                      <a:pt x="1849" y="11674"/>
                    </a:cubicBezTo>
                    <a:cubicBezTo>
                      <a:pt x="1462" y="11674"/>
                      <a:pt x="1039" y="11674"/>
                      <a:pt x="681" y="11531"/>
                    </a:cubicBezTo>
                    <a:cubicBezTo>
                      <a:pt x="294" y="11380"/>
                      <a:pt x="0" y="11022"/>
                      <a:pt x="0" y="10635"/>
                    </a:cubicBezTo>
                    <a:cubicBezTo>
                      <a:pt x="0" y="10391"/>
                      <a:pt x="115" y="10184"/>
                      <a:pt x="208" y="9976"/>
                    </a:cubicBezTo>
                    <a:cubicBezTo>
                      <a:pt x="1878" y="6722"/>
                      <a:pt x="3404" y="3376"/>
                      <a:pt x="4837" y="0"/>
                    </a:cubicBezTo>
                    <a:cubicBezTo>
                      <a:pt x="5339" y="330"/>
                      <a:pt x="5877" y="566"/>
                      <a:pt x="6450" y="717"/>
                    </a:cubicBezTo>
                    <a:cubicBezTo>
                      <a:pt x="5762" y="2272"/>
                      <a:pt x="5074" y="3791"/>
                      <a:pt x="4357" y="5318"/>
                    </a:cubicBezTo>
                    <a:cubicBezTo>
                      <a:pt x="3519" y="7231"/>
                      <a:pt x="2623" y="9166"/>
                      <a:pt x="2387" y="11230"/>
                    </a:cubicBezTo>
                    <a:cubicBezTo>
                      <a:pt x="2358" y="11352"/>
                      <a:pt x="2358" y="11466"/>
                      <a:pt x="2265" y="11560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4" name="Google Shape;3654;p24"/>
              <p:cNvSpPr/>
              <p:nvPr/>
            </p:nvSpPr>
            <p:spPr>
              <a:xfrm rot="8100718">
                <a:off x="479330" y="364795"/>
                <a:ext cx="187222" cy="471462"/>
              </a:xfrm>
              <a:custGeom>
                <a:avLst/>
                <a:gdLst/>
                <a:ahLst/>
                <a:cxnLst/>
                <a:rect l="l" t="t" r="r" b="b"/>
                <a:pathLst>
                  <a:path w="4423" h="11138" fill="none" extrusionOk="0">
                    <a:moveTo>
                      <a:pt x="4423" y="1"/>
                    </a:moveTo>
                    <a:cubicBezTo>
                      <a:pt x="3319" y="2445"/>
                      <a:pt x="2244" y="4810"/>
                      <a:pt x="1140" y="7253"/>
                    </a:cubicBezTo>
                    <a:cubicBezTo>
                      <a:pt x="603" y="8479"/>
                      <a:pt x="1" y="9790"/>
                      <a:pt x="37" y="11137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13">
    <p:spTree>
      <p:nvGrpSpPr>
        <p:cNvPr id="1" name="Shape 3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56" name="Google Shape;3656;p25"/>
          <p:cNvGrpSpPr/>
          <p:nvPr/>
        </p:nvGrpSpPr>
        <p:grpSpPr>
          <a:xfrm rot="10800000" flipH="1">
            <a:off x="-10319" y="2359559"/>
            <a:ext cx="9164632" cy="2783932"/>
            <a:chOff x="-13031" y="9"/>
            <a:chExt cx="9164632" cy="2783932"/>
          </a:xfrm>
        </p:grpSpPr>
        <p:grpSp>
          <p:nvGrpSpPr>
            <p:cNvPr id="3657" name="Google Shape;3657;p25"/>
            <p:cNvGrpSpPr/>
            <p:nvPr/>
          </p:nvGrpSpPr>
          <p:grpSpPr>
            <a:xfrm>
              <a:off x="-13031" y="9"/>
              <a:ext cx="2859082" cy="2764882"/>
              <a:chOff x="-13031" y="9"/>
              <a:chExt cx="2859082" cy="2764882"/>
            </a:xfrm>
          </p:grpSpPr>
          <p:sp>
            <p:nvSpPr>
              <p:cNvPr id="3658" name="Google Shape;3658;p25"/>
              <p:cNvSpPr/>
              <p:nvPr/>
            </p:nvSpPr>
            <p:spPr>
              <a:xfrm flipH="1">
                <a:off x="455524" y="121854"/>
                <a:ext cx="144546" cy="162842"/>
              </a:xfrm>
              <a:custGeom>
                <a:avLst/>
                <a:gdLst/>
                <a:ahLst/>
                <a:cxnLst/>
                <a:rect l="l" t="t" r="r" b="b"/>
                <a:pathLst>
                  <a:path w="3290" h="3706" fill="none" extrusionOk="0">
                    <a:moveTo>
                      <a:pt x="2394" y="1169"/>
                    </a:moveTo>
                    <a:cubicBezTo>
                      <a:pt x="2215" y="1197"/>
                      <a:pt x="2301" y="932"/>
                      <a:pt x="2301" y="932"/>
                    </a:cubicBezTo>
                    <a:cubicBezTo>
                      <a:pt x="2301" y="932"/>
                      <a:pt x="2509" y="1"/>
                      <a:pt x="1943" y="65"/>
                    </a:cubicBezTo>
                    <a:cubicBezTo>
                      <a:pt x="1943" y="65"/>
                      <a:pt x="1018" y="273"/>
                      <a:pt x="509" y="990"/>
                    </a:cubicBezTo>
                    <a:cubicBezTo>
                      <a:pt x="1" y="1706"/>
                      <a:pt x="961" y="1706"/>
                      <a:pt x="961" y="1706"/>
                    </a:cubicBezTo>
                    <a:cubicBezTo>
                      <a:pt x="961" y="1706"/>
                      <a:pt x="1018" y="1678"/>
                      <a:pt x="1047" y="1857"/>
                    </a:cubicBezTo>
                    <a:cubicBezTo>
                      <a:pt x="1076" y="2036"/>
                      <a:pt x="896" y="2007"/>
                      <a:pt x="896" y="2007"/>
                    </a:cubicBezTo>
                    <a:cubicBezTo>
                      <a:pt x="273" y="2151"/>
                      <a:pt x="868" y="2867"/>
                      <a:pt x="868" y="2867"/>
                    </a:cubicBezTo>
                    <a:cubicBezTo>
                      <a:pt x="1706" y="3706"/>
                      <a:pt x="1914" y="2753"/>
                      <a:pt x="2036" y="2573"/>
                    </a:cubicBezTo>
                    <a:cubicBezTo>
                      <a:pt x="2150" y="2423"/>
                      <a:pt x="2423" y="2839"/>
                      <a:pt x="2752" y="2631"/>
                    </a:cubicBezTo>
                    <a:cubicBezTo>
                      <a:pt x="3082" y="2452"/>
                      <a:pt x="3290" y="2093"/>
                      <a:pt x="3111" y="1377"/>
                    </a:cubicBezTo>
                    <a:cubicBezTo>
                      <a:pt x="2932" y="660"/>
                      <a:pt x="2573" y="1111"/>
                      <a:pt x="2394" y="1169"/>
                    </a:cubicBezTo>
                    <a:close/>
                    <a:moveTo>
                      <a:pt x="2781" y="1470"/>
                    </a:moveTo>
                    <a:cubicBezTo>
                      <a:pt x="2960" y="2122"/>
                      <a:pt x="2724" y="2272"/>
                      <a:pt x="2573" y="2366"/>
                    </a:cubicBezTo>
                    <a:cubicBezTo>
                      <a:pt x="2573" y="2366"/>
                      <a:pt x="2509" y="2366"/>
                      <a:pt x="2423" y="2301"/>
                    </a:cubicBezTo>
                    <a:cubicBezTo>
                      <a:pt x="2272" y="2244"/>
                      <a:pt x="2093" y="2151"/>
                      <a:pt x="1885" y="2272"/>
                    </a:cubicBezTo>
                    <a:cubicBezTo>
                      <a:pt x="1828" y="2301"/>
                      <a:pt x="1792" y="2366"/>
                      <a:pt x="1763" y="2394"/>
                    </a:cubicBezTo>
                    <a:cubicBezTo>
                      <a:pt x="1706" y="2452"/>
                      <a:pt x="1706" y="2509"/>
                      <a:pt x="1677" y="2573"/>
                    </a:cubicBezTo>
                    <a:cubicBezTo>
                      <a:pt x="1613" y="2659"/>
                      <a:pt x="1556" y="2839"/>
                      <a:pt x="1470" y="2867"/>
                    </a:cubicBezTo>
                    <a:cubicBezTo>
                      <a:pt x="1434" y="2903"/>
                      <a:pt x="1319" y="2839"/>
                      <a:pt x="1111" y="2659"/>
                    </a:cubicBezTo>
                    <a:cubicBezTo>
                      <a:pt x="1018" y="2545"/>
                      <a:pt x="961" y="2423"/>
                      <a:pt x="932" y="2330"/>
                    </a:cubicBezTo>
                    <a:cubicBezTo>
                      <a:pt x="990" y="2330"/>
                      <a:pt x="1076" y="2301"/>
                      <a:pt x="1169" y="2272"/>
                    </a:cubicBezTo>
                    <a:lnTo>
                      <a:pt x="1169" y="2272"/>
                    </a:lnTo>
                    <a:cubicBezTo>
                      <a:pt x="1348" y="2151"/>
                      <a:pt x="1405" y="2007"/>
                      <a:pt x="1376" y="1792"/>
                    </a:cubicBezTo>
                    <a:cubicBezTo>
                      <a:pt x="1319" y="1498"/>
                      <a:pt x="1111" y="1377"/>
                      <a:pt x="932" y="1377"/>
                    </a:cubicBezTo>
                    <a:cubicBezTo>
                      <a:pt x="868" y="1377"/>
                      <a:pt x="753" y="1348"/>
                      <a:pt x="689" y="1319"/>
                    </a:cubicBezTo>
                    <a:cubicBezTo>
                      <a:pt x="717" y="1291"/>
                      <a:pt x="717" y="1255"/>
                      <a:pt x="782" y="1197"/>
                    </a:cubicBezTo>
                    <a:cubicBezTo>
                      <a:pt x="932" y="990"/>
                      <a:pt x="1111" y="810"/>
                      <a:pt x="1348" y="660"/>
                    </a:cubicBezTo>
                    <a:cubicBezTo>
                      <a:pt x="1649" y="481"/>
                      <a:pt x="1914" y="424"/>
                      <a:pt x="1971" y="395"/>
                    </a:cubicBezTo>
                    <a:lnTo>
                      <a:pt x="1971" y="395"/>
                    </a:lnTo>
                    <a:cubicBezTo>
                      <a:pt x="2036" y="452"/>
                      <a:pt x="2007" y="660"/>
                      <a:pt x="1971" y="839"/>
                    </a:cubicBezTo>
                    <a:cubicBezTo>
                      <a:pt x="1943" y="932"/>
                      <a:pt x="1914" y="1197"/>
                      <a:pt x="2064" y="1348"/>
                    </a:cubicBezTo>
                    <a:cubicBezTo>
                      <a:pt x="2150" y="1470"/>
                      <a:pt x="2301" y="1527"/>
                      <a:pt x="2451" y="1470"/>
                    </a:cubicBezTo>
                    <a:cubicBezTo>
                      <a:pt x="2545" y="1470"/>
                      <a:pt x="2602" y="1434"/>
                      <a:pt x="2659" y="1377"/>
                    </a:cubicBezTo>
                    <a:cubicBezTo>
                      <a:pt x="2688" y="1377"/>
                      <a:pt x="2688" y="1377"/>
                      <a:pt x="2724" y="1348"/>
                    </a:cubicBezTo>
                    <a:lnTo>
                      <a:pt x="2752" y="1348"/>
                    </a:lnTo>
                    <a:cubicBezTo>
                      <a:pt x="2781" y="1348"/>
                      <a:pt x="2781" y="1405"/>
                      <a:pt x="2781" y="1470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659" name="Google Shape;3659;p25"/>
              <p:cNvGrpSpPr/>
              <p:nvPr/>
            </p:nvGrpSpPr>
            <p:grpSpPr>
              <a:xfrm flipH="1">
                <a:off x="458335" y="1444404"/>
                <a:ext cx="228330" cy="309865"/>
                <a:chOff x="8550894" y="1450579"/>
                <a:chExt cx="228330" cy="309865"/>
              </a:xfrm>
            </p:grpSpPr>
            <p:sp>
              <p:nvSpPr>
                <p:cNvPr id="3660" name="Google Shape;3660;p25"/>
                <p:cNvSpPr/>
                <p:nvPr/>
              </p:nvSpPr>
              <p:spPr>
                <a:xfrm>
                  <a:off x="8550894" y="1450579"/>
                  <a:ext cx="56720" cy="1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1" h="330" extrusionOk="0">
                      <a:moveTo>
                        <a:pt x="359" y="0"/>
                      </a:moveTo>
                      <a:cubicBezTo>
                        <a:pt x="216" y="0"/>
                        <a:pt x="1" y="65"/>
                        <a:pt x="1" y="244"/>
                      </a:cubicBezTo>
                      <a:cubicBezTo>
                        <a:pt x="107" y="237"/>
                        <a:pt x="210" y="233"/>
                        <a:pt x="312" y="233"/>
                      </a:cubicBezTo>
                      <a:cubicBezTo>
                        <a:pt x="619" y="233"/>
                        <a:pt x="915" y="265"/>
                        <a:pt x="1226" y="330"/>
                      </a:cubicBezTo>
                      <a:cubicBezTo>
                        <a:pt x="1226" y="244"/>
                        <a:pt x="1255" y="179"/>
                        <a:pt x="1291" y="122"/>
                      </a:cubicBezTo>
                      <a:cubicBezTo>
                        <a:pt x="990" y="36"/>
                        <a:pt x="689" y="0"/>
                        <a:pt x="359" y="0"/>
                      </a:cubicBezTo>
                      <a:close/>
                    </a:path>
                  </a:pathLst>
                </a:custGeom>
                <a:solidFill>
                  <a:srgbClr val="F7D79F"/>
                </a:solidFill>
                <a:ln w="3050" cap="rnd" cmpd="sng">
                  <a:solidFill>
                    <a:srgbClr val="28481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61" name="Google Shape;3661;p25"/>
                <p:cNvSpPr/>
                <p:nvPr/>
              </p:nvSpPr>
              <p:spPr>
                <a:xfrm>
                  <a:off x="8603484" y="1452996"/>
                  <a:ext cx="175740" cy="3074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" h="6997" extrusionOk="0">
                      <a:moveTo>
                        <a:pt x="482" y="1"/>
                      </a:moveTo>
                      <a:cubicBezTo>
                        <a:pt x="280" y="1"/>
                        <a:pt x="81" y="57"/>
                        <a:pt x="29" y="246"/>
                      </a:cubicBezTo>
                      <a:cubicBezTo>
                        <a:pt x="1" y="397"/>
                        <a:pt x="122" y="547"/>
                        <a:pt x="237" y="662"/>
                      </a:cubicBezTo>
                      <a:cubicBezTo>
                        <a:pt x="660" y="1113"/>
                        <a:pt x="1104" y="1558"/>
                        <a:pt x="1434" y="2095"/>
                      </a:cubicBezTo>
                      <a:cubicBezTo>
                        <a:pt x="2330" y="3414"/>
                        <a:pt x="2509" y="5083"/>
                        <a:pt x="2745" y="6667"/>
                      </a:cubicBezTo>
                      <a:cubicBezTo>
                        <a:pt x="2781" y="6818"/>
                        <a:pt x="2838" y="6997"/>
                        <a:pt x="2989" y="6997"/>
                      </a:cubicBezTo>
                      <a:cubicBezTo>
                        <a:pt x="3046" y="6968"/>
                        <a:pt x="3075" y="6932"/>
                        <a:pt x="3139" y="6904"/>
                      </a:cubicBezTo>
                      <a:cubicBezTo>
                        <a:pt x="3584" y="6545"/>
                        <a:pt x="3763" y="5922"/>
                        <a:pt x="3856" y="5320"/>
                      </a:cubicBezTo>
                      <a:cubicBezTo>
                        <a:pt x="3999" y="4188"/>
                        <a:pt x="3856" y="2991"/>
                        <a:pt x="3283" y="1980"/>
                      </a:cubicBezTo>
                      <a:cubicBezTo>
                        <a:pt x="2745" y="991"/>
                        <a:pt x="1764" y="189"/>
                        <a:pt x="631" y="10"/>
                      </a:cubicBezTo>
                      <a:cubicBezTo>
                        <a:pt x="583" y="4"/>
                        <a:pt x="533" y="1"/>
                        <a:pt x="482" y="1"/>
                      </a:cubicBezTo>
                      <a:close/>
                    </a:path>
                  </a:pathLst>
                </a:custGeom>
                <a:solidFill>
                  <a:srgbClr val="F7D79F"/>
                </a:solidFill>
                <a:ln w="3050" cap="rnd" cmpd="sng">
                  <a:solidFill>
                    <a:srgbClr val="28481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62" name="Google Shape;3662;p25"/>
                <p:cNvSpPr/>
                <p:nvPr/>
              </p:nvSpPr>
              <p:spPr>
                <a:xfrm>
                  <a:off x="8682216" y="1509283"/>
                  <a:ext cx="46000" cy="514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7" h="1171" extrusionOk="0">
                      <a:moveTo>
                        <a:pt x="448" y="1"/>
                      </a:moveTo>
                      <a:cubicBezTo>
                        <a:pt x="362" y="1"/>
                        <a:pt x="285" y="33"/>
                        <a:pt x="237" y="97"/>
                      </a:cubicBezTo>
                      <a:cubicBezTo>
                        <a:pt x="208" y="133"/>
                        <a:pt x="179" y="162"/>
                        <a:pt x="151" y="191"/>
                      </a:cubicBezTo>
                      <a:cubicBezTo>
                        <a:pt x="122" y="277"/>
                        <a:pt x="58" y="341"/>
                        <a:pt x="29" y="427"/>
                      </a:cubicBezTo>
                      <a:cubicBezTo>
                        <a:pt x="0" y="549"/>
                        <a:pt x="0" y="671"/>
                        <a:pt x="29" y="757"/>
                      </a:cubicBezTo>
                      <a:cubicBezTo>
                        <a:pt x="58" y="850"/>
                        <a:pt x="93" y="907"/>
                        <a:pt x="151" y="965"/>
                      </a:cubicBezTo>
                      <a:cubicBezTo>
                        <a:pt x="179" y="1029"/>
                        <a:pt x="237" y="1086"/>
                        <a:pt x="301" y="1115"/>
                      </a:cubicBezTo>
                      <a:cubicBezTo>
                        <a:pt x="363" y="1154"/>
                        <a:pt x="435" y="1170"/>
                        <a:pt x="509" y="1170"/>
                      </a:cubicBezTo>
                      <a:cubicBezTo>
                        <a:pt x="614" y="1170"/>
                        <a:pt x="722" y="1137"/>
                        <a:pt x="810" y="1086"/>
                      </a:cubicBezTo>
                      <a:cubicBezTo>
                        <a:pt x="953" y="965"/>
                        <a:pt x="1046" y="785"/>
                        <a:pt x="1046" y="606"/>
                      </a:cubicBezTo>
                      <a:cubicBezTo>
                        <a:pt x="1046" y="427"/>
                        <a:pt x="953" y="248"/>
                        <a:pt x="810" y="133"/>
                      </a:cubicBezTo>
                      <a:cubicBezTo>
                        <a:pt x="717" y="69"/>
                        <a:pt x="631" y="11"/>
                        <a:pt x="538" y="11"/>
                      </a:cubicBezTo>
                      <a:cubicBezTo>
                        <a:pt x="507" y="4"/>
                        <a:pt x="477" y="1"/>
                        <a:pt x="448" y="1"/>
                      </a:cubicBezTo>
                      <a:close/>
                    </a:path>
                  </a:pathLst>
                </a:custGeom>
                <a:solidFill>
                  <a:srgbClr val="F7D79F"/>
                </a:solidFill>
                <a:ln w="3050" cap="rnd" cmpd="sng">
                  <a:solidFill>
                    <a:srgbClr val="28481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63" name="Google Shape;3663;p25"/>
                <p:cNvSpPr/>
                <p:nvPr/>
              </p:nvSpPr>
              <p:spPr>
                <a:xfrm>
                  <a:off x="8642850" y="1473648"/>
                  <a:ext cx="46000" cy="445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7" h="1014" extrusionOk="0">
                      <a:moveTo>
                        <a:pt x="436" y="1"/>
                      </a:moveTo>
                      <a:cubicBezTo>
                        <a:pt x="411" y="1"/>
                        <a:pt x="385" y="5"/>
                        <a:pt x="359" y="13"/>
                      </a:cubicBezTo>
                      <a:cubicBezTo>
                        <a:pt x="273" y="49"/>
                        <a:pt x="180" y="135"/>
                        <a:pt x="122" y="192"/>
                      </a:cubicBezTo>
                      <a:cubicBezTo>
                        <a:pt x="58" y="314"/>
                        <a:pt x="0" y="436"/>
                        <a:pt x="29" y="586"/>
                      </a:cubicBezTo>
                      <a:cubicBezTo>
                        <a:pt x="58" y="765"/>
                        <a:pt x="237" y="880"/>
                        <a:pt x="416" y="973"/>
                      </a:cubicBezTo>
                      <a:cubicBezTo>
                        <a:pt x="462" y="993"/>
                        <a:pt x="504" y="1014"/>
                        <a:pt x="534" y="1014"/>
                      </a:cubicBezTo>
                      <a:cubicBezTo>
                        <a:pt x="547" y="1014"/>
                        <a:pt x="558" y="1010"/>
                        <a:pt x="567" y="1002"/>
                      </a:cubicBezTo>
                      <a:cubicBezTo>
                        <a:pt x="660" y="1002"/>
                        <a:pt x="717" y="973"/>
                        <a:pt x="774" y="908"/>
                      </a:cubicBezTo>
                      <a:cubicBezTo>
                        <a:pt x="925" y="765"/>
                        <a:pt x="1047" y="586"/>
                        <a:pt x="989" y="407"/>
                      </a:cubicBezTo>
                      <a:cubicBezTo>
                        <a:pt x="954" y="228"/>
                        <a:pt x="774" y="106"/>
                        <a:pt x="595" y="49"/>
                      </a:cubicBezTo>
                      <a:cubicBezTo>
                        <a:pt x="554" y="23"/>
                        <a:pt x="499" y="1"/>
                        <a:pt x="436" y="1"/>
                      </a:cubicBezTo>
                      <a:close/>
                    </a:path>
                  </a:pathLst>
                </a:custGeom>
                <a:solidFill>
                  <a:srgbClr val="F7D79F"/>
                </a:solidFill>
                <a:ln w="3050" cap="rnd" cmpd="sng">
                  <a:solidFill>
                    <a:srgbClr val="28481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64" name="Google Shape;3664;p25"/>
                <p:cNvSpPr/>
                <p:nvPr/>
              </p:nvSpPr>
              <p:spPr>
                <a:xfrm>
                  <a:off x="8716221" y="1626603"/>
                  <a:ext cx="48812" cy="41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1" h="935" extrusionOk="0">
                      <a:moveTo>
                        <a:pt x="538" y="0"/>
                      </a:moveTo>
                      <a:cubicBezTo>
                        <a:pt x="394" y="0"/>
                        <a:pt x="244" y="58"/>
                        <a:pt x="151" y="179"/>
                      </a:cubicBezTo>
                      <a:cubicBezTo>
                        <a:pt x="122" y="208"/>
                        <a:pt x="93" y="265"/>
                        <a:pt x="65" y="294"/>
                      </a:cubicBezTo>
                      <a:cubicBezTo>
                        <a:pt x="36" y="444"/>
                        <a:pt x="0" y="444"/>
                        <a:pt x="93" y="595"/>
                      </a:cubicBezTo>
                      <a:cubicBezTo>
                        <a:pt x="151" y="774"/>
                        <a:pt x="301" y="896"/>
                        <a:pt x="480" y="925"/>
                      </a:cubicBezTo>
                      <a:cubicBezTo>
                        <a:pt x="515" y="931"/>
                        <a:pt x="554" y="935"/>
                        <a:pt x="593" y="935"/>
                      </a:cubicBezTo>
                      <a:cubicBezTo>
                        <a:pt x="723" y="935"/>
                        <a:pt x="867" y="896"/>
                        <a:pt x="960" y="803"/>
                      </a:cubicBezTo>
                      <a:cubicBezTo>
                        <a:pt x="1075" y="652"/>
                        <a:pt x="1111" y="473"/>
                        <a:pt x="1046" y="294"/>
                      </a:cubicBezTo>
                      <a:cubicBezTo>
                        <a:pt x="1018" y="237"/>
                        <a:pt x="989" y="208"/>
                        <a:pt x="960" y="151"/>
                      </a:cubicBezTo>
                      <a:cubicBezTo>
                        <a:pt x="839" y="58"/>
                        <a:pt x="688" y="0"/>
                        <a:pt x="538" y="0"/>
                      </a:cubicBezTo>
                      <a:close/>
                    </a:path>
                  </a:pathLst>
                </a:custGeom>
                <a:solidFill>
                  <a:srgbClr val="F7D79F"/>
                </a:solidFill>
                <a:ln w="3050" cap="rnd" cmpd="sng">
                  <a:solidFill>
                    <a:srgbClr val="28481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65" name="Google Shape;3665;p25"/>
                <p:cNvSpPr/>
                <p:nvPr/>
              </p:nvSpPr>
              <p:spPr>
                <a:xfrm>
                  <a:off x="8709895" y="1569964"/>
                  <a:ext cx="47274" cy="46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6" h="1048" extrusionOk="0">
                      <a:moveTo>
                        <a:pt x="446" y="1"/>
                      </a:moveTo>
                      <a:cubicBezTo>
                        <a:pt x="384" y="1"/>
                        <a:pt x="323" y="11"/>
                        <a:pt x="266" y="35"/>
                      </a:cubicBezTo>
                      <a:cubicBezTo>
                        <a:pt x="237" y="64"/>
                        <a:pt x="180" y="92"/>
                        <a:pt x="144" y="121"/>
                      </a:cubicBezTo>
                      <a:cubicBezTo>
                        <a:pt x="29" y="243"/>
                        <a:pt x="1" y="243"/>
                        <a:pt x="1" y="422"/>
                      </a:cubicBezTo>
                      <a:cubicBezTo>
                        <a:pt x="1" y="601"/>
                        <a:pt x="58" y="780"/>
                        <a:pt x="209" y="902"/>
                      </a:cubicBezTo>
                      <a:cubicBezTo>
                        <a:pt x="287" y="1000"/>
                        <a:pt x="412" y="1048"/>
                        <a:pt x="540" y="1048"/>
                      </a:cubicBezTo>
                      <a:cubicBezTo>
                        <a:pt x="600" y="1048"/>
                        <a:pt x="661" y="1037"/>
                        <a:pt x="717" y="1017"/>
                      </a:cubicBezTo>
                      <a:cubicBezTo>
                        <a:pt x="897" y="988"/>
                        <a:pt x="1040" y="809"/>
                        <a:pt x="1076" y="630"/>
                      </a:cubicBezTo>
                      <a:cubicBezTo>
                        <a:pt x="1076" y="573"/>
                        <a:pt x="1076" y="508"/>
                        <a:pt x="1040" y="451"/>
                      </a:cubicBezTo>
                      <a:cubicBezTo>
                        <a:pt x="1011" y="272"/>
                        <a:pt x="897" y="150"/>
                        <a:pt x="746" y="64"/>
                      </a:cubicBezTo>
                      <a:cubicBezTo>
                        <a:pt x="652" y="28"/>
                        <a:pt x="548" y="1"/>
                        <a:pt x="446" y="1"/>
                      </a:cubicBezTo>
                      <a:close/>
                    </a:path>
                  </a:pathLst>
                </a:custGeom>
                <a:solidFill>
                  <a:srgbClr val="F7D79F"/>
                </a:solidFill>
                <a:ln w="3050" cap="rnd" cmpd="sng">
                  <a:solidFill>
                    <a:srgbClr val="28481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66" name="Google Shape;3666;p25"/>
                <p:cNvSpPr/>
                <p:nvPr/>
              </p:nvSpPr>
              <p:spPr>
                <a:xfrm>
                  <a:off x="8721537" y="1679067"/>
                  <a:ext cx="40684" cy="379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6" h="863" extrusionOk="0">
                      <a:moveTo>
                        <a:pt x="418" y="1"/>
                      </a:moveTo>
                      <a:cubicBezTo>
                        <a:pt x="331" y="1"/>
                        <a:pt x="247" y="22"/>
                        <a:pt x="180" y="89"/>
                      </a:cubicBezTo>
                      <a:cubicBezTo>
                        <a:pt x="151" y="118"/>
                        <a:pt x="123" y="146"/>
                        <a:pt x="94" y="175"/>
                      </a:cubicBezTo>
                      <a:cubicBezTo>
                        <a:pt x="1" y="419"/>
                        <a:pt x="123" y="684"/>
                        <a:pt x="331" y="806"/>
                      </a:cubicBezTo>
                      <a:cubicBezTo>
                        <a:pt x="388" y="834"/>
                        <a:pt x="481" y="863"/>
                        <a:pt x="538" y="863"/>
                      </a:cubicBezTo>
                      <a:cubicBezTo>
                        <a:pt x="660" y="863"/>
                        <a:pt x="775" y="777"/>
                        <a:pt x="839" y="684"/>
                      </a:cubicBezTo>
                      <a:cubicBezTo>
                        <a:pt x="897" y="598"/>
                        <a:pt x="925" y="476"/>
                        <a:pt x="897" y="354"/>
                      </a:cubicBezTo>
                      <a:cubicBezTo>
                        <a:pt x="897" y="268"/>
                        <a:pt x="868" y="211"/>
                        <a:pt x="811" y="146"/>
                      </a:cubicBezTo>
                      <a:cubicBezTo>
                        <a:pt x="746" y="89"/>
                        <a:pt x="689" y="60"/>
                        <a:pt x="632" y="32"/>
                      </a:cubicBezTo>
                      <a:cubicBezTo>
                        <a:pt x="564" y="15"/>
                        <a:pt x="490" y="1"/>
                        <a:pt x="418" y="1"/>
                      </a:cubicBezTo>
                      <a:close/>
                    </a:path>
                  </a:pathLst>
                </a:custGeom>
                <a:solidFill>
                  <a:srgbClr val="F7D79F"/>
                </a:solidFill>
                <a:ln w="3050" cap="rnd" cmpd="sng">
                  <a:solidFill>
                    <a:srgbClr val="28481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667" name="Google Shape;3667;p25"/>
              <p:cNvSpPr/>
              <p:nvPr/>
            </p:nvSpPr>
            <p:spPr>
              <a:xfrm flipH="1">
                <a:off x="254960" y="1109977"/>
                <a:ext cx="236151" cy="417254"/>
              </a:xfrm>
              <a:custGeom>
                <a:avLst/>
                <a:gdLst/>
                <a:ahLst/>
                <a:cxnLst/>
                <a:rect l="l" t="t" r="r" b="b"/>
                <a:pathLst>
                  <a:path w="5375" h="9496" fill="none" extrusionOk="0">
                    <a:moveTo>
                      <a:pt x="0" y="2057"/>
                    </a:moveTo>
                    <a:cubicBezTo>
                      <a:pt x="179" y="2416"/>
                      <a:pt x="387" y="2745"/>
                      <a:pt x="566" y="3104"/>
                    </a:cubicBezTo>
                    <a:cubicBezTo>
                      <a:pt x="867" y="3763"/>
                      <a:pt x="1018" y="4480"/>
                      <a:pt x="989" y="5196"/>
                    </a:cubicBezTo>
                    <a:cubicBezTo>
                      <a:pt x="925" y="6242"/>
                      <a:pt x="509" y="7346"/>
                      <a:pt x="925" y="8299"/>
                    </a:cubicBezTo>
                    <a:cubicBezTo>
                      <a:pt x="1226" y="8930"/>
                      <a:pt x="1856" y="9374"/>
                      <a:pt x="2537" y="9439"/>
                    </a:cubicBezTo>
                    <a:cubicBezTo>
                      <a:pt x="3433" y="9496"/>
                      <a:pt x="4508" y="8865"/>
                      <a:pt x="4931" y="8034"/>
                    </a:cubicBezTo>
                    <a:cubicBezTo>
                      <a:pt x="5346" y="7224"/>
                      <a:pt x="5375" y="6271"/>
                      <a:pt x="5260" y="5375"/>
                    </a:cubicBezTo>
                    <a:cubicBezTo>
                      <a:pt x="4959" y="3347"/>
                      <a:pt x="3676" y="1491"/>
                      <a:pt x="2064" y="237"/>
                    </a:cubicBezTo>
                    <a:cubicBezTo>
                      <a:pt x="1942" y="151"/>
                      <a:pt x="1820" y="58"/>
                      <a:pt x="1706" y="1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8" name="Google Shape;3668;p25"/>
              <p:cNvSpPr/>
              <p:nvPr/>
            </p:nvSpPr>
            <p:spPr>
              <a:xfrm flipH="1">
                <a:off x="395377" y="1079746"/>
                <a:ext cx="125962" cy="139246"/>
              </a:xfrm>
              <a:custGeom>
                <a:avLst/>
                <a:gdLst/>
                <a:ahLst/>
                <a:cxnLst/>
                <a:rect l="l" t="t" r="r" b="b"/>
                <a:pathLst>
                  <a:path w="2867" h="3169" fill="none" extrusionOk="0">
                    <a:moveTo>
                      <a:pt x="452" y="567"/>
                    </a:moveTo>
                    <a:cubicBezTo>
                      <a:pt x="272" y="775"/>
                      <a:pt x="179" y="1047"/>
                      <a:pt x="122" y="1312"/>
                    </a:cubicBezTo>
                    <a:cubicBezTo>
                      <a:pt x="0" y="1914"/>
                      <a:pt x="151" y="2509"/>
                      <a:pt x="244" y="3104"/>
                    </a:cubicBezTo>
                    <a:cubicBezTo>
                      <a:pt x="244" y="3168"/>
                      <a:pt x="301" y="3168"/>
                      <a:pt x="330" y="3168"/>
                    </a:cubicBezTo>
                    <a:cubicBezTo>
                      <a:pt x="631" y="2896"/>
                      <a:pt x="867" y="2537"/>
                      <a:pt x="932" y="2122"/>
                    </a:cubicBezTo>
                    <a:cubicBezTo>
                      <a:pt x="932" y="2093"/>
                      <a:pt x="989" y="2065"/>
                      <a:pt x="1018" y="2093"/>
                    </a:cubicBezTo>
                    <a:cubicBezTo>
                      <a:pt x="1197" y="2301"/>
                      <a:pt x="1319" y="2509"/>
                      <a:pt x="1433" y="2745"/>
                    </a:cubicBezTo>
                    <a:cubicBezTo>
                      <a:pt x="1469" y="2781"/>
                      <a:pt x="1527" y="2781"/>
                      <a:pt x="1527" y="2717"/>
                    </a:cubicBezTo>
                    <a:cubicBezTo>
                      <a:pt x="1584" y="2272"/>
                      <a:pt x="1555" y="1821"/>
                      <a:pt x="1405" y="1405"/>
                    </a:cubicBezTo>
                    <a:cubicBezTo>
                      <a:pt x="1405" y="1377"/>
                      <a:pt x="1433" y="1312"/>
                      <a:pt x="1469" y="1348"/>
                    </a:cubicBezTo>
                    <a:cubicBezTo>
                      <a:pt x="1856" y="1405"/>
                      <a:pt x="2243" y="1642"/>
                      <a:pt x="2602" y="1556"/>
                    </a:cubicBezTo>
                    <a:cubicBezTo>
                      <a:pt x="2659" y="1556"/>
                      <a:pt x="2659" y="1491"/>
                      <a:pt x="2630" y="1463"/>
                    </a:cubicBezTo>
                    <a:lnTo>
                      <a:pt x="2007" y="839"/>
                    </a:lnTo>
                    <a:cubicBezTo>
                      <a:pt x="1971" y="810"/>
                      <a:pt x="1971" y="746"/>
                      <a:pt x="2035" y="746"/>
                    </a:cubicBezTo>
                    <a:cubicBezTo>
                      <a:pt x="2329" y="746"/>
                      <a:pt x="2602" y="631"/>
                      <a:pt x="2809" y="416"/>
                    </a:cubicBezTo>
                    <a:cubicBezTo>
                      <a:pt x="2867" y="388"/>
                      <a:pt x="2838" y="330"/>
                      <a:pt x="2781" y="330"/>
                    </a:cubicBezTo>
                    <a:cubicBezTo>
                      <a:pt x="2301" y="302"/>
                      <a:pt x="1856" y="1"/>
                      <a:pt x="1347" y="29"/>
                    </a:cubicBezTo>
                    <a:cubicBezTo>
                      <a:pt x="1075" y="29"/>
                      <a:pt x="839" y="151"/>
                      <a:pt x="659" y="330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9" name="Google Shape;3669;p25"/>
              <p:cNvSpPr/>
              <p:nvPr/>
            </p:nvSpPr>
            <p:spPr>
              <a:xfrm flipH="1">
                <a:off x="488255" y="1027150"/>
                <a:ext cx="34357" cy="84145"/>
              </a:xfrm>
              <a:custGeom>
                <a:avLst/>
                <a:gdLst/>
                <a:ahLst/>
                <a:cxnLst/>
                <a:rect l="l" t="t" r="r" b="b"/>
                <a:pathLst>
                  <a:path w="782" h="1915" fill="none" extrusionOk="0">
                    <a:moveTo>
                      <a:pt x="151" y="37"/>
                    </a:moveTo>
                    <a:cubicBezTo>
                      <a:pt x="180" y="1"/>
                      <a:pt x="180" y="1"/>
                      <a:pt x="208" y="1"/>
                    </a:cubicBezTo>
                    <a:lnTo>
                      <a:pt x="602" y="1"/>
                    </a:lnTo>
                    <a:cubicBezTo>
                      <a:pt x="423" y="538"/>
                      <a:pt x="452" y="1198"/>
                      <a:pt x="782" y="1649"/>
                    </a:cubicBezTo>
                    <a:cubicBezTo>
                      <a:pt x="660" y="1706"/>
                      <a:pt x="631" y="1828"/>
                      <a:pt x="602" y="1914"/>
                    </a:cubicBezTo>
                    <a:cubicBezTo>
                      <a:pt x="180" y="1405"/>
                      <a:pt x="0" y="717"/>
                      <a:pt x="122" y="65"/>
                    </a:cubicBezTo>
                    <a:cubicBezTo>
                      <a:pt x="151" y="65"/>
                      <a:pt x="151" y="37"/>
                      <a:pt x="151" y="37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0" name="Google Shape;3670;p25"/>
              <p:cNvSpPr/>
              <p:nvPr/>
            </p:nvSpPr>
            <p:spPr>
              <a:xfrm flipH="1">
                <a:off x="391291" y="1410395"/>
                <a:ext cx="52590" cy="84101"/>
              </a:xfrm>
              <a:custGeom>
                <a:avLst/>
                <a:gdLst/>
                <a:ahLst/>
                <a:cxnLst/>
                <a:rect l="l" t="t" r="r" b="b"/>
                <a:pathLst>
                  <a:path w="1197" h="1914" fill="none" extrusionOk="0">
                    <a:moveTo>
                      <a:pt x="566" y="179"/>
                    </a:moveTo>
                    <a:cubicBezTo>
                      <a:pt x="538" y="93"/>
                      <a:pt x="452" y="0"/>
                      <a:pt x="358" y="0"/>
                    </a:cubicBezTo>
                    <a:cubicBezTo>
                      <a:pt x="272" y="0"/>
                      <a:pt x="179" y="58"/>
                      <a:pt x="151" y="122"/>
                    </a:cubicBezTo>
                    <a:cubicBezTo>
                      <a:pt x="93" y="208"/>
                      <a:pt x="65" y="301"/>
                      <a:pt x="65" y="359"/>
                    </a:cubicBezTo>
                    <a:cubicBezTo>
                      <a:pt x="0" y="867"/>
                      <a:pt x="179" y="1376"/>
                      <a:pt x="538" y="1735"/>
                    </a:cubicBezTo>
                    <a:cubicBezTo>
                      <a:pt x="631" y="1820"/>
                      <a:pt x="745" y="1885"/>
                      <a:pt x="867" y="1914"/>
                    </a:cubicBezTo>
                    <a:cubicBezTo>
                      <a:pt x="960" y="1914"/>
                      <a:pt x="1104" y="1849"/>
                      <a:pt x="1139" y="1763"/>
                    </a:cubicBezTo>
                    <a:cubicBezTo>
                      <a:pt x="1197" y="1641"/>
                      <a:pt x="1104" y="1491"/>
                      <a:pt x="1046" y="1376"/>
                    </a:cubicBezTo>
                    <a:cubicBezTo>
                      <a:pt x="925" y="1197"/>
                      <a:pt x="810" y="1018"/>
                      <a:pt x="745" y="810"/>
                    </a:cubicBezTo>
                    <a:cubicBezTo>
                      <a:pt x="688" y="595"/>
                      <a:pt x="688" y="359"/>
                      <a:pt x="566" y="179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1" name="Google Shape;3671;p25"/>
              <p:cNvSpPr/>
              <p:nvPr/>
            </p:nvSpPr>
            <p:spPr>
              <a:xfrm flipH="1">
                <a:off x="390016" y="1956086"/>
                <a:ext cx="211327" cy="135423"/>
              </a:xfrm>
              <a:custGeom>
                <a:avLst/>
                <a:gdLst/>
                <a:ahLst/>
                <a:cxnLst/>
                <a:rect l="l" t="t" r="r" b="b"/>
                <a:pathLst>
                  <a:path w="4810" h="3082" fill="none" extrusionOk="0">
                    <a:moveTo>
                      <a:pt x="1972" y="395"/>
                    </a:moveTo>
                    <a:cubicBezTo>
                      <a:pt x="2244" y="330"/>
                      <a:pt x="2423" y="0"/>
                      <a:pt x="2717" y="0"/>
                    </a:cubicBezTo>
                    <a:cubicBezTo>
                      <a:pt x="3018" y="0"/>
                      <a:pt x="3168" y="359"/>
                      <a:pt x="3434" y="481"/>
                    </a:cubicBezTo>
                    <a:cubicBezTo>
                      <a:pt x="3677" y="574"/>
                      <a:pt x="3914" y="509"/>
                      <a:pt x="4150" y="509"/>
                    </a:cubicBezTo>
                    <a:cubicBezTo>
                      <a:pt x="4394" y="481"/>
                      <a:pt x="4659" y="538"/>
                      <a:pt x="4752" y="753"/>
                    </a:cubicBezTo>
                    <a:cubicBezTo>
                      <a:pt x="4809" y="932"/>
                      <a:pt x="4752" y="1111"/>
                      <a:pt x="4630" y="1226"/>
                    </a:cubicBezTo>
                    <a:cubicBezTo>
                      <a:pt x="4544" y="1376"/>
                      <a:pt x="4423" y="1498"/>
                      <a:pt x="4329" y="1649"/>
                    </a:cubicBezTo>
                    <a:cubicBezTo>
                      <a:pt x="4272" y="1763"/>
                      <a:pt x="4272" y="1943"/>
                      <a:pt x="4186" y="2064"/>
                    </a:cubicBezTo>
                    <a:cubicBezTo>
                      <a:pt x="4064" y="2215"/>
                      <a:pt x="3856" y="2301"/>
                      <a:pt x="3677" y="2330"/>
                    </a:cubicBezTo>
                    <a:cubicBezTo>
                      <a:pt x="3469" y="2365"/>
                      <a:pt x="3254" y="2330"/>
                      <a:pt x="3047" y="2301"/>
                    </a:cubicBezTo>
                    <a:cubicBezTo>
                      <a:pt x="2989" y="2301"/>
                      <a:pt x="2896" y="2301"/>
                      <a:pt x="2839" y="2365"/>
                    </a:cubicBezTo>
                    <a:cubicBezTo>
                      <a:pt x="2717" y="2423"/>
                      <a:pt x="2717" y="2545"/>
                      <a:pt x="2631" y="2659"/>
                    </a:cubicBezTo>
                    <a:cubicBezTo>
                      <a:pt x="2452" y="2931"/>
                      <a:pt x="2000" y="2838"/>
                      <a:pt x="1678" y="2903"/>
                    </a:cubicBezTo>
                    <a:cubicBezTo>
                      <a:pt x="1527" y="2931"/>
                      <a:pt x="1377" y="3017"/>
                      <a:pt x="1198" y="3046"/>
                    </a:cubicBezTo>
                    <a:cubicBezTo>
                      <a:pt x="811" y="3082"/>
                      <a:pt x="481" y="2781"/>
                      <a:pt x="273" y="2451"/>
                    </a:cubicBezTo>
                    <a:cubicBezTo>
                      <a:pt x="123" y="2215"/>
                      <a:pt x="1" y="1943"/>
                      <a:pt x="1" y="1649"/>
                    </a:cubicBezTo>
                    <a:cubicBezTo>
                      <a:pt x="30" y="1348"/>
                      <a:pt x="180" y="1047"/>
                      <a:pt x="452" y="961"/>
                    </a:cubicBezTo>
                    <a:cubicBezTo>
                      <a:pt x="538" y="932"/>
                      <a:pt x="632" y="932"/>
                      <a:pt x="718" y="868"/>
                    </a:cubicBezTo>
                    <a:cubicBezTo>
                      <a:pt x="868" y="782"/>
                      <a:pt x="897" y="538"/>
                      <a:pt x="1019" y="423"/>
                    </a:cubicBezTo>
                    <a:cubicBezTo>
                      <a:pt x="1284" y="215"/>
                      <a:pt x="1678" y="481"/>
                      <a:pt x="1972" y="395"/>
                    </a:cubicBezTo>
                    <a:close/>
                  </a:path>
                </a:pathLst>
              </a:custGeom>
              <a:noFill/>
              <a:ln w="3050" cap="rnd" cmpd="sng">
                <a:solidFill>
                  <a:srgbClr val="28481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2" name="Google Shape;3672;p25"/>
              <p:cNvSpPr/>
              <p:nvPr/>
            </p:nvSpPr>
            <p:spPr>
              <a:xfrm flipH="1">
                <a:off x="421518" y="1999542"/>
                <a:ext cx="176970" cy="58924"/>
              </a:xfrm>
              <a:custGeom>
                <a:avLst/>
                <a:gdLst/>
                <a:ahLst/>
                <a:cxnLst/>
                <a:rect l="l" t="t" r="r" b="b"/>
                <a:pathLst>
                  <a:path w="4028" h="1341" fill="none" extrusionOk="0">
                    <a:moveTo>
                      <a:pt x="4028" y="0"/>
                    </a:moveTo>
                    <a:cubicBezTo>
                      <a:pt x="3311" y="58"/>
                      <a:pt x="2595" y="151"/>
                      <a:pt x="1878" y="330"/>
                    </a:cubicBezTo>
                    <a:cubicBezTo>
                      <a:pt x="1190" y="538"/>
                      <a:pt x="538" y="839"/>
                      <a:pt x="0" y="1341"/>
                    </a:cubicBezTo>
                  </a:path>
                </a:pathLst>
              </a:custGeom>
              <a:noFill/>
              <a:ln w="3050" cap="rnd" cmpd="sng">
                <a:solidFill>
                  <a:srgbClr val="28481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3" name="Google Shape;3673;p25"/>
              <p:cNvSpPr/>
              <p:nvPr/>
            </p:nvSpPr>
            <p:spPr>
              <a:xfrm flipH="1">
                <a:off x="149780" y="1712043"/>
                <a:ext cx="251923" cy="240308"/>
              </a:xfrm>
              <a:custGeom>
                <a:avLst/>
                <a:gdLst/>
                <a:ahLst/>
                <a:cxnLst/>
                <a:rect l="l" t="t" r="r" b="b"/>
                <a:pathLst>
                  <a:path w="5734" h="5469" fill="none" extrusionOk="0">
                    <a:moveTo>
                      <a:pt x="2896" y="5411"/>
                    </a:moveTo>
                    <a:cubicBezTo>
                      <a:pt x="3763" y="5261"/>
                      <a:pt x="4565" y="4781"/>
                      <a:pt x="5131" y="4121"/>
                    </a:cubicBezTo>
                    <a:cubicBezTo>
                      <a:pt x="5461" y="3706"/>
                      <a:pt x="5733" y="3197"/>
                      <a:pt x="5733" y="2659"/>
                    </a:cubicBezTo>
                    <a:cubicBezTo>
                      <a:pt x="5733" y="2093"/>
                      <a:pt x="5404" y="1556"/>
                      <a:pt x="4895" y="1377"/>
                    </a:cubicBezTo>
                    <a:cubicBezTo>
                      <a:pt x="4565" y="1255"/>
                      <a:pt x="4178" y="1319"/>
                      <a:pt x="3849" y="1405"/>
                    </a:cubicBezTo>
                    <a:cubicBezTo>
                      <a:pt x="3727" y="1434"/>
                      <a:pt x="3612" y="1498"/>
                      <a:pt x="3490" y="1498"/>
                    </a:cubicBezTo>
                    <a:cubicBezTo>
                      <a:pt x="3189" y="1470"/>
                      <a:pt x="3189" y="1226"/>
                      <a:pt x="3161" y="1018"/>
                    </a:cubicBezTo>
                    <a:cubicBezTo>
                      <a:pt x="3103" y="753"/>
                      <a:pt x="3010" y="481"/>
                      <a:pt x="2831" y="302"/>
                    </a:cubicBezTo>
                    <a:cubicBezTo>
                      <a:pt x="2566" y="65"/>
                      <a:pt x="2179" y="1"/>
                      <a:pt x="1849" y="94"/>
                    </a:cubicBezTo>
                    <a:cubicBezTo>
                      <a:pt x="1520" y="180"/>
                      <a:pt x="1219" y="423"/>
                      <a:pt x="982" y="660"/>
                    </a:cubicBezTo>
                    <a:cubicBezTo>
                      <a:pt x="323" y="1377"/>
                      <a:pt x="0" y="2451"/>
                      <a:pt x="179" y="3405"/>
                    </a:cubicBezTo>
                    <a:cubicBezTo>
                      <a:pt x="265" y="3827"/>
                      <a:pt x="445" y="4272"/>
                      <a:pt x="832" y="4451"/>
                    </a:cubicBezTo>
                    <a:cubicBezTo>
                      <a:pt x="1133" y="4630"/>
                      <a:pt x="1520" y="4601"/>
                      <a:pt x="1792" y="4809"/>
                    </a:cubicBezTo>
                    <a:cubicBezTo>
                      <a:pt x="2057" y="4988"/>
                      <a:pt x="2179" y="5318"/>
                      <a:pt x="2473" y="5411"/>
                    </a:cubicBezTo>
                    <a:cubicBezTo>
                      <a:pt x="2623" y="5468"/>
                      <a:pt x="2774" y="5440"/>
                      <a:pt x="2896" y="5411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4" name="Google Shape;3674;p25"/>
              <p:cNvSpPr/>
              <p:nvPr/>
            </p:nvSpPr>
            <p:spPr>
              <a:xfrm flipH="1">
                <a:off x="218099" y="1788235"/>
                <a:ext cx="120646" cy="115606"/>
              </a:xfrm>
              <a:custGeom>
                <a:avLst/>
                <a:gdLst/>
                <a:ahLst/>
                <a:cxnLst/>
                <a:rect l="l" t="t" r="r" b="b"/>
                <a:pathLst>
                  <a:path w="2746" h="2631" fill="none" extrusionOk="0">
                    <a:moveTo>
                      <a:pt x="1011" y="58"/>
                    </a:moveTo>
                    <a:cubicBezTo>
                      <a:pt x="746" y="1"/>
                      <a:pt x="416" y="94"/>
                      <a:pt x="237" y="330"/>
                    </a:cubicBezTo>
                    <a:cubicBezTo>
                      <a:pt x="58" y="510"/>
                      <a:pt x="1" y="811"/>
                      <a:pt x="29" y="1047"/>
                    </a:cubicBezTo>
                    <a:cubicBezTo>
                      <a:pt x="29" y="1312"/>
                      <a:pt x="115" y="1585"/>
                      <a:pt x="208" y="1821"/>
                    </a:cubicBezTo>
                    <a:cubicBezTo>
                      <a:pt x="294" y="2029"/>
                      <a:pt x="388" y="2244"/>
                      <a:pt x="474" y="2452"/>
                    </a:cubicBezTo>
                    <a:cubicBezTo>
                      <a:pt x="502" y="2480"/>
                      <a:pt x="502" y="2509"/>
                      <a:pt x="538" y="2538"/>
                    </a:cubicBezTo>
                    <a:cubicBezTo>
                      <a:pt x="538" y="2566"/>
                      <a:pt x="567" y="2566"/>
                      <a:pt x="595" y="2566"/>
                    </a:cubicBezTo>
                    <a:cubicBezTo>
                      <a:pt x="746" y="2631"/>
                      <a:pt x="896" y="2602"/>
                      <a:pt x="1076" y="2538"/>
                    </a:cubicBezTo>
                    <a:cubicBezTo>
                      <a:pt x="1369" y="2452"/>
                      <a:pt x="1699" y="2330"/>
                      <a:pt x="2000" y="2179"/>
                    </a:cubicBezTo>
                    <a:cubicBezTo>
                      <a:pt x="2151" y="2122"/>
                      <a:pt x="2294" y="2065"/>
                      <a:pt x="2444" y="1943"/>
                    </a:cubicBezTo>
                    <a:cubicBezTo>
                      <a:pt x="2595" y="1792"/>
                      <a:pt x="2688" y="1613"/>
                      <a:pt x="2717" y="1405"/>
                    </a:cubicBezTo>
                    <a:cubicBezTo>
                      <a:pt x="2745" y="1226"/>
                      <a:pt x="2688" y="990"/>
                      <a:pt x="2537" y="868"/>
                    </a:cubicBezTo>
                    <a:cubicBezTo>
                      <a:pt x="2416" y="746"/>
                      <a:pt x="2236" y="689"/>
                      <a:pt x="2086" y="660"/>
                    </a:cubicBezTo>
                    <a:cubicBezTo>
                      <a:pt x="1907" y="660"/>
                      <a:pt x="1728" y="689"/>
                      <a:pt x="1577" y="717"/>
                    </a:cubicBezTo>
                    <a:lnTo>
                      <a:pt x="1520" y="717"/>
                    </a:lnTo>
                    <a:cubicBezTo>
                      <a:pt x="1491" y="717"/>
                      <a:pt x="1491" y="567"/>
                      <a:pt x="1491" y="538"/>
                    </a:cubicBezTo>
                    <a:cubicBezTo>
                      <a:pt x="1463" y="452"/>
                      <a:pt x="1434" y="388"/>
                      <a:pt x="1369" y="330"/>
                    </a:cubicBezTo>
                    <a:cubicBezTo>
                      <a:pt x="1283" y="209"/>
                      <a:pt x="1162" y="123"/>
                      <a:pt x="1011" y="58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5" name="Google Shape;3675;p25"/>
              <p:cNvSpPr/>
              <p:nvPr/>
            </p:nvSpPr>
            <p:spPr>
              <a:xfrm flipH="1">
                <a:off x="236376" y="1717403"/>
                <a:ext cx="18628" cy="59231"/>
              </a:xfrm>
              <a:custGeom>
                <a:avLst/>
                <a:gdLst/>
                <a:ahLst/>
                <a:cxnLst/>
                <a:rect l="l" t="t" r="r" b="b"/>
                <a:pathLst>
                  <a:path w="424" h="1348" fill="none" extrusionOk="0">
                    <a:moveTo>
                      <a:pt x="209" y="416"/>
                    </a:moveTo>
                    <a:cubicBezTo>
                      <a:pt x="209" y="330"/>
                      <a:pt x="180" y="208"/>
                      <a:pt x="94" y="122"/>
                    </a:cubicBezTo>
                    <a:cubicBezTo>
                      <a:pt x="180" y="58"/>
                      <a:pt x="245" y="29"/>
                      <a:pt x="302" y="0"/>
                    </a:cubicBezTo>
                    <a:lnTo>
                      <a:pt x="359" y="0"/>
                    </a:lnTo>
                    <a:lnTo>
                      <a:pt x="388" y="0"/>
                    </a:lnTo>
                    <a:cubicBezTo>
                      <a:pt x="424" y="58"/>
                      <a:pt x="424" y="94"/>
                      <a:pt x="424" y="151"/>
                    </a:cubicBezTo>
                    <a:cubicBezTo>
                      <a:pt x="424" y="538"/>
                      <a:pt x="330" y="896"/>
                      <a:pt x="151" y="1226"/>
                    </a:cubicBezTo>
                    <a:cubicBezTo>
                      <a:pt x="123" y="1283"/>
                      <a:pt x="65" y="1348"/>
                      <a:pt x="1" y="1312"/>
                    </a:cubicBezTo>
                    <a:cubicBezTo>
                      <a:pt x="151" y="1047"/>
                      <a:pt x="245" y="746"/>
                      <a:pt x="209" y="416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6" name="Google Shape;3676;p25"/>
              <p:cNvSpPr/>
              <p:nvPr/>
            </p:nvSpPr>
            <p:spPr>
              <a:xfrm flipH="1">
                <a:off x="279827" y="1825100"/>
                <a:ext cx="23637" cy="27419"/>
              </a:xfrm>
              <a:custGeom>
                <a:avLst/>
                <a:gdLst/>
                <a:ahLst/>
                <a:cxnLst/>
                <a:rect l="l" t="t" r="r" b="b"/>
                <a:pathLst>
                  <a:path w="538" h="624" fill="none" extrusionOk="0">
                    <a:moveTo>
                      <a:pt x="29" y="387"/>
                    </a:moveTo>
                    <a:cubicBezTo>
                      <a:pt x="0" y="445"/>
                      <a:pt x="0" y="538"/>
                      <a:pt x="58" y="595"/>
                    </a:cubicBezTo>
                    <a:cubicBezTo>
                      <a:pt x="93" y="624"/>
                      <a:pt x="151" y="624"/>
                      <a:pt x="208" y="624"/>
                    </a:cubicBezTo>
                    <a:cubicBezTo>
                      <a:pt x="273" y="595"/>
                      <a:pt x="301" y="566"/>
                      <a:pt x="330" y="509"/>
                    </a:cubicBezTo>
                    <a:cubicBezTo>
                      <a:pt x="387" y="416"/>
                      <a:pt x="416" y="330"/>
                      <a:pt x="452" y="237"/>
                    </a:cubicBezTo>
                    <a:cubicBezTo>
                      <a:pt x="538" y="0"/>
                      <a:pt x="93" y="294"/>
                      <a:pt x="29" y="387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7" name="Google Shape;3677;p25"/>
              <p:cNvSpPr/>
              <p:nvPr/>
            </p:nvSpPr>
            <p:spPr>
              <a:xfrm flipH="1">
                <a:off x="265329" y="1840831"/>
                <a:ext cx="13268" cy="23684"/>
              </a:xfrm>
              <a:custGeom>
                <a:avLst/>
                <a:gdLst/>
                <a:ahLst/>
                <a:cxnLst/>
                <a:rect l="l" t="t" r="r" b="b"/>
                <a:pathLst>
                  <a:path w="302" h="539" fill="none" extrusionOk="0">
                    <a:moveTo>
                      <a:pt x="0" y="330"/>
                    </a:moveTo>
                    <a:cubicBezTo>
                      <a:pt x="0" y="388"/>
                      <a:pt x="0" y="474"/>
                      <a:pt x="65" y="509"/>
                    </a:cubicBezTo>
                    <a:cubicBezTo>
                      <a:pt x="122" y="538"/>
                      <a:pt x="208" y="509"/>
                      <a:pt x="244" y="474"/>
                    </a:cubicBezTo>
                    <a:cubicBezTo>
                      <a:pt x="301" y="416"/>
                      <a:pt x="301" y="359"/>
                      <a:pt x="301" y="266"/>
                    </a:cubicBezTo>
                    <a:cubicBezTo>
                      <a:pt x="301" y="208"/>
                      <a:pt x="301" y="115"/>
                      <a:pt x="273" y="29"/>
                    </a:cubicBezTo>
                    <a:cubicBezTo>
                      <a:pt x="244" y="1"/>
                      <a:pt x="208" y="1"/>
                      <a:pt x="208" y="1"/>
                    </a:cubicBezTo>
                    <a:cubicBezTo>
                      <a:pt x="65" y="58"/>
                      <a:pt x="0" y="180"/>
                      <a:pt x="0" y="330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8" name="Google Shape;3678;p25"/>
              <p:cNvSpPr/>
              <p:nvPr/>
            </p:nvSpPr>
            <p:spPr>
              <a:xfrm flipH="1">
                <a:off x="530433" y="1839557"/>
                <a:ext cx="73415" cy="69337"/>
              </a:xfrm>
              <a:custGeom>
                <a:avLst/>
                <a:gdLst/>
                <a:ahLst/>
                <a:cxnLst/>
                <a:rect l="l" t="t" r="r" b="b"/>
                <a:pathLst>
                  <a:path w="1671" h="1578" fill="none" extrusionOk="0">
                    <a:moveTo>
                      <a:pt x="302" y="237"/>
                    </a:moveTo>
                    <a:cubicBezTo>
                      <a:pt x="122" y="417"/>
                      <a:pt x="1" y="682"/>
                      <a:pt x="1" y="954"/>
                    </a:cubicBezTo>
                    <a:cubicBezTo>
                      <a:pt x="1" y="1011"/>
                      <a:pt x="1" y="1105"/>
                      <a:pt x="29" y="1162"/>
                    </a:cubicBezTo>
                    <a:cubicBezTo>
                      <a:pt x="58" y="1255"/>
                      <a:pt x="122" y="1312"/>
                      <a:pt x="208" y="1341"/>
                    </a:cubicBezTo>
                    <a:cubicBezTo>
                      <a:pt x="416" y="1520"/>
                      <a:pt x="660" y="1578"/>
                      <a:pt x="925" y="1578"/>
                    </a:cubicBezTo>
                    <a:cubicBezTo>
                      <a:pt x="1018" y="1578"/>
                      <a:pt x="1076" y="1578"/>
                      <a:pt x="1162" y="1549"/>
                    </a:cubicBezTo>
                    <a:cubicBezTo>
                      <a:pt x="1462" y="1463"/>
                      <a:pt x="1670" y="1162"/>
                      <a:pt x="1670" y="861"/>
                    </a:cubicBezTo>
                    <a:cubicBezTo>
                      <a:pt x="1670" y="538"/>
                      <a:pt x="1462" y="237"/>
                      <a:pt x="1197" y="116"/>
                    </a:cubicBezTo>
                    <a:cubicBezTo>
                      <a:pt x="896" y="1"/>
                      <a:pt x="538" y="58"/>
                      <a:pt x="302" y="237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9" name="Google Shape;3679;p25"/>
              <p:cNvSpPr/>
              <p:nvPr/>
            </p:nvSpPr>
            <p:spPr>
              <a:xfrm flipH="1">
                <a:off x="369844" y="2454982"/>
                <a:ext cx="56720" cy="14544"/>
              </a:xfrm>
              <a:custGeom>
                <a:avLst/>
                <a:gdLst/>
                <a:ahLst/>
                <a:cxnLst/>
                <a:rect l="l" t="t" r="r" b="b"/>
                <a:pathLst>
                  <a:path w="1291" h="331" extrusionOk="0">
                    <a:moveTo>
                      <a:pt x="359" y="1"/>
                    </a:moveTo>
                    <a:cubicBezTo>
                      <a:pt x="215" y="1"/>
                      <a:pt x="0" y="94"/>
                      <a:pt x="0" y="244"/>
                    </a:cubicBezTo>
                    <a:cubicBezTo>
                      <a:pt x="106" y="237"/>
                      <a:pt x="210" y="233"/>
                      <a:pt x="312" y="233"/>
                    </a:cubicBezTo>
                    <a:cubicBezTo>
                      <a:pt x="619" y="233"/>
                      <a:pt x="914" y="266"/>
                      <a:pt x="1226" y="330"/>
                    </a:cubicBezTo>
                    <a:cubicBezTo>
                      <a:pt x="1226" y="244"/>
                      <a:pt x="1255" y="180"/>
                      <a:pt x="1290" y="122"/>
                    </a:cubicBezTo>
                    <a:cubicBezTo>
                      <a:pt x="989" y="36"/>
                      <a:pt x="688" y="1"/>
                      <a:pt x="359" y="1"/>
                    </a:cubicBezTo>
                    <a:close/>
                  </a:path>
                </a:pathLst>
              </a:custGeom>
              <a:solidFill>
                <a:srgbClr val="F7D79F"/>
              </a:solidFill>
              <a:ln w="3050" cap="rnd" cmpd="sng">
                <a:solidFill>
                  <a:srgbClr val="28481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0" name="Google Shape;3680;p25"/>
              <p:cNvSpPr/>
              <p:nvPr/>
            </p:nvSpPr>
            <p:spPr>
              <a:xfrm flipH="1">
                <a:off x="198234" y="2457399"/>
                <a:ext cx="175740" cy="307492"/>
              </a:xfrm>
              <a:custGeom>
                <a:avLst/>
                <a:gdLst/>
                <a:ahLst/>
                <a:cxnLst/>
                <a:rect l="l" t="t" r="r" b="b"/>
                <a:pathLst>
                  <a:path w="4000" h="6998" extrusionOk="0">
                    <a:moveTo>
                      <a:pt x="482" y="1"/>
                    </a:moveTo>
                    <a:cubicBezTo>
                      <a:pt x="280" y="1"/>
                      <a:pt x="81" y="57"/>
                      <a:pt x="29" y="247"/>
                    </a:cubicBezTo>
                    <a:cubicBezTo>
                      <a:pt x="0" y="397"/>
                      <a:pt x="122" y="576"/>
                      <a:pt x="237" y="662"/>
                    </a:cubicBezTo>
                    <a:cubicBezTo>
                      <a:pt x="660" y="1114"/>
                      <a:pt x="1104" y="1558"/>
                      <a:pt x="1433" y="2095"/>
                    </a:cubicBezTo>
                    <a:cubicBezTo>
                      <a:pt x="2329" y="3414"/>
                      <a:pt x="2508" y="5084"/>
                      <a:pt x="2745" y="6668"/>
                    </a:cubicBezTo>
                    <a:cubicBezTo>
                      <a:pt x="2781" y="6818"/>
                      <a:pt x="2838" y="6997"/>
                      <a:pt x="2989" y="6997"/>
                    </a:cubicBezTo>
                    <a:cubicBezTo>
                      <a:pt x="3046" y="6969"/>
                      <a:pt x="3075" y="6933"/>
                      <a:pt x="3139" y="6904"/>
                    </a:cubicBezTo>
                    <a:cubicBezTo>
                      <a:pt x="3583" y="6546"/>
                      <a:pt x="3763" y="5922"/>
                      <a:pt x="3856" y="5356"/>
                    </a:cubicBezTo>
                    <a:cubicBezTo>
                      <a:pt x="3999" y="4188"/>
                      <a:pt x="3856" y="2991"/>
                      <a:pt x="3282" y="2009"/>
                    </a:cubicBezTo>
                    <a:cubicBezTo>
                      <a:pt x="2745" y="992"/>
                      <a:pt x="1763" y="189"/>
                      <a:pt x="631" y="10"/>
                    </a:cubicBezTo>
                    <a:cubicBezTo>
                      <a:pt x="583" y="4"/>
                      <a:pt x="532" y="1"/>
                      <a:pt x="482" y="1"/>
                    </a:cubicBezTo>
                    <a:close/>
                  </a:path>
                </a:pathLst>
              </a:custGeom>
              <a:solidFill>
                <a:srgbClr val="F7D79F"/>
              </a:solidFill>
              <a:ln w="3050" cap="rnd" cmpd="sng">
                <a:solidFill>
                  <a:srgbClr val="28481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1" name="Google Shape;3681;p25"/>
              <p:cNvSpPr/>
              <p:nvPr/>
            </p:nvSpPr>
            <p:spPr>
              <a:xfrm flipH="1">
                <a:off x="249243" y="2513730"/>
                <a:ext cx="46044" cy="51410"/>
              </a:xfrm>
              <a:custGeom>
                <a:avLst/>
                <a:gdLst/>
                <a:ahLst/>
                <a:cxnLst/>
                <a:rect l="l" t="t" r="r" b="b"/>
                <a:pathLst>
                  <a:path w="1048" h="1170" extrusionOk="0">
                    <a:moveTo>
                      <a:pt x="449" y="0"/>
                    </a:moveTo>
                    <a:cubicBezTo>
                      <a:pt x="362" y="0"/>
                      <a:pt x="286" y="32"/>
                      <a:pt x="237" y="97"/>
                    </a:cubicBezTo>
                    <a:cubicBezTo>
                      <a:pt x="209" y="133"/>
                      <a:pt x="180" y="161"/>
                      <a:pt x="151" y="190"/>
                    </a:cubicBezTo>
                    <a:cubicBezTo>
                      <a:pt x="123" y="276"/>
                      <a:pt x="58" y="341"/>
                      <a:pt x="29" y="455"/>
                    </a:cubicBezTo>
                    <a:cubicBezTo>
                      <a:pt x="1" y="548"/>
                      <a:pt x="1" y="670"/>
                      <a:pt x="29" y="756"/>
                    </a:cubicBezTo>
                    <a:cubicBezTo>
                      <a:pt x="58" y="849"/>
                      <a:pt x="94" y="907"/>
                      <a:pt x="151" y="964"/>
                    </a:cubicBezTo>
                    <a:cubicBezTo>
                      <a:pt x="180" y="1028"/>
                      <a:pt x="237" y="1086"/>
                      <a:pt x="302" y="1114"/>
                    </a:cubicBezTo>
                    <a:cubicBezTo>
                      <a:pt x="364" y="1153"/>
                      <a:pt x="436" y="1169"/>
                      <a:pt x="510" y="1169"/>
                    </a:cubicBezTo>
                    <a:cubicBezTo>
                      <a:pt x="614" y="1169"/>
                      <a:pt x="722" y="1136"/>
                      <a:pt x="811" y="1086"/>
                    </a:cubicBezTo>
                    <a:cubicBezTo>
                      <a:pt x="954" y="964"/>
                      <a:pt x="1047" y="785"/>
                      <a:pt x="1047" y="606"/>
                    </a:cubicBezTo>
                    <a:cubicBezTo>
                      <a:pt x="1047" y="427"/>
                      <a:pt x="954" y="247"/>
                      <a:pt x="811" y="133"/>
                    </a:cubicBezTo>
                    <a:cubicBezTo>
                      <a:pt x="717" y="68"/>
                      <a:pt x="631" y="11"/>
                      <a:pt x="538" y="11"/>
                    </a:cubicBezTo>
                    <a:cubicBezTo>
                      <a:pt x="508" y="4"/>
                      <a:pt x="478" y="0"/>
                      <a:pt x="449" y="0"/>
                    </a:cubicBezTo>
                    <a:close/>
                  </a:path>
                </a:pathLst>
              </a:custGeom>
              <a:solidFill>
                <a:srgbClr val="F7D79F"/>
              </a:solidFill>
              <a:ln w="3050" cap="rnd" cmpd="sng">
                <a:solidFill>
                  <a:srgbClr val="28481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2" name="Google Shape;3682;p25"/>
              <p:cNvSpPr/>
              <p:nvPr/>
            </p:nvSpPr>
            <p:spPr>
              <a:xfrm flipH="1">
                <a:off x="288608" y="2478622"/>
                <a:ext cx="46000" cy="43984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1001" extrusionOk="0">
                    <a:moveTo>
                      <a:pt x="358" y="0"/>
                    </a:moveTo>
                    <a:cubicBezTo>
                      <a:pt x="272" y="36"/>
                      <a:pt x="179" y="122"/>
                      <a:pt x="122" y="179"/>
                    </a:cubicBezTo>
                    <a:cubicBezTo>
                      <a:pt x="57" y="301"/>
                      <a:pt x="0" y="452"/>
                      <a:pt x="29" y="573"/>
                    </a:cubicBezTo>
                    <a:cubicBezTo>
                      <a:pt x="57" y="753"/>
                      <a:pt x="237" y="867"/>
                      <a:pt x="416" y="960"/>
                    </a:cubicBezTo>
                    <a:cubicBezTo>
                      <a:pt x="461" y="981"/>
                      <a:pt x="503" y="1001"/>
                      <a:pt x="534" y="1001"/>
                    </a:cubicBezTo>
                    <a:cubicBezTo>
                      <a:pt x="547" y="1001"/>
                      <a:pt x="558" y="997"/>
                      <a:pt x="566" y="989"/>
                    </a:cubicBezTo>
                    <a:cubicBezTo>
                      <a:pt x="659" y="989"/>
                      <a:pt x="717" y="960"/>
                      <a:pt x="774" y="896"/>
                    </a:cubicBezTo>
                    <a:cubicBezTo>
                      <a:pt x="924" y="753"/>
                      <a:pt x="1046" y="573"/>
                      <a:pt x="989" y="394"/>
                    </a:cubicBezTo>
                    <a:cubicBezTo>
                      <a:pt x="953" y="215"/>
                      <a:pt x="774" y="93"/>
                      <a:pt x="595" y="36"/>
                    </a:cubicBezTo>
                    <a:cubicBezTo>
                      <a:pt x="537" y="0"/>
                      <a:pt x="451" y="0"/>
                      <a:pt x="358" y="0"/>
                    </a:cubicBezTo>
                    <a:close/>
                  </a:path>
                </a:pathLst>
              </a:custGeom>
              <a:solidFill>
                <a:srgbClr val="F7D79F"/>
              </a:solidFill>
              <a:ln w="3050" cap="rnd" cmpd="sng">
                <a:solidFill>
                  <a:srgbClr val="28481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3" name="Google Shape;3683;p25"/>
              <p:cNvSpPr/>
              <p:nvPr/>
            </p:nvSpPr>
            <p:spPr>
              <a:xfrm flipH="1">
                <a:off x="212425" y="2631006"/>
                <a:ext cx="48856" cy="41128"/>
              </a:xfrm>
              <a:custGeom>
                <a:avLst/>
                <a:gdLst/>
                <a:ahLst/>
                <a:cxnLst/>
                <a:rect l="l" t="t" r="r" b="b"/>
                <a:pathLst>
                  <a:path w="1112" h="936" extrusionOk="0">
                    <a:moveTo>
                      <a:pt x="538" y="1"/>
                    </a:moveTo>
                    <a:cubicBezTo>
                      <a:pt x="395" y="1"/>
                      <a:pt x="244" y="58"/>
                      <a:pt x="151" y="180"/>
                    </a:cubicBezTo>
                    <a:cubicBezTo>
                      <a:pt x="123" y="208"/>
                      <a:pt x="94" y="266"/>
                      <a:pt x="65" y="294"/>
                    </a:cubicBezTo>
                    <a:cubicBezTo>
                      <a:pt x="37" y="445"/>
                      <a:pt x="1" y="445"/>
                      <a:pt x="94" y="595"/>
                    </a:cubicBezTo>
                    <a:cubicBezTo>
                      <a:pt x="151" y="775"/>
                      <a:pt x="302" y="896"/>
                      <a:pt x="481" y="925"/>
                    </a:cubicBezTo>
                    <a:cubicBezTo>
                      <a:pt x="516" y="932"/>
                      <a:pt x="554" y="935"/>
                      <a:pt x="594" y="935"/>
                    </a:cubicBezTo>
                    <a:cubicBezTo>
                      <a:pt x="724" y="935"/>
                      <a:pt x="868" y="897"/>
                      <a:pt x="961" y="803"/>
                    </a:cubicBezTo>
                    <a:cubicBezTo>
                      <a:pt x="1076" y="653"/>
                      <a:pt x="1112" y="474"/>
                      <a:pt x="1047" y="294"/>
                    </a:cubicBezTo>
                    <a:cubicBezTo>
                      <a:pt x="1018" y="266"/>
                      <a:pt x="990" y="208"/>
                      <a:pt x="961" y="151"/>
                    </a:cubicBezTo>
                    <a:cubicBezTo>
                      <a:pt x="839" y="58"/>
                      <a:pt x="689" y="1"/>
                      <a:pt x="538" y="1"/>
                    </a:cubicBezTo>
                    <a:close/>
                  </a:path>
                </a:pathLst>
              </a:custGeom>
              <a:solidFill>
                <a:srgbClr val="F7D79F"/>
              </a:solidFill>
              <a:ln w="3050" cap="rnd" cmpd="sng">
                <a:solidFill>
                  <a:srgbClr val="28481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4" name="Google Shape;3684;p25"/>
              <p:cNvSpPr/>
              <p:nvPr/>
            </p:nvSpPr>
            <p:spPr>
              <a:xfrm flipH="1">
                <a:off x="220289" y="2575070"/>
                <a:ext cx="47274" cy="45873"/>
              </a:xfrm>
              <a:custGeom>
                <a:avLst/>
                <a:gdLst/>
                <a:ahLst/>
                <a:cxnLst/>
                <a:rect l="l" t="t" r="r" b="b"/>
                <a:pathLst>
                  <a:path w="1076" h="1044" extrusionOk="0">
                    <a:moveTo>
                      <a:pt x="463" y="1"/>
                    </a:moveTo>
                    <a:cubicBezTo>
                      <a:pt x="395" y="1"/>
                      <a:pt x="328" y="8"/>
                      <a:pt x="266" y="19"/>
                    </a:cubicBezTo>
                    <a:cubicBezTo>
                      <a:pt x="237" y="48"/>
                      <a:pt x="180" y="77"/>
                      <a:pt x="144" y="105"/>
                    </a:cubicBezTo>
                    <a:cubicBezTo>
                      <a:pt x="29" y="227"/>
                      <a:pt x="0" y="227"/>
                      <a:pt x="0" y="406"/>
                    </a:cubicBezTo>
                    <a:cubicBezTo>
                      <a:pt x="0" y="586"/>
                      <a:pt x="58" y="765"/>
                      <a:pt x="208" y="915"/>
                    </a:cubicBezTo>
                    <a:cubicBezTo>
                      <a:pt x="295" y="1002"/>
                      <a:pt x="438" y="1043"/>
                      <a:pt x="580" y="1043"/>
                    </a:cubicBezTo>
                    <a:cubicBezTo>
                      <a:pt x="626" y="1043"/>
                      <a:pt x="673" y="1039"/>
                      <a:pt x="717" y="1030"/>
                    </a:cubicBezTo>
                    <a:cubicBezTo>
                      <a:pt x="896" y="973"/>
                      <a:pt x="1040" y="793"/>
                      <a:pt x="1075" y="614"/>
                    </a:cubicBezTo>
                    <a:cubicBezTo>
                      <a:pt x="1075" y="557"/>
                      <a:pt x="1075" y="492"/>
                      <a:pt x="1040" y="435"/>
                    </a:cubicBezTo>
                    <a:cubicBezTo>
                      <a:pt x="1011" y="256"/>
                      <a:pt x="896" y="134"/>
                      <a:pt x="746" y="48"/>
                    </a:cubicBezTo>
                    <a:cubicBezTo>
                      <a:pt x="658" y="15"/>
                      <a:pt x="560" y="1"/>
                      <a:pt x="463" y="1"/>
                    </a:cubicBezTo>
                    <a:close/>
                  </a:path>
                </a:pathLst>
              </a:custGeom>
              <a:solidFill>
                <a:srgbClr val="F7D79F"/>
              </a:solidFill>
              <a:ln w="3050" cap="rnd" cmpd="sng">
                <a:solidFill>
                  <a:srgbClr val="28481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5" name="Google Shape;3685;p25"/>
              <p:cNvSpPr/>
              <p:nvPr/>
            </p:nvSpPr>
            <p:spPr>
              <a:xfrm flipH="1">
                <a:off x="215237" y="2683514"/>
                <a:ext cx="40684" cy="37920"/>
              </a:xfrm>
              <a:custGeom>
                <a:avLst/>
                <a:gdLst/>
                <a:ahLst/>
                <a:cxnLst/>
                <a:rect l="l" t="t" r="r" b="b"/>
                <a:pathLst>
                  <a:path w="926" h="863" extrusionOk="0">
                    <a:moveTo>
                      <a:pt x="417" y="0"/>
                    </a:moveTo>
                    <a:cubicBezTo>
                      <a:pt x="330" y="0"/>
                      <a:pt x="246" y="22"/>
                      <a:pt x="180" y="88"/>
                    </a:cubicBezTo>
                    <a:cubicBezTo>
                      <a:pt x="151" y="117"/>
                      <a:pt x="122" y="146"/>
                      <a:pt x="94" y="210"/>
                    </a:cubicBezTo>
                    <a:cubicBezTo>
                      <a:pt x="1" y="418"/>
                      <a:pt x="122" y="683"/>
                      <a:pt x="330" y="805"/>
                    </a:cubicBezTo>
                    <a:cubicBezTo>
                      <a:pt x="388" y="834"/>
                      <a:pt x="481" y="862"/>
                      <a:pt x="538" y="862"/>
                    </a:cubicBezTo>
                    <a:cubicBezTo>
                      <a:pt x="660" y="862"/>
                      <a:pt x="775" y="776"/>
                      <a:pt x="839" y="683"/>
                    </a:cubicBezTo>
                    <a:cubicBezTo>
                      <a:pt x="896" y="597"/>
                      <a:pt x="925" y="475"/>
                      <a:pt x="896" y="353"/>
                    </a:cubicBezTo>
                    <a:cubicBezTo>
                      <a:pt x="896" y="267"/>
                      <a:pt x="868" y="210"/>
                      <a:pt x="810" y="146"/>
                    </a:cubicBezTo>
                    <a:cubicBezTo>
                      <a:pt x="746" y="88"/>
                      <a:pt x="689" y="60"/>
                      <a:pt x="631" y="31"/>
                    </a:cubicBezTo>
                    <a:cubicBezTo>
                      <a:pt x="563" y="15"/>
                      <a:pt x="489" y="0"/>
                      <a:pt x="417" y="0"/>
                    </a:cubicBezTo>
                    <a:close/>
                  </a:path>
                </a:pathLst>
              </a:custGeom>
              <a:solidFill>
                <a:srgbClr val="F7D79F"/>
              </a:solidFill>
              <a:ln w="3050" cap="rnd" cmpd="sng">
                <a:solidFill>
                  <a:srgbClr val="28481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686" name="Google Shape;3686;p25"/>
              <p:cNvGrpSpPr/>
              <p:nvPr/>
            </p:nvGrpSpPr>
            <p:grpSpPr>
              <a:xfrm flipH="1">
                <a:off x="124913" y="9"/>
                <a:ext cx="481440" cy="850239"/>
                <a:chOff x="8631207" y="6184"/>
                <a:chExt cx="481440" cy="850239"/>
              </a:xfrm>
            </p:grpSpPr>
            <p:sp>
              <p:nvSpPr>
                <p:cNvPr id="3687" name="Google Shape;3687;p25"/>
                <p:cNvSpPr/>
                <p:nvPr/>
              </p:nvSpPr>
              <p:spPr>
                <a:xfrm>
                  <a:off x="8837130" y="6184"/>
                  <a:ext cx="275516" cy="3634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71" h="8271" fill="none" extrusionOk="0">
                      <a:moveTo>
                        <a:pt x="1641" y="8270"/>
                      </a:moveTo>
                      <a:cubicBezTo>
                        <a:pt x="2716" y="6866"/>
                        <a:pt x="4328" y="5913"/>
                        <a:pt x="6091" y="5640"/>
                      </a:cubicBezTo>
                      <a:cubicBezTo>
                        <a:pt x="6271" y="5225"/>
                        <a:pt x="6091" y="4744"/>
                        <a:pt x="5884" y="4329"/>
                      </a:cubicBezTo>
                      <a:cubicBezTo>
                        <a:pt x="5848" y="4271"/>
                        <a:pt x="5819" y="4178"/>
                        <a:pt x="5762" y="4150"/>
                      </a:cubicBezTo>
                      <a:cubicBezTo>
                        <a:pt x="5669" y="4121"/>
                        <a:pt x="5554" y="4150"/>
                        <a:pt x="5461" y="4207"/>
                      </a:cubicBezTo>
                      <a:cubicBezTo>
                        <a:pt x="4207" y="4866"/>
                        <a:pt x="3282" y="5497"/>
                        <a:pt x="2121" y="6328"/>
                      </a:cubicBezTo>
                      <a:cubicBezTo>
                        <a:pt x="3103" y="4300"/>
                        <a:pt x="3913" y="2867"/>
                        <a:pt x="4809" y="688"/>
                      </a:cubicBezTo>
                      <a:cubicBezTo>
                        <a:pt x="4479" y="387"/>
                        <a:pt x="4092" y="151"/>
                        <a:pt x="3669" y="0"/>
                      </a:cubicBezTo>
                      <a:cubicBezTo>
                        <a:pt x="2745" y="1849"/>
                        <a:pt x="1999" y="3970"/>
                        <a:pt x="1254" y="5913"/>
                      </a:cubicBezTo>
                      <a:cubicBezTo>
                        <a:pt x="1519" y="4508"/>
                        <a:pt x="1612" y="2924"/>
                        <a:pt x="1727" y="1462"/>
                      </a:cubicBezTo>
                      <a:cubicBezTo>
                        <a:pt x="1132" y="1520"/>
                        <a:pt x="566" y="1641"/>
                        <a:pt x="0" y="1821"/>
                      </a:cubicBezTo>
                      <a:cubicBezTo>
                        <a:pt x="150" y="3763"/>
                        <a:pt x="265" y="5733"/>
                        <a:pt x="330" y="7675"/>
                      </a:cubicBezTo>
                    </a:path>
                  </a:pathLst>
                </a:custGeom>
                <a:noFill/>
                <a:ln w="3050" cap="flat" cmpd="sng">
                  <a:solidFill>
                    <a:srgbClr val="28481F"/>
                  </a:solidFill>
                  <a:prstDash val="solid"/>
                  <a:miter lim="716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88" name="Google Shape;3688;p25"/>
                <p:cNvSpPr/>
                <p:nvPr/>
              </p:nvSpPr>
              <p:spPr>
                <a:xfrm>
                  <a:off x="8861998" y="246140"/>
                  <a:ext cx="35280" cy="102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3" h="2330" fill="none" extrusionOk="0">
                      <a:moveTo>
                        <a:pt x="803" y="0"/>
                      </a:moveTo>
                      <a:cubicBezTo>
                        <a:pt x="566" y="781"/>
                        <a:pt x="330" y="1555"/>
                        <a:pt x="0" y="2329"/>
                      </a:cubicBezTo>
                    </a:path>
                  </a:pathLst>
                </a:custGeom>
                <a:noFill/>
                <a:ln w="3050" cap="flat" cmpd="sng">
                  <a:solidFill>
                    <a:srgbClr val="28481F"/>
                  </a:solidFill>
                  <a:prstDash val="solid"/>
                  <a:miter lim="716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89" name="Google Shape;3689;p25"/>
                <p:cNvSpPr/>
                <p:nvPr/>
              </p:nvSpPr>
              <p:spPr>
                <a:xfrm>
                  <a:off x="8886865" y="260596"/>
                  <a:ext cx="55138" cy="10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5" h="2302" fill="none" extrusionOk="0">
                      <a:moveTo>
                        <a:pt x="1254" y="1"/>
                      </a:moveTo>
                      <a:cubicBezTo>
                        <a:pt x="925" y="717"/>
                        <a:pt x="416" y="1613"/>
                        <a:pt x="0" y="2301"/>
                      </a:cubicBezTo>
                    </a:path>
                  </a:pathLst>
                </a:custGeom>
                <a:noFill/>
                <a:ln w="3050" cap="flat" cmpd="sng">
                  <a:solidFill>
                    <a:srgbClr val="28481F"/>
                  </a:solidFill>
                  <a:prstDash val="solid"/>
                  <a:miter lim="716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90" name="Google Shape;3690;p25"/>
                <p:cNvSpPr/>
                <p:nvPr/>
              </p:nvSpPr>
              <p:spPr>
                <a:xfrm>
                  <a:off x="8631207" y="339337"/>
                  <a:ext cx="283381" cy="5129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50" h="11675" fill="none" extrusionOk="0">
                      <a:moveTo>
                        <a:pt x="2265" y="11560"/>
                      </a:moveTo>
                      <a:cubicBezTo>
                        <a:pt x="2179" y="11674"/>
                        <a:pt x="2000" y="11674"/>
                        <a:pt x="1849" y="11674"/>
                      </a:cubicBezTo>
                      <a:cubicBezTo>
                        <a:pt x="1462" y="11674"/>
                        <a:pt x="1039" y="11674"/>
                        <a:pt x="681" y="11531"/>
                      </a:cubicBezTo>
                      <a:cubicBezTo>
                        <a:pt x="294" y="11380"/>
                        <a:pt x="0" y="11022"/>
                        <a:pt x="0" y="10635"/>
                      </a:cubicBezTo>
                      <a:cubicBezTo>
                        <a:pt x="0" y="10391"/>
                        <a:pt x="115" y="10184"/>
                        <a:pt x="208" y="9976"/>
                      </a:cubicBezTo>
                      <a:cubicBezTo>
                        <a:pt x="1878" y="6722"/>
                        <a:pt x="3404" y="3376"/>
                        <a:pt x="4837" y="0"/>
                      </a:cubicBezTo>
                      <a:cubicBezTo>
                        <a:pt x="5339" y="330"/>
                        <a:pt x="5877" y="566"/>
                        <a:pt x="6450" y="717"/>
                      </a:cubicBezTo>
                      <a:cubicBezTo>
                        <a:pt x="5762" y="2272"/>
                        <a:pt x="5074" y="3791"/>
                        <a:pt x="4357" y="5318"/>
                      </a:cubicBezTo>
                      <a:cubicBezTo>
                        <a:pt x="3519" y="7231"/>
                        <a:pt x="2623" y="9166"/>
                        <a:pt x="2387" y="11230"/>
                      </a:cubicBezTo>
                      <a:cubicBezTo>
                        <a:pt x="2358" y="11352"/>
                        <a:pt x="2358" y="11466"/>
                        <a:pt x="2265" y="11560"/>
                      </a:cubicBezTo>
                      <a:close/>
                    </a:path>
                  </a:pathLst>
                </a:custGeom>
                <a:noFill/>
                <a:ln w="3050" cap="flat" cmpd="sng">
                  <a:solidFill>
                    <a:srgbClr val="28481F"/>
                  </a:solidFill>
                  <a:prstDash val="solid"/>
                  <a:miter lim="716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91" name="Google Shape;3691;p25"/>
                <p:cNvSpPr/>
                <p:nvPr/>
              </p:nvSpPr>
              <p:spPr>
                <a:xfrm>
                  <a:off x="8708313" y="367019"/>
                  <a:ext cx="194325" cy="4894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23" h="11138" fill="none" extrusionOk="0">
                      <a:moveTo>
                        <a:pt x="4423" y="1"/>
                      </a:moveTo>
                      <a:cubicBezTo>
                        <a:pt x="3319" y="2445"/>
                        <a:pt x="2244" y="4810"/>
                        <a:pt x="1140" y="7253"/>
                      </a:cubicBezTo>
                      <a:cubicBezTo>
                        <a:pt x="603" y="8479"/>
                        <a:pt x="1" y="9790"/>
                        <a:pt x="37" y="11137"/>
                      </a:cubicBezTo>
                    </a:path>
                  </a:pathLst>
                </a:custGeom>
                <a:noFill/>
                <a:ln w="3050" cap="flat" cmpd="sng">
                  <a:solidFill>
                    <a:srgbClr val="28481F"/>
                  </a:solidFill>
                  <a:prstDash val="solid"/>
                  <a:miter lim="716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92" name="Google Shape;3692;p25"/>
                <p:cNvSpPr/>
                <p:nvPr/>
              </p:nvSpPr>
              <p:spPr>
                <a:xfrm>
                  <a:off x="8709895" y="630615"/>
                  <a:ext cx="56413" cy="1247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4" h="2838" fill="none" extrusionOk="0">
                      <a:moveTo>
                        <a:pt x="1284" y="0"/>
                      </a:moveTo>
                      <a:cubicBezTo>
                        <a:pt x="803" y="925"/>
                        <a:pt x="388" y="1885"/>
                        <a:pt x="1" y="2838"/>
                      </a:cubicBezTo>
                    </a:path>
                  </a:pathLst>
                </a:custGeom>
                <a:noFill/>
                <a:ln w="3050" cap="flat" cmpd="sng">
                  <a:solidFill>
                    <a:srgbClr val="28481F"/>
                  </a:solidFill>
                  <a:prstDash val="solid"/>
                  <a:miter lim="716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93" name="Google Shape;3693;p25"/>
                <p:cNvSpPr/>
                <p:nvPr/>
              </p:nvSpPr>
              <p:spPr>
                <a:xfrm rot="5400000" flipH="1">
                  <a:off x="8852968" y="335541"/>
                  <a:ext cx="34357" cy="84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2" h="1914" fill="none" extrusionOk="0">
                      <a:moveTo>
                        <a:pt x="151" y="36"/>
                      </a:moveTo>
                      <a:cubicBezTo>
                        <a:pt x="179" y="0"/>
                        <a:pt x="179" y="0"/>
                        <a:pt x="208" y="0"/>
                      </a:cubicBezTo>
                      <a:lnTo>
                        <a:pt x="602" y="0"/>
                      </a:lnTo>
                      <a:cubicBezTo>
                        <a:pt x="423" y="538"/>
                        <a:pt x="452" y="1197"/>
                        <a:pt x="781" y="1677"/>
                      </a:cubicBezTo>
                      <a:cubicBezTo>
                        <a:pt x="659" y="1706"/>
                        <a:pt x="631" y="1828"/>
                        <a:pt x="602" y="1914"/>
                      </a:cubicBezTo>
                      <a:cubicBezTo>
                        <a:pt x="179" y="1405"/>
                        <a:pt x="0" y="717"/>
                        <a:pt x="122" y="93"/>
                      </a:cubicBezTo>
                      <a:cubicBezTo>
                        <a:pt x="151" y="65"/>
                        <a:pt x="151" y="36"/>
                        <a:pt x="151" y="36"/>
                      </a:cubicBezTo>
                      <a:close/>
                    </a:path>
                  </a:pathLst>
                </a:custGeom>
                <a:noFill/>
                <a:ln w="3050" cap="flat" cmpd="sng">
                  <a:solidFill>
                    <a:srgbClr val="28481F"/>
                  </a:solidFill>
                  <a:prstDash val="solid"/>
                  <a:miter lim="716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694" name="Google Shape;3694;p25"/>
              <p:cNvSpPr/>
              <p:nvPr/>
            </p:nvSpPr>
            <p:spPr>
              <a:xfrm rot="5400000" flipH="1">
                <a:off x="2157036" y="343860"/>
                <a:ext cx="144546" cy="162842"/>
              </a:xfrm>
              <a:custGeom>
                <a:avLst/>
                <a:gdLst/>
                <a:ahLst/>
                <a:cxnLst/>
                <a:rect l="l" t="t" r="r" b="b"/>
                <a:pathLst>
                  <a:path w="3290" h="3706" fill="none" extrusionOk="0">
                    <a:moveTo>
                      <a:pt x="2394" y="1169"/>
                    </a:moveTo>
                    <a:cubicBezTo>
                      <a:pt x="2215" y="1197"/>
                      <a:pt x="2301" y="932"/>
                      <a:pt x="2301" y="932"/>
                    </a:cubicBezTo>
                    <a:cubicBezTo>
                      <a:pt x="2301" y="932"/>
                      <a:pt x="2509" y="1"/>
                      <a:pt x="1943" y="65"/>
                    </a:cubicBezTo>
                    <a:cubicBezTo>
                      <a:pt x="1943" y="65"/>
                      <a:pt x="1018" y="273"/>
                      <a:pt x="509" y="990"/>
                    </a:cubicBezTo>
                    <a:cubicBezTo>
                      <a:pt x="1" y="1706"/>
                      <a:pt x="961" y="1706"/>
                      <a:pt x="961" y="1706"/>
                    </a:cubicBezTo>
                    <a:cubicBezTo>
                      <a:pt x="961" y="1706"/>
                      <a:pt x="1018" y="1678"/>
                      <a:pt x="1047" y="1857"/>
                    </a:cubicBezTo>
                    <a:cubicBezTo>
                      <a:pt x="1076" y="2036"/>
                      <a:pt x="896" y="2007"/>
                      <a:pt x="896" y="2007"/>
                    </a:cubicBezTo>
                    <a:cubicBezTo>
                      <a:pt x="273" y="2151"/>
                      <a:pt x="868" y="2867"/>
                      <a:pt x="868" y="2867"/>
                    </a:cubicBezTo>
                    <a:cubicBezTo>
                      <a:pt x="1706" y="3706"/>
                      <a:pt x="1914" y="2753"/>
                      <a:pt x="2036" y="2573"/>
                    </a:cubicBezTo>
                    <a:cubicBezTo>
                      <a:pt x="2150" y="2423"/>
                      <a:pt x="2423" y="2839"/>
                      <a:pt x="2752" y="2631"/>
                    </a:cubicBezTo>
                    <a:cubicBezTo>
                      <a:pt x="3082" y="2452"/>
                      <a:pt x="3290" y="2093"/>
                      <a:pt x="3111" y="1377"/>
                    </a:cubicBezTo>
                    <a:cubicBezTo>
                      <a:pt x="2932" y="660"/>
                      <a:pt x="2573" y="1111"/>
                      <a:pt x="2394" y="1169"/>
                    </a:cubicBezTo>
                    <a:close/>
                    <a:moveTo>
                      <a:pt x="2781" y="1470"/>
                    </a:moveTo>
                    <a:cubicBezTo>
                      <a:pt x="2960" y="2122"/>
                      <a:pt x="2724" y="2272"/>
                      <a:pt x="2573" y="2366"/>
                    </a:cubicBezTo>
                    <a:cubicBezTo>
                      <a:pt x="2573" y="2366"/>
                      <a:pt x="2509" y="2366"/>
                      <a:pt x="2423" y="2301"/>
                    </a:cubicBezTo>
                    <a:cubicBezTo>
                      <a:pt x="2272" y="2244"/>
                      <a:pt x="2093" y="2151"/>
                      <a:pt x="1885" y="2272"/>
                    </a:cubicBezTo>
                    <a:cubicBezTo>
                      <a:pt x="1828" y="2301"/>
                      <a:pt x="1792" y="2366"/>
                      <a:pt x="1763" y="2394"/>
                    </a:cubicBezTo>
                    <a:cubicBezTo>
                      <a:pt x="1706" y="2452"/>
                      <a:pt x="1706" y="2509"/>
                      <a:pt x="1677" y="2573"/>
                    </a:cubicBezTo>
                    <a:cubicBezTo>
                      <a:pt x="1613" y="2659"/>
                      <a:pt x="1556" y="2839"/>
                      <a:pt x="1470" y="2867"/>
                    </a:cubicBezTo>
                    <a:cubicBezTo>
                      <a:pt x="1434" y="2903"/>
                      <a:pt x="1319" y="2839"/>
                      <a:pt x="1111" y="2659"/>
                    </a:cubicBezTo>
                    <a:cubicBezTo>
                      <a:pt x="1018" y="2545"/>
                      <a:pt x="961" y="2423"/>
                      <a:pt x="932" y="2330"/>
                    </a:cubicBezTo>
                    <a:cubicBezTo>
                      <a:pt x="990" y="2330"/>
                      <a:pt x="1076" y="2301"/>
                      <a:pt x="1169" y="2272"/>
                    </a:cubicBezTo>
                    <a:lnTo>
                      <a:pt x="1169" y="2272"/>
                    </a:lnTo>
                    <a:cubicBezTo>
                      <a:pt x="1348" y="2151"/>
                      <a:pt x="1405" y="2007"/>
                      <a:pt x="1376" y="1792"/>
                    </a:cubicBezTo>
                    <a:cubicBezTo>
                      <a:pt x="1319" y="1498"/>
                      <a:pt x="1111" y="1377"/>
                      <a:pt x="932" y="1377"/>
                    </a:cubicBezTo>
                    <a:cubicBezTo>
                      <a:pt x="868" y="1377"/>
                      <a:pt x="753" y="1348"/>
                      <a:pt x="689" y="1319"/>
                    </a:cubicBezTo>
                    <a:cubicBezTo>
                      <a:pt x="717" y="1291"/>
                      <a:pt x="717" y="1255"/>
                      <a:pt x="782" y="1197"/>
                    </a:cubicBezTo>
                    <a:cubicBezTo>
                      <a:pt x="932" y="990"/>
                      <a:pt x="1111" y="810"/>
                      <a:pt x="1348" y="660"/>
                    </a:cubicBezTo>
                    <a:cubicBezTo>
                      <a:pt x="1649" y="481"/>
                      <a:pt x="1914" y="424"/>
                      <a:pt x="1971" y="395"/>
                    </a:cubicBezTo>
                    <a:lnTo>
                      <a:pt x="1971" y="395"/>
                    </a:lnTo>
                    <a:cubicBezTo>
                      <a:pt x="2036" y="452"/>
                      <a:pt x="2007" y="660"/>
                      <a:pt x="1971" y="839"/>
                    </a:cubicBezTo>
                    <a:cubicBezTo>
                      <a:pt x="1943" y="932"/>
                      <a:pt x="1914" y="1197"/>
                      <a:pt x="2064" y="1348"/>
                    </a:cubicBezTo>
                    <a:cubicBezTo>
                      <a:pt x="2150" y="1470"/>
                      <a:pt x="2301" y="1527"/>
                      <a:pt x="2451" y="1470"/>
                    </a:cubicBezTo>
                    <a:cubicBezTo>
                      <a:pt x="2545" y="1470"/>
                      <a:pt x="2602" y="1434"/>
                      <a:pt x="2659" y="1377"/>
                    </a:cubicBezTo>
                    <a:cubicBezTo>
                      <a:pt x="2688" y="1377"/>
                      <a:pt x="2688" y="1377"/>
                      <a:pt x="2724" y="1348"/>
                    </a:cubicBezTo>
                    <a:lnTo>
                      <a:pt x="2752" y="1348"/>
                    </a:lnTo>
                    <a:cubicBezTo>
                      <a:pt x="2781" y="1348"/>
                      <a:pt x="2781" y="1405"/>
                      <a:pt x="2781" y="1470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5" name="Google Shape;3695;p25"/>
              <p:cNvSpPr/>
              <p:nvPr/>
            </p:nvSpPr>
            <p:spPr>
              <a:xfrm rot="5400000" flipH="1">
                <a:off x="2113103" y="-21559"/>
                <a:ext cx="275516" cy="363428"/>
              </a:xfrm>
              <a:custGeom>
                <a:avLst/>
                <a:gdLst/>
                <a:ahLst/>
                <a:cxnLst/>
                <a:rect l="l" t="t" r="r" b="b"/>
                <a:pathLst>
                  <a:path w="6271" h="8271" fill="none" extrusionOk="0">
                    <a:moveTo>
                      <a:pt x="1641" y="8270"/>
                    </a:moveTo>
                    <a:cubicBezTo>
                      <a:pt x="2716" y="6866"/>
                      <a:pt x="4328" y="5913"/>
                      <a:pt x="6091" y="5640"/>
                    </a:cubicBezTo>
                    <a:cubicBezTo>
                      <a:pt x="6271" y="5225"/>
                      <a:pt x="6091" y="4744"/>
                      <a:pt x="5884" y="4329"/>
                    </a:cubicBezTo>
                    <a:cubicBezTo>
                      <a:pt x="5848" y="4271"/>
                      <a:pt x="5819" y="4178"/>
                      <a:pt x="5762" y="4150"/>
                    </a:cubicBezTo>
                    <a:cubicBezTo>
                      <a:pt x="5669" y="4121"/>
                      <a:pt x="5554" y="4150"/>
                      <a:pt x="5461" y="4207"/>
                    </a:cubicBezTo>
                    <a:cubicBezTo>
                      <a:pt x="4207" y="4866"/>
                      <a:pt x="3282" y="5497"/>
                      <a:pt x="2121" y="6328"/>
                    </a:cubicBezTo>
                    <a:cubicBezTo>
                      <a:pt x="3103" y="4300"/>
                      <a:pt x="3913" y="2867"/>
                      <a:pt x="4809" y="688"/>
                    </a:cubicBezTo>
                    <a:cubicBezTo>
                      <a:pt x="4479" y="387"/>
                      <a:pt x="4092" y="151"/>
                      <a:pt x="3669" y="0"/>
                    </a:cubicBezTo>
                    <a:cubicBezTo>
                      <a:pt x="2745" y="1849"/>
                      <a:pt x="1999" y="3970"/>
                      <a:pt x="1254" y="5913"/>
                    </a:cubicBezTo>
                    <a:cubicBezTo>
                      <a:pt x="1519" y="4508"/>
                      <a:pt x="1612" y="2924"/>
                      <a:pt x="1727" y="1462"/>
                    </a:cubicBezTo>
                    <a:cubicBezTo>
                      <a:pt x="1132" y="1520"/>
                      <a:pt x="566" y="1641"/>
                      <a:pt x="0" y="1821"/>
                    </a:cubicBezTo>
                    <a:cubicBezTo>
                      <a:pt x="150" y="3763"/>
                      <a:pt x="265" y="5733"/>
                      <a:pt x="330" y="7675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6" name="Google Shape;3696;p25"/>
              <p:cNvSpPr/>
              <p:nvPr/>
            </p:nvSpPr>
            <p:spPr>
              <a:xfrm rot="5400000" flipH="1">
                <a:off x="2123789" y="204216"/>
                <a:ext cx="35280" cy="102380"/>
              </a:xfrm>
              <a:custGeom>
                <a:avLst/>
                <a:gdLst/>
                <a:ahLst/>
                <a:cxnLst/>
                <a:rect l="l" t="t" r="r" b="b"/>
                <a:pathLst>
                  <a:path w="803" h="2330" fill="none" extrusionOk="0">
                    <a:moveTo>
                      <a:pt x="803" y="0"/>
                    </a:moveTo>
                    <a:cubicBezTo>
                      <a:pt x="566" y="781"/>
                      <a:pt x="330" y="1555"/>
                      <a:pt x="0" y="2329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7" name="Google Shape;3697;p25"/>
              <p:cNvSpPr/>
              <p:nvPr/>
            </p:nvSpPr>
            <p:spPr>
              <a:xfrm rot="5400000" flipH="1">
                <a:off x="2100018" y="170035"/>
                <a:ext cx="55138" cy="101150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2302" fill="none" extrusionOk="0">
                    <a:moveTo>
                      <a:pt x="1254" y="1"/>
                    </a:moveTo>
                    <a:cubicBezTo>
                      <a:pt x="925" y="717"/>
                      <a:pt x="416" y="1613"/>
                      <a:pt x="0" y="2301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8" name="Google Shape;3698;p25"/>
              <p:cNvSpPr/>
              <p:nvPr/>
            </p:nvSpPr>
            <p:spPr>
              <a:xfrm rot="5400000" flipH="1">
                <a:off x="1701232" y="105647"/>
                <a:ext cx="283381" cy="512999"/>
              </a:xfrm>
              <a:custGeom>
                <a:avLst/>
                <a:gdLst/>
                <a:ahLst/>
                <a:cxnLst/>
                <a:rect l="l" t="t" r="r" b="b"/>
                <a:pathLst>
                  <a:path w="6450" h="11675" fill="none" extrusionOk="0">
                    <a:moveTo>
                      <a:pt x="2265" y="11560"/>
                    </a:moveTo>
                    <a:cubicBezTo>
                      <a:pt x="2179" y="11674"/>
                      <a:pt x="2000" y="11674"/>
                      <a:pt x="1849" y="11674"/>
                    </a:cubicBezTo>
                    <a:cubicBezTo>
                      <a:pt x="1462" y="11674"/>
                      <a:pt x="1039" y="11674"/>
                      <a:pt x="681" y="11531"/>
                    </a:cubicBezTo>
                    <a:cubicBezTo>
                      <a:pt x="294" y="11380"/>
                      <a:pt x="0" y="11022"/>
                      <a:pt x="0" y="10635"/>
                    </a:cubicBezTo>
                    <a:cubicBezTo>
                      <a:pt x="0" y="10391"/>
                      <a:pt x="115" y="10184"/>
                      <a:pt x="208" y="9976"/>
                    </a:cubicBezTo>
                    <a:cubicBezTo>
                      <a:pt x="1878" y="6722"/>
                      <a:pt x="3404" y="3376"/>
                      <a:pt x="4837" y="0"/>
                    </a:cubicBezTo>
                    <a:cubicBezTo>
                      <a:pt x="5339" y="330"/>
                      <a:pt x="5877" y="566"/>
                      <a:pt x="6450" y="717"/>
                    </a:cubicBezTo>
                    <a:cubicBezTo>
                      <a:pt x="5762" y="2272"/>
                      <a:pt x="5074" y="3791"/>
                      <a:pt x="4357" y="5318"/>
                    </a:cubicBezTo>
                    <a:cubicBezTo>
                      <a:pt x="3519" y="7231"/>
                      <a:pt x="2623" y="9166"/>
                      <a:pt x="2387" y="11230"/>
                    </a:cubicBezTo>
                    <a:cubicBezTo>
                      <a:pt x="2358" y="11352"/>
                      <a:pt x="2358" y="11466"/>
                      <a:pt x="2265" y="11560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9" name="Google Shape;3699;p25"/>
              <p:cNvSpPr/>
              <p:nvPr/>
            </p:nvSpPr>
            <p:spPr>
              <a:xfrm rot="5400000" flipH="1">
                <a:off x="1729876" y="84867"/>
                <a:ext cx="194325" cy="489404"/>
              </a:xfrm>
              <a:custGeom>
                <a:avLst/>
                <a:gdLst/>
                <a:ahLst/>
                <a:cxnLst/>
                <a:rect l="l" t="t" r="r" b="b"/>
                <a:pathLst>
                  <a:path w="4423" h="11138" fill="none" extrusionOk="0">
                    <a:moveTo>
                      <a:pt x="4423" y="1"/>
                    </a:moveTo>
                    <a:cubicBezTo>
                      <a:pt x="3319" y="2445"/>
                      <a:pt x="2244" y="4810"/>
                      <a:pt x="1140" y="7253"/>
                    </a:cubicBezTo>
                    <a:cubicBezTo>
                      <a:pt x="603" y="8479"/>
                      <a:pt x="1" y="9790"/>
                      <a:pt x="37" y="11137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0" name="Google Shape;3700;p25"/>
              <p:cNvSpPr/>
              <p:nvPr/>
            </p:nvSpPr>
            <p:spPr>
              <a:xfrm rot="5400000" flipH="1">
                <a:off x="1717587" y="334592"/>
                <a:ext cx="56413" cy="124702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2838" fill="none" extrusionOk="0">
                    <a:moveTo>
                      <a:pt x="1284" y="0"/>
                    </a:moveTo>
                    <a:cubicBezTo>
                      <a:pt x="803" y="925"/>
                      <a:pt x="388" y="1885"/>
                      <a:pt x="1" y="2838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1" name="Google Shape;3701;p25"/>
              <p:cNvSpPr/>
              <p:nvPr/>
            </p:nvSpPr>
            <p:spPr>
              <a:xfrm rot="5400000" flipH="1">
                <a:off x="1438139" y="99840"/>
                <a:ext cx="249068" cy="244087"/>
              </a:xfrm>
              <a:custGeom>
                <a:avLst/>
                <a:gdLst/>
                <a:ahLst/>
                <a:cxnLst/>
                <a:rect l="l" t="t" r="r" b="b"/>
                <a:pathLst>
                  <a:path w="5669" h="5555" fill="none" extrusionOk="0">
                    <a:moveTo>
                      <a:pt x="1398" y="4959"/>
                    </a:moveTo>
                    <a:cubicBezTo>
                      <a:pt x="2179" y="5461"/>
                      <a:pt x="3225" y="5554"/>
                      <a:pt x="4085" y="5225"/>
                    </a:cubicBezTo>
                    <a:cubicBezTo>
                      <a:pt x="4264" y="5139"/>
                      <a:pt x="4479" y="5045"/>
                      <a:pt x="4623" y="4924"/>
                    </a:cubicBezTo>
                    <a:cubicBezTo>
                      <a:pt x="5282" y="4451"/>
                      <a:pt x="5669" y="3526"/>
                      <a:pt x="5612" y="2745"/>
                    </a:cubicBezTo>
                    <a:cubicBezTo>
                      <a:pt x="5583" y="1971"/>
                      <a:pt x="5196" y="1254"/>
                      <a:pt x="4623" y="717"/>
                    </a:cubicBezTo>
                    <a:cubicBezTo>
                      <a:pt x="4150" y="265"/>
                      <a:pt x="3670" y="29"/>
                      <a:pt x="2982" y="29"/>
                    </a:cubicBezTo>
                    <a:cubicBezTo>
                      <a:pt x="2652" y="0"/>
                      <a:pt x="2208" y="86"/>
                      <a:pt x="2000" y="151"/>
                    </a:cubicBezTo>
                    <a:cubicBezTo>
                      <a:pt x="1613" y="265"/>
                      <a:pt x="1369" y="387"/>
                      <a:pt x="1075" y="624"/>
                    </a:cubicBezTo>
                    <a:cubicBezTo>
                      <a:pt x="860" y="774"/>
                      <a:pt x="717" y="925"/>
                      <a:pt x="567" y="1104"/>
                    </a:cubicBezTo>
                    <a:cubicBezTo>
                      <a:pt x="416" y="1312"/>
                      <a:pt x="266" y="1520"/>
                      <a:pt x="144" y="1849"/>
                    </a:cubicBezTo>
                    <a:cubicBezTo>
                      <a:pt x="0" y="2358"/>
                      <a:pt x="58" y="2774"/>
                      <a:pt x="180" y="3225"/>
                    </a:cubicBezTo>
                    <a:cubicBezTo>
                      <a:pt x="266" y="3669"/>
                      <a:pt x="502" y="4092"/>
                      <a:pt x="803" y="4451"/>
                    </a:cubicBezTo>
                    <a:cubicBezTo>
                      <a:pt x="982" y="4630"/>
                      <a:pt x="1161" y="4809"/>
                      <a:pt x="1398" y="4959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2" name="Google Shape;3702;p25"/>
              <p:cNvSpPr/>
              <p:nvPr/>
            </p:nvSpPr>
            <p:spPr>
              <a:xfrm rot="5400000" flipH="1">
                <a:off x="1458284" y="124073"/>
                <a:ext cx="213832" cy="196851"/>
              </a:xfrm>
              <a:custGeom>
                <a:avLst/>
                <a:gdLst/>
                <a:ahLst/>
                <a:cxnLst/>
                <a:rect l="l" t="t" r="r" b="b"/>
                <a:pathLst>
                  <a:path w="4867" h="4480" fill="none" extrusionOk="0">
                    <a:moveTo>
                      <a:pt x="2150" y="180"/>
                    </a:moveTo>
                    <a:cubicBezTo>
                      <a:pt x="2208" y="58"/>
                      <a:pt x="2329" y="29"/>
                      <a:pt x="2444" y="0"/>
                    </a:cubicBezTo>
                    <a:cubicBezTo>
                      <a:pt x="2716" y="0"/>
                      <a:pt x="2982" y="58"/>
                      <a:pt x="3161" y="208"/>
                    </a:cubicBezTo>
                    <a:cubicBezTo>
                      <a:pt x="3197" y="237"/>
                      <a:pt x="3225" y="266"/>
                      <a:pt x="3254" y="266"/>
                    </a:cubicBezTo>
                    <a:lnTo>
                      <a:pt x="3311" y="266"/>
                    </a:lnTo>
                    <a:cubicBezTo>
                      <a:pt x="3670" y="323"/>
                      <a:pt x="3999" y="567"/>
                      <a:pt x="4150" y="896"/>
                    </a:cubicBezTo>
                    <a:cubicBezTo>
                      <a:pt x="4565" y="1133"/>
                      <a:pt x="4773" y="1642"/>
                      <a:pt x="4658" y="2086"/>
                    </a:cubicBezTo>
                    <a:cubicBezTo>
                      <a:pt x="4809" y="2236"/>
                      <a:pt x="4866" y="2473"/>
                      <a:pt x="4866" y="2688"/>
                    </a:cubicBezTo>
                    <a:cubicBezTo>
                      <a:pt x="4838" y="2896"/>
                      <a:pt x="4716" y="3103"/>
                      <a:pt x="4537" y="3225"/>
                    </a:cubicBezTo>
                    <a:cubicBezTo>
                      <a:pt x="4508" y="3254"/>
                      <a:pt x="4508" y="3254"/>
                      <a:pt x="4479" y="3283"/>
                    </a:cubicBezTo>
                    <a:cubicBezTo>
                      <a:pt x="4451" y="3311"/>
                      <a:pt x="4451" y="3340"/>
                      <a:pt x="4415" y="3369"/>
                    </a:cubicBezTo>
                    <a:cubicBezTo>
                      <a:pt x="4300" y="3670"/>
                      <a:pt x="3999" y="3877"/>
                      <a:pt x="3670" y="3906"/>
                    </a:cubicBezTo>
                    <a:cubicBezTo>
                      <a:pt x="3641" y="4085"/>
                      <a:pt x="3490" y="4236"/>
                      <a:pt x="3311" y="4329"/>
                    </a:cubicBezTo>
                    <a:cubicBezTo>
                      <a:pt x="3161" y="4386"/>
                      <a:pt x="2953" y="4415"/>
                      <a:pt x="2774" y="4444"/>
                    </a:cubicBezTo>
                    <a:cubicBezTo>
                      <a:pt x="2566" y="4479"/>
                      <a:pt x="2329" y="4479"/>
                      <a:pt x="2208" y="4329"/>
                    </a:cubicBezTo>
                    <a:cubicBezTo>
                      <a:pt x="2150" y="4415"/>
                      <a:pt x="1971" y="4415"/>
                      <a:pt x="1849" y="4386"/>
                    </a:cubicBezTo>
                    <a:cubicBezTo>
                      <a:pt x="1520" y="4329"/>
                      <a:pt x="1226" y="4121"/>
                      <a:pt x="1011" y="3849"/>
                    </a:cubicBezTo>
                    <a:cubicBezTo>
                      <a:pt x="982" y="3820"/>
                      <a:pt x="982" y="3791"/>
                      <a:pt x="953" y="3791"/>
                    </a:cubicBezTo>
                    <a:cubicBezTo>
                      <a:pt x="925" y="3763"/>
                      <a:pt x="896" y="3727"/>
                      <a:pt x="832" y="3727"/>
                    </a:cubicBezTo>
                    <a:cubicBezTo>
                      <a:pt x="509" y="3548"/>
                      <a:pt x="330" y="3189"/>
                      <a:pt x="330" y="2802"/>
                    </a:cubicBezTo>
                    <a:cubicBezTo>
                      <a:pt x="208" y="2717"/>
                      <a:pt x="115" y="2595"/>
                      <a:pt x="86" y="2444"/>
                    </a:cubicBezTo>
                    <a:cubicBezTo>
                      <a:pt x="29" y="2265"/>
                      <a:pt x="0" y="2086"/>
                      <a:pt x="29" y="1935"/>
                    </a:cubicBezTo>
                    <a:cubicBezTo>
                      <a:pt x="86" y="1756"/>
                      <a:pt x="180" y="1577"/>
                      <a:pt x="330" y="1520"/>
                    </a:cubicBezTo>
                    <a:cubicBezTo>
                      <a:pt x="416" y="1462"/>
                      <a:pt x="359" y="1369"/>
                      <a:pt x="359" y="1283"/>
                    </a:cubicBezTo>
                    <a:cubicBezTo>
                      <a:pt x="330" y="1133"/>
                      <a:pt x="445" y="1011"/>
                      <a:pt x="538" y="925"/>
                    </a:cubicBezTo>
                    <a:cubicBezTo>
                      <a:pt x="595" y="832"/>
                      <a:pt x="688" y="746"/>
                      <a:pt x="774" y="681"/>
                    </a:cubicBezTo>
                    <a:cubicBezTo>
                      <a:pt x="867" y="624"/>
                      <a:pt x="982" y="595"/>
                      <a:pt x="1104" y="595"/>
                    </a:cubicBezTo>
                    <a:cubicBezTo>
                      <a:pt x="1161" y="624"/>
                      <a:pt x="1226" y="624"/>
                      <a:pt x="1254" y="595"/>
                    </a:cubicBezTo>
                    <a:lnTo>
                      <a:pt x="1254" y="473"/>
                    </a:lnTo>
                    <a:cubicBezTo>
                      <a:pt x="1254" y="359"/>
                      <a:pt x="1405" y="237"/>
                      <a:pt x="1520" y="208"/>
                    </a:cubicBezTo>
                    <a:cubicBezTo>
                      <a:pt x="1727" y="115"/>
                      <a:pt x="1971" y="58"/>
                      <a:pt x="2150" y="180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3" name="Google Shape;3703;p25"/>
              <p:cNvSpPr/>
              <p:nvPr/>
            </p:nvSpPr>
            <p:spPr>
              <a:xfrm rot="5400000" flipH="1">
                <a:off x="1480795" y="214608"/>
                <a:ext cx="68055" cy="82827"/>
              </a:xfrm>
              <a:custGeom>
                <a:avLst/>
                <a:gdLst/>
                <a:ahLst/>
                <a:cxnLst/>
                <a:rect l="l" t="t" r="r" b="b"/>
                <a:pathLst>
                  <a:path w="1549" h="1885" fill="none" extrusionOk="0">
                    <a:moveTo>
                      <a:pt x="1312" y="1885"/>
                    </a:moveTo>
                    <a:cubicBezTo>
                      <a:pt x="1405" y="1462"/>
                      <a:pt x="1519" y="925"/>
                      <a:pt x="1519" y="509"/>
                    </a:cubicBezTo>
                    <a:cubicBezTo>
                      <a:pt x="1491" y="301"/>
                      <a:pt x="1548" y="151"/>
                      <a:pt x="1462" y="29"/>
                    </a:cubicBezTo>
                    <a:cubicBezTo>
                      <a:pt x="1433" y="0"/>
                      <a:pt x="1369" y="0"/>
                      <a:pt x="1312" y="0"/>
                    </a:cubicBezTo>
                    <a:cubicBezTo>
                      <a:pt x="1283" y="29"/>
                      <a:pt x="1161" y="151"/>
                      <a:pt x="1104" y="208"/>
                    </a:cubicBezTo>
                    <a:cubicBezTo>
                      <a:pt x="831" y="659"/>
                      <a:pt x="444" y="1018"/>
                      <a:pt x="0" y="1283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4" name="Google Shape;3704;p25"/>
              <p:cNvSpPr/>
              <p:nvPr/>
            </p:nvSpPr>
            <p:spPr>
              <a:xfrm rot="5400000" flipH="1">
                <a:off x="1508368" y="264500"/>
                <a:ext cx="82510" cy="18323"/>
              </a:xfrm>
              <a:custGeom>
                <a:avLst/>
                <a:gdLst/>
                <a:ahLst/>
                <a:cxnLst/>
                <a:rect l="l" t="t" r="r" b="b"/>
                <a:pathLst>
                  <a:path w="1878" h="417" fill="none" extrusionOk="0">
                    <a:moveTo>
                      <a:pt x="1878" y="123"/>
                    </a:moveTo>
                    <a:lnTo>
                      <a:pt x="1878" y="58"/>
                    </a:lnTo>
                    <a:cubicBezTo>
                      <a:pt x="1878" y="30"/>
                      <a:pt x="1849" y="30"/>
                      <a:pt x="1849" y="30"/>
                    </a:cubicBezTo>
                    <a:cubicBezTo>
                      <a:pt x="1792" y="1"/>
                      <a:pt x="1698" y="1"/>
                      <a:pt x="1641" y="1"/>
                    </a:cubicBezTo>
                    <a:cubicBezTo>
                      <a:pt x="1311" y="1"/>
                      <a:pt x="860" y="123"/>
                      <a:pt x="566" y="237"/>
                    </a:cubicBezTo>
                    <a:cubicBezTo>
                      <a:pt x="358" y="302"/>
                      <a:pt x="179" y="359"/>
                      <a:pt x="0" y="416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5" name="Google Shape;3705;p25"/>
              <p:cNvSpPr/>
              <p:nvPr/>
            </p:nvSpPr>
            <p:spPr>
              <a:xfrm rot="5400000" flipH="1">
                <a:off x="1539060" y="252087"/>
                <a:ext cx="78732" cy="41919"/>
              </a:xfrm>
              <a:custGeom>
                <a:avLst/>
                <a:gdLst/>
                <a:ahLst/>
                <a:cxnLst/>
                <a:rect l="l" t="t" r="r" b="b"/>
                <a:pathLst>
                  <a:path w="1792" h="954" fill="none" extrusionOk="0">
                    <a:moveTo>
                      <a:pt x="1792" y="954"/>
                    </a:moveTo>
                    <a:lnTo>
                      <a:pt x="1792" y="868"/>
                    </a:lnTo>
                    <a:cubicBezTo>
                      <a:pt x="1763" y="832"/>
                      <a:pt x="1763" y="803"/>
                      <a:pt x="1735" y="774"/>
                    </a:cubicBezTo>
                    <a:cubicBezTo>
                      <a:pt x="1133" y="473"/>
                      <a:pt x="595" y="237"/>
                      <a:pt x="0" y="0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6" name="Google Shape;3706;p25"/>
              <p:cNvSpPr/>
              <p:nvPr/>
            </p:nvSpPr>
            <p:spPr>
              <a:xfrm rot="5400000" flipH="1">
                <a:off x="1576517" y="218672"/>
                <a:ext cx="47274" cy="72193"/>
              </a:xfrm>
              <a:custGeom>
                <a:avLst/>
                <a:gdLst/>
                <a:ahLst/>
                <a:cxnLst/>
                <a:rect l="l" t="t" r="r" b="b"/>
                <a:pathLst>
                  <a:path w="1076" h="1643" fill="none" extrusionOk="0">
                    <a:moveTo>
                      <a:pt x="1047" y="1642"/>
                    </a:moveTo>
                    <a:cubicBezTo>
                      <a:pt x="1075" y="1585"/>
                      <a:pt x="1047" y="1556"/>
                      <a:pt x="1047" y="1527"/>
                    </a:cubicBezTo>
                    <a:cubicBezTo>
                      <a:pt x="867" y="1105"/>
                      <a:pt x="566" y="660"/>
                      <a:pt x="330" y="302"/>
                    </a:cubicBezTo>
                    <a:cubicBezTo>
                      <a:pt x="244" y="180"/>
                      <a:pt x="151" y="58"/>
                      <a:pt x="0" y="1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7" name="Google Shape;3707;p25"/>
              <p:cNvSpPr/>
              <p:nvPr/>
            </p:nvSpPr>
            <p:spPr>
              <a:xfrm rot="5400000" flipH="1">
                <a:off x="1494503" y="164083"/>
                <a:ext cx="58917" cy="67096"/>
              </a:xfrm>
              <a:custGeom>
                <a:avLst/>
                <a:gdLst/>
                <a:ahLst/>
                <a:cxnLst/>
                <a:rect l="l" t="t" r="r" b="b"/>
                <a:pathLst>
                  <a:path w="1341" h="1527" fill="none" extrusionOk="0">
                    <a:moveTo>
                      <a:pt x="1341" y="1527"/>
                    </a:moveTo>
                    <a:cubicBezTo>
                      <a:pt x="1283" y="1405"/>
                      <a:pt x="1226" y="1283"/>
                      <a:pt x="1133" y="1169"/>
                    </a:cubicBezTo>
                    <a:cubicBezTo>
                      <a:pt x="1075" y="1075"/>
                      <a:pt x="1011" y="1018"/>
                      <a:pt x="954" y="925"/>
                    </a:cubicBezTo>
                    <a:cubicBezTo>
                      <a:pt x="774" y="746"/>
                      <a:pt x="473" y="416"/>
                      <a:pt x="294" y="237"/>
                    </a:cubicBezTo>
                    <a:cubicBezTo>
                      <a:pt x="208" y="151"/>
                      <a:pt x="115" y="58"/>
                      <a:pt x="0" y="1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8" name="Google Shape;3708;p25"/>
              <p:cNvSpPr/>
              <p:nvPr/>
            </p:nvSpPr>
            <p:spPr>
              <a:xfrm rot="5400000" flipH="1">
                <a:off x="1495120" y="156836"/>
                <a:ext cx="85366" cy="39414"/>
              </a:xfrm>
              <a:custGeom>
                <a:avLst/>
                <a:gdLst/>
                <a:ahLst/>
                <a:cxnLst/>
                <a:rect l="l" t="t" r="r" b="b"/>
                <a:pathLst>
                  <a:path w="1943" h="897" fill="none" extrusionOk="0">
                    <a:moveTo>
                      <a:pt x="1" y="58"/>
                    </a:moveTo>
                    <a:cubicBezTo>
                      <a:pt x="29" y="29"/>
                      <a:pt x="58" y="1"/>
                      <a:pt x="115" y="1"/>
                    </a:cubicBezTo>
                    <a:cubicBezTo>
                      <a:pt x="180" y="1"/>
                      <a:pt x="208" y="29"/>
                      <a:pt x="266" y="29"/>
                    </a:cubicBezTo>
                    <a:cubicBezTo>
                      <a:pt x="896" y="302"/>
                      <a:pt x="1341" y="595"/>
                      <a:pt x="1943" y="896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9" name="Google Shape;3709;p25"/>
              <p:cNvSpPr/>
              <p:nvPr/>
            </p:nvSpPr>
            <p:spPr>
              <a:xfrm rot="5400000" flipH="1">
                <a:off x="1519991" y="164702"/>
                <a:ext cx="92000" cy="12040"/>
              </a:xfrm>
              <a:custGeom>
                <a:avLst/>
                <a:gdLst/>
                <a:ahLst/>
                <a:cxnLst/>
                <a:rect l="l" t="t" r="r" b="b"/>
                <a:pathLst>
                  <a:path w="2094" h="274" fill="none" extrusionOk="0">
                    <a:moveTo>
                      <a:pt x="1" y="273"/>
                    </a:moveTo>
                    <a:cubicBezTo>
                      <a:pt x="123" y="245"/>
                      <a:pt x="237" y="209"/>
                      <a:pt x="359" y="209"/>
                    </a:cubicBezTo>
                    <a:cubicBezTo>
                      <a:pt x="839" y="151"/>
                      <a:pt x="1585" y="30"/>
                      <a:pt x="2093" y="1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0" name="Google Shape;3710;p25"/>
              <p:cNvSpPr/>
              <p:nvPr/>
            </p:nvSpPr>
            <p:spPr>
              <a:xfrm rot="5400000" flipH="1">
                <a:off x="1561864" y="153056"/>
                <a:ext cx="68363" cy="56419"/>
              </a:xfrm>
              <a:custGeom>
                <a:avLst/>
                <a:gdLst/>
                <a:ahLst/>
                <a:cxnLst/>
                <a:rect l="l" t="t" r="r" b="b"/>
                <a:pathLst>
                  <a:path w="1556" h="1284" fill="none" extrusionOk="0">
                    <a:moveTo>
                      <a:pt x="1" y="1283"/>
                    </a:moveTo>
                    <a:cubicBezTo>
                      <a:pt x="388" y="925"/>
                      <a:pt x="1255" y="237"/>
                      <a:pt x="1556" y="0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1" name="Google Shape;3711;p25"/>
              <p:cNvSpPr/>
              <p:nvPr/>
            </p:nvSpPr>
            <p:spPr>
              <a:xfrm rot="5400000" flipH="1">
                <a:off x="1608020" y="187214"/>
                <a:ext cx="10413" cy="85068"/>
              </a:xfrm>
              <a:custGeom>
                <a:avLst/>
                <a:gdLst/>
                <a:ahLst/>
                <a:cxnLst/>
                <a:rect l="l" t="t" r="r" b="b"/>
                <a:pathLst>
                  <a:path w="237" h="1936" fill="none" extrusionOk="0">
                    <a:moveTo>
                      <a:pt x="151" y="1936"/>
                    </a:moveTo>
                    <a:cubicBezTo>
                      <a:pt x="208" y="1878"/>
                      <a:pt x="208" y="1792"/>
                      <a:pt x="208" y="1699"/>
                    </a:cubicBezTo>
                    <a:cubicBezTo>
                      <a:pt x="237" y="1491"/>
                      <a:pt x="237" y="1076"/>
                      <a:pt x="208" y="861"/>
                    </a:cubicBezTo>
                    <a:cubicBezTo>
                      <a:pt x="179" y="474"/>
                      <a:pt x="151" y="237"/>
                      <a:pt x="0" y="1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2" name="Google Shape;3712;p25"/>
              <p:cNvSpPr/>
              <p:nvPr/>
            </p:nvSpPr>
            <p:spPr>
              <a:xfrm rot="5400000" flipH="1">
                <a:off x="1591632" y="164236"/>
                <a:ext cx="39410" cy="81289"/>
              </a:xfrm>
              <a:custGeom>
                <a:avLst/>
                <a:gdLst/>
                <a:ahLst/>
                <a:cxnLst/>
                <a:rect l="l" t="t" r="r" b="b"/>
                <a:pathLst>
                  <a:path w="897" h="1850" fill="none" extrusionOk="0">
                    <a:moveTo>
                      <a:pt x="1" y="1850"/>
                    </a:moveTo>
                    <a:cubicBezTo>
                      <a:pt x="29" y="1850"/>
                      <a:pt x="94" y="1850"/>
                      <a:pt x="123" y="1821"/>
                    </a:cubicBezTo>
                    <a:cubicBezTo>
                      <a:pt x="151" y="1792"/>
                      <a:pt x="180" y="1764"/>
                      <a:pt x="180" y="1706"/>
                    </a:cubicBezTo>
                    <a:cubicBezTo>
                      <a:pt x="273" y="1556"/>
                      <a:pt x="811" y="273"/>
                      <a:pt x="897" y="1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3" name="Google Shape;3713;p25"/>
              <p:cNvSpPr/>
              <p:nvPr/>
            </p:nvSpPr>
            <p:spPr>
              <a:xfrm rot="5400000" flipH="1">
                <a:off x="1553359" y="214150"/>
                <a:ext cx="23681" cy="23640"/>
              </a:xfrm>
              <a:custGeom>
                <a:avLst/>
                <a:gdLst/>
                <a:ahLst/>
                <a:cxnLst/>
                <a:rect l="l" t="t" r="r" b="b"/>
                <a:pathLst>
                  <a:path w="539" h="538" fill="none" extrusionOk="0">
                    <a:moveTo>
                      <a:pt x="94" y="502"/>
                    </a:moveTo>
                    <a:lnTo>
                      <a:pt x="216" y="502"/>
                    </a:lnTo>
                    <a:cubicBezTo>
                      <a:pt x="216" y="502"/>
                      <a:pt x="244" y="502"/>
                      <a:pt x="244" y="538"/>
                    </a:cubicBezTo>
                    <a:lnTo>
                      <a:pt x="330" y="538"/>
                    </a:lnTo>
                    <a:cubicBezTo>
                      <a:pt x="395" y="538"/>
                      <a:pt x="452" y="502"/>
                      <a:pt x="481" y="445"/>
                    </a:cubicBezTo>
                    <a:cubicBezTo>
                      <a:pt x="510" y="387"/>
                      <a:pt x="538" y="323"/>
                      <a:pt x="538" y="265"/>
                    </a:cubicBezTo>
                    <a:lnTo>
                      <a:pt x="538" y="208"/>
                    </a:lnTo>
                    <a:cubicBezTo>
                      <a:pt x="510" y="179"/>
                      <a:pt x="510" y="179"/>
                      <a:pt x="481" y="179"/>
                    </a:cubicBezTo>
                    <a:cubicBezTo>
                      <a:pt x="452" y="144"/>
                      <a:pt x="424" y="115"/>
                      <a:pt x="395" y="58"/>
                    </a:cubicBezTo>
                    <a:cubicBezTo>
                      <a:pt x="395" y="29"/>
                      <a:pt x="359" y="0"/>
                      <a:pt x="330" y="0"/>
                    </a:cubicBezTo>
                    <a:lnTo>
                      <a:pt x="302" y="29"/>
                    </a:lnTo>
                    <a:cubicBezTo>
                      <a:pt x="302" y="58"/>
                      <a:pt x="273" y="58"/>
                      <a:pt x="273" y="86"/>
                    </a:cubicBezTo>
                    <a:cubicBezTo>
                      <a:pt x="244" y="115"/>
                      <a:pt x="151" y="115"/>
                      <a:pt x="123" y="144"/>
                    </a:cubicBezTo>
                    <a:lnTo>
                      <a:pt x="94" y="144"/>
                    </a:lnTo>
                    <a:cubicBezTo>
                      <a:pt x="94" y="179"/>
                      <a:pt x="94" y="179"/>
                      <a:pt x="123" y="179"/>
                    </a:cubicBezTo>
                    <a:cubicBezTo>
                      <a:pt x="151" y="265"/>
                      <a:pt x="65" y="265"/>
                      <a:pt x="37" y="323"/>
                    </a:cubicBezTo>
                    <a:cubicBezTo>
                      <a:pt x="1" y="387"/>
                      <a:pt x="65" y="473"/>
                      <a:pt x="94" y="502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4" name="Google Shape;3714;p25"/>
              <p:cNvSpPr/>
              <p:nvPr/>
            </p:nvSpPr>
            <p:spPr>
              <a:xfrm rot="5400000" flipH="1">
                <a:off x="1564057" y="228320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5" name="Google Shape;3715;p25"/>
              <p:cNvSpPr/>
              <p:nvPr/>
            </p:nvSpPr>
            <p:spPr>
              <a:xfrm rot="5400000" flipH="1">
                <a:off x="2428611" y="293929"/>
                <a:ext cx="211327" cy="135467"/>
              </a:xfrm>
              <a:custGeom>
                <a:avLst/>
                <a:gdLst/>
                <a:ahLst/>
                <a:cxnLst/>
                <a:rect l="l" t="t" r="r" b="b"/>
                <a:pathLst>
                  <a:path w="4810" h="3083" fill="none" extrusionOk="0">
                    <a:moveTo>
                      <a:pt x="1971" y="395"/>
                    </a:moveTo>
                    <a:cubicBezTo>
                      <a:pt x="2244" y="331"/>
                      <a:pt x="2423" y="1"/>
                      <a:pt x="2717" y="1"/>
                    </a:cubicBezTo>
                    <a:cubicBezTo>
                      <a:pt x="3018" y="1"/>
                      <a:pt x="3168" y="359"/>
                      <a:pt x="3433" y="481"/>
                    </a:cubicBezTo>
                    <a:cubicBezTo>
                      <a:pt x="3677" y="574"/>
                      <a:pt x="3913" y="510"/>
                      <a:pt x="4150" y="510"/>
                    </a:cubicBezTo>
                    <a:cubicBezTo>
                      <a:pt x="4393" y="481"/>
                      <a:pt x="4659" y="538"/>
                      <a:pt x="4752" y="753"/>
                    </a:cubicBezTo>
                    <a:cubicBezTo>
                      <a:pt x="4809" y="932"/>
                      <a:pt x="4752" y="1112"/>
                      <a:pt x="4630" y="1226"/>
                    </a:cubicBezTo>
                    <a:cubicBezTo>
                      <a:pt x="4544" y="1377"/>
                      <a:pt x="4422" y="1499"/>
                      <a:pt x="4329" y="1649"/>
                    </a:cubicBezTo>
                    <a:cubicBezTo>
                      <a:pt x="4272" y="1792"/>
                      <a:pt x="4272" y="1943"/>
                      <a:pt x="4186" y="2065"/>
                    </a:cubicBezTo>
                    <a:cubicBezTo>
                      <a:pt x="4064" y="2244"/>
                      <a:pt x="3856" y="2301"/>
                      <a:pt x="3677" y="2330"/>
                    </a:cubicBezTo>
                    <a:cubicBezTo>
                      <a:pt x="3469" y="2366"/>
                      <a:pt x="3254" y="2330"/>
                      <a:pt x="3046" y="2301"/>
                    </a:cubicBezTo>
                    <a:cubicBezTo>
                      <a:pt x="2989" y="2301"/>
                      <a:pt x="2896" y="2301"/>
                      <a:pt x="2838" y="2366"/>
                    </a:cubicBezTo>
                    <a:cubicBezTo>
                      <a:pt x="2717" y="2423"/>
                      <a:pt x="2717" y="2545"/>
                      <a:pt x="2631" y="2660"/>
                    </a:cubicBezTo>
                    <a:cubicBezTo>
                      <a:pt x="2451" y="2932"/>
                      <a:pt x="2000" y="2839"/>
                      <a:pt x="1677" y="2903"/>
                    </a:cubicBezTo>
                    <a:cubicBezTo>
                      <a:pt x="1527" y="2932"/>
                      <a:pt x="1376" y="3018"/>
                      <a:pt x="1197" y="3047"/>
                    </a:cubicBezTo>
                    <a:cubicBezTo>
                      <a:pt x="810" y="3082"/>
                      <a:pt x="481" y="2781"/>
                      <a:pt x="273" y="2452"/>
                    </a:cubicBezTo>
                    <a:cubicBezTo>
                      <a:pt x="122" y="2215"/>
                      <a:pt x="1" y="1943"/>
                      <a:pt x="1" y="1649"/>
                    </a:cubicBezTo>
                    <a:cubicBezTo>
                      <a:pt x="29" y="1348"/>
                      <a:pt x="180" y="1047"/>
                      <a:pt x="452" y="961"/>
                    </a:cubicBezTo>
                    <a:cubicBezTo>
                      <a:pt x="538" y="932"/>
                      <a:pt x="631" y="932"/>
                      <a:pt x="717" y="868"/>
                    </a:cubicBezTo>
                    <a:cubicBezTo>
                      <a:pt x="868" y="782"/>
                      <a:pt x="896" y="538"/>
                      <a:pt x="1018" y="424"/>
                    </a:cubicBezTo>
                    <a:cubicBezTo>
                      <a:pt x="1283" y="216"/>
                      <a:pt x="1677" y="481"/>
                      <a:pt x="1971" y="395"/>
                    </a:cubicBezTo>
                    <a:close/>
                  </a:path>
                </a:pathLst>
              </a:custGeom>
              <a:noFill/>
              <a:ln w="3050" cap="rnd" cmpd="sng">
                <a:solidFill>
                  <a:srgbClr val="28481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6" name="Google Shape;3716;p25"/>
              <p:cNvSpPr/>
              <p:nvPr/>
            </p:nvSpPr>
            <p:spPr>
              <a:xfrm rot="5400000" flipH="1">
                <a:off x="2440604" y="346524"/>
                <a:ext cx="176970" cy="58924"/>
              </a:xfrm>
              <a:custGeom>
                <a:avLst/>
                <a:gdLst/>
                <a:ahLst/>
                <a:cxnLst/>
                <a:rect l="l" t="t" r="r" b="b"/>
                <a:pathLst>
                  <a:path w="4028" h="1341" fill="none" extrusionOk="0">
                    <a:moveTo>
                      <a:pt x="4027" y="1"/>
                    </a:moveTo>
                    <a:cubicBezTo>
                      <a:pt x="3311" y="58"/>
                      <a:pt x="2594" y="151"/>
                      <a:pt x="1878" y="330"/>
                    </a:cubicBezTo>
                    <a:cubicBezTo>
                      <a:pt x="1190" y="538"/>
                      <a:pt x="537" y="839"/>
                      <a:pt x="0" y="1341"/>
                    </a:cubicBezTo>
                  </a:path>
                </a:pathLst>
              </a:custGeom>
              <a:noFill/>
              <a:ln w="3050" cap="rnd" cmpd="sng">
                <a:solidFill>
                  <a:srgbClr val="28481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7" name="Google Shape;3717;p25"/>
              <p:cNvSpPr/>
              <p:nvPr/>
            </p:nvSpPr>
            <p:spPr>
              <a:xfrm rot="5400000" flipH="1">
                <a:off x="2599913" y="21592"/>
                <a:ext cx="251967" cy="240308"/>
              </a:xfrm>
              <a:custGeom>
                <a:avLst/>
                <a:gdLst/>
                <a:ahLst/>
                <a:cxnLst/>
                <a:rect l="l" t="t" r="r" b="b"/>
                <a:pathLst>
                  <a:path w="5735" h="5469" fill="none" extrusionOk="0">
                    <a:moveTo>
                      <a:pt x="2896" y="5412"/>
                    </a:moveTo>
                    <a:cubicBezTo>
                      <a:pt x="3763" y="5261"/>
                      <a:pt x="4566" y="4810"/>
                      <a:pt x="5132" y="4122"/>
                    </a:cubicBezTo>
                    <a:cubicBezTo>
                      <a:pt x="5462" y="3706"/>
                      <a:pt x="5734" y="3197"/>
                      <a:pt x="5734" y="2660"/>
                    </a:cubicBezTo>
                    <a:cubicBezTo>
                      <a:pt x="5734" y="2094"/>
                      <a:pt x="5404" y="1556"/>
                      <a:pt x="4896" y="1377"/>
                    </a:cubicBezTo>
                    <a:cubicBezTo>
                      <a:pt x="4566" y="1255"/>
                      <a:pt x="4179" y="1320"/>
                      <a:pt x="3849" y="1406"/>
                    </a:cubicBezTo>
                    <a:cubicBezTo>
                      <a:pt x="3727" y="1470"/>
                      <a:pt x="3613" y="1499"/>
                      <a:pt x="3491" y="1499"/>
                    </a:cubicBezTo>
                    <a:cubicBezTo>
                      <a:pt x="3190" y="1470"/>
                      <a:pt x="3190" y="1255"/>
                      <a:pt x="3161" y="1019"/>
                    </a:cubicBezTo>
                    <a:cubicBezTo>
                      <a:pt x="3104" y="753"/>
                      <a:pt x="3011" y="481"/>
                      <a:pt x="2832" y="302"/>
                    </a:cubicBezTo>
                    <a:cubicBezTo>
                      <a:pt x="2567" y="65"/>
                      <a:pt x="2180" y="1"/>
                      <a:pt x="1850" y="94"/>
                    </a:cubicBezTo>
                    <a:cubicBezTo>
                      <a:pt x="1520" y="180"/>
                      <a:pt x="1219" y="424"/>
                      <a:pt x="983" y="660"/>
                    </a:cubicBezTo>
                    <a:cubicBezTo>
                      <a:pt x="323" y="1377"/>
                      <a:pt x="1" y="2452"/>
                      <a:pt x="180" y="3405"/>
                    </a:cubicBezTo>
                    <a:cubicBezTo>
                      <a:pt x="266" y="3828"/>
                      <a:pt x="445" y="4272"/>
                      <a:pt x="832" y="4451"/>
                    </a:cubicBezTo>
                    <a:cubicBezTo>
                      <a:pt x="1133" y="4630"/>
                      <a:pt x="1520" y="4602"/>
                      <a:pt x="1793" y="4810"/>
                    </a:cubicBezTo>
                    <a:cubicBezTo>
                      <a:pt x="2058" y="4989"/>
                      <a:pt x="2180" y="5318"/>
                      <a:pt x="2473" y="5412"/>
                    </a:cubicBezTo>
                    <a:cubicBezTo>
                      <a:pt x="2624" y="5469"/>
                      <a:pt x="2774" y="5440"/>
                      <a:pt x="2896" y="5412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8" name="Google Shape;3718;p25"/>
              <p:cNvSpPr/>
              <p:nvPr/>
            </p:nvSpPr>
            <p:spPr>
              <a:xfrm rot="5400000" flipH="1">
                <a:off x="2651711" y="86623"/>
                <a:ext cx="120602" cy="115606"/>
              </a:xfrm>
              <a:custGeom>
                <a:avLst/>
                <a:gdLst/>
                <a:ahLst/>
                <a:cxnLst/>
                <a:rect l="l" t="t" r="r" b="b"/>
                <a:pathLst>
                  <a:path w="2745" h="2631" fill="none" extrusionOk="0">
                    <a:moveTo>
                      <a:pt x="1011" y="58"/>
                    </a:moveTo>
                    <a:cubicBezTo>
                      <a:pt x="746" y="0"/>
                      <a:pt x="416" y="93"/>
                      <a:pt x="237" y="330"/>
                    </a:cubicBezTo>
                    <a:cubicBezTo>
                      <a:pt x="58" y="509"/>
                      <a:pt x="0" y="810"/>
                      <a:pt x="29" y="1046"/>
                    </a:cubicBezTo>
                    <a:cubicBezTo>
                      <a:pt x="29" y="1312"/>
                      <a:pt x="115" y="1584"/>
                      <a:pt x="208" y="1820"/>
                    </a:cubicBezTo>
                    <a:cubicBezTo>
                      <a:pt x="294" y="2028"/>
                      <a:pt x="387" y="2243"/>
                      <a:pt x="473" y="2480"/>
                    </a:cubicBezTo>
                    <a:cubicBezTo>
                      <a:pt x="502" y="2508"/>
                      <a:pt x="502" y="2508"/>
                      <a:pt x="538" y="2537"/>
                    </a:cubicBezTo>
                    <a:cubicBezTo>
                      <a:pt x="538" y="2566"/>
                      <a:pt x="566" y="2566"/>
                      <a:pt x="595" y="2566"/>
                    </a:cubicBezTo>
                    <a:cubicBezTo>
                      <a:pt x="746" y="2630"/>
                      <a:pt x="896" y="2602"/>
                      <a:pt x="1075" y="2537"/>
                    </a:cubicBezTo>
                    <a:cubicBezTo>
                      <a:pt x="1369" y="2451"/>
                      <a:pt x="1699" y="2329"/>
                      <a:pt x="2000" y="2207"/>
                    </a:cubicBezTo>
                    <a:cubicBezTo>
                      <a:pt x="2150" y="2121"/>
                      <a:pt x="2293" y="2064"/>
                      <a:pt x="2444" y="1942"/>
                    </a:cubicBezTo>
                    <a:cubicBezTo>
                      <a:pt x="2594" y="1792"/>
                      <a:pt x="2688" y="1613"/>
                      <a:pt x="2716" y="1405"/>
                    </a:cubicBezTo>
                    <a:cubicBezTo>
                      <a:pt x="2745" y="1226"/>
                      <a:pt x="2688" y="989"/>
                      <a:pt x="2537" y="867"/>
                    </a:cubicBezTo>
                    <a:cubicBezTo>
                      <a:pt x="2415" y="746"/>
                      <a:pt x="2236" y="688"/>
                      <a:pt x="2086" y="660"/>
                    </a:cubicBezTo>
                    <a:cubicBezTo>
                      <a:pt x="1906" y="660"/>
                      <a:pt x="1727" y="688"/>
                      <a:pt x="1577" y="717"/>
                    </a:cubicBezTo>
                    <a:lnTo>
                      <a:pt x="1519" y="717"/>
                    </a:lnTo>
                    <a:cubicBezTo>
                      <a:pt x="1491" y="717"/>
                      <a:pt x="1491" y="566"/>
                      <a:pt x="1491" y="538"/>
                    </a:cubicBezTo>
                    <a:cubicBezTo>
                      <a:pt x="1462" y="452"/>
                      <a:pt x="1434" y="387"/>
                      <a:pt x="1369" y="330"/>
                    </a:cubicBezTo>
                    <a:cubicBezTo>
                      <a:pt x="1283" y="208"/>
                      <a:pt x="1161" y="122"/>
                      <a:pt x="1011" y="58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9" name="Google Shape;3719;p25"/>
              <p:cNvSpPr/>
              <p:nvPr/>
            </p:nvSpPr>
            <p:spPr>
              <a:xfrm rot="5400000" flipH="1">
                <a:off x="2698808" y="126126"/>
                <a:ext cx="13224" cy="23684"/>
              </a:xfrm>
              <a:custGeom>
                <a:avLst/>
                <a:gdLst/>
                <a:ahLst/>
                <a:cxnLst/>
                <a:rect l="l" t="t" r="r" b="b"/>
                <a:pathLst>
                  <a:path w="301" h="539" fill="none" extrusionOk="0">
                    <a:moveTo>
                      <a:pt x="0" y="331"/>
                    </a:moveTo>
                    <a:cubicBezTo>
                      <a:pt x="0" y="417"/>
                      <a:pt x="0" y="474"/>
                      <a:pt x="65" y="510"/>
                    </a:cubicBezTo>
                    <a:cubicBezTo>
                      <a:pt x="122" y="538"/>
                      <a:pt x="208" y="538"/>
                      <a:pt x="244" y="474"/>
                    </a:cubicBezTo>
                    <a:cubicBezTo>
                      <a:pt x="301" y="417"/>
                      <a:pt x="301" y="359"/>
                      <a:pt x="301" y="295"/>
                    </a:cubicBezTo>
                    <a:cubicBezTo>
                      <a:pt x="301" y="209"/>
                      <a:pt x="301" y="116"/>
                      <a:pt x="272" y="30"/>
                    </a:cubicBezTo>
                    <a:cubicBezTo>
                      <a:pt x="244" y="1"/>
                      <a:pt x="208" y="1"/>
                      <a:pt x="208" y="1"/>
                    </a:cubicBezTo>
                    <a:cubicBezTo>
                      <a:pt x="65" y="58"/>
                      <a:pt x="0" y="209"/>
                      <a:pt x="0" y="331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0" name="Google Shape;3720;p25"/>
              <p:cNvSpPr/>
              <p:nvPr/>
            </p:nvSpPr>
            <p:spPr>
              <a:xfrm rot="5400000" flipH="1">
                <a:off x="2647160" y="398499"/>
                <a:ext cx="73371" cy="69293"/>
              </a:xfrm>
              <a:custGeom>
                <a:avLst/>
                <a:gdLst/>
                <a:ahLst/>
                <a:cxnLst/>
                <a:rect l="l" t="t" r="r" b="b"/>
                <a:pathLst>
                  <a:path w="1670" h="1577" fill="none" extrusionOk="0">
                    <a:moveTo>
                      <a:pt x="301" y="265"/>
                    </a:moveTo>
                    <a:cubicBezTo>
                      <a:pt x="122" y="416"/>
                      <a:pt x="0" y="681"/>
                      <a:pt x="0" y="953"/>
                    </a:cubicBezTo>
                    <a:cubicBezTo>
                      <a:pt x="0" y="1011"/>
                      <a:pt x="0" y="1104"/>
                      <a:pt x="29" y="1161"/>
                    </a:cubicBezTo>
                    <a:cubicBezTo>
                      <a:pt x="58" y="1254"/>
                      <a:pt x="122" y="1312"/>
                      <a:pt x="208" y="1340"/>
                    </a:cubicBezTo>
                    <a:cubicBezTo>
                      <a:pt x="416" y="1520"/>
                      <a:pt x="659" y="1577"/>
                      <a:pt x="925" y="1577"/>
                    </a:cubicBezTo>
                    <a:cubicBezTo>
                      <a:pt x="1018" y="1577"/>
                      <a:pt x="1075" y="1577"/>
                      <a:pt x="1161" y="1548"/>
                    </a:cubicBezTo>
                    <a:cubicBezTo>
                      <a:pt x="1462" y="1462"/>
                      <a:pt x="1670" y="1161"/>
                      <a:pt x="1670" y="860"/>
                    </a:cubicBezTo>
                    <a:cubicBezTo>
                      <a:pt x="1670" y="538"/>
                      <a:pt x="1462" y="237"/>
                      <a:pt x="1197" y="115"/>
                    </a:cubicBezTo>
                    <a:cubicBezTo>
                      <a:pt x="896" y="0"/>
                      <a:pt x="538" y="58"/>
                      <a:pt x="301" y="265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1" name="Google Shape;3721;p25"/>
              <p:cNvSpPr/>
              <p:nvPr/>
            </p:nvSpPr>
            <p:spPr>
              <a:xfrm rot="5400000" flipH="1">
                <a:off x="995904" y="61893"/>
                <a:ext cx="236151" cy="417254"/>
              </a:xfrm>
              <a:custGeom>
                <a:avLst/>
                <a:gdLst/>
                <a:ahLst/>
                <a:cxnLst/>
                <a:rect l="l" t="t" r="r" b="b"/>
                <a:pathLst>
                  <a:path w="5375" h="9496" fill="none" extrusionOk="0">
                    <a:moveTo>
                      <a:pt x="0" y="2057"/>
                    </a:moveTo>
                    <a:cubicBezTo>
                      <a:pt x="179" y="2416"/>
                      <a:pt x="387" y="2745"/>
                      <a:pt x="566" y="3104"/>
                    </a:cubicBezTo>
                    <a:cubicBezTo>
                      <a:pt x="867" y="3763"/>
                      <a:pt x="1018" y="4480"/>
                      <a:pt x="989" y="5196"/>
                    </a:cubicBezTo>
                    <a:cubicBezTo>
                      <a:pt x="925" y="6242"/>
                      <a:pt x="509" y="7346"/>
                      <a:pt x="925" y="8299"/>
                    </a:cubicBezTo>
                    <a:cubicBezTo>
                      <a:pt x="1226" y="8930"/>
                      <a:pt x="1856" y="9374"/>
                      <a:pt x="2537" y="9439"/>
                    </a:cubicBezTo>
                    <a:cubicBezTo>
                      <a:pt x="3433" y="9496"/>
                      <a:pt x="4508" y="8865"/>
                      <a:pt x="4931" y="8034"/>
                    </a:cubicBezTo>
                    <a:cubicBezTo>
                      <a:pt x="5346" y="7224"/>
                      <a:pt x="5375" y="6271"/>
                      <a:pt x="5260" y="5375"/>
                    </a:cubicBezTo>
                    <a:cubicBezTo>
                      <a:pt x="4959" y="3347"/>
                      <a:pt x="3676" y="1491"/>
                      <a:pt x="2064" y="237"/>
                    </a:cubicBezTo>
                    <a:cubicBezTo>
                      <a:pt x="1942" y="151"/>
                      <a:pt x="1820" y="58"/>
                      <a:pt x="1706" y="1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2" name="Google Shape;3722;p25"/>
              <p:cNvSpPr/>
              <p:nvPr/>
            </p:nvSpPr>
            <p:spPr>
              <a:xfrm rot="5400000" flipH="1">
                <a:off x="1220234" y="286219"/>
                <a:ext cx="125962" cy="139246"/>
              </a:xfrm>
              <a:custGeom>
                <a:avLst/>
                <a:gdLst/>
                <a:ahLst/>
                <a:cxnLst/>
                <a:rect l="l" t="t" r="r" b="b"/>
                <a:pathLst>
                  <a:path w="2867" h="3169" fill="none" extrusionOk="0">
                    <a:moveTo>
                      <a:pt x="452" y="567"/>
                    </a:moveTo>
                    <a:cubicBezTo>
                      <a:pt x="272" y="775"/>
                      <a:pt x="179" y="1047"/>
                      <a:pt x="122" y="1312"/>
                    </a:cubicBezTo>
                    <a:cubicBezTo>
                      <a:pt x="0" y="1914"/>
                      <a:pt x="151" y="2509"/>
                      <a:pt x="244" y="3104"/>
                    </a:cubicBezTo>
                    <a:cubicBezTo>
                      <a:pt x="244" y="3168"/>
                      <a:pt x="301" y="3168"/>
                      <a:pt x="330" y="3168"/>
                    </a:cubicBezTo>
                    <a:cubicBezTo>
                      <a:pt x="631" y="2896"/>
                      <a:pt x="867" y="2537"/>
                      <a:pt x="932" y="2122"/>
                    </a:cubicBezTo>
                    <a:cubicBezTo>
                      <a:pt x="932" y="2093"/>
                      <a:pt x="989" y="2065"/>
                      <a:pt x="1018" y="2093"/>
                    </a:cubicBezTo>
                    <a:cubicBezTo>
                      <a:pt x="1197" y="2301"/>
                      <a:pt x="1319" y="2509"/>
                      <a:pt x="1433" y="2745"/>
                    </a:cubicBezTo>
                    <a:cubicBezTo>
                      <a:pt x="1469" y="2781"/>
                      <a:pt x="1527" y="2781"/>
                      <a:pt x="1527" y="2717"/>
                    </a:cubicBezTo>
                    <a:cubicBezTo>
                      <a:pt x="1584" y="2272"/>
                      <a:pt x="1555" y="1821"/>
                      <a:pt x="1405" y="1405"/>
                    </a:cubicBezTo>
                    <a:cubicBezTo>
                      <a:pt x="1405" y="1377"/>
                      <a:pt x="1433" y="1312"/>
                      <a:pt x="1469" y="1348"/>
                    </a:cubicBezTo>
                    <a:cubicBezTo>
                      <a:pt x="1856" y="1405"/>
                      <a:pt x="2243" y="1642"/>
                      <a:pt x="2602" y="1556"/>
                    </a:cubicBezTo>
                    <a:cubicBezTo>
                      <a:pt x="2659" y="1556"/>
                      <a:pt x="2659" y="1491"/>
                      <a:pt x="2630" y="1463"/>
                    </a:cubicBezTo>
                    <a:lnTo>
                      <a:pt x="2007" y="839"/>
                    </a:lnTo>
                    <a:cubicBezTo>
                      <a:pt x="1971" y="810"/>
                      <a:pt x="1971" y="746"/>
                      <a:pt x="2035" y="746"/>
                    </a:cubicBezTo>
                    <a:cubicBezTo>
                      <a:pt x="2329" y="746"/>
                      <a:pt x="2602" y="631"/>
                      <a:pt x="2809" y="416"/>
                    </a:cubicBezTo>
                    <a:cubicBezTo>
                      <a:pt x="2867" y="388"/>
                      <a:pt x="2838" y="330"/>
                      <a:pt x="2781" y="330"/>
                    </a:cubicBezTo>
                    <a:cubicBezTo>
                      <a:pt x="2301" y="302"/>
                      <a:pt x="1856" y="1"/>
                      <a:pt x="1347" y="29"/>
                    </a:cubicBezTo>
                    <a:cubicBezTo>
                      <a:pt x="1075" y="29"/>
                      <a:pt x="839" y="151"/>
                      <a:pt x="659" y="330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3" name="Google Shape;3723;p25"/>
              <p:cNvSpPr/>
              <p:nvPr/>
            </p:nvSpPr>
            <p:spPr>
              <a:xfrm rot="5400000" flipH="1">
                <a:off x="1346183" y="360845"/>
                <a:ext cx="34357" cy="84145"/>
              </a:xfrm>
              <a:custGeom>
                <a:avLst/>
                <a:gdLst/>
                <a:ahLst/>
                <a:cxnLst/>
                <a:rect l="l" t="t" r="r" b="b"/>
                <a:pathLst>
                  <a:path w="782" h="1915" fill="none" extrusionOk="0">
                    <a:moveTo>
                      <a:pt x="151" y="37"/>
                    </a:moveTo>
                    <a:cubicBezTo>
                      <a:pt x="180" y="1"/>
                      <a:pt x="180" y="1"/>
                      <a:pt x="208" y="1"/>
                    </a:cubicBezTo>
                    <a:lnTo>
                      <a:pt x="602" y="1"/>
                    </a:lnTo>
                    <a:cubicBezTo>
                      <a:pt x="423" y="538"/>
                      <a:pt x="452" y="1198"/>
                      <a:pt x="782" y="1649"/>
                    </a:cubicBezTo>
                    <a:cubicBezTo>
                      <a:pt x="660" y="1706"/>
                      <a:pt x="631" y="1828"/>
                      <a:pt x="602" y="1914"/>
                    </a:cubicBezTo>
                    <a:cubicBezTo>
                      <a:pt x="180" y="1405"/>
                      <a:pt x="0" y="717"/>
                      <a:pt x="122" y="65"/>
                    </a:cubicBezTo>
                    <a:cubicBezTo>
                      <a:pt x="151" y="65"/>
                      <a:pt x="151" y="37"/>
                      <a:pt x="151" y="37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4" name="Google Shape;3724;p25"/>
              <p:cNvSpPr/>
              <p:nvPr/>
            </p:nvSpPr>
            <p:spPr>
              <a:xfrm rot="5400000" flipH="1">
                <a:off x="953843" y="273019"/>
                <a:ext cx="52590" cy="84101"/>
              </a:xfrm>
              <a:custGeom>
                <a:avLst/>
                <a:gdLst/>
                <a:ahLst/>
                <a:cxnLst/>
                <a:rect l="l" t="t" r="r" b="b"/>
                <a:pathLst>
                  <a:path w="1197" h="1914" fill="none" extrusionOk="0">
                    <a:moveTo>
                      <a:pt x="566" y="179"/>
                    </a:moveTo>
                    <a:cubicBezTo>
                      <a:pt x="538" y="93"/>
                      <a:pt x="452" y="0"/>
                      <a:pt x="358" y="0"/>
                    </a:cubicBezTo>
                    <a:cubicBezTo>
                      <a:pt x="272" y="0"/>
                      <a:pt x="179" y="58"/>
                      <a:pt x="151" y="122"/>
                    </a:cubicBezTo>
                    <a:cubicBezTo>
                      <a:pt x="93" y="208"/>
                      <a:pt x="65" y="301"/>
                      <a:pt x="65" y="359"/>
                    </a:cubicBezTo>
                    <a:cubicBezTo>
                      <a:pt x="0" y="867"/>
                      <a:pt x="179" y="1376"/>
                      <a:pt x="538" y="1735"/>
                    </a:cubicBezTo>
                    <a:cubicBezTo>
                      <a:pt x="631" y="1820"/>
                      <a:pt x="745" y="1885"/>
                      <a:pt x="867" y="1914"/>
                    </a:cubicBezTo>
                    <a:cubicBezTo>
                      <a:pt x="960" y="1914"/>
                      <a:pt x="1104" y="1849"/>
                      <a:pt x="1139" y="1763"/>
                    </a:cubicBezTo>
                    <a:cubicBezTo>
                      <a:pt x="1197" y="1641"/>
                      <a:pt x="1104" y="1491"/>
                      <a:pt x="1046" y="1376"/>
                    </a:cubicBezTo>
                    <a:cubicBezTo>
                      <a:pt x="925" y="1197"/>
                      <a:pt x="810" y="1018"/>
                      <a:pt x="745" y="810"/>
                    </a:cubicBezTo>
                    <a:cubicBezTo>
                      <a:pt x="688" y="595"/>
                      <a:pt x="688" y="359"/>
                      <a:pt x="566" y="179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725" name="Google Shape;3725;p25"/>
              <p:cNvGrpSpPr/>
              <p:nvPr/>
            </p:nvGrpSpPr>
            <p:grpSpPr>
              <a:xfrm rot="-2907212">
                <a:off x="1864075" y="537105"/>
                <a:ext cx="228355" cy="309899"/>
                <a:chOff x="8550894" y="1450579"/>
                <a:chExt cx="228330" cy="309865"/>
              </a:xfrm>
            </p:grpSpPr>
            <p:sp>
              <p:nvSpPr>
                <p:cNvPr id="3726" name="Google Shape;3726;p25"/>
                <p:cNvSpPr/>
                <p:nvPr/>
              </p:nvSpPr>
              <p:spPr>
                <a:xfrm>
                  <a:off x="8550894" y="1450579"/>
                  <a:ext cx="56720" cy="1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1" h="330" extrusionOk="0">
                      <a:moveTo>
                        <a:pt x="359" y="0"/>
                      </a:moveTo>
                      <a:cubicBezTo>
                        <a:pt x="216" y="0"/>
                        <a:pt x="1" y="65"/>
                        <a:pt x="1" y="244"/>
                      </a:cubicBezTo>
                      <a:cubicBezTo>
                        <a:pt x="107" y="237"/>
                        <a:pt x="210" y="233"/>
                        <a:pt x="312" y="233"/>
                      </a:cubicBezTo>
                      <a:cubicBezTo>
                        <a:pt x="619" y="233"/>
                        <a:pt x="915" y="265"/>
                        <a:pt x="1226" y="330"/>
                      </a:cubicBezTo>
                      <a:cubicBezTo>
                        <a:pt x="1226" y="244"/>
                        <a:pt x="1255" y="179"/>
                        <a:pt x="1291" y="122"/>
                      </a:cubicBezTo>
                      <a:cubicBezTo>
                        <a:pt x="990" y="36"/>
                        <a:pt x="689" y="0"/>
                        <a:pt x="359" y="0"/>
                      </a:cubicBezTo>
                      <a:close/>
                    </a:path>
                  </a:pathLst>
                </a:custGeom>
                <a:solidFill>
                  <a:srgbClr val="F7D79F"/>
                </a:solidFill>
                <a:ln w="3050" cap="rnd" cmpd="sng">
                  <a:solidFill>
                    <a:srgbClr val="28481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27" name="Google Shape;3727;p25"/>
                <p:cNvSpPr/>
                <p:nvPr/>
              </p:nvSpPr>
              <p:spPr>
                <a:xfrm>
                  <a:off x="8603484" y="1452996"/>
                  <a:ext cx="175740" cy="3074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" h="6997" extrusionOk="0">
                      <a:moveTo>
                        <a:pt x="482" y="1"/>
                      </a:moveTo>
                      <a:cubicBezTo>
                        <a:pt x="280" y="1"/>
                        <a:pt x="81" y="57"/>
                        <a:pt x="29" y="246"/>
                      </a:cubicBezTo>
                      <a:cubicBezTo>
                        <a:pt x="1" y="397"/>
                        <a:pt x="122" y="547"/>
                        <a:pt x="237" y="662"/>
                      </a:cubicBezTo>
                      <a:cubicBezTo>
                        <a:pt x="660" y="1113"/>
                        <a:pt x="1104" y="1558"/>
                        <a:pt x="1434" y="2095"/>
                      </a:cubicBezTo>
                      <a:cubicBezTo>
                        <a:pt x="2330" y="3414"/>
                        <a:pt x="2509" y="5083"/>
                        <a:pt x="2745" y="6667"/>
                      </a:cubicBezTo>
                      <a:cubicBezTo>
                        <a:pt x="2781" y="6818"/>
                        <a:pt x="2838" y="6997"/>
                        <a:pt x="2989" y="6997"/>
                      </a:cubicBezTo>
                      <a:cubicBezTo>
                        <a:pt x="3046" y="6968"/>
                        <a:pt x="3075" y="6932"/>
                        <a:pt x="3139" y="6904"/>
                      </a:cubicBezTo>
                      <a:cubicBezTo>
                        <a:pt x="3584" y="6545"/>
                        <a:pt x="3763" y="5922"/>
                        <a:pt x="3856" y="5320"/>
                      </a:cubicBezTo>
                      <a:cubicBezTo>
                        <a:pt x="3999" y="4188"/>
                        <a:pt x="3856" y="2991"/>
                        <a:pt x="3283" y="1980"/>
                      </a:cubicBezTo>
                      <a:cubicBezTo>
                        <a:pt x="2745" y="991"/>
                        <a:pt x="1764" y="189"/>
                        <a:pt x="631" y="10"/>
                      </a:cubicBezTo>
                      <a:cubicBezTo>
                        <a:pt x="583" y="4"/>
                        <a:pt x="533" y="1"/>
                        <a:pt x="482" y="1"/>
                      </a:cubicBezTo>
                      <a:close/>
                    </a:path>
                  </a:pathLst>
                </a:custGeom>
                <a:solidFill>
                  <a:srgbClr val="F7D79F"/>
                </a:solidFill>
                <a:ln w="3050" cap="rnd" cmpd="sng">
                  <a:solidFill>
                    <a:srgbClr val="28481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28" name="Google Shape;3728;p25"/>
                <p:cNvSpPr/>
                <p:nvPr/>
              </p:nvSpPr>
              <p:spPr>
                <a:xfrm>
                  <a:off x="8682216" y="1509283"/>
                  <a:ext cx="46000" cy="514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7" h="1171" extrusionOk="0">
                      <a:moveTo>
                        <a:pt x="448" y="1"/>
                      </a:moveTo>
                      <a:cubicBezTo>
                        <a:pt x="362" y="1"/>
                        <a:pt x="285" y="33"/>
                        <a:pt x="237" y="97"/>
                      </a:cubicBezTo>
                      <a:cubicBezTo>
                        <a:pt x="208" y="133"/>
                        <a:pt x="179" y="162"/>
                        <a:pt x="151" y="191"/>
                      </a:cubicBezTo>
                      <a:cubicBezTo>
                        <a:pt x="122" y="277"/>
                        <a:pt x="58" y="341"/>
                        <a:pt x="29" y="427"/>
                      </a:cubicBezTo>
                      <a:cubicBezTo>
                        <a:pt x="0" y="549"/>
                        <a:pt x="0" y="671"/>
                        <a:pt x="29" y="757"/>
                      </a:cubicBezTo>
                      <a:cubicBezTo>
                        <a:pt x="58" y="850"/>
                        <a:pt x="93" y="907"/>
                        <a:pt x="151" y="965"/>
                      </a:cubicBezTo>
                      <a:cubicBezTo>
                        <a:pt x="179" y="1029"/>
                        <a:pt x="237" y="1086"/>
                        <a:pt x="301" y="1115"/>
                      </a:cubicBezTo>
                      <a:cubicBezTo>
                        <a:pt x="363" y="1154"/>
                        <a:pt x="435" y="1170"/>
                        <a:pt x="509" y="1170"/>
                      </a:cubicBezTo>
                      <a:cubicBezTo>
                        <a:pt x="614" y="1170"/>
                        <a:pt x="722" y="1137"/>
                        <a:pt x="810" y="1086"/>
                      </a:cubicBezTo>
                      <a:cubicBezTo>
                        <a:pt x="953" y="965"/>
                        <a:pt x="1046" y="785"/>
                        <a:pt x="1046" y="606"/>
                      </a:cubicBezTo>
                      <a:cubicBezTo>
                        <a:pt x="1046" y="427"/>
                        <a:pt x="953" y="248"/>
                        <a:pt x="810" y="133"/>
                      </a:cubicBezTo>
                      <a:cubicBezTo>
                        <a:pt x="717" y="69"/>
                        <a:pt x="631" y="11"/>
                        <a:pt x="538" y="11"/>
                      </a:cubicBezTo>
                      <a:cubicBezTo>
                        <a:pt x="507" y="4"/>
                        <a:pt x="477" y="1"/>
                        <a:pt x="448" y="1"/>
                      </a:cubicBezTo>
                      <a:close/>
                    </a:path>
                  </a:pathLst>
                </a:custGeom>
                <a:solidFill>
                  <a:srgbClr val="F7D79F"/>
                </a:solidFill>
                <a:ln w="3050" cap="rnd" cmpd="sng">
                  <a:solidFill>
                    <a:srgbClr val="28481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29" name="Google Shape;3729;p25"/>
                <p:cNvSpPr/>
                <p:nvPr/>
              </p:nvSpPr>
              <p:spPr>
                <a:xfrm>
                  <a:off x="8642850" y="1473648"/>
                  <a:ext cx="46000" cy="445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7" h="1014" extrusionOk="0">
                      <a:moveTo>
                        <a:pt x="436" y="1"/>
                      </a:moveTo>
                      <a:cubicBezTo>
                        <a:pt x="411" y="1"/>
                        <a:pt x="385" y="5"/>
                        <a:pt x="359" y="13"/>
                      </a:cubicBezTo>
                      <a:cubicBezTo>
                        <a:pt x="273" y="49"/>
                        <a:pt x="180" y="135"/>
                        <a:pt x="122" y="192"/>
                      </a:cubicBezTo>
                      <a:cubicBezTo>
                        <a:pt x="58" y="314"/>
                        <a:pt x="0" y="436"/>
                        <a:pt x="29" y="586"/>
                      </a:cubicBezTo>
                      <a:cubicBezTo>
                        <a:pt x="58" y="765"/>
                        <a:pt x="237" y="880"/>
                        <a:pt x="416" y="973"/>
                      </a:cubicBezTo>
                      <a:cubicBezTo>
                        <a:pt x="462" y="993"/>
                        <a:pt x="504" y="1014"/>
                        <a:pt x="534" y="1014"/>
                      </a:cubicBezTo>
                      <a:cubicBezTo>
                        <a:pt x="547" y="1014"/>
                        <a:pt x="558" y="1010"/>
                        <a:pt x="567" y="1002"/>
                      </a:cubicBezTo>
                      <a:cubicBezTo>
                        <a:pt x="660" y="1002"/>
                        <a:pt x="717" y="973"/>
                        <a:pt x="774" y="908"/>
                      </a:cubicBezTo>
                      <a:cubicBezTo>
                        <a:pt x="925" y="765"/>
                        <a:pt x="1047" y="586"/>
                        <a:pt x="989" y="407"/>
                      </a:cubicBezTo>
                      <a:cubicBezTo>
                        <a:pt x="954" y="228"/>
                        <a:pt x="774" y="106"/>
                        <a:pt x="595" y="49"/>
                      </a:cubicBezTo>
                      <a:cubicBezTo>
                        <a:pt x="554" y="23"/>
                        <a:pt x="499" y="1"/>
                        <a:pt x="436" y="1"/>
                      </a:cubicBezTo>
                      <a:close/>
                    </a:path>
                  </a:pathLst>
                </a:custGeom>
                <a:solidFill>
                  <a:srgbClr val="F7D79F"/>
                </a:solidFill>
                <a:ln w="3050" cap="rnd" cmpd="sng">
                  <a:solidFill>
                    <a:srgbClr val="28481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30" name="Google Shape;3730;p25"/>
                <p:cNvSpPr/>
                <p:nvPr/>
              </p:nvSpPr>
              <p:spPr>
                <a:xfrm>
                  <a:off x="8716221" y="1626603"/>
                  <a:ext cx="48812" cy="41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1" h="935" extrusionOk="0">
                      <a:moveTo>
                        <a:pt x="538" y="0"/>
                      </a:moveTo>
                      <a:cubicBezTo>
                        <a:pt x="394" y="0"/>
                        <a:pt x="244" y="58"/>
                        <a:pt x="151" y="179"/>
                      </a:cubicBezTo>
                      <a:cubicBezTo>
                        <a:pt x="122" y="208"/>
                        <a:pt x="93" y="265"/>
                        <a:pt x="65" y="294"/>
                      </a:cubicBezTo>
                      <a:cubicBezTo>
                        <a:pt x="36" y="444"/>
                        <a:pt x="0" y="444"/>
                        <a:pt x="93" y="595"/>
                      </a:cubicBezTo>
                      <a:cubicBezTo>
                        <a:pt x="151" y="774"/>
                        <a:pt x="301" y="896"/>
                        <a:pt x="480" y="925"/>
                      </a:cubicBezTo>
                      <a:cubicBezTo>
                        <a:pt x="515" y="931"/>
                        <a:pt x="554" y="935"/>
                        <a:pt x="593" y="935"/>
                      </a:cubicBezTo>
                      <a:cubicBezTo>
                        <a:pt x="723" y="935"/>
                        <a:pt x="867" y="896"/>
                        <a:pt x="960" y="803"/>
                      </a:cubicBezTo>
                      <a:cubicBezTo>
                        <a:pt x="1075" y="652"/>
                        <a:pt x="1111" y="473"/>
                        <a:pt x="1046" y="294"/>
                      </a:cubicBezTo>
                      <a:cubicBezTo>
                        <a:pt x="1018" y="237"/>
                        <a:pt x="989" y="208"/>
                        <a:pt x="960" y="151"/>
                      </a:cubicBezTo>
                      <a:cubicBezTo>
                        <a:pt x="839" y="58"/>
                        <a:pt x="688" y="0"/>
                        <a:pt x="538" y="0"/>
                      </a:cubicBezTo>
                      <a:close/>
                    </a:path>
                  </a:pathLst>
                </a:custGeom>
                <a:solidFill>
                  <a:srgbClr val="F7D79F"/>
                </a:solidFill>
                <a:ln w="3050" cap="rnd" cmpd="sng">
                  <a:solidFill>
                    <a:srgbClr val="28481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31" name="Google Shape;3731;p25"/>
                <p:cNvSpPr/>
                <p:nvPr/>
              </p:nvSpPr>
              <p:spPr>
                <a:xfrm>
                  <a:off x="8709895" y="1569964"/>
                  <a:ext cx="47274" cy="46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6" h="1048" extrusionOk="0">
                      <a:moveTo>
                        <a:pt x="446" y="1"/>
                      </a:moveTo>
                      <a:cubicBezTo>
                        <a:pt x="384" y="1"/>
                        <a:pt x="323" y="11"/>
                        <a:pt x="266" y="35"/>
                      </a:cubicBezTo>
                      <a:cubicBezTo>
                        <a:pt x="237" y="64"/>
                        <a:pt x="180" y="92"/>
                        <a:pt x="144" y="121"/>
                      </a:cubicBezTo>
                      <a:cubicBezTo>
                        <a:pt x="29" y="243"/>
                        <a:pt x="1" y="243"/>
                        <a:pt x="1" y="422"/>
                      </a:cubicBezTo>
                      <a:cubicBezTo>
                        <a:pt x="1" y="601"/>
                        <a:pt x="58" y="780"/>
                        <a:pt x="209" y="902"/>
                      </a:cubicBezTo>
                      <a:cubicBezTo>
                        <a:pt x="287" y="1000"/>
                        <a:pt x="412" y="1048"/>
                        <a:pt x="540" y="1048"/>
                      </a:cubicBezTo>
                      <a:cubicBezTo>
                        <a:pt x="600" y="1048"/>
                        <a:pt x="661" y="1037"/>
                        <a:pt x="717" y="1017"/>
                      </a:cubicBezTo>
                      <a:cubicBezTo>
                        <a:pt x="897" y="988"/>
                        <a:pt x="1040" y="809"/>
                        <a:pt x="1076" y="630"/>
                      </a:cubicBezTo>
                      <a:cubicBezTo>
                        <a:pt x="1076" y="573"/>
                        <a:pt x="1076" y="508"/>
                        <a:pt x="1040" y="451"/>
                      </a:cubicBezTo>
                      <a:cubicBezTo>
                        <a:pt x="1011" y="272"/>
                        <a:pt x="897" y="150"/>
                        <a:pt x="746" y="64"/>
                      </a:cubicBezTo>
                      <a:cubicBezTo>
                        <a:pt x="652" y="28"/>
                        <a:pt x="548" y="1"/>
                        <a:pt x="446" y="1"/>
                      </a:cubicBezTo>
                      <a:close/>
                    </a:path>
                  </a:pathLst>
                </a:custGeom>
                <a:solidFill>
                  <a:srgbClr val="F7D79F"/>
                </a:solidFill>
                <a:ln w="3050" cap="rnd" cmpd="sng">
                  <a:solidFill>
                    <a:srgbClr val="28481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32" name="Google Shape;3732;p25"/>
                <p:cNvSpPr/>
                <p:nvPr/>
              </p:nvSpPr>
              <p:spPr>
                <a:xfrm>
                  <a:off x="8721537" y="1679067"/>
                  <a:ext cx="40684" cy="379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6" h="863" extrusionOk="0">
                      <a:moveTo>
                        <a:pt x="418" y="1"/>
                      </a:moveTo>
                      <a:cubicBezTo>
                        <a:pt x="331" y="1"/>
                        <a:pt x="247" y="22"/>
                        <a:pt x="180" y="89"/>
                      </a:cubicBezTo>
                      <a:cubicBezTo>
                        <a:pt x="151" y="118"/>
                        <a:pt x="123" y="146"/>
                        <a:pt x="94" y="175"/>
                      </a:cubicBezTo>
                      <a:cubicBezTo>
                        <a:pt x="1" y="419"/>
                        <a:pt x="123" y="684"/>
                        <a:pt x="331" y="806"/>
                      </a:cubicBezTo>
                      <a:cubicBezTo>
                        <a:pt x="388" y="834"/>
                        <a:pt x="481" y="863"/>
                        <a:pt x="538" y="863"/>
                      </a:cubicBezTo>
                      <a:cubicBezTo>
                        <a:pt x="660" y="863"/>
                        <a:pt x="775" y="777"/>
                        <a:pt x="839" y="684"/>
                      </a:cubicBezTo>
                      <a:cubicBezTo>
                        <a:pt x="897" y="598"/>
                        <a:pt x="925" y="476"/>
                        <a:pt x="897" y="354"/>
                      </a:cubicBezTo>
                      <a:cubicBezTo>
                        <a:pt x="897" y="268"/>
                        <a:pt x="868" y="211"/>
                        <a:pt x="811" y="146"/>
                      </a:cubicBezTo>
                      <a:cubicBezTo>
                        <a:pt x="746" y="89"/>
                        <a:pt x="689" y="60"/>
                        <a:pt x="632" y="32"/>
                      </a:cubicBezTo>
                      <a:cubicBezTo>
                        <a:pt x="564" y="15"/>
                        <a:pt x="490" y="1"/>
                        <a:pt x="418" y="1"/>
                      </a:cubicBezTo>
                      <a:close/>
                    </a:path>
                  </a:pathLst>
                </a:custGeom>
                <a:solidFill>
                  <a:srgbClr val="F7D79F"/>
                </a:solidFill>
                <a:ln w="3050" cap="rnd" cmpd="sng">
                  <a:solidFill>
                    <a:srgbClr val="28481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733" name="Google Shape;3733;p25"/>
              <p:cNvGrpSpPr/>
              <p:nvPr/>
            </p:nvGrpSpPr>
            <p:grpSpPr>
              <a:xfrm flipH="1">
                <a:off x="702658" y="419657"/>
                <a:ext cx="309865" cy="228330"/>
                <a:chOff x="839912" y="352470"/>
                <a:chExt cx="309865" cy="228330"/>
              </a:xfrm>
            </p:grpSpPr>
            <p:sp>
              <p:nvSpPr>
                <p:cNvPr id="3734" name="Google Shape;3734;p25"/>
                <p:cNvSpPr/>
                <p:nvPr/>
              </p:nvSpPr>
              <p:spPr>
                <a:xfrm rot="5400000" flipH="1">
                  <a:off x="1114167" y="545190"/>
                  <a:ext cx="56720" cy="1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1" h="330" extrusionOk="0">
                      <a:moveTo>
                        <a:pt x="359" y="0"/>
                      </a:moveTo>
                      <a:cubicBezTo>
                        <a:pt x="216" y="0"/>
                        <a:pt x="1" y="65"/>
                        <a:pt x="1" y="244"/>
                      </a:cubicBezTo>
                      <a:cubicBezTo>
                        <a:pt x="107" y="237"/>
                        <a:pt x="210" y="233"/>
                        <a:pt x="312" y="233"/>
                      </a:cubicBezTo>
                      <a:cubicBezTo>
                        <a:pt x="619" y="233"/>
                        <a:pt x="915" y="265"/>
                        <a:pt x="1226" y="330"/>
                      </a:cubicBezTo>
                      <a:cubicBezTo>
                        <a:pt x="1226" y="244"/>
                        <a:pt x="1255" y="179"/>
                        <a:pt x="1291" y="122"/>
                      </a:cubicBezTo>
                      <a:cubicBezTo>
                        <a:pt x="990" y="36"/>
                        <a:pt x="689" y="0"/>
                        <a:pt x="359" y="0"/>
                      </a:cubicBezTo>
                      <a:close/>
                    </a:path>
                  </a:pathLst>
                </a:custGeom>
                <a:solidFill>
                  <a:srgbClr val="F7D79F"/>
                </a:solidFill>
                <a:ln w="3050" cap="rnd" cmpd="sng">
                  <a:solidFill>
                    <a:srgbClr val="28481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35" name="Google Shape;3735;p25"/>
                <p:cNvSpPr/>
                <p:nvPr/>
              </p:nvSpPr>
              <p:spPr>
                <a:xfrm rot="5400000" flipH="1">
                  <a:off x="905766" y="286616"/>
                  <a:ext cx="175740" cy="3074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" h="6997" extrusionOk="0">
                      <a:moveTo>
                        <a:pt x="482" y="1"/>
                      </a:moveTo>
                      <a:cubicBezTo>
                        <a:pt x="280" y="1"/>
                        <a:pt x="81" y="57"/>
                        <a:pt x="29" y="246"/>
                      </a:cubicBezTo>
                      <a:cubicBezTo>
                        <a:pt x="1" y="397"/>
                        <a:pt x="122" y="547"/>
                        <a:pt x="237" y="662"/>
                      </a:cubicBezTo>
                      <a:cubicBezTo>
                        <a:pt x="660" y="1113"/>
                        <a:pt x="1104" y="1558"/>
                        <a:pt x="1434" y="2095"/>
                      </a:cubicBezTo>
                      <a:cubicBezTo>
                        <a:pt x="2330" y="3414"/>
                        <a:pt x="2509" y="5083"/>
                        <a:pt x="2745" y="6667"/>
                      </a:cubicBezTo>
                      <a:cubicBezTo>
                        <a:pt x="2781" y="6818"/>
                        <a:pt x="2838" y="6997"/>
                        <a:pt x="2989" y="6997"/>
                      </a:cubicBezTo>
                      <a:cubicBezTo>
                        <a:pt x="3046" y="6968"/>
                        <a:pt x="3075" y="6932"/>
                        <a:pt x="3139" y="6904"/>
                      </a:cubicBezTo>
                      <a:cubicBezTo>
                        <a:pt x="3584" y="6545"/>
                        <a:pt x="3763" y="5922"/>
                        <a:pt x="3856" y="5320"/>
                      </a:cubicBezTo>
                      <a:cubicBezTo>
                        <a:pt x="3999" y="4188"/>
                        <a:pt x="3856" y="2991"/>
                        <a:pt x="3283" y="1980"/>
                      </a:cubicBezTo>
                      <a:cubicBezTo>
                        <a:pt x="2745" y="991"/>
                        <a:pt x="1764" y="189"/>
                        <a:pt x="631" y="10"/>
                      </a:cubicBezTo>
                      <a:cubicBezTo>
                        <a:pt x="583" y="4"/>
                        <a:pt x="533" y="1"/>
                        <a:pt x="482" y="1"/>
                      </a:cubicBezTo>
                      <a:close/>
                    </a:path>
                  </a:pathLst>
                </a:custGeom>
                <a:solidFill>
                  <a:srgbClr val="F7D79F"/>
                </a:solidFill>
                <a:ln w="3050" cap="rnd" cmpd="sng">
                  <a:solidFill>
                    <a:srgbClr val="28481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36" name="Google Shape;3736;p25"/>
                <p:cNvSpPr/>
                <p:nvPr/>
              </p:nvSpPr>
              <p:spPr>
                <a:xfrm rot="5400000" flipH="1">
                  <a:off x="1042346" y="400751"/>
                  <a:ext cx="46000" cy="514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7" h="1171" extrusionOk="0">
                      <a:moveTo>
                        <a:pt x="448" y="1"/>
                      </a:moveTo>
                      <a:cubicBezTo>
                        <a:pt x="362" y="1"/>
                        <a:pt x="285" y="33"/>
                        <a:pt x="237" y="97"/>
                      </a:cubicBezTo>
                      <a:cubicBezTo>
                        <a:pt x="208" y="133"/>
                        <a:pt x="179" y="162"/>
                        <a:pt x="151" y="191"/>
                      </a:cubicBezTo>
                      <a:cubicBezTo>
                        <a:pt x="122" y="277"/>
                        <a:pt x="58" y="341"/>
                        <a:pt x="29" y="427"/>
                      </a:cubicBezTo>
                      <a:cubicBezTo>
                        <a:pt x="0" y="549"/>
                        <a:pt x="0" y="671"/>
                        <a:pt x="29" y="757"/>
                      </a:cubicBezTo>
                      <a:cubicBezTo>
                        <a:pt x="58" y="850"/>
                        <a:pt x="93" y="907"/>
                        <a:pt x="151" y="965"/>
                      </a:cubicBezTo>
                      <a:cubicBezTo>
                        <a:pt x="179" y="1029"/>
                        <a:pt x="237" y="1086"/>
                        <a:pt x="301" y="1115"/>
                      </a:cubicBezTo>
                      <a:cubicBezTo>
                        <a:pt x="363" y="1154"/>
                        <a:pt x="435" y="1170"/>
                        <a:pt x="509" y="1170"/>
                      </a:cubicBezTo>
                      <a:cubicBezTo>
                        <a:pt x="614" y="1170"/>
                        <a:pt x="722" y="1137"/>
                        <a:pt x="810" y="1086"/>
                      </a:cubicBezTo>
                      <a:cubicBezTo>
                        <a:pt x="953" y="965"/>
                        <a:pt x="1046" y="785"/>
                        <a:pt x="1046" y="606"/>
                      </a:cubicBezTo>
                      <a:cubicBezTo>
                        <a:pt x="1046" y="427"/>
                        <a:pt x="953" y="248"/>
                        <a:pt x="810" y="133"/>
                      </a:cubicBezTo>
                      <a:cubicBezTo>
                        <a:pt x="717" y="69"/>
                        <a:pt x="631" y="11"/>
                        <a:pt x="538" y="11"/>
                      </a:cubicBezTo>
                      <a:cubicBezTo>
                        <a:pt x="507" y="4"/>
                        <a:pt x="477" y="1"/>
                        <a:pt x="448" y="1"/>
                      </a:cubicBezTo>
                      <a:close/>
                    </a:path>
                  </a:pathLst>
                </a:custGeom>
                <a:solidFill>
                  <a:srgbClr val="F7D79F"/>
                </a:solidFill>
                <a:ln w="3050" cap="rnd" cmpd="sng">
                  <a:solidFill>
                    <a:srgbClr val="28481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37" name="Google Shape;3737;p25"/>
                <p:cNvSpPr/>
                <p:nvPr/>
              </p:nvSpPr>
              <p:spPr>
                <a:xfrm rot="5400000" flipH="1">
                  <a:off x="1081431" y="443566"/>
                  <a:ext cx="46000" cy="445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7" h="1014" extrusionOk="0">
                      <a:moveTo>
                        <a:pt x="436" y="1"/>
                      </a:moveTo>
                      <a:cubicBezTo>
                        <a:pt x="411" y="1"/>
                        <a:pt x="385" y="5"/>
                        <a:pt x="359" y="13"/>
                      </a:cubicBezTo>
                      <a:cubicBezTo>
                        <a:pt x="273" y="49"/>
                        <a:pt x="180" y="135"/>
                        <a:pt x="122" y="192"/>
                      </a:cubicBezTo>
                      <a:cubicBezTo>
                        <a:pt x="58" y="314"/>
                        <a:pt x="0" y="436"/>
                        <a:pt x="29" y="586"/>
                      </a:cubicBezTo>
                      <a:cubicBezTo>
                        <a:pt x="58" y="765"/>
                        <a:pt x="237" y="880"/>
                        <a:pt x="416" y="973"/>
                      </a:cubicBezTo>
                      <a:cubicBezTo>
                        <a:pt x="462" y="993"/>
                        <a:pt x="504" y="1014"/>
                        <a:pt x="534" y="1014"/>
                      </a:cubicBezTo>
                      <a:cubicBezTo>
                        <a:pt x="547" y="1014"/>
                        <a:pt x="558" y="1010"/>
                        <a:pt x="567" y="1002"/>
                      </a:cubicBezTo>
                      <a:cubicBezTo>
                        <a:pt x="660" y="1002"/>
                        <a:pt x="717" y="973"/>
                        <a:pt x="774" y="908"/>
                      </a:cubicBezTo>
                      <a:cubicBezTo>
                        <a:pt x="925" y="765"/>
                        <a:pt x="1047" y="586"/>
                        <a:pt x="989" y="407"/>
                      </a:cubicBezTo>
                      <a:cubicBezTo>
                        <a:pt x="954" y="228"/>
                        <a:pt x="774" y="106"/>
                        <a:pt x="595" y="49"/>
                      </a:cubicBezTo>
                      <a:cubicBezTo>
                        <a:pt x="554" y="23"/>
                        <a:pt x="499" y="1"/>
                        <a:pt x="436" y="1"/>
                      </a:cubicBezTo>
                      <a:close/>
                    </a:path>
                  </a:pathLst>
                </a:custGeom>
                <a:solidFill>
                  <a:srgbClr val="F7D79F"/>
                </a:solidFill>
                <a:ln w="3050" cap="rnd" cmpd="sng">
                  <a:solidFill>
                    <a:srgbClr val="28481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38" name="Google Shape;3738;p25"/>
                <p:cNvSpPr/>
                <p:nvPr/>
              </p:nvSpPr>
              <p:spPr>
                <a:xfrm rot="5400000" flipH="1">
                  <a:off x="928805" y="370525"/>
                  <a:ext cx="48812" cy="41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1" h="935" extrusionOk="0">
                      <a:moveTo>
                        <a:pt x="538" y="0"/>
                      </a:moveTo>
                      <a:cubicBezTo>
                        <a:pt x="394" y="0"/>
                        <a:pt x="244" y="58"/>
                        <a:pt x="151" y="179"/>
                      </a:cubicBezTo>
                      <a:cubicBezTo>
                        <a:pt x="122" y="208"/>
                        <a:pt x="93" y="265"/>
                        <a:pt x="65" y="294"/>
                      </a:cubicBezTo>
                      <a:cubicBezTo>
                        <a:pt x="36" y="444"/>
                        <a:pt x="0" y="444"/>
                        <a:pt x="93" y="595"/>
                      </a:cubicBezTo>
                      <a:cubicBezTo>
                        <a:pt x="151" y="774"/>
                        <a:pt x="301" y="896"/>
                        <a:pt x="480" y="925"/>
                      </a:cubicBezTo>
                      <a:cubicBezTo>
                        <a:pt x="515" y="931"/>
                        <a:pt x="554" y="935"/>
                        <a:pt x="593" y="935"/>
                      </a:cubicBezTo>
                      <a:cubicBezTo>
                        <a:pt x="723" y="935"/>
                        <a:pt x="867" y="896"/>
                        <a:pt x="960" y="803"/>
                      </a:cubicBezTo>
                      <a:cubicBezTo>
                        <a:pt x="1075" y="652"/>
                        <a:pt x="1111" y="473"/>
                        <a:pt x="1046" y="294"/>
                      </a:cubicBezTo>
                      <a:cubicBezTo>
                        <a:pt x="1018" y="237"/>
                        <a:pt x="989" y="208"/>
                        <a:pt x="960" y="151"/>
                      </a:cubicBezTo>
                      <a:cubicBezTo>
                        <a:pt x="839" y="58"/>
                        <a:pt x="688" y="0"/>
                        <a:pt x="538" y="0"/>
                      </a:cubicBezTo>
                      <a:close/>
                    </a:path>
                  </a:pathLst>
                </a:custGeom>
                <a:solidFill>
                  <a:srgbClr val="F7D79F"/>
                </a:solidFill>
                <a:ln w="3050" cap="rnd" cmpd="sng">
                  <a:solidFill>
                    <a:srgbClr val="28481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39" name="Google Shape;3739;p25"/>
                <p:cNvSpPr/>
                <p:nvPr/>
              </p:nvSpPr>
              <p:spPr>
                <a:xfrm rot="5400000" flipH="1">
                  <a:off x="983730" y="375137"/>
                  <a:ext cx="47274" cy="46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6" h="1048" extrusionOk="0">
                      <a:moveTo>
                        <a:pt x="446" y="1"/>
                      </a:moveTo>
                      <a:cubicBezTo>
                        <a:pt x="384" y="1"/>
                        <a:pt x="323" y="11"/>
                        <a:pt x="266" y="35"/>
                      </a:cubicBezTo>
                      <a:cubicBezTo>
                        <a:pt x="237" y="64"/>
                        <a:pt x="180" y="92"/>
                        <a:pt x="144" y="121"/>
                      </a:cubicBezTo>
                      <a:cubicBezTo>
                        <a:pt x="29" y="243"/>
                        <a:pt x="1" y="243"/>
                        <a:pt x="1" y="422"/>
                      </a:cubicBezTo>
                      <a:cubicBezTo>
                        <a:pt x="1" y="601"/>
                        <a:pt x="58" y="780"/>
                        <a:pt x="209" y="902"/>
                      </a:cubicBezTo>
                      <a:cubicBezTo>
                        <a:pt x="287" y="1000"/>
                        <a:pt x="412" y="1048"/>
                        <a:pt x="540" y="1048"/>
                      </a:cubicBezTo>
                      <a:cubicBezTo>
                        <a:pt x="600" y="1048"/>
                        <a:pt x="661" y="1037"/>
                        <a:pt x="717" y="1017"/>
                      </a:cubicBezTo>
                      <a:cubicBezTo>
                        <a:pt x="897" y="988"/>
                        <a:pt x="1040" y="809"/>
                        <a:pt x="1076" y="630"/>
                      </a:cubicBezTo>
                      <a:cubicBezTo>
                        <a:pt x="1076" y="573"/>
                        <a:pt x="1076" y="508"/>
                        <a:pt x="1040" y="451"/>
                      </a:cubicBezTo>
                      <a:cubicBezTo>
                        <a:pt x="1011" y="272"/>
                        <a:pt x="897" y="150"/>
                        <a:pt x="746" y="64"/>
                      </a:cubicBezTo>
                      <a:cubicBezTo>
                        <a:pt x="652" y="28"/>
                        <a:pt x="548" y="1"/>
                        <a:pt x="446" y="1"/>
                      </a:cubicBezTo>
                      <a:close/>
                    </a:path>
                  </a:pathLst>
                </a:custGeom>
                <a:solidFill>
                  <a:srgbClr val="F7D79F"/>
                </a:solidFill>
                <a:ln w="3050" cap="rnd" cmpd="sng">
                  <a:solidFill>
                    <a:srgbClr val="28481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40" name="Google Shape;3740;p25"/>
                <p:cNvSpPr/>
                <p:nvPr/>
              </p:nvSpPr>
              <p:spPr>
                <a:xfrm rot="5400000" flipH="1">
                  <a:off x="881987" y="370854"/>
                  <a:ext cx="40684" cy="379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6" h="863" extrusionOk="0">
                      <a:moveTo>
                        <a:pt x="418" y="1"/>
                      </a:moveTo>
                      <a:cubicBezTo>
                        <a:pt x="331" y="1"/>
                        <a:pt x="247" y="22"/>
                        <a:pt x="180" y="89"/>
                      </a:cubicBezTo>
                      <a:cubicBezTo>
                        <a:pt x="151" y="118"/>
                        <a:pt x="123" y="146"/>
                        <a:pt x="94" y="175"/>
                      </a:cubicBezTo>
                      <a:cubicBezTo>
                        <a:pt x="1" y="419"/>
                        <a:pt x="123" y="684"/>
                        <a:pt x="331" y="806"/>
                      </a:cubicBezTo>
                      <a:cubicBezTo>
                        <a:pt x="388" y="834"/>
                        <a:pt x="481" y="863"/>
                        <a:pt x="538" y="863"/>
                      </a:cubicBezTo>
                      <a:cubicBezTo>
                        <a:pt x="660" y="863"/>
                        <a:pt x="775" y="777"/>
                        <a:pt x="839" y="684"/>
                      </a:cubicBezTo>
                      <a:cubicBezTo>
                        <a:pt x="897" y="598"/>
                        <a:pt x="925" y="476"/>
                        <a:pt x="897" y="354"/>
                      </a:cubicBezTo>
                      <a:cubicBezTo>
                        <a:pt x="897" y="268"/>
                        <a:pt x="868" y="211"/>
                        <a:pt x="811" y="146"/>
                      </a:cubicBezTo>
                      <a:cubicBezTo>
                        <a:pt x="746" y="89"/>
                        <a:pt x="689" y="60"/>
                        <a:pt x="632" y="32"/>
                      </a:cubicBezTo>
                      <a:cubicBezTo>
                        <a:pt x="564" y="15"/>
                        <a:pt x="490" y="1"/>
                        <a:pt x="418" y="1"/>
                      </a:cubicBezTo>
                      <a:close/>
                    </a:path>
                  </a:pathLst>
                </a:custGeom>
                <a:solidFill>
                  <a:srgbClr val="F7D79F"/>
                </a:solidFill>
                <a:ln w="3050" cap="rnd" cmpd="sng">
                  <a:solidFill>
                    <a:srgbClr val="28481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741" name="Google Shape;3741;p25"/>
              <p:cNvSpPr/>
              <p:nvPr/>
            </p:nvSpPr>
            <p:spPr>
              <a:xfrm flipH="1">
                <a:off x="336320" y="2244357"/>
                <a:ext cx="73415" cy="69337"/>
              </a:xfrm>
              <a:custGeom>
                <a:avLst/>
                <a:gdLst/>
                <a:ahLst/>
                <a:cxnLst/>
                <a:rect l="l" t="t" r="r" b="b"/>
                <a:pathLst>
                  <a:path w="1671" h="1578" fill="none" extrusionOk="0">
                    <a:moveTo>
                      <a:pt x="302" y="237"/>
                    </a:moveTo>
                    <a:cubicBezTo>
                      <a:pt x="122" y="417"/>
                      <a:pt x="1" y="682"/>
                      <a:pt x="1" y="954"/>
                    </a:cubicBezTo>
                    <a:cubicBezTo>
                      <a:pt x="1" y="1011"/>
                      <a:pt x="1" y="1105"/>
                      <a:pt x="29" y="1162"/>
                    </a:cubicBezTo>
                    <a:cubicBezTo>
                      <a:pt x="58" y="1255"/>
                      <a:pt x="122" y="1312"/>
                      <a:pt x="208" y="1341"/>
                    </a:cubicBezTo>
                    <a:cubicBezTo>
                      <a:pt x="416" y="1520"/>
                      <a:pt x="660" y="1578"/>
                      <a:pt x="925" y="1578"/>
                    </a:cubicBezTo>
                    <a:cubicBezTo>
                      <a:pt x="1018" y="1578"/>
                      <a:pt x="1076" y="1578"/>
                      <a:pt x="1162" y="1549"/>
                    </a:cubicBezTo>
                    <a:cubicBezTo>
                      <a:pt x="1462" y="1463"/>
                      <a:pt x="1670" y="1162"/>
                      <a:pt x="1670" y="861"/>
                    </a:cubicBezTo>
                    <a:cubicBezTo>
                      <a:pt x="1670" y="538"/>
                      <a:pt x="1462" y="237"/>
                      <a:pt x="1197" y="116"/>
                    </a:cubicBezTo>
                    <a:cubicBezTo>
                      <a:pt x="896" y="1"/>
                      <a:pt x="538" y="58"/>
                      <a:pt x="302" y="237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2" name="Google Shape;3742;p25"/>
              <p:cNvSpPr/>
              <p:nvPr/>
            </p:nvSpPr>
            <p:spPr>
              <a:xfrm flipH="1">
                <a:off x="110625" y="61921"/>
                <a:ext cx="275516" cy="363428"/>
              </a:xfrm>
              <a:custGeom>
                <a:avLst/>
                <a:gdLst/>
                <a:ahLst/>
                <a:cxnLst/>
                <a:rect l="l" t="t" r="r" b="b"/>
                <a:pathLst>
                  <a:path w="6271" h="8271" fill="none" extrusionOk="0">
                    <a:moveTo>
                      <a:pt x="1641" y="8270"/>
                    </a:moveTo>
                    <a:cubicBezTo>
                      <a:pt x="2716" y="6866"/>
                      <a:pt x="4328" y="5913"/>
                      <a:pt x="6091" y="5640"/>
                    </a:cubicBezTo>
                    <a:cubicBezTo>
                      <a:pt x="6271" y="5225"/>
                      <a:pt x="6091" y="4744"/>
                      <a:pt x="5884" y="4329"/>
                    </a:cubicBezTo>
                    <a:cubicBezTo>
                      <a:pt x="5848" y="4271"/>
                      <a:pt x="5819" y="4178"/>
                      <a:pt x="5762" y="4150"/>
                    </a:cubicBezTo>
                    <a:cubicBezTo>
                      <a:pt x="5669" y="4121"/>
                      <a:pt x="5554" y="4150"/>
                      <a:pt x="5461" y="4207"/>
                    </a:cubicBezTo>
                    <a:cubicBezTo>
                      <a:pt x="4207" y="4866"/>
                      <a:pt x="3282" y="5497"/>
                      <a:pt x="2121" y="6328"/>
                    </a:cubicBezTo>
                    <a:cubicBezTo>
                      <a:pt x="3103" y="4300"/>
                      <a:pt x="3913" y="2867"/>
                      <a:pt x="4809" y="688"/>
                    </a:cubicBezTo>
                    <a:cubicBezTo>
                      <a:pt x="4479" y="387"/>
                      <a:pt x="4092" y="151"/>
                      <a:pt x="3669" y="0"/>
                    </a:cubicBezTo>
                    <a:cubicBezTo>
                      <a:pt x="2745" y="1849"/>
                      <a:pt x="1999" y="3970"/>
                      <a:pt x="1254" y="5913"/>
                    </a:cubicBezTo>
                    <a:cubicBezTo>
                      <a:pt x="1519" y="4508"/>
                      <a:pt x="1612" y="2924"/>
                      <a:pt x="1727" y="1462"/>
                    </a:cubicBezTo>
                    <a:cubicBezTo>
                      <a:pt x="1132" y="1520"/>
                      <a:pt x="566" y="1641"/>
                      <a:pt x="0" y="1821"/>
                    </a:cubicBezTo>
                    <a:cubicBezTo>
                      <a:pt x="150" y="3763"/>
                      <a:pt x="265" y="5733"/>
                      <a:pt x="330" y="7675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3" name="Google Shape;3743;p25"/>
              <p:cNvSpPr/>
              <p:nvPr/>
            </p:nvSpPr>
            <p:spPr>
              <a:xfrm flipH="1">
                <a:off x="325995" y="301877"/>
                <a:ext cx="35280" cy="102380"/>
              </a:xfrm>
              <a:custGeom>
                <a:avLst/>
                <a:gdLst/>
                <a:ahLst/>
                <a:cxnLst/>
                <a:rect l="l" t="t" r="r" b="b"/>
                <a:pathLst>
                  <a:path w="803" h="2330" fill="none" extrusionOk="0">
                    <a:moveTo>
                      <a:pt x="803" y="0"/>
                    </a:moveTo>
                    <a:cubicBezTo>
                      <a:pt x="566" y="781"/>
                      <a:pt x="330" y="1555"/>
                      <a:pt x="0" y="2329"/>
                    </a:cubicBezTo>
                  </a:path>
                </a:pathLst>
              </a:custGeom>
              <a:solidFill>
                <a:srgbClr val="7FAA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4" name="Google Shape;3744;p25"/>
              <p:cNvSpPr/>
              <p:nvPr/>
            </p:nvSpPr>
            <p:spPr>
              <a:xfrm flipH="1">
                <a:off x="281269" y="316334"/>
                <a:ext cx="55138" cy="101150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2302" fill="none" extrusionOk="0">
                    <a:moveTo>
                      <a:pt x="1254" y="1"/>
                    </a:moveTo>
                    <a:cubicBezTo>
                      <a:pt x="925" y="717"/>
                      <a:pt x="416" y="1613"/>
                      <a:pt x="0" y="2301"/>
                    </a:cubicBezTo>
                  </a:path>
                </a:pathLst>
              </a:custGeom>
              <a:solidFill>
                <a:srgbClr val="7FAA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5" name="Google Shape;3745;p25"/>
              <p:cNvSpPr/>
              <p:nvPr/>
            </p:nvSpPr>
            <p:spPr>
              <a:xfrm flipH="1">
                <a:off x="308684" y="395074"/>
                <a:ext cx="283381" cy="512999"/>
              </a:xfrm>
              <a:custGeom>
                <a:avLst/>
                <a:gdLst/>
                <a:ahLst/>
                <a:cxnLst/>
                <a:rect l="l" t="t" r="r" b="b"/>
                <a:pathLst>
                  <a:path w="6450" h="11675" fill="none" extrusionOk="0">
                    <a:moveTo>
                      <a:pt x="2265" y="11560"/>
                    </a:moveTo>
                    <a:cubicBezTo>
                      <a:pt x="2179" y="11674"/>
                      <a:pt x="2000" y="11674"/>
                      <a:pt x="1849" y="11674"/>
                    </a:cubicBezTo>
                    <a:cubicBezTo>
                      <a:pt x="1462" y="11674"/>
                      <a:pt x="1039" y="11674"/>
                      <a:pt x="681" y="11531"/>
                    </a:cubicBezTo>
                    <a:cubicBezTo>
                      <a:pt x="294" y="11380"/>
                      <a:pt x="0" y="11022"/>
                      <a:pt x="0" y="10635"/>
                    </a:cubicBezTo>
                    <a:cubicBezTo>
                      <a:pt x="0" y="10391"/>
                      <a:pt x="115" y="10184"/>
                      <a:pt x="208" y="9976"/>
                    </a:cubicBezTo>
                    <a:cubicBezTo>
                      <a:pt x="1878" y="6722"/>
                      <a:pt x="3404" y="3376"/>
                      <a:pt x="4837" y="0"/>
                    </a:cubicBezTo>
                    <a:cubicBezTo>
                      <a:pt x="5339" y="330"/>
                      <a:pt x="5877" y="566"/>
                      <a:pt x="6450" y="717"/>
                    </a:cubicBezTo>
                    <a:cubicBezTo>
                      <a:pt x="5762" y="2272"/>
                      <a:pt x="5074" y="3791"/>
                      <a:pt x="4357" y="5318"/>
                    </a:cubicBezTo>
                    <a:cubicBezTo>
                      <a:pt x="3519" y="7231"/>
                      <a:pt x="2623" y="9166"/>
                      <a:pt x="2387" y="11230"/>
                    </a:cubicBezTo>
                    <a:cubicBezTo>
                      <a:pt x="2358" y="11352"/>
                      <a:pt x="2358" y="11466"/>
                      <a:pt x="2265" y="1156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6" name="Google Shape;3746;p25"/>
              <p:cNvSpPr/>
              <p:nvPr/>
            </p:nvSpPr>
            <p:spPr>
              <a:xfrm flipH="1">
                <a:off x="320634" y="422756"/>
                <a:ext cx="194325" cy="489404"/>
              </a:xfrm>
              <a:custGeom>
                <a:avLst/>
                <a:gdLst/>
                <a:ahLst/>
                <a:cxnLst/>
                <a:rect l="l" t="t" r="r" b="b"/>
                <a:pathLst>
                  <a:path w="4423" h="11138" fill="none" extrusionOk="0">
                    <a:moveTo>
                      <a:pt x="4423" y="1"/>
                    </a:moveTo>
                    <a:cubicBezTo>
                      <a:pt x="3319" y="2445"/>
                      <a:pt x="2244" y="4810"/>
                      <a:pt x="1140" y="7253"/>
                    </a:cubicBezTo>
                    <a:cubicBezTo>
                      <a:pt x="603" y="8479"/>
                      <a:pt x="1" y="9790"/>
                      <a:pt x="37" y="11137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7" name="Google Shape;3747;p25"/>
              <p:cNvSpPr/>
              <p:nvPr/>
            </p:nvSpPr>
            <p:spPr>
              <a:xfrm flipH="1">
                <a:off x="456965" y="686352"/>
                <a:ext cx="56413" cy="124702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2838" fill="none" extrusionOk="0">
                    <a:moveTo>
                      <a:pt x="1284" y="0"/>
                    </a:moveTo>
                    <a:cubicBezTo>
                      <a:pt x="803" y="925"/>
                      <a:pt x="388" y="1885"/>
                      <a:pt x="1" y="2838"/>
                    </a:cubicBezTo>
                  </a:path>
                </a:pathLst>
              </a:custGeom>
              <a:solidFill>
                <a:srgbClr val="7FAA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8" name="Google Shape;3748;p25"/>
              <p:cNvSpPr/>
              <p:nvPr/>
            </p:nvSpPr>
            <p:spPr>
              <a:xfrm rot="-5400000">
                <a:off x="335947" y="391278"/>
                <a:ext cx="34357" cy="84101"/>
              </a:xfrm>
              <a:custGeom>
                <a:avLst/>
                <a:gdLst/>
                <a:ahLst/>
                <a:cxnLst/>
                <a:rect l="l" t="t" r="r" b="b"/>
                <a:pathLst>
                  <a:path w="782" h="1914" fill="none" extrusionOk="0">
                    <a:moveTo>
                      <a:pt x="151" y="36"/>
                    </a:moveTo>
                    <a:cubicBezTo>
                      <a:pt x="179" y="0"/>
                      <a:pt x="179" y="0"/>
                      <a:pt x="208" y="0"/>
                    </a:cubicBezTo>
                    <a:lnTo>
                      <a:pt x="602" y="0"/>
                    </a:lnTo>
                    <a:cubicBezTo>
                      <a:pt x="423" y="538"/>
                      <a:pt x="452" y="1197"/>
                      <a:pt x="781" y="1677"/>
                    </a:cubicBezTo>
                    <a:cubicBezTo>
                      <a:pt x="659" y="1706"/>
                      <a:pt x="631" y="1828"/>
                      <a:pt x="602" y="1914"/>
                    </a:cubicBezTo>
                    <a:cubicBezTo>
                      <a:pt x="179" y="1405"/>
                      <a:pt x="0" y="717"/>
                      <a:pt x="122" y="93"/>
                    </a:cubicBezTo>
                    <a:cubicBezTo>
                      <a:pt x="151" y="65"/>
                      <a:pt x="151" y="36"/>
                      <a:pt x="151" y="36"/>
                    </a:cubicBezTo>
                    <a:close/>
                  </a:path>
                </a:pathLst>
              </a:custGeom>
              <a:solidFill>
                <a:srgbClr val="7FAA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9" name="Google Shape;3749;p25"/>
              <p:cNvSpPr/>
              <p:nvPr/>
            </p:nvSpPr>
            <p:spPr>
              <a:xfrm flipH="1">
                <a:off x="-13031" y="2014973"/>
                <a:ext cx="278435" cy="516101"/>
              </a:xfrm>
              <a:custGeom>
                <a:avLst/>
                <a:gdLst/>
                <a:ahLst/>
                <a:cxnLst/>
                <a:rect l="l" t="t" r="r" b="b"/>
                <a:pathLst>
                  <a:path w="6092" h="11292" extrusionOk="0">
                    <a:moveTo>
                      <a:pt x="151" y="0"/>
                    </a:moveTo>
                    <a:cubicBezTo>
                      <a:pt x="151" y="36"/>
                      <a:pt x="122" y="36"/>
                      <a:pt x="122" y="65"/>
                    </a:cubicBezTo>
                    <a:cubicBezTo>
                      <a:pt x="0" y="631"/>
                      <a:pt x="122" y="1254"/>
                      <a:pt x="481" y="1763"/>
                    </a:cubicBezTo>
                    <a:cubicBezTo>
                      <a:pt x="301" y="1971"/>
                      <a:pt x="208" y="2243"/>
                      <a:pt x="151" y="2480"/>
                    </a:cubicBezTo>
                    <a:cubicBezTo>
                      <a:pt x="29" y="3082"/>
                      <a:pt x="151" y="3705"/>
                      <a:pt x="273" y="4300"/>
                    </a:cubicBezTo>
                    <a:cubicBezTo>
                      <a:pt x="273" y="4325"/>
                      <a:pt x="287" y="4347"/>
                      <a:pt x="306" y="4347"/>
                    </a:cubicBezTo>
                    <a:cubicBezTo>
                      <a:pt x="314" y="4347"/>
                      <a:pt x="322" y="4344"/>
                      <a:pt x="330" y="4336"/>
                    </a:cubicBezTo>
                    <a:cubicBezTo>
                      <a:pt x="481" y="4214"/>
                      <a:pt x="595" y="4092"/>
                      <a:pt x="717" y="3913"/>
                    </a:cubicBezTo>
                    <a:cubicBezTo>
                      <a:pt x="896" y="4271"/>
                      <a:pt x="1104" y="4629"/>
                      <a:pt x="1283" y="4988"/>
                    </a:cubicBezTo>
                    <a:cubicBezTo>
                      <a:pt x="1584" y="5618"/>
                      <a:pt x="1735" y="6335"/>
                      <a:pt x="1706" y="7052"/>
                    </a:cubicBezTo>
                    <a:cubicBezTo>
                      <a:pt x="1642" y="8098"/>
                      <a:pt x="1226" y="9202"/>
                      <a:pt x="1642" y="10183"/>
                    </a:cubicBezTo>
                    <a:cubicBezTo>
                      <a:pt x="1914" y="10814"/>
                      <a:pt x="2566" y="11258"/>
                      <a:pt x="3254" y="11287"/>
                    </a:cubicBezTo>
                    <a:cubicBezTo>
                      <a:pt x="3296" y="11290"/>
                      <a:pt x="3339" y="11291"/>
                      <a:pt x="3382" y="11291"/>
                    </a:cubicBezTo>
                    <a:cubicBezTo>
                      <a:pt x="4250" y="11291"/>
                      <a:pt x="5245" y="10683"/>
                      <a:pt x="5648" y="9918"/>
                    </a:cubicBezTo>
                    <a:cubicBezTo>
                      <a:pt x="6063" y="9108"/>
                      <a:pt x="6092" y="8155"/>
                      <a:pt x="5970" y="7231"/>
                    </a:cubicBezTo>
                    <a:cubicBezTo>
                      <a:pt x="5676" y="5231"/>
                      <a:pt x="4358" y="3375"/>
                      <a:pt x="2781" y="2121"/>
                    </a:cubicBezTo>
                    <a:cubicBezTo>
                      <a:pt x="2659" y="2035"/>
                      <a:pt x="2537" y="1942"/>
                      <a:pt x="2387" y="1885"/>
                    </a:cubicBezTo>
                    <a:cubicBezTo>
                      <a:pt x="2566" y="1827"/>
                      <a:pt x="2716" y="1734"/>
                      <a:pt x="2838" y="1612"/>
                    </a:cubicBezTo>
                    <a:cubicBezTo>
                      <a:pt x="2867" y="1584"/>
                      <a:pt x="2867" y="1526"/>
                      <a:pt x="2810" y="1526"/>
                    </a:cubicBezTo>
                    <a:cubicBezTo>
                      <a:pt x="2349" y="1499"/>
                      <a:pt x="1889" y="1195"/>
                      <a:pt x="1435" y="1195"/>
                    </a:cubicBezTo>
                    <a:cubicBezTo>
                      <a:pt x="1416" y="1195"/>
                      <a:pt x="1396" y="1196"/>
                      <a:pt x="1376" y="1197"/>
                    </a:cubicBezTo>
                    <a:cubicBezTo>
                      <a:pt x="1104" y="1225"/>
                      <a:pt x="868" y="1347"/>
                      <a:pt x="688" y="1526"/>
                    </a:cubicBezTo>
                    <a:cubicBezTo>
                      <a:pt x="452" y="1046"/>
                      <a:pt x="452" y="480"/>
                      <a:pt x="595" y="0"/>
                    </a:cubicBezTo>
                    <a:close/>
                  </a:path>
                </a:pathLst>
              </a:custGeom>
              <a:solidFill>
                <a:srgbClr val="F39D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0" name="Google Shape;3750;p25"/>
              <p:cNvSpPr/>
              <p:nvPr/>
            </p:nvSpPr>
            <p:spPr>
              <a:xfrm flipH="1">
                <a:off x="18414" y="2092897"/>
                <a:ext cx="245664" cy="434015"/>
              </a:xfrm>
              <a:custGeom>
                <a:avLst/>
                <a:gdLst/>
                <a:ahLst/>
                <a:cxnLst/>
                <a:rect l="l" t="t" r="r" b="b"/>
                <a:pathLst>
                  <a:path w="5375" h="9496" fill="none" extrusionOk="0">
                    <a:moveTo>
                      <a:pt x="0" y="2057"/>
                    </a:moveTo>
                    <a:cubicBezTo>
                      <a:pt x="179" y="2416"/>
                      <a:pt x="387" y="2745"/>
                      <a:pt x="566" y="3104"/>
                    </a:cubicBezTo>
                    <a:cubicBezTo>
                      <a:pt x="867" y="3763"/>
                      <a:pt x="1018" y="4480"/>
                      <a:pt x="989" y="5196"/>
                    </a:cubicBezTo>
                    <a:cubicBezTo>
                      <a:pt x="925" y="6242"/>
                      <a:pt x="509" y="7346"/>
                      <a:pt x="925" y="8299"/>
                    </a:cubicBezTo>
                    <a:cubicBezTo>
                      <a:pt x="1226" y="8930"/>
                      <a:pt x="1856" y="9374"/>
                      <a:pt x="2537" y="9439"/>
                    </a:cubicBezTo>
                    <a:cubicBezTo>
                      <a:pt x="3433" y="9496"/>
                      <a:pt x="4508" y="8865"/>
                      <a:pt x="4931" y="8034"/>
                    </a:cubicBezTo>
                    <a:cubicBezTo>
                      <a:pt x="5346" y="7224"/>
                      <a:pt x="5375" y="6271"/>
                      <a:pt x="5260" y="5375"/>
                    </a:cubicBezTo>
                    <a:cubicBezTo>
                      <a:pt x="4959" y="3347"/>
                      <a:pt x="3676" y="1491"/>
                      <a:pt x="2064" y="237"/>
                    </a:cubicBezTo>
                    <a:cubicBezTo>
                      <a:pt x="1942" y="151"/>
                      <a:pt x="1820" y="58"/>
                      <a:pt x="1706" y="1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1" name="Google Shape;3751;p25"/>
              <p:cNvSpPr/>
              <p:nvPr/>
            </p:nvSpPr>
            <p:spPr>
              <a:xfrm flipH="1">
                <a:off x="164486" y="2061453"/>
                <a:ext cx="131036" cy="144839"/>
              </a:xfrm>
              <a:custGeom>
                <a:avLst/>
                <a:gdLst/>
                <a:ahLst/>
                <a:cxnLst/>
                <a:rect l="l" t="t" r="r" b="b"/>
                <a:pathLst>
                  <a:path w="2867" h="3169" fill="none" extrusionOk="0">
                    <a:moveTo>
                      <a:pt x="452" y="567"/>
                    </a:moveTo>
                    <a:cubicBezTo>
                      <a:pt x="272" y="775"/>
                      <a:pt x="179" y="1047"/>
                      <a:pt x="122" y="1312"/>
                    </a:cubicBezTo>
                    <a:cubicBezTo>
                      <a:pt x="0" y="1914"/>
                      <a:pt x="151" y="2509"/>
                      <a:pt x="244" y="3104"/>
                    </a:cubicBezTo>
                    <a:cubicBezTo>
                      <a:pt x="244" y="3168"/>
                      <a:pt x="301" y="3168"/>
                      <a:pt x="330" y="3168"/>
                    </a:cubicBezTo>
                    <a:cubicBezTo>
                      <a:pt x="631" y="2896"/>
                      <a:pt x="867" y="2537"/>
                      <a:pt x="932" y="2122"/>
                    </a:cubicBezTo>
                    <a:cubicBezTo>
                      <a:pt x="932" y="2093"/>
                      <a:pt x="989" y="2065"/>
                      <a:pt x="1018" y="2093"/>
                    </a:cubicBezTo>
                    <a:cubicBezTo>
                      <a:pt x="1197" y="2301"/>
                      <a:pt x="1319" y="2509"/>
                      <a:pt x="1433" y="2745"/>
                    </a:cubicBezTo>
                    <a:cubicBezTo>
                      <a:pt x="1469" y="2781"/>
                      <a:pt x="1527" y="2781"/>
                      <a:pt x="1527" y="2717"/>
                    </a:cubicBezTo>
                    <a:cubicBezTo>
                      <a:pt x="1584" y="2272"/>
                      <a:pt x="1555" y="1821"/>
                      <a:pt x="1405" y="1405"/>
                    </a:cubicBezTo>
                    <a:cubicBezTo>
                      <a:pt x="1405" y="1377"/>
                      <a:pt x="1433" y="1312"/>
                      <a:pt x="1469" y="1348"/>
                    </a:cubicBezTo>
                    <a:cubicBezTo>
                      <a:pt x="1856" y="1405"/>
                      <a:pt x="2243" y="1642"/>
                      <a:pt x="2602" y="1556"/>
                    </a:cubicBezTo>
                    <a:cubicBezTo>
                      <a:pt x="2659" y="1556"/>
                      <a:pt x="2659" y="1491"/>
                      <a:pt x="2630" y="1463"/>
                    </a:cubicBezTo>
                    <a:lnTo>
                      <a:pt x="2007" y="839"/>
                    </a:lnTo>
                    <a:cubicBezTo>
                      <a:pt x="1971" y="810"/>
                      <a:pt x="1971" y="746"/>
                      <a:pt x="2035" y="746"/>
                    </a:cubicBezTo>
                    <a:cubicBezTo>
                      <a:pt x="2329" y="746"/>
                      <a:pt x="2602" y="631"/>
                      <a:pt x="2809" y="416"/>
                    </a:cubicBezTo>
                    <a:cubicBezTo>
                      <a:pt x="2867" y="388"/>
                      <a:pt x="2838" y="330"/>
                      <a:pt x="2781" y="330"/>
                    </a:cubicBezTo>
                    <a:cubicBezTo>
                      <a:pt x="2301" y="302"/>
                      <a:pt x="1856" y="1"/>
                      <a:pt x="1347" y="29"/>
                    </a:cubicBezTo>
                    <a:cubicBezTo>
                      <a:pt x="1075" y="29"/>
                      <a:pt x="839" y="151"/>
                      <a:pt x="659" y="330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2" name="Google Shape;3752;p25"/>
              <p:cNvSpPr/>
              <p:nvPr/>
            </p:nvSpPr>
            <p:spPr>
              <a:xfrm flipH="1">
                <a:off x="261107" y="2006746"/>
                <a:ext cx="35741" cy="87525"/>
              </a:xfrm>
              <a:custGeom>
                <a:avLst/>
                <a:gdLst/>
                <a:ahLst/>
                <a:cxnLst/>
                <a:rect l="l" t="t" r="r" b="b"/>
                <a:pathLst>
                  <a:path w="782" h="1915" fill="none" extrusionOk="0">
                    <a:moveTo>
                      <a:pt x="151" y="37"/>
                    </a:moveTo>
                    <a:cubicBezTo>
                      <a:pt x="180" y="1"/>
                      <a:pt x="180" y="1"/>
                      <a:pt x="208" y="1"/>
                    </a:cubicBezTo>
                    <a:lnTo>
                      <a:pt x="602" y="1"/>
                    </a:lnTo>
                    <a:cubicBezTo>
                      <a:pt x="423" y="538"/>
                      <a:pt x="452" y="1198"/>
                      <a:pt x="782" y="1649"/>
                    </a:cubicBezTo>
                    <a:cubicBezTo>
                      <a:pt x="660" y="1706"/>
                      <a:pt x="631" y="1828"/>
                      <a:pt x="602" y="1914"/>
                    </a:cubicBezTo>
                    <a:cubicBezTo>
                      <a:pt x="180" y="1405"/>
                      <a:pt x="0" y="717"/>
                      <a:pt x="122" y="65"/>
                    </a:cubicBezTo>
                    <a:cubicBezTo>
                      <a:pt x="151" y="65"/>
                      <a:pt x="151" y="37"/>
                      <a:pt x="151" y="37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3" name="Google Shape;3753;p25"/>
              <p:cNvSpPr/>
              <p:nvPr/>
            </p:nvSpPr>
            <p:spPr>
              <a:xfrm flipH="1">
                <a:off x="160238" y="2405374"/>
                <a:ext cx="54709" cy="87479"/>
              </a:xfrm>
              <a:custGeom>
                <a:avLst/>
                <a:gdLst/>
                <a:ahLst/>
                <a:cxnLst/>
                <a:rect l="l" t="t" r="r" b="b"/>
                <a:pathLst>
                  <a:path w="1197" h="1914" fill="none" extrusionOk="0">
                    <a:moveTo>
                      <a:pt x="566" y="179"/>
                    </a:moveTo>
                    <a:cubicBezTo>
                      <a:pt x="538" y="93"/>
                      <a:pt x="452" y="0"/>
                      <a:pt x="358" y="0"/>
                    </a:cubicBezTo>
                    <a:cubicBezTo>
                      <a:pt x="272" y="0"/>
                      <a:pt x="179" y="58"/>
                      <a:pt x="151" y="122"/>
                    </a:cubicBezTo>
                    <a:cubicBezTo>
                      <a:pt x="93" y="208"/>
                      <a:pt x="65" y="301"/>
                      <a:pt x="65" y="359"/>
                    </a:cubicBezTo>
                    <a:cubicBezTo>
                      <a:pt x="0" y="867"/>
                      <a:pt x="179" y="1376"/>
                      <a:pt x="538" y="1735"/>
                    </a:cubicBezTo>
                    <a:cubicBezTo>
                      <a:pt x="631" y="1820"/>
                      <a:pt x="745" y="1885"/>
                      <a:pt x="867" y="1914"/>
                    </a:cubicBezTo>
                    <a:cubicBezTo>
                      <a:pt x="960" y="1914"/>
                      <a:pt x="1104" y="1849"/>
                      <a:pt x="1139" y="1763"/>
                    </a:cubicBezTo>
                    <a:cubicBezTo>
                      <a:pt x="1197" y="1641"/>
                      <a:pt x="1104" y="1491"/>
                      <a:pt x="1046" y="1376"/>
                    </a:cubicBezTo>
                    <a:cubicBezTo>
                      <a:pt x="925" y="1197"/>
                      <a:pt x="810" y="1018"/>
                      <a:pt x="745" y="810"/>
                    </a:cubicBezTo>
                    <a:cubicBezTo>
                      <a:pt x="688" y="595"/>
                      <a:pt x="688" y="359"/>
                      <a:pt x="566" y="179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4" name="Google Shape;3754;p25"/>
              <p:cNvSpPr/>
              <p:nvPr/>
            </p:nvSpPr>
            <p:spPr>
              <a:xfrm rot="1430952" flipH="1">
                <a:off x="1077053" y="624914"/>
                <a:ext cx="278436" cy="516102"/>
              </a:xfrm>
              <a:custGeom>
                <a:avLst/>
                <a:gdLst/>
                <a:ahLst/>
                <a:cxnLst/>
                <a:rect l="l" t="t" r="r" b="b"/>
                <a:pathLst>
                  <a:path w="6092" h="11292" extrusionOk="0">
                    <a:moveTo>
                      <a:pt x="151" y="0"/>
                    </a:moveTo>
                    <a:cubicBezTo>
                      <a:pt x="151" y="36"/>
                      <a:pt x="122" y="36"/>
                      <a:pt x="122" y="65"/>
                    </a:cubicBezTo>
                    <a:cubicBezTo>
                      <a:pt x="0" y="631"/>
                      <a:pt x="122" y="1254"/>
                      <a:pt x="481" y="1763"/>
                    </a:cubicBezTo>
                    <a:cubicBezTo>
                      <a:pt x="301" y="1971"/>
                      <a:pt x="208" y="2243"/>
                      <a:pt x="151" y="2480"/>
                    </a:cubicBezTo>
                    <a:cubicBezTo>
                      <a:pt x="29" y="3082"/>
                      <a:pt x="151" y="3705"/>
                      <a:pt x="273" y="4300"/>
                    </a:cubicBezTo>
                    <a:cubicBezTo>
                      <a:pt x="273" y="4325"/>
                      <a:pt x="287" y="4347"/>
                      <a:pt x="306" y="4347"/>
                    </a:cubicBezTo>
                    <a:cubicBezTo>
                      <a:pt x="314" y="4347"/>
                      <a:pt x="322" y="4344"/>
                      <a:pt x="330" y="4336"/>
                    </a:cubicBezTo>
                    <a:cubicBezTo>
                      <a:pt x="481" y="4214"/>
                      <a:pt x="595" y="4092"/>
                      <a:pt x="717" y="3913"/>
                    </a:cubicBezTo>
                    <a:cubicBezTo>
                      <a:pt x="896" y="4271"/>
                      <a:pt x="1104" y="4629"/>
                      <a:pt x="1283" y="4988"/>
                    </a:cubicBezTo>
                    <a:cubicBezTo>
                      <a:pt x="1584" y="5618"/>
                      <a:pt x="1735" y="6335"/>
                      <a:pt x="1706" y="7052"/>
                    </a:cubicBezTo>
                    <a:cubicBezTo>
                      <a:pt x="1642" y="8098"/>
                      <a:pt x="1226" y="9202"/>
                      <a:pt x="1642" y="10183"/>
                    </a:cubicBezTo>
                    <a:cubicBezTo>
                      <a:pt x="1914" y="10814"/>
                      <a:pt x="2566" y="11258"/>
                      <a:pt x="3254" y="11287"/>
                    </a:cubicBezTo>
                    <a:cubicBezTo>
                      <a:pt x="3296" y="11290"/>
                      <a:pt x="3339" y="11291"/>
                      <a:pt x="3382" y="11291"/>
                    </a:cubicBezTo>
                    <a:cubicBezTo>
                      <a:pt x="4250" y="11291"/>
                      <a:pt x="5245" y="10683"/>
                      <a:pt x="5648" y="9918"/>
                    </a:cubicBezTo>
                    <a:cubicBezTo>
                      <a:pt x="6063" y="9108"/>
                      <a:pt x="6092" y="8155"/>
                      <a:pt x="5970" y="7231"/>
                    </a:cubicBezTo>
                    <a:cubicBezTo>
                      <a:pt x="5676" y="5231"/>
                      <a:pt x="4358" y="3375"/>
                      <a:pt x="2781" y="2121"/>
                    </a:cubicBezTo>
                    <a:cubicBezTo>
                      <a:pt x="2659" y="2035"/>
                      <a:pt x="2537" y="1942"/>
                      <a:pt x="2387" y="1885"/>
                    </a:cubicBezTo>
                    <a:cubicBezTo>
                      <a:pt x="2566" y="1827"/>
                      <a:pt x="2716" y="1734"/>
                      <a:pt x="2838" y="1612"/>
                    </a:cubicBezTo>
                    <a:cubicBezTo>
                      <a:pt x="2867" y="1584"/>
                      <a:pt x="2867" y="1526"/>
                      <a:pt x="2810" y="1526"/>
                    </a:cubicBezTo>
                    <a:cubicBezTo>
                      <a:pt x="2349" y="1499"/>
                      <a:pt x="1889" y="1195"/>
                      <a:pt x="1435" y="1195"/>
                    </a:cubicBezTo>
                    <a:cubicBezTo>
                      <a:pt x="1416" y="1195"/>
                      <a:pt x="1396" y="1196"/>
                      <a:pt x="1376" y="1197"/>
                    </a:cubicBezTo>
                    <a:cubicBezTo>
                      <a:pt x="1104" y="1225"/>
                      <a:pt x="868" y="1347"/>
                      <a:pt x="688" y="1526"/>
                    </a:cubicBezTo>
                    <a:cubicBezTo>
                      <a:pt x="452" y="1046"/>
                      <a:pt x="452" y="480"/>
                      <a:pt x="595" y="0"/>
                    </a:cubicBezTo>
                    <a:close/>
                  </a:path>
                </a:pathLst>
              </a:custGeom>
              <a:solidFill>
                <a:srgbClr val="F39D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5" name="Google Shape;3755;p25"/>
              <p:cNvSpPr/>
              <p:nvPr/>
            </p:nvSpPr>
            <p:spPr>
              <a:xfrm rot="1430952" flipH="1">
                <a:off x="1092300" y="705779"/>
                <a:ext cx="245665" cy="434016"/>
              </a:xfrm>
              <a:custGeom>
                <a:avLst/>
                <a:gdLst/>
                <a:ahLst/>
                <a:cxnLst/>
                <a:rect l="l" t="t" r="r" b="b"/>
                <a:pathLst>
                  <a:path w="5375" h="9496" fill="none" extrusionOk="0">
                    <a:moveTo>
                      <a:pt x="0" y="2057"/>
                    </a:moveTo>
                    <a:cubicBezTo>
                      <a:pt x="179" y="2416"/>
                      <a:pt x="387" y="2745"/>
                      <a:pt x="566" y="3104"/>
                    </a:cubicBezTo>
                    <a:cubicBezTo>
                      <a:pt x="867" y="3763"/>
                      <a:pt x="1018" y="4480"/>
                      <a:pt x="989" y="5196"/>
                    </a:cubicBezTo>
                    <a:cubicBezTo>
                      <a:pt x="925" y="6242"/>
                      <a:pt x="509" y="7346"/>
                      <a:pt x="925" y="8299"/>
                    </a:cubicBezTo>
                    <a:cubicBezTo>
                      <a:pt x="1226" y="8930"/>
                      <a:pt x="1856" y="9374"/>
                      <a:pt x="2537" y="9439"/>
                    </a:cubicBezTo>
                    <a:cubicBezTo>
                      <a:pt x="3433" y="9496"/>
                      <a:pt x="4508" y="8865"/>
                      <a:pt x="4931" y="8034"/>
                    </a:cubicBezTo>
                    <a:cubicBezTo>
                      <a:pt x="5346" y="7224"/>
                      <a:pt x="5375" y="6271"/>
                      <a:pt x="5260" y="5375"/>
                    </a:cubicBezTo>
                    <a:cubicBezTo>
                      <a:pt x="4959" y="3347"/>
                      <a:pt x="3676" y="1491"/>
                      <a:pt x="2064" y="237"/>
                    </a:cubicBezTo>
                    <a:cubicBezTo>
                      <a:pt x="1942" y="151"/>
                      <a:pt x="1820" y="58"/>
                      <a:pt x="1706" y="1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6" name="Google Shape;3756;p25"/>
              <p:cNvSpPr/>
              <p:nvPr/>
            </p:nvSpPr>
            <p:spPr>
              <a:xfrm rot="1430952" flipH="1">
                <a:off x="1301969" y="725253"/>
                <a:ext cx="131037" cy="144840"/>
              </a:xfrm>
              <a:custGeom>
                <a:avLst/>
                <a:gdLst/>
                <a:ahLst/>
                <a:cxnLst/>
                <a:rect l="l" t="t" r="r" b="b"/>
                <a:pathLst>
                  <a:path w="2867" h="3169" fill="none" extrusionOk="0">
                    <a:moveTo>
                      <a:pt x="452" y="567"/>
                    </a:moveTo>
                    <a:cubicBezTo>
                      <a:pt x="272" y="775"/>
                      <a:pt x="179" y="1047"/>
                      <a:pt x="122" y="1312"/>
                    </a:cubicBezTo>
                    <a:cubicBezTo>
                      <a:pt x="0" y="1914"/>
                      <a:pt x="151" y="2509"/>
                      <a:pt x="244" y="3104"/>
                    </a:cubicBezTo>
                    <a:cubicBezTo>
                      <a:pt x="244" y="3168"/>
                      <a:pt x="301" y="3168"/>
                      <a:pt x="330" y="3168"/>
                    </a:cubicBezTo>
                    <a:cubicBezTo>
                      <a:pt x="631" y="2896"/>
                      <a:pt x="867" y="2537"/>
                      <a:pt x="932" y="2122"/>
                    </a:cubicBezTo>
                    <a:cubicBezTo>
                      <a:pt x="932" y="2093"/>
                      <a:pt x="989" y="2065"/>
                      <a:pt x="1018" y="2093"/>
                    </a:cubicBezTo>
                    <a:cubicBezTo>
                      <a:pt x="1197" y="2301"/>
                      <a:pt x="1319" y="2509"/>
                      <a:pt x="1433" y="2745"/>
                    </a:cubicBezTo>
                    <a:cubicBezTo>
                      <a:pt x="1469" y="2781"/>
                      <a:pt x="1527" y="2781"/>
                      <a:pt x="1527" y="2717"/>
                    </a:cubicBezTo>
                    <a:cubicBezTo>
                      <a:pt x="1584" y="2272"/>
                      <a:pt x="1555" y="1821"/>
                      <a:pt x="1405" y="1405"/>
                    </a:cubicBezTo>
                    <a:cubicBezTo>
                      <a:pt x="1405" y="1377"/>
                      <a:pt x="1433" y="1312"/>
                      <a:pt x="1469" y="1348"/>
                    </a:cubicBezTo>
                    <a:cubicBezTo>
                      <a:pt x="1856" y="1405"/>
                      <a:pt x="2243" y="1642"/>
                      <a:pt x="2602" y="1556"/>
                    </a:cubicBezTo>
                    <a:cubicBezTo>
                      <a:pt x="2659" y="1556"/>
                      <a:pt x="2659" y="1491"/>
                      <a:pt x="2630" y="1463"/>
                    </a:cubicBezTo>
                    <a:lnTo>
                      <a:pt x="2007" y="839"/>
                    </a:lnTo>
                    <a:cubicBezTo>
                      <a:pt x="1971" y="810"/>
                      <a:pt x="1971" y="746"/>
                      <a:pt x="2035" y="746"/>
                    </a:cubicBezTo>
                    <a:cubicBezTo>
                      <a:pt x="2329" y="746"/>
                      <a:pt x="2602" y="631"/>
                      <a:pt x="2809" y="416"/>
                    </a:cubicBezTo>
                    <a:cubicBezTo>
                      <a:pt x="2867" y="388"/>
                      <a:pt x="2838" y="330"/>
                      <a:pt x="2781" y="330"/>
                    </a:cubicBezTo>
                    <a:cubicBezTo>
                      <a:pt x="2301" y="302"/>
                      <a:pt x="1856" y="1"/>
                      <a:pt x="1347" y="29"/>
                    </a:cubicBezTo>
                    <a:cubicBezTo>
                      <a:pt x="1075" y="29"/>
                      <a:pt x="839" y="151"/>
                      <a:pt x="659" y="330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7" name="Google Shape;3757;p25"/>
              <p:cNvSpPr/>
              <p:nvPr/>
            </p:nvSpPr>
            <p:spPr>
              <a:xfrm rot="1430952" flipH="1">
                <a:off x="1428115" y="697465"/>
                <a:ext cx="35741" cy="87525"/>
              </a:xfrm>
              <a:custGeom>
                <a:avLst/>
                <a:gdLst/>
                <a:ahLst/>
                <a:cxnLst/>
                <a:rect l="l" t="t" r="r" b="b"/>
                <a:pathLst>
                  <a:path w="782" h="1915" fill="none" extrusionOk="0">
                    <a:moveTo>
                      <a:pt x="151" y="37"/>
                    </a:moveTo>
                    <a:cubicBezTo>
                      <a:pt x="180" y="1"/>
                      <a:pt x="180" y="1"/>
                      <a:pt x="208" y="1"/>
                    </a:cubicBezTo>
                    <a:lnTo>
                      <a:pt x="602" y="1"/>
                    </a:lnTo>
                    <a:cubicBezTo>
                      <a:pt x="423" y="538"/>
                      <a:pt x="452" y="1198"/>
                      <a:pt x="782" y="1649"/>
                    </a:cubicBezTo>
                    <a:cubicBezTo>
                      <a:pt x="660" y="1706"/>
                      <a:pt x="631" y="1828"/>
                      <a:pt x="602" y="1914"/>
                    </a:cubicBezTo>
                    <a:cubicBezTo>
                      <a:pt x="180" y="1405"/>
                      <a:pt x="0" y="717"/>
                      <a:pt x="122" y="65"/>
                    </a:cubicBezTo>
                    <a:cubicBezTo>
                      <a:pt x="151" y="65"/>
                      <a:pt x="151" y="37"/>
                      <a:pt x="151" y="37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8" name="Google Shape;3758;p25"/>
              <p:cNvSpPr/>
              <p:nvPr/>
            </p:nvSpPr>
            <p:spPr>
              <a:xfrm rot="1430952" flipH="1">
                <a:off x="1173883" y="1025110"/>
                <a:ext cx="54709" cy="87480"/>
              </a:xfrm>
              <a:custGeom>
                <a:avLst/>
                <a:gdLst/>
                <a:ahLst/>
                <a:cxnLst/>
                <a:rect l="l" t="t" r="r" b="b"/>
                <a:pathLst>
                  <a:path w="1197" h="1914" fill="none" extrusionOk="0">
                    <a:moveTo>
                      <a:pt x="566" y="179"/>
                    </a:moveTo>
                    <a:cubicBezTo>
                      <a:pt x="538" y="93"/>
                      <a:pt x="452" y="0"/>
                      <a:pt x="358" y="0"/>
                    </a:cubicBezTo>
                    <a:cubicBezTo>
                      <a:pt x="272" y="0"/>
                      <a:pt x="179" y="58"/>
                      <a:pt x="151" y="122"/>
                    </a:cubicBezTo>
                    <a:cubicBezTo>
                      <a:pt x="93" y="208"/>
                      <a:pt x="65" y="301"/>
                      <a:pt x="65" y="359"/>
                    </a:cubicBezTo>
                    <a:cubicBezTo>
                      <a:pt x="0" y="867"/>
                      <a:pt x="179" y="1376"/>
                      <a:pt x="538" y="1735"/>
                    </a:cubicBezTo>
                    <a:cubicBezTo>
                      <a:pt x="631" y="1820"/>
                      <a:pt x="745" y="1885"/>
                      <a:pt x="867" y="1914"/>
                    </a:cubicBezTo>
                    <a:cubicBezTo>
                      <a:pt x="960" y="1914"/>
                      <a:pt x="1104" y="1849"/>
                      <a:pt x="1139" y="1763"/>
                    </a:cubicBezTo>
                    <a:cubicBezTo>
                      <a:pt x="1197" y="1641"/>
                      <a:pt x="1104" y="1491"/>
                      <a:pt x="1046" y="1376"/>
                    </a:cubicBezTo>
                    <a:cubicBezTo>
                      <a:pt x="925" y="1197"/>
                      <a:pt x="810" y="1018"/>
                      <a:pt x="745" y="810"/>
                    </a:cubicBezTo>
                    <a:cubicBezTo>
                      <a:pt x="688" y="595"/>
                      <a:pt x="688" y="359"/>
                      <a:pt x="566" y="179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9" name="Google Shape;3759;p25"/>
              <p:cNvSpPr/>
              <p:nvPr/>
            </p:nvSpPr>
            <p:spPr>
              <a:xfrm>
                <a:off x="843537" y="575802"/>
                <a:ext cx="261883" cy="250382"/>
              </a:xfrm>
              <a:custGeom>
                <a:avLst/>
                <a:gdLst/>
                <a:ahLst/>
                <a:cxnLst/>
                <a:rect l="l" t="t" r="r" b="b"/>
                <a:pathLst>
                  <a:path w="5670" h="5421" extrusionOk="0">
                    <a:moveTo>
                      <a:pt x="3011" y="0"/>
                    </a:moveTo>
                    <a:cubicBezTo>
                      <a:pt x="2688" y="0"/>
                      <a:pt x="2237" y="93"/>
                      <a:pt x="2029" y="151"/>
                    </a:cubicBezTo>
                    <a:cubicBezTo>
                      <a:pt x="1642" y="273"/>
                      <a:pt x="1398" y="387"/>
                      <a:pt x="1104" y="631"/>
                    </a:cubicBezTo>
                    <a:cubicBezTo>
                      <a:pt x="896" y="746"/>
                      <a:pt x="746" y="925"/>
                      <a:pt x="596" y="1104"/>
                    </a:cubicBezTo>
                    <a:cubicBezTo>
                      <a:pt x="416" y="1312"/>
                      <a:pt x="295" y="1527"/>
                      <a:pt x="180" y="1849"/>
                    </a:cubicBezTo>
                    <a:cubicBezTo>
                      <a:pt x="1" y="2358"/>
                      <a:pt x="87" y="2781"/>
                      <a:pt x="180" y="3225"/>
                    </a:cubicBezTo>
                    <a:cubicBezTo>
                      <a:pt x="295" y="3677"/>
                      <a:pt x="502" y="4092"/>
                      <a:pt x="832" y="4422"/>
                    </a:cubicBezTo>
                    <a:cubicBezTo>
                      <a:pt x="1011" y="4630"/>
                      <a:pt x="1190" y="4809"/>
                      <a:pt x="1434" y="4959"/>
                    </a:cubicBezTo>
                    <a:cubicBezTo>
                      <a:pt x="1902" y="5267"/>
                      <a:pt x="2470" y="5420"/>
                      <a:pt x="3037" y="5420"/>
                    </a:cubicBezTo>
                    <a:cubicBezTo>
                      <a:pt x="3408" y="5420"/>
                      <a:pt x="3779" y="5355"/>
                      <a:pt x="4121" y="5225"/>
                    </a:cubicBezTo>
                    <a:cubicBezTo>
                      <a:pt x="4301" y="5139"/>
                      <a:pt x="4480" y="5045"/>
                      <a:pt x="4659" y="4931"/>
                    </a:cubicBezTo>
                    <a:cubicBezTo>
                      <a:pt x="5311" y="4451"/>
                      <a:pt x="5669" y="3526"/>
                      <a:pt x="5641" y="2745"/>
                    </a:cubicBezTo>
                    <a:cubicBezTo>
                      <a:pt x="5612" y="1971"/>
                      <a:pt x="5225" y="1254"/>
                      <a:pt x="4659" y="717"/>
                    </a:cubicBezTo>
                    <a:cubicBezTo>
                      <a:pt x="4179" y="273"/>
                      <a:pt x="3699" y="29"/>
                      <a:pt x="3011" y="0"/>
                    </a:cubicBezTo>
                    <a:close/>
                  </a:path>
                </a:pathLst>
              </a:custGeom>
              <a:solidFill>
                <a:srgbClr val="FCC1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0" name="Google Shape;3760;p25"/>
              <p:cNvSpPr/>
              <p:nvPr/>
            </p:nvSpPr>
            <p:spPr>
              <a:xfrm>
                <a:off x="827001" y="557928"/>
                <a:ext cx="261837" cy="256572"/>
              </a:xfrm>
              <a:custGeom>
                <a:avLst/>
                <a:gdLst/>
                <a:ahLst/>
                <a:cxnLst/>
                <a:rect l="l" t="t" r="r" b="b"/>
                <a:pathLst>
                  <a:path w="5669" h="5555" fill="none" extrusionOk="0">
                    <a:moveTo>
                      <a:pt x="1398" y="4959"/>
                    </a:moveTo>
                    <a:cubicBezTo>
                      <a:pt x="2179" y="5461"/>
                      <a:pt x="3225" y="5554"/>
                      <a:pt x="4085" y="5225"/>
                    </a:cubicBezTo>
                    <a:cubicBezTo>
                      <a:pt x="4264" y="5139"/>
                      <a:pt x="4479" y="5045"/>
                      <a:pt x="4623" y="4924"/>
                    </a:cubicBezTo>
                    <a:cubicBezTo>
                      <a:pt x="5282" y="4451"/>
                      <a:pt x="5669" y="3526"/>
                      <a:pt x="5612" y="2745"/>
                    </a:cubicBezTo>
                    <a:cubicBezTo>
                      <a:pt x="5583" y="1971"/>
                      <a:pt x="5196" y="1254"/>
                      <a:pt x="4623" y="717"/>
                    </a:cubicBezTo>
                    <a:cubicBezTo>
                      <a:pt x="4150" y="265"/>
                      <a:pt x="3670" y="29"/>
                      <a:pt x="2982" y="29"/>
                    </a:cubicBezTo>
                    <a:cubicBezTo>
                      <a:pt x="2652" y="0"/>
                      <a:pt x="2208" y="86"/>
                      <a:pt x="2000" y="151"/>
                    </a:cubicBezTo>
                    <a:cubicBezTo>
                      <a:pt x="1613" y="265"/>
                      <a:pt x="1369" y="387"/>
                      <a:pt x="1075" y="624"/>
                    </a:cubicBezTo>
                    <a:cubicBezTo>
                      <a:pt x="860" y="774"/>
                      <a:pt x="717" y="925"/>
                      <a:pt x="567" y="1104"/>
                    </a:cubicBezTo>
                    <a:cubicBezTo>
                      <a:pt x="416" y="1312"/>
                      <a:pt x="266" y="1520"/>
                      <a:pt x="144" y="1849"/>
                    </a:cubicBezTo>
                    <a:cubicBezTo>
                      <a:pt x="0" y="2358"/>
                      <a:pt x="58" y="2774"/>
                      <a:pt x="180" y="3225"/>
                    </a:cubicBezTo>
                    <a:cubicBezTo>
                      <a:pt x="266" y="3669"/>
                      <a:pt x="502" y="4092"/>
                      <a:pt x="803" y="4451"/>
                    </a:cubicBezTo>
                    <a:cubicBezTo>
                      <a:pt x="982" y="4630"/>
                      <a:pt x="1161" y="4809"/>
                      <a:pt x="1398" y="4959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1" name="Google Shape;3761;p25"/>
              <p:cNvSpPr/>
              <p:nvPr/>
            </p:nvSpPr>
            <p:spPr>
              <a:xfrm>
                <a:off x="844876" y="580097"/>
                <a:ext cx="224795" cy="206920"/>
              </a:xfrm>
              <a:custGeom>
                <a:avLst/>
                <a:gdLst/>
                <a:ahLst/>
                <a:cxnLst/>
                <a:rect l="l" t="t" r="r" b="b"/>
                <a:pathLst>
                  <a:path w="4867" h="4480" fill="none" extrusionOk="0">
                    <a:moveTo>
                      <a:pt x="2150" y="180"/>
                    </a:moveTo>
                    <a:cubicBezTo>
                      <a:pt x="2208" y="58"/>
                      <a:pt x="2329" y="29"/>
                      <a:pt x="2444" y="0"/>
                    </a:cubicBezTo>
                    <a:cubicBezTo>
                      <a:pt x="2716" y="0"/>
                      <a:pt x="2982" y="58"/>
                      <a:pt x="3161" y="208"/>
                    </a:cubicBezTo>
                    <a:cubicBezTo>
                      <a:pt x="3197" y="237"/>
                      <a:pt x="3225" y="266"/>
                      <a:pt x="3254" y="266"/>
                    </a:cubicBezTo>
                    <a:lnTo>
                      <a:pt x="3311" y="266"/>
                    </a:lnTo>
                    <a:cubicBezTo>
                      <a:pt x="3670" y="323"/>
                      <a:pt x="3999" y="567"/>
                      <a:pt x="4150" y="896"/>
                    </a:cubicBezTo>
                    <a:cubicBezTo>
                      <a:pt x="4565" y="1133"/>
                      <a:pt x="4773" y="1642"/>
                      <a:pt x="4658" y="2086"/>
                    </a:cubicBezTo>
                    <a:cubicBezTo>
                      <a:pt x="4809" y="2236"/>
                      <a:pt x="4866" y="2473"/>
                      <a:pt x="4866" y="2688"/>
                    </a:cubicBezTo>
                    <a:cubicBezTo>
                      <a:pt x="4838" y="2896"/>
                      <a:pt x="4716" y="3103"/>
                      <a:pt x="4537" y="3225"/>
                    </a:cubicBezTo>
                    <a:cubicBezTo>
                      <a:pt x="4508" y="3254"/>
                      <a:pt x="4508" y="3254"/>
                      <a:pt x="4479" y="3283"/>
                    </a:cubicBezTo>
                    <a:cubicBezTo>
                      <a:pt x="4451" y="3311"/>
                      <a:pt x="4451" y="3340"/>
                      <a:pt x="4415" y="3369"/>
                    </a:cubicBezTo>
                    <a:cubicBezTo>
                      <a:pt x="4300" y="3670"/>
                      <a:pt x="3999" y="3877"/>
                      <a:pt x="3670" y="3906"/>
                    </a:cubicBezTo>
                    <a:cubicBezTo>
                      <a:pt x="3641" y="4085"/>
                      <a:pt x="3490" y="4236"/>
                      <a:pt x="3311" y="4329"/>
                    </a:cubicBezTo>
                    <a:cubicBezTo>
                      <a:pt x="3161" y="4386"/>
                      <a:pt x="2953" y="4415"/>
                      <a:pt x="2774" y="4444"/>
                    </a:cubicBezTo>
                    <a:cubicBezTo>
                      <a:pt x="2566" y="4479"/>
                      <a:pt x="2329" y="4479"/>
                      <a:pt x="2208" y="4329"/>
                    </a:cubicBezTo>
                    <a:cubicBezTo>
                      <a:pt x="2150" y="4415"/>
                      <a:pt x="1971" y="4415"/>
                      <a:pt x="1849" y="4386"/>
                    </a:cubicBezTo>
                    <a:cubicBezTo>
                      <a:pt x="1520" y="4329"/>
                      <a:pt x="1226" y="4121"/>
                      <a:pt x="1011" y="3849"/>
                    </a:cubicBezTo>
                    <a:cubicBezTo>
                      <a:pt x="982" y="3820"/>
                      <a:pt x="982" y="3791"/>
                      <a:pt x="953" y="3791"/>
                    </a:cubicBezTo>
                    <a:cubicBezTo>
                      <a:pt x="925" y="3763"/>
                      <a:pt x="896" y="3727"/>
                      <a:pt x="832" y="3727"/>
                    </a:cubicBezTo>
                    <a:cubicBezTo>
                      <a:pt x="509" y="3548"/>
                      <a:pt x="330" y="3189"/>
                      <a:pt x="330" y="2802"/>
                    </a:cubicBezTo>
                    <a:cubicBezTo>
                      <a:pt x="208" y="2717"/>
                      <a:pt x="115" y="2595"/>
                      <a:pt x="86" y="2444"/>
                    </a:cubicBezTo>
                    <a:cubicBezTo>
                      <a:pt x="29" y="2265"/>
                      <a:pt x="0" y="2086"/>
                      <a:pt x="29" y="1935"/>
                    </a:cubicBezTo>
                    <a:cubicBezTo>
                      <a:pt x="86" y="1756"/>
                      <a:pt x="180" y="1577"/>
                      <a:pt x="330" y="1520"/>
                    </a:cubicBezTo>
                    <a:cubicBezTo>
                      <a:pt x="416" y="1462"/>
                      <a:pt x="359" y="1369"/>
                      <a:pt x="359" y="1283"/>
                    </a:cubicBezTo>
                    <a:cubicBezTo>
                      <a:pt x="330" y="1133"/>
                      <a:pt x="445" y="1011"/>
                      <a:pt x="538" y="925"/>
                    </a:cubicBezTo>
                    <a:cubicBezTo>
                      <a:pt x="595" y="832"/>
                      <a:pt x="688" y="746"/>
                      <a:pt x="774" y="681"/>
                    </a:cubicBezTo>
                    <a:cubicBezTo>
                      <a:pt x="867" y="624"/>
                      <a:pt x="982" y="595"/>
                      <a:pt x="1104" y="595"/>
                    </a:cubicBezTo>
                    <a:cubicBezTo>
                      <a:pt x="1161" y="624"/>
                      <a:pt x="1226" y="624"/>
                      <a:pt x="1254" y="595"/>
                    </a:cubicBezTo>
                    <a:lnTo>
                      <a:pt x="1254" y="473"/>
                    </a:lnTo>
                    <a:cubicBezTo>
                      <a:pt x="1254" y="359"/>
                      <a:pt x="1405" y="237"/>
                      <a:pt x="1520" y="208"/>
                    </a:cubicBezTo>
                    <a:cubicBezTo>
                      <a:pt x="1727" y="115"/>
                      <a:pt x="1971" y="58"/>
                      <a:pt x="2150" y="180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2" name="Google Shape;3762;p25"/>
              <p:cNvSpPr/>
              <p:nvPr/>
            </p:nvSpPr>
            <p:spPr>
              <a:xfrm>
                <a:off x="886261" y="692977"/>
                <a:ext cx="71544" cy="87063"/>
              </a:xfrm>
              <a:custGeom>
                <a:avLst/>
                <a:gdLst/>
                <a:ahLst/>
                <a:cxnLst/>
                <a:rect l="l" t="t" r="r" b="b"/>
                <a:pathLst>
                  <a:path w="1549" h="1885" fill="none" extrusionOk="0">
                    <a:moveTo>
                      <a:pt x="1312" y="1885"/>
                    </a:moveTo>
                    <a:cubicBezTo>
                      <a:pt x="1405" y="1462"/>
                      <a:pt x="1519" y="925"/>
                      <a:pt x="1519" y="509"/>
                    </a:cubicBezTo>
                    <a:cubicBezTo>
                      <a:pt x="1491" y="301"/>
                      <a:pt x="1548" y="151"/>
                      <a:pt x="1462" y="29"/>
                    </a:cubicBezTo>
                    <a:cubicBezTo>
                      <a:pt x="1433" y="0"/>
                      <a:pt x="1369" y="0"/>
                      <a:pt x="1312" y="0"/>
                    </a:cubicBezTo>
                    <a:cubicBezTo>
                      <a:pt x="1283" y="29"/>
                      <a:pt x="1161" y="151"/>
                      <a:pt x="1104" y="208"/>
                    </a:cubicBezTo>
                    <a:cubicBezTo>
                      <a:pt x="831" y="659"/>
                      <a:pt x="444" y="1018"/>
                      <a:pt x="0" y="1283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3" name="Google Shape;3763;p25"/>
              <p:cNvSpPr/>
              <p:nvPr/>
            </p:nvSpPr>
            <p:spPr>
              <a:xfrm>
                <a:off x="860119" y="690298"/>
                <a:ext cx="86740" cy="19260"/>
              </a:xfrm>
              <a:custGeom>
                <a:avLst/>
                <a:gdLst/>
                <a:ahLst/>
                <a:cxnLst/>
                <a:rect l="l" t="t" r="r" b="b"/>
                <a:pathLst>
                  <a:path w="1878" h="417" fill="none" extrusionOk="0">
                    <a:moveTo>
                      <a:pt x="1878" y="123"/>
                    </a:moveTo>
                    <a:lnTo>
                      <a:pt x="1878" y="58"/>
                    </a:lnTo>
                    <a:cubicBezTo>
                      <a:pt x="1878" y="30"/>
                      <a:pt x="1849" y="30"/>
                      <a:pt x="1849" y="30"/>
                    </a:cubicBezTo>
                    <a:cubicBezTo>
                      <a:pt x="1792" y="1"/>
                      <a:pt x="1698" y="1"/>
                      <a:pt x="1641" y="1"/>
                    </a:cubicBezTo>
                    <a:cubicBezTo>
                      <a:pt x="1311" y="1"/>
                      <a:pt x="860" y="123"/>
                      <a:pt x="566" y="237"/>
                    </a:cubicBezTo>
                    <a:cubicBezTo>
                      <a:pt x="358" y="302"/>
                      <a:pt x="179" y="359"/>
                      <a:pt x="0" y="416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4" name="Google Shape;3764;p25"/>
              <p:cNvSpPr/>
              <p:nvPr/>
            </p:nvSpPr>
            <p:spPr>
              <a:xfrm>
                <a:off x="862751" y="647622"/>
                <a:ext cx="82768" cy="44063"/>
              </a:xfrm>
              <a:custGeom>
                <a:avLst/>
                <a:gdLst/>
                <a:ahLst/>
                <a:cxnLst/>
                <a:rect l="l" t="t" r="r" b="b"/>
                <a:pathLst>
                  <a:path w="1792" h="954" fill="none" extrusionOk="0">
                    <a:moveTo>
                      <a:pt x="1792" y="954"/>
                    </a:moveTo>
                    <a:lnTo>
                      <a:pt x="1792" y="868"/>
                    </a:lnTo>
                    <a:cubicBezTo>
                      <a:pt x="1763" y="832"/>
                      <a:pt x="1763" y="803"/>
                      <a:pt x="1735" y="774"/>
                    </a:cubicBezTo>
                    <a:cubicBezTo>
                      <a:pt x="1133" y="473"/>
                      <a:pt x="595" y="237"/>
                      <a:pt x="0" y="0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5" name="Google Shape;3765;p25"/>
              <p:cNvSpPr/>
              <p:nvPr/>
            </p:nvSpPr>
            <p:spPr>
              <a:xfrm>
                <a:off x="898501" y="608871"/>
                <a:ext cx="49698" cy="75886"/>
              </a:xfrm>
              <a:custGeom>
                <a:avLst/>
                <a:gdLst/>
                <a:ahLst/>
                <a:cxnLst/>
                <a:rect l="l" t="t" r="r" b="b"/>
                <a:pathLst>
                  <a:path w="1076" h="1643" fill="none" extrusionOk="0">
                    <a:moveTo>
                      <a:pt x="1047" y="1642"/>
                    </a:moveTo>
                    <a:cubicBezTo>
                      <a:pt x="1075" y="1585"/>
                      <a:pt x="1047" y="1556"/>
                      <a:pt x="1047" y="1527"/>
                    </a:cubicBezTo>
                    <a:cubicBezTo>
                      <a:pt x="867" y="1105"/>
                      <a:pt x="566" y="660"/>
                      <a:pt x="330" y="302"/>
                    </a:cubicBezTo>
                    <a:cubicBezTo>
                      <a:pt x="244" y="180"/>
                      <a:pt x="151" y="58"/>
                      <a:pt x="0" y="1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6" name="Google Shape;3766;p25"/>
              <p:cNvSpPr/>
              <p:nvPr/>
            </p:nvSpPr>
            <p:spPr>
              <a:xfrm>
                <a:off x="952450" y="691638"/>
                <a:ext cx="61937" cy="70528"/>
              </a:xfrm>
              <a:custGeom>
                <a:avLst/>
                <a:gdLst/>
                <a:ahLst/>
                <a:cxnLst/>
                <a:rect l="l" t="t" r="r" b="b"/>
                <a:pathLst>
                  <a:path w="1341" h="1527" fill="none" extrusionOk="0">
                    <a:moveTo>
                      <a:pt x="1341" y="1527"/>
                    </a:moveTo>
                    <a:cubicBezTo>
                      <a:pt x="1283" y="1405"/>
                      <a:pt x="1226" y="1283"/>
                      <a:pt x="1133" y="1169"/>
                    </a:cubicBezTo>
                    <a:cubicBezTo>
                      <a:pt x="1075" y="1075"/>
                      <a:pt x="1011" y="1018"/>
                      <a:pt x="954" y="925"/>
                    </a:cubicBezTo>
                    <a:cubicBezTo>
                      <a:pt x="774" y="746"/>
                      <a:pt x="473" y="416"/>
                      <a:pt x="294" y="237"/>
                    </a:cubicBezTo>
                    <a:cubicBezTo>
                      <a:pt x="208" y="151"/>
                      <a:pt x="115" y="58"/>
                      <a:pt x="0" y="1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7" name="Google Shape;3767;p25"/>
              <p:cNvSpPr/>
              <p:nvPr/>
            </p:nvSpPr>
            <p:spPr>
              <a:xfrm>
                <a:off x="960717" y="691638"/>
                <a:ext cx="89742" cy="41430"/>
              </a:xfrm>
              <a:custGeom>
                <a:avLst/>
                <a:gdLst/>
                <a:ahLst/>
                <a:cxnLst/>
                <a:rect l="l" t="t" r="r" b="b"/>
                <a:pathLst>
                  <a:path w="1943" h="897" fill="none" extrusionOk="0">
                    <a:moveTo>
                      <a:pt x="1" y="58"/>
                    </a:moveTo>
                    <a:cubicBezTo>
                      <a:pt x="29" y="29"/>
                      <a:pt x="58" y="1"/>
                      <a:pt x="115" y="1"/>
                    </a:cubicBezTo>
                    <a:cubicBezTo>
                      <a:pt x="180" y="1"/>
                      <a:pt x="208" y="29"/>
                      <a:pt x="266" y="29"/>
                    </a:cubicBezTo>
                    <a:cubicBezTo>
                      <a:pt x="896" y="302"/>
                      <a:pt x="1341" y="595"/>
                      <a:pt x="1943" y="896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8" name="Google Shape;3768;p25"/>
              <p:cNvSpPr/>
              <p:nvPr/>
            </p:nvSpPr>
            <p:spPr>
              <a:xfrm>
                <a:off x="963350" y="676396"/>
                <a:ext cx="96717" cy="12655"/>
              </a:xfrm>
              <a:custGeom>
                <a:avLst/>
                <a:gdLst/>
                <a:ahLst/>
                <a:cxnLst/>
                <a:rect l="l" t="t" r="r" b="b"/>
                <a:pathLst>
                  <a:path w="2094" h="274" fill="none" extrusionOk="0">
                    <a:moveTo>
                      <a:pt x="1" y="273"/>
                    </a:moveTo>
                    <a:cubicBezTo>
                      <a:pt x="123" y="245"/>
                      <a:pt x="237" y="209"/>
                      <a:pt x="359" y="209"/>
                    </a:cubicBezTo>
                    <a:cubicBezTo>
                      <a:pt x="839" y="151"/>
                      <a:pt x="1585" y="30"/>
                      <a:pt x="2093" y="1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9" name="Google Shape;3769;p25"/>
              <p:cNvSpPr/>
              <p:nvPr/>
            </p:nvSpPr>
            <p:spPr>
              <a:xfrm>
                <a:off x="964690" y="621480"/>
                <a:ext cx="71868" cy="59305"/>
              </a:xfrm>
              <a:custGeom>
                <a:avLst/>
                <a:gdLst/>
                <a:ahLst/>
                <a:cxnLst/>
                <a:rect l="l" t="t" r="r" b="b"/>
                <a:pathLst>
                  <a:path w="1556" h="1284" fill="none" extrusionOk="0">
                    <a:moveTo>
                      <a:pt x="1" y="1283"/>
                    </a:moveTo>
                    <a:cubicBezTo>
                      <a:pt x="388" y="925"/>
                      <a:pt x="1255" y="237"/>
                      <a:pt x="1556" y="0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0" name="Google Shape;3770;p25"/>
              <p:cNvSpPr/>
              <p:nvPr/>
            </p:nvSpPr>
            <p:spPr>
              <a:xfrm>
                <a:off x="944182" y="588365"/>
                <a:ext cx="10946" cy="89419"/>
              </a:xfrm>
              <a:custGeom>
                <a:avLst/>
                <a:gdLst/>
                <a:ahLst/>
                <a:cxnLst/>
                <a:rect l="l" t="t" r="r" b="b"/>
                <a:pathLst>
                  <a:path w="237" h="1936" fill="none" extrusionOk="0">
                    <a:moveTo>
                      <a:pt x="151" y="1936"/>
                    </a:moveTo>
                    <a:cubicBezTo>
                      <a:pt x="208" y="1878"/>
                      <a:pt x="208" y="1792"/>
                      <a:pt x="208" y="1699"/>
                    </a:cubicBezTo>
                    <a:cubicBezTo>
                      <a:pt x="237" y="1491"/>
                      <a:pt x="237" y="1076"/>
                      <a:pt x="208" y="861"/>
                    </a:cubicBezTo>
                    <a:cubicBezTo>
                      <a:pt x="179" y="474"/>
                      <a:pt x="151" y="237"/>
                      <a:pt x="0" y="1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1" name="Google Shape;3771;p25"/>
              <p:cNvSpPr/>
              <p:nvPr/>
            </p:nvSpPr>
            <p:spPr>
              <a:xfrm>
                <a:off x="955082" y="592337"/>
                <a:ext cx="41430" cy="85447"/>
              </a:xfrm>
              <a:custGeom>
                <a:avLst/>
                <a:gdLst/>
                <a:ahLst/>
                <a:cxnLst/>
                <a:rect l="l" t="t" r="r" b="b"/>
                <a:pathLst>
                  <a:path w="897" h="1850" fill="none" extrusionOk="0">
                    <a:moveTo>
                      <a:pt x="1" y="1850"/>
                    </a:moveTo>
                    <a:cubicBezTo>
                      <a:pt x="29" y="1850"/>
                      <a:pt x="94" y="1850"/>
                      <a:pt x="123" y="1821"/>
                    </a:cubicBezTo>
                    <a:cubicBezTo>
                      <a:pt x="151" y="1792"/>
                      <a:pt x="180" y="1764"/>
                      <a:pt x="180" y="1706"/>
                    </a:cubicBezTo>
                    <a:cubicBezTo>
                      <a:pt x="273" y="1556"/>
                      <a:pt x="811" y="273"/>
                      <a:pt x="897" y="1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2" name="Google Shape;3772;p25"/>
              <p:cNvSpPr/>
              <p:nvPr/>
            </p:nvSpPr>
            <p:spPr>
              <a:xfrm>
                <a:off x="941180" y="671131"/>
                <a:ext cx="24895" cy="24849"/>
              </a:xfrm>
              <a:custGeom>
                <a:avLst/>
                <a:gdLst/>
                <a:ahLst/>
                <a:cxnLst/>
                <a:rect l="l" t="t" r="r" b="b"/>
                <a:pathLst>
                  <a:path w="539" h="538" fill="none" extrusionOk="0">
                    <a:moveTo>
                      <a:pt x="94" y="502"/>
                    </a:moveTo>
                    <a:lnTo>
                      <a:pt x="216" y="502"/>
                    </a:lnTo>
                    <a:cubicBezTo>
                      <a:pt x="216" y="502"/>
                      <a:pt x="244" y="502"/>
                      <a:pt x="244" y="538"/>
                    </a:cubicBezTo>
                    <a:lnTo>
                      <a:pt x="330" y="538"/>
                    </a:lnTo>
                    <a:cubicBezTo>
                      <a:pt x="395" y="538"/>
                      <a:pt x="452" y="502"/>
                      <a:pt x="481" y="445"/>
                    </a:cubicBezTo>
                    <a:cubicBezTo>
                      <a:pt x="510" y="387"/>
                      <a:pt x="538" y="323"/>
                      <a:pt x="538" y="265"/>
                    </a:cubicBezTo>
                    <a:lnTo>
                      <a:pt x="538" y="208"/>
                    </a:lnTo>
                    <a:cubicBezTo>
                      <a:pt x="510" y="179"/>
                      <a:pt x="510" y="179"/>
                      <a:pt x="481" y="179"/>
                    </a:cubicBezTo>
                    <a:cubicBezTo>
                      <a:pt x="452" y="144"/>
                      <a:pt x="424" y="115"/>
                      <a:pt x="395" y="58"/>
                    </a:cubicBezTo>
                    <a:cubicBezTo>
                      <a:pt x="395" y="29"/>
                      <a:pt x="359" y="0"/>
                      <a:pt x="330" y="0"/>
                    </a:cubicBezTo>
                    <a:lnTo>
                      <a:pt x="302" y="29"/>
                    </a:lnTo>
                    <a:cubicBezTo>
                      <a:pt x="302" y="58"/>
                      <a:pt x="273" y="58"/>
                      <a:pt x="273" y="86"/>
                    </a:cubicBezTo>
                    <a:cubicBezTo>
                      <a:pt x="244" y="115"/>
                      <a:pt x="151" y="115"/>
                      <a:pt x="123" y="144"/>
                    </a:cubicBezTo>
                    <a:lnTo>
                      <a:pt x="94" y="144"/>
                    </a:lnTo>
                    <a:cubicBezTo>
                      <a:pt x="94" y="179"/>
                      <a:pt x="94" y="179"/>
                      <a:pt x="123" y="179"/>
                    </a:cubicBezTo>
                    <a:cubicBezTo>
                      <a:pt x="151" y="265"/>
                      <a:pt x="65" y="265"/>
                      <a:pt x="37" y="323"/>
                    </a:cubicBezTo>
                    <a:cubicBezTo>
                      <a:pt x="1" y="387"/>
                      <a:pt x="65" y="473"/>
                      <a:pt x="94" y="502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3" name="Google Shape;3773;p25"/>
              <p:cNvSpPr/>
              <p:nvPr/>
            </p:nvSpPr>
            <p:spPr>
              <a:xfrm>
                <a:off x="951110" y="684710"/>
                <a:ext cx="46" cy="46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4" name="Google Shape;3774;p25"/>
              <p:cNvSpPr/>
              <p:nvPr/>
            </p:nvSpPr>
            <p:spPr>
              <a:xfrm>
                <a:off x="133387" y="731302"/>
                <a:ext cx="261883" cy="250382"/>
              </a:xfrm>
              <a:custGeom>
                <a:avLst/>
                <a:gdLst/>
                <a:ahLst/>
                <a:cxnLst/>
                <a:rect l="l" t="t" r="r" b="b"/>
                <a:pathLst>
                  <a:path w="5670" h="5421" extrusionOk="0">
                    <a:moveTo>
                      <a:pt x="3011" y="0"/>
                    </a:moveTo>
                    <a:cubicBezTo>
                      <a:pt x="2688" y="0"/>
                      <a:pt x="2237" y="93"/>
                      <a:pt x="2029" y="151"/>
                    </a:cubicBezTo>
                    <a:cubicBezTo>
                      <a:pt x="1642" y="273"/>
                      <a:pt x="1398" y="387"/>
                      <a:pt x="1104" y="631"/>
                    </a:cubicBezTo>
                    <a:cubicBezTo>
                      <a:pt x="896" y="746"/>
                      <a:pt x="746" y="925"/>
                      <a:pt x="596" y="1104"/>
                    </a:cubicBezTo>
                    <a:cubicBezTo>
                      <a:pt x="416" y="1312"/>
                      <a:pt x="295" y="1527"/>
                      <a:pt x="180" y="1849"/>
                    </a:cubicBezTo>
                    <a:cubicBezTo>
                      <a:pt x="1" y="2358"/>
                      <a:pt x="87" y="2781"/>
                      <a:pt x="180" y="3225"/>
                    </a:cubicBezTo>
                    <a:cubicBezTo>
                      <a:pt x="295" y="3677"/>
                      <a:pt x="502" y="4092"/>
                      <a:pt x="832" y="4422"/>
                    </a:cubicBezTo>
                    <a:cubicBezTo>
                      <a:pt x="1011" y="4630"/>
                      <a:pt x="1190" y="4809"/>
                      <a:pt x="1434" y="4959"/>
                    </a:cubicBezTo>
                    <a:cubicBezTo>
                      <a:pt x="1902" y="5267"/>
                      <a:pt x="2470" y="5420"/>
                      <a:pt x="3037" y="5420"/>
                    </a:cubicBezTo>
                    <a:cubicBezTo>
                      <a:pt x="3408" y="5420"/>
                      <a:pt x="3779" y="5355"/>
                      <a:pt x="4121" y="5225"/>
                    </a:cubicBezTo>
                    <a:cubicBezTo>
                      <a:pt x="4301" y="5139"/>
                      <a:pt x="4480" y="5045"/>
                      <a:pt x="4659" y="4931"/>
                    </a:cubicBezTo>
                    <a:cubicBezTo>
                      <a:pt x="5311" y="4451"/>
                      <a:pt x="5669" y="3526"/>
                      <a:pt x="5641" y="2745"/>
                    </a:cubicBezTo>
                    <a:cubicBezTo>
                      <a:pt x="5612" y="1971"/>
                      <a:pt x="5225" y="1254"/>
                      <a:pt x="4659" y="717"/>
                    </a:cubicBezTo>
                    <a:cubicBezTo>
                      <a:pt x="4179" y="273"/>
                      <a:pt x="3699" y="29"/>
                      <a:pt x="3011" y="0"/>
                    </a:cubicBezTo>
                    <a:close/>
                  </a:path>
                </a:pathLst>
              </a:custGeom>
              <a:solidFill>
                <a:srgbClr val="FCC1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5" name="Google Shape;3775;p25"/>
              <p:cNvSpPr/>
              <p:nvPr/>
            </p:nvSpPr>
            <p:spPr>
              <a:xfrm>
                <a:off x="116851" y="713428"/>
                <a:ext cx="261837" cy="256572"/>
              </a:xfrm>
              <a:custGeom>
                <a:avLst/>
                <a:gdLst/>
                <a:ahLst/>
                <a:cxnLst/>
                <a:rect l="l" t="t" r="r" b="b"/>
                <a:pathLst>
                  <a:path w="5669" h="5555" fill="none" extrusionOk="0">
                    <a:moveTo>
                      <a:pt x="1398" y="4959"/>
                    </a:moveTo>
                    <a:cubicBezTo>
                      <a:pt x="2179" y="5461"/>
                      <a:pt x="3225" y="5554"/>
                      <a:pt x="4085" y="5225"/>
                    </a:cubicBezTo>
                    <a:cubicBezTo>
                      <a:pt x="4264" y="5139"/>
                      <a:pt x="4479" y="5045"/>
                      <a:pt x="4623" y="4924"/>
                    </a:cubicBezTo>
                    <a:cubicBezTo>
                      <a:pt x="5282" y="4451"/>
                      <a:pt x="5669" y="3526"/>
                      <a:pt x="5612" y="2745"/>
                    </a:cubicBezTo>
                    <a:cubicBezTo>
                      <a:pt x="5583" y="1971"/>
                      <a:pt x="5196" y="1254"/>
                      <a:pt x="4623" y="717"/>
                    </a:cubicBezTo>
                    <a:cubicBezTo>
                      <a:pt x="4150" y="265"/>
                      <a:pt x="3670" y="29"/>
                      <a:pt x="2982" y="29"/>
                    </a:cubicBezTo>
                    <a:cubicBezTo>
                      <a:pt x="2652" y="0"/>
                      <a:pt x="2208" y="86"/>
                      <a:pt x="2000" y="151"/>
                    </a:cubicBezTo>
                    <a:cubicBezTo>
                      <a:pt x="1613" y="265"/>
                      <a:pt x="1369" y="387"/>
                      <a:pt x="1075" y="624"/>
                    </a:cubicBezTo>
                    <a:cubicBezTo>
                      <a:pt x="860" y="774"/>
                      <a:pt x="717" y="925"/>
                      <a:pt x="567" y="1104"/>
                    </a:cubicBezTo>
                    <a:cubicBezTo>
                      <a:pt x="416" y="1312"/>
                      <a:pt x="266" y="1520"/>
                      <a:pt x="144" y="1849"/>
                    </a:cubicBezTo>
                    <a:cubicBezTo>
                      <a:pt x="0" y="2358"/>
                      <a:pt x="58" y="2774"/>
                      <a:pt x="180" y="3225"/>
                    </a:cubicBezTo>
                    <a:cubicBezTo>
                      <a:pt x="266" y="3669"/>
                      <a:pt x="502" y="4092"/>
                      <a:pt x="803" y="4451"/>
                    </a:cubicBezTo>
                    <a:cubicBezTo>
                      <a:pt x="982" y="4630"/>
                      <a:pt x="1161" y="4809"/>
                      <a:pt x="1398" y="4959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6" name="Google Shape;3776;p25"/>
              <p:cNvSpPr/>
              <p:nvPr/>
            </p:nvSpPr>
            <p:spPr>
              <a:xfrm>
                <a:off x="134726" y="735597"/>
                <a:ext cx="224795" cy="206920"/>
              </a:xfrm>
              <a:custGeom>
                <a:avLst/>
                <a:gdLst/>
                <a:ahLst/>
                <a:cxnLst/>
                <a:rect l="l" t="t" r="r" b="b"/>
                <a:pathLst>
                  <a:path w="4867" h="4480" fill="none" extrusionOk="0">
                    <a:moveTo>
                      <a:pt x="2150" y="180"/>
                    </a:moveTo>
                    <a:cubicBezTo>
                      <a:pt x="2208" y="58"/>
                      <a:pt x="2329" y="29"/>
                      <a:pt x="2444" y="0"/>
                    </a:cubicBezTo>
                    <a:cubicBezTo>
                      <a:pt x="2716" y="0"/>
                      <a:pt x="2982" y="58"/>
                      <a:pt x="3161" y="208"/>
                    </a:cubicBezTo>
                    <a:cubicBezTo>
                      <a:pt x="3197" y="237"/>
                      <a:pt x="3225" y="266"/>
                      <a:pt x="3254" y="266"/>
                    </a:cubicBezTo>
                    <a:lnTo>
                      <a:pt x="3311" y="266"/>
                    </a:lnTo>
                    <a:cubicBezTo>
                      <a:pt x="3670" y="323"/>
                      <a:pt x="3999" y="567"/>
                      <a:pt x="4150" y="896"/>
                    </a:cubicBezTo>
                    <a:cubicBezTo>
                      <a:pt x="4565" y="1133"/>
                      <a:pt x="4773" y="1642"/>
                      <a:pt x="4658" y="2086"/>
                    </a:cubicBezTo>
                    <a:cubicBezTo>
                      <a:pt x="4809" y="2236"/>
                      <a:pt x="4866" y="2473"/>
                      <a:pt x="4866" y="2688"/>
                    </a:cubicBezTo>
                    <a:cubicBezTo>
                      <a:pt x="4838" y="2896"/>
                      <a:pt x="4716" y="3103"/>
                      <a:pt x="4537" y="3225"/>
                    </a:cubicBezTo>
                    <a:cubicBezTo>
                      <a:pt x="4508" y="3254"/>
                      <a:pt x="4508" y="3254"/>
                      <a:pt x="4479" y="3283"/>
                    </a:cubicBezTo>
                    <a:cubicBezTo>
                      <a:pt x="4451" y="3311"/>
                      <a:pt x="4451" y="3340"/>
                      <a:pt x="4415" y="3369"/>
                    </a:cubicBezTo>
                    <a:cubicBezTo>
                      <a:pt x="4300" y="3670"/>
                      <a:pt x="3999" y="3877"/>
                      <a:pt x="3670" y="3906"/>
                    </a:cubicBezTo>
                    <a:cubicBezTo>
                      <a:pt x="3641" y="4085"/>
                      <a:pt x="3490" y="4236"/>
                      <a:pt x="3311" y="4329"/>
                    </a:cubicBezTo>
                    <a:cubicBezTo>
                      <a:pt x="3161" y="4386"/>
                      <a:pt x="2953" y="4415"/>
                      <a:pt x="2774" y="4444"/>
                    </a:cubicBezTo>
                    <a:cubicBezTo>
                      <a:pt x="2566" y="4479"/>
                      <a:pt x="2329" y="4479"/>
                      <a:pt x="2208" y="4329"/>
                    </a:cubicBezTo>
                    <a:cubicBezTo>
                      <a:pt x="2150" y="4415"/>
                      <a:pt x="1971" y="4415"/>
                      <a:pt x="1849" y="4386"/>
                    </a:cubicBezTo>
                    <a:cubicBezTo>
                      <a:pt x="1520" y="4329"/>
                      <a:pt x="1226" y="4121"/>
                      <a:pt x="1011" y="3849"/>
                    </a:cubicBezTo>
                    <a:cubicBezTo>
                      <a:pt x="982" y="3820"/>
                      <a:pt x="982" y="3791"/>
                      <a:pt x="953" y="3791"/>
                    </a:cubicBezTo>
                    <a:cubicBezTo>
                      <a:pt x="925" y="3763"/>
                      <a:pt x="896" y="3727"/>
                      <a:pt x="832" y="3727"/>
                    </a:cubicBezTo>
                    <a:cubicBezTo>
                      <a:pt x="509" y="3548"/>
                      <a:pt x="330" y="3189"/>
                      <a:pt x="330" y="2802"/>
                    </a:cubicBezTo>
                    <a:cubicBezTo>
                      <a:pt x="208" y="2717"/>
                      <a:pt x="115" y="2595"/>
                      <a:pt x="86" y="2444"/>
                    </a:cubicBezTo>
                    <a:cubicBezTo>
                      <a:pt x="29" y="2265"/>
                      <a:pt x="0" y="2086"/>
                      <a:pt x="29" y="1935"/>
                    </a:cubicBezTo>
                    <a:cubicBezTo>
                      <a:pt x="86" y="1756"/>
                      <a:pt x="180" y="1577"/>
                      <a:pt x="330" y="1520"/>
                    </a:cubicBezTo>
                    <a:cubicBezTo>
                      <a:pt x="416" y="1462"/>
                      <a:pt x="359" y="1369"/>
                      <a:pt x="359" y="1283"/>
                    </a:cubicBezTo>
                    <a:cubicBezTo>
                      <a:pt x="330" y="1133"/>
                      <a:pt x="445" y="1011"/>
                      <a:pt x="538" y="925"/>
                    </a:cubicBezTo>
                    <a:cubicBezTo>
                      <a:pt x="595" y="832"/>
                      <a:pt x="688" y="746"/>
                      <a:pt x="774" y="681"/>
                    </a:cubicBezTo>
                    <a:cubicBezTo>
                      <a:pt x="867" y="624"/>
                      <a:pt x="982" y="595"/>
                      <a:pt x="1104" y="595"/>
                    </a:cubicBezTo>
                    <a:cubicBezTo>
                      <a:pt x="1161" y="624"/>
                      <a:pt x="1226" y="624"/>
                      <a:pt x="1254" y="595"/>
                    </a:cubicBezTo>
                    <a:lnTo>
                      <a:pt x="1254" y="473"/>
                    </a:lnTo>
                    <a:cubicBezTo>
                      <a:pt x="1254" y="359"/>
                      <a:pt x="1405" y="237"/>
                      <a:pt x="1520" y="208"/>
                    </a:cubicBezTo>
                    <a:cubicBezTo>
                      <a:pt x="1727" y="115"/>
                      <a:pt x="1971" y="58"/>
                      <a:pt x="2150" y="180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7" name="Google Shape;3777;p25"/>
              <p:cNvSpPr/>
              <p:nvPr/>
            </p:nvSpPr>
            <p:spPr>
              <a:xfrm>
                <a:off x="176111" y="848477"/>
                <a:ext cx="71544" cy="87063"/>
              </a:xfrm>
              <a:custGeom>
                <a:avLst/>
                <a:gdLst/>
                <a:ahLst/>
                <a:cxnLst/>
                <a:rect l="l" t="t" r="r" b="b"/>
                <a:pathLst>
                  <a:path w="1549" h="1885" fill="none" extrusionOk="0">
                    <a:moveTo>
                      <a:pt x="1312" y="1885"/>
                    </a:moveTo>
                    <a:cubicBezTo>
                      <a:pt x="1405" y="1462"/>
                      <a:pt x="1519" y="925"/>
                      <a:pt x="1519" y="509"/>
                    </a:cubicBezTo>
                    <a:cubicBezTo>
                      <a:pt x="1491" y="301"/>
                      <a:pt x="1548" y="151"/>
                      <a:pt x="1462" y="29"/>
                    </a:cubicBezTo>
                    <a:cubicBezTo>
                      <a:pt x="1433" y="0"/>
                      <a:pt x="1369" y="0"/>
                      <a:pt x="1312" y="0"/>
                    </a:cubicBezTo>
                    <a:cubicBezTo>
                      <a:pt x="1283" y="29"/>
                      <a:pt x="1161" y="151"/>
                      <a:pt x="1104" y="208"/>
                    </a:cubicBezTo>
                    <a:cubicBezTo>
                      <a:pt x="831" y="659"/>
                      <a:pt x="444" y="1018"/>
                      <a:pt x="0" y="1283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8" name="Google Shape;3778;p25"/>
              <p:cNvSpPr/>
              <p:nvPr/>
            </p:nvSpPr>
            <p:spPr>
              <a:xfrm>
                <a:off x="149969" y="845798"/>
                <a:ext cx="86740" cy="19260"/>
              </a:xfrm>
              <a:custGeom>
                <a:avLst/>
                <a:gdLst/>
                <a:ahLst/>
                <a:cxnLst/>
                <a:rect l="l" t="t" r="r" b="b"/>
                <a:pathLst>
                  <a:path w="1878" h="417" fill="none" extrusionOk="0">
                    <a:moveTo>
                      <a:pt x="1878" y="123"/>
                    </a:moveTo>
                    <a:lnTo>
                      <a:pt x="1878" y="58"/>
                    </a:lnTo>
                    <a:cubicBezTo>
                      <a:pt x="1878" y="30"/>
                      <a:pt x="1849" y="30"/>
                      <a:pt x="1849" y="30"/>
                    </a:cubicBezTo>
                    <a:cubicBezTo>
                      <a:pt x="1792" y="1"/>
                      <a:pt x="1698" y="1"/>
                      <a:pt x="1641" y="1"/>
                    </a:cubicBezTo>
                    <a:cubicBezTo>
                      <a:pt x="1311" y="1"/>
                      <a:pt x="860" y="123"/>
                      <a:pt x="566" y="237"/>
                    </a:cubicBezTo>
                    <a:cubicBezTo>
                      <a:pt x="358" y="302"/>
                      <a:pt x="179" y="359"/>
                      <a:pt x="0" y="416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9" name="Google Shape;3779;p25"/>
              <p:cNvSpPr/>
              <p:nvPr/>
            </p:nvSpPr>
            <p:spPr>
              <a:xfrm>
                <a:off x="152601" y="803122"/>
                <a:ext cx="82768" cy="44063"/>
              </a:xfrm>
              <a:custGeom>
                <a:avLst/>
                <a:gdLst/>
                <a:ahLst/>
                <a:cxnLst/>
                <a:rect l="l" t="t" r="r" b="b"/>
                <a:pathLst>
                  <a:path w="1792" h="954" fill="none" extrusionOk="0">
                    <a:moveTo>
                      <a:pt x="1792" y="954"/>
                    </a:moveTo>
                    <a:lnTo>
                      <a:pt x="1792" y="868"/>
                    </a:lnTo>
                    <a:cubicBezTo>
                      <a:pt x="1763" y="832"/>
                      <a:pt x="1763" y="803"/>
                      <a:pt x="1735" y="774"/>
                    </a:cubicBezTo>
                    <a:cubicBezTo>
                      <a:pt x="1133" y="473"/>
                      <a:pt x="595" y="237"/>
                      <a:pt x="0" y="0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0" name="Google Shape;3780;p25"/>
              <p:cNvSpPr/>
              <p:nvPr/>
            </p:nvSpPr>
            <p:spPr>
              <a:xfrm>
                <a:off x="188351" y="764371"/>
                <a:ext cx="49698" cy="75886"/>
              </a:xfrm>
              <a:custGeom>
                <a:avLst/>
                <a:gdLst/>
                <a:ahLst/>
                <a:cxnLst/>
                <a:rect l="l" t="t" r="r" b="b"/>
                <a:pathLst>
                  <a:path w="1076" h="1643" fill="none" extrusionOk="0">
                    <a:moveTo>
                      <a:pt x="1047" y="1642"/>
                    </a:moveTo>
                    <a:cubicBezTo>
                      <a:pt x="1075" y="1585"/>
                      <a:pt x="1047" y="1556"/>
                      <a:pt x="1047" y="1527"/>
                    </a:cubicBezTo>
                    <a:cubicBezTo>
                      <a:pt x="867" y="1105"/>
                      <a:pt x="566" y="660"/>
                      <a:pt x="330" y="302"/>
                    </a:cubicBezTo>
                    <a:cubicBezTo>
                      <a:pt x="244" y="180"/>
                      <a:pt x="151" y="58"/>
                      <a:pt x="0" y="1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1" name="Google Shape;3781;p25"/>
              <p:cNvSpPr/>
              <p:nvPr/>
            </p:nvSpPr>
            <p:spPr>
              <a:xfrm>
                <a:off x="242300" y="847138"/>
                <a:ext cx="61937" cy="70528"/>
              </a:xfrm>
              <a:custGeom>
                <a:avLst/>
                <a:gdLst/>
                <a:ahLst/>
                <a:cxnLst/>
                <a:rect l="l" t="t" r="r" b="b"/>
                <a:pathLst>
                  <a:path w="1341" h="1527" fill="none" extrusionOk="0">
                    <a:moveTo>
                      <a:pt x="1341" y="1527"/>
                    </a:moveTo>
                    <a:cubicBezTo>
                      <a:pt x="1283" y="1405"/>
                      <a:pt x="1226" y="1283"/>
                      <a:pt x="1133" y="1169"/>
                    </a:cubicBezTo>
                    <a:cubicBezTo>
                      <a:pt x="1075" y="1075"/>
                      <a:pt x="1011" y="1018"/>
                      <a:pt x="954" y="925"/>
                    </a:cubicBezTo>
                    <a:cubicBezTo>
                      <a:pt x="774" y="746"/>
                      <a:pt x="473" y="416"/>
                      <a:pt x="294" y="237"/>
                    </a:cubicBezTo>
                    <a:cubicBezTo>
                      <a:pt x="208" y="151"/>
                      <a:pt x="115" y="58"/>
                      <a:pt x="0" y="1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2" name="Google Shape;3782;p25"/>
              <p:cNvSpPr/>
              <p:nvPr/>
            </p:nvSpPr>
            <p:spPr>
              <a:xfrm>
                <a:off x="250567" y="847138"/>
                <a:ext cx="89742" cy="41430"/>
              </a:xfrm>
              <a:custGeom>
                <a:avLst/>
                <a:gdLst/>
                <a:ahLst/>
                <a:cxnLst/>
                <a:rect l="l" t="t" r="r" b="b"/>
                <a:pathLst>
                  <a:path w="1943" h="897" fill="none" extrusionOk="0">
                    <a:moveTo>
                      <a:pt x="1" y="58"/>
                    </a:moveTo>
                    <a:cubicBezTo>
                      <a:pt x="29" y="29"/>
                      <a:pt x="58" y="1"/>
                      <a:pt x="115" y="1"/>
                    </a:cubicBezTo>
                    <a:cubicBezTo>
                      <a:pt x="180" y="1"/>
                      <a:pt x="208" y="29"/>
                      <a:pt x="266" y="29"/>
                    </a:cubicBezTo>
                    <a:cubicBezTo>
                      <a:pt x="896" y="302"/>
                      <a:pt x="1341" y="595"/>
                      <a:pt x="1943" y="896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3" name="Google Shape;3783;p25"/>
              <p:cNvSpPr/>
              <p:nvPr/>
            </p:nvSpPr>
            <p:spPr>
              <a:xfrm>
                <a:off x="253200" y="831896"/>
                <a:ext cx="96717" cy="12655"/>
              </a:xfrm>
              <a:custGeom>
                <a:avLst/>
                <a:gdLst/>
                <a:ahLst/>
                <a:cxnLst/>
                <a:rect l="l" t="t" r="r" b="b"/>
                <a:pathLst>
                  <a:path w="2094" h="274" fill="none" extrusionOk="0">
                    <a:moveTo>
                      <a:pt x="1" y="273"/>
                    </a:moveTo>
                    <a:cubicBezTo>
                      <a:pt x="123" y="245"/>
                      <a:pt x="237" y="209"/>
                      <a:pt x="359" y="209"/>
                    </a:cubicBezTo>
                    <a:cubicBezTo>
                      <a:pt x="839" y="151"/>
                      <a:pt x="1585" y="30"/>
                      <a:pt x="2093" y="1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4" name="Google Shape;3784;p25"/>
              <p:cNvSpPr/>
              <p:nvPr/>
            </p:nvSpPr>
            <p:spPr>
              <a:xfrm>
                <a:off x="254540" y="776980"/>
                <a:ext cx="71868" cy="59305"/>
              </a:xfrm>
              <a:custGeom>
                <a:avLst/>
                <a:gdLst/>
                <a:ahLst/>
                <a:cxnLst/>
                <a:rect l="l" t="t" r="r" b="b"/>
                <a:pathLst>
                  <a:path w="1556" h="1284" fill="none" extrusionOk="0">
                    <a:moveTo>
                      <a:pt x="1" y="1283"/>
                    </a:moveTo>
                    <a:cubicBezTo>
                      <a:pt x="388" y="925"/>
                      <a:pt x="1255" y="237"/>
                      <a:pt x="1556" y="0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5" name="Google Shape;3785;p25"/>
              <p:cNvSpPr/>
              <p:nvPr/>
            </p:nvSpPr>
            <p:spPr>
              <a:xfrm>
                <a:off x="234032" y="743865"/>
                <a:ext cx="10946" cy="89419"/>
              </a:xfrm>
              <a:custGeom>
                <a:avLst/>
                <a:gdLst/>
                <a:ahLst/>
                <a:cxnLst/>
                <a:rect l="l" t="t" r="r" b="b"/>
                <a:pathLst>
                  <a:path w="237" h="1936" fill="none" extrusionOk="0">
                    <a:moveTo>
                      <a:pt x="151" y="1936"/>
                    </a:moveTo>
                    <a:cubicBezTo>
                      <a:pt x="208" y="1878"/>
                      <a:pt x="208" y="1792"/>
                      <a:pt x="208" y="1699"/>
                    </a:cubicBezTo>
                    <a:cubicBezTo>
                      <a:pt x="237" y="1491"/>
                      <a:pt x="237" y="1076"/>
                      <a:pt x="208" y="861"/>
                    </a:cubicBezTo>
                    <a:cubicBezTo>
                      <a:pt x="179" y="474"/>
                      <a:pt x="151" y="237"/>
                      <a:pt x="0" y="1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6" name="Google Shape;3786;p25"/>
              <p:cNvSpPr/>
              <p:nvPr/>
            </p:nvSpPr>
            <p:spPr>
              <a:xfrm>
                <a:off x="244932" y="747837"/>
                <a:ext cx="41430" cy="85447"/>
              </a:xfrm>
              <a:custGeom>
                <a:avLst/>
                <a:gdLst/>
                <a:ahLst/>
                <a:cxnLst/>
                <a:rect l="l" t="t" r="r" b="b"/>
                <a:pathLst>
                  <a:path w="897" h="1850" fill="none" extrusionOk="0">
                    <a:moveTo>
                      <a:pt x="1" y="1850"/>
                    </a:moveTo>
                    <a:cubicBezTo>
                      <a:pt x="29" y="1850"/>
                      <a:pt x="94" y="1850"/>
                      <a:pt x="123" y="1821"/>
                    </a:cubicBezTo>
                    <a:cubicBezTo>
                      <a:pt x="151" y="1792"/>
                      <a:pt x="180" y="1764"/>
                      <a:pt x="180" y="1706"/>
                    </a:cubicBezTo>
                    <a:cubicBezTo>
                      <a:pt x="273" y="1556"/>
                      <a:pt x="811" y="273"/>
                      <a:pt x="897" y="1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7" name="Google Shape;3787;p25"/>
              <p:cNvSpPr/>
              <p:nvPr/>
            </p:nvSpPr>
            <p:spPr>
              <a:xfrm>
                <a:off x="231030" y="826631"/>
                <a:ext cx="24895" cy="24849"/>
              </a:xfrm>
              <a:custGeom>
                <a:avLst/>
                <a:gdLst/>
                <a:ahLst/>
                <a:cxnLst/>
                <a:rect l="l" t="t" r="r" b="b"/>
                <a:pathLst>
                  <a:path w="539" h="538" fill="none" extrusionOk="0">
                    <a:moveTo>
                      <a:pt x="94" y="502"/>
                    </a:moveTo>
                    <a:lnTo>
                      <a:pt x="216" y="502"/>
                    </a:lnTo>
                    <a:cubicBezTo>
                      <a:pt x="216" y="502"/>
                      <a:pt x="244" y="502"/>
                      <a:pt x="244" y="538"/>
                    </a:cubicBezTo>
                    <a:lnTo>
                      <a:pt x="330" y="538"/>
                    </a:lnTo>
                    <a:cubicBezTo>
                      <a:pt x="395" y="538"/>
                      <a:pt x="452" y="502"/>
                      <a:pt x="481" y="445"/>
                    </a:cubicBezTo>
                    <a:cubicBezTo>
                      <a:pt x="510" y="387"/>
                      <a:pt x="538" y="323"/>
                      <a:pt x="538" y="265"/>
                    </a:cubicBezTo>
                    <a:lnTo>
                      <a:pt x="538" y="208"/>
                    </a:lnTo>
                    <a:cubicBezTo>
                      <a:pt x="510" y="179"/>
                      <a:pt x="510" y="179"/>
                      <a:pt x="481" y="179"/>
                    </a:cubicBezTo>
                    <a:cubicBezTo>
                      <a:pt x="452" y="144"/>
                      <a:pt x="424" y="115"/>
                      <a:pt x="395" y="58"/>
                    </a:cubicBezTo>
                    <a:cubicBezTo>
                      <a:pt x="395" y="29"/>
                      <a:pt x="359" y="0"/>
                      <a:pt x="330" y="0"/>
                    </a:cubicBezTo>
                    <a:lnTo>
                      <a:pt x="302" y="29"/>
                    </a:lnTo>
                    <a:cubicBezTo>
                      <a:pt x="302" y="58"/>
                      <a:pt x="273" y="58"/>
                      <a:pt x="273" y="86"/>
                    </a:cubicBezTo>
                    <a:cubicBezTo>
                      <a:pt x="244" y="115"/>
                      <a:pt x="151" y="115"/>
                      <a:pt x="123" y="144"/>
                    </a:cubicBezTo>
                    <a:lnTo>
                      <a:pt x="94" y="144"/>
                    </a:lnTo>
                    <a:cubicBezTo>
                      <a:pt x="94" y="179"/>
                      <a:pt x="94" y="179"/>
                      <a:pt x="123" y="179"/>
                    </a:cubicBezTo>
                    <a:cubicBezTo>
                      <a:pt x="151" y="265"/>
                      <a:pt x="65" y="265"/>
                      <a:pt x="37" y="323"/>
                    </a:cubicBezTo>
                    <a:cubicBezTo>
                      <a:pt x="1" y="387"/>
                      <a:pt x="65" y="473"/>
                      <a:pt x="94" y="502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8" name="Google Shape;3788;p25"/>
              <p:cNvSpPr/>
              <p:nvPr/>
            </p:nvSpPr>
            <p:spPr>
              <a:xfrm>
                <a:off x="240960" y="840210"/>
                <a:ext cx="46" cy="46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9" name="Google Shape;3789;p25"/>
              <p:cNvSpPr/>
              <p:nvPr/>
            </p:nvSpPr>
            <p:spPr>
              <a:xfrm rot="8100718">
                <a:off x="392124" y="359302"/>
                <a:ext cx="465071" cy="815133"/>
              </a:xfrm>
              <a:custGeom>
                <a:avLst/>
                <a:gdLst/>
                <a:ahLst/>
                <a:cxnLst/>
                <a:rect l="l" t="t" r="r" b="b"/>
                <a:pathLst>
                  <a:path w="10987" h="19257" extrusionOk="0">
                    <a:moveTo>
                      <a:pt x="6092" y="5461"/>
                    </a:moveTo>
                    <a:lnTo>
                      <a:pt x="6016" y="5660"/>
                    </a:lnTo>
                    <a:lnTo>
                      <a:pt x="6016" y="5660"/>
                    </a:lnTo>
                    <a:cubicBezTo>
                      <a:pt x="6043" y="5596"/>
                      <a:pt x="6074" y="5535"/>
                      <a:pt x="6092" y="5461"/>
                    </a:cubicBezTo>
                    <a:close/>
                    <a:moveTo>
                      <a:pt x="6016" y="5660"/>
                    </a:moveTo>
                    <a:lnTo>
                      <a:pt x="6016" y="5660"/>
                    </a:lnTo>
                    <a:cubicBezTo>
                      <a:pt x="6010" y="5672"/>
                      <a:pt x="6005" y="5685"/>
                      <a:pt x="5999" y="5698"/>
                    </a:cubicBezTo>
                    <a:lnTo>
                      <a:pt x="5999" y="5698"/>
                    </a:lnTo>
                    <a:cubicBezTo>
                      <a:pt x="5999" y="5700"/>
                      <a:pt x="5999" y="5702"/>
                      <a:pt x="5998" y="5705"/>
                    </a:cubicBezTo>
                    <a:lnTo>
                      <a:pt x="6016" y="5660"/>
                    </a:lnTo>
                    <a:close/>
                    <a:moveTo>
                      <a:pt x="8356" y="0"/>
                    </a:moveTo>
                    <a:cubicBezTo>
                      <a:pt x="7432" y="1849"/>
                      <a:pt x="6715" y="3970"/>
                      <a:pt x="5970" y="5912"/>
                    </a:cubicBezTo>
                    <a:lnTo>
                      <a:pt x="5970" y="5791"/>
                    </a:lnTo>
                    <a:cubicBezTo>
                      <a:pt x="5977" y="5758"/>
                      <a:pt x="5988" y="5727"/>
                      <a:pt x="5999" y="5698"/>
                    </a:cubicBezTo>
                    <a:lnTo>
                      <a:pt x="5999" y="5698"/>
                    </a:lnTo>
                    <a:cubicBezTo>
                      <a:pt x="6207" y="4353"/>
                      <a:pt x="6328" y="2865"/>
                      <a:pt x="6450" y="1462"/>
                    </a:cubicBezTo>
                    <a:lnTo>
                      <a:pt x="6450" y="1462"/>
                    </a:lnTo>
                    <a:cubicBezTo>
                      <a:pt x="5848" y="1519"/>
                      <a:pt x="5282" y="1641"/>
                      <a:pt x="4716" y="1820"/>
                    </a:cubicBezTo>
                    <a:cubicBezTo>
                      <a:pt x="4866" y="3791"/>
                      <a:pt x="4952" y="5733"/>
                      <a:pt x="5045" y="7704"/>
                    </a:cubicBezTo>
                    <a:lnTo>
                      <a:pt x="5884" y="8062"/>
                    </a:lnTo>
                    <a:lnTo>
                      <a:pt x="6328" y="8270"/>
                    </a:lnTo>
                    <a:cubicBezTo>
                      <a:pt x="7432" y="6894"/>
                      <a:pt x="9044" y="5912"/>
                      <a:pt x="10778" y="5640"/>
                    </a:cubicBezTo>
                    <a:cubicBezTo>
                      <a:pt x="10986" y="5224"/>
                      <a:pt x="10778" y="4744"/>
                      <a:pt x="10599" y="4329"/>
                    </a:cubicBezTo>
                    <a:cubicBezTo>
                      <a:pt x="10571" y="4271"/>
                      <a:pt x="10506" y="4178"/>
                      <a:pt x="10449" y="4149"/>
                    </a:cubicBezTo>
                    <a:cubicBezTo>
                      <a:pt x="10426" y="4142"/>
                      <a:pt x="10402" y="4138"/>
                      <a:pt x="10378" y="4138"/>
                    </a:cubicBezTo>
                    <a:cubicBezTo>
                      <a:pt x="10313" y="4138"/>
                      <a:pt x="10247" y="4165"/>
                      <a:pt x="10184" y="4207"/>
                    </a:cubicBezTo>
                    <a:cubicBezTo>
                      <a:pt x="8929" y="4866"/>
                      <a:pt x="7969" y="5490"/>
                      <a:pt x="6837" y="6328"/>
                    </a:cubicBezTo>
                    <a:lnTo>
                      <a:pt x="7102" y="5791"/>
                    </a:lnTo>
                    <a:cubicBezTo>
                      <a:pt x="7969" y="4028"/>
                      <a:pt x="8686" y="2659"/>
                      <a:pt x="9524" y="688"/>
                    </a:cubicBezTo>
                    <a:cubicBezTo>
                      <a:pt x="9195" y="387"/>
                      <a:pt x="8779" y="151"/>
                      <a:pt x="8356" y="0"/>
                    </a:cubicBezTo>
                    <a:close/>
                    <a:moveTo>
                      <a:pt x="4837" y="7582"/>
                    </a:moveTo>
                    <a:cubicBezTo>
                      <a:pt x="3433" y="10986"/>
                      <a:pt x="1878" y="14304"/>
                      <a:pt x="237" y="17558"/>
                    </a:cubicBezTo>
                    <a:cubicBezTo>
                      <a:pt x="115" y="17765"/>
                      <a:pt x="0" y="17973"/>
                      <a:pt x="0" y="18210"/>
                    </a:cubicBezTo>
                    <a:cubicBezTo>
                      <a:pt x="0" y="18604"/>
                      <a:pt x="330" y="18962"/>
                      <a:pt x="688" y="19106"/>
                    </a:cubicBezTo>
                    <a:cubicBezTo>
                      <a:pt x="1075" y="19256"/>
                      <a:pt x="1491" y="19256"/>
                      <a:pt x="1878" y="19256"/>
                    </a:cubicBezTo>
                    <a:cubicBezTo>
                      <a:pt x="2028" y="19256"/>
                      <a:pt x="2179" y="19256"/>
                      <a:pt x="2301" y="19170"/>
                    </a:cubicBezTo>
                    <a:cubicBezTo>
                      <a:pt x="2358" y="19077"/>
                      <a:pt x="2387" y="18926"/>
                      <a:pt x="2415" y="18812"/>
                    </a:cubicBezTo>
                    <a:cubicBezTo>
                      <a:pt x="2659" y="16748"/>
                      <a:pt x="3519" y="14806"/>
                      <a:pt x="4386" y="12928"/>
                    </a:cubicBezTo>
                    <a:cubicBezTo>
                      <a:pt x="5074" y="11373"/>
                      <a:pt x="5762" y="9854"/>
                      <a:pt x="6479" y="8327"/>
                    </a:cubicBezTo>
                    <a:cubicBezTo>
                      <a:pt x="6421" y="8299"/>
                      <a:pt x="6385" y="8299"/>
                      <a:pt x="6328" y="8270"/>
                    </a:cubicBezTo>
                    <a:cubicBezTo>
                      <a:pt x="6178" y="8213"/>
                      <a:pt x="5998" y="8148"/>
                      <a:pt x="5848" y="8091"/>
                    </a:cubicBezTo>
                    <a:cubicBezTo>
                      <a:pt x="5490" y="7969"/>
                      <a:pt x="5167" y="7790"/>
                      <a:pt x="4837" y="7582"/>
                    </a:cubicBezTo>
                    <a:close/>
                  </a:path>
                </a:pathLst>
              </a:custGeom>
              <a:solidFill>
                <a:srgbClr val="7FAA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0" name="Google Shape;3790;p25"/>
              <p:cNvSpPr/>
              <p:nvPr/>
            </p:nvSpPr>
            <p:spPr>
              <a:xfrm rot="8100718">
                <a:off x="613416" y="829608"/>
                <a:ext cx="265446" cy="350105"/>
              </a:xfrm>
              <a:custGeom>
                <a:avLst/>
                <a:gdLst/>
                <a:ahLst/>
                <a:cxnLst/>
                <a:rect l="l" t="t" r="r" b="b"/>
                <a:pathLst>
                  <a:path w="6271" h="8271" fill="none" extrusionOk="0">
                    <a:moveTo>
                      <a:pt x="1641" y="8270"/>
                    </a:moveTo>
                    <a:cubicBezTo>
                      <a:pt x="2716" y="6866"/>
                      <a:pt x="4328" y="5913"/>
                      <a:pt x="6091" y="5640"/>
                    </a:cubicBezTo>
                    <a:cubicBezTo>
                      <a:pt x="6271" y="5225"/>
                      <a:pt x="6091" y="4744"/>
                      <a:pt x="5884" y="4329"/>
                    </a:cubicBezTo>
                    <a:cubicBezTo>
                      <a:pt x="5848" y="4271"/>
                      <a:pt x="5819" y="4178"/>
                      <a:pt x="5762" y="4150"/>
                    </a:cubicBezTo>
                    <a:cubicBezTo>
                      <a:pt x="5669" y="4121"/>
                      <a:pt x="5554" y="4150"/>
                      <a:pt x="5461" y="4207"/>
                    </a:cubicBezTo>
                    <a:cubicBezTo>
                      <a:pt x="4207" y="4866"/>
                      <a:pt x="3282" y="5497"/>
                      <a:pt x="2121" y="6328"/>
                    </a:cubicBezTo>
                    <a:cubicBezTo>
                      <a:pt x="3103" y="4300"/>
                      <a:pt x="3913" y="2867"/>
                      <a:pt x="4809" y="688"/>
                    </a:cubicBezTo>
                    <a:cubicBezTo>
                      <a:pt x="4479" y="387"/>
                      <a:pt x="4092" y="151"/>
                      <a:pt x="3669" y="0"/>
                    </a:cubicBezTo>
                    <a:cubicBezTo>
                      <a:pt x="2745" y="1849"/>
                      <a:pt x="1999" y="3970"/>
                      <a:pt x="1254" y="5913"/>
                    </a:cubicBezTo>
                    <a:cubicBezTo>
                      <a:pt x="1519" y="4508"/>
                      <a:pt x="1612" y="2924"/>
                      <a:pt x="1727" y="1462"/>
                    </a:cubicBezTo>
                    <a:cubicBezTo>
                      <a:pt x="1132" y="1520"/>
                      <a:pt x="566" y="1641"/>
                      <a:pt x="0" y="1821"/>
                    </a:cubicBezTo>
                    <a:cubicBezTo>
                      <a:pt x="150" y="3763"/>
                      <a:pt x="265" y="5733"/>
                      <a:pt x="330" y="7675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1" name="Google Shape;3791;p25"/>
              <p:cNvSpPr/>
              <p:nvPr/>
            </p:nvSpPr>
            <p:spPr>
              <a:xfrm rot="8100718">
                <a:off x="719528" y="815919"/>
                <a:ext cx="33990" cy="98627"/>
              </a:xfrm>
              <a:custGeom>
                <a:avLst/>
                <a:gdLst/>
                <a:ahLst/>
                <a:cxnLst/>
                <a:rect l="l" t="t" r="r" b="b"/>
                <a:pathLst>
                  <a:path w="803" h="2330" fill="none" extrusionOk="0">
                    <a:moveTo>
                      <a:pt x="803" y="0"/>
                    </a:moveTo>
                    <a:cubicBezTo>
                      <a:pt x="566" y="781"/>
                      <a:pt x="330" y="1555"/>
                      <a:pt x="0" y="2329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2" name="Google Shape;3792;p25"/>
              <p:cNvSpPr/>
              <p:nvPr/>
            </p:nvSpPr>
            <p:spPr>
              <a:xfrm rot="8100718">
                <a:off x="676826" y="830781"/>
                <a:ext cx="53123" cy="97442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2302" fill="none" extrusionOk="0">
                    <a:moveTo>
                      <a:pt x="1254" y="1"/>
                    </a:moveTo>
                    <a:cubicBezTo>
                      <a:pt x="925" y="717"/>
                      <a:pt x="416" y="1613"/>
                      <a:pt x="0" y="2301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3" name="Google Shape;3793;p25"/>
              <p:cNvSpPr/>
              <p:nvPr/>
            </p:nvSpPr>
            <p:spPr>
              <a:xfrm rot="8100718">
                <a:off x="469442" y="342064"/>
                <a:ext cx="273023" cy="494193"/>
              </a:xfrm>
              <a:custGeom>
                <a:avLst/>
                <a:gdLst/>
                <a:ahLst/>
                <a:cxnLst/>
                <a:rect l="l" t="t" r="r" b="b"/>
                <a:pathLst>
                  <a:path w="6450" h="11675" fill="none" extrusionOk="0">
                    <a:moveTo>
                      <a:pt x="2265" y="11560"/>
                    </a:moveTo>
                    <a:cubicBezTo>
                      <a:pt x="2179" y="11674"/>
                      <a:pt x="2000" y="11674"/>
                      <a:pt x="1849" y="11674"/>
                    </a:cubicBezTo>
                    <a:cubicBezTo>
                      <a:pt x="1462" y="11674"/>
                      <a:pt x="1039" y="11674"/>
                      <a:pt x="681" y="11531"/>
                    </a:cubicBezTo>
                    <a:cubicBezTo>
                      <a:pt x="294" y="11380"/>
                      <a:pt x="0" y="11022"/>
                      <a:pt x="0" y="10635"/>
                    </a:cubicBezTo>
                    <a:cubicBezTo>
                      <a:pt x="0" y="10391"/>
                      <a:pt x="115" y="10184"/>
                      <a:pt x="208" y="9976"/>
                    </a:cubicBezTo>
                    <a:cubicBezTo>
                      <a:pt x="1878" y="6722"/>
                      <a:pt x="3404" y="3376"/>
                      <a:pt x="4837" y="0"/>
                    </a:cubicBezTo>
                    <a:cubicBezTo>
                      <a:pt x="5339" y="330"/>
                      <a:pt x="5877" y="566"/>
                      <a:pt x="6450" y="717"/>
                    </a:cubicBezTo>
                    <a:cubicBezTo>
                      <a:pt x="5762" y="2272"/>
                      <a:pt x="5074" y="3791"/>
                      <a:pt x="4357" y="5318"/>
                    </a:cubicBezTo>
                    <a:cubicBezTo>
                      <a:pt x="3519" y="7231"/>
                      <a:pt x="2623" y="9166"/>
                      <a:pt x="2387" y="11230"/>
                    </a:cubicBezTo>
                    <a:cubicBezTo>
                      <a:pt x="2358" y="11352"/>
                      <a:pt x="2358" y="11466"/>
                      <a:pt x="2265" y="11560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4" name="Google Shape;3794;p25"/>
              <p:cNvSpPr/>
              <p:nvPr/>
            </p:nvSpPr>
            <p:spPr>
              <a:xfrm rot="8100718">
                <a:off x="479330" y="364795"/>
                <a:ext cx="187222" cy="471462"/>
              </a:xfrm>
              <a:custGeom>
                <a:avLst/>
                <a:gdLst/>
                <a:ahLst/>
                <a:cxnLst/>
                <a:rect l="l" t="t" r="r" b="b"/>
                <a:pathLst>
                  <a:path w="4423" h="11138" fill="none" extrusionOk="0">
                    <a:moveTo>
                      <a:pt x="4423" y="1"/>
                    </a:moveTo>
                    <a:cubicBezTo>
                      <a:pt x="3319" y="2445"/>
                      <a:pt x="2244" y="4810"/>
                      <a:pt x="1140" y="7253"/>
                    </a:cubicBezTo>
                    <a:cubicBezTo>
                      <a:pt x="603" y="8479"/>
                      <a:pt x="1" y="9790"/>
                      <a:pt x="37" y="11137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95" name="Google Shape;3795;p25"/>
            <p:cNvGrpSpPr/>
            <p:nvPr/>
          </p:nvGrpSpPr>
          <p:grpSpPr>
            <a:xfrm flipH="1">
              <a:off x="6292519" y="19059"/>
              <a:ext cx="2859082" cy="2764882"/>
              <a:chOff x="-13031" y="9"/>
              <a:chExt cx="2859082" cy="2764882"/>
            </a:xfrm>
          </p:grpSpPr>
          <p:sp>
            <p:nvSpPr>
              <p:cNvPr id="3796" name="Google Shape;3796;p25"/>
              <p:cNvSpPr/>
              <p:nvPr/>
            </p:nvSpPr>
            <p:spPr>
              <a:xfrm flipH="1">
                <a:off x="455524" y="121854"/>
                <a:ext cx="144546" cy="162842"/>
              </a:xfrm>
              <a:custGeom>
                <a:avLst/>
                <a:gdLst/>
                <a:ahLst/>
                <a:cxnLst/>
                <a:rect l="l" t="t" r="r" b="b"/>
                <a:pathLst>
                  <a:path w="3290" h="3706" fill="none" extrusionOk="0">
                    <a:moveTo>
                      <a:pt x="2394" y="1169"/>
                    </a:moveTo>
                    <a:cubicBezTo>
                      <a:pt x="2215" y="1197"/>
                      <a:pt x="2301" y="932"/>
                      <a:pt x="2301" y="932"/>
                    </a:cubicBezTo>
                    <a:cubicBezTo>
                      <a:pt x="2301" y="932"/>
                      <a:pt x="2509" y="1"/>
                      <a:pt x="1943" y="65"/>
                    </a:cubicBezTo>
                    <a:cubicBezTo>
                      <a:pt x="1943" y="65"/>
                      <a:pt x="1018" y="273"/>
                      <a:pt x="509" y="990"/>
                    </a:cubicBezTo>
                    <a:cubicBezTo>
                      <a:pt x="1" y="1706"/>
                      <a:pt x="961" y="1706"/>
                      <a:pt x="961" y="1706"/>
                    </a:cubicBezTo>
                    <a:cubicBezTo>
                      <a:pt x="961" y="1706"/>
                      <a:pt x="1018" y="1678"/>
                      <a:pt x="1047" y="1857"/>
                    </a:cubicBezTo>
                    <a:cubicBezTo>
                      <a:pt x="1076" y="2036"/>
                      <a:pt x="896" y="2007"/>
                      <a:pt x="896" y="2007"/>
                    </a:cubicBezTo>
                    <a:cubicBezTo>
                      <a:pt x="273" y="2151"/>
                      <a:pt x="868" y="2867"/>
                      <a:pt x="868" y="2867"/>
                    </a:cubicBezTo>
                    <a:cubicBezTo>
                      <a:pt x="1706" y="3706"/>
                      <a:pt x="1914" y="2753"/>
                      <a:pt x="2036" y="2573"/>
                    </a:cubicBezTo>
                    <a:cubicBezTo>
                      <a:pt x="2150" y="2423"/>
                      <a:pt x="2423" y="2839"/>
                      <a:pt x="2752" y="2631"/>
                    </a:cubicBezTo>
                    <a:cubicBezTo>
                      <a:pt x="3082" y="2452"/>
                      <a:pt x="3290" y="2093"/>
                      <a:pt x="3111" y="1377"/>
                    </a:cubicBezTo>
                    <a:cubicBezTo>
                      <a:pt x="2932" y="660"/>
                      <a:pt x="2573" y="1111"/>
                      <a:pt x="2394" y="1169"/>
                    </a:cubicBezTo>
                    <a:close/>
                    <a:moveTo>
                      <a:pt x="2781" y="1470"/>
                    </a:moveTo>
                    <a:cubicBezTo>
                      <a:pt x="2960" y="2122"/>
                      <a:pt x="2724" y="2272"/>
                      <a:pt x="2573" y="2366"/>
                    </a:cubicBezTo>
                    <a:cubicBezTo>
                      <a:pt x="2573" y="2366"/>
                      <a:pt x="2509" y="2366"/>
                      <a:pt x="2423" y="2301"/>
                    </a:cubicBezTo>
                    <a:cubicBezTo>
                      <a:pt x="2272" y="2244"/>
                      <a:pt x="2093" y="2151"/>
                      <a:pt x="1885" y="2272"/>
                    </a:cubicBezTo>
                    <a:cubicBezTo>
                      <a:pt x="1828" y="2301"/>
                      <a:pt x="1792" y="2366"/>
                      <a:pt x="1763" y="2394"/>
                    </a:cubicBezTo>
                    <a:cubicBezTo>
                      <a:pt x="1706" y="2452"/>
                      <a:pt x="1706" y="2509"/>
                      <a:pt x="1677" y="2573"/>
                    </a:cubicBezTo>
                    <a:cubicBezTo>
                      <a:pt x="1613" y="2659"/>
                      <a:pt x="1556" y="2839"/>
                      <a:pt x="1470" y="2867"/>
                    </a:cubicBezTo>
                    <a:cubicBezTo>
                      <a:pt x="1434" y="2903"/>
                      <a:pt x="1319" y="2839"/>
                      <a:pt x="1111" y="2659"/>
                    </a:cubicBezTo>
                    <a:cubicBezTo>
                      <a:pt x="1018" y="2545"/>
                      <a:pt x="961" y="2423"/>
                      <a:pt x="932" y="2330"/>
                    </a:cubicBezTo>
                    <a:cubicBezTo>
                      <a:pt x="990" y="2330"/>
                      <a:pt x="1076" y="2301"/>
                      <a:pt x="1169" y="2272"/>
                    </a:cubicBezTo>
                    <a:lnTo>
                      <a:pt x="1169" y="2272"/>
                    </a:lnTo>
                    <a:cubicBezTo>
                      <a:pt x="1348" y="2151"/>
                      <a:pt x="1405" y="2007"/>
                      <a:pt x="1376" y="1792"/>
                    </a:cubicBezTo>
                    <a:cubicBezTo>
                      <a:pt x="1319" y="1498"/>
                      <a:pt x="1111" y="1377"/>
                      <a:pt x="932" y="1377"/>
                    </a:cubicBezTo>
                    <a:cubicBezTo>
                      <a:pt x="868" y="1377"/>
                      <a:pt x="753" y="1348"/>
                      <a:pt x="689" y="1319"/>
                    </a:cubicBezTo>
                    <a:cubicBezTo>
                      <a:pt x="717" y="1291"/>
                      <a:pt x="717" y="1255"/>
                      <a:pt x="782" y="1197"/>
                    </a:cubicBezTo>
                    <a:cubicBezTo>
                      <a:pt x="932" y="990"/>
                      <a:pt x="1111" y="810"/>
                      <a:pt x="1348" y="660"/>
                    </a:cubicBezTo>
                    <a:cubicBezTo>
                      <a:pt x="1649" y="481"/>
                      <a:pt x="1914" y="424"/>
                      <a:pt x="1971" y="395"/>
                    </a:cubicBezTo>
                    <a:lnTo>
                      <a:pt x="1971" y="395"/>
                    </a:lnTo>
                    <a:cubicBezTo>
                      <a:pt x="2036" y="452"/>
                      <a:pt x="2007" y="660"/>
                      <a:pt x="1971" y="839"/>
                    </a:cubicBezTo>
                    <a:cubicBezTo>
                      <a:pt x="1943" y="932"/>
                      <a:pt x="1914" y="1197"/>
                      <a:pt x="2064" y="1348"/>
                    </a:cubicBezTo>
                    <a:cubicBezTo>
                      <a:pt x="2150" y="1470"/>
                      <a:pt x="2301" y="1527"/>
                      <a:pt x="2451" y="1470"/>
                    </a:cubicBezTo>
                    <a:cubicBezTo>
                      <a:pt x="2545" y="1470"/>
                      <a:pt x="2602" y="1434"/>
                      <a:pt x="2659" y="1377"/>
                    </a:cubicBezTo>
                    <a:cubicBezTo>
                      <a:pt x="2688" y="1377"/>
                      <a:pt x="2688" y="1377"/>
                      <a:pt x="2724" y="1348"/>
                    </a:cubicBezTo>
                    <a:lnTo>
                      <a:pt x="2752" y="1348"/>
                    </a:lnTo>
                    <a:cubicBezTo>
                      <a:pt x="2781" y="1348"/>
                      <a:pt x="2781" y="1405"/>
                      <a:pt x="2781" y="1470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797" name="Google Shape;3797;p25"/>
              <p:cNvGrpSpPr/>
              <p:nvPr/>
            </p:nvGrpSpPr>
            <p:grpSpPr>
              <a:xfrm flipH="1">
                <a:off x="458335" y="1444404"/>
                <a:ext cx="228330" cy="309865"/>
                <a:chOff x="8550894" y="1450579"/>
                <a:chExt cx="228330" cy="309865"/>
              </a:xfrm>
            </p:grpSpPr>
            <p:sp>
              <p:nvSpPr>
                <p:cNvPr id="3798" name="Google Shape;3798;p25"/>
                <p:cNvSpPr/>
                <p:nvPr/>
              </p:nvSpPr>
              <p:spPr>
                <a:xfrm>
                  <a:off x="8550894" y="1450579"/>
                  <a:ext cx="56720" cy="1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1" h="330" extrusionOk="0">
                      <a:moveTo>
                        <a:pt x="359" y="0"/>
                      </a:moveTo>
                      <a:cubicBezTo>
                        <a:pt x="216" y="0"/>
                        <a:pt x="1" y="65"/>
                        <a:pt x="1" y="244"/>
                      </a:cubicBezTo>
                      <a:cubicBezTo>
                        <a:pt x="107" y="237"/>
                        <a:pt x="210" y="233"/>
                        <a:pt x="312" y="233"/>
                      </a:cubicBezTo>
                      <a:cubicBezTo>
                        <a:pt x="619" y="233"/>
                        <a:pt x="915" y="265"/>
                        <a:pt x="1226" y="330"/>
                      </a:cubicBezTo>
                      <a:cubicBezTo>
                        <a:pt x="1226" y="244"/>
                        <a:pt x="1255" y="179"/>
                        <a:pt x="1291" y="122"/>
                      </a:cubicBezTo>
                      <a:cubicBezTo>
                        <a:pt x="990" y="36"/>
                        <a:pt x="689" y="0"/>
                        <a:pt x="359" y="0"/>
                      </a:cubicBezTo>
                      <a:close/>
                    </a:path>
                  </a:pathLst>
                </a:custGeom>
                <a:solidFill>
                  <a:srgbClr val="F7D79F"/>
                </a:solidFill>
                <a:ln w="3050" cap="rnd" cmpd="sng">
                  <a:solidFill>
                    <a:srgbClr val="28481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99" name="Google Shape;3799;p25"/>
                <p:cNvSpPr/>
                <p:nvPr/>
              </p:nvSpPr>
              <p:spPr>
                <a:xfrm>
                  <a:off x="8603484" y="1452996"/>
                  <a:ext cx="175740" cy="3074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" h="6997" extrusionOk="0">
                      <a:moveTo>
                        <a:pt x="482" y="1"/>
                      </a:moveTo>
                      <a:cubicBezTo>
                        <a:pt x="280" y="1"/>
                        <a:pt x="81" y="57"/>
                        <a:pt x="29" y="246"/>
                      </a:cubicBezTo>
                      <a:cubicBezTo>
                        <a:pt x="1" y="397"/>
                        <a:pt x="122" y="547"/>
                        <a:pt x="237" y="662"/>
                      </a:cubicBezTo>
                      <a:cubicBezTo>
                        <a:pt x="660" y="1113"/>
                        <a:pt x="1104" y="1558"/>
                        <a:pt x="1434" y="2095"/>
                      </a:cubicBezTo>
                      <a:cubicBezTo>
                        <a:pt x="2330" y="3414"/>
                        <a:pt x="2509" y="5083"/>
                        <a:pt x="2745" y="6667"/>
                      </a:cubicBezTo>
                      <a:cubicBezTo>
                        <a:pt x="2781" y="6818"/>
                        <a:pt x="2838" y="6997"/>
                        <a:pt x="2989" y="6997"/>
                      </a:cubicBezTo>
                      <a:cubicBezTo>
                        <a:pt x="3046" y="6968"/>
                        <a:pt x="3075" y="6932"/>
                        <a:pt x="3139" y="6904"/>
                      </a:cubicBezTo>
                      <a:cubicBezTo>
                        <a:pt x="3584" y="6545"/>
                        <a:pt x="3763" y="5922"/>
                        <a:pt x="3856" y="5320"/>
                      </a:cubicBezTo>
                      <a:cubicBezTo>
                        <a:pt x="3999" y="4188"/>
                        <a:pt x="3856" y="2991"/>
                        <a:pt x="3283" y="1980"/>
                      </a:cubicBezTo>
                      <a:cubicBezTo>
                        <a:pt x="2745" y="991"/>
                        <a:pt x="1764" y="189"/>
                        <a:pt x="631" y="10"/>
                      </a:cubicBezTo>
                      <a:cubicBezTo>
                        <a:pt x="583" y="4"/>
                        <a:pt x="533" y="1"/>
                        <a:pt x="482" y="1"/>
                      </a:cubicBezTo>
                      <a:close/>
                    </a:path>
                  </a:pathLst>
                </a:custGeom>
                <a:solidFill>
                  <a:srgbClr val="F7D79F"/>
                </a:solidFill>
                <a:ln w="3050" cap="rnd" cmpd="sng">
                  <a:solidFill>
                    <a:srgbClr val="28481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00" name="Google Shape;3800;p25"/>
                <p:cNvSpPr/>
                <p:nvPr/>
              </p:nvSpPr>
              <p:spPr>
                <a:xfrm>
                  <a:off x="8682216" y="1509283"/>
                  <a:ext cx="46000" cy="514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7" h="1171" extrusionOk="0">
                      <a:moveTo>
                        <a:pt x="448" y="1"/>
                      </a:moveTo>
                      <a:cubicBezTo>
                        <a:pt x="362" y="1"/>
                        <a:pt x="285" y="33"/>
                        <a:pt x="237" y="97"/>
                      </a:cubicBezTo>
                      <a:cubicBezTo>
                        <a:pt x="208" y="133"/>
                        <a:pt x="179" y="162"/>
                        <a:pt x="151" y="191"/>
                      </a:cubicBezTo>
                      <a:cubicBezTo>
                        <a:pt x="122" y="277"/>
                        <a:pt x="58" y="341"/>
                        <a:pt x="29" y="427"/>
                      </a:cubicBezTo>
                      <a:cubicBezTo>
                        <a:pt x="0" y="549"/>
                        <a:pt x="0" y="671"/>
                        <a:pt x="29" y="757"/>
                      </a:cubicBezTo>
                      <a:cubicBezTo>
                        <a:pt x="58" y="850"/>
                        <a:pt x="93" y="907"/>
                        <a:pt x="151" y="965"/>
                      </a:cubicBezTo>
                      <a:cubicBezTo>
                        <a:pt x="179" y="1029"/>
                        <a:pt x="237" y="1086"/>
                        <a:pt x="301" y="1115"/>
                      </a:cubicBezTo>
                      <a:cubicBezTo>
                        <a:pt x="363" y="1154"/>
                        <a:pt x="435" y="1170"/>
                        <a:pt x="509" y="1170"/>
                      </a:cubicBezTo>
                      <a:cubicBezTo>
                        <a:pt x="614" y="1170"/>
                        <a:pt x="722" y="1137"/>
                        <a:pt x="810" y="1086"/>
                      </a:cubicBezTo>
                      <a:cubicBezTo>
                        <a:pt x="953" y="965"/>
                        <a:pt x="1046" y="785"/>
                        <a:pt x="1046" y="606"/>
                      </a:cubicBezTo>
                      <a:cubicBezTo>
                        <a:pt x="1046" y="427"/>
                        <a:pt x="953" y="248"/>
                        <a:pt x="810" y="133"/>
                      </a:cubicBezTo>
                      <a:cubicBezTo>
                        <a:pt x="717" y="69"/>
                        <a:pt x="631" y="11"/>
                        <a:pt x="538" y="11"/>
                      </a:cubicBezTo>
                      <a:cubicBezTo>
                        <a:pt x="507" y="4"/>
                        <a:pt x="477" y="1"/>
                        <a:pt x="448" y="1"/>
                      </a:cubicBezTo>
                      <a:close/>
                    </a:path>
                  </a:pathLst>
                </a:custGeom>
                <a:solidFill>
                  <a:srgbClr val="F7D79F"/>
                </a:solidFill>
                <a:ln w="3050" cap="rnd" cmpd="sng">
                  <a:solidFill>
                    <a:srgbClr val="28481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01" name="Google Shape;3801;p25"/>
                <p:cNvSpPr/>
                <p:nvPr/>
              </p:nvSpPr>
              <p:spPr>
                <a:xfrm>
                  <a:off x="8642850" y="1473648"/>
                  <a:ext cx="46000" cy="445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7" h="1014" extrusionOk="0">
                      <a:moveTo>
                        <a:pt x="436" y="1"/>
                      </a:moveTo>
                      <a:cubicBezTo>
                        <a:pt x="411" y="1"/>
                        <a:pt x="385" y="5"/>
                        <a:pt x="359" y="13"/>
                      </a:cubicBezTo>
                      <a:cubicBezTo>
                        <a:pt x="273" y="49"/>
                        <a:pt x="180" y="135"/>
                        <a:pt x="122" y="192"/>
                      </a:cubicBezTo>
                      <a:cubicBezTo>
                        <a:pt x="58" y="314"/>
                        <a:pt x="0" y="436"/>
                        <a:pt x="29" y="586"/>
                      </a:cubicBezTo>
                      <a:cubicBezTo>
                        <a:pt x="58" y="765"/>
                        <a:pt x="237" y="880"/>
                        <a:pt x="416" y="973"/>
                      </a:cubicBezTo>
                      <a:cubicBezTo>
                        <a:pt x="462" y="993"/>
                        <a:pt x="504" y="1014"/>
                        <a:pt x="534" y="1014"/>
                      </a:cubicBezTo>
                      <a:cubicBezTo>
                        <a:pt x="547" y="1014"/>
                        <a:pt x="558" y="1010"/>
                        <a:pt x="567" y="1002"/>
                      </a:cubicBezTo>
                      <a:cubicBezTo>
                        <a:pt x="660" y="1002"/>
                        <a:pt x="717" y="973"/>
                        <a:pt x="774" y="908"/>
                      </a:cubicBezTo>
                      <a:cubicBezTo>
                        <a:pt x="925" y="765"/>
                        <a:pt x="1047" y="586"/>
                        <a:pt x="989" y="407"/>
                      </a:cubicBezTo>
                      <a:cubicBezTo>
                        <a:pt x="954" y="228"/>
                        <a:pt x="774" y="106"/>
                        <a:pt x="595" y="49"/>
                      </a:cubicBezTo>
                      <a:cubicBezTo>
                        <a:pt x="554" y="23"/>
                        <a:pt x="499" y="1"/>
                        <a:pt x="436" y="1"/>
                      </a:cubicBezTo>
                      <a:close/>
                    </a:path>
                  </a:pathLst>
                </a:custGeom>
                <a:solidFill>
                  <a:srgbClr val="F7D79F"/>
                </a:solidFill>
                <a:ln w="3050" cap="rnd" cmpd="sng">
                  <a:solidFill>
                    <a:srgbClr val="28481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02" name="Google Shape;3802;p25"/>
                <p:cNvSpPr/>
                <p:nvPr/>
              </p:nvSpPr>
              <p:spPr>
                <a:xfrm>
                  <a:off x="8716221" y="1626603"/>
                  <a:ext cx="48812" cy="41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1" h="935" extrusionOk="0">
                      <a:moveTo>
                        <a:pt x="538" y="0"/>
                      </a:moveTo>
                      <a:cubicBezTo>
                        <a:pt x="394" y="0"/>
                        <a:pt x="244" y="58"/>
                        <a:pt x="151" y="179"/>
                      </a:cubicBezTo>
                      <a:cubicBezTo>
                        <a:pt x="122" y="208"/>
                        <a:pt x="93" y="265"/>
                        <a:pt x="65" y="294"/>
                      </a:cubicBezTo>
                      <a:cubicBezTo>
                        <a:pt x="36" y="444"/>
                        <a:pt x="0" y="444"/>
                        <a:pt x="93" y="595"/>
                      </a:cubicBezTo>
                      <a:cubicBezTo>
                        <a:pt x="151" y="774"/>
                        <a:pt x="301" y="896"/>
                        <a:pt x="480" y="925"/>
                      </a:cubicBezTo>
                      <a:cubicBezTo>
                        <a:pt x="515" y="931"/>
                        <a:pt x="554" y="935"/>
                        <a:pt x="593" y="935"/>
                      </a:cubicBezTo>
                      <a:cubicBezTo>
                        <a:pt x="723" y="935"/>
                        <a:pt x="867" y="896"/>
                        <a:pt x="960" y="803"/>
                      </a:cubicBezTo>
                      <a:cubicBezTo>
                        <a:pt x="1075" y="652"/>
                        <a:pt x="1111" y="473"/>
                        <a:pt x="1046" y="294"/>
                      </a:cubicBezTo>
                      <a:cubicBezTo>
                        <a:pt x="1018" y="237"/>
                        <a:pt x="989" y="208"/>
                        <a:pt x="960" y="151"/>
                      </a:cubicBezTo>
                      <a:cubicBezTo>
                        <a:pt x="839" y="58"/>
                        <a:pt x="688" y="0"/>
                        <a:pt x="538" y="0"/>
                      </a:cubicBezTo>
                      <a:close/>
                    </a:path>
                  </a:pathLst>
                </a:custGeom>
                <a:solidFill>
                  <a:srgbClr val="F7D79F"/>
                </a:solidFill>
                <a:ln w="3050" cap="rnd" cmpd="sng">
                  <a:solidFill>
                    <a:srgbClr val="28481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03" name="Google Shape;3803;p25"/>
                <p:cNvSpPr/>
                <p:nvPr/>
              </p:nvSpPr>
              <p:spPr>
                <a:xfrm>
                  <a:off x="8709895" y="1569964"/>
                  <a:ext cx="47274" cy="46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6" h="1048" extrusionOk="0">
                      <a:moveTo>
                        <a:pt x="446" y="1"/>
                      </a:moveTo>
                      <a:cubicBezTo>
                        <a:pt x="384" y="1"/>
                        <a:pt x="323" y="11"/>
                        <a:pt x="266" y="35"/>
                      </a:cubicBezTo>
                      <a:cubicBezTo>
                        <a:pt x="237" y="64"/>
                        <a:pt x="180" y="92"/>
                        <a:pt x="144" y="121"/>
                      </a:cubicBezTo>
                      <a:cubicBezTo>
                        <a:pt x="29" y="243"/>
                        <a:pt x="1" y="243"/>
                        <a:pt x="1" y="422"/>
                      </a:cubicBezTo>
                      <a:cubicBezTo>
                        <a:pt x="1" y="601"/>
                        <a:pt x="58" y="780"/>
                        <a:pt x="209" y="902"/>
                      </a:cubicBezTo>
                      <a:cubicBezTo>
                        <a:pt x="287" y="1000"/>
                        <a:pt x="412" y="1048"/>
                        <a:pt x="540" y="1048"/>
                      </a:cubicBezTo>
                      <a:cubicBezTo>
                        <a:pt x="600" y="1048"/>
                        <a:pt x="661" y="1037"/>
                        <a:pt x="717" y="1017"/>
                      </a:cubicBezTo>
                      <a:cubicBezTo>
                        <a:pt x="897" y="988"/>
                        <a:pt x="1040" y="809"/>
                        <a:pt x="1076" y="630"/>
                      </a:cubicBezTo>
                      <a:cubicBezTo>
                        <a:pt x="1076" y="573"/>
                        <a:pt x="1076" y="508"/>
                        <a:pt x="1040" y="451"/>
                      </a:cubicBezTo>
                      <a:cubicBezTo>
                        <a:pt x="1011" y="272"/>
                        <a:pt x="897" y="150"/>
                        <a:pt x="746" y="64"/>
                      </a:cubicBezTo>
                      <a:cubicBezTo>
                        <a:pt x="652" y="28"/>
                        <a:pt x="548" y="1"/>
                        <a:pt x="446" y="1"/>
                      </a:cubicBezTo>
                      <a:close/>
                    </a:path>
                  </a:pathLst>
                </a:custGeom>
                <a:solidFill>
                  <a:srgbClr val="F7D79F"/>
                </a:solidFill>
                <a:ln w="3050" cap="rnd" cmpd="sng">
                  <a:solidFill>
                    <a:srgbClr val="28481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04" name="Google Shape;3804;p25"/>
                <p:cNvSpPr/>
                <p:nvPr/>
              </p:nvSpPr>
              <p:spPr>
                <a:xfrm>
                  <a:off x="8721537" y="1679067"/>
                  <a:ext cx="40684" cy="379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6" h="863" extrusionOk="0">
                      <a:moveTo>
                        <a:pt x="418" y="1"/>
                      </a:moveTo>
                      <a:cubicBezTo>
                        <a:pt x="331" y="1"/>
                        <a:pt x="247" y="22"/>
                        <a:pt x="180" y="89"/>
                      </a:cubicBezTo>
                      <a:cubicBezTo>
                        <a:pt x="151" y="118"/>
                        <a:pt x="123" y="146"/>
                        <a:pt x="94" y="175"/>
                      </a:cubicBezTo>
                      <a:cubicBezTo>
                        <a:pt x="1" y="419"/>
                        <a:pt x="123" y="684"/>
                        <a:pt x="331" y="806"/>
                      </a:cubicBezTo>
                      <a:cubicBezTo>
                        <a:pt x="388" y="834"/>
                        <a:pt x="481" y="863"/>
                        <a:pt x="538" y="863"/>
                      </a:cubicBezTo>
                      <a:cubicBezTo>
                        <a:pt x="660" y="863"/>
                        <a:pt x="775" y="777"/>
                        <a:pt x="839" y="684"/>
                      </a:cubicBezTo>
                      <a:cubicBezTo>
                        <a:pt x="897" y="598"/>
                        <a:pt x="925" y="476"/>
                        <a:pt x="897" y="354"/>
                      </a:cubicBezTo>
                      <a:cubicBezTo>
                        <a:pt x="897" y="268"/>
                        <a:pt x="868" y="211"/>
                        <a:pt x="811" y="146"/>
                      </a:cubicBezTo>
                      <a:cubicBezTo>
                        <a:pt x="746" y="89"/>
                        <a:pt x="689" y="60"/>
                        <a:pt x="632" y="32"/>
                      </a:cubicBezTo>
                      <a:cubicBezTo>
                        <a:pt x="564" y="15"/>
                        <a:pt x="490" y="1"/>
                        <a:pt x="418" y="1"/>
                      </a:cubicBezTo>
                      <a:close/>
                    </a:path>
                  </a:pathLst>
                </a:custGeom>
                <a:solidFill>
                  <a:srgbClr val="F7D79F"/>
                </a:solidFill>
                <a:ln w="3050" cap="rnd" cmpd="sng">
                  <a:solidFill>
                    <a:srgbClr val="28481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805" name="Google Shape;3805;p25"/>
              <p:cNvSpPr/>
              <p:nvPr/>
            </p:nvSpPr>
            <p:spPr>
              <a:xfrm flipH="1">
                <a:off x="254960" y="1109977"/>
                <a:ext cx="236151" cy="417254"/>
              </a:xfrm>
              <a:custGeom>
                <a:avLst/>
                <a:gdLst/>
                <a:ahLst/>
                <a:cxnLst/>
                <a:rect l="l" t="t" r="r" b="b"/>
                <a:pathLst>
                  <a:path w="5375" h="9496" fill="none" extrusionOk="0">
                    <a:moveTo>
                      <a:pt x="0" y="2057"/>
                    </a:moveTo>
                    <a:cubicBezTo>
                      <a:pt x="179" y="2416"/>
                      <a:pt x="387" y="2745"/>
                      <a:pt x="566" y="3104"/>
                    </a:cubicBezTo>
                    <a:cubicBezTo>
                      <a:pt x="867" y="3763"/>
                      <a:pt x="1018" y="4480"/>
                      <a:pt x="989" y="5196"/>
                    </a:cubicBezTo>
                    <a:cubicBezTo>
                      <a:pt x="925" y="6242"/>
                      <a:pt x="509" y="7346"/>
                      <a:pt x="925" y="8299"/>
                    </a:cubicBezTo>
                    <a:cubicBezTo>
                      <a:pt x="1226" y="8930"/>
                      <a:pt x="1856" y="9374"/>
                      <a:pt x="2537" y="9439"/>
                    </a:cubicBezTo>
                    <a:cubicBezTo>
                      <a:pt x="3433" y="9496"/>
                      <a:pt x="4508" y="8865"/>
                      <a:pt x="4931" y="8034"/>
                    </a:cubicBezTo>
                    <a:cubicBezTo>
                      <a:pt x="5346" y="7224"/>
                      <a:pt x="5375" y="6271"/>
                      <a:pt x="5260" y="5375"/>
                    </a:cubicBezTo>
                    <a:cubicBezTo>
                      <a:pt x="4959" y="3347"/>
                      <a:pt x="3676" y="1491"/>
                      <a:pt x="2064" y="237"/>
                    </a:cubicBezTo>
                    <a:cubicBezTo>
                      <a:pt x="1942" y="151"/>
                      <a:pt x="1820" y="58"/>
                      <a:pt x="1706" y="1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6" name="Google Shape;3806;p25"/>
              <p:cNvSpPr/>
              <p:nvPr/>
            </p:nvSpPr>
            <p:spPr>
              <a:xfrm flipH="1">
                <a:off x="395377" y="1079746"/>
                <a:ext cx="125962" cy="139246"/>
              </a:xfrm>
              <a:custGeom>
                <a:avLst/>
                <a:gdLst/>
                <a:ahLst/>
                <a:cxnLst/>
                <a:rect l="l" t="t" r="r" b="b"/>
                <a:pathLst>
                  <a:path w="2867" h="3169" fill="none" extrusionOk="0">
                    <a:moveTo>
                      <a:pt x="452" y="567"/>
                    </a:moveTo>
                    <a:cubicBezTo>
                      <a:pt x="272" y="775"/>
                      <a:pt x="179" y="1047"/>
                      <a:pt x="122" y="1312"/>
                    </a:cubicBezTo>
                    <a:cubicBezTo>
                      <a:pt x="0" y="1914"/>
                      <a:pt x="151" y="2509"/>
                      <a:pt x="244" y="3104"/>
                    </a:cubicBezTo>
                    <a:cubicBezTo>
                      <a:pt x="244" y="3168"/>
                      <a:pt x="301" y="3168"/>
                      <a:pt x="330" y="3168"/>
                    </a:cubicBezTo>
                    <a:cubicBezTo>
                      <a:pt x="631" y="2896"/>
                      <a:pt x="867" y="2537"/>
                      <a:pt x="932" y="2122"/>
                    </a:cubicBezTo>
                    <a:cubicBezTo>
                      <a:pt x="932" y="2093"/>
                      <a:pt x="989" y="2065"/>
                      <a:pt x="1018" y="2093"/>
                    </a:cubicBezTo>
                    <a:cubicBezTo>
                      <a:pt x="1197" y="2301"/>
                      <a:pt x="1319" y="2509"/>
                      <a:pt x="1433" y="2745"/>
                    </a:cubicBezTo>
                    <a:cubicBezTo>
                      <a:pt x="1469" y="2781"/>
                      <a:pt x="1527" y="2781"/>
                      <a:pt x="1527" y="2717"/>
                    </a:cubicBezTo>
                    <a:cubicBezTo>
                      <a:pt x="1584" y="2272"/>
                      <a:pt x="1555" y="1821"/>
                      <a:pt x="1405" y="1405"/>
                    </a:cubicBezTo>
                    <a:cubicBezTo>
                      <a:pt x="1405" y="1377"/>
                      <a:pt x="1433" y="1312"/>
                      <a:pt x="1469" y="1348"/>
                    </a:cubicBezTo>
                    <a:cubicBezTo>
                      <a:pt x="1856" y="1405"/>
                      <a:pt x="2243" y="1642"/>
                      <a:pt x="2602" y="1556"/>
                    </a:cubicBezTo>
                    <a:cubicBezTo>
                      <a:pt x="2659" y="1556"/>
                      <a:pt x="2659" y="1491"/>
                      <a:pt x="2630" y="1463"/>
                    </a:cubicBezTo>
                    <a:lnTo>
                      <a:pt x="2007" y="839"/>
                    </a:lnTo>
                    <a:cubicBezTo>
                      <a:pt x="1971" y="810"/>
                      <a:pt x="1971" y="746"/>
                      <a:pt x="2035" y="746"/>
                    </a:cubicBezTo>
                    <a:cubicBezTo>
                      <a:pt x="2329" y="746"/>
                      <a:pt x="2602" y="631"/>
                      <a:pt x="2809" y="416"/>
                    </a:cubicBezTo>
                    <a:cubicBezTo>
                      <a:pt x="2867" y="388"/>
                      <a:pt x="2838" y="330"/>
                      <a:pt x="2781" y="330"/>
                    </a:cubicBezTo>
                    <a:cubicBezTo>
                      <a:pt x="2301" y="302"/>
                      <a:pt x="1856" y="1"/>
                      <a:pt x="1347" y="29"/>
                    </a:cubicBezTo>
                    <a:cubicBezTo>
                      <a:pt x="1075" y="29"/>
                      <a:pt x="839" y="151"/>
                      <a:pt x="659" y="330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7" name="Google Shape;3807;p25"/>
              <p:cNvSpPr/>
              <p:nvPr/>
            </p:nvSpPr>
            <p:spPr>
              <a:xfrm flipH="1">
                <a:off x="488255" y="1027150"/>
                <a:ext cx="34357" cy="84145"/>
              </a:xfrm>
              <a:custGeom>
                <a:avLst/>
                <a:gdLst/>
                <a:ahLst/>
                <a:cxnLst/>
                <a:rect l="l" t="t" r="r" b="b"/>
                <a:pathLst>
                  <a:path w="782" h="1915" fill="none" extrusionOk="0">
                    <a:moveTo>
                      <a:pt x="151" y="37"/>
                    </a:moveTo>
                    <a:cubicBezTo>
                      <a:pt x="180" y="1"/>
                      <a:pt x="180" y="1"/>
                      <a:pt x="208" y="1"/>
                    </a:cubicBezTo>
                    <a:lnTo>
                      <a:pt x="602" y="1"/>
                    </a:lnTo>
                    <a:cubicBezTo>
                      <a:pt x="423" y="538"/>
                      <a:pt x="452" y="1198"/>
                      <a:pt x="782" y="1649"/>
                    </a:cubicBezTo>
                    <a:cubicBezTo>
                      <a:pt x="660" y="1706"/>
                      <a:pt x="631" y="1828"/>
                      <a:pt x="602" y="1914"/>
                    </a:cubicBezTo>
                    <a:cubicBezTo>
                      <a:pt x="180" y="1405"/>
                      <a:pt x="0" y="717"/>
                      <a:pt x="122" y="65"/>
                    </a:cubicBezTo>
                    <a:cubicBezTo>
                      <a:pt x="151" y="65"/>
                      <a:pt x="151" y="37"/>
                      <a:pt x="151" y="37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8" name="Google Shape;3808;p25"/>
              <p:cNvSpPr/>
              <p:nvPr/>
            </p:nvSpPr>
            <p:spPr>
              <a:xfrm flipH="1">
                <a:off x="391291" y="1410395"/>
                <a:ext cx="52590" cy="84101"/>
              </a:xfrm>
              <a:custGeom>
                <a:avLst/>
                <a:gdLst/>
                <a:ahLst/>
                <a:cxnLst/>
                <a:rect l="l" t="t" r="r" b="b"/>
                <a:pathLst>
                  <a:path w="1197" h="1914" fill="none" extrusionOk="0">
                    <a:moveTo>
                      <a:pt x="566" y="179"/>
                    </a:moveTo>
                    <a:cubicBezTo>
                      <a:pt x="538" y="93"/>
                      <a:pt x="452" y="0"/>
                      <a:pt x="358" y="0"/>
                    </a:cubicBezTo>
                    <a:cubicBezTo>
                      <a:pt x="272" y="0"/>
                      <a:pt x="179" y="58"/>
                      <a:pt x="151" y="122"/>
                    </a:cubicBezTo>
                    <a:cubicBezTo>
                      <a:pt x="93" y="208"/>
                      <a:pt x="65" y="301"/>
                      <a:pt x="65" y="359"/>
                    </a:cubicBezTo>
                    <a:cubicBezTo>
                      <a:pt x="0" y="867"/>
                      <a:pt x="179" y="1376"/>
                      <a:pt x="538" y="1735"/>
                    </a:cubicBezTo>
                    <a:cubicBezTo>
                      <a:pt x="631" y="1820"/>
                      <a:pt x="745" y="1885"/>
                      <a:pt x="867" y="1914"/>
                    </a:cubicBezTo>
                    <a:cubicBezTo>
                      <a:pt x="960" y="1914"/>
                      <a:pt x="1104" y="1849"/>
                      <a:pt x="1139" y="1763"/>
                    </a:cubicBezTo>
                    <a:cubicBezTo>
                      <a:pt x="1197" y="1641"/>
                      <a:pt x="1104" y="1491"/>
                      <a:pt x="1046" y="1376"/>
                    </a:cubicBezTo>
                    <a:cubicBezTo>
                      <a:pt x="925" y="1197"/>
                      <a:pt x="810" y="1018"/>
                      <a:pt x="745" y="810"/>
                    </a:cubicBezTo>
                    <a:cubicBezTo>
                      <a:pt x="688" y="595"/>
                      <a:pt x="688" y="359"/>
                      <a:pt x="566" y="179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9" name="Google Shape;3809;p25"/>
              <p:cNvSpPr/>
              <p:nvPr/>
            </p:nvSpPr>
            <p:spPr>
              <a:xfrm flipH="1">
                <a:off x="390016" y="1956086"/>
                <a:ext cx="211327" cy="135423"/>
              </a:xfrm>
              <a:custGeom>
                <a:avLst/>
                <a:gdLst/>
                <a:ahLst/>
                <a:cxnLst/>
                <a:rect l="l" t="t" r="r" b="b"/>
                <a:pathLst>
                  <a:path w="4810" h="3082" fill="none" extrusionOk="0">
                    <a:moveTo>
                      <a:pt x="1972" y="395"/>
                    </a:moveTo>
                    <a:cubicBezTo>
                      <a:pt x="2244" y="330"/>
                      <a:pt x="2423" y="0"/>
                      <a:pt x="2717" y="0"/>
                    </a:cubicBezTo>
                    <a:cubicBezTo>
                      <a:pt x="3018" y="0"/>
                      <a:pt x="3168" y="359"/>
                      <a:pt x="3434" y="481"/>
                    </a:cubicBezTo>
                    <a:cubicBezTo>
                      <a:pt x="3677" y="574"/>
                      <a:pt x="3914" y="509"/>
                      <a:pt x="4150" y="509"/>
                    </a:cubicBezTo>
                    <a:cubicBezTo>
                      <a:pt x="4394" y="481"/>
                      <a:pt x="4659" y="538"/>
                      <a:pt x="4752" y="753"/>
                    </a:cubicBezTo>
                    <a:cubicBezTo>
                      <a:pt x="4809" y="932"/>
                      <a:pt x="4752" y="1111"/>
                      <a:pt x="4630" y="1226"/>
                    </a:cubicBezTo>
                    <a:cubicBezTo>
                      <a:pt x="4544" y="1376"/>
                      <a:pt x="4423" y="1498"/>
                      <a:pt x="4329" y="1649"/>
                    </a:cubicBezTo>
                    <a:cubicBezTo>
                      <a:pt x="4272" y="1763"/>
                      <a:pt x="4272" y="1943"/>
                      <a:pt x="4186" y="2064"/>
                    </a:cubicBezTo>
                    <a:cubicBezTo>
                      <a:pt x="4064" y="2215"/>
                      <a:pt x="3856" y="2301"/>
                      <a:pt x="3677" y="2330"/>
                    </a:cubicBezTo>
                    <a:cubicBezTo>
                      <a:pt x="3469" y="2365"/>
                      <a:pt x="3254" y="2330"/>
                      <a:pt x="3047" y="2301"/>
                    </a:cubicBezTo>
                    <a:cubicBezTo>
                      <a:pt x="2989" y="2301"/>
                      <a:pt x="2896" y="2301"/>
                      <a:pt x="2839" y="2365"/>
                    </a:cubicBezTo>
                    <a:cubicBezTo>
                      <a:pt x="2717" y="2423"/>
                      <a:pt x="2717" y="2545"/>
                      <a:pt x="2631" y="2659"/>
                    </a:cubicBezTo>
                    <a:cubicBezTo>
                      <a:pt x="2452" y="2931"/>
                      <a:pt x="2000" y="2838"/>
                      <a:pt x="1678" y="2903"/>
                    </a:cubicBezTo>
                    <a:cubicBezTo>
                      <a:pt x="1527" y="2931"/>
                      <a:pt x="1377" y="3017"/>
                      <a:pt x="1198" y="3046"/>
                    </a:cubicBezTo>
                    <a:cubicBezTo>
                      <a:pt x="811" y="3082"/>
                      <a:pt x="481" y="2781"/>
                      <a:pt x="273" y="2451"/>
                    </a:cubicBezTo>
                    <a:cubicBezTo>
                      <a:pt x="123" y="2215"/>
                      <a:pt x="1" y="1943"/>
                      <a:pt x="1" y="1649"/>
                    </a:cubicBezTo>
                    <a:cubicBezTo>
                      <a:pt x="30" y="1348"/>
                      <a:pt x="180" y="1047"/>
                      <a:pt x="452" y="961"/>
                    </a:cubicBezTo>
                    <a:cubicBezTo>
                      <a:pt x="538" y="932"/>
                      <a:pt x="632" y="932"/>
                      <a:pt x="718" y="868"/>
                    </a:cubicBezTo>
                    <a:cubicBezTo>
                      <a:pt x="868" y="782"/>
                      <a:pt x="897" y="538"/>
                      <a:pt x="1019" y="423"/>
                    </a:cubicBezTo>
                    <a:cubicBezTo>
                      <a:pt x="1284" y="215"/>
                      <a:pt x="1678" y="481"/>
                      <a:pt x="1972" y="395"/>
                    </a:cubicBezTo>
                    <a:close/>
                  </a:path>
                </a:pathLst>
              </a:custGeom>
              <a:noFill/>
              <a:ln w="3050" cap="rnd" cmpd="sng">
                <a:solidFill>
                  <a:srgbClr val="28481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0" name="Google Shape;3810;p25"/>
              <p:cNvSpPr/>
              <p:nvPr/>
            </p:nvSpPr>
            <p:spPr>
              <a:xfrm flipH="1">
                <a:off x="421518" y="1999542"/>
                <a:ext cx="176970" cy="58924"/>
              </a:xfrm>
              <a:custGeom>
                <a:avLst/>
                <a:gdLst/>
                <a:ahLst/>
                <a:cxnLst/>
                <a:rect l="l" t="t" r="r" b="b"/>
                <a:pathLst>
                  <a:path w="4028" h="1341" fill="none" extrusionOk="0">
                    <a:moveTo>
                      <a:pt x="4028" y="0"/>
                    </a:moveTo>
                    <a:cubicBezTo>
                      <a:pt x="3311" y="58"/>
                      <a:pt x="2595" y="151"/>
                      <a:pt x="1878" y="330"/>
                    </a:cubicBezTo>
                    <a:cubicBezTo>
                      <a:pt x="1190" y="538"/>
                      <a:pt x="538" y="839"/>
                      <a:pt x="0" y="1341"/>
                    </a:cubicBezTo>
                  </a:path>
                </a:pathLst>
              </a:custGeom>
              <a:noFill/>
              <a:ln w="3050" cap="rnd" cmpd="sng">
                <a:solidFill>
                  <a:srgbClr val="28481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1" name="Google Shape;3811;p25"/>
              <p:cNvSpPr/>
              <p:nvPr/>
            </p:nvSpPr>
            <p:spPr>
              <a:xfrm flipH="1">
                <a:off x="149780" y="1712043"/>
                <a:ext cx="251923" cy="240308"/>
              </a:xfrm>
              <a:custGeom>
                <a:avLst/>
                <a:gdLst/>
                <a:ahLst/>
                <a:cxnLst/>
                <a:rect l="l" t="t" r="r" b="b"/>
                <a:pathLst>
                  <a:path w="5734" h="5469" fill="none" extrusionOk="0">
                    <a:moveTo>
                      <a:pt x="2896" y="5411"/>
                    </a:moveTo>
                    <a:cubicBezTo>
                      <a:pt x="3763" y="5261"/>
                      <a:pt x="4565" y="4781"/>
                      <a:pt x="5131" y="4121"/>
                    </a:cubicBezTo>
                    <a:cubicBezTo>
                      <a:pt x="5461" y="3706"/>
                      <a:pt x="5733" y="3197"/>
                      <a:pt x="5733" y="2659"/>
                    </a:cubicBezTo>
                    <a:cubicBezTo>
                      <a:pt x="5733" y="2093"/>
                      <a:pt x="5404" y="1556"/>
                      <a:pt x="4895" y="1377"/>
                    </a:cubicBezTo>
                    <a:cubicBezTo>
                      <a:pt x="4565" y="1255"/>
                      <a:pt x="4178" y="1319"/>
                      <a:pt x="3849" y="1405"/>
                    </a:cubicBezTo>
                    <a:cubicBezTo>
                      <a:pt x="3727" y="1434"/>
                      <a:pt x="3612" y="1498"/>
                      <a:pt x="3490" y="1498"/>
                    </a:cubicBezTo>
                    <a:cubicBezTo>
                      <a:pt x="3189" y="1470"/>
                      <a:pt x="3189" y="1226"/>
                      <a:pt x="3161" y="1018"/>
                    </a:cubicBezTo>
                    <a:cubicBezTo>
                      <a:pt x="3103" y="753"/>
                      <a:pt x="3010" y="481"/>
                      <a:pt x="2831" y="302"/>
                    </a:cubicBezTo>
                    <a:cubicBezTo>
                      <a:pt x="2566" y="65"/>
                      <a:pt x="2179" y="1"/>
                      <a:pt x="1849" y="94"/>
                    </a:cubicBezTo>
                    <a:cubicBezTo>
                      <a:pt x="1520" y="180"/>
                      <a:pt x="1219" y="423"/>
                      <a:pt x="982" y="660"/>
                    </a:cubicBezTo>
                    <a:cubicBezTo>
                      <a:pt x="323" y="1377"/>
                      <a:pt x="0" y="2451"/>
                      <a:pt x="179" y="3405"/>
                    </a:cubicBezTo>
                    <a:cubicBezTo>
                      <a:pt x="265" y="3827"/>
                      <a:pt x="445" y="4272"/>
                      <a:pt x="832" y="4451"/>
                    </a:cubicBezTo>
                    <a:cubicBezTo>
                      <a:pt x="1133" y="4630"/>
                      <a:pt x="1520" y="4601"/>
                      <a:pt x="1792" y="4809"/>
                    </a:cubicBezTo>
                    <a:cubicBezTo>
                      <a:pt x="2057" y="4988"/>
                      <a:pt x="2179" y="5318"/>
                      <a:pt x="2473" y="5411"/>
                    </a:cubicBezTo>
                    <a:cubicBezTo>
                      <a:pt x="2623" y="5468"/>
                      <a:pt x="2774" y="5440"/>
                      <a:pt x="2896" y="5411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2" name="Google Shape;3812;p25"/>
              <p:cNvSpPr/>
              <p:nvPr/>
            </p:nvSpPr>
            <p:spPr>
              <a:xfrm flipH="1">
                <a:off x="218099" y="1788235"/>
                <a:ext cx="120646" cy="115606"/>
              </a:xfrm>
              <a:custGeom>
                <a:avLst/>
                <a:gdLst/>
                <a:ahLst/>
                <a:cxnLst/>
                <a:rect l="l" t="t" r="r" b="b"/>
                <a:pathLst>
                  <a:path w="2746" h="2631" fill="none" extrusionOk="0">
                    <a:moveTo>
                      <a:pt x="1011" y="58"/>
                    </a:moveTo>
                    <a:cubicBezTo>
                      <a:pt x="746" y="1"/>
                      <a:pt x="416" y="94"/>
                      <a:pt x="237" y="330"/>
                    </a:cubicBezTo>
                    <a:cubicBezTo>
                      <a:pt x="58" y="510"/>
                      <a:pt x="1" y="811"/>
                      <a:pt x="29" y="1047"/>
                    </a:cubicBezTo>
                    <a:cubicBezTo>
                      <a:pt x="29" y="1312"/>
                      <a:pt x="115" y="1585"/>
                      <a:pt x="208" y="1821"/>
                    </a:cubicBezTo>
                    <a:cubicBezTo>
                      <a:pt x="294" y="2029"/>
                      <a:pt x="388" y="2244"/>
                      <a:pt x="474" y="2452"/>
                    </a:cubicBezTo>
                    <a:cubicBezTo>
                      <a:pt x="502" y="2480"/>
                      <a:pt x="502" y="2509"/>
                      <a:pt x="538" y="2538"/>
                    </a:cubicBezTo>
                    <a:cubicBezTo>
                      <a:pt x="538" y="2566"/>
                      <a:pt x="567" y="2566"/>
                      <a:pt x="595" y="2566"/>
                    </a:cubicBezTo>
                    <a:cubicBezTo>
                      <a:pt x="746" y="2631"/>
                      <a:pt x="896" y="2602"/>
                      <a:pt x="1076" y="2538"/>
                    </a:cubicBezTo>
                    <a:cubicBezTo>
                      <a:pt x="1369" y="2452"/>
                      <a:pt x="1699" y="2330"/>
                      <a:pt x="2000" y="2179"/>
                    </a:cubicBezTo>
                    <a:cubicBezTo>
                      <a:pt x="2151" y="2122"/>
                      <a:pt x="2294" y="2065"/>
                      <a:pt x="2444" y="1943"/>
                    </a:cubicBezTo>
                    <a:cubicBezTo>
                      <a:pt x="2595" y="1792"/>
                      <a:pt x="2688" y="1613"/>
                      <a:pt x="2717" y="1405"/>
                    </a:cubicBezTo>
                    <a:cubicBezTo>
                      <a:pt x="2745" y="1226"/>
                      <a:pt x="2688" y="990"/>
                      <a:pt x="2537" y="868"/>
                    </a:cubicBezTo>
                    <a:cubicBezTo>
                      <a:pt x="2416" y="746"/>
                      <a:pt x="2236" y="689"/>
                      <a:pt x="2086" y="660"/>
                    </a:cubicBezTo>
                    <a:cubicBezTo>
                      <a:pt x="1907" y="660"/>
                      <a:pt x="1728" y="689"/>
                      <a:pt x="1577" y="717"/>
                    </a:cubicBezTo>
                    <a:lnTo>
                      <a:pt x="1520" y="717"/>
                    </a:lnTo>
                    <a:cubicBezTo>
                      <a:pt x="1491" y="717"/>
                      <a:pt x="1491" y="567"/>
                      <a:pt x="1491" y="538"/>
                    </a:cubicBezTo>
                    <a:cubicBezTo>
                      <a:pt x="1463" y="452"/>
                      <a:pt x="1434" y="388"/>
                      <a:pt x="1369" y="330"/>
                    </a:cubicBezTo>
                    <a:cubicBezTo>
                      <a:pt x="1283" y="209"/>
                      <a:pt x="1162" y="123"/>
                      <a:pt x="1011" y="58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3" name="Google Shape;3813;p25"/>
              <p:cNvSpPr/>
              <p:nvPr/>
            </p:nvSpPr>
            <p:spPr>
              <a:xfrm flipH="1">
                <a:off x="236376" y="1717403"/>
                <a:ext cx="18628" cy="59231"/>
              </a:xfrm>
              <a:custGeom>
                <a:avLst/>
                <a:gdLst/>
                <a:ahLst/>
                <a:cxnLst/>
                <a:rect l="l" t="t" r="r" b="b"/>
                <a:pathLst>
                  <a:path w="424" h="1348" fill="none" extrusionOk="0">
                    <a:moveTo>
                      <a:pt x="209" y="416"/>
                    </a:moveTo>
                    <a:cubicBezTo>
                      <a:pt x="209" y="330"/>
                      <a:pt x="180" y="208"/>
                      <a:pt x="94" y="122"/>
                    </a:cubicBezTo>
                    <a:cubicBezTo>
                      <a:pt x="180" y="58"/>
                      <a:pt x="245" y="29"/>
                      <a:pt x="302" y="0"/>
                    </a:cubicBezTo>
                    <a:lnTo>
                      <a:pt x="359" y="0"/>
                    </a:lnTo>
                    <a:lnTo>
                      <a:pt x="388" y="0"/>
                    </a:lnTo>
                    <a:cubicBezTo>
                      <a:pt x="424" y="58"/>
                      <a:pt x="424" y="94"/>
                      <a:pt x="424" y="151"/>
                    </a:cubicBezTo>
                    <a:cubicBezTo>
                      <a:pt x="424" y="538"/>
                      <a:pt x="330" y="896"/>
                      <a:pt x="151" y="1226"/>
                    </a:cubicBezTo>
                    <a:cubicBezTo>
                      <a:pt x="123" y="1283"/>
                      <a:pt x="65" y="1348"/>
                      <a:pt x="1" y="1312"/>
                    </a:cubicBezTo>
                    <a:cubicBezTo>
                      <a:pt x="151" y="1047"/>
                      <a:pt x="245" y="746"/>
                      <a:pt x="209" y="416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4" name="Google Shape;3814;p25"/>
              <p:cNvSpPr/>
              <p:nvPr/>
            </p:nvSpPr>
            <p:spPr>
              <a:xfrm flipH="1">
                <a:off x="279827" y="1825100"/>
                <a:ext cx="23637" cy="27419"/>
              </a:xfrm>
              <a:custGeom>
                <a:avLst/>
                <a:gdLst/>
                <a:ahLst/>
                <a:cxnLst/>
                <a:rect l="l" t="t" r="r" b="b"/>
                <a:pathLst>
                  <a:path w="538" h="624" fill="none" extrusionOk="0">
                    <a:moveTo>
                      <a:pt x="29" y="387"/>
                    </a:moveTo>
                    <a:cubicBezTo>
                      <a:pt x="0" y="445"/>
                      <a:pt x="0" y="538"/>
                      <a:pt x="58" y="595"/>
                    </a:cubicBezTo>
                    <a:cubicBezTo>
                      <a:pt x="93" y="624"/>
                      <a:pt x="151" y="624"/>
                      <a:pt x="208" y="624"/>
                    </a:cubicBezTo>
                    <a:cubicBezTo>
                      <a:pt x="273" y="595"/>
                      <a:pt x="301" y="566"/>
                      <a:pt x="330" y="509"/>
                    </a:cubicBezTo>
                    <a:cubicBezTo>
                      <a:pt x="387" y="416"/>
                      <a:pt x="416" y="330"/>
                      <a:pt x="452" y="237"/>
                    </a:cubicBezTo>
                    <a:cubicBezTo>
                      <a:pt x="538" y="0"/>
                      <a:pt x="93" y="294"/>
                      <a:pt x="29" y="387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5" name="Google Shape;3815;p25"/>
              <p:cNvSpPr/>
              <p:nvPr/>
            </p:nvSpPr>
            <p:spPr>
              <a:xfrm flipH="1">
                <a:off x="265329" y="1840831"/>
                <a:ext cx="13268" cy="23684"/>
              </a:xfrm>
              <a:custGeom>
                <a:avLst/>
                <a:gdLst/>
                <a:ahLst/>
                <a:cxnLst/>
                <a:rect l="l" t="t" r="r" b="b"/>
                <a:pathLst>
                  <a:path w="302" h="539" fill="none" extrusionOk="0">
                    <a:moveTo>
                      <a:pt x="0" y="330"/>
                    </a:moveTo>
                    <a:cubicBezTo>
                      <a:pt x="0" y="388"/>
                      <a:pt x="0" y="474"/>
                      <a:pt x="65" y="509"/>
                    </a:cubicBezTo>
                    <a:cubicBezTo>
                      <a:pt x="122" y="538"/>
                      <a:pt x="208" y="509"/>
                      <a:pt x="244" y="474"/>
                    </a:cubicBezTo>
                    <a:cubicBezTo>
                      <a:pt x="301" y="416"/>
                      <a:pt x="301" y="359"/>
                      <a:pt x="301" y="266"/>
                    </a:cubicBezTo>
                    <a:cubicBezTo>
                      <a:pt x="301" y="208"/>
                      <a:pt x="301" y="115"/>
                      <a:pt x="273" y="29"/>
                    </a:cubicBezTo>
                    <a:cubicBezTo>
                      <a:pt x="244" y="1"/>
                      <a:pt x="208" y="1"/>
                      <a:pt x="208" y="1"/>
                    </a:cubicBezTo>
                    <a:cubicBezTo>
                      <a:pt x="65" y="58"/>
                      <a:pt x="0" y="180"/>
                      <a:pt x="0" y="330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6" name="Google Shape;3816;p25"/>
              <p:cNvSpPr/>
              <p:nvPr/>
            </p:nvSpPr>
            <p:spPr>
              <a:xfrm flipH="1">
                <a:off x="530433" y="1839557"/>
                <a:ext cx="73415" cy="69337"/>
              </a:xfrm>
              <a:custGeom>
                <a:avLst/>
                <a:gdLst/>
                <a:ahLst/>
                <a:cxnLst/>
                <a:rect l="l" t="t" r="r" b="b"/>
                <a:pathLst>
                  <a:path w="1671" h="1578" fill="none" extrusionOk="0">
                    <a:moveTo>
                      <a:pt x="302" y="237"/>
                    </a:moveTo>
                    <a:cubicBezTo>
                      <a:pt x="122" y="417"/>
                      <a:pt x="1" y="682"/>
                      <a:pt x="1" y="954"/>
                    </a:cubicBezTo>
                    <a:cubicBezTo>
                      <a:pt x="1" y="1011"/>
                      <a:pt x="1" y="1105"/>
                      <a:pt x="29" y="1162"/>
                    </a:cubicBezTo>
                    <a:cubicBezTo>
                      <a:pt x="58" y="1255"/>
                      <a:pt x="122" y="1312"/>
                      <a:pt x="208" y="1341"/>
                    </a:cubicBezTo>
                    <a:cubicBezTo>
                      <a:pt x="416" y="1520"/>
                      <a:pt x="660" y="1578"/>
                      <a:pt x="925" y="1578"/>
                    </a:cubicBezTo>
                    <a:cubicBezTo>
                      <a:pt x="1018" y="1578"/>
                      <a:pt x="1076" y="1578"/>
                      <a:pt x="1162" y="1549"/>
                    </a:cubicBezTo>
                    <a:cubicBezTo>
                      <a:pt x="1462" y="1463"/>
                      <a:pt x="1670" y="1162"/>
                      <a:pt x="1670" y="861"/>
                    </a:cubicBezTo>
                    <a:cubicBezTo>
                      <a:pt x="1670" y="538"/>
                      <a:pt x="1462" y="237"/>
                      <a:pt x="1197" y="116"/>
                    </a:cubicBezTo>
                    <a:cubicBezTo>
                      <a:pt x="896" y="1"/>
                      <a:pt x="538" y="58"/>
                      <a:pt x="302" y="237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7" name="Google Shape;3817;p25"/>
              <p:cNvSpPr/>
              <p:nvPr/>
            </p:nvSpPr>
            <p:spPr>
              <a:xfrm flipH="1">
                <a:off x="369844" y="2454982"/>
                <a:ext cx="56720" cy="14544"/>
              </a:xfrm>
              <a:custGeom>
                <a:avLst/>
                <a:gdLst/>
                <a:ahLst/>
                <a:cxnLst/>
                <a:rect l="l" t="t" r="r" b="b"/>
                <a:pathLst>
                  <a:path w="1291" h="331" extrusionOk="0">
                    <a:moveTo>
                      <a:pt x="359" y="1"/>
                    </a:moveTo>
                    <a:cubicBezTo>
                      <a:pt x="215" y="1"/>
                      <a:pt x="0" y="94"/>
                      <a:pt x="0" y="244"/>
                    </a:cubicBezTo>
                    <a:cubicBezTo>
                      <a:pt x="106" y="237"/>
                      <a:pt x="210" y="233"/>
                      <a:pt x="312" y="233"/>
                    </a:cubicBezTo>
                    <a:cubicBezTo>
                      <a:pt x="619" y="233"/>
                      <a:pt x="914" y="266"/>
                      <a:pt x="1226" y="330"/>
                    </a:cubicBezTo>
                    <a:cubicBezTo>
                      <a:pt x="1226" y="244"/>
                      <a:pt x="1255" y="180"/>
                      <a:pt x="1290" y="122"/>
                    </a:cubicBezTo>
                    <a:cubicBezTo>
                      <a:pt x="989" y="36"/>
                      <a:pt x="688" y="1"/>
                      <a:pt x="359" y="1"/>
                    </a:cubicBezTo>
                    <a:close/>
                  </a:path>
                </a:pathLst>
              </a:custGeom>
              <a:solidFill>
                <a:srgbClr val="F7D79F"/>
              </a:solidFill>
              <a:ln w="3050" cap="rnd" cmpd="sng">
                <a:solidFill>
                  <a:srgbClr val="28481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8" name="Google Shape;3818;p25"/>
              <p:cNvSpPr/>
              <p:nvPr/>
            </p:nvSpPr>
            <p:spPr>
              <a:xfrm flipH="1">
                <a:off x="198234" y="2457399"/>
                <a:ext cx="175740" cy="307492"/>
              </a:xfrm>
              <a:custGeom>
                <a:avLst/>
                <a:gdLst/>
                <a:ahLst/>
                <a:cxnLst/>
                <a:rect l="l" t="t" r="r" b="b"/>
                <a:pathLst>
                  <a:path w="4000" h="6998" extrusionOk="0">
                    <a:moveTo>
                      <a:pt x="482" y="1"/>
                    </a:moveTo>
                    <a:cubicBezTo>
                      <a:pt x="280" y="1"/>
                      <a:pt x="81" y="57"/>
                      <a:pt x="29" y="247"/>
                    </a:cubicBezTo>
                    <a:cubicBezTo>
                      <a:pt x="0" y="397"/>
                      <a:pt x="122" y="576"/>
                      <a:pt x="237" y="662"/>
                    </a:cubicBezTo>
                    <a:cubicBezTo>
                      <a:pt x="660" y="1114"/>
                      <a:pt x="1104" y="1558"/>
                      <a:pt x="1433" y="2095"/>
                    </a:cubicBezTo>
                    <a:cubicBezTo>
                      <a:pt x="2329" y="3414"/>
                      <a:pt x="2508" y="5084"/>
                      <a:pt x="2745" y="6668"/>
                    </a:cubicBezTo>
                    <a:cubicBezTo>
                      <a:pt x="2781" y="6818"/>
                      <a:pt x="2838" y="6997"/>
                      <a:pt x="2989" y="6997"/>
                    </a:cubicBezTo>
                    <a:cubicBezTo>
                      <a:pt x="3046" y="6969"/>
                      <a:pt x="3075" y="6933"/>
                      <a:pt x="3139" y="6904"/>
                    </a:cubicBezTo>
                    <a:cubicBezTo>
                      <a:pt x="3583" y="6546"/>
                      <a:pt x="3763" y="5922"/>
                      <a:pt x="3856" y="5356"/>
                    </a:cubicBezTo>
                    <a:cubicBezTo>
                      <a:pt x="3999" y="4188"/>
                      <a:pt x="3856" y="2991"/>
                      <a:pt x="3282" y="2009"/>
                    </a:cubicBezTo>
                    <a:cubicBezTo>
                      <a:pt x="2745" y="992"/>
                      <a:pt x="1763" y="189"/>
                      <a:pt x="631" y="10"/>
                    </a:cubicBezTo>
                    <a:cubicBezTo>
                      <a:pt x="583" y="4"/>
                      <a:pt x="532" y="1"/>
                      <a:pt x="482" y="1"/>
                    </a:cubicBezTo>
                    <a:close/>
                  </a:path>
                </a:pathLst>
              </a:custGeom>
              <a:solidFill>
                <a:srgbClr val="F7D79F"/>
              </a:solidFill>
              <a:ln w="3050" cap="rnd" cmpd="sng">
                <a:solidFill>
                  <a:srgbClr val="28481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9" name="Google Shape;3819;p25"/>
              <p:cNvSpPr/>
              <p:nvPr/>
            </p:nvSpPr>
            <p:spPr>
              <a:xfrm flipH="1">
                <a:off x="249243" y="2513730"/>
                <a:ext cx="46044" cy="51410"/>
              </a:xfrm>
              <a:custGeom>
                <a:avLst/>
                <a:gdLst/>
                <a:ahLst/>
                <a:cxnLst/>
                <a:rect l="l" t="t" r="r" b="b"/>
                <a:pathLst>
                  <a:path w="1048" h="1170" extrusionOk="0">
                    <a:moveTo>
                      <a:pt x="449" y="0"/>
                    </a:moveTo>
                    <a:cubicBezTo>
                      <a:pt x="362" y="0"/>
                      <a:pt x="286" y="32"/>
                      <a:pt x="237" y="97"/>
                    </a:cubicBezTo>
                    <a:cubicBezTo>
                      <a:pt x="209" y="133"/>
                      <a:pt x="180" y="161"/>
                      <a:pt x="151" y="190"/>
                    </a:cubicBezTo>
                    <a:cubicBezTo>
                      <a:pt x="123" y="276"/>
                      <a:pt x="58" y="341"/>
                      <a:pt x="29" y="455"/>
                    </a:cubicBezTo>
                    <a:cubicBezTo>
                      <a:pt x="1" y="548"/>
                      <a:pt x="1" y="670"/>
                      <a:pt x="29" y="756"/>
                    </a:cubicBezTo>
                    <a:cubicBezTo>
                      <a:pt x="58" y="849"/>
                      <a:pt x="94" y="907"/>
                      <a:pt x="151" y="964"/>
                    </a:cubicBezTo>
                    <a:cubicBezTo>
                      <a:pt x="180" y="1028"/>
                      <a:pt x="237" y="1086"/>
                      <a:pt x="302" y="1114"/>
                    </a:cubicBezTo>
                    <a:cubicBezTo>
                      <a:pt x="364" y="1153"/>
                      <a:pt x="436" y="1169"/>
                      <a:pt x="510" y="1169"/>
                    </a:cubicBezTo>
                    <a:cubicBezTo>
                      <a:pt x="614" y="1169"/>
                      <a:pt x="722" y="1136"/>
                      <a:pt x="811" y="1086"/>
                    </a:cubicBezTo>
                    <a:cubicBezTo>
                      <a:pt x="954" y="964"/>
                      <a:pt x="1047" y="785"/>
                      <a:pt x="1047" y="606"/>
                    </a:cubicBezTo>
                    <a:cubicBezTo>
                      <a:pt x="1047" y="427"/>
                      <a:pt x="954" y="247"/>
                      <a:pt x="811" y="133"/>
                    </a:cubicBezTo>
                    <a:cubicBezTo>
                      <a:pt x="717" y="68"/>
                      <a:pt x="631" y="11"/>
                      <a:pt x="538" y="11"/>
                    </a:cubicBezTo>
                    <a:cubicBezTo>
                      <a:pt x="508" y="4"/>
                      <a:pt x="478" y="0"/>
                      <a:pt x="449" y="0"/>
                    </a:cubicBezTo>
                    <a:close/>
                  </a:path>
                </a:pathLst>
              </a:custGeom>
              <a:solidFill>
                <a:srgbClr val="F7D79F"/>
              </a:solidFill>
              <a:ln w="3050" cap="rnd" cmpd="sng">
                <a:solidFill>
                  <a:srgbClr val="28481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0" name="Google Shape;3820;p25"/>
              <p:cNvSpPr/>
              <p:nvPr/>
            </p:nvSpPr>
            <p:spPr>
              <a:xfrm flipH="1">
                <a:off x="288608" y="2478622"/>
                <a:ext cx="46000" cy="43984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1001" extrusionOk="0">
                    <a:moveTo>
                      <a:pt x="358" y="0"/>
                    </a:moveTo>
                    <a:cubicBezTo>
                      <a:pt x="272" y="36"/>
                      <a:pt x="179" y="122"/>
                      <a:pt x="122" y="179"/>
                    </a:cubicBezTo>
                    <a:cubicBezTo>
                      <a:pt x="57" y="301"/>
                      <a:pt x="0" y="452"/>
                      <a:pt x="29" y="573"/>
                    </a:cubicBezTo>
                    <a:cubicBezTo>
                      <a:pt x="57" y="753"/>
                      <a:pt x="237" y="867"/>
                      <a:pt x="416" y="960"/>
                    </a:cubicBezTo>
                    <a:cubicBezTo>
                      <a:pt x="461" y="981"/>
                      <a:pt x="503" y="1001"/>
                      <a:pt x="534" y="1001"/>
                    </a:cubicBezTo>
                    <a:cubicBezTo>
                      <a:pt x="547" y="1001"/>
                      <a:pt x="558" y="997"/>
                      <a:pt x="566" y="989"/>
                    </a:cubicBezTo>
                    <a:cubicBezTo>
                      <a:pt x="659" y="989"/>
                      <a:pt x="717" y="960"/>
                      <a:pt x="774" y="896"/>
                    </a:cubicBezTo>
                    <a:cubicBezTo>
                      <a:pt x="924" y="753"/>
                      <a:pt x="1046" y="573"/>
                      <a:pt x="989" y="394"/>
                    </a:cubicBezTo>
                    <a:cubicBezTo>
                      <a:pt x="953" y="215"/>
                      <a:pt x="774" y="93"/>
                      <a:pt x="595" y="36"/>
                    </a:cubicBezTo>
                    <a:cubicBezTo>
                      <a:pt x="537" y="0"/>
                      <a:pt x="451" y="0"/>
                      <a:pt x="358" y="0"/>
                    </a:cubicBezTo>
                    <a:close/>
                  </a:path>
                </a:pathLst>
              </a:custGeom>
              <a:solidFill>
                <a:srgbClr val="F7D79F"/>
              </a:solidFill>
              <a:ln w="3050" cap="rnd" cmpd="sng">
                <a:solidFill>
                  <a:srgbClr val="28481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1" name="Google Shape;3821;p25"/>
              <p:cNvSpPr/>
              <p:nvPr/>
            </p:nvSpPr>
            <p:spPr>
              <a:xfrm flipH="1">
                <a:off x="212425" y="2631006"/>
                <a:ext cx="48856" cy="41128"/>
              </a:xfrm>
              <a:custGeom>
                <a:avLst/>
                <a:gdLst/>
                <a:ahLst/>
                <a:cxnLst/>
                <a:rect l="l" t="t" r="r" b="b"/>
                <a:pathLst>
                  <a:path w="1112" h="936" extrusionOk="0">
                    <a:moveTo>
                      <a:pt x="538" y="1"/>
                    </a:moveTo>
                    <a:cubicBezTo>
                      <a:pt x="395" y="1"/>
                      <a:pt x="244" y="58"/>
                      <a:pt x="151" y="180"/>
                    </a:cubicBezTo>
                    <a:cubicBezTo>
                      <a:pt x="123" y="208"/>
                      <a:pt x="94" y="266"/>
                      <a:pt x="65" y="294"/>
                    </a:cubicBezTo>
                    <a:cubicBezTo>
                      <a:pt x="37" y="445"/>
                      <a:pt x="1" y="445"/>
                      <a:pt x="94" y="595"/>
                    </a:cubicBezTo>
                    <a:cubicBezTo>
                      <a:pt x="151" y="775"/>
                      <a:pt x="302" y="896"/>
                      <a:pt x="481" y="925"/>
                    </a:cubicBezTo>
                    <a:cubicBezTo>
                      <a:pt x="516" y="932"/>
                      <a:pt x="554" y="935"/>
                      <a:pt x="594" y="935"/>
                    </a:cubicBezTo>
                    <a:cubicBezTo>
                      <a:pt x="724" y="935"/>
                      <a:pt x="868" y="897"/>
                      <a:pt x="961" y="803"/>
                    </a:cubicBezTo>
                    <a:cubicBezTo>
                      <a:pt x="1076" y="653"/>
                      <a:pt x="1112" y="474"/>
                      <a:pt x="1047" y="294"/>
                    </a:cubicBezTo>
                    <a:cubicBezTo>
                      <a:pt x="1018" y="266"/>
                      <a:pt x="990" y="208"/>
                      <a:pt x="961" y="151"/>
                    </a:cubicBezTo>
                    <a:cubicBezTo>
                      <a:pt x="839" y="58"/>
                      <a:pt x="689" y="1"/>
                      <a:pt x="538" y="1"/>
                    </a:cubicBezTo>
                    <a:close/>
                  </a:path>
                </a:pathLst>
              </a:custGeom>
              <a:solidFill>
                <a:srgbClr val="F7D79F"/>
              </a:solidFill>
              <a:ln w="3050" cap="rnd" cmpd="sng">
                <a:solidFill>
                  <a:srgbClr val="28481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2" name="Google Shape;3822;p25"/>
              <p:cNvSpPr/>
              <p:nvPr/>
            </p:nvSpPr>
            <p:spPr>
              <a:xfrm flipH="1">
                <a:off x="220289" y="2575070"/>
                <a:ext cx="47274" cy="45873"/>
              </a:xfrm>
              <a:custGeom>
                <a:avLst/>
                <a:gdLst/>
                <a:ahLst/>
                <a:cxnLst/>
                <a:rect l="l" t="t" r="r" b="b"/>
                <a:pathLst>
                  <a:path w="1076" h="1044" extrusionOk="0">
                    <a:moveTo>
                      <a:pt x="463" y="1"/>
                    </a:moveTo>
                    <a:cubicBezTo>
                      <a:pt x="395" y="1"/>
                      <a:pt x="328" y="8"/>
                      <a:pt x="266" y="19"/>
                    </a:cubicBezTo>
                    <a:cubicBezTo>
                      <a:pt x="237" y="48"/>
                      <a:pt x="180" y="77"/>
                      <a:pt x="144" y="105"/>
                    </a:cubicBezTo>
                    <a:cubicBezTo>
                      <a:pt x="29" y="227"/>
                      <a:pt x="0" y="227"/>
                      <a:pt x="0" y="406"/>
                    </a:cubicBezTo>
                    <a:cubicBezTo>
                      <a:pt x="0" y="586"/>
                      <a:pt x="58" y="765"/>
                      <a:pt x="208" y="915"/>
                    </a:cubicBezTo>
                    <a:cubicBezTo>
                      <a:pt x="295" y="1002"/>
                      <a:pt x="438" y="1043"/>
                      <a:pt x="580" y="1043"/>
                    </a:cubicBezTo>
                    <a:cubicBezTo>
                      <a:pt x="626" y="1043"/>
                      <a:pt x="673" y="1039"/>
                      <a:pt x="717" y="1030"/>
                    </a:cubicBezTo>
                    <a:cubicBezTo>
                      <a:pt x="896" y="973"/>
                      <a:pt x="1040" y="793"/>
                      <a:pt x="1075" y="614"/>
                    </a:cubicBezTo>
                    <a:cubicBezTo>
                      <a:pt x="1075" y="557"/>
                      <a:pt x="1075" y="492"/>
                      <a:pt x="1040" y="435"/>
                    </a:cubicBezTo>
                    <a:cubicBezTo>
                      <a:pt x="1011" y="256"/>
                      <a:pt x="896" y="134"/>
                      <a:pt x="746" y="48"/>
                    </a:cubicBezTo>
                    <a:cubicBezTo>
                      <a:pt x="658" y="15"/>
                      <a:pt x="560" y="1"/>
                      <a:pt x="463" y="1"/>
                    </a:cubicBezTo>
                    <a:close/>
                  </a:path>
                </a:pathLst>
              </a:custGeom>
              <a:solidFill>
                <a:srgbClr val="F7D79F"/>
              </a:solidFill>
              <a:ln w="3050" cap="rnd" cmpd="sng">
                <a:solidFill>
                  <a:srgbClr val="28481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3" name="Google Shape;3823;p25"/>
              <p:cNvSpPr/>
              <p:nvPr/>
            </p:nvSpPr>
            <p:spPr>
              <a:xfrm flipH="1">
                <a:off x="215237" y="2683514"/>
                <a:ext cx="40684" cy="37920"/>
              </a:xfrm>
              <a:custGeom>
                <a:avLst/>
                <a:gdLst/>
                <a:ahLst/>
                <a:cxnLst/>
                <a:rect l="l" t="t" r="r" b="b"/>
                <a:pathLst>
                  <a:path w="926" h="863" extrusionOk="0">
                    <a:moveTo>
                      <a:pt x="417" y="0"/>
                    </a:moveTo>
                    <a:cubicBezTo>
                      <a:pt x="330" y="0"/>
                      <a:pt x="246" y="22"/>
                      <a:pt x="180" y="88"/>
                    </a:cubicBezTo>
                    <a:cubicBezTo>
                      <a:pt x="151" y="117"/>
                      <a:pt x="122" y="146"/>
                      <a:pt x="94" y="210"/>
                    </a:cubicBezTo>
                    <a:cubicBezTo>
                      <a:pt x="1" y="418"/>
                      <a:pt x="122" y="683"/>
                      <a:pt x="330" y="805"/>
                    </a:cubicBezTo>
                    <a:cubicBezTo>
                      <a:pt x="388" y="834"/>
                      <a:pt x="481" y="862"/>
                      <a:pt x="538" y="862"/>
                    </a:cubicBezTo>
                    <a:cubicBezTo>
                      <a:pt x="660" y="862"/>
                      <a:pt x="775" y="776"/>
                      <a:pt x="839" y="683"/>
                    </a:cubicBezTo>
                    <a:cubicBezTo>
                      <a:pt x="896" y="597"/>
                      <a:pt x="925" y="475"/>
                      <a:pt x="896" y="353"/>
                    </a:cubicBezTo>
                    <a:cubicBezTo>
                      <a:pt x="896" y="267"/>
                      <a:pt x="868" y="210"/>
                      <a:pt x="810" y="146"/>
                    </a:cubicBezTo>
                    <a:cubicBezTo>
                      <a:pt x="746" y="88"/>
                      <a:pt x="689" y="60"/>
                      <a:pt x="631" y="31"/>
                    </a:cubicBezTo>
                    <a:cubicBezTo>
                      <a:pt x="563" y="15"/>
                      <a:pt x="489" y="0"/>
                      <a:pt x="417" y="0"/>
                    </a:cubicBezTo>
                    <a:close/>
                  </a:path>
                </a:pathLst>
              </a:custGeom>
              <a:solidFill>
                <a:srgbClr val="F7D79F"/>
              </a:solidFill>
              <a:ln w="3050" cap="rnd" cmpd="sng">
                <a:solidFill>
                  <a:srgbClr val="28481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824" name="Google Shape;3824;p25"/>
              <p:cNvGrpSpPr/>
              <p:nvPr/>
            </p:nvGrpSpPr>
            <p:grpSpPr>
              <a:xfrm flipH="1">
                <a:off x="124913" y="9"/>
                <a:ext cx="481440" cy="850239"/>
                <a:chOff x="8631207" y="6184"/>
                <a:chExt cx="481440" cy="850239"/>
              </a:xfrm>
            </p:grpSpPr>
            <p:sp>
              <p:nvSpPr>
                <p:cNvPr id="3825" name="Google Shape;3825;p25"/>
                <p:cNvSpPr/>
                <p:nvPr/>
              </p:nvSpPr>
              <p:spPr>
                <a:xfrm>
                  <a:off x="8837130" y="6184"/>
                  <a:ext cx="275516" cy="3634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71" h="8271" fill="none" extrusionOk="0">
                      <a:moveTo>
                        <a:pt x="1641" y="8270"/>
                      </a:moveTo>
                      <a:cubicBezTo>
                        <a:pt x="2716" y="6866"/>
                        <a:pt x="4328" y="5913"/>
                        <a:pt x="6091" y="5640"/>
                      </a:cubicBezTo>
                      <a:cubicBezTo>
                        <a:pt x="6271" y="5225"/>
                        <a:pt x="6091" y="4744"/>
                        <a:pt x="5884" y="4329"/>
                      </a:cubicBezTo>
                      <a:cubicBezTo>
                        <a:pt x="5848" y="4271"/>
                        <a:pt x="5819" y="4178"/>
                        <a:pt x="5762" y="4150"/>
                      </a:cubicBezTo>
                      <a:cubicBezTo>
                        <a:pt x="5669" y="4121"/>
                        <a:pt x="5554" y="4150"/>
                        <a:pt x="5461" y="4207"/>
                      </a:cubicBezTo>
                      <a:cubicBezTo>
                        <a:pt x="4207" y="4866"/>
                        <a:pt x="3282" y="5497"/>
                        <a:pt x="2121" y="6328"/>
                      </a:cubicBezTo>
                      <a:cubicBezTo>
                        <a:pt x="3103" y="4300"/>
                        <a:pt x="3913" y="2867"/>
                        <a:pt x="4809" y="688"/>
                      </a:cubicBezTo>
                      <a:cubicBezTo>
                        <a:pt x="4479" y="387"/>
                        <a:pt x="4092" y="151"/>
                        <a:pt x="3669" y="0"/>
                      </a:cubicBezTo>
                      <a:cubicBezTo>
                        <a:pt x="2745" y="1849"/>
                        <a:pt x="1999" y="3970"/>
                        <a:pt x="1254" y="5913"/>
                      </a:cubicBezTo>
                      <a:cubicBezTo>
                        <a:pt x="1519" y="4508"/>
                        <a:pt x="1612" y="2924"/>
                        <a:pt x="1727" y="1462"/>
                      </a:cubicBezTo>
                      <a:cubicBezTo>
                        <a:pt x="1132" y="1520"/>
                        <a:pt x="566" y="1641"/>
                        <a:pt x="0" y="1821"/>
                      </a:cubicBezTo>
                      <a:cubicBezTo>
                        <a:pt x="150" y="3763"/>
                        <a:pt x="265" y="5733"/>
                        <a:pt x="330" y="7675"/>
                      </a:cubicBezTo>
                    </a:path>
                  </a:pathLst>
                </a:custGeom>
                <a:noFill/>
                <a:ln w="3050" cap="flat" cmpd="sng">
                  <a:solidFill>
                    <a:srgbClr val="28481F"/>
                  </a:solidFill>
                  <a:prstDash val="solid"/>
                  <a:miter lim="716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26" name="Google Shape;3826;p25"/>
                <p:cNvSpPr/>
                <p:nvPr/>
              </p:nvSpPr>
              <p:spPr>
                <a:xfrm>
                  <a:off x="8861998" y="246140"/>
                  <a:ext cx="35280" cy="102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3" h="2330" fill="none" extrusionOk="0">
                      <a:moveTo>
                        <a:pt x="803" y="0"/>
                      </a:moveTo>
                      <a:cubicBezTo>
                        <a:pt x="566" y="781"/>
                        <a:pt x="330" y="1555"/>
                        <a:pt x="0" y="2329"/>
                      </a:cubicBezTo>
                    </a:path>
                  </a:pathLst>
                </a:custGeom>
                <a:noFill/>
                <a:ln w="3050" cap="flat" cmpd="sng">
                  <a:solidFill>
                    <a:srgbClr val="28481F"/>
                  </a:solidFill>
                  <a:prstDash val="solid"/>
                  <a:miter lim="716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27" name="Google Shape;3827;p25"/>
                <p:cNvSpPr/>
                <p:nvPr/>
              </p:nvSpPr>
              <p:spPr>
                <a:xfrm>
                  <a:off x="8886865" y="260596"/>
                  <a:ext cx="55138" cy="10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5" h="2302" fill="none" extrusionOk="0">
                      <a:moveTo>
                        <a:pt x="1254" y="1"/>
                      </a:moveTo>
                      <a:cubicBezTo>
                        <a:pt x="925" y="717"/>
                        <a:pt x="416" y="1613"/>
                        <a:pt x="0" y="2301"/>
                      </a:cubicBezTo>
                    </a:path>
                  </a:pathLst>
                </a:custGeom>
                <a:noFill/>
                <a:ln w="3050" cap="flat" cmpd="sng">
                  <a:solidFill>
                    <a:srgbClr val="28481F"/>
                  </a:solidFill>
                  <a:prstDash val="solid"/>
                  <a:miter lim="716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28" name="Google Shape;3828;p25"/>
                <p:cNvSpPr/>
                <p:nvPr/>
              </p:nvSpPr>
              <p:spPr>
                <a:xfrm>
                  <a:off x="8631207" y="339337"/>
                  <a:ext cx="283381" cy="5129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50" h="11675" fill="none" extrusionOk="0">
                      <a:moveTo>
                        <a:pt x="2265" y="11560"/>
                      </a:moveTo>
                      <a:cubicBezTo>
                        <a:pt x="2179" y="11674"/>
                        <a:pt x="2000" y="11674"/>
                        <a:pt x="1849" y="11674"/>
                      </a:cubicBezTo>
                      <a:cubicBezTo>
                        <a:pt x="1462" y="11674"/>
                        <a:pt x="1039" y="11674"/>
                        <a:pt x="681" y="11531"/>
                      </a:cubicBezTo>
                      <a:cubicBezTo>
                        <a:pt x="294" y="11380"/>
                        <a:pt x="0" y="11022"/>
                        <a:pt x="0" y="10635"/>
                      </a:cubicBezTo>
                      <a:cubicBezTo>
                        <a:pt x="0" y="10391"/>
                        <a:pt x="115" y="10184"/>
                        <a:pt x="208" y="9976"/>
                      </a:cubicBezTo>
                      <a:cubicBezTo>
                        <a:pt x="1878" y="6722"/>
                        <a:pt x="3404" y="3376"/>
                        <a:pt x="4837" y="0"/>
                      </a:cubicBezTo>
                      <a:cubicBezTo>
                        <a:pt x="5339" y="330"/>
                        <a:pt x="5877" y="566"/>
                        <a:pt x="6450" y="717"/>
                      </a:cubicBezTo>
                      <a:cubicBezTo>
                        <a:pt x="5762" y="2272"/>
                        <a:pt x="5074" y="3791"/>
                        <a:pt x="4357" y="5318"/>
                      </a:cubicBezTo>
                      <a:cubicBezTo>
                        <a:pt x="3519" y="7231"/>
                        <a:pt x="2623" y="9166"/>
                        <a:pt x="2387" y="11230"/>
                      </a:cubicBezTo>
                      <a:cubicBezTo>
                        <a:pt x="2358" y="11352"/>
                        <a:pt x="2358" y="11466"/>
                        <a:pt x="2265" y="11560"/>
                      </a:cubicBezTo>
                      <a:close/>
                    </a:path>
                  </a:pathLst>
                </a:custGeom>
                <a:noFill/>
                <a:ln w="3050" cap="flat" cmpd="sng">
                  <a:solidFill>
                    <a:srgbClr val="28481F"/>
                  </a:solidFill>
                  <a:prstDash val="solid"/>
                  <a:miter lim="716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29" name="Google Shape;3829;p25"/>
                <p:cNvSpPr/>
                <p:nvPr/>
              </p:nvSpPr>
              <p:spPr>
                <a:xfrm>
                  <a:off x="8708313" y="367019"/>
                  <a:ext cx="194325" cy="4894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23" h="11138" fill="none" extrusionOk="0">
                      <a:moveTo>
                        <a:pt x="4423" y="1"/>
                      </a:moveTo>
                      <a:cubicBezTo>
                        <a:pt x="3319" y="2445"/>
                        <a:pt x="2244" y="4810"/>
                        <a:pt x="1140" y="7253"/>
                      </a:cubicBezTo>
                      <a:cubicBezTo>
                        <a:pt x="603" y="8479"/>
                        <a:pt x="1" y="9790"/>
                        <a:pt x="37" y="11137"/>
                      </a:cubicBezTo>
                    </a:path>
                  </a:pathLst>
                </a:custGeom>
                <a:noFill/>
                <a:ln w="3050" cap="flat" cmpd="sng">
                  <a:solidFill>
                    <a:srgbClr val="28481F"/>
                  </a:solidFill>
                  <a:prstDash val="solid"/>
                  <a:miter lim="716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30" name="Google Shape;3830;p25"/>
                <p:cNvSpPr/>
                <p:nvPr/>
              </p:nvSpPr>
              <p:spPr>
                <a:xfrm>
                  <a:off x="8709895" y="630615"/>
                  <a:ext cx="56413" cy="1247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4" h="2838" fill="none" extrusionOk="0">
                      <a:moveTo>
                        <a:pt x="1284" y="0"/>
                      </a:moveTo>
                      <a:cubicBezTo>
                        <a:pt x="803" y="925"/>
                        <a:pt x="388" y="1885"/>
                        <a:pt x="1" y="2838"/>
                      </a:cubicBezTo>
                    </a:path>
                  </a:pathLst>
                </a:custGeom>
                <a:noFill/>
                <a:ln w="3050" cap="flat" cmpd="sng">
                  <a:solidFill>
                    <a:srgbClr val="28481F"/>
                  </a:solidFill>
                  <a:prstDash val="solid"/>
                  <a:miter lim="716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31" name="Google Shape;3831;p25"/>
                <p:cNvSpPr/>
                <p:nvPr/>
              </p:nvSpPr>
              <p:spPr>
                <a:xfrm rot="5400000" flipH="1">
                  <a:off x="8852968" y="335541"/>
                  <a:ext cx="34357" cy="84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2" h="1914" fill="none" extrusionOk="0">
                      <a:moveTo>
                        <a:pt x="151" y="36"/>
                      </a:moveTo>
                      <a:cubicBezTo>
                        <a:pt x="179" y="0"/>
                        <a:pt x="179" y="0"/>
                        <a:pt x="208" y="0"/>
                      </a:cubicBezTo>
                      <a:lnTo>
                        <a:pt x="602" y="0"/>
                      </a:lnTo>
                      <a:cubicBezTo>
                        <a:pt x="423" y="538"/>
                        <a:pt x="452" y="1197"/>
                        <a:pt x="781" y="1677"/>
                      </a:cubicBezTo>
                      <a:cubicBezTo>
                        <a:pt x="659" y="1706"/>
                        <a:pt x="631" y="1828"/>
                        <a:pt x="602" y="1914"/>
                      </a:cubicBezTo>
                      <a:cubicBezTo>
                        <a:pt x="179" y="1405"/>
                        <a:pt x="0" y="717"/>
                        <a:pt x="122" y="93"/>
                      </a:cubicBezTo>
                      <a:cubicBezTo>
                        <a:pt x="151" y="65"/>
                        <a:pt x="151" y="36"/>
                        <a:pt x="151" y="36"/>
                      </a:cubicBezTo>
                      <a:close/>
                    </a:path>
                  </a:pathLst>
                </a:custGeom>
                <a:noFill/>
                <a:ln w="3050" cap="flat" cmpd="sng">
                  <a:solidFill>
                    <a:srgbClr val="28481F"/>
                  </a:solidFill>
                  <a:prstDash val="solid"/>
                  <a:miter lim="716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832" name="Google Shape;3832;p25"/>
              <p:cNvSpPr/>
              <p:nvPr/>
            </p:nvSpPr>
            <p:spPr>
              <a:xfrm rot="5400000" flipH="1">
                <a:off x="2157036" y="343860"/>
                <a:ext cx="144546" cy="162842"/>
              </a:xfrm>
              <a:custGeom>
                <a:avLst/>
                <a:gdLst/>
                <a:ahLst/>
                <a:cxnLst/>
                <a:rect l="l" t="t" r="r" b="b"/>
                <a:pathLst>
                  <a:path w="3290" h="3706" fill="none" extrusionOk="0">
                    <a:moveTo>
                      <a:pt x="2394" y="1169"/>
                    </a:moveTo>
                    <a:cubicBezTo>
                      <a:pt x="2215" y="1197"/>
                      <a:pt x="2301" y="932"/>
                      <a:pt x="2301" y="932"/>
                    </a:cubicBezTo>
                    <a:cubicBezTo>
                      <a:pt x="2301" y="932"/>
                      <a:pt x="2509" y="1"/>
                      <a:pt x="1943" y="65"/>
                    </a:cubicBezTo>
                    <a:cubicBezTo>
                      <a:pt x="1943" y="65"/>
                      <a:pt x="1018" y="273"/>
                      <a:pt x="509" y="990"/>
                    </a:cubicBezTo>
                    <a:cubicBezTo>
                      <a:pt x="1" y="1706"/>
                      <a:pt x="961" y="1706"/>
                      <a:pt x="961" y="1706"/>
                    </a:cubicBezTo>
                    <a:cubicBezTo>
                      <a:pt x="961" y="1706"/>
                      <a:pt x="1018" y="1678"/>
                      <a:pt x="1047" y="1857"/>
                    </a:cubicBezTo>
                    <a:cubicBezTo>
                      <a:pt x="1076" y="2036"/>
                      <a:pt x="896" y="2007"/>
                      <a:pt x="896" y="2007"/>
                    </a:cubicBezTo>
                    <a:cubicBezTo>
                      <a:pt x="273" y="2151"/>
                      <a:pt x="868" y="2867"/>
                      <a:pt x="868" y="2867"/>
                    </a:cubicBezTo>
                    <a:cubicBezTo>
                      <a:pt x="1706" y="3706"/>
                      <a:pt x="1914" y="2753"/>
                      <a:pt x="2036" y="2573"/>
                    </a:cubicBezTo>
                    <a:cubicBezTo>
                      <a:pt x="2150" y="2423"/>
                      <a:pt x="2423" y="2839"/>
                      <a:pt x="2752" y="2631"/>
                    </a:cubicBezTo>
                    <a:cubicBezTo>
                      <a:pt x="3082" y="2452"/>
                      <a:pt x="3290" y="2093"/>
                      <a:pt x="3111" y="1377"/>
                    </a:cubicBezTo>
                    <a:cubicBezTo>
                      <a:pt x="2932" y="660"/>
                      <a:pt x="2573" y="1111"/>
                      <a:pt x="2394" y="1169"/>
                    </a:cubicBezTo>
                    <a:close/>
                    <a:moveTo>
                      <a:pt x="2781" y="1470"/>
                    </a:moveTo>
                    <a:cubicBezTo>
                      <a:pt x="2960" y="2122"/>
                      <a:pt x="2724" y="2272"/>
                      <a:pt x="2573" y="2366"/>
                    </a:cubicBezTo>
                    <a:cubicBezTo>
                      <a:pt x="2573" y="2366"/>
                      <a:pt x="2509" y="2366"/>
                      <a:pt x="2423" y="2301"/>
                    </a:cubicBezTo>
                    <a:cubicBezTo>
                      <a:pt x="2272" y="2244"/>
                      <a:pt x="2093" y="2151"/>
                      <a:pt x="1885" y="2272"/>
                    </a:cubicBezTo>
                    <a:cubicBezTo>
                      <a:pt x="1828" y="2301"/>
                      <a:pt x="1792" y="2366"/>
                      <a:pt x="1763" y="2394"/>
                    </a:cubicBezTo>
                    <a:cubicBezTo>
                      <a:pt x="1706" y="2452"/>
                      <a:pt x="1706" y="2509"/>
                      <a:pt x="1677" y="2573"/>
                    </a:cubicBezTo>
                    <a:cubicBezTo>
                      <a:pt x="1613" y="2659"/>
                      <a:pt x="1556" y="2839"/>
                      <a:pt x="1470" y="2867"/>
                    </a:cubicBezTo>
                    <a:cubicBezTo>
                      <a:pt x="1434" y="2903"/>
                      <a:pt x="1319" y="2839"/>
                      <a:pt x="1111" y="2659"/>
                    </a:cubicBezTo>
                    <a:cubicBezTo>
                      <a:pt x="1018" y="2545"/>
                      <a:pt x="961" y="2423"/>
                      <a:pt x="932" y="2330"/>
                    </a:cubicBezTo>
                    <a:cubicBezTo>
                      <a:pt x="990" y="2330"/>
                      <a:pt x="1076" y="2301"/>
                      <a:pt x="1169" y="2272"/>
                    </a:cubicBezTo>
                    <a:lnTo>
                      <a:pt x="1169" y="2272"/>
                    </a:lnTo>
                    <a:cubicBezTo>
                      <a:pt x="1348" y="2151"/>
                      <a:pt x="1405" y="2007"/>
                      <a:pt x="1376" y="1792"/>
                    </a:cubicBezTo>
                    <a:cubicBezTo>
                      <a:pt x="1319" y="1498"/>
                      <a:pt x="1111" y="1377"/>
                      <a:pt x="932" y="1377"/>
                    </a:cubicBezTo>
                    <a:cubicBezTo>
                      <a:pt x="868" y="1377"/>
                      <a:pt x="753" y="1348"/>
                      <a:pt x="689" y="1319"/>
                    </a:cubicBezTo>
                    <a:cubicBezTo>
                      <a:pt x="717" y="1291"/>
                      <a:pt x="717" y="1255"/>
                      <a:pt x="782" y="1197"/>
                    </a:cubicBezTo>
                    <a:cubicBezTo>
                      <a:pt x="932" y="990"/>
                      <a:pt x="1111" y="810"/>
                      <a:pt x="1348" y="660"/>
                    </a:cubicBezTo>
                    <a:cubicBezTo>
                      <a:pt x="1649" y="481"/>
                      <a:pt x="1914" y="424"/>
                      <a:pt x="1971" y="395"/>
                    </a:cubicBezTo>
                    <a:lnTo>
                      <a:pt x="1971" y="395"/>
                    </a:lnTo>
                    <a:cubicBezTo>
                      <a:pt x="2036" y="452"/>
                      <a:pt x="2007" y="660"/>
                      <a:pt x="1971" y="839"/>
                    </a:cubicBezTo>
                    <a:cubicBezTo>
                      <a:pt x="1943" y="932"/>
                      <a:pt x="1914" y="1197"/>
                      <a:pt x="2064" y="1348"/>
                    </a:cubicBezTo>
                    <a:cubicBezTo>
                      <a:pt x="2150" y="1470"/>
                      <a:pt x="2301" y="1527"/>
                      <a:pt x="2451" y="1470"/>
                    </a:cubicBezTo>
                    <a:cubicBezTo>
                      <a:pt x="2545" y="1470"/>
                      <a:pt x="2602" y="1434"/>
                      <a:pt x="2659" y="1377"/>
                    </a:cubicBezTo>
                    <a:cubicBezTo>
                      <a:pt x="2688" y="1377"/>
                      <a:pt x="2688" y="1377"/>
                      <a:pt x="2724" y="1348"/>
                    </a:cubicBezTo>
                    <a:lnTo>
                      <a:pt x="2752" y="1348"/>
                    </a:lnTo>
                    <a:cubicBezTo>
                      <a:pt x="2781" y="1348"/>
                      <a:pt x="2781" y="1405"/>
                      <a:pt x="2781" y="1470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3" name="Google Shape;3833;p25"/>
              <p:cNvSpPr/>
              <p:nvPr/>
            </p:nvSpPr>
            <p:spPr>
              <a:xfrm rot="5400000" flipH="1">
                <a:off x="2113103" y="-21559"/>
                <a:ext cx="275516" cy="363428"/>
              </a:xfrm>
              <a:custGeom>
                <a:avLst/>
                <a:gdLst/>
                <a:ahLst/>
                <a:cxnLst/>
                <a:rect l="l" t="t" r="r" b="b"/>
                <a:pathLst>
                  <a:path w="6271" h="8271" fill="none" extrusionOk="0">
                    <a:moveTo>
                      <a:pt x="1641" y="8270"/>
                    </a:moveTo>
                    <a:cubicBezTo>
                      <a:pt x="2716" y="6866"/>
                      <a:pt x="4328" y="5913"/>
                      <a:pt x="6091" y="5640"/>
                    </a:cubicBezTo>
                    <a:cubicBezTo>
                      <a:pt x="6271" y="5225"/>
                      <a:pt x="6091" y="4744"/>
                      <a:pt x="5884" y="4329"/>
                    </a:cubicBezTo>
                    <a:cubicBezTo>
                      <a:pt x="5848" y="4271"/>
                      <a:pt x="5819" y="4178"/>
                      <a:pt x="5762" y="4150"/>
                    </a:cubicBezTo>
                    <a:cubicBezTo>
                      <a:pt x="5669" y="4121"/>
                      <a:pt x="5554" y="4150"/>
                      <a:pt x="5461" y="4207"/>
                    </a:cubicBezTo>
                    <a:cubicBezTo>
                      <a:pt x="4207" y="4866"/>
                      <a:pt x="3282" y="5497"/>
                      <a:pt x="2121" y="6328"/>
                    </a:cubicBezTo>
                    <a:cubicBezTo>
                      <a:pt x="3103" y="4300"/>
                      <a:pt x="3913" y="2867"/>
                      <a:pt x="4809" y="688"/>
                    </a:cubicBezTo>
                    <a:cubicBezTo>
                      <a:pt x="4479" y="387"/>
                      <a:pt x="4092" y="151"/>
                      <a:pt x="3669" y="0"/>
                    </a:cubicBezTo>
                    <a:cubicBezTo>
                      <a:pt x="2745" y="1849"/>
                      <a:pt x="1999" y="3970"/>
                      <a:pt x="1254" y="5913"/>
                    </a:cubicBezTo>
                    <a:cubicBezTo>
                      <a:pt x="1519" y="4508"/>
                      <a:pt x="1612" y="2924"/>
                      <a:pt x="1727" y="1462"/>
                    </a:cubicBezTo>
                    <a:cubicBezTo>
                      <a:pt x="1132" y="1520"/>
                      <a:pt x="566" y="1641"/>
                      <a:pt x="0" y="1821"/>
                    </a:cubicBezTo>
                    <a:cubicBezTo>
                      <a:pt x="150" y="3763"/>
                      <a:pt x="265" y="5733"/>
                      <a:pt x="330" y="7675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4" name="Google Shape;3834;p25"/>
              <p:cNvSpPr/>
              <p:nvPr/>
            </p:nvSpPr>
            <p:spPr>
              <a:xfrm rot="5400000" flipH="1">
                <a:off x="2123789" y="204216"/>
                <a:ext cx="35280" cy="102380"/>
              </a:xfrm>
              <a:custGeom>
                <a:avLst/>
                <a:gdLst/>
                <a:ahLst/>
                <a:cxnLst/>
                <a:rect l="l" t="t" r="r" b="b"/>
                <a:pathLst>
                  <a:path w="803" h="2330" fill="none" extrusionOk="0">
                    <a:moveTo>
                      <a:pt x="803" y="0"/>
                    </a:moveTo>
                    <a:cubicBezTo>
                      <a:pt x="566" y="781"/>
                      <a:pt x="330" y="1555"/>
                      <a:pt x="0" y="2329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5" name="Google Shape;3835;p25"/>
              <p:cNvSpPr/>
              <p:nvPr/>
            </p:nvSpPr>
            <p:spPr>
              <a:xfrm rot="5400000" flipH="1">
                <a:off x="2100018" y="170035"/>
                <a:ext cx="55138" cy="101150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2302" fill="none" extrusionOk="0">
                    <a:moveTo>
                      <a:pt x="1254" y="1"/>
                    </a:moveTo>
                    <a:cubicBezTo>
                      <a:pt x="925" y="717"/>
                      <a:pt x="416" y="1613"/>
                      <a:pt x="0" y="2301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6" name="Google Shape;3836;p25"/>
              <p:cNvSpPr/>
              <p:nvPr/>
            </p:nvSpPr>
            <p:spPr>
              <a:xfrm rot="5400000" flipH="1">
                <a:off x="1701232" y="105647"/>
                <a:ext cx="283381" cy="512999"/>
              </a:xfrm>
              <a:custGeom>
                <a:avLst/>
                <a:gdLst/>
                <a:ahLst/>
                <a:cxnLst/>
                <a:rect l="l" t="t" r="r" b="b"/>
                <a:pathLst>
                  <a:path w="6450" h="11675" fill="none" extrusionOk="0">
                    <a:moveTo>
                      <a:pt x="2265" y="11560"/>
                    </a:moveTo>
                    <a:cubicBezTo>
                      <a:pt x="2179" y="11674"/>
                      <a:pt x="2000" y="11674"/>
                      <a:pt x="1849" y="11674"/>
                    </a:cubicBezTo>
                    <a:cubicBezTo>
                      <a:pt x="1462" y="11674"/>
                      <a:pt x="1039" y="11674"/>
                      <a:pt x="681" y="11531"/>
                    </a:cubicBezTo>
                    <a:cubicBezTo>
                      <a:pt x="294" y="11380"/>
                      <a:pt x="0" y="11022"/>
                      <a:pt x="0" y="10635"/>
                    </a:cubicBezTo>
                    <a:cubicBezTo>
                      <a:pt x="0" y="10391"/>
                      <a:pt x="115" y="10184"/>
                      <a:pt x="208" y="9976"/>
                    </a:cubicBezTo>
                    <a:cubicBezTo>
                      <a:pt x="1878" y="6722"/>
                      <a:pt x="3404" y="3376"/>
                      <a:pt x="4837" y="0"/>
                    </a:cubicBezTo>
                    <a:cubicBezTo>
                      <a:pt x="5339" y="330"/>
                      <a:pt x="5877" y="566"/>
                      <a:pt x="6450" y="717"/>
                    </a:cubicBezTo>
                    <a:cubicBezTo>
                      <a:pt x="5762" y="2272"/>
                      <a:pt x="5074" y="3791"/>
                      <a:pt x="4357" y="5318"/>
                    </a:cubicBezTo>
                    <a:cubicBezTo>
                      <a:pt x="3519" y="7231"/>
                      <a:pt x="2623" y="9166"/>
                      <a:pt x="2387" y="11230"/>
                    </a:cubicBezTo>
                    <a:cubicBezTo>
                      <a:pt x="2358" y="11352"/>
                      <a:pt x="2358" y="11466"/>
                      <a:pt x="2265" y="11560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7" name="Google Shape;3837;p25"/>
              <p:cNvSpPr/>
              <p:nvPr/>
            </p:nvSpPr>
            <p:spPr>
              <a:xfrm rot="5400000" flipH="1">
                <a:off x="1729876" y="84867"/>
                <a:ext cx="194325" cy="489404"/>
              </a:xfrm>
              <a:custGeom>
                <a:avLst/>
                <a:gdLst/>
                <a:ahLst/>
                <a:cxnLst/>
                <a:rect l="l" t="t" r="r" b="b"/>
                <a:pathLst>
                  <a:path w="4423" h="11138" fill="none" extrusionOk="0">
                    <a:moveTo>
                      <a:pt x="4423" y="1"/>
                    </a:moveTo>
                    <a:cubicBezTo>
                      <a:pt x="3319" y="2445"/>
                      <a:pt x="2244" y="4810"/>
                      <a:pt x="1140" y="7253"/>
                    </a:cubicBezTo>
                    <a:cubicBezTo>
                      <a:pt x="603" y="8479"/>
                      <a:pt x="1" y="9790"/>
                      <a:pt x="37" y="11137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8" name="Google Shape;3838;p25"/>
              <p:cNvSpPr/>
              <p:nvPr/>
            </p:nvSpPr>
            <p:spPr>
              <a:xfrm rot="5400000" flipH="1">
                <a:off x="1717587" y="334592"/>
                <a:ext cx="56413" cy="124702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2838" fill="none" extrusionOk="0">
                    <a:moveTo>
                      <a:pt x="1284" y="0"/>
                    </a:moveTo>
                    <a:cubicBezTo>
                      <a:pt x="803" y="925"/>
                      <a:pt x="388" y="1885"/>
                      <a:pt x="1" y="2838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9" name="Google Shape;3839;p25"/>
              <p:cNvSpPr/>
              <p:nvPr/>
            </p:nvSpPr>
            <p:spPr>
              <a:xfrm rot="5400000" flipH="1">
                <a:off x="1438139" y="99840"/>
                <a:ext cx="249068" cy="244087"/>
              </a:xfrm>
              <a:custGeom>
                <a:avLst/>
                <a:gdLst/>
                <a:ahLst/>
                <a:cxnLst/>
                <a:rect l="l" t="t" r="r" b="b"/>
                <a:pathLst>
                  <a:path w="5669" h="5555" fill="none" extrusionOk="0">
                    <a:moveTo>
                      <a:pt x="1398" y="4959"/>
                    </a:moveTo>
                    <a:cubicBezTo>
                      <a:pt x="2179" y="5461"/>
                      <a:pt x="3225" y="5554"/>
                      <a:pt x="4085" y="5225"/>
                    </a:cubicBezTo>
                    <a:cubicBezTo>
                      <a:pt x="4264" y="5139"/>
                      <a:pt x="4479" y="5045"/>
                      <a:pt x="4623" y="4924"/>
                    </a:cubicBezTo>
                    <a:cubicBezTo>
                      <a:pt x="5282" y="4451"/>
                      <a:pt x="5669" y="3526"/>
                      <a:pt x="5612" y="2745"/>
                    </a:cubicBezTo>
                    <a:cubicBezTo>
                      <a:pt x="5583" y="1971"/>
                      <a:pt x="5196" y="1254"/>
                      <a:pt x="4623" y="717"/>
                    </a:cubicBezTo>
                    <a:cubicBezTo>
                      <a:pt x="4150" y="265"/>
                      <a:pt x="3670" y="29"/>
                      <a:pt x="2982" y="29"/>
                    </a:cubicBezTo>
                    <a:cubicBezTo>
                      <a:pt x="2652" y="0"/>
                      <a:pt x="2208" y="86"/>
                      <a:pt x="2000" y="151"/>
                    </a:cubicBezTo>
                    <a:cubicBezTo>
                      <a:pt x="1613" y="265"/>
                      <a:pt x="1369" y="387"/>
                      <a:pt x="1075" y="624"/>
                    </a:cubicBezTo>
                    <a:cubicBezTo>
                      <a:pt x="860" y="774"/>
                      <a:pt x="717" y="925"/>
                      <a:pt x="567" y="1104"/>
                    </a:cubicBezTo>
                    <a:cubicBezTo>
                      <a:pt x="416" y="1312"/>
                      <a:pt x="266" y="1520"/>
                      <a:pt x="144" y="1849"/>
                    </a:cubicBezTo>
                    <a:cubicBezTo>
                      <a:pt x="0" y="2358"/>
                      <a:pt x="58" y="2774"/>
                      <a:pt x="180" y="3225"/>
                    </a:cubicBezTo>
                    <a:cubicBezTo>
                      <a:pt x="266" y="3669"/>
                      <a:pt x="502" y="4092"/>
                      <a:pt x="803" y="4451"/>
                    </a:cubicBezTo>
                    <a:cubicBezTo>
                      <a:pt x="982" y="4630"/>
                      <a:pt x="1161" y="4809"/>
                      <a:pt x="1398" y="4959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0" name="Google Shape;3840;p25"/>
              <p:cNvSpPr/>
              <p:nvPr/>
            </p:nvSpPr>
            <p:spPr>
              <a:xfrm rot="5400000" flipH="1">
                <a:off x="1458284" y="124073"/>
                <a:ext cx="213832" cy="196851"/>
              </a:xfrm>
              <a:custGeom>
                <a:avLst/>
                <a:gdLst/>
                <a:ahLst/>
                <a:cxnLst/>
                <a:rect l="l" t="t" r="r" b="b"/>
                <a:pathLst>
                  <a:path w="4867" h="4480" fill="none" extrusionOk="0">
                    <a:moveTo>
                      <a:pt x="2150" y="180"/>
                    </a:moveTo>
                    <a:cubicBezTo>
                      <a:pt x="2208" y="58"/>
                      <a:pt x="2329" y="29"/>
                      <a:pt x="2444" y="0"/>
                    </a:cubicBezTo>
                    <a:cubicBezTo>
                      <a:pt x="2716" y="0"/>
                      <a:pt x="2982" y="58"/>
                      <a:pt x="3161" y="208"/>
                    </a:cubicBezTo>
                    <a:cubicBezTo>
                      <a:pt x="3197" y="237"/>
                      <a:pt x="3225" y="266"/>
                      <a:pt x="3254" y="266"/>
                    </a:cubicBezTo>
                    <a:lnTo>
                      <a:pt x="3311" y="266"/>
                    </a:lnTo>
                    <a:cubicBezTo>
                      <a:pt x="3670" y="323"/>
                      <a:pt x="3999" y="567"/>
                      <a:pt x="4150" y="896"/>
                    </a:cubicBezTo>
                    <a:cubicBezTo>
                      <a:pt x="4565" y="1133"/>
                      <a:pt x="4773" y="1642"/>
                      <a:pt x="4658" y="2086"/>
                    </a:cubicBezTo>
                    <a:cubicBezTo>
                      <a:pt x="4809" y="2236"/>
                      <a:pt x="4866" y="2473"/>
                      <a:pt x="4866" y="2688"/>
                    </a:cubicBezTo>
                    <a:cubicBezTo>
                      <a:pt x="4838" y="2896"/>
                      <a:pt x="4716" y="3103"/>
                      <a:pt x="4537" y="3225"/>
                    </a:cubicBezTo>
                    <a:cubicBezTo>
                      <a:pt x="4508" y="3254"/>
                      <a:pt x="4508" y="3254"/>
                      <a:pt x="4479" y="3283"/>
                    </a:cubicBezTo>
                    <a:cubicBezTo>
                      <a:pt x="4451" y="3311"/>
                      <a:pt x="4451" y="3340"/>
                      <a:pt x="4415" y="3369"/>
                    </a:cubicBezTo>
                    <a:cubicBezTo>
                      <a:pt x="4300" y="3670"/>
                      <a:pt x="3999" y="3877"/>
                      <a:pt x="3670" y="3906"/>
                    </a:cubicBezTo>
                    <a:cubicBezTo>
                      <a:pt x="3641" y="4085"/>
                      <a:pt x="3490" y="4236"/>
                      <a:pt x="3311" y="4329"/>
                    </a:cubicBezTo>
                    <a:cubicBezTo>
                      <a:pt x="3161" y="4386"/>
                      <a:pt x="2953" y="4415"/>
                      <a:pt x="2774" y="4444"/>
                    </a:cubicBezTo>
                    <a:cubicBezTo>
                      <a:pt x="2566" y="4479"/>
                      <a:pt x="2329" y="4479"/>
                      <a:pt x="2208" y="4329"/>
                    </a:cubicBezTo>
                    <a:cubicBezTo>
                      <a:pt x="2150" y="4415"/>
                      <a:pt x="1971" y="4415"/>
                      <a:pt x="1849" y="4386"/>
                    </a:cubicBezTo>
                    <a:cubicBezTo>
                      <a:pt x="1520" y="4329"/>
                      <a:pt x="1226" y="4121"/>
                      <a:pt x="1011" y="3849"/>
                    </a:cubicBezTo>
                    <a:cubicBezTo>
                      <a:pt x="982" y="3820"/>
                      <a:pt x="982" y="3791"/>
                      <a:pt x="953" y="3791"/>
                    </a:cubicBezTo>
                    <a:cubicBezTo>
                      <a:pt x="925" y="3763"/>
                      <a:pt x="896" y="3727"/>
                      <a:pt x="832" y="3727"/>
                    </a:cubicBezTo>
                    <a:cubicBezTo>
                      <a:pt x="509" y="3548"/>
                      <a:pt x="330" y="3189"/>
                      <a:pt x="330" y="2802"/>
                    </a:cubicBezTo>
                    <a:cubicBezTo>
                      <a:pt x="208" y="2717"/>
                      <a:pt x="115" y="2595"/>
                      <a:pt x="86" y="2444"/>
                    </a:cubicBezTo>
                    <a:cubicBezTo>
                      <a:pt x="29" y="2265"/>
                      <a:pt x="0" y="2086"/>
                      <a:pt x="29" y="1935"/>
                    </a:cubicBezTo>
                    <a:cubicBezTo>
                      <a:pt x="86" y="1756"/>
                      <a:pt x="180" y="1577"/>
                      <a:pt x="330" y="1520"/>
                    </a:cubicBezTo>
                    <a:cubicBezTo>
                      <a:pt x="416" y="1462"/>
                      <a:pt x="359" y="1369"/>
                      <a:pt x="359" y="1283"/>
                    </a:cubicBezTo>
                    <a:cubicBezTo>
                      <a:pt x="330" y="1133"/>
                      <a:pt x="445" y="1011"/>
                      <a:pt x="538" y="925"/>
                    </a:cubicBezTo>
                    <a:cubicBezTo>
                      <a:pt x="595" y="832"/>
                      <a:pt x="688" y="746"/>
                      <a:pt x="774" y="681"/>
                    </a:cubicBezTo>
                    <a:cubicBezTo>
                      <a:pt x="867" y="624"/>
                      <a:pt x="982" y="595"/>
                      <a:pt x="1104" y="595"/>
                    </a:cubicBezTo>
                    <a:cubicBezTo>
                      <a:pt x="1161" y="624"/>
                      <a:pt x="1226" y="624"/>
                      <a:pt x="1254" y="595"/>
                    </a:cubicBezTo>
                    <a:lnTo>
                      <a:pt x="1254" y="473"/>
                    </a:lnTo>
                    <a:cubicBezTo>
                      <a:pt x="1254" y="359"/>
                      <a:pt x="1405" y="237"/>
                      <a:pt x="1520" y="208"/>
                    </a:cubicBezTo>
                    <a:cubicBezTo>
                      <a:pt x="1727" y="115"/>
                      <a:pt x="1971" y="58"/>
                      <a:pt x="2150" y="180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1" name="Google Shape;3841;p25"/>
              <p:cNvSpPr/>
              <p:nvPr/>
            </p:nvSpPr>
            <p:spPr>
              <a:xfrm rot="5400000" flipH="1">
                <a:off x="1480795" y="214608"/>
                <a:ext cx="68055" cy="82827"/>
              </a:xfrm>
              <a:custGeom>
                <a:avLst/>
                <a:gdLst/>
                <a:ahLst/>
                <a:cxnLst/>
                <a:rect l="l" t="t" r="r" b="b"/>
                <a:pathLst>
                  <a:path w="1549" h="1885" fill="none" extrusionOk="0">
                    <a:moveTo>
                      <a:pt x="1312" y="1885"/>
                    </a:moveTo>
                    <a:cubicBezTo>
                      <a:pt x="1405" y="1462"/>
                      <a:pt x="1519" y="925"/>
                      <a:pt x="1519" y="509"/>
                    </a:cubicBezTo>
                    <a:cubicBezTo>
                      <a:pt x="1491" y="301"/>
                      <a:pt x="1548" y="151"/>
                      <a:pt x="1462" y="29"/>
                    </a:cubicBezTo>
                    <a:cubicBezTo>
                      <a:pt x="1433" y="0"/>
                      <a:pt x="1369" y="0"/>
                      <a:pt x="1312" y="0"/>
                    </a:cubicBezTo>
                    <a:cubicBezTo>
                      <a:pt x="1283" y="29"/>
                      <a:pt x="1161" y="151"/>
                      <a:pt x="1104" y="208"/>
                    </a:cubicBezTo>
                    <a:cubicBezTo>
                      <a:pt x="831" y="659"/>
                      <a:pt x="444" y="1018"/>
                      <a:pt x="0" y="1283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2" name="Google Shape;3842;p25"/>
              <p:cNvSpPr/>
              <p:nvPr/>
            </p:nvSpPr>
            <p:spPr>
              <a:xfrm rot="5400000" flipH="1">
                <a:off x="1508368" y="264500"/>
                <a:ext cx="82510" cy="18323"/>
              </a:xfrm>
              <a:custGeom>
                <a:avLst/>
                <a:gdLst/>
                <a:ahLst/>
                <a:cxnLst/>
                <a:rect l="l" t="t" r="r" b="b"/>
                <a:pathLst>
                  <a:path w="1878" h="417" fill="none" extrusionOk="0">
                    <a:moveTo>
                      <a:pt x="1878" y="123"/>
                    </a:moveTo>
                    <a:lnTo>
                      <a:pt x="1878" y="58"/>
                    </a:lnTo>
                    <a:cubicBezTo>
                      <a:pt x="1878" y="30"/>
                      <a:pt x="1849" y="30"/>
                      <a:pt x="1849" y="30"/>
                    </a:cubicBezTo>
                    <a:cubicBezTo>
                      <a:pt x="1792" y="1"/>
                      <a:pt x="1698" y="1"/>
                      <a:pt x="1641" y="1"/>
                    </a:cubicBezTo>
                    <a:cubicBezTo>
                      <a:pt x="1311" y="1"/>
                      <a:pt x="860" y="123"/>
                      <a:pt x="566" y="237"/>
                    </a:cubicBezTo>
                    <a:cubicBezTo>
                      <a:pt x="358" y="302"/>
                      <a:pt x="179" y="359"/>
                      <a:pt x="0" y="416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3" name="Google Shape;3843;p25"/>
              <p:cNvSpPr/>
              <p:nvPr/>
            </p:nvSpPr>
            <p:spPr>
              <a:xfrm rot="5400000" flipH="1">
                <a:off x="1539060" y="252087"/>
                <a:ext cx="78732" cy="41919"/>
              </a:xfrm>
              <a:custGeom>
                <a:avLst/>
                <a:gdLst/>
                <a:ahLst/>
                <a:cxnLst/>
                <a:rect l="l" t="t" r="r" b="b"/>
                <a:pathLst>
                  <a:path w="1792" h="954" fill="none" extrusionOk="0">
                    <a:moveTo>
                      <a:pt x="1792" y="954"/>
                    </a:moveTo>
                    <a:lnTo>
                      <a:pt x="1792" y="868"/>
                    </a:lnTo>
                    <a:cubicBezTo>
                      <a:pt x="1763" y="832"/>
                      <a:pt x="1763" y="803"/>
                      <a:pt x="1735" y="774"/>
                    </a:cubicBezTo>
                    <a:cubicBezTo>
                      <a:pt x="1133" y="473"/>
                      <a:pt x="595" y="237"/>
                      <a:pt x="0" y="0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4" name="Google Shape;3844;p25"/>
              <p:cNvSpPr/>
              <p:nvPr/>
            </p:nvSpPr>
            <p:spPr>
              <a:xfrm rot="5400000" flipH="1">
                <a:off x="1576517" y="218672"/>
                <a:ext cx="47274" cy="72193"/>
              </a:xfrm>
              <a:custGeom>
                <a:avLst/>
                <a:gdLst/>
                <a:ahLst/>
                <a:cxnLst/>
                <a:rect l="l" t="t" r="r" b="b"/>
                <a:pathLst>
                  <a:path w="1076" h="1643" fill="none" extrusionOk="0">
                    <a:moveTo>
                      <a:pt x="1047" y="1642"/>
                    </a:moveTo>
                    <a:cubicBezTo>
                      <a:pt x="1075" y="1585"/>
                      <a:pt x="1047" y="1556"/>
                      <a:pt x="1047" y="1527"/>
                    </a:cubicBezTo>
                    <a:cubicBezTo>
                      <a:pt x="867" y="1105"/>
                      <a:pt x="566" y="660"/>
                      <a:pt x="330" y="302"/>
                    </a:cubicBezTo>
                    <a:cubicBezTo>
                      <a:pt x="244" y="180"/>
                      <a:pt x="151" y="58"/>
                      <a:pt x="0" y="1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5" name="Google Shape;3845;p25"/>
              <p:cNvSpPr/>
              <p:nvPr/>
            </p:nvSpPr>
            <p:spPr>
              <a:xfrm rot="5400000" flipH="1">
                <a:off x="1494503" y="164083"/>
                <a:ext cx="58917" cy="67096"/>
              </a:xfrm>
              <a:custGeom>
                <a:avLst/>
                <a:gdLst/>
                <a:ahLst/>
                <a:cxnLst/>
                <a:rect l="l" t="t" r="r" b="b"/>
                <a:pathLst>
                  <a:path w="1341" h="1527" fill="none" extrusionOk="0">
                    <a:moveTo>
                      <a:pt x="1341" y="1527"/>
                    </a:moveTo>
                    <a:cubicBezTo>
                      <a:pt x="1283" y="1405"/>
                      <a:pt x="1226" y="1283"/>
                      <a:pt x="1133" y="1169"/>
                    </a:cubicBezTo>
                    <a:cubicBezTo>
                      <a:pt x="1075" y="1075"/>
                      <a:pt x="1011" y="1018"/>
                      <a:pt x="954" y="925"/>
                    </a:cubicBezTo>
                    <a:cubicBezTo>
                      <a:pt x="774" y="746"/>
                      <a:pt x="473" y="416"/>
                      <a:pt x="294" y="237"/>
                    </a:cubicBezTo>
                    <a:cubicBezTo>
                      <a:pt x="208" y="151"/>
                      <a:pt x="115" y="58"/>
                      <a:pt x="0" y="1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6" name="Google Shape;3846;p25"/>
              <p:cNvSpPr/>
              <p:nvPr/>
            </p:nvSpPr>
            <p:spPr>
              <a:xfrm rot="5400000" flipH="1">
                <a:off x="1495120" y="156836"/>
                <a:ext cx="85366" cy="39414"/>
              </a:xfrm>
              <a:custGeom>
                <a:avLst/>
                <a:gdLst/>
                <a:ahLst/>
                <a:cxnLst/>
                <a:rect l="l" t="t" r="r" b="b"/>
                <a:pathLst>
                  <a:path w="1943" h="897" fill="none" extrusionOk="0">
                    <a:moveTo>
                      <a:pt x="1" y="58"/>
                    </a:moveTo>
                    <a:cubicBezTo>
                      <a:pt x="29" y="29"/>
                      <a:pt x="58" y="1"/>
                      <a:pt x="115" y="1"/>
                    </a:cubicBezTo>
                    <a:cubicBezTo>
                      <a:pt x="180" y="1"/>
                      <a:pt x="208" y="29"/>
                      <a:pt x="266" y="29"/>
                    </a:cubicBezTo>
                    <a:cubicBezTo>
                      <a:pt x="896" y="302"/>
                      <a:pt x="1341" y="595"/>
                      <a:pt x="1943" y="896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7" name="Google Shape;3847;p25"/>
              <p:cNvSpPr/>
              <p:nvPr/>
            </p:nvSpPr>
            <p:spPr>
              <a:xfrm rot="5400000" flipH="1">
                <a:off x="1519991" y="164702"/>
                <a:ext cx="92000" cy="12040"/>
              </a:xfrm>
              <a:custGeom>
                <a:avLst/>
                <a:gdLst/>
                <a:ahLst/>
                <a:cxnLst/>
                <a:rect l="l" t="t" r="r" b="b"/>
                <a:pathLst>
                  <a:path w="2094" h="274" fill="none" extrusionOk="0">
                    <a:moveTo>
                      <a:pt x="1" y="273"/>
                    </a:moveTo>
                    <a:cubicBezTo>
                      <a:pt x="123" y="245"/>
                      <a:pt x="237" y="209"/>
                      <a:pt x="359" y="209"/>
                    </a:cubicBezTo>
                    <a:cubicBezTo>
                      <a:pt x="839" y="151"/>
                      <a:pt x="1585" y="30"/>
                      <a:pt x="2093" y="1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8" name="Google Shape;3848;p25"/>
              <p:cNvSpPr/>
              <p:nvPr/>
            </p:nvSpPr>
            <p:spPr>
              <a:xfrm rot="5400000" flipH="1">
                <a:off x="1561864" y="153056"/>
                <a:ext cx="68363" cy="56419"/>
              </a:xfrm>
              <a:custGeom>
                <a:avLst/>
                <a:gdLst/>
                <a:ahLst/>
                <a:cxnLst/>
                <a:rect l="l" t="t" r="r" b="b"/>
                <a:pathLst>
                  <a:path w="1556" h="1284" fill="none" extrusionOk="0">
                    <a:moveTo>
                      <a:pt x="1" y="1283"/>
                    </a:moveTo>
                    <a:cubicBezTo>
                      <a:pt x="388" y="925"/>
                      <a:pt x="1255" y="237"/>
                      <a:pt x="1556" y="0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9" name="Google Shape;3849;p25"/>
              <p:cNvSpPr/>
              <p:nvPr/>
            </p:nvSpPr>
            <p:spPr>
              <a:xfrm rot="5400000" flipH="1">
                <a:off x="1608020" y="187214"/>
                <a:ext cx="10413" cy="85068"/>
              </a:xfrm>
              <a:custGeom>
                <a:avLst/>
                <a:gdLst/>
                <a:ahLst/>
                <a:cxnLst/>
                <a:rect l="l" t="t" r="r" b="b"/>
                <a:pathLst>
                  <a:path w="237" h="1936" fill="none" extrusionOk="0">
                    <a:moveTo>
                      <a:pt x="151" y="1936"/>
                    </a:moveTo>
                    <a:cubicBezTo>
                      <a:pt x="208" y="1878"/>
                      <a:pt x="208" y="1792"/>
                      <a:pt x="208" y="1699"/>
                    </a:cubicBezTo>
                    <a:cubicBezTo>
                      <a:pt x="237" y="1491"/>
                      <a:pt x="237" y="1076"/>
                      <a:pt x="208" y="861"/>
                    </a:cubicBezTo>
                    <a:cubicBezTo>
                      <a:pt x="179" y="474"/>
                      <a:pt x="151" y="237"/>
                      <a:pt x="0" y="1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0" name="Google Shape;3850;p25"/>
              <p:cNvSpPr/>
              <p:nvPr/>
            </p:nvSpPr>
            <p:spPr>
              <a:xfrm rot="5400000" flipH="1">
                <a:off x="1591632" y="164236"/>
                <a:ext cx="39410" cy="81289"/>
              </a:xfrm>
              <a:custGeom>
                <a:avLst/>
                <a:gdLst/>
                <a:ahLst/>
                <a:cxnLst/>
                <a:rect l="l" t="t" r="r" b="b"/>
                <a:pathLst>
                  <a:path w="897" h="1850" fill="none" extrusionOk="0">
                    <a:moveTo>
                      <a:pt x="1" y="1850"/>
                    </a:moveTo>
                    <a:cubicBezTo>
                      <a:pt x="29" y="1850"/>
                      <a:pt x="94" y="1850"/>
                      <a:pt x="123" y="1821"/>
                    </a:cubicBezTo>
                    <a:cubicBezTo>
                      <a:pt x="151" y="1792"/>
                      <a:pt x="180" y="1764"/>
                      <a:pt x="180" y="1706"/>
                    </a:cubicBezTo>
                    <a:cubicBezTo>
                      <a:pt x="273" y="1556"/>
                      <a:pt x="811" y="273"/>
                      <a:pt x="897" y="1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1" name="Google Shape;3851;p25"/>
              <p:cNvSpPr/>
              <p:nvPr/>
            </p:nvSpPr>
            <p:spPr>
              <a:xfrm rot="5400000" flipH="1">
                <a:off x="1553359" y="214150"/>
                <a:ext cx="23681" cy="23640"/>
              </a:xfrm>
              <a:custGeom>
                <a:avLst/>
                <a:gdLst/>
                <a:ahLst/>
                <a:cxnLst/>
                <a:rect l="l" t="t" r="r" b="b"/>
                <a:pathLst>
                  <a:path w="539" h="538" fill="none" extrusionOk="0">
                    <a:moveTo>
                      <a:pt x="94" y="502"/>
                    </a:moveTo>
                    <a:lnTo>
                      <a:pt x="216" y="502"/>
                    </a:lnTo>
                    <a:cubicBezTo>
                      <a:pt x="216" y="502"/>
                      <a:pt x="244" y="502"/>
                      <a:pt x="244" y="538"/>
                    </a:cubicBezTo>
                    <a:lnTo>
                      <a:pt x="330" y="538"/>
                    </a:lnTo>
                    <a:cubicBezTo>
                      <a:pt x="395" y="538"/>
                      <a:pt x="452" y="502"/>
                      <a:pt x="481" y="445"/>
                    </a:cubicBezTo>
                    <a:cubicBezTo>
                      <a:pt x="510" y="387"/>
                      <a:pt x="538" y="323"/>
                      <a:pt x="538" y="265"/>
                    </a:cubicBezTo>
                    <a:lnTo>
                      <a:pt x="538" y="208"/>
                    </a:lnTo>
                    <a:cubicBezTo>
                      <a:pt x="510" y="179"/>
                      <a:pt x="510" y="179"/>
                      <a:pt x="481" y="179"/>
                    </a:cubicBezTo>
                    <a:cubicBezTo>
                      <a:pt x="452" y="144"/>
                      <a:pt x="424" y="115"/>
                      <a:pt x="395" y="58"/>
                    </a:cubicBezTo>
                    <a:cubicBezTo>
                      <a:pt x="395" y="29"/>
                      <a:pt x="359" y="0"/>
                      <a:pt x="330" y="0"/>
                    </a:cubicBezTo>
                    <a:lnTo>
                      <a:pt x="302" y="29"/>
                    </a:lnTo>
                    <a:cubicBezTo>
                      <a:pt x="302" y="58"/>
                      <a:pt x="273" y="58"/>
                      <a:pt x="273" y="86"/>
                    </a:cubicBezTo>
                    <a:cubicBezTo>
                      <a:pt x="244" y="115"/>
                      <a:pt x="151" y="115"/>
                      <a:pt x="123" y="144"/>
                    </a:cubicBezTo>
                    <a:lnTo>
                      <a:pt x="94" y="144"/>
                    </a:lnTo>
                    <a:cubicBezTo>
                      <a:pt x="94" y="179"/>
                      <a:pt x="94" y="179"/>
                      <a:pt x="123" y="179"/>
                    </a:cubicBezTo>
                    <a:cubicBezTo>
                      <a:pt x="151" y="265"/>
                      <a:pt x="65" y="265"/>
                      <a:pt x="37" y="323"/>
                    </a:cubicBezTo>
                    <a:cubicBezTo>
                      <a:pt x="1" y="387"/>
                      <a:pt x="65" y="473"/>
                      <a:pt x="94" y="502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2" name="Google Shape;3852;p25"/>
              <p:cNvSpPr/>
              <p:nvPr/>
            </p:nvSpPr>
            <p:spPr>
              <a:xfrm rot="5400000" flipH="1">
                <a:off x="1564057" y="228320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3" name="Google Shape;3853;p25"/>
              <p:cNvSpPr/>
              <p:nvPr/>
            </p:nvSpPr>
            <p:spPr>
              <a:xfrm rot="5400000" flipH="1">
                <a:off x="2428611" y="293929"/>
                <a:ext cx="211327" cy="135467"/>
              </a:xfrm>
              <a:custGeom>
                <a:avLst/>
                <a:gdLst/>
                <a:ahLst/>
                <a:cxnLst/>
                <a:rect l="l" t="t" r="r" b="b"/>
                <a:pathLst>
                  <a:path w="4810" h="3083" fill="none" extrusionOk="0">
                    <a:moveTo>
                      <a:pt x="1971" y="395"/>
                    </a:moveTo>
                    <a:cubicBezTo>
                      <a:pt x="2244" y="331"/>
                      <a:pt x="2423" y="1"/>
                      <a:pt x="2717" y="1"/>
                    </a:cubicBezTo>
                    <a:cubicBezTo>
                      <a:pt x="3018" y="1"/>
                      <a:pt x="3168" y="359"/>
                      <a:pt x="3433" y="481"/>
                    </a:cubicBezTo>
                    <a:cubicBezTo>
                      <a:pt x="3677" y="574"/>
                      <a:pt x="3913" y="510"/>
                      <a:pt x="4150" y="510"/>
                    </a:cubicBezTo>
                    <a:cubicBezTo>
                      <a:pt x="4393" y="481"/>
                      <a:pt x="4659" y="538"/>
                      <a:pt x="4752" y="753"/>
                    </a:cubicBezTo>
                    <a:cubicBezTo>
                      <a:pt x="4809" y="932"/>
                      <a:pt x="4752" y="1112"/>
                      <a:pt x="4630" y="1226"/>
                    </a:cubicBezTo>
                    <a:cubicBezTo>
                      <a:pt x="4544" y="1377"/>
                      <a:pt x="4422" y="1499"/>
                      <a:pt x="4329" y="1649"/>
                    </a:cubicBezTo>
                    <a:cubicBezTo>
                      <a:pt x="4272" y="1792"/>
                      <a:pt x="4272" y="1943"/>
                      <a:pt x="4186" y="2065"/>
                    </a:cubicBezTo>
                    <a:cubicBezTo>
                      <a:pt x="4064" y="2244"/>
                      <a:pt x="3856" y="2301"/>
                      <a:pt x="3677" y="2330"/>
                    </a:cubicBezTo>
                    <a:cubicBezTo>
                      <a:pt x="3469" y="2366"/>
                      <a:pt x="3254" y="2330"/>
                      <a:pt x="3046" y="2301"/>
                    </a:cubicBezTo>
                    <a:cubicBezTo>
                      <a:pt x="2989" y="2301"/>
                      <a:pt x="2896" y="2301"/>
                      <a:pt x="2838" y="2366"/>
                    </a:cubicBezTo>
                    <a:cubicBezTo>
                      <a:pt x="2717" y="2423"/>
                      <a:pt x="2717" y="2545"/>
                      <a:pt x="2631" y="2660"/>
                    </a:cubicBezTo>
                    <a:cubicBezTo>
                      <a:pt x="2451" y="2932"/>
                      <a:pt x="2000" y="2839"/>
                      <a:pt x="1677" y="2903"/>
                    </a:cubicBezTo>
                    <a:cubicBezTo>
                      <a:pt x="1527" y="2932"/>
                      <a:pt x="1376" y="3018"/>
                      <a:pt x="1197" y="3047"/>
                    </a:cubicBezTo>
                    <a:cubicBezTo>
                      <a:pt x="810" y="3082"/>
                      <a:pt x="481" y="2781"/>
                      <a:pt x="273" y="2452"/>
                    </a:cubicBezTo>
                    <a:cubicBezTo>
                      <a:pt x="122" y="2215"/>
                      <a:pt x="1" y="1943"/>
                      <a:pt x="1" y="1649"/>
                    </a:cubicBezTo>
                    <a:cubicBezTo>
                      <a:pt x="29" y="1348"/>
                      <a:pt x="180" y="1047"/>
                      <a:pt x="452" y="961"/>
                    </a:cubicBezTo>
                    <a:cubicBezTo>
                      <a:pt x="538" y="932"/>
                      <a:pt x="631" y="932"/>
                      <a:pt x="717" y="868"/>
                    </a:cubicBezTo>
                    <a:cubicBezTo>
                      <a:pt x="868" y="782"/>
                      <a:pt x="896" y="538"/>
                      <a:pt x="1018" y="424"/>
                    </a:cubicBezTo>
                    <a:cubicBezTo>
                      <a:pt x="1283" y="216"/>
                      <a:pt x="1677" y="481"/>
                      <a:pt x="1971" y="395"/>
                    </a:cubicBezTo>
                    <a:close/>
                  </a:path>
                </a:pathLst>
              </a:custGeom>
              <a:noFill/>
              <a:ln w="3050" cap="rnd" cmpd="sng">
                <a:solidFill>
                  <a:srgbClr val="28481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4" name="Google Shape;3854;p25"/>
              <p:cNvSpPr/>
              <p:nvPr/>
            </p:nvSpPr>
            <p:spPr>
              <a:xfrm rot="5400000" flipH="1">
                <a:off x="2440604" y="346524"/>
                <a:ext cx="176970" cy="58924"/>
              </a:xfrm>
              <a:custGeom>
                <a:avLst/>
                <a:gdLst/>
                <a:ahLst/>
                <a:cxnLst/>
                <a:rect l="l" t="t" r="r" b="b"/>
                <a:pathLst>
                  <a:path w="4028" h="1341" fill="none" extrusionOk="0">
                    <a:moveTo>
                      <a:pt x="4027" y="1"/>
                    </a:moveTo>
                    <a:cubicBezTo>
                      <a:pt x="3311" y="58"/>
                      <a:pt x="2594" y="151"/>
                      <a:pt x="1878" y="330"/>
                    </a:cubicBezTo>
                    <a:cubicBezTo>
                      <a:pt x="1190" y="538"/>
                      <a:pt x="537" y="839"/>
                      <a:pt x="0" y="1341"/>
                    </a:cubicBezTo>
                  </a:path>
                </a:pathLst>
              </a:custGeom>
              <a:noFill/>
              <a:ln w="3050" cap="rnd" cmpd="sng">
                <a:solidFill>
                  <a:srgbClr val="28481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5" name="Google Shape;3855;p25"/>
              <p:cNvSpPr/>
              <p:nvPr/>
            </p:nvSpPr>
            <p:spPr>
              <a:xfrm rot="5400000" flipH="1">
                <a:off x="2599913" y="21592"/>
                <a:ext cx="251967" cy="240308"/>
              </a:xfrm>
              <a:custGeom>
                <a:avLst/>
                <a:gdLst/>
                <a:ahLst/>
                <a:cxnLst/>
                <a:rect l="l" t="t" r="r" b="b"/>
                <a:pathLst>
                  <a:path w="5735" h="5469" fill="none" extrusionOk="0">
                    <a:moveTo>
                      <a:pt x="2896" y="5412"/>
                    </a:moveTo>
                    <a:cubicBezTo>
                      <a:pt x="3763" y="5261"/>
                      <a:pt x="4566" y="4810"/>
                      <a:pt x="5132" y="4122"/>
                    </a:cubicBezTo>
                    <a:cubicBezTo>
                      <a:pt x="5462" y="3706"/>
                      <a:pt x="5734" y="3197"/>
                      <a:pt x="5734" y="2660"/>
                    </a:cubicBezTo>
                    <a:cubicBezTo>
                      <a:pt x="5734" y="2094"/>
                      <a:pt x="5404" y="1556"/>
                      <a:pt x="4896" y="1377"/>
                    </a:cubicBezTo>
                    <a:cubicBezTo>
                      <a:pt x="4566" y="1255"/>
                      <a:pt x="4179" y="1320"/>
                      <a:pt x="3849" y="1406"/>
                    </a:cubicBezTo>
                    <a:cubicBezTo>
                      <a:pt x="3727" y="1470"/>
                      <a:pt x="3613" y="1499"/>
                      <a:pt x="3491" y="1499"/>
                    </a:cubicBezTo>
                    <a:cubicBezTo>
                      <a:pt x="3190" y="1470"/>
                      <a:pt x="3190" y="1255"/>
                      <a:pt x="3161" y="1019"/>
                    </a:cubicBezTo>
                    <a:cubicBezTo>
                      <a:pt x="3104" y="753"/>
                      <a:pt x="3011" y="481"/>
                      <a:pt x="2832" y="302"/>
                    </a:cubicBezTo>
                    <a:cubicBezTo>
                      <a:pt x="2567" y="65"/>
                      <a:pt x="2180" y="1"/>
                      <a:pt x="1850" y="94"/>
                    </a:cubicBezTo>
                    <a:cubicBezTo>
                      <a:pt x="1520" y="180"/>
                      <a:pt x="1219" y="424"/>
                      <a:pt x="983" y="660"/>
                    </a:cubicBezTo>
                    <a:cubicBezTo>
                      <a:pt x="323" y="1377"/>
                      <a:pt x="1" y="2452"/>
                      <a:pt x="180" y="3405"/>
                    </a:cubicBezTo>
                    <a:cubicBezTo>
                      <a:pt x="266" y="3828"/>
                      <a:pt x="445" y="4272"/>
                      <a:pt x="832" y="4451"/>
                    </a:cubicBezTo>
                    <a:cubicBezTo>
                      <a:pt x="1133" y="4630"/>
                      <a:pt x="1520" y="4602"/>
                      <a:pt x="1793" y="4810"/>
                    </a:cubicBezTo>
                    <a:cubicBezTo>
                      <a:pt x="2058" y="4989"/>
                      <a:pt x="2180" y="5318"/>
                      <a:pt x="2473" y="5412"/>
                    </a:cubicBezTo>
                    <a:cubicBezTo>
                      <a:pt x="2624" y="5469"/>
                      <a:pt x="2774" y="5440"/>
                      <a:pt x="2896" y="5412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6" name="Google Shape;3856;p25"/>
              <p:cNvSpPr/>
              <p:nvPr/>
            </p:nvSpPr>
            <p:spPr>
              <a:xfrm rot="5400000" flipH="1">
                <a:off x="2651711" y="86623"/>
                <a:ext cx="120602" cy="115606"/>
              </a:xfrm>
              <a:custGeom>
                <a:avLst/>
                <a:gdLst/>
                <a:ahLst/>
                <a:cxnLst/>
                <a:rect l="l" t="t" r="r" b="b"/>
                <a:pathLst>
                  <a:path w="2745" h="2631" fill="none" extrusionOk="0">
                    <a:moveTo>
                      <a:pt x="1011" y="58"/>
                    </a:moveTo>
                    <a:cubicBezTo>
                      <a:pt x="746" y="0"/>
                      <a:pt x="416" y="93"/>
                      <a:pt x="237" y="330"/>
                    </a:cubicBezTo>
                    <a:cubicBezTo>
                      <a:pt x="58" y="509"/>
                      <a:pt x="0" y="810"/>
                      <a:pt x="29" y="1046"/>
                    </a:cubicBezTo>
                    <a:cubicBezTo>
                      <a:pt x="29" y="1312"/>
                      <a:pt x="115" y="1584"/>
                      <a:pt x="208" y="1820"/>
                    </a:cubicBezTo>
                    <a:cubicBezTo>
                      <a:pt x="294" y="2028"/>
                      <a:pt x="387" y="2243"/>
                      <a:pt x="473" y="2480"/>
                    </a:cubicBezTo>
                    <a:cubicBezTo>
                      <a:pt x="502" y="2508"/>
                      <a:pt x="502" y="2508"/>
                      <a:pt x="538" y="2537"/>
                    </a:cubicBezTo>
                    <a:cubicBezTo>
                      <a:pt x="538" y="2566"/>
                      <a:pt x="566" y="2566"/>
                      <a:pt x="595" y="2566"/>
                    </a:cubicBezTo>
                    <a:cubicBezTo>
                      <a:pt x="746" y="2630"/>
                      <a:pt x="896" y="2602"/>
                      <a:pt x="1075" y="2537"/>
                    </a:cubicBezTo>
                    <a:cubicBezTo>
                      <a:pt x="1369" y="2451"/>
                      <a:pt x="1699" y="2329"/>
                      <a:pt x="2000" y="2207"/>
                    </a:cubicBezTo>
                    <a:cubicBezTo>
                      <a:pt x="2150" y="2121"/>
                      <a:pt x="2293" y="2064"/>
                      <a:pt x="2444" y="1942"/>
                    </a:cubicBezTo>
                    <a:cubicBezTo>
                      <a:pt x="2594" y="1792"/>
                      <a:pt x="2688" y="1613"/>
                      <a:pt x="2716" y="1405"/>
                    </a:cubicBezTo>
                    <a:cubicBezTo>
                      <a:pt x="2745" y="1226"/>
                      <a:pt x="2688" y="989"/>
                      <a:pt x="2537" y="867"/>
                    </a:cubicBezTo>
                    <a:cubicBezTo>
                      <a:pt x="2415" y="746"/>
                      <a:pt x="2236" y="688"/>
                      <a:pt x="2086" y="660"/>
                    </a:cubicBezTo>
                    <a:cubicBezTo>
                      <a:pt x="1906" y="660"/>
                      <a:pt x="1727" y="688"/>
                      <a:pt x="1577" y="717"/>
                    </a:cubicBezTo>
                    <a:lnTo>
                      <a:pt x="1519" y="717"/>
                    </a:lnTo>
                    <a:cubicBezTo>
                      <a:pt x="1491" y="717"/>
                      <a:pt x="1491" y="566"/>
                      <a:pt x="1491" y="538"/>
                    </a:cubicBezTo>
                    <a:cubicBezTo>
                      <a:pt x="1462" y="452"/>
                      <a:pt x="1434" y="387"/>
                      <a:pt x="1369" y="330"/>
                    </a:cubicBezTo>
                    <a:cubicBezTo>
                      <a:pt x="1283" y="208"/>
                      <a:pt x="1161" y="122"/>
                      <a:pt x="1011" y="58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7" name="Google Shape;3857;p25"/>
              <p:cNvSpPr/>
              <p:nvPr/>
            </p:nvSpPr>
            <p:spPr>
              <a:xfrm rot="5400000" flipH="1">
                <a:off x="2698808" y="126126"/>
                <a:ext cx="13224" cy="23684"/>
              </a:xfrm>
              <a:custGeom>
                <a:avLst/>
                <a:gdLst/>
                <a:ahLst/>
                <a:cxnLst/>
                <a:rect l="l" t="t" r="r" b="b"/>
                <a:pathLst>
                  <a:path w="301" h="539" fill="none" extrusionOk="0">
                    <a:moveTo>
                      <a:pt x="0" y="331"/>
                    </a:moveTo>
                    <a:cubicBezTo>
                      <a:pt x="0" y="417"/>
                      <a:pt x="0" y="474"/>
                      <a:pt x="65" y="510"/>
                    </a:cubicBezTo>
                    <a:cubicBezTo>
                      <a:pt x="122" y="538"/>
                      <a:pt x="208" y="538"/>
                      <a:pt x="244" y="474"/>
                    </a:cubicBezTo>
                    <a:cubicBezTo>
                      <a:pt x="301" y="417"/>
                      <a:pt x="301" y="359"/>
                      <a:pt x="301" y="295"/>
                    </a:cubicBezTo>
                    <a:cubicBezTo>
                      <a:pt x="301" y="209"/>
                      <a:pt x="301" y="116"/>
                      <a:pt x="272" y="30"/>
                    </a:cubicBezTo>
                    <a:cubicBezTo>
                      <a:pt x="244" y="1"/>
                      <a:pt x="208" y="1"/>
                      <a:pt x="208" y="1"/>
                    </a:cubicBezTo>
                    <a:cubicBezTo>
                      <a:pt x="65" y="58"/>
                      <a:pt x="0" y="209"/>
                      <a:pt x="0" y="331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8" name="Google Shape;3858;p25"/>
              <p:cNvSpPr/>
              <p:nvPr/>
            </p:nvSpPr>
            <p:spPr>
              <a:xfrm rot="5400000" flipH="1">
                <a:off x="2647160" y="398499"/>
                <a:ext cx="73371" cy="69293"/>
              </a:xfrm>
              <a:custGeom>
                <a:avLst/>
                <a:gdLst/>
                <a:ahLst/>
                <a:cxnLst/>
                <a:rect l="l" t="t" r="r" b="b"/>
                <a:pathLst>
                  <a:path w="1670" h="1577" fill="none" extrusionOk="0">
                    <a:moveTo>
                      <a:pt x="301" y="265"/>
                    </a:moveTo>
                    <a:cubicBezTo>
                      <a:pt x="122" y="416"/>
                      <a:pt x="0" y="681"/>
                      <a:pt x="0" y="953"/>
                    </a:cubicBezTo>
                    <a:cubicBezTo>
                      <a:pt x="0" y="1011"/>
                      <a:pt x="0" y="1104"/>
                      <a:pt x="29" y="1161"/>
                    </a:cubicBezTo>
                    <a:cubicBezTo>
                      <a:pt x="58" y="1254"/>
                      <a:pt x="122" y="1312"/>
                      <a:pt x="208" y="1340"/>
                    </a:cubicBezTo>
                    <a:cubicBezTo>
                      <a:pt x="416" y="1520"/>
                      <a:pt x="659" y="1577"/>
                      <a:pt x="925" y="1577"/>
                    </a:cubicBezTo>
                    <a:cubicBezTo>
                      <a:pt x="1018" y="1577"/>
                      <a:pt x="1075" y="1577"/>
                      <a:pt x="1161" y="1548"/>
                    </a:cubicBezTo>
                    <a:cubicBezTo>
                      <a:pt x="1462" y="1462"/>
                      <a:pt x="1670" y="1161"/>
                      <a:pt x="1670" y="860"/>
                    </a:cubicBezTo>
                    <a:cubicBezTo>
                      <a:pt x="1670" y="538"/>
                      <a:pt x="1462" y="237"/>
                      <a:pt x="1197" y="115"/>
                    </a:cubicBezTo>
                    <a:cubicBezTo>
                      <a:pt x="896" y="0"/>
                      <a:pt x="538" y="58"/>
                      <a:pt x="301" y="265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9" name="Google Shape;3859;p25"/>
              <p:cNvSpPr/>
              <p:nvPr/>
            </p:nvSpPr>
            <p:spPr>
              <a:xfrm rot="5400000" flipH="1">
                <a:off x="995904" y="61893"/>
                <a:ext cx="236151" cy="417254"/>
              </a:xfrm>
              <a:custGeom>
                <a:avLst/>
                <a:gdLst/>
                <a:ahLst/>
                <a:cxnLst/>
                <a:rect l="l" t="t" r="r" b="b"/>
                <a:pathLst>
                  <a:path w="5375" h="9496" fill="none" extrusionOk="0">
                    <a:moveTo>
                      <a:pt x="0" y="2057"/>
                    </a:moveTo>
                    <a:cubicBezTo>
                      <a:pt x="179" y="2416"/>
                      <a:pt x="387" y="2745"/>
                      <a:pt x="566" y="3104"/>
                    </a:cubicBezTo>
                    <a:cubicBezTo>
                      <a:pt x="867" y="3763"/>
                      <a:pt x="1018" y="4480"/>
                      <a:pt x="989" y="5196"/>
                    </a:cubicBezTo>
                    <a:cubicBezTo>
                      <a:pt x="925" y="6242"/>
                      <a:pt x="509" y="7346"/>
                      <a:pt x="925" y="8299"/>
                    </a:cubicBezTo>
                    <a:cubicBezTo>
                      <a:pt x="1226" y="8930"/>
                      <a:pt x="1856" y="9374"/>
                      <a:pt x="2537" y="9439"/>
                    </a:cubicBezTo>
                    <a:cubicBezTo>
                      <a:pt x="3433" y="9496"/>
                      <a:pt x="4508" y="8865"/>
                      <a:pt x="4931" y="8034"/>
                    </a:cubicBezTo>
                    <a:cubicBezTo>
                      <a:pt x="5346" y="7224"/>
                      <a:pt x="5375" y="6271"/>
                      <a:pt x="5260" y="5375"/>
                    </a:cubicBezTo>
                    <a:cubicBezTo>
                      <a:pt x="4959" y="3347"/>
                      <a:pt x="3676" y="1491"/>
                      <a:pt x="2064" y="237"/>
                    </a:cubicBezTo>
                    <a:cubicBezTo>
                      <a:pt x="1942" y="151"/>
                      <a:pt x="1820" y="58"/>
                      <a:pt x="1706" y="1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0" name="Google Shape;3860;p25"/>
              <p:cNvSpPr/>
              <p:nvPr/>
            </p:nvSpPr>
            <p:spPr>
              <a:xfrm rot="5400000" flipH="1">
                <a:off x="1220234" y="286219"/>
                <a:ext cx="125962" cy="139246"/>
              </a:xfrm>
              <a:custGeom>
                <a:avLst/>
                <a:gdLst/>
                <a:ahLst/>
                <a:cxnLst/>
                <a:rect l="l" t="t" r="r" b="b"/>
                <a:pathLst>
                  <a:path w="2867" h="3169" fill="none" extrusionOk="0">
                    <a:moveTo>
                      <a:pt x="452" y="567"/>
                    </a:moveTo>
                    <a:cubicBezTo>
                      <a:pt x="272" y="775"/>
                      <a:pt x="179" y="1047"/>
                      <a:pt x="122" y="1312"/>
                    </a:cubicBezTo>
                    <a:cubicBezTo>
                      <a:pt x="0" y="1914"/>
                      <a:pt x="151" y="2509"/>
                      <a:pt x="244" y="3104"/>
                    </a:cubicBezTo>
                    <a:cubicBezTo>
                      <a:pt x="244" y="3168"/>
                      <a:pt x="301" y="3168"/>
                      <a:pt x="330" y="3168"/>
                    </a:cubicBezTo>
                    <a:cubicBezTo>
                      <a:pt x="631" y="2896"/>
                      <a:pt x="867" y="2537"/>
                      <a:pt x="932" y="2122"/>
                    </a:cubicBezTo>
                    <a:cubicBezTo>
                      <a:pt x="932" y="2093"/>
                      <a:pt x="989" y="2065"/>
                      <a:pt x="1018" y="2093"/>
                    </a:cubicBezTo>
                    <a:cubicBezTo>
                      <a:pt x="1197" y="2301"/>
                      <a:pt x="1319" y="2509"/>
                      <a:pt x="1433" y="2745"/>
                    </a:cubicBezTo>
                    <a:cubicBezTo>
                      <a:pt x="1469" y="2781"/>
                      <a:pt x="1527" y="2781"/>
                      <a:pt x="1527" y="2717"/>
                    </a:cubicBezTo>
                    <a:cubicBezTo>
                      <a:pt x="1584" y="2272"/>
                      <a:pt x="1555" y="1821"/>
                      <a:pt x="1405" y="1405"/>
                    </a:cubicBezTo>
                    <a:cubicBezTo>
                      <a:pt x="1405" y="1377"/>
                      <a:pt x="1433" y="1312"/>
                      <a:pt x="1469" y="1348"/>
                    </a:cubicBezTo>
                    <a:cubicBezTo>
                      <a:pt x="1856" y="1405"/>
                      <a:pt x="2243" y="1642"/>
                      <a:pt x="2602" y="1556"/>
                    </a:cubicBezTo>
                    <a:cubicBezTo>
                      <a:pt x="2659" y="1556"/>
                      <a:pt x="2659" y="1491"/>
                      <a:pt x="2630" y="1463"/>
                    </a:cubicBezTo>
                    <a:lnTo>
                      <a:pt x="2007" y="839"/>
                    </a:lnTo>
                    <a:cubicBezTo>
                      <a:pt x="1971" y="810"/>
                      <a:pt x="1971" y="746"/>
                      <a:pt x="2035" y="746"/>
                    </a:cubicBezTo>
                    <a:cubicBezTo>
                      <a:pt x="2329" y="746"/>
                      <a:pt x="2602" y="631"/>
                      <a:pt x="2809" y="416"/>
                    </a:cubicBezTo>
                    <a:cubicBezTo>
                      <a:pt x="2867" y="388"/>
                      <a:pt x="2838" y="330"/>
                      <a:pt x="2781" y="330"/>
                    </a:cubicBezTo>
                    <a:cubicBezTo>
                      <a:pt x="2301" y="302"/>
                      <a:pt x="1856" y="1"/>
                      <a:pt x="1347" y="29"/>
                    </a:cubicBezTo>
                    <a:cubicBezTo>
                      <a:pt x="1075" y="29"/>
                      <a:pt x="839" y="151"/>
                      <a:pt x="659" y="330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1" name="Google Shape;3861;p25"/>
              <p:cNvSpPr/>
              <p:nvPr/>
            </p:nvSpPr>
            <p:spPr>
              <a:xfrm rot="5400000" flipH="1">
                <a:off x="1346183" y="360845"/>
                <a:ext cx="34357" cy="84145"/>
              </a:xfrm>
              <a:custGeom>
                <a:avLst/>
                <a:gdLst/>
                <a:ahLst/>
                <a:cxnLst/>
                <a:rect l="l" t="t" r="r" b="b"/>
                <a:pathLst>
                  <a:path w="782" h="1915" fill="none" extrusionOk="0">
                    <a:moveTo>
                      <a:pt x="151" y="37"/>
                    </a:moveTo>
                    <a:cubicBezTo>
                      <a:pt x="180" y="1"/>
                      <a:pt x="180" y="1"/>
                      <a:pt x="208" y="1"/>
                    </a:cubicBezTo>
                    <a:lnTo>
                      <a:pt x="602" y="1"/>
                    </a:lnTo>
                    <a:cubicBezTo>
                      <a:pt x="423" y="538"/>
                      <a:pt x="452" y="1198"/>
                      <a:pt x="782" y="1649"/>
                    </a:cubicBezTo>
                    <a:cubicBezTo>
                      <a:pt x="660" y="1706"/>
                      <a:pt x="631" y="1828"/>
                      <a:pt x="602" y="1914"/>
                    </a:cubicBezTo>
                    <a:cubicBezTo>
                      <a:pt x="180" y="1405"/>
                      <a:pt x="0" y="717"/>
                      <a:pt x="122" y="65"/>
                    </a:cubicBezTo>
                    <a:cubicBezTo>
                      <a:pt x="151" y="65"/>
                      <a:pt x="151" y="37"/>
                      <a:pt x="151" y="37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2" name="Google Shape;3862;p25"/>
              <p:cNvSpPr/>
              <p:nvPr/>
            </p:nvSpPr>
            <p:spPr>
              <a:xfrm rot="5400000" flipH="1">
                <a:off x="953843" y="273019"/>
                <a:ext cx="52590" cy="84101"/>
              </a:xfrm>
              <a:custGeom>
                <a:avLst/>
                <a:gdLst/>
                <a:ahLst/>
                <a:cxnLst/>
                <a:rect l="l" t="t" r="r" b="b"/>
                <a:pathLst>
                  <a:path w="1197" h="1914" fill="none" extrusionOk="0">
                    <a:moveTo>
                      <a:pt x="566" y="179"/>
                    </a:moveTo>
                    <a:cubicBezTo>
                      <a:pt x="538" y="93"/>
                      <a:pt x="452" y="0"/>
                      <a:pt x="358" y="0"/>
                    </a:cubicBezTo>
                    <a:cubicBezTo>
                      <a:pt x="272" y="0"/>
                      <a:pt x="179" y="58"/>
                      <a:pt x="151" y="122"/>
                    </a:cubicBezTo>
                    <a:cubicBezTo>
                      <a:pt x="93" y="208"/>
                      <a:pt x="65" y="301"/>
                      <a:pt x="65" y="359"/>
                    </a:cubicBezTo>
                    <a:cubicBezTo>
                      <a:pt x="0" y="867"/>
                      <a:pt x="179" y="1376"/>
                      <a:pt x="538" y="1735"/>
                    </a:cubicBezTo>
                    <a:cubicBezTo>
                      <a:pt x="631" y="1820"/>
                      <a:pt x="745" y="1885"/>
                      <a:pt x="867" y="1914"/>
                    </a:cubicBezTo>
                    <a:cubicBezTo>
                      <a:pt x="960" y="1914"/>
                      <a:pt x="1104" y="1849"/>
                      <a:pt x="1139" y="1763"/>
                    </a:cubicBezTo>
                    <a:cubicBezTo>
                      <a:pt x="1197" y="1641"/>
                      <a:pt x="1104" y="1491"/>
                      <a:pt x="1046" y="1376"/>
                    </a:cubicBezTo>
                    <a:cubicBezTo>
                      <a:pt x="925" y="1197"/>
                      <a:pt x="810" y="1018"/>
                      <a:pt x="745" y="810"/>
                    </a:cubicBezTo>
                    <a:cubicBezTo>
                      <a:pt x="688" y="595"/>
                      <a:pt x="688" y="359"/>
                      <a:pt x="566" y="179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863" name="Google Shape;3863;p25"/>
              <p:cNvGrpSpPr/>
              <p:nvPr/>
            </p:nvGrpSpPr>
            <p:grpSpPr>
              <a:xfrm rot="-2907212">
                <a:off x="1864075" y="537105"/>
                <a:ext cx="228355" cy="309899"/>
                <a:chOff x="8550894" y="1450579"/>
                <a:chExt cx="228330" cy="309865"/>
              </a:xfrm>
            </p:grpSpPr>
            <p:sp>
              <p:nvSpPr>
                <p:cNvPr id="3864" name="Google Shape;3864;p25"/>
                <p:cNvSpPr/>
                <p:nvPr/>
              </p:nvSpPr>
              <p:spPr>
                <a:xfrm>
                  <a:off x="8550894" y="1450579"/>
                  <a:ext cx="56720" cy="1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1" h="330" extrusionOk="0">
                      <a:moveTo>
                        <a:pt x="359" y="0"/>
                      </a:moveTo>
                      <a:cubicBezTo>
                        <a:pt x="216" y="0"/>
                        <a:pt x="1" y="65"/>
                        <a:pt x="1" y="244"/>
                      </a:cubicBezTo>
                      <a:cubicBezTo>
                        <a:pt x="107" y="237"/>
                        <a:pt x="210" y="233"/>
                        <a:pt x="312" y="233"/>
                      </a:cubicBezTo>
                      <a:cubicBezTo>
                        <a:pt x="619" y="233"/>
                        <a:pt x="915" y="265"/>
                        <a:pt x="1226" y="330"/>
                      </a:cubicBezTo>
                      <a:cubicBezTo>
                        <a:pt x="1226" y="244"/>
                        <a:pt x="1255" y="179"/>
                        <a:pt x="1291" y="122"/>
                      </a:cubicBezTo>
                      <a:cubicBezTo>
                        <a:pt x="990" y="36"/>
                        <a:pt x="689" y="0"/>
                        <a:pt x="359" y="0"/>
                      </a:cubicBezTo>
                      <a:close/>
                    </a:path>
                  </a:pathLst>
                </a:custGeom>
                <a:solidFill>
                  <a:srgbClr val="F7D79F"/>
                </a:solidFill>
                <a:ln w="3050" cap="rnd" cmpd="sng">
                  <a:solidFill>
                    <a:srgbClr val="28481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65" name="Google Shape;3865;p25"/>
                <p:cNvSpPr/>
                <p:nvPr/>
              </p:nvSpPr>
              <p:spPr>
                <a:xfrm>
                  <a:off x="8603484" y="1452996"/>
                  <a:ext cx="175740" cy="3074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" h="6997" extrusionOk="0">
                      <a:moveTo>
                        <a:pt x="482" y="1"/>
                      </a:moveTo>
                      <a:cubicBezTo>
                        <a:pt x="280" y="1"/>
                        <a:pt x="81" y="57"/>
                        <a:pt x="29" y="246"/>
                      </a:cubicBezTo>
                      <a:cubicBezTo>
                        <a:pt x="1" y="397"/>
                        <a:pt x="122" y="547"/>
                        <a:pt x="237" y="662"/>
                      </a:cubicBezTo>
                      <a:cubicBezTo>
                        <a:pt x="660" y="1113"/>
                        <a:pt x="1104" y="1558"/>
                        <a:pt x="1434" y="2095"/>
                      </a:cubicBezTo>
                      <a:cubicBezTo>
                        <a:pt x="2330" y="3414"/>
                        <a:pt x="2509" y="5083"/>
                        <a:pt x="2745" y="6667"/>
                      </a:cubicBezTo>
                      <a:cubicBezTo>
                        <a:pt x="2781" y="6818"/>
                        <a:pt x="2838" y="6997"/>
                        <a:pt x="2989" y="6997"/>
                      </a:cubicBezTo>
                      <a:cubicBezTo>
                        <a:pt x="3046" y="6968"/>
                        <a:pt x="3075" y="6932"/>
                        <a:pt x="3139" y="6904"/>
                      </a:cubicBezTo>
                      <a:cubicBezTo>
                        <a:pt x="3584" y="6545"/>
                        <a:pt x="3763" y="5922"/>
                        <a:pt x="3856" y="5320"/>
                      </a:cubicBezTo>
                      <a:cubicBezTo>
                        <a:pt x="3999" y="4188"/>
                        <a:pt x="3856" y="2991"/>
                        <a:pt x="3283" y="1980"/>
                      </a:cubicBezTo>
                      <a:cubicBezTo>
                        <a:pt x="2745" y="991"/>
                        <a:pt x="1764" y="189"/>
                        <a:pt x="631" y="10"/>
                      </a:cubicBezTo>
                      <a:cubicBezTo>
                        <a:pt x="583" y="4"/>
                        <a:pt x="533" y="1"/>
                        <a:pt x="482" y="1"/>
                      </a:cubicBezTo>
                      <a:close/>
                    </a:path>
                  </a:pathLst>
                </a:custGeom>
                <a:solidFill>
                  <a:srgbClr val="F7D79F"/>
                </a:solidFill>
                <a:ln w="3050" cap="rnd" cmpd="sng">
                  <a:solidFill>
                    <a:srgbClr val="28481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66" name="Google Shape;3866;p25"/>
                <p:cNvSpPr/>
                <p:nvPr/>
              </p:nvSpPr>
              <p:spPr>
                <a:xfrm>
                  <a:off x="8682216" y="1509283"/>
                  <a:ext cx="46000" cy="514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7" h="1171" extrusionOk="0">
                      <a:moveTo>
                        <a:pt x="448" y="1"/>
                      </a:moveTo>
                      <a:cubicBezTo>
                        <a:pt x="362" y="1"/>
                        <a:pt x="285" y="33"/>
                        <a:pt x="237" y="97"/>
                      </a:cubicBezTo>
                      <a:cubicBezTo>
                        <a:pt x="208" y="133"/>
                        <a:pt x="179" y="162"/>
                        <a:pt x="151" y="191"/>
                      </a:cubicBezTo>
                      <a:cubicBezTo>
                        <a:pt x="122" y="277"/>
                        <a:pt x="58" y="341"/>
                        <a:pt x="29" y="427"/>
                      </a:cubicBezTo>
                      <a:cubicBezTo>
                        <a:pt x="0" y="549"/>
                        <a:pt x="0" y="671"/>
                        <a:pt x="29" y="757"/>
                      </a:cubicBezTo>
                      <a:cubicBezTo>
                        <a:pt x="58" y="850"/>
                        <a:pt x="93" y="907"/>
                        <a:pt x="151" y="965"/>
                      </a:cubicBezTo>
                      <a:cubicBezTo>
                        <a:pt x="179" y="1029"/>
                        <a:pt x="237" y="1086"/>
                        <a:pt x="301" y="1115"/>
                      </a:cubicBezTo>
                      <a:cubicBezTo>
                        <a:pt x="363" y="1154"/>
                        <a:pt x="435" y="1170"/>
                        <a:pt x="509" y="1170"/>
                      </a:cubicBezTo>
                      <a:cubicBezTo>
                        <a:pt x="614" y="1170"/>
                        <a:pt x="722" y="1137"/>
                        <a:pt x="810" y="1086"/>
                      </a:cubicBezTo>
                      <a:cubicBezTo>
                        <a:pt x="953" y="965"/>
                        <a:pt x="1046" y="785"/>
                        <a:pt x="1046" y="606"/>
                      </a:cubicBezTo>
                      <a:cubicBezTo>
                        <a:pt x="1046" y="427"/>
                        <a:pt x="953" y="248"/>
                        <a:pt x="810" y="133"/>
                      </a:cubicBezTo>
                      <a:cubicBezTo>
                        <a:pt x="717" y="69"/>
                        <a:pt x="631" y="11"/>
                        <a:pt x="538" y="11"/>
                      </a:cubicBezTo>
                      <a:cubicBezTo>
                        <a:pt x="507" y="4"/>
                        <a:pt x="477" y="1"/>
                        <a:pt x="448" y="1"/>
                      </a:cubicBezTo>
                      <a:close/>
                    </a:path>
                  </a:pathLst>
                </a:custGeom>
                <a:solidFill>
                  <a:srgbClr val="F7D79F"/>
                </a:solidFill>
                <a:ln w="3050" cap="rnd" cmpd="sng">
                  <a:solidFill>
                    <a:srgbClr val="28481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67" name="Google Shape;3867;p25"/>
                <p:cNvSpPr/>
                <p:nvPr/>
              </p:nvSpPr>
              <p:spPr>
                <a:xfrm>
                  <a:off x="8642850" y="1473648"/>
                  <a:ext cx="46000" cy="445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7" h="1014" extrusionOk="0">
                      <a:moveTo>
                        <a:pt x="436" y="1"/>
                      </a:moveTo>
                      <a:cubicBezTo>
                        <a:pt x="411" y="1"/>
                        <a:pt x="385" y="5"/>
                        <a:pt x="359" y="13"/>
                      </a:cubicBezTo>
                      <a:cubicBezTo>
                        <a:pt x="273" y="49"/>
                        <a:pt x="180" y="135"/>
                        <a:pt x="122" y="192"/>
                      </a:cubicBezTo>
                      <a:cubicBezTo>
                        <a:pt x="58" y="314"/>
                        <a:pt x="0" y="436"/>
                        <a:pt x="29" y="586"/>
                      </a:cubicBezTo>
                      <a:cubicBezTo>
                        <a:pt x="58" y="765"/>
                        <a:pt x="237" y="880"/>
                        <a:pt x="416" y="973"/>
                      </a:cubicBezTo>
                      <a:cubicBezTo>
                        <a:pt x="462" y="993"/>
                        <a:pt x="504" y="1014"/>
                        <a:pt x="534" y="1014"/>
                      </a:cubicBezTo>
                      <a:cubicBezTo>
                        <a:pt x="547" y="1014"/>
                        <a:pt x="558" y="1010"/>
                        <a:pt x="567" y="1002"/>
                      </a:cubicBezTo>
                      <a:cubicBezTo>
                        <a:pt x="660" y="1002"/>
                        <a:pt x="717" y="973"/>
                        <a:pt x="774" y="908"/>
                      </a:cubicBezTo>
                      <a:cubicBezTo>
                        <a:pt x="925" y="765"/>
                        <a:pt x="1047" y="586"/>
                        <a:pt x="989" y="407"/>
                      </a:cubicBezTo>
                      <a:cubicBezTo>
                        <a:pt x="954" y="228"/>
                        <a:pt x="774" y="106"/>
                        <a:pt x="595" y="49"/>
                      </a:cubicBezTo>
                      <a:cubicBezTo>
                        <a:pt x="554" y="23"/>
                        <a:pt x="499" y="1"/>
                        <a:pt x="436" y="1"/>
                      </a:cubicBezTo>
                      <a:close/>
                    </a:path>
                  </a:pathLst>
                </a:custGeom>
                <a:solidFill>
                  <a:srgbClr val="F7D79F"/>
                </a:solidFill>
                <a:ln w="3050" cap="rnd" cmpd="sng">
                  <a:solidFill>
                    <a:srgbClr val="28481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68" name="Google Shape;3868;p25"/>
                <p:cNvSpPr/>
                <p:nvPr/>
              </p:nvSpPr>
              <p:spPr>
                <a:xfrm>
                  <a:off x="8716221" y="1626603"/>
                  <a:ext cx="48812" cy="41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1" h="935" extrusionOk="0">
                      <a:moveTo>
                        <a:pt x="538" y="0"/>
                      </a:moveTo>
                      <a:cubicBezTo>
                        <a:pt x="394" y="0"/>
                        <a:pt x="244" y="58"/>
                        <a:pt x="151" y="179"/>
                      </a:cubicBezTo>
                      <a:cubicBezTo>
                        <a:pt x="122" y="208"/>
                        <a:pt x="93" y="265"/>
                        <a:pt x="65" y="294"/>
                      </a:cubicBezTo>
                      <a:cubicBezTo>
                        <a:pt x="36" y="444"/>
                        <a:pt x="0" y="444"/>
                        <a:pt x="93" y="595"/>
                      </a:cubicBezTo>
                      <a:cubicBezTo>
                        <a:pt x="151" y="774"/>
                        <a:pt x="301" y="896"/>
                        <a:pt x="480" y="925"/>
                      </a:cubicBezTo>
                      <a:cubicBezTo>
                        <a:pt x="515" y="931"/>
                        <a:pt x="554" y="935"/>
                        <a:pt x="593" y="935"/>
                      </a:cubicBezTo>
                      <a:cubicBezTo>
                        <a:pt x="723" y="935"/>
                        <a:pt x="867" y="896"/>
                        <a:pt x="960" y="803"/>
                      </a:cubicBezTo>
                      <a:cubicBezTo>
                        <a:pt x="1075" y="652"/>
                        <a:pt x="1111" y="473"/>
                        <a:pt x="1046" y="294"/>
                      </a:cubicBezTo>
                      <a:cubicBezTo>
                        <a:pt x="1018" y="237"/>
                        <a:pt x="989" y="208"/>
                        <a:pt x="960" y="151"/>
                      </a:cubicBezTo>
                      <a:cubicBezTo>
                        <a:pt x="839" y="58"/>
                        <a:pt x="688" y="0"/>
                        <a:pt x="538" y="0"/>
                      </a:cubicBezTo>
                      <a:close/>
                    </a:path>
                  </a:pathLst>
                </a:custGeom>
                <a:solidFill>
                  <a:srgbClr val="F7D79F"/>
                </a:solidFill>
                <a:ln w="3050" cap="rnd" cmpd="sng">
                  <a:solidFill>
                    <a:srgbClr val="28481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69" name="Google Shape;3869;p25"/>
                <p:cNvSpPr/>
                <p:nvPr/>
              </p:nvSpPr>
              <p:spPr>
                <a:xfrm>
                  <a:off x="8709895" y="1569964"/>
                  <a:ext cx="47274" cy="46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6" h="1048" extrusionOk="0">
                      <a:moveTo>
                        <a:pt x="446" y="1"/>
                      </a:moveTo>
                      <a:cubicBezTo>
                        <a:pt x="384" y="1"/>
                        <a:pt x="323" y="11"/>
                        <a:pt x="266" y="35"/>
                      </a:cubicBezTo>
                      <a:cubicBezTo>
                        <a:pt x="237" y="64"/>
                        <a:pt x="180" y="92"/>
                        <a:pt x="144" y="121"/>
                      </a:cubicBezTo>
                      <a:cubicBezTo>
                        <a:pt x="29" y="243"/>
                        <a:pt x="1" y="243"/>
                        <a:pt x="1" y="422"/>
                      </a:cubicBezTo>
                      <a:cubicBezTo>
                        <a:pt x="1" y="601"/>
                        <a:pt x="58" y="780"/>
                        <a:pt x="209" y="902"/>
                      </a:cubicBezTo>
                      <a:cubicBezTo>
                        <a:pt x="287" y="1000"/>
                        <a:pt x="412" y="1048"/>
                        <a:pt x="540" y="1048"/>
                      </a:cubicBezTo>
                      <a:cubicBezTo>
                        <a:pt x="600" y="1048"/>
                        <a:pt x="661" y="1037"/>
                        <a:pt x="717" y="1017"/>
                      </a:cubicBezTo>
                      <a:cubicBezTo>
                        <a:pt x="897" y="988"/>
                        <a:pt x="1040" y="809"/>
                        <a:pt x="1076" y="630"/>
                      </a:cubicBezTo>
                      <a:cubicBezTo>
                        <a:pt x="1076" y="573"/>
                        <a:pt x="1076" y="508"/>
                        <a:pt x="1040" y="451"/>
                      </a:cubicBezTo>
                      <a:cubicBezTo>
                        <a:pt x="1011" y="272"/>
                        <a:pt x="897" y="150"/>
                        <a:pt x="746" y="64"/>
                      </a:cubicBezTo>
                      <a:cubicBezTo>
                        <a:pt x="652" y="28"/>
                        <a:pt x="548" y="1"/>
                        <a:pt x="446" y="1"/>
                      </a:cubicBezTo>
                      <a:close/>
                    </a:path>
                  </a:pathLst>
                </a:custGeom>
                <a:solidFill>
                  <a:srgbClr val="F7D79F"/>
                </a:solidFill>
                <a:ln w="3050" cap="rnd" cmpd="sng">
                  <a:solidFill>
                    <a:srgbClr val="28481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70" name="Google Shape;3870;p25"/>
                <p:cNvSpPr/>
                <p:nvPr/>
              </p:nvSpPr>
              <p:spPr>
                <a:xfrm>
                  <a:off x="8721537" y="1679067"/>
                  <a:ext cx="40684" cy="379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6" h="863" extrusionOk="0">
                      <a:moveTo>
                        <a:pt x="418" y="1"/>
                      </a:moveTo>
                      <a:cubicBezTo>
                        <a:pt x="331" y="1"/>
                        <a:pt x="247" y="22"/>
                        <a:pt x="180" y="89"/>
                      </a:cubicBezTo>
                      <a:cubicBezTo>
                        <a:pt x="151" y="118"/>
                        <a:pt x="123" y="146"/>
                        <a:pt x="94" y="175"/>
                      </a:cubicBezTo>
                      <a:cubicBezTo>
                        <a:pt x="1" y="419"/>
                        <a:pt x="123" y="684"/>
                        <a:pt x="331" y="806"/>
                      </a:cubicBezTo>
                      <a:cubicBezTo>
                        <a:pt x="388" y="834"/>
                        <a:pt x="481" y="863"/>
                        <a:pt x="538" y="863"/>
                      </a:cubicBezTo>
                      <a:cubicBezTo>
                        <a:pt x="660" y="863"/>
                        <a:pt x="775" y="777"/>
                        <a:pt x="839" y="684"/>
                      </a:cubicBezTo>
                      <a:cubicBezTo>
                        <a:pt x="897" y="598"/>
                        <a:pt x="925" y="476"/>
                        <a:pt x="897" y="354"/>
                      </a:cubicBezTo>
                      <a:cubicBezTo>
                        <a:pt x="897" y="268"/>
                        <a:pt x="868" y="211"/>
                        <a:pt x="811" y="146"/>
                      </a:cubicBezTo>
                      <a:cubicBezTo>
                        <a:pt x="746" y="89"/>
                        <a:pt x="689" y="60"/>
                        <a:pt x="632" y="32"/>
                      </a:cubicBezTo>
                      <a:cubicBezTo>
                        <a:pt x="564" y="15"/>
                        <a:pt x="490" y="1"/>
                        <a:pt x="418" y="1"/>
                      </a:cubicBezTo>
                      <a:close/>
                    </a:path>
                  </a:pathLst>
                </a:custGeom>
                <a:solidFill>
                  <a:srgbClr val="F7D79F"/>
                </a:solidFill>
                <a:ln w="3050" cap="rnd" cmpd="sng">
                  <a:solidFill>
                    <a:srgbClr val="28481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871" name="Google Shape;3871;p25"/>
              <p:cNvGrpSpPr/>
              <p:nvPr/>
            </p:nvGrpSpPr>
            <p:grpSpPr>
              <a:xfrm flipH="1">
                <a:off x="702658" y="419657"/>
                <a:ext cx="309865" cy="228330"/>
                <a:chOff x="839912" y="352470"/>
                <a:chExt cx="309865" cy="228330"/>
              </a:xfrm>
            </p:grpSpPr>
            <p:sp>
              <p:nvSpPr>
                <p:cNvPr id="3872" name="Google Shape;3872;p25"/>
                <p:cNvSpPr/>
                <p:nvPr/>
              </p:nvSpPr>
              <p:spPr>
                <a:xfrm rot="5400000" flipH="1">
                  <a:off x="1114167" y="545190"/>
                  <a:ext cx="56720" cy="1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1" h="330" extrusionOk="0">
                      <a:moveTo>
                        <a:pt x="359" y="0"/>
                      </a:moveTo>
                      <a:cubicBezTo>
                        <a:pt x="216" y="0"/>
                        <a:pt x="1" y="65"/>
                        <a:pt x="1" y="244"/>
                      </a:cubicBezTo>
                      <a:cubicBezTo>
                        <a:pt x="107" y="237"/>
                        <a:pt x="210" y="233"/>
                        <a:pt x="312" y="233"/>
                      </a:cubicBezTo>
                      <a:cubicBezTo>
                        <a:pt x="619" y="233"/>
                        <a:pt x="915" y="265"/>
                        <a:pt x="1226" y="330"/>
                      </a:cubicBezTo>
                      <a:cubicBezTo>
                        <a:pt x="1226" y="244"/>
                        <a:pt x="1255" y="179"/>
                        <a:pt x="1291" y="122"/>
                      </a:cubicBezTo>
                      <a:cubicBezTo>
                        <a:pt x="990" y="36"/>
                        <a:pt x="689" y="0"/>
                        <a:pt x="359" y="0"/>
                      </a:cubicBezTo>
                      <a:close/>
                    </a:path>
                  </a:pathLst>
                </a:custGeom>
                <a:solidFill>
                  <a:srgbClr val="F7D79F"/>
                </a:solidFill>
                <a:ln w="3050" cap="rnd" cmpd="sng">
                  <a:solidFill>
                    <a:srgbClr val="28481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73" name="Google Shape;3873;p25"/>
                <p:cNvSpPr/>
                <p:nvPr/>
              </p:nvSpPr>
              <p:spPr>
                <a:xfrm rot="5400000" flipH="1">
                  <a:off x="905766" y="286616"/>
                  <a:ext cx="175740" cy="3074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" h="6997" extrusionOk="0">
                      <a:moveTo>
                        <a:pt x="482" y="1"/>
                      </a:moveTo>
                      <a:cubicBezTo>
                        <a:pt x="280" y="1"/>
                        <a:pt x="81" y="57"/>
                        <a:pt x="29" y="246"/>
                      </a:cubicBezTo>
                      <a:cubicBezTo>
                        <a:pt x="1" y="397"/>
                        <a:pt x="122" y="547"/>
                        <a:pt x="237" y="662"/>
                      </a:cubicBezTo>
                      <a:cubicBezTo>
                        <a:pt x="660" y="1113"/>
                        <a:pt x="1104" y="1558"/>
                        <a:pt x="1434" y="2095"/>
                      </a:cubicBezTo>
                      <a:cubicBezTo>
                        <a:pt x="2330" y="3414"/>
                        <a:pt x="2509" y="5083"/>
                        <a:pt x="2745" y="6667"/>
                      </a:cubicBezTo>
                      <a:cubicBezTo>
                        <a:pt x="2781" y="6818"/>
                        <a:pt x="2838" y="6997"/>
                        <a:pt x="2989" y="6997"/>
                      </a:cubicBezTo>
                      <a:cubicBezTo>
                        <a:pt x="3046" y="6968"/>
                        <a:pt x="3075" y="6932"/>
                        <a:pt x="3139" y="6904"/>
                      </a:cubicBezTo>
                      <a:cubicBezTo>
                        <a:pt x="3584" y="6545"/>
                        <a:pt x="3763" y="5922"/>
                        <a:pt x="3856" y="5320"/>
                      </a:cubicBezTo>
                      <a:cubicBezTo>
                        <a:pt x="3999" y="4188"/>
                        <a:pt x="3856" y="2991"/>
                        <a:pt x="3283" y="1980"/>
                      </a:cubicBezTo>
                      <a:cubicBezTo>
                        <a:pt x="2745" y="991"/>
                        <a:pt x="1764" y="189"/>
                        <a:pt x="631" y="10"/>
                      </a:cubicBezTo>
                      <a:cubicBezTo>
                        <a:pt x="583" y="4"/>
                        <a:pt x="533" y="1"/>
                        <a:pt x="482" y="1"/>
                      </a:cubicBezTo>
                      <a:close/>
                    </a:path>
                  </a:pathLst>
                </a:custGeom>
                <a:solidFill>
                  <a:srgbClr val="F7D79F"/>
                </a:solidFill>
                <a:ln w="3050" cap="rnd" cmpd="sng">
                  <a:solidFill>
                    <a:srgbClr val="28481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74" name="Google Shape;3874;p25"/>
                <p:cNvSpPr/>
                <p:nvPr/>
              </p:nvSpPr>
              <p:spPr>
                <a:xfrm rot="5400000" flipH="1">
                  <a:off x="1042346" y="400751"/>
                  <a:ext cx="46000" cy="514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7" h="1171" extrusionOk="0">
                      <a:moveTo>
                        <a:pt x="448" y="1"/>
                      </a:moveTo>
                      <a:cubicBezTo>
                        <a:pt x="362" y="1"/>
                        <a:pt x="285" y="33"/>
                        <a:pt x="237" y="97"/>
                      </a:cubicBezTo>
                      <a:cubicBezTo>
                        <a:pt x="208" y="133"/>
                        <a:pt x="179" y="162"/>
                        <a:pt x="151" y="191"/>
                      </a:cubicBezTo>
                      <a:cubicBezTo>
                        <a:pt x="122" y="277"/>
                        <a:pt x="58" y="341"/>
                        <a:pt x="29" y="427"/>
                      </a:cubicBezTo>
                      <a:cubicBezTo>
                        <a:pt x="0" y="549"/>
                        <a:pt x="0" y="671"/>
                        <a:pt x="29" y="757"/>
                      </a:cubicBezTo>
                      <a:cubicBezTo>
                        <a:pt x="58" y="850"/>
                        <a:pt x="93" y="907"/>
                        <a:pt x="151" y="965"/>
                      </a:cubicBezTo>
                      <a:cubicBezTo>
                        <a:pt x="179" y="1029"/>
                        <a:pt x="237" y="1086"/>
                        <a:pt x="301" y="1115"/>
                      </a:cubicBezTo>
                      <a:cubicBezTo>
                        <a:pt x="363" y="1154"/>
                        <a:pt x="435" y="1170"/>
                        <a:pt x="509" y="1170"/>
                      </a:cubicBezTo>
                      <a:cubicBezTo>
                        <a:pt x="614" y="1170"/>
                        <a:pt x="722" y="1137"/>
                        <a:pt x="810" y="1086"/>
                      </a:cubicBezTo>
                      <a:cubicBezTo>
                        <a:pt x="953" y="965"/>
                        <a:pt x="1046" y="785"/>
                        <a:pt x="1046" y="606"/>
                      </a:cubicBezTo>
                      <a:cubicBezTo>
                        <a:pt x="1046" y="427"/>
                        <a:pt x="953" y="248"/>
                        <a:pt x="810" y="133"/>
                      </a:cubicBezTo>
                      <a:cubicBezTo>
                        <a:pt x="717" y="69"/>
                        <a:pt x="631" y="11"/>
                        <a:pt x="538" y="11"/>
                      </a:cubicBezTo>
                      <a:cubicBezTo>
                        <a:pt x="507" y="4"/>
                        <a:pt x="477" y="1"/>
                        <a:pt x="448" y="1"/>
                      </a:cubicBezTo>
                      <a:close/>
                    </a:path>
                  </a:pathLst>
                </a:custGeom>
                <a:solidFill>
                  <a:srgbClr val="F7D79F"/>
                </a:solidFill>
                <a:ln w="3050" cap="rnd" cmpd="sng">
                  <a:solidFill>
                    <a:srgbClr val="28481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75" name="Google Shape;3875;p25"/>
                <p:cNvSpPr/>
                <p:nvPr/>
              </p:nvSpPr>
              <p:spPr>
                <a:xfrm rot="5400000" flipH="1">
                  <a:off x="1081431" y="443566"/>
                  <a:ext cx="46000" cy="445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7" h="1014" extrusionOk="0">
                      <a:moveTo>
                        <a:pt x="436" y="1"/>
                      </a:moveTo>
                      <a:cubicBezTo>
                        <a:pt x="411" y="1"/>
                        <a:pt x="385" y="5"/>
                        <a:pt x="359" y="13"/>
                      </a:cubicBezTo>
                      <a:cubicBezTo>
                        <a:pt x="273" y="49"/>
                        <a:pt x="180" y="135"/>
                        <a:pt x="122" y="192"/>
                      </a:cubicBezTo>
                      <a:cubicBezTo>
                        <a:pt x="58" y="314"/>
                        <a:pt x="0" y="436"/>
                        <a:pt x="29" y="586"/>
                      </a:cubicBezTo>
                      <a:cubicBezTo>
                        <a:pt x="58" y="765"/>
                        <a:pt x="237" y="880"/>
                        <a:pt x="416" y="973"/>
                      </a:cubicBezTo>
                      <a:cubicBezTo>
                        <a:pt x="462" y="993"/>
                        <a:pt x="504" y="1014"/>
                        <a:pt x="534" y="1014"/>
                      </a:cubicBezTo>
                      <a:cubicBezTo>
                        <a:pt x="547" y="1014"/>
                        <a:pt x="558" y="1010"/>
                        <a:pt x="567" y="1002"/>
                      </a:cubicBezTo>
                      <a:cubicBezTo>
                        <a:pt x="660" y="1002"/>
                        <a:pt x="717" y="973"/>
                        <a:pt x="774" y="908"/>
                      </a:cubicBezTo>
                      <a:cubicBezTo>
                        <a:pt x="925" y="765"/>
                        <a:pt x="1047" y="586"/>
                        <a:pt x="989" y="407"/>
                      </a:cubicBezTo>
                      <a:cubicBezTo>
                        <a:pt x="954" y="228"/>
                        <a:pt x="774" y="106"/>
                        <a:pt x="595" y="49"/>
                      </a:cubicBezTo>
                      <a:cubicBezTo>
                        <a:pt x="554" y="23"/>
                        <a:pt x="499" y="1"/>
                        <a:pt x="436" y="1"/>
                      </a:cubicBezTo>
                      <a:close/>
                    </a:path>
                  </a:pathLst>
                </a:custGeom>
                <a:solidFill>
                  <a:srgbClr val="F7D79F"/>
                </a:solidFill>
                <a:ln w="3050" cap="rnd" cmpd="sng">
                  <a:solidFill>
                    <a:srgbClr val="28481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76" name="Google Shape;3876;p25"/>
                <p:cNvSpPr/>
                <p:nvPr/>
              </p:nvSpPr>
              <p:spPr>
                <a:xfrm rot="5400000" flipH="1">
                  <a:off x="928805" y="370525"/>
                  <a:ext cx="48812" cy="41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1" h="935" extrusionOk="0">
                      <a:moveTo>
                        <a:pt x="538" y="0"/>
                      </a:moveTo>
                      <a:cubicBezTo>
                        <a:pt x="394" y="0"/>
                        <a:pt x="244" y="58"/>
                        <a:pt x="151" y="179"/>
                      </a:cubicBezTo>
                      <a:cubicBezTo>
                        <a:pt x="122" y="208"/>
                        <a:pt x="93" y="265"/>
                        <a:pt x="65" y="294"/>
                      </a:cubicBezTo>
                      <a:cubicBezTo>
                        <a:pt x="36" y="444"/>
                        <a:pt x="0" y="444"/>
                        <a:pt x="93" y="595"/>
                      </a:cubicBezTo>
                      <a:cubicBezTo>
                        <a:pt x="151" y="774"/>
                        <a:pt x="301" y="896"/>
                        <a:pt x="480" y="925"/>
                      </a:cubicBezTo>
                      <a:cubicBezTo>
                        <a:pt x="515" y="931"/>
                        <a:pt x="554" y="935"/>
                        <a:pt x="593" y="935"/>
                      </a:cubicBezTo>
                      <a:cubicBezTo>
                        <a:pt x="723" y="935"/>
                        <a:pt x="867" y="896"/>
                        <a:pt x="960" y="803"/>
                      </a:cubicBezTo>
                      <a:cubicBezTo>
                        <a:pt x="1075" y="652"/>
                        <a:pt x="1111" y="473"/>
                        <a:pt x="1046" y="294"/>
                      </a:cubicBezTo>
                      <a:cubicBezTo>
                        <a:pt x="1018" y="237"/>
                        <a:pt x="989" y="208"/>
                        <a:pt x="960" y="151"/>
                      </a:cubicBezTo>
                      <a:cubicBezTo>
                        <a:pt x="839" y="58"/>
                        <a:pt x="688" y="0"/>
                        <a:pt x="538" y="0"/>
                      </a:cubicBezTo>
                      <a:close/>
                    </a:path>
                  </a:pathLst>
                </a:custGeom>
                <a:solidFill>
                  <a:srgbClr val="F7D79F"/>
                </a:solidFill>
                <a:ln w="3050" cap="rnd" cmpd="sng">
                  <a:solidFill>
                    <a:srgbClr val="28481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77" name="Google Shape;3877;p25"/>
                <p:cNvSpPr/>
                <p:nvPr/>
              </p:nvSpPr>
              <p:spPr>
                <a:xfrm rot="5400000" flipH="1">
                  <a:off x="983730" y="375137"/>
                  <a:ext cx="47274" cy="46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6" h="1048" extrusionOk="0">
                      <a:moveTo>
                        <a:pt x="446" y="1"/>
                      </a:moveTo>
                      <a:cubicBezTo>
                        <a:pt x="384" y="1"/>
                        <a:pt x="323" y="11"/>
                        <a:pt x="266" y="35"/>
                      </a:cubicBezTo>
                      <a:cubicBezTo>
                        <a:pt x="237" y="64"/>
                        <a:pt x="180" y="92"/>
                        <a:pt x="144" y="121"/>
                      </a:cubicBezTo>
                      <a:cubicBezTo>
                        <a:pt x="29" y="243"/>
                        <a:pt x="1" y="243"/>
                        <a:pt x="1" y="422"/>
                      </a:cubicBezTo>
                      <a:cubicBezTo>
                        <a:pt x="1" y="601"/>
                        <a:pt x="58" y="780"/>
                        <a:pt x="209" y="902"/>
                      </a:cubicBezTo>
                      <a:cubicBezTo>
                        <a:pt x="287" y="1000"/>
                        <a:pt x="412" y="1048"/>
                        <a:pt x="540" y="1048"/>
                      </a:cubicBezTo>
                      <a:cubicBezTo>
                        <a:pt x="600" y="1048"/>
                        <a:pt x="661" y="1037"/>
                        <a:pt x="717" y="1017"/>
                      </a:cubicBezTo>
                      <a:cubicBezTo>
                        <a:pt x="897" y="988"/>
                        <a:pt x="1040" y="809"/>
                        <a:pt x="1076" y="630"/>
                      </a:cubicBezTo>
                      <a:cubicBezTo>
                        <a:pt x="1076" y="573"/>
                        <a:pt x="1076" y="508"/>
                        <a:pt x="1040" y="451"/>
                      </a:cubicBezTo>
                      <a:cubicBezTo>
                        <a:pt x="1011" y="272"/>
                        <a:pt x="897" y="150"/>
                        <a:pt x="746" y="64"/>
                      </a:cubicBezTo>
                      <a:cubicBezTo>
                        <a:pt x="652" y="28"/>
                        <a:pt x="548" y="1"/>
                        <a:pt x="446" y="1"/>
                      </a:cubicBezTo>
                      <a:close/>
                    </a:path>
                  </a:pathLst>
                </a:custGeom>
                <a:solidFill>
                  <a:srgbClr val="F7D79F"/>
                </a:solidFill>
                <a:ln w="3050" cap="rnd" cmpd="sng">
                  <a:solidFill>
                    <a:srgbClr val="28481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78" name="Google Shape;3878;p25"/>
                <p:cNvSpPr/>
                <p:nvPr/>
              </p:nvSpPr>
              <p:spPr>
                <a:xfrm rot="5400000" flipH="1">
                  <a:off x="881987" y="370854"/>
                  <a:ext cx="40684" cy="379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6" h="863" extrusionOk="0">
                      <a:moveTo>
                        <a:pt x="418" y="1"/>
                      </a:moveTo>
                      <a:cubicBezTo>
                        <a:pt x="331" y="1"/>
                        <a:pt x="247" y="22"/>
                        <a:pt x="180" y="89"/>
                      </a:cubicBezTo>
                      <a:cubicBezTo>
                        <a:pt x="151" y="118"/>
                        <a:pt x="123" y="146"/>
                        <a:pt x="94" y="175"/>
                      </a:cubicBezTo>
                      <a:cubicBezTo>
                        <a:pt x="1" y="419"/>
                        <a:pt x="123" y="684"/>
                        <a:pt x="331" y="806"/>
                      </a:cubicBezTo>
                      <a:cubicBezTo>
                        <a:pt x="388" y="834"/>
                        <a:pt x="481" y="863"/>
                        <a:pt x="538" y="863"/>
                      </a:cubicBezTo>
                      <a:cubicBezTo>
                        <a:pt x="660" y="863"/>
                        <a:pt x="775" y="777"/>
                        <a:pt x="839" y="684"/>
                      </a:cubicBezTo>
                      <a:cubicBezTo>
                        <a:pt x="897" y="598"/>
                        <a:pt x="925" y="476"/>
                        <a:pt x="897" y="354"/>
                      </a:cubicBezTo>
                      <a:cubicBezTo>
                        <a:pt x="897" y="268"/>
                        <a:pt x="868" y="211"/>
                        <a:pt x="811" y="146"/>
                      </a:cubicBezTo>
                      <a:cubicBezTo>
                        <a:pt x="746" y="89"/>
                        <a:pt x="689" y="60"/>
                        <a:pt x="632" y="32"/>
                      </a:cubicBezTo>
                      <a:cubicBezTo>
                        <a:pt x="564" y="15"/>
                        <a:pt x="490" y="1"/>
                        <a:pt x="418" y="1"/>
                      </a:cubicBezTo>
                      <a:close/>
                    </a:path>
                  </a:pathLst>
                </a:custGeom>
                <a:solidFill>
                  <a:srgbClr val="F7D79F"/>
                </a:solidFill>
                <a:ln w="3050" cap="rnd" cmpd="sng">
                  <a:solidFill>
                    <a:srgbClr val="28481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879" name="Google Shape;3879;p25"/>
              <p:cNvSpPr/>
              <p:nvPr/>
            </p:nvSpPr>
            <p:spPr>
              <a:xfrm flipH="1">
                <a:off x="336320" y="2244357"/>
                <a:ext cx="73415" cy="69337"/>
              </a:xfrm>
              <a:custGeom>
                <a:avLst/>
                <a:gdLst/>
                <a:ahLst/>
                <a:cxnLst/>
                <a:rect l="l" t="t" r="r" b="b"/>
                <a:pathLst>
                  <a:path w="1671" h="1578" fill="none" extrusionOk="0">
                    <a:moveTo>
                      <a:pt x="302" y="237"/>
                    </a:moveTo>
                    <a:cubicBezTo>
                      <a:pt x="122" y="417"/>
                      <a:pt x="1" y="682"/>
                      <a:pt x="1" y="954"/>
                    </a:cubicBezTo>
                    <a:cubicBezTo>
                      <a:pt x="1" y="1011"/>
                      <a:pt x="1" y="1105"/>
                      <a:pt x="29" y="1162"/>
                    </a:cubicBezTo>
                    <a:cubicBezTo>
                      <a:pt x="58" y="1255"/>
                      <a:pt x="122" y="1312"/>
                      <a:pt x="208" y="1341"/>
                    </a:cubicBezTo>
                    <a:cubicBezTo>
                      <a:pt x="416" y="1520"/>
                      <a:pt x="660" y="1578"/>
                      <a:pt x="925" y="1578"/>
                    </a:cubicBezTo>
                    <a:cubicBezTo>
                      <a:pt x="1018" y="1578"/>
                      <a:pt x="1076" y="1578"/>
                      <a:pt x="1162" y="1549"/>
                    </a:cubicBezTo>
                    <a:cubicBezTo>
                      <a:pt x="1462" y="1463"/>
                      <a:pt x="1670" y="1162"/>
                      <a:pt x="1670" y="861"/>
                    </a:cubicBezTo>
                    <a:cubicBezTo>
                      <a:pt x="1670" y="538"/>
                      <a:pt x="1462" y="237"/>
                      <a:pt x="1197" y="116"/>
                    </a:cubicBezTo>
                    <a:cubicBezTo>
                      <a:pt x="896" y="1"/>
                      <a:pt x="538" y="58"/>
                      <a:pt x="302" y="237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0" name="Google Shape;3880;p25"/>
              <p:cNvSpPr/>
              <p:nvPr/>
            </p:nvSpPr>
            <p:spPr>
              <a:xfrm flipH="1">
                <a:off x="110625" y="61921"/>
                <a:ext cx="275516" cy="363428"/>
              </a:xfrm>
              <a:custGeom>
                <a:avLst/>
                <a:gdLst/>
                <a:ahLst/>
                <a:cxnLst/>
                <a:rect l="l" t="t" r="r" b="b"/>
                <a:pathLst>
                  <a:path w="6271" h="8271" fill="none" extrusionOk="0">
                    <a:moveTo>
                      <a:pt x="1641" y="8270"/>
                    </a:moveTo>
                    <a:cubicBezTo>
                      <a:pt x="2716" y="6866"/>
                      <a:pt x="4328" y="5913"/>
                      <a:pt x="6091" y="5640"/>
                    </a:cubicBezTo>
                    <a:cubicBezTo>
                      <a:pt x="6271" y="5225"/>
                      <a:pt x="6091" y="4744"/>
                      <a:pt x="5884" y="4329"/>
                    </a:cubicBezTo>
                    <a:cubicBezTo>
                      <a:pt x="5848" y="4271"/>
                      <a:pt x="5819" y="4178"/>
                      <a:pt x="5762" y="4150"/>
                    </a:cubicBezTo>
                    <a:cubicBezTo>
                      <a:pt x="5669" y="4121"/>
                      <a:pt x="5554" y="4150"/>
                      <a:pt x="5461" y="4207"/>
                    </a:cubicBezTo>
                    <a:cubicBezTo>
                      <a:pt x="4207" y="4866"/>
                      <a:pt x="3282" y="5497"/>
                      <a:pt x="2121" y="6328"/>
                    </a:cubicBezTo>
                    <a:cubicBezTo>
                      <a:pt x="3103" y="4300"/>
                      <a:pt x="3913" y="2867"/>
                      <a:pt x="4809" y="688"/>
                    </a:cubicBezTo>
                    <a:cubicBezTo>
                      <a:pt x="4479" y="387"/>
                      <a:pt x="4092" y="151"/>
                      <a:pt x="3669" y="0"/>
                    </a:cubicBezTo>
                    <a:cubicBezTo>
                      <a:pt x="2745" y="1849"/>
                      <a:pt x="1999" y="3970"/>
                      <a:pt x="1254" y="5913"/>
                    </a:cubicBezTo>
                    <a:cubicBezTo>
                      <a:pt x="1519" y="4508"/>
                      <a:pt x="1612" y="2924"/>
                      <a:pt x="1727" y="1462"/>
                    </a:cubicBezTo>
                    <a:cubicBezTo>
                      <a:pt x="1132" y="1520"/>
                      <a:pt x="566" y="1641"/>
                      <a:pt x="0" y="1821"/>
                    </a:cubicBezTo>
                    <a:cubicBezTo>
                      <a:pt x="150" y="3763"/>
                      <a:pt x="265" y="5733"/>
                      <a:pt x="330" y="7675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1" name="Google Shape;3881;p25"/>
              <p:cNvSpPr/>
              <p:nvPr/>
            </p:nvSpPr>
            <p:spPr>
              <a:xfrm flipH="1">
                <a:off x="325995" y="301877"/>
                <a:ext cx="35280" cy="102380"/>
              </a:xfrm>
              <a:custGeom>
                <a:avLst/>
                <a:gdLst/>
                <a:ahLst/>
                <a:cxnLst/>
                <a:rect l="l" t="t" r="r" b="b"/>
                <a:pathLst>
                  <a:path w="803" h="2330" fill="none" extrusionOk="0">
                    <a:moveTo>
                      <a:pt x="803" y="0"/>
                    </a:moveTo>
                    <a:cubicBezTo>
                      <a:pt x="566" y="781"/>
                      <a:pt x="330" y="1555"/>
                      <a:pt x="0" y="2329"/>
                    </a:cubicBezTo>
                  </a:path>
                </a:pathLst>
              </a:custGeom>
              <a:solidFill>
                <a:srgbClr val="7FAA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2" name="Google Shape;3882;p25"/>
              <p:cNvSpPr/>
              <p:nvPr/>
            </p:nvSpPr>
            <p:spPr>
              <a:xfrm flipH="1">
                <a:off x="281269" y="316334"/>
                <a:ext cx="55138" cy="101150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2302" fill="none" extrusionOk="0">
                    <a:moveTo>
                      <a:pt x="1254" y="1"/>
                    </a:moveTo>
                    <a:cubicBezTo>
                      <a:pt x="925" y="717"/>
                      <a:pt x="416" y="1613"/>
                      <a:pt x="0" y="2301"/>
                    </a:cubicBezTo>
                  </a:path>
                </a:pathLst>
              </a:custGeom>
              <a:solidFill>
                <a:srgbClr val="7FAA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3" name="Google Shape;3883;p25"/>
              <p:cNvSpPr/>
              <p:nvPr/>
            </p:nvSpPr>
            <p:spPr>
              <a:xfrm flipH="1">
                <a:off x="308684" y="395074"/>
                <a:ext cx="283381" cy="512999"/>
              </a:xfrm>
              <a:custGeom>
                <a:avLst/>
                <a:gdLst/>
                <a:ahLst/>
                <a:cxnLst/>
                <a:rect l="l" t="t" r="r" b="b"/>
                <a:pathLst>
                  <a:path w="6450" h="11675" fill="none" extrusionOk="0">
                    <a:moveTo>
                      <a:pt x="2265" y="11560"/>
                    </a:moveTo>
                    <a:cubicBezTo>
                      <a:pt x="2179" y="11674"/>
                      <a:pt x="2000" y="11674"/>
                      <a:pt x="1849" y="11674"/>
                    </a:cubicBezTo>
                    <a:cubicBezTo>
                      <a:pt x="1462" y="11674"/>
                      <a:pt x="1039" y="11674"/>
                      <a:pt x="681" y="11531"/>
                    </a:cubicBezTo>
                    <a:cubicBezTo>
                      <a:pt x="294" y="11380"/>
                      <a:pt x="0" y="11022"/>
                      <a:pt x="0" y="10635"/>
                    </a:cubicBezTo>
                    <a:cubicBezTo>
                      <a:pt x="0" y="10391"/>
                      <a:pt x="115" y="10184"/>
                      <a:pt x="208" y="9976"/>
                    </a:cubicBezTo>
                    <a:cubicBezTo>
                      <a:pt x="1878" y="6722"/>
                      <a:pt x="3404" y="3376"/>
                      <a:pt x="4837" y="0"/>
                    </a:cubicBezTo>
                    <a:cubicBezTo>
                      <a:pt x="5339" y="330"/>
                      <a:pt x="5877" y="566"/>
                      <a:pt x="6450" y="717"/>
                    </a:cubicBezTo>
                    <a:cubicBezTo>
                      <a:pt x="5762" y="2272"/>
                      <a:pt x="5074" y="3791"/>
                      <a:pt x="4357" y="5318"/>
                    </a:cubicBezTo>
                    <a:cubicBezTo>
                      <a:pt x="3519" y="7231"/>
                      <a:pt x="2623" y="9166"/>
                      <a:pt x="2387" y="11230"/>
                    </a:cubicBezTo>
                    <a:cubicBezTo>
                      <a:pt x="2358" y="11352"/>
                      <a:pt x="2358" y="11466"/>
                      <a:pt x="2265" y="1156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4" name="Google Shape;3884;p25"/>
              <p:cNvSpPr/>
              <p:nvPr/>
            </p:nvSpPr>
            <p:spPr>
              <a:xfrm flipH="1">
                <a:off x="320634" y="422756"/>
                <a:ext cx="194325" cy="489404"/>
              </a:xfrm>
              <a:custGeom>
                <a:avLst/>
                <a:gdLst/>
                <a:ahLst/>
                <a:cxnLst/>
                <a:rect l="l" t="t" r="r" b="b"/>
                <a:pathLst>
                  <a:path w="4423" h="11138" fill="none" extrusionOk="0">
                    <a:moveTo>
                      <a:pt x="4423" y="1"/>
                    </a:moveTo>
                    <a:cubicBezTo>
                      <a:pt x="3319" y="2445"/>
                      <a:pt x="2244" y="4810"/>
                      <a:pt x="1140" y="7253"/>
                    </a:cubicBezTo>
                    <a:cubicBezTo>
                      <a:pt x="603" y="8479"/>
                      <a:pt x="1" y="9790"/>
                      <a:pt x="37" y="11137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5" name="Google Shape;3885;p25"/>
              <p:cNvSpPr/>
              <p:nvPr/>
            </p:nvSpPr>
            <p:spPr>
              <a:xfrm flipH="1">
                <a:off x="456965" y="686352"/>
                <a:ext cx="56413" cy="124702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2838" fill="none" extrusionOk="0">
                    <a:moveTo>
                      <a:pt x="1284" y="0"/>
                    </a:moveTo>
                    <a:cubicBezTo>
                      <a:pt x="803" y="925"/>
                      <a:pt x="388" y="1885"/>
                      <a:pt x="1" y="2838"/>
                    </a:cubicBezTo>
                  </a:path>
                </a:pathLst>
              </a:custGeom>
              <a:solidFill>
                <a:srgbClr val="7FAA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6" name="Google Shape;3886;p25"/>
              <p:cNvSpPr/>
              <p:nvPr/>
            </p:nvSpPr>
            <p:spPr>
              <a:xfrm rot="-5400000">
                <a:off x="335947" y="391278"/>
                <a:ext cx="34357" cy="84101"/>
              </a:xfrm>
              <a:custGeom>
                <a:avLst/>
                <a:gdLst/>
                <a:ahLst/>
                <a:cxnLst/>
                <a:rect l="l" t="t" r="r" b="b"/>
                <a:pathLst>
                  <a:path w="782" h="1914" fill="none" extrusionOk="0">
                    <a:moveTo>
                      <a:pt x="151" y="36"/>
                    </a:moveTo>
                    <a:cubicBezTo>
                      <a:pt x="179" y="0"/>
                      <a:pt x="179" y="0"/>
                      <a:pt x="208" y="0"/>
                    </a:cubicBezTo>
                    <a:lnTo>
                      <a:pt x="602" y="0"/>
                    </a:lnTo>
                    <a:cubicBezTo>
                      <a:pt x="423" y="538"/>
                      <a:pt x="452" y="1197"/>
                      <a:pt x="781" y="1677"/>
                    </a:cubicBezTo>
                    <a:cubicBezTo>
                      <a:pt x="659" y="1706"/>
                      <a:pt x="631" y="1828"/>
                      <a:pt x="602" y="1914"/>
                    </a:cubicBezTo>
                    <a:cubicBezTo>
                      <a:pt x="179" y="1405"/>
                      <a:pt x="0" y="717"/>
                      <a:pt x="122" y="93"/>
                    </a:cubicBezTo>
                    <a:cubicBezTo>
                      <a:pt x="151" y="65"/>
                      <a:pt x="151" y="36"/>
                      <a:pt x="151" y="36"/>
                    </a:cubicBezTo>
                    <a:close/>
                  </a:path>
                </a:pathLst>
              </a:custGeom>
              <a:solidFill>
                <a:srgbClr val="7FAA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7" name="Google Shape;3887;p25"/>
              <p:cNvSpPr/>
              <p:nvPr/>
            </p:nvSpPr>
            <p:spPr>
              <a:xfrm flipH="1">
                <a:off x="-13031" y="2014973"/>
                <a:ext cx="278435" cy="516101"/>
              </a:xfrm>
              <a:custGeom>
                <a:avLst/>
                <a:gdLst/>
                <a:ahLst/>
                <a:cxnLst/>
                <a:rect l="l" t="t" r="r" b="b"/>
                <a:pathLst>
                  <a:path w="6092" h="11292" extrusionOk="0">
                    <a:moveTo>
                      <a:pt x="151" y="0"/>
                    </a:moveTo>
                    <a:cubicBezTo>
                      <a:pt x="151" y="36"/>
                      <a:pt x="122" y="36"/>
                      <a:pt x="122" y="65"/>
                    </a:cubicBezTo>
                    <a:cubicBezTo>
                      <a:pt x="0" y="631"/>
                      <a:pt x="122" y="1254"/>
                      <a:pt x="481" y="1763"/>
                    </a:cubicBezTo>
                    <a:cubicBezTo>
                      <a:pt x="301" y="1971"/>
                      <a:pt x="208" y="2243"/>
                      <a:pt x="151" y="2480"/>
                    </a:cubicBezTo>
                    <a:cubicBezTo>
                      <a:pt x="29" y="3082"/>
                      <a:pt x="151" y="3705"/>
                      <a:pt x="273" y="4300"/>
                    </a:cubicBezTo>
                    <a:cubicBezTo>
                      <a:pt x="273" y="4325"/>
                      <a:pt x="287" y="4347"/>
                      <a:pt x="306" y="4347"/>
                    </a:cubicBezTo>
                    <a:cubicBezTo>
                      <a:pt x="314" y="4347"/>
                      <a:pt x="322" y="4344"/>
                      <a:pt x="330" y="4336"/>
                    </a:cubicBezTo>
                    <a:cubicBezTo>
                      <a:pt x="481" y="4214"/>
                      <a:pt x="595" y="4092"/>
                      <a:pt x="717" y="3913"/>
                    </a:cubicBezTo>
                    <a:cubicBezTo>
                      <a:pt x="896" y="4271"/>
                      <a:pt x="1104" y="4629"/>
                      <a:pt x="1283" y="4988"/>
                    </a:cubicBezTo>
                    <a:cubicBezTo>
                      <a:pt x="1584" y="5618"/>
                      <a:pt x="1735" y="6335"/>
                      <a:pt x="1706" y="7052"/>
                    </a:cubicBezTo>
                    <a:cubicBezTo>
                      <a:pt x="1642" y="8098"/>
                      <a:pt x="1226" y="9202"/>
                      <a:pt x="1642" y="10183"/>
                    </a:cubicBezTo>
                    <a:cubicBezTo>
                      <a:pt x="1914" y="10814"/>
                      <a:pt x="2566" y="11258"/>
                      <a:pt x="3254" y="11287"/>
                    </a:cubicBezTo>
                    <a:cubicBezTo>
                      <a:pt x="3296" y="11290"/>
                      <a:pt x="3339" y="11291"/>
                      <a:pt x="3382" y="11291"/>
                    </a:cubicBezTo>
                    <a:cubicBezTo>
                      <a:pt x="4250" y="11291"/>
                      <a:pt x="5245" y="10683"/>
                      <a:pt x="5648" y="9918"/>
                    </a:cubicBezTo>
                    <a:cubicBezTo>
                      <a:pt x="6063" y="9108"/>
                      <a:pt x="6092" y="8155"/>
                      <a:pt x="5970" y="7231"/>
                    </a:cubicBezTo>
                    <a:cubicBezTo>
                      <a:pt x="5676" y="5231"/>
                      <a:pt x="4358" y="3375"/>
                      <a:pt x="2781" y="2121"/>
                    </a:cubicBezTo>
                    <a:cubicBezTo>
                      <a:pt x="2659" y="2035"/>
                      <a:pt x="2537" y="1942"/>
                      <a:pt x="2387" y="1885"/>
                    </a:cubicBezTo>
                    <a:cubicBezTo>
                      <a:pt x="2566" y="1827"/>
                      <a:pt x="2716" y="1734"/>
                      <a:pt x="2838" y="1612"/>
                    </a:cubicBezTo>
                    <a:cubicBezTo>
                      <a:pt x="2867" y="1584"/>
                      <a:pt x="2867" y="1526"/>
                      <a:pt x="2810" y="1526"/>
                    </a:cubicBezTo>
                    <a:cubicBezTo>
                      <a:pt x="2349" y="1499"/>
                      <a:pt x="1889" y="1195"/>
                      <a:pt x="1435" y="1195"/>
                    </a:cubicBezTo>
                    <a:cubicBezTo>
                      <a:pt x="1416" y="1195"/>
                      <a:pt x="1396" y="1196"/>
                      <a:pt x="1376" y="1197"/>
                    </a:cubicBezTo>
                    <a:cubicBezTo>
                      <a:pt x="1104" y="1225"/>
                      <a:pt x="868" y="1347"/>
                      <a:pt x="688" y="1526"/>
                    </a:cubicBezTo>
                    <a:cubicBezTo>
                      <a:pt x="452" y="1046"/>
                      <a:pt x="452" y="480"/>
                      <a:pt x="595" y="0"/>
                    </a:cubicBezTo>
                    <a:close/>
                  </a:path>
                </a:pathLst>
              </a:custGeom>
              <a:solidFill>
                <a:srgbClr val="F39D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8" name="Google Shape;3888;p25"/>
              <p:cNvSpPr/>
              <p:nvPr/>
            </p:nvSpPr>
            <p:spPr>
              <a:xfrm flipH="1">
                <a:off x="18414" y="2092897"/>
                <a:ext cx="245664" cy="434015"/>
              </a:xfrm>
              <a:custGeom>
                <a:avLst/>
                <a:gdLst/>
                <a:ahLst/>
                <a:cxnLst/>
                <a:rect l="l" t="t" r="r" b="b"/>
                <a:pathLst>
                  <a:path w="5375" h="9496" fill="none" extrusionOk="0">
                    <a:moveTo>
                      <a:pt x="0" y="2057"/>
                    </a:moveTo>
                    <a:cubicBezTo>
                      <a:pt x="179" y="2416"/>
                      <a:pt x="387" y="2745"/>
                      <a:pt x="566" y="3104"/>
                    </a:cubicBezTo>
                    <a:cubicBezTo>
                      <a:pt x="867" y="3763"/>
                      <a:pt x="1018" y="4480"/>
                      <a:pt x="989" y="5196"/>
                    </a:cubicBezTo>
                    <a:cubicBezTo>
                      <a:pt x="925" y="6242"/>
                      <a:pt x="509" y="7346"/>
                      <a:pt x="925" y="8299"/>
                    </a:cubicBezTo>
                    <a:cubicBezTo>
                      <a:pt x="1226" y="8930"/>
                      <a:pt x="1856" y="9374"/>
                      <a:pt x="2537" y="9439"/>
                    </a:cubicBezTo>
                    <a:cubicBezTo>
                      <a:pt x="3433" y="9496"/>
                      <a:pt x="4508" y="8865"/>
                      <a:pt x="4931" y="8034"/>
                    </a:cubicBezTo>
                    <a:cubicBezTo>
                      <a:pt x="5346" y="7224"/>
                      <a:pt x="5375" y="6271"/>
                      <a:pt x="5260" y="5375"/>
                    </a:cubicBezTo>
                    <a:cubicBezTo>
                      <a:pt x="4959" y="3347"/>
                      <a:pt x="3676" y="1491"/>
                      <a:pt x="2064" y="237"/>
                    </a:cubicBezTo>
                    <a:cubicBezTo>
                      <a:pt x="1942" y="151"/>
                      <a:pt x="1820" y="58"/>
                      <a:pt x="1706" y="1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9" name="Google Shape;3889;p25"/>
              <p:cNvSpPr/>
              <p:nvPr/>
            </p:nvSpPr>
            <p:spPr>
              <a:xfrm flipH="1">
                <a:off x="164486" y="2061453"/>
                <a:ext cx="131036" cy="144839"/>
              </a:xfrm>
              <a:custGeom>
                <a:avLst/>
                <a:gdLst/>
                <a:ahLst/>
                <a:cxnLst/>
                <a:rect l="l" t="t" r="r" b="b"/>
                <a:pathLst>
                  <a:path w="2867" h="3169" fill="none" extrusionOk="0">
                    <a:moveTo>
                      <a:pt x="452" y="567"/>
                    </a:moveTo>
                    <a:cubicBezTo>
                      <a:pt x="272" y="775"/>
                      <a:pt x="179" y="1047"/>
                      <a:pt x="122" y="1312"/>
                    </a:cubicBezTo>
                    <a:cubicBezTo>
                      <a:pt x="0" y="1914"/>
                      <a:pt x="151" y="2509"/>
                      <a:pt x="244" y="3104"/>
                    </a:cubicBezTo>
                    <a:cubicBezTo>
                      <a:pt x="244" y="3168"/>
                      <a:pt x="301" y="3168"/>
                      <a:pt x="330" y="3168"/>
                    </a:cubicBezTo>
                    <a:cubicBezTo>
                      <a:pt x="631" y="2896"/>
                      <a:pt x="867" y="2537"/>
                      <a:pt x="932" y="2122"/>
                    </a:cubicBezTo>
                    <a:cubicBezTo>
                      <a:pt x="932" y="2093"/>
                      <a:pt x="989" y="2065"/>
                      <a:pt x="1018" y="2093"/>
                    </a:cubicBezTo>
                    <a:cubicBezTo>
                      <a:pt x="1197" y="2301"/>
                      <a:pt x="1319" y="2509"/>
                      <a:pt x="1433" y="2745"/>
                    </a:cubicBezTo>
                    <a:cubicBezTo>
                      <a:pt x="1469" y="2781"/>
                      <a:pt x="1527" y="2781"/>
                      <a:pt x="1527" y="2717"/>
                    </a:cubicBezTo>
                    <a:cubicBezTo>
                      <a:pt x="1584" y="2272"/>
                      <a:pt x="1555" y="1821"/>
                      <a:pt x="1405" y="1405"/>
                    </a:cubicBezTo>
                    <a:cubicBezTo>
                      <a:pt x="1405" y="1377"/>
                      <a:pt x="1433" y="1312"/>
                      <a:pt x="1469" y="1348"/>
                    </a:cubicBezTo>
                    <a:cubicBezTo>
                      <a:pt x="1856" y="1405"/>
                      <a:pt x="2243" y="1642"/>
                      <a:pt x="2602" y="1556"/>
                    </a:cubicBezTo>
                    <a:cubicBezTo>
                      <a:pt x="2659" y="1556"/>
                      <a:pt x="2659" y="1491"/>
                      <a:pt x="2630" y="1463"/>
                    </a:cubicBezTo>
                    <a:lnTo>
                      <a:pt x="2007" y="839"/>
                    </a:lnTo>
                    <a:cubicBezTo>
                      <a:pt x="1971" y="810"/>
                      <a:pt x="1971" y="746"/>
                      <a:pt x="2035" y="746"/>
                    </a:cubicBezTo>
                    <a:cubicBezTo>
                      <a:pt x="2329" y="746"/>
                      <a:pt x="2602" y="631"/>
                      <a:pt x="2809" y="416"/>
                    </a:cubicBezTo>
                    <a:cubicBezTo>
                      <a:pt x="2867" y="388"/>
                      <a:pt x="2838" y="330"/>
                      <a:pt x="2781" y="330"/>
                    </a:cubicBezTo>
                    <a:cubicBezTo>
                      <a:pt x="2301" y="302"/>
                      <a:pt x="1856" y="1"/>
                      <a:pt x="1347" y="29"/>
                    </a:cubicBezTo>
                    <a:cubicBezTo>
                      <a:pt x="1075" y="29"/>
                      <a:pt x="839" y="151"/>
                      <a:pt x="659" y="330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0" name="Google Shape;3890;p25"/>
              <p:cNvSpPr/>
              <p:nvPr/>
            </p:nvSpPr>
            <p:spPr>
              <a:xfrm flipH="1">
                <a:off x="261107" y="2006746"/>
                <a:ext cx="35741" cy="87525"/>
              </a:xfrm>
              <a:custGeom>
                <a:avLst/>
                <a:gdLst/>
                <a:ahLst/>
                <a:cxnLst/>
                <a:rect l="l" t="t" r="r" b="b"/>
                <a:pathLst>
                  <a:path w="782" h="1915" fill="none" extrusionOk="0">
                    <a:moveTo>
                      <a:pt x="151" y="37"/>
                    </a:moveTo>
                    <a:cubicBezTo>
                      <a:pt x="180" y="1"/>
                      <a:pt x="180" y="1"/>
                      <a:pt x="208" y="1"/>
                    </a:cubicBezTo>
                    <a:lnTo>
                      <a:pt x="602" y="1"/>
                    </a:lnTo>
                    <a:cubicBezTo>
                      <a:pt x="423" y="538"/>
                      <a:pt x="452" y="1198"/>
                      <a:pt x="782" y="1649"/>
                    </a:cubicBezTo>
                    <a:cubicBezTo>
                      <a:pt x="660" y="1706"/>
                      <a:pt x="631" y="1828"/>
                      <a:pt x="602" y="1914"/>
                    </a:cubicBezTo>
                    <a:cubicBezTo>
                      <a:pt x="180" y="1405"/>
                      <a:pt x="0" y="717"/>
                      <a:pt x="122" y="65"/>
                    </a:cubicBezTo>
                    <a:cubicBezTo>
                      <a:pt x="151" y="65"/>
                      <a:pt x="151" y="37"/>
                      <a:pt x="151" y="37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1" name="Google Shape;3891;p25"/>
              <p:cNvSpPr/>
              <p:nvPr/>
            </p:nvSpPr>
            <p:spPr>
              <a:xfrm flipH="1">
                <a:off x="160238" y="2405374"/>
                <a:ext cx="54709" cy="87479"/>
              </a:xfrm>
              <a:custGeom>
                <a:avLst/>
                <a:gdLst/>
                <a:ahLst/>
                <a:cxnLst/>
                <a:rect l="l" t="t" r="r" b="b"/>
                <a:pathLst>
                  <a:path w="1197" h="1914" fill="none" extrusionOk="0">
                    <a:moveTo>
                      <a:pt x="566" y="179"/>
                    </a:moveTo>
                    <a:cubicBezTo>
                      <a:pt x="538" y="93"/>
                      <a:pt x="452" y="0"/>
                      <a:pt x="358" y="0"/>
                    </a:cubicBezTo>
                    <a:cubicBezTo>
                      <a:pt x="272" y="0"/>
                      <a:pt x="179" y="58"/>
                      <a:pt x="151" y="122"/>
                    </a:cubicBezTo>
                    <a:cubicBezTo>
                      <a:pt x="93" y="208"/>
                      <a:pt x="65" y="301"/>
                      <a:pt x="65" y="359"/>
                    </a:cubicBezTo>
                    <a:cubicBezTo>
                      <a:pt x="0" y="867"/>
                      <a:pt x="179" y="1376"/>
                      <a:pt x="538" y="1735"/>
                    </a:cubicBezTo>
                    <a:cubicBezTo>
                      <a:pt x="631" y="1820"/>
                      <a:pt x="745" y="1885"/>
                      <a:pt x="867" y="1914"/>
                    </a:cubicBezTo>
                    <a:cubicBezTo>
                      <a:pt x="960" y="1914"/>
                      <a:pt x="1104" y="1849"/>
                      <a:pt x="1139" y="1763"/>
                    </a:cubicBezTo>
                    <a:cubicBezTo>
                      <a:pt x="1197" y="1641"/>
                      <a:pt x="1104" y="1491"/>
                      <a:pt x="1046" y="1376"/>
                    </a:cubicBezTo>
                    <a:cubicBezTo>
                      <a:pt x="925" y="1197"/>
                      <a:pt x="810" y="1018"/>
                      <a:pt x="745" y="810"/>
                    </a:cubicBezTo>
                    <a:cubicBezTo>
                      <a:pt x="688" y="595"/>
                      <a:pt x="688" y="359"/>
                      <a:pt x="566" y="179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2" name="Google Shape;3892;p25"/>
              <p:cNvSpPr/>
              <p:nvPr/>
            </p:nvSpPr>
            <p:spPr>
              <a:xfrm rot="1430952" flipH="1">
                <a:off x="1077053" y="624914"/>
                <a:ext cx="278436" cy="516102"/>
              </a:xfrm>
              <a:custGeom>
                <a:avLst/>
                <a:gdLst/>
                <a:ahLst/>
                <a:cxnLst/>
                <a:rect l="l" t="t" r="r" b="b"/>
                <a:pathLst>
                  <a:path w="6092" h="11292" extrusionOk="0">
                    <a:moveTo>
                      <a:pt x="151" y="0"/>
                    </a:moveTo>
                    <a:cubicBezTo>
                      <a:pt x="151" y="36"/>
                      <a:pt x="122" y="36"/>
                      <a:pt x="122" y="65"/>
                    </a:cubicBezTo>
                    <a:cubicBezTo>
                      <a:pt x="0" y="631"/>
                      <a:pt x="122" y="1254"/>
                      <a:pt x="481" y="1763"/>
                    </a:cubicBezTo>
                    <a:cubicBezTo>
                      <a:pt x="301" y="1971"/>
                      <a:pt x="208" y="2243"/>
                      <a:pt x="151" y="2480"/>
                    </a:cubicBezTo>
                    <a:cubicBezTo>
                      <a:pt x="29" y="3082"/>
                      <a:pt x="151" y="3705"/>
                      <a:pt x="273" y="4300"/>
                    </a:cubicBezTo>
                    <a:cubicBezTo>
                      <a:pt x="273" y="4325"/>
                      <a:pt x="287" y="4347"/>
                      <a:pt x="306" y="4347"/>
                    </a:cubicBezTo>
                    <a:cubicBezTo>
                      <a:pt x="314" y="4347"/>
                      <a:pt x="322" y="4344"/>
                      <a:pt x="330" y="4336"/>
                    </a:cubicBezTo>
                    <a:cubicBezTo>
                      <a:pt x="481" y="4214"/>
                      <a:pt x="595" y="4092"/>
                      <a:pt x="717" y="3913"/>
                    </a:cubicBezTo>
                    <a:cubicBezTo>
                      <a:pt x="896" y="4271"/>
                      <a:pt x="1104" y="4629"/>
                      <a:pt x="1283" y="4988"/>
                    </a:cubicBezTo>
                    <a:cubicBezTo>
                      <a:pt x="1584" y="5618"/>
                      <a:pt x="1735" y="6335"/>
                      <a:pt x="1706" y="7052"/>
                    </a:cubicBezTo>
                    <a:cubicBezTo>
                      <a:pt x="1642" y="8098"/>
                      <a:pt x="1226" y="9202"/>
                      <a:pt x="1642" y="10183"/>
                    </a:cubicBezTo>
                    <a:cubicBezTo>
                      <a:pt x="1914" y="10814"/>
                      <a:pt x="2566" y="11258"/>
                      <a:pt x="3254" y="11287"/>
                    </a:cubicBezTo>
                    <a:cubicBezTo>
                      <a:pt x="3296" y="11290"/>
                      <a:pt x="3339" y="11291"/>
                      <a:pt x="3382" y="11291"/>
                    </a:cubicBezTo>
                    <a:cubicBezTo>
                      <a:pt x="4250" y="11291"/>
                      <a:pt x="5245" y="10683"/>
                      <a:pt x="5648" y="9918"/>
                    </a:cubicBezTo>
                    <a:cubicBezTo>
                      <a:pt x="6063" y="9108"/>
                      <a:pt x="6092" y="8155"/>
                      <a:pt x="5970" y="7231"/>
                    </a:cubicBezTo>
                    <a:cubicBezTo>
                      <a:pt x="5676" y="5231"/>
                      <a:pt x="4358" y="3375"/>
                      <a:pt x="2781" y="2121"/>
                    </a:cubicBezTo>
                    <a:cubicBezTo>
                      <a:pt x="2659" y="2035"/>
                      <a:pt x="2537" y="1942"/>
                      <a:pt x="2387" y="1885"/>
                    </a:cubicBezTo>
                    <a:cubicBezTo>
                      <a:pt x="2566" y="1827"/>
                      <a:pt x="2716" y="1734"/>
                      <a:pt x="2838" y="1612"/>
                    </a:cubicBezTo>
                    <a:cubicBezTo>
                      <a:pt x="2867" y="1584"/>
                      <a:pt x="2867" y="1526"/>
                      <a:pt x="2810" y="1526"/>
                    </a:cubicBezTo>
                    <a:cubicBezTo>
                      <a:pt x="2349" y="1499"/>
                      <a:pt x="1889" y="1195"/>
                      <a:pt x="1435" y="1195"/>
                    </a:cubicBezTo>
                    <a:cubicBezTo>
                      <a:pt x="1416" y="1195"/>
                      <a:pt x="1396" y="1196"/>
                      <a:pt x="1376" y="1197"/>
                    </a:cubicBezTo>
                    <a:cubicBezTo>
                      <a:pt x="1104" y="1225"/>
                      <a:pt x="868" y="1347"/>
                      <a:pt x="688" y="1526"/>
                    </a:cubicBezTo>
                    <a:cubicBezTo>
                      <a:pt x="452" y="1046"/>
                      <a:pt x="452" y="480"/>
                      <a:pt x="595" y="0"/>
                    </a:cubicBezTo>
                    <a:close/>
                  </a:path>
                </a:pathLst>
              </a:custGeom>
              <a:solidFill>
                <a:srgbClr val="F39D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3" name="Google Shape;3893;p25"/>
              <p:cNvSpPr/>
              <p:nvPr/>
            </p:nvSpPr>
            <p:spPr>
              <a:xfrm rot="1430952" flipH="1">
                <a:off x="1092300" y="705779"/>
                <a:ext cx="245665" cy="434016"/>
              </a:xfrm>
              <a:custGeom>
                <a:avLst/>
                <a:gdLst/>
                <a:ahLst/>
                <a:cxnLst/>
                <a:rect l="l" t="t" r="r" b="b"/>
                <a:pathLst>
                  <a:path w="5375" h="9496" fill="none" extrusionOk="0">
                    <a:moveTo>
                      <a:pt x="0" y="2057"/>
                    </a:moveTo>
                    <a:cubicBezTo>
                      <a:pt x="179" y="2416"/>
                      <a:pt x="387" y="2745"/>
                      <a:pt x="566" y="3104"/>
                    </a:cubicBezTo>
                    <a:cubicBezTo>
                      <a:pt x="867" y="3763"/>
                      <a:pt x="1018" y="4480"/>
                      <a:pt x="989" y="5196"/>
                    </a:cubicBezTo>
                    <a:cubicBezTo>
                      <a:pt x="925" y="6242"/>
                      <a:pt x="509" y="7346"/>
                      <a:pt x="925" y="8299"/>
                    </a:cubicBezTo>
                    <a:cubicBezTo>
                      <a:pt x="1226" y="8930"/>
                      <a:pt x="1856" y="9374"/>
                      <a:pt x="2537" y="9439"/>
                    </a:cubicBezTo>
                    <a:cubicBezTo>
                      <a:pt x="3433" y="9496"/>
                      <a:pt x="4508" y="8865"/>
                      <a:pt x="4931" y="8034"/>
                    </a:cubicBezTo>
                    <a:cubicBezTo>
                      <a:pt x="5346" y="7224"/>
                      <a:pt x="5375" y="6271"/>
                      <a:pt x="5260" y="5375"/>
                    </a:cubicBezTo>
                    <a:cubicBezTo>
                      <a:pt x="4959" y="3347"/>
                      <a:pt x="3676" y="1491"/>
                      <a:pt x="2064" y="237"/>
                    </a:cubicBezTo>
                    <a:cubicBezTo>
                      <a:pt x="1942" y="151"/>
                      <a:pt x="1820" y="58"/>
                      <a:pt x="1706" y="1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4" name="Google Shape;3894;p25"/>
              <p:cNvSpPr/>
              <p:nvPr/>
            </p:nvSpPr>
            <p:spPr>
              <a:xfrm rot="1430952" flipH="1">
                <a:off x="1301969" y="725253"/>
                <a:ext cx="131037" cy="144840"/>
              </a:xfrm>
              <a:custGeom>
                <a:avLst/>
                <a:gdLst/>
                <a:ahLst/>
                <a:cxnLst/>
                <a:rect l="l" t="t" r="r" b="b"/>
                <a:pathLst>
                  <a:path w="2867" h="3169" fill="none" extrusionOk="0">
                    <a:moveTo>
                      <a:pt x="452" y="567"/>
                    </a:moveTo>
                    <a:cubicBezTo>
                      <a:pt x="272" y="775"/>
                      <a:pt x="179" y="1047"/>
                      <a:pt x="122" y="1312"/>
                    </a:cubicBezTo>
                    <a:cubicBezTo>
                      <a:pt x="0" y="1914"/>
                      <a:pt x="151" y="2509"/>
                      <a:pt x="244" y="3104"/>
                    </a:cubicBezTo>
                    <a:cubicBezTo>
                      <a:pt x="244" y="3168"/>
                      <a:pt x="301" y="3168"/>
                      <a:pt x="330" y="3168"/>
                    </a:cubicBezTo>
                    <a:cubicBezTo>
                      <a:pt x="631" y="2896"/>
                      <a:pt x="867" y="2537"/>
                      <a:pt x="932" y="2122"/>
                    </a:cubicBezTo>
                    <a:cubicBezTo>
                      <a:pt x="932" y="2093"/>
                      <a:pt x="989" y="2065"/>
                      <a:pt x="1018" y="2093"/>
                    </a:cubicBezTo>
                    <a:cubicBezTo>
                      <a:pt x="1197" y="2301"/>
                      <a:pt x="1319" y="2509"/>
                      <a:pt x="1433" y="2745"/>
                    </a:cubicBezTo>
                    <a:cubicBezTo>
                      <a:pt x="1469" y="2781"/>
                      <a:pt x="1527" y="2781"/>
                      <a:pt x="1527" y="2717"/>
                    </a:cubicBezTo>
                    <a:cubicBezTo>
                      <a:pt x="1584" y="2272"/>
                      <a:pt x="1555" y="1821"/>
                      <a:pt x="1405" y="1405"/>
                    </a:cubicBezTo>
                    <a:cubicBezTo>
                      <a:pt x="1405" y="1377"/>
                      <a:pt x="1433" y="1312"/>
                      <a:pt x="1469" y="1348"/>
                    </a:cubicBezTo>
                    <a:cubicBezTo>
                      <a:pt x="1856" y="1405"/>
                      <a:pt x="2243" y="1642"/>
                      <a:pt x="2602" y="1556"/>
                    </a:cubicBezTo>
                    <a:cubicBezTo>
                      <a:pt x="2659" y="1556"/>
                      <a:pt x="2659" y="1491"/>
                      <a:pt x="2630" y="1463"/>
                    </a:cubicBezTo>
                    <a:lnTo>
                      <a:pt x="2007" y="839"/>
                    </a:lnTo>
                    <a:cubicBezTo>
                      <a:pt x="1971" y="810"/>
                      <a:pt x="1971" y="746"/>
                      <a:pt x="2035" y="746"/>
                    </a:cubicBezTo>
                    <a:cubicBezTo>
                      <a:pt x="2329" y="746"/>
                      <a:pt x="2602" y="631"/>
                      <a:pt x="2809" y="416"/>
                    </a:cubicBezTo>
                    <a:cubicBezTo>
                      <a:pt x="2867" y="388"/>
                      <a:pt x="2838" y="330"/>
                      <a:pt x="2781" y="330"/>
                    </a:cubicBezTo>
                    <a:cubicBezTo>
                      <a:pt x="2301" y="302"/>
                      <a:pt x="1856" y="1"/>
                      <a:pt x="1347" y="29"/>
                    </a:cubicBezTo>
                    <a:cubicBezTo>
                      <a:pt x="1075" y="29"/>
                      <a:pt x="839" y="151"/>
                      <a:pt x="659" y="330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5" name="Google Shape;3895;p25"/>
              <p:cNvSpPr/>
              <p:nvPr/>
            </p:nvSpPr>
            <p:spPr>
              <a:xfrm rot="1430952" flipH="1">
                <a:off x="1428115" y="697465"/>
                <a:ext cx="35741" cy="87525"/>
              </a:xfrm>
              <a:custGeom>
                <a:avLst/>
                <a:gdLst/>
                <a:ahLst/>
                <a:cxnLst/>
                <a:rect l="l" t="t" r="r" b="b"/>
                <a:pathLst>
                  <a:path w="782" h="1915" fill="none" extrusionOk="0">
                    <a:moveTo>
                      <a:pt x="151" y="37"/>
                    </a:moveTo>
                    <a:cubicBezTo>
                      <a:pt x="180" y="1"/>
                      <a:pt x="180" y="1"/>
                      <a:pt x="208" y="1"/>
                    </a:cubicBezTo>
                    <a:lnTo>
                      <a:pt x="602" y="1"/>
                    </a:lnTo>
                    <a:cubicBezTo>
                      <a:pt x="423" y="538"/>
                      <a:pt x="452" y="1198"/>
                      <a:pt x="782" y="1649"/>
                    </a:cubicBezTo>
                    <a:cubicBezTo>
                      <a:pt x="660" y="1706"/>
                      <a:pt x="631" y="1828"/>
                      <a:pt x="602" y="1914"/>
                    </a:cubicBezTo>
                    <a:cubicBezTo>
                      <a:pt x="180" y="1405"/>
                      <a:pt x="0" y="717"/>
                      <a:pt x="122" y="65"/>
                    </a:cubicBezTo>
                    <a:cubicBezTo>
                      <a:pt x="151" y="65"/>
                      <a:pt x="151" y="37"/>
                      <a:pt x="151" y="37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6" name="Google Shape;3896;p25"/>
              <p:cNvSpPr/>
              <p:nvPr/>
            </p:nvSpPr>
            <p:spPr>
              <a:xfrm rot="1430952" flipH="1">
                <a:off x="1173883" y="1025110"/>
                <a:ext cx="54709" cy="87480"/>
              </a:xfrm>
              <a:custGeom>
                <a:avLst/>
                <a:gdLst/>
                <a:ahLst/>
                <a:cxnLst/>
                <a:rect l="l" t="t" r="r" b="b"/>
                <a:pathLst>
                  <a:path w="1197" h="1914" fill="none" extrusionOk="0">
                    <a:moveTo>
                      <a:pt x="566" y="179"/>
                    </a:moveTo>
                    <a:cubicBezTo>
                      <a:pt x="538" y="93"/>
                      <a:pt x="452" y="0"/>
                      <a:pt x="358" y="0"/>
                    </a:cubicBezTo>
                    <a:cubicBezTo>
                      <a:pt x="272" y="0"/>
                      <a:pt x="179" y="58"/>
                      <a:pt x="151" y="122"/>
                    </a:cubicBezTo>
                    <a:cubicBezTo>
                      <a:pt x="93" y="208"/>
                      <a:pt x="65" y="301"/>
                      <a:pt x="65" y="359"/>
                    </a:cubicBezTo>
                    <a:cubicBezTo>
                      <a:pt x="0" y="867"/>
                      <a:pt x="179" y="1376"/>
                      <a:pt x="538" y="1735"/>
                    </a:cubicBezTo>
                    <a:cubicBezTo>
                      <a:pt x="631" y="1820"/>
                      <a:pt x="745" y="1885"/>
                      <a:pt x="867" y="1914"/>
                    </a:cubicBezTo>
                    <a:cubicBezTo>
                      <a:pt x="960" y="1914"/>
                      <a:pt x="1104" y="1849"/>
                      <a:pt x="1139" y="1763"/>
                    </a:cubicBezTo>
                    <a:cubicBezTo>
                      <a:pt x="1197" y="1641"/>
                      <a:pt x="1104" y="1491"/>
                      <a:pt x="1046" y="1376"/>
                    </a:cubicBezTo>
                    <a:cubicBezTo>
                      <a:pt x="925" y="1197"/>
                      <a:pt x="810" y="1018"/>
                      <a:pt x="745" y="810"/>
                    </a:cubicBezTo>
                    <a:cubicBezTo>
                      <a:pt x="688" y="595"/>
                      <a:pt x="688" y="359"/>
                      <a:pt x="566" y="179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7" name="Google Shape;3897;p25"/>
              <p:cNvSpPr/>
              <p:nvPr/>
            </p:nvSpPr>
            <p:spPr>
              <a:xfrm>
                <a:off x="843537" y="575802"/>
                <a:ext cx="261883" cy="250382"/>
              </a:xfrm>
              <a:custGeom>
                <a:avLst/>
                <a:gdLst/>
                <a:ahLst/>
                <a:cxnLst/>
                <a:rect l="l" t="t" r="r" b="b"/>
                <a:pathLst>
                  <a:path w="5670" h="5421" extrusionOk="0">
                    <a:moveTo>
                      <a:pt x="3011" y="0"/>
                    </a:moveTo>
                    <a:cubicBezTo>
                      <a:pt x="2688" y="0"/>
                      <a:pt x="2237" y="93"/>
                      <a:pt x="2029" y="151"/>
                    </a:cubicBezTo>
                    <a:cubicBezTo>
                      <a:pt x="1642" y="273"/>
                      <a:pt x="1398" y="387"/>
                      <a:pt x="1104" y="631"/>
                    </a:cubicBezTo>
                    <a:cubicBezTo>
                      <a:pt x="896" y="746"/>
                      <a:pt x="746" y="925"/>
                      <a:pt x="596" y="1104"/>
                    </a:cubicBezTo>
                    <a:cubicBezTo>
                      <a:pt x="416" y="1312"/>
                      <a:pt x="295" y="1527"/>
                      <a:pt x="180" y="1849"/>
                    </a:cubicBezTo>
                    <a:cubicBezTo>
                      <a:pt x="1" y="2358"/>
                      <a:pt x="87" y="2781"/>
                      <a:pt x="180" y="3225"/>
                    </a:cubicBezTo>
                    <a:cubicBezTo>
                      <a:pt x="295" y="3677"/>
                      <a:pt x="502" y="4092"/>
                      <a:pt x="832" y="4422"/>
                    </a:cubicBezTo>
                    <a:cubicBezTo>
                      <a:pt x="1011" y="4630"/>
                      <a:pt x="1190" y="4809"/>
                      <a:pt x="1434" y="4959"/>
                    </a:cubicBezTo>
                    <a:cubicBezTo>
                      <a:pt x="1902" y="5267"/>
                      <a:pt x="2470" y="5420"/>
                      <a:pt x="3037" y="5420"/>
                    </a:cubicBezTo>
                    <a:cubicBezTo>
                      <a:pt x="3408" y="5420"/>
                      <a:pt x="3779" y="5355"/>
                      <a:pt x="4121" y="5225"/>
                    </a:cubicBezTo>
                    <a:cubicBezTo>
                      <a:pt x="4301" y="5139"/>
                      <a:pt x="4480" y="5045"/>
                      <a:pt x="4659" y="4931"/>
                    </a:cubicBezTo>
                    <a:cubicBezTo>
                      <a:pt x="5311" y="4451"/>
                      <a:pt x="5669" y="3526"/>
                      <a:pt x="5641" y="2745"/>
                    </a:cubicBezTo>
                    <a:cubicBezTo>
                      <a:pt x="5612" y="1971"/>
                      <a:pt x="5225" y="1254"/>
                      <a:pt x="4659" y="717"/>
                    </a:cubicBezTo>
                    <a:cubicBezTo>
                      <a:pt x="4179" y="273"/>
                      <a:pt x="3699" y="29"/>
                      <a:pt x="3011" y="0"/>
                    </a:cubicBezTo>
                    <a:close/>
                  </a:path>
                </a:pathLst>
              </a:custGeom>
              <a:solidFill>
                <a:srgbClr val="FCC1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8" name="Google Shape;3898;p25"/>
              <p:cNvSpPr/>
              <p:nvPr/>
            </p:nvSpPr>
            <p:spPr>
              <a:xfrm>
                <a:off x="827001" y="557928"/>
                <a:ext cx="261837" cy="256572"/>
              </a:xfrm>
              <a:custGeom>
                <a:avLst/>
                <a:gdLst/>
                <a:ahLst/>
                <a:cxnLst/>
                <a:rect l="l" t="t" r="r" b="b"/>
                <a:pathLst>
                  <a:path w="5669" h="5555" fill="none" extrusionOk="0">
                    <a:moveTo>
                      <a:pt x="1398" y="4959"/>
                    </a:moveTo>
                    <a:cubicBezTo>
                      <a:pt x="2179" y="5461"/>
                      <a:pt x="3225" y="5554"/>
                      <a:pt x="4085" y="5225"/>
                    </a:cubicBezTo>
                    <a:cubicBezTo>
                      <a:pt x="4264" y="5139"/>
                      <a:pt x="4479" y="5045"/>
                      <a:pt x="4623" y="4924"/>
                    </a:cubicBezTo>
                    <a:cubicBezTo>
                      <a:pt x="5282" y="4451"/>
                      <a:pt x="5669" y="3526"/>
                      <a:pt x="5612" y="2745"/>
                    </a:cubicBezTo>
                    <a:cubicBezTo>
                      <a:pt x="5583" y="1971"/>
                      <a:pt x="5196" y="1254"/>
                      <a:pt x="4623" y="717"/>
                    </a:cubicBezTo>
                    <a:cubicBezTo>
                      <a:pt x="4150" y="265"/>
                      <a:pt x="3670" y="29"/>
                      <a:pt x="2982" y="29"/>
                    </a:cubicBezTo>
                    <a:cubicBezTo>
                      <a:pt x="2652" y="0"/>
                      <a:pt x="2208" y="86"/>
                      <a:pt x="2000" y="151"/>
                    </a:cubicBezTo>
                    <a:cubicBezTo>
                      <a:pt x="1613" y="265"/>
                      <a:pt x="1369" y="387"/>
                      <a:pt x="1075" y="624"/>
                    </a:cubicBezTo>
                    <a:cubicBezTo>
                      <a:pt x="860" y="774"/>
                      <a:pt x="717" y="925"/>
                      <a:pt x="567" y="1104"/>
                    </a:cubicBezTo>
                    <a:cubicBezTo>
                      <a:pt x="416" y="1312"/>
                      <a:pt x="266" y="1520"/>
                      <a:pt x="144" y="1849"/>
                    </a:cubicBezTo>
                    <a:cubicBezTo>
                      <a:pt x="0" y="2358"/>
                      <a:pt x="58" y="2774"/>
                      <a:pt x="180" y="3225"/>
                    </a:cubicBezTo>
                    <a:cubicBezTo>
                      <a:pt x="266" y="3669"/>
                      <a:pt x="502" y="4092"/>
                      <a:pt x="803" y="4451"/>
                    </a:cubicBezTo>
                    <a:cubicBezTo>
                      <a:pt x="982" y="4630"/>
                      <a:pt x="1161" y="4809"/>
                      <a:pt x="1398" y="4959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9" name="Google Shape;3899;p25"/>
              <p:cNvSpPr/>
              <p:nvPr/>
            </p:nvSpPr>
            <p:spPr>
              <a:xfrm>
                <a:off x="844876" y="580097"/>
                <a:ext cx="224795" cy="206920"/>
              </a:xfrm>
              <a:custGeom>
                <a:avLst/>
                <a:gdLst/>
                <a:ahLst/>
                <a:cxnLst/>
                <a:rect l="l" t="t" r="r" b="b"/>
                <a:pathLst>
                  <a:path w="4867" h="4480" fill="none" extrusionOk="0">
                    <a:moveTo>
                      <a:pt x="2150" y="180"/>
                    </a:moveTo>
                    <a:cubicBezTo>
                      <a:pt x="2208" y="58"/>
                      <a:pt x="2329" y="29"/>
                      <a:pt x="2444" y="0"/>
                    </a:cubicBezTo>
                    <a:cubicBezTo>
                      <a:pt x="2716" y="0"/>
                      <a:pt x="2982" y="58"/>
                      <a:pt x="3161" y="208"/>
                    </a:cubicBezTo>
                    <a:cubicBezTo>
                      <a:pt x="3197" y="237"/>
                      <a:pt x="3225" y="266"/>
                      <a:pt x="3254" y="266"/>
                    </a:cubicBezTo>
                    <a:lnTo>
                      <a:pt x="3311" y="266"/>
                    </a:lnTo>
                    <a:cubicBezTo>
                      <a:pt x="3670" y="323"/>
                      <a:pt x="3999" y="567"/>
                      <a:pt x="4150" y="896"/>
                    </a:cubicBezTo>
                    <a:cubicBezTo>
                      <a:pt x="4565" y="1133"/>
                      <a:pt x="4773" y="1642"/>
                      <a:pt x="4658" y="2086"/>
                    </a:cubicBezTo>
                    <a:cubicBezTo>
                      <a:pt x="4809" y="2236"/>
                      <a:pt x="4866" y="2473"/>
                      <a:pt x="4866" y="2688"/>
                    </a:cubicBezTo>
                    <a:cubicBezTo>
                      <a:pt x="4838" y="2896"/>
                      <a:pt x="4716" y="3103"/>
                      <a:pt x="4537" y="3225"/>
                    </a:cubicBezTo>
                    <a:cubicBezTo>
                      <a:pt x="4508" y="3254"/>
                      <a:pt x="4508" y="3254"/>
                      <a:pt x="4479" y="3283"/>
                    </a:cubicBezTo>
                    <a:cubicBezTo>
                      <a:pt x="4451" y="3311"/>
                      <a:pt x="4451" y="3340"/>
                      <a:pt x="4415" y="3369"/>
                    </a:cubicBezTo>
                    <a:cubicBezTo>
                      <a:pt x="4300" y="3670"/>
                      <a:pt x="3999" y="3877"/>
                      <a:pt x="3670" y="3906"/>
                    </a:cubicBezTo>
                    <a:cubicBezTo>
                      <a:pt x="3641" y="4085"/>
                      <a:pt x="3490" y="4236"/>
                      <a:pt x="3311" y="4329"/>
                    </a:cubicBezTo>
                    <a:cubicBezTo>
                      <a:pt x="3161" y="4386"/>
                      <a:pt x="2953" y="4415"/>
                      <a:pt x="2774" y="4444"/>
                    </a:cubicBezTo>
                    <a:cubicBezTo>
                      <a:pt x="2566" y="4479"/>
                      <a:pt x="2329" y="4479"/>
                      <a:pt x="2208" y="4329"/>
                    </a:cubicBezTo>
                    <a:cubicBezTo>
                      <a:pt x="2150" y="4415"/>
                      <a:pt x="1971" y="4415"/>
                      <a:pt x="1849" y="4386"/>
                    </a:cubicBezTo>
                    <a:cubicBezTo>
                      <a:pt x="1520" y="4329"/>
                      <a:pt x="1226" y="4121"/>
                      <a:pt x="1011" y="3849"/>
                    </a:cubicBezTo>
                    <a:cubicBezTo>
                      <a:pt x="982" y="3820"/>
                      <a:pt x="982" y="3791"/>
                      <a:pt x="953" y="3791"/>
                    </a:cubicBezTo>
                    <a:cubicBezTo>
                      <a:pt x="925" y="3763"/>
                      <a:pt x="896" y="3727"/>
                      <a:pt x="832" y="3727"/>
                    </a:cubicBezTo>
                    <a:cubicBezTo>
                      <a:pt x="509" y="3548"/>
                      <a:pt x="330" y="3189"/>
                      <a:pt x="330" y="2802"/>
                    </a:cubicBezTo>
                    <a:cubicBezTo>
                      <a:pt x="208" y="2717"/>
                      <a:pt x="115" y="2595"/>
                      <a:pt x="86" y="2444"/>
                    </a:cubicBezTo>
                    <a:cubicBezTo>
                      <a:pt x="29" y="2265"/>
                      <a:pt x="0" y="2086"/>
                      <a:pt x="29" y="1935"/>
                    </a:cubicBezTo>
                    <a:cubicBezTo>
                      <a:pt x="86" y="1756"/>
                      <a:pt x="180" y="1577"/>
                      <a:pt x="330" y="1520"/>
                    </a:cubicBezTo>
                    <a:cubicBezTo>
                      <a:pt x="416" y="1462"/>
                      <a:pt x="359" y="1369"/>
                      <a:pt x="359" y="1283"/>
                    </a:cubicBezTo>
                    <a:cubicBezTo>
                      <a:pt x="330" y="1133"/>
                      <a:pt x="445" y="1011"/>
                      <a:pt x="538" y="925"/>
                    </a:cubicBezTo>
                    <a:cubicBezTo>
                      <a:pt x="595" y="832"/>
                      <a:pt x="688" y="746"/>
                      <a:pt x="774" y="681"/>
                    </a:cubicBezTo>
                    <a:cubicBezTo>
                      <a:pt x="867" y="624"/>
                      <a:pt x="982" y="595"/>
                      <a:pt x="1104" y="595"/>
                    </a:cubicBezTo>
                    <a:cubicBezTo>
                      <a:pt x="1161" y="624"/>
                      <a:pt x="1226" y="624"/>
                      <a:pt x="1254" y="595"/>
                    </a:cubicBezTo>
                    <a:lnTo>
                      <a:pt x="1254" y="473"/>
                    </a:lnTo>
                    <a:cubicBezTo>
                      <a:pt x="1254" y="359"/>
                      <a:pt x="1405" y="237"/>
                      <a:pt x="1520" y="208"/>
                    </a:cubicBezTo>
                    <a:cubicBezTo>
                      <a:pt x="1727" y="115"/>
                      <a:pt x="1971" y="58"/>
                      <a:pt x="2150" y="180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0" name="Google Shape;3900;p25"/>
              <p:cNvSpPr/>
              <p:nvPr/>
            </p:nvSpPr>
            <p:spPr>
              <a:xfrm>
                <a:off x="886261" y="692977"/>
                <a:ext cx="71544" cy="87063"/>
              </a:xfrm>
              <a:custGeom>
                <a:avLst/>
                <a:gdLst/>
                <a:ahLst/>
                <a:cxnLst/>
                <a:rect l="l" t="t" r="r" b="b"/>
                <a:pathLst>
                  <a:path w="1549" h="1885" fill="none" extrusionOk="0">
                    <a:moveTo>
                      <a:pt x="1312" y="1885"/>
                    </a:moveTo>
                    <a:cubicBezTo>
                      <a:pt x="1405" y="1462"/>
                      <a:pt x="1519" y="925"/>
                      <a:pt x="1519" y="509"/>
                    </a:cubicBezTo>
                    <a:cubicBezTo>
                      <a:pt x="1491" y="301"/>
                      <a:pt x="1548" y="151"/>
                      <a:pt x="1462" y="29"/>
                    </a:cubicBezTo>
                    <a:cubicBezTo>
                      <a:pt x="1433" y="0"/>
                      <a:pt x="1369" y="0"/>
                      <a:pt x="1312" y="0"/>
                    </a:cubicBezTo>
                    <a:cubicBezTo>
                      <a:pt x="1283" y="29"/>
                      <a:pt x="1161" y="151"/>
                      <a:pt x="1104" y="208"/>
                    </a:cubicBezTo>
                    <a:cubicBezTo>
                      <a:pt x="831" y="659"/>
                      <a:pt x="444" y="1018"/>
                      <a:pt x="0" y="1283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1" name="Google Shape;3901;p25"/>
              <p:cNvSpPr/>
              <p:nvPr/>
            </p:nvSpPr>
            <p:spPr>
              <a:xfrm>
                <a:off x="860119" y="690298"/>
                <a:ext cx="86740" cy="19260"/>
              </a:xfrm>
              <a:custGeom>
                <a:avLst/>
                <a:gdLst/>
                <a:ahLst/>
                <a:cxnLst/>
                <a:rect l="l" t="t" r="r" b="b"/>
                <a:pathLst>
                  <a:path w="1878" h="417" fill="none" extrusionOk="0">
                    <a:moveTo>
                      <a:pt x="1878" y="123"/>
                    </a:moveTo>
                    <a:lnTo>
                      <a:pt x="1878" y="58"/>
                    </a:lnTo>
                    <a:cubicBezTo>
                      <a:pt x="1878" y="30"/>
                      <a:pt x="1849" y="30"/>
                      <a:pt x="1849" y="30"/>
                    </a:cubicBezTo>
                    <a:cubicBezTo>
                      <a:pt x="1792" y="1"/>
                      <a:pt x="1698" y="1"/>
                      <a:pt x="1641" y="1"/>
                    </a:cubicBezTo>
                    <a:cubicBezTo>
                      <a:pt x="1311" y="1"/>
                      <a:pt x="860" y="123"/>
                      <a:pt x="566" y="237"/>
                    </a:cubicBezTo>
                    <a:cubicBezTo>
                      <a:pt x="358" y="302"/>
                      <a:pt x="179" y="359"/>
                      <a:pt x="0" y="416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2" name="Google Shape;3902;p25"/>
              <p:cNvSpPr/>
              <p:nvPr/>
            </p:nvSpPr>
            <p:spPr>
              <a:xfrm>
                <a:off x="862751" y="647622"/>
                <a:ext cx="82768" cy="44063"/>
              </a:xfrm>
              <a:custGeom>
                <a:avLst/>
                <a:gdLst/>
                <a:ahLst/>
                <a:cxnLst/>
                <a:rect l="l" t="t" r="r" b="b"/>
                <a:pathLst>
                  <a:path w="1792" h="954" fill="none" extrusionOk="0">
                    <a:moveTo>
                      <a:pt x="1792" y="954"/>
                    </a:moveTo>
                    <a:lnTo>
                      <a:pt x="1792" y="868"/>
                    </a:lnTo>
                    <a:cubicBezTo>
                      <a:pt x="1763" y="832"/>
                      <a:pt x="1763" y="803"/>
                      <a:pt x="1735" y="774"/>
                    </a:cubicBezTo>
                    <a:cubicBezTo>
                      <a:pt x="1133" y="473"/>
                      <a:pt x="595" y="237"/>
                      <a:pt x="0" y="0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3" name="Google Shape;3903;p25"/>
              <p:cNvSpPr/>
              <p:nvPr/>
            </p:nvSpPr>
            <p:spPr>
              <a:xfrm>
                <a:off x="898501" y="608871"/>
                <a:ext cx="49698" cy="75886"/>
              </a:xfrm>
              <a:custGeom>
                <a:avLst/>
                <a:gdLst/>
                <a:ahLst/>
                <a:cxnLst/>
                <a:rect l="l" t="t" r="r" b="b"/>
                <a:pathLst>
                  <a:path w="1076" h="1643" fill="none" extrusionOk="0">
                    <a:moveTo>
                      <a:pt x="1047" y="1642"/>
                    </a:moveTo>
                    <a:cubicBezTo>
                      <a:pt x="1075" y="1585"/>
                      <a:pt x="1047" y="1556"/>
                      <a:pt x="1047" y="1527"/>
                    </a:cubicBezTo>
                    <a:cubicBezTo>
                      <a:pt x="867" y="1105"/>
                      <a:pt x="566" y="660"/>
                      <a:pt x="330" y="302"/>
                    </a:cubicBezTo>
                    <a:cubicBezTo>
                      <a:pt x="244" y="180"/>
                      <a:pt x="151" y="58"/>
                      <a:pt x="0" y="1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4" name="Google Shape;3904;p25"/>
              <p:cNvSpPr/>
              <p:nvPr/>
            </p:nvSpPr>
            <p:spPr>
              <a:xfrm>
                <a:off x="952450" y="691638"/>
                <a:ext cx="61937" cy="70528"/>
              </a:xfrm>
              <a:custGeom>
                <a:avLst/>
                <a:gdLst/>
                <a:ahLst/>
                <a:cxnLst/>
                <a:rect l="l" t="t" r="r" b="b"/>
                <a:pathLst>
                  <a:path w="1341" h="1527" fill="none" extrusionOk="0">
                    <a:moveTo>
                      <a:pt x="1341" y="1527"/>
                    </a:moveTo>
                    <a:cubicBezTo>
                      <a:pt x="1283" y="1405"/>
                      <a:pt x="1226" y="1283"/>
                      <a:pt x="1133" y="1169"/>
                    </a:cubicBezTo>
                    <a:cubicBezTo>
                      <a:pt x="1075" y="1075"/>
                      <a:pt x="1011" y="1018"/>
                      <a:pt x="954" y="925"/>
                    </a:cubicBezTo>
                    <a:cubicBezTo>
                      <a:pt x="774" y="746"/>
                      <a:pt x="473" y="416"/>
                      <a:pt x="294" y="237"/>
                    </a:cubicBezTo>
                    <a:cubicBezTo>
                      <a:pt x="208" y="151"/>
                      <a:pt x="115" y="58"/>
                      <a:pt x="0" y="1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5" name="Google Shape;3905;p25"/>
              <p:cNvSpPr/>
              <p:nvPr/>
            </p:nvSpPr>
            <p:spPr>
              <a:xfrm>
                <a:off x="960717" y="691638"/>
                <a:ext cx="89742" cy="41430"/>
              </a:xfrm>
              <a:custGeom>
                <a:avLst/>
                <a:gdLst/>
                <a:ahLst/>
                <a:cxnLst/>
                <a:rect l="l" t="t" r="r" b="b"/>
                <a:pathLst>
                  <a:path w="1943" h="897" fill="none" extrusionOk="0">
                    <a:moveTo>
                      <a:pt x="1" y="58"/>
                    </a:moveTo>
                    <a:cubicBezTo>
                      <a:pt x="29" y="29"/>
                      <a:pt x="58" y="1"/>
                      <a:pt x="115" y="1"/>
                    </a:cubicBezTo>
                    <a:cubicBezTo>
                      <a:pt x="180" y="1"/>
                      <a:pt x="208" y="29"/>
                      <a:pt x="266" y="29"/>
                    </a:cubicBezTo>
                    <a:cubicBezTo>
                      <a:pt x="896" y="302"/>
                      <a:pt x="1341" y="595"/>
                      <a:pt x="1943" y="896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6" name="Google Shape;3906;p25"/>
              <p:cNvSpPr/>
              <p:nvPr/>
            </p:nvSpPr>
            <p:spPr>
              <a:xfrm>
                <a:off x="963350" y="676396"/>
                <a:ext cx="96717" cy="12655"/>
              </a:xfrm>
              <a:custGeom>
                <a:avLst/>
                <a:gdLst/>
                <a:ahLst/>
                <a:cxnLst/>
                <a:rect l="l" t="t" r="r" b="b"/>
                <a:pathLst>
                  <a:path w="2094" h="274" fill="none" extrusionOk="0">
                    <a:moveTo>
                      <a:pt x="1" y="273"/>
                    </a:moveTo>
                    <a:cubicBezTo>
                      <a:pt x="123" y="245"/>
                      <a:pt x="237" y="209"/>
                      <a:pt x="359" y="209"/>
                    </a:cubicBezTo>
                    <a:cubicBezTo>
                      <a:pt x="839" y="151"/>
                      <a:pt x="1585" y="30"/>
                      <a:pt x="2093" y="1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7" name="Google Shape;3907;p25"/>
              <p:cNvSpPr/>
              <p:nvPr/>
            </p:nvSpPr>
            <p:spPr>
              <a:xfrm>
                <a:off x="964690" y="621480"/>
                <a:ext cx="71868" cy="59305"/>
              </a:xfrm>
              <a:custGeom>
                <a:avLst/>
                <a:gdLst/>
                <a:ahLst/>
                <a:cxnLst/>
                <a:rect l="l" t="t" r="r" b="b"/>
                <a:pathLst>
                  <a:path w="1556" h="1284" fill="none" extrusionOk="0">
                    <a:moveTo>
                      <a:pt x="1" y="1283"/>
                    </a:moveTo>
                    <a:cubicBezTo>
                      <a:pt x="388" y="925"/>
                      <a:pt x="1255" y="237"/>
                      <a:pt x="1556" y="0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8" name="Google Shape;3908;p25"/>
              <p:cNvSpPr/>
              <p:nvPr/>
            </p:nvSpPr>
            <p:spPr>
              <a:xfrm>
                <a:off x="944182" y="588365"/>
                <a:ext cx="10946" cy="89419"/>
              </a:xfrm>
              <a:custGeom>
                <a:avLst/>
                <a:gdLst/>
                <a:ahLst/>
                <a:cxnLst/>
                <a:rect l="l" t="t" r="r" b="b"/>
                <a:pathLst>
                  <a:path w="237" h="1936" fill="none" extrusionOk="0">
                    <a:moveTo>
                      <a:pt x="151" y="1936"/>
                    </a:moveTo>
                    <a:cubicBezTo>
                      <a:pt x="208" y="1878"/>
                      <a:pt x="208" y="1792"/>
                      <a:pt x="208" y="1699"/>
                    </a:cubicBezTo>
                    <a:cubicBezTo>
                      <a:pt x="237" y="1491"/>
                      <a:pt x="237" y="1076"/>
                      <a:pt x="208" y="861"/>
                    </a:cubicBezTo>
                    <a:cubicBezTo>
                      <a:pt x="179" y="474"/>
                      <a:pt x="151" y="237"/>
                      <a:pt x="0" y="1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9" name="Google Shape;3909;p25"/>
              <p:cNvSpPr/>
              <p:nvPr/>
            </p:nvSpPr>
            <p:spPr>
              <a:xfrm>
                <a:off x="955082" y="592337"/>
                <a:ext cx="41430" cy="85447"/>
              </a:xfrm>
              <a:custGeom>
                <a:avLst/>
                <a:gdLst/>
                <a:ahLst/>
                <a:cxnLst/>
                <a:rect l="l" t="t" r="r" b="b"/>
                <a:pathLst>
                  <a:path w="897" h="1850" fill="none" extrusionOk="0">
                    <a:moveTo>
                      <a:pt x="1" y="1850"/>
                    </a:moveTo>
                    <a:cubicBezTo>
                      <a:pt x="29" y="1850"/>
                      <a:pt x="94" y="1850"/>
                      <a:pt x="123" y="1821"/>
                    </a:cubicBezTo>
                    <a:cubicBezTo>
                      <a:pt x="151" y="1792"/>
                      <a:pt x="180" y="1764"/>
                      <a:pt x="180" y="1706"/>
                    </a:cubicBezTo>
                    <a:cubicBezTo>
                      <a:pt x="273" y="1556"/>
                      <a:pt x="811" y="273"/>
                      <a:pt x="897" y="1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0" name="Google Shape;3910;p25"/>
              <p:cNvSpPr/>
              <p:nvPr/>
            </p:nvSpPr>
            <p:spPr>
              <a:xfrm>
                <a:off x="941180" y="671131"/>
                <a:ext cx="24895" cy="24849"/>
              </a:xfrm>
              <a:custGeom>
                <a:avLst/>
                <a:gdLst/>
                <a:ahLst/>
                <a:cxnLst/>
                <a:rect l="l" t="t" r="r" b="b"/>
                <a:pathLst>
                  <a:path w="539" h="538" fill="none" extrusionOk="0">
                    <a:moveTo>
                      <a:pt x="94" y="502"/>
                    </a:moveTo>
                    <a:lnTo>
                      <a:pt x="216" y="502"/>
                    </a:lnTo>
                    <a:cubicBezTo>
                      <a:pt x="216" y="502"/>
                      <a:pt x="244" y="502"/>
                      <a:pt x="244" y="538"/>
                    </a:cubicBezTo>
                    <a:lnTo>
                      <a:pt x="330" y="538"/>
                    </a:lnTo>
                    <a:cubicBezTo>
                      <a:pt x="395" y="538"/>
                      <a:pt x="452" y="502"/>
                      <a:pt x="481" y="445"/>
                    </a:cubicBezTo>
                    <a:cubicBezTo>
                      <a:pt x="510" y="387"/>
                      <a:pt x="538" y="323"/>
                      <a:pt x="538" y="265"/>
                    </a:cubicBezTo>
                    <a:lnTo>
                      <a:pt x="538" y="208"/>
                    </a:lnTo>
                    <a:cubicBezTo>
                      <a:pt x="510" y="179"/>
                      <a:pt x="510" y="179"/>
                      <a:pt x="481" y="179"/>
                    </a:cubicBezTo>
                    <a:cubicBezTo>
                      <a:pt x="452" y="144"/>
                      <a:pt x="424" y="115"/>
                      <a:pt x="395" y="58"/>
                    </a:cubicBezTo>
                    <a:cubicBezTo>
                      <a:pt x="395" y="29"/>
                      <a:pt x="359" y="0"/>
                      <a:pt x="330" y="0"/>
                    </a:cubicBezTo>
                    <a:lnTo>
                      <a:pt x="302" y="29"/>
                    </a:lnTo>
                    <a:cubicBezTo>
                      <a:pt x="302" y="58"/>
                      <a:pt x="273" y="58"/>
                      <a:pt x="273" y="86"/>
                    </a:cubicBezTo>
                    <a:cubicBezTo>
                      <a:pt x="244" y="115"/>
                      <a:pt x="151" y="115"/>
                      <a:pt x="123" y="144"/>
                    </a:cubicBezTo>
                    <a:lnTo>
                      <a:pt x="94" y="144"/>
                    </a:lnTo>
                    <a:cubicBezTo>
                      <a:pt x="94" y="179"/>
                      <a:pt x="94" y="179"/>
                      <a:pt x="123" y="179"/>
                    </a:cubicBezTo>
                    <a:cubicBezTo>
                      <a:pt x="151" y="265"/>
                      <a:pt x="65" y="265"/>
                      <a:pt x="37" y="323"/>
                    </a:cubicBezTo>
                    <a:cubicBezTo>
                      <a:pt x="1" y="387"/>
                      <a:pt x="65" y="473"/>
                      <a:pt x="94" y="502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1" name="Google Shape;3911;p25"/>
              <p:cNvSpPr/>
              <p:nvPr/>
            </p:nvSpPr>
            <p:spPr>
              <a:xfrm>
                <a:off x="951110" y="684710"/>
                <a:ext cx="46" cy="46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2" name="Google Shape;3912;p25"/>
              <p:cNvSpPr/>
              <p:nvPr/>
            </p:nvSpPr>
            <p:spPr>
              <a:xfrm>
                <a:off x="133387" y="731302"/>
                <a:ext cx="261883" cy="250382"/>
              </a:xfrm>
              <a:custGeom>
                <a:avLst/>
                <a:gdLst/>
                <a:ahLst/>
                <a:cxnLst/>
                <a:rect l="l" t="t" r="r" b="b"/>
                <a:pathLst>
                  <a:path w="5670" h="5421" extrusionOk="0">
                    <a:moveTo>
                      <a:pt x="3011" y="0"/>
                    </a:moveTo>
                    <a:cubicBezTo>
                      <a:pt x="2688" y="0"/>
                      <a:pt x="2237" y="93"/>
                      <a:pt x="2029" y="151"/>
                    </a:cubicBezTo>
                    <a:cubicBezTo>
                      <a:pt x="1642" y="273"/>
                      <a:pt x="1398" y="387"/>
                      <a:pt x="1104" y="631"/>
                    </a:cubicBezTo>
                    <a:cubicBezTo>
                      <a:pt x="896" y="746"/>
                      <a:pt x="746" y="925"/>
                      <a:pt x="596" y="1104"/>
                    </a:cubicBezTo>
                    <a:cubicBezTo>
                      <a:pt x="416" y="1312"/>
                      <a:pt x="295" y="1527"/>
                      <a:pt x="180" y="1849"/>
                    </a:cubicBezTo>
                    <a:cubicBezTo>
                      <a:pt x="1" y="2358"/>
                      <a:pt x="87" y="2781"/>
                      <a:pt x="180" y="3225"/>
                    </a:cubicBezTo>
                    <a:cubicBezTo>
                      <a:pt x="295" y="3677"/>
                      <a:pt x="502" y="4092"/>
                      <a:pt x="832" y="4422"/>
                    </a:cubicBezTo>
                    <a:cubicBezTo>
                      <a:pt x="1011" y="4630"/>
                      <a:pt x="1190" y="4809"/>
                      <a:pt x="1434" y="4959"/>
                    </a:cubicBezTo>
                    <a:cubicBezTo>
                      <a:pt x="1902" y="5267"/>
                      <a:pt x="2470" y="5420"/>
                      <a:pt x="3037" y="5420"/>
                    </a:cubicBezTo>
                    <a:cubicBezTo>
                      <a:pt x="3408" y="5420"/>
                      <a:pt x="3779" y="5355"/>
                      <a:pt x="4121" y="5225"/>
                    </a:cubicBezTo>
                    <a:cubicBezTo>
                      <a:pt x="4301" y="5139"/>
                      <a:pt x="4480" y="5045"/>
                      <a:pt x="4659" y="4931"/>
                    </a:cubicBezTo>
                    <a:cubicBezTo>
                      <a:pt x="5311" y="4451"/>
                      <a:pt x="5669" y="3526"/>
                      <a:pt x="5641" y="2745"/>
                    </a:cubicBezTo>
                    <a:cubicBezTo>
                      <a:pt x="5612" y="1971"/>
                      <a:pt x="5225" y="1254"/>
                      <a:pt x="4659" y="717"/>
                    </a:cubicBezTo>
                    <a:cubicBezTo>
                      <a:pt x="4179" y="273"/>
                      <a:pt x="3699" y="29"/>
                      <a:pt x="3011" y="0"/>
                    </a:cubicBezTo>
                    <a:close/>
                  </a:path>
                </a:pathLst>
              </a:custGeom>
              <a:solidFill>
                <a:srgbClr val="FCC1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3" name="Google Shape;3913;p25"/>
              <p:cNvSpPr/>
              <p:nvPr/>
            </p:nvSpPr>
            <p:spPr>
              <a:xfrm>
                <a:off x="116851" y="713428"/>
                <a:ext cx="261837" cy="256572"/>
              </a:xfrm>
              <a:custGeom>
                <a:avLst/>
                <a:gdLst/>
                <a:ahLst/>
                <a:cxnLst/>
                <a:rect l="l" t="t" r="r" b="b"/>
                <a:pathLst>
                  <a:path w="5669" h="5555" fill="none" extrusionOk="0">
                    <a:moveTo>
                      <a:pt x="1398" y="4959"/>
                    </a:moveTo>
                    <a:cubicBezTo>
                      <a:pt x="2179" y="5461"/>
                      <a:pt x="3225" y="5554"/>
                      <a:pt x="4085" y="5225"/>
                    </a:cubicBezTo>
                    <a:cubicBezTo>
                      <a:pt x="4264" y="5139"/>
                      <a:pt x="4479" y="5045"/>
                      <a:pt x="4623" y="4924"/>
                    </a:cubicBezTo>
                    <a:cubicBezTo>
                      <a:pt x="5282" y="4451"/>
                      <a:pt x="5669" y="3526"/>
                      <a:pt x="5612" y="2745"/>
                    </a:cubicBezTo>
                    <a:cubicBezTo>
                      <a:pt x="5583" y="1971"/>
                      <a:pt x="5196" y="1254"/>
                      <a:pt x="4623" y="717"/>
                    </a:cubicBezTo>
                    <a:cubicBezTo>
                      <a:pt x="4150" y="265"/>
                      <a:pt x="3670" y="29"/>
                      <a:pt x="2982" y="29"/>
                    </a:cubicBezTo>
                    <a:cubicBezTo>
                      <a:pt x="2652" y="0"/>
                      <a:pt x="2208" y="86"/>
                      <a:pt x="2000" y="151"/>
                    </a:cubicBezTo>
                    <a:cubicBezTo>
                      <a:pt x="1613" y="265"/>
                      <a:pt x="1369" y="387"/>
                      <a:pt x="1075" y="624"/>
                    </a:cubicBezTo>
                    <a:cubicBezTo>
                      <a:pt x="860" y="774"/>
                      <a:pt x="717" y="925"/>
                      <a:pt x="567" y="1104"/>
                    </a:cubicBezTo>
                    <a:cubicBezTo>
                      <a:pt x="416" y="1312"/>
                      <a:pt x="266" y="1520"/>
                      <a:pt x="144" y="1849"/>
                    </a:cubicBezTo>
                    <a:cubicBezTo>
                      <a:pt x="0" y="2358"/>
                      <a:pt x="58" y="2774"/>
                      <a:pt x="180" y="3225"/>
                    </a:cubicBezTo>
                    <a:cubicBezTo>
                      <a:pt x="266" y="3669"/>
                      <a:pt x="502" y="4092"/>
                      <a:pt x="803" y="4451"/>
                    </a:cubicBezTo>
                    <a:cubicBezTo>
                      <a:pt x="982" y="4630"/>
                      <a:pt x="1161" y="4809"/>
                      <a:pt x="1398" y="4959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4" name="Google Shape;3914;p25"/>
              <p:cNvSpPr/>
              <p:nvPr/>
            </p:nvSpPr>
            <p:spPr>
              <a:xfrm>
                <a:off x="134726" y="735597"/>
                <a:ext cx="224795" cy="206920"/>
              </a:xfrm>
              <a:custGeom>
                <a:avLst/>
                <a:gdLst/>
                <a:ahLst/>
                <a:cxnLst/>
                <a:rect l="l" t="t" r="r" b="b"/>
                <a:pathLst>
                  <a:path w="4867" h="4480" fill="none" extrusionOk="0">
                    <a:moveTo>
                      <a:pt x="2150" y="180"/>
                    </a:moveTo>
                    <a:cubicBezTo>
                      <a:pt x="2208" y="58"/>
                      <a:pt x="2329" y="29"/>
                      <a:pt x="2444" y="0"/>
                    </a:cubicBezTo>
                    <a:cubicBezTo>
                      <a:pt x="2716" y="0"/>
                      <a:pt x="2982" y="58"/>
                      <a:pt x="3161" y="208"/>
                    </a:cubicBezTo>
                    <a:cubicBezTo>
                      <a:pt x="3197" y="237"/>
                      <a:pt x="3225" y="266"/>
                      <a:pt x="3254" y="266"/>
                    </a:cubicBezTo>
                    <a:lnTo>
                      <a:pt x="3311" y="266"/>
                    </a:lnTo>
                    <a:cubicBezTo>
                      <a:pt x="3670" y="323"/>
                      <a:pt x="3999" y="567"/>
                      <a:pt x="4150" y="896"/>
                    </a:cubicBezTo>
                    <a:cubicBezTo>
                      <a:pt x="4565" y="1133"/>
                      <a:pt x="4773" y="1642"/>
                      <a:pt x="4658" y="2086"/>
                    </a:cubicBezTo>
                    <a:cubicBezTo>
                      <a:pt x="4809" y="2236"/>
                      <a:pt x="4866" y="2473"/>
                      <a:pt x="4866" y="2688"/>
                    </a:cubicBezTo>
                    <a:cubicBezTo>
                      <a:pt x="4838" y="2896"/>
                      <a:pt x="4716" y="3103"/>
                      <a:pt x="4537" y="3225"/>
                    </a:cubicBezTo>
                    <a:cubicBezTo>
                      <a:pt x="4508" y="3254"/>
                      <a:pt x="4508" y="3254"/>
                      <a:pt x="4479" y="3283"/>
                    </a:cubicBezTo>
                    <a:cubicBezTo>
                      <a:pt x="4451" y="3311"/>
                      <a:pt x="4451" y="3340"/>
                      <a:pt x="4415" y="3369"/>
                    </a:cubicBezTo>
                    <a:cubicBezTo>
                      <a:pt x="4300" y="3670"/>
                      <a:pt x="3999" y="3877"/>
                      <a:pt x="3670" y="3906"/>
                    </a:cubicBezTo>
                    <a:cubicBezTo>
                      <a:pt x="3641" y="4085"/>
                      <a:pt x="3490" y="4236"/>
                      <a:pt x="3311" y="4329"/>
                    </a:cubicBezTo>
                    <a:cubicBezTo>
                      <a:pt x="3161" y="4386"/>
                      <a:pt x="2953" y="4415"/>
                      <a:pt x="2774" y="4444"/>
                    </a:cubicBezTo>
                    <a:cubicBezTo>
                      <a:pt x="2566" y="4479"/>
                      <a:pt x="2329" y="4479"/>
                      <a:pt x="2208" y="4329"/>
                    </a:cubicBezTo>
                    <a:cubicBezTo>
                      <a:pt x="2150" y="4415"/>
                      <a:pt x="1971" y="4415"/>
                      <a:pt x="1849" y="4386"/>
                    </a:cubicBezTo>
                    <a:cubicBezTo>
                      <a:pt x="1520" y="4329"/>
                      <a:pt x="1226" y="4121"/>
                      <a:pt x="1011" y="3849"/>
                    </a:cubicBezTo>
                    <a:cubicBezTo>
                      <a:pt x="982" y="3820"/>
                      <a:pt x="982" y="3791"/>
                      <a:pt x="953" y="3791"/>
                    </a:cubicBezTo>
                    <a:cubicBezTo>
                      <a:pt x="925" y="3763"/>
                      <a:pt x="896" y="3727"/>
                      <a:pt x="832" y="3727"/>
                    </a:cubicBezTo>
                    <a:cubicBezTo>
                      <a:pt x="509" y="3548"/>
                      <a:pt x="330" y="3189"/>
                      <a:pt x="330" y="2802"/>
                    </a:cubicBezTo>
                    <a:cubicBezTo>
                      <a:pt x="208" y="2717"/>
                      <a:pt x="115" y="2595"/>
                      <a:pt x="86" y="2444"/>
                    </a:cubicBezTo>
                    <a:cubicBezTo>
                      <a:pt x="29" y="2265"/>
                      <a:pt x="0" y="2086"/>
                      <a:pt x="29" y="1935"/>
                    </a:cubicBezTo>
                    <a:cubicBezTo>
                      <a:pt x="86" y="1756"/>
                      <a:pt x="180" y="1577"/>
                      <a:pt x="330" y="1520"/>
                    </a:cubicBezTo>
                    <a:cubicBezTo>
                      <a:pt x="416" y="1462"/>
                      <a:pt x="359" y="1369"/>
                      <a:pt x="359" y="1283"/>
                    </a:cubicBezTo>
                    <a:cubicBezTo>
                      <a:pt x="330" y="1133"/>
                      <a:pt x="445" y="1011"/>
                      <a:pt x="538" y="925"/>
                    </a:cubicBezTo>
                    <a:cubicBezTo>
                      <a:pt x="595" y="832"/>
                      <a:pt x="688" y="746"/>
                      <a:pt x="774" y="681"/>
                    </a:cubicBezTo>
                    <a:cubicBezTo>
                      <a:pt x="867" y="624"/>
                      <a:pt x="982" y="595"/>
                      <a:pt x="1104" y="595"/>
                    </a:cubicBezTo>
                    <a:cubicBezTo>
                      <a:pt x="1161" y="624"/>
                      <a:pt x="1226" y="624"/>
                      <a:pt x="1254" y="595"/>
                    </a:cubicBezTo>
                    <a:lnTo>
                      <a:pt x="1254" y="473"/>
                    </a:lnTo>
                    <a:cubicBezTo>
                      <a:pt x="1254" y="359"/>
                      <a:pt x="1405" y="237"/>
                      <a:pt x="1520" y="208"/>
                    </a:cubicBezTo>
                    <a:cubicBezTo>
                      <a:pt x="1727" y="115"/>
                      <a:pt x="1971" y="58"/>
                      <a:pt x="2150" y="180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5" name="Google Shape;3915;p25"/>
              <p:cNvSpPr/>
              <p:nvPr/>
            </p:nvSpPr>
            <p:spPr>
              <a:xfrm>
                <a:off x="176111" y="848477"/>
                <a:ext cx="71544" cy="87063"/>
              </a:xfrm>
              <a:custGeom>
                <a:avLst/>
                <a:gdLst/>
                <a:ahLst/>
                <a:cxnLst/>
                <a:rect l="l" t="t" r="r" b="b"/>
                <a:pathLst>
                  <a:path w="1549" h="1885" fill="none" extrusionOk="0">
                    <a:moveTo>
                      <a:pt x="1312" y="1885"/>
                    </a:moveTo>
                    <a:cubicBezTo>
                      <a:pt x="1405" y="1462"/>
                      <a:pt x="1519" y="925"/>
                      <a:pt x="1519" y="509"/>
                    </a:cubicBezTo>
                    <a:cubicBezTo>
                      <a:pt x="1491" y="301"/>
                      <a:pt x="1548" y="151"/>
                      <a:pt x="1462" y="29"/>
                    </a:cubicBezTo>
                    <a:cubicBezTo>
                      <a:pt x="1433" y="0"/>
                      <a:pt x="1369" y="0"/>
                      <a:pt x="1312" y="0"/>
                    </a:cubicBezTo>
                    <a:cubicBezTo>
                      <a:pt x="1283" y="29"/>
                      <a:pt x="1161" y="151"/>
                      <a:pt x="1104" y="208"/>
                    </a:cubicBezTo>
                    <a:cubicBezTo>
                      <a:pt x="831" y="659"/>
                      <a:pt x="444" y="1018"/>
                      <a:pt x="0" y="1283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6" name="Google Shape;3916;p25"/>
              <p:cNvSpPr/>
              <p:nvPr/>
            </p:nvSpPr>
            <p:spPr>
              <a:xfrm>
                <a:off x="149969" y="845798"/>
                <a:ext cx="86740" cy="19260"/>
              </a:xfrm>
              <a:custGeom>
                <a:avLst/>
                <a:gdLst/>
                <a:ahLst/>
                <a:cxnLst/>
                <a:rect l="l" t="t" r="r" b="b"/>
                <a:pathLst>
                  <a:path w="1878" h="417" fill="none" extrusionOk="0">
                    <a:moveTo>
                      <a:pt x="1878" y="123"/>
                    </a:moveTo>
                    <a:lnTo>
                      <a:pt x="1878" y="58"/>
                    </a:lnTo>
                    <a:cubicBezTo>
                      <a:pt x="1878" y="30"/>
                      <a:pt x="1849" y="30"/>
                      <a:pt x="1849" y="30"/>
                    </a:cubicBezTo>
                    <a:cubicBezTo>
                      <a:pt x="1792" y="1"/>
                      <a:pt x="1698" y="1"/>
                      <a:pt x="1641" y="1"/>
                    </a:cubicBezTo>
                    <a:cubicBezTo>
                      <a:pt x="1311" y="1"/>
                      <a:pt x="860" y="123"/>
                      <a:pt x="566" y="237"/>
                    </a:cubicBezTo>
                    <a:cubicBezTo>
                      <a:pt x="358" y="302"/>
                      <a:pt x="179" y="359"/>
                      <a:pt x="0" y="416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7" name="Google Shape;3917;p25"/>
              <p:cNvSpPr/>
              <p:nvPr/>
            </p:nvSpPr>
            <p:spPr>
              <a:xfrm>
                <a:off x="152601" y="803122"/>
                <a:ext cx="82768" cy="44063"/>
              </a:xfrm>
              <a:custGeom>
                <a:avLst/>
                <a:gdLst/>
                <a:ahLst/>
                <a:cxnLst/>
                <a:rect l="l" t="t" r="r" b="b"/>
                <a:pathLst>
                  <a:path w="1792" h="954" fill="none" extrusionOk="0">
                    <a:moveTo>
                      <a:pt x="1792" y="954"/>
                    </a:moveTo>
                    <a:lnTo>
                      <a:pt x="1792" y="868"/>
                    </a:lnTo>
                    <a:cubicBezTo>
                      <a:pt x="1763" y="832"/>
                      <a:pt x="1763" y="803"/>
                      <a:pt x="1735" y="774"/>
                    </a:cubicBezTo>
                    <a:cubicBezTo>
                      <a:pt x="1133" y="473"/>
                      <a:pt x="595" y="237"/>
                      <a:pt x="0" y="0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8" name="Google Shape;3918;p25"/>
              <p:cNvSpPr/>
              <p:nvPr/>
            </p:nvSpPr>
            <p:spPr>
              <a:xfrm>
                <a:off x="188351" y="764371"/>
                <a:ext cx="49698" cy="75886"/>
              </a:xfrm>
              <a:custGeom>
                <a:avLst/>
                <a:gdLst/>
                <a:ahLst/>
                <a:cxnLst/>
                <a:rect l="l" t="t" r="r" b="b"/>
                <a:pathLst>
                  <a:path w="1076" h="1643" fill="none" extrusionOk="0">
                    <a:moveTo>
                      <a:pt x="1047" y="1642"/>
                    </a:moveTo>
                    <a:cubicBezTo>
                      <a:pt x="1075" y="1585"/>
                      <a:pt x="1047" y="1556"/>
                      <a:pt x="1047" y="1527"/>
                    </a:cubicBezTo>
                    <a:cubicBezTo>
                      <a:pt x="867" y="1105"/>
                      <a:pt x="566" y="660"/>
                      <a:pt x="330" y="302"/>
                    </a:cubicBezTo>
                    <a:cubicBezTo>
                      <a:pt x="244" y="180"/>
                      <a:pt x="151" y="58"/>
                      <a:pt x="0" y="1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9" name="Google Shape;3919;p25"/>
              <p:cNvSpPr/>
              <p:nvPr/>
            </p:nvSpPr>
            <p:spPr>
              <a:xfrm>
                <a:off x="242300" y="847138"/>
                <a:ext cx="61937" cy="70528"/>
              </a:xfrm>
              <a:custGeom>
                <a:avLst/>
                <a:gdLst/>
                <a:ahLst/>
                <a:cxnLst/>
                <a:rect l="l" t="t" r="r" b="b"/>
                <a:pathLst>
                  <a:path w="1341" h="1527" fill="none" extrusionOk="0">
                    <a:moveTo>
                      <a:pt x="1341" y="1527"/>
                    </a:moveTo>
                    <a:cubicBezTo>
                      <a:pt x="1283" y="1405"/>
                      <a:pt x="1226" y="1283"/>
                      <a:pt x="1133" y="1169"/>
                    </a:cubicBezTo>
                    <a:cubicBezTo>
                      <a:pt x="1075" y="1075"/>
                      <a:pt x="1011" y="1018"/>
                      <a:pt x="954" y="925"/>
                    </a:cubicBezTo>
                    <a:cubicBezTo>
                      <a:pt x="774" y="746"/>
                      <a:pt x="473" y="416"/>
                      <a:pt x="294" y="237"/>
                    </a:cubicBezTo>
                    <a:cubicBezTo>
                      <a:pt x="208" y="151"/>
                      <a:pt x="115" y="58"/>
                      <a:pt x="0" y="1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0" name="Google Shape;3920;p25"/>
              <p:cNvSpPr/>
              <p:nvPr/>
            </p:nvSpPr>
            <p:spPr>
              <a:xfrm>
                <a:off x="250567" y="847138"/>
                <a:ext cx="89742" cy="41430"/>
              </a:xfrm>
              <a:custGeom>
                <a:avLst/>
                <a:gdLst/>
                <a:ahLst/>
                <a:cxnLst/>
                <a:rect l="l" t="t" r="r" b="b"/>
                <a:pathLst>
                  <a:path w="1943" h="897" fill="none" extrusionOk="0">
                    <a:moveTo>
                      <a:pt x="1" y="58"/>
                    </a:moveTo>
                    <a:cubicBezTo>
                      <a:pt x="29" y="29"/>
                      <a:pt x="58" y="1"/>
                      <a:pt x="115" y="1"/>
                    </a:cubicBezTo>
                    <a:cubicBezTo>
                      <a:pt x="180" y="1"/>
                      <a:pt x="208" y="29"/>
                      <a:pt x="266" y="29"/>
                    </a:cubicBezTo>
                    <a:cubicBezTo>
                      <a:pt x="896" y="302"/>
                      <a:pt x="1341" y="595"/>
                      <a:pt x="1943" y="896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1" name="Google Shape;3921;p25"/>
              <p:cNvSpPr/>
              <p:nvPr/>
            </p:nvSpPr>
            <p:spPr>
              <a:xfrm>
                <a:off x="253200" y="831896"/>
                <a:ext cx="96717" cy="12655"/>
              </a:xfrm>
              <a:custGeom>
                <a:avLst/>
                <a:gdLst/>
                <a:ahLst/>
                <a:cxnLst/>
                <a:rect l="l" t="t" r="r" b="b"/>
                <a:pathLst>
                  <a:path w="2094" h="274" fill="none" extrusionOk="0">
                    <a:moveTo>
                      <a:pt x="1" y="273"/>
                    </a:moveTo>
                    <a:cubicBezTo>
                      <a:pt x="123" y="245"/>
                      <a:pt x="237" y="209"/>
                      <a:pt x="359" y="209"/>
                    </a:cubicBezTo>
                    <a:cubicBezTo>
                      <a:pt x="839" y="151"/>
                      <a:pt x="1585" y="30"/>
                      <a:pt x="2093" y="1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2" name="Google Shape;3922;p25"/>
              <p:cNvSpPr/>
              <p:nvPr/>
            </p:nvSpPr>
            <p:spPr>
              <a:xfrm>
                <a:off x="254540" y="776980"/>
                <a:ext cx="71868" cy="59305"/>
              </a:xfrm>
              <a:custGeom>
                <a:avLst/>
                <a:gdLst/>
                <a:ahLst/>
                <a:cxnLst/>
                <a:rect l="l" t="t" r="r" b="b"/>
                <a:pathLst>
                  <a:path w="1556" h="1284" fill="none" extrusionOk="0">
                    <a:moveTo>
                      <a:pt x="1" y="1283"/>
                    </a:moveTo>
                    <a:cubicBezTo>
                      <a:pt x="388" y="925"/>
                      <a:pt x="1255" y="237"/>
                      <a:pt x="1556" y="0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3" name="Google Shape;3923;p25"/>
              <p:cNvSpPr/>
              <p:nvPr/>
            </p:nvSpPr>
            <p:spPr>
              <a:xfrm>
                <a:off x="234032" y="743865"/>
                <a:ext cx="10946" cy="89419"/>
              </a:xfrm>
              <a:custGeom>
                <a:avLst/>
                <a:gdLst/>
                <a:ahLst/>
                <a:cxnLst/>
                <a:rect l="l" t="t" r="r" b="b"/>
                <a:pathLst>
                  <a:path w="237" h="1936" fill="none" extrusionOk="0">
                    <a:moveTo>
                      <a:pt x="151" y="1936"/>
                    </a:moveTo>
                    <a:cubicBezTo>
                      <a:pt x="208" y="1878"/>
                      <a:pt x="208" y="1792"/>
                      <a:pt x="208" y="1699"/>
                    </a:cubicBezTo>
                    <a:cubicBezTo>
                      <a:pt x="237" y="1491"/>
                      <a:pt x="237" y="1076"/>
                      <a:pt x="208" y="861"/>
                    </a:cubicBezTo>
                    <a:cubicBezTo>
                      <a:pt x="179" y="474"/>
                      <a:pt x="151" y="237"/>
                      <a:pt x="0" y="1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4" name="Google Shape;3924;p25"/>
              <p:cNvSpPr/>
              <p:nvPr/>
            </p:nvSpPr>
            <p:spPr>
              <a:xfrm>
                <a:off x="244932" y="747837"/>
                <a:ext cx="41430" cy="85447"/>
              </a:xfrm>
              <a:custGeom>
                <a:avLst/>
                <a:gdLst/>
                <a:ahLst/>
                <a:cxnLst/>
                <a:rect l="l" t="t" r="r" b="b"/>
                <a:pathLst>
                  <a:path w="897" h="1850" fill="none" extrusionOk="0">
                    <a:moveTo>
                      <a:pt x="1" y="1850"/>
                    </a:moveTo>
                    <a:cubicBezTo>
                      <a:pt x="29" y="1850"/>
                      <a:pt x="94" y="1850"/>
                      <a:pt x="123" y="1821"/>
                    </a:cubicBezTo>
                    <a:cubicBezTo>
                      <a:pt x="151" y="1792"/>
                      <a:pt x="180" y="1764"/>
                      <a:pt x="180" y="1706"/>
                    </a:cubicBezTo>
                    <a:cubicBezTo>
                      <a:pt x="273" y="1556"/>
                      <a:pt x="811" y="273"/>
                      <a:pt x="897" y="1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5" name="Google Shape;3925;p25"/>
              <p:cNvSpPr/>
              <p:nvPr/>
            </p:nvSpPr>
            <p:spPr>
              <a:xfrm>
                <a:off x="231030" y="826631"/>
                <a:ext cx="24895" cy="24849"/>
              </a:xfrm>
              <a:custGeom>
                <a:avLst/>
                <a:gdLst/>
                <a:ahLst/>
                <a:cxnLst/>
                <a:rect l="l" t="t" r="r" b="b"/>
                <a:pathLst>
                  <a:path w="539" h="538" fill="none" extrusionOk="0">
                    <a:moveTo>
                      <a:pt x="94" y="502"/>
                    </a:moveTo>
                    <a:lnTo>
                      <a:pt x="216" y="502"/>
                    </a:lnTo>
                    <a:cubicBezTo>
                      <a:pt x="216" y="502"/>
                      <a:pt x="244" y="502"/>
                      <a:pt x="244" y="538"/>
                    </a:cubicBezTo>
                    <a:lnTo>
                      <a:pt x="330" y="538"/>
                    </a:lnTo>
                    <a:cubicBezTo>
                      <a:pt x="395" y="538"/>
                      <a:pt x="452" y="502"/>
                      <a:pt x="481" y="445"/>
                    </a:cubicBezTo>
                    <a:cubicBezTo>
                      <a:pt x="510" y="387"/>
                      <a:pt x="538" y="323"/>
                      <a:pt x="538" y="265"/>
                    </a:cubicBezTo>
                    <a:lnTo>
                      <a:pt x="538" y="208"/>
                    </a:lnTo>
                    <a:cubicBezTo>
                      <a:pt x="510" y="179"/>
                      <a:pt x="510" y="179"/>
                      <a:pt x="481" y="179"/>
                    </a:cubicBezTo>
                    <a:cubicBezTo>
                      <a:pt x="452" y="144"/>
                      <a:pt x="424" y="115"/>
                      <a:pt x="395" y="58"/>
                    </a:cubicBezTo>
                    <a:cubicBezTo>
                      <a:pt x="395" y="29"/>
                      <a:pt x="359" y="0"/>
                      <a:pt x="330" y="0"/>
                    </a:cubicBezTo>
                    <a:lnTo>
                      <a:pt x="302" y="29"/>
                    </a:lnTo>
                    <a:cubicBezTo>
                      <a:pt x="302" y="58"/>
                      <a:pt x="273" y="58"/>
                      <a:pt x="273" y="86"/>
                    </a:cubicBezTo>
                    <a:cubicBezTo>
                      <a:pt x="244" y="115"/>
                      <a:pt x="151" y="115"/>
                      <a:pt x="123" y="144"/>
                    </a:cubicBezTo>
                    <a:lnTo>
                      <a:pt x="94" y="144"/>
                    </a:lnTo>
                    <a:cubicBezTo>
                      <a:pt x="94" y="179"/>
                      <a:pt x="94" y="179"/>
                      <a:pt x="123" y="179"/>
                    </a:cubicBezTo>
                    <a:cubicBezTo>
                      <a:pt x="151" y="265"/>
                      <a:pt x="65" y="265"/>
                      <a:pt x="37" y="323"/>
                    </a:cubicBezTo>
                    <a:cubicBezTo>
                      <a:pt x="1" y="387"/>
                      <a:pt x="65" y="473"/>
                      <a:pt x="94" y="502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6" name="Google Shape;3926;p25"/>
              <p:cNvSpPr/>
              <p:nvPr/>
            </p:nvSpPr>
            <p:spPr>
              <a:xfrm>
                <a:off x="240960" y="840210"/>
                <a:ext cx="46" cy="46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7" name="Google Shape;3927;p25"/>
              <p:cNvSpPr/>
              <p:nvPr/>
            </p:nvSpPr>
            <p:spPr>
              <a:xfrm rot="8100718">
                <a:off x="392124" y="359302"/>
                <a:ext cx="465071" cy="815133"/>
              </a:xfrm>
              <a:custGeom>
                <a:avLst/>
                <a:gdLst/>
                <a:ahLst/>
                <a:cxnLst/>
                <a:rect l="l" t="t" r="r" b="b"/>
                <a:pathLst>
                  <a:path w="10987" h="19257" extrusionOk="0">
                    <a:moveTo>
                      <a:pt x="6092" y="5461"/>
                    </a:moveTo>
                    <a:lnTo>
                      <a:pt x="6016" y="5660"/>
                    </a:lnTo>
                    <a:lnTo>
                      <a:pt x="6016" y="5660"/>
                    </a:lnTo>
                    <a:cubicBezTo>
                      <a:pt x="6043" y="5596"/>
                      <a:pt x="6074" y="5535"/>
                      <a:pt x="6092" y="5461"/>
                    </a:cubicBezTo>
                    <a:close/>
                    <a:moveTo>
                      <a:pt x="6016" y="5660"/>
                    </a:moveTo>
                    <a:lnTo>
                      <a:pt x="6016" y="5660"/>
                    </a:lnTo>
                    <a:cubicBezTo>
                      <a:pt x="6010" y="5672"/>
                      <a:pt x="6005" y="5685"/>
                      <a:pt x="5999" y="5698"/>
                    </a:cubicBezTo>
                    <a:lnTo>
                      <a:pt x="5999" y="5698"/>
                    </a:lnTo>
                    <a:cubicBezTo>
                      <a:pt x="5999" y="5700"/>
                      <a:pt x="5999" y="5702"/>
                      <a:pt x="5998" y="5705"/>
                    </a:cubicBezTo>
                    <a:lnTo>
                      <a:pt x="6016" y="5660"/>
                    </a:lnTo>
                    <a:close/>
                    <a:moveTo>
                      <a:pt x="8356" y="0"/>
                    </a:moveTo>
                    <a:cubicBezTo>
                      <a:pt x="7432" y="1849"/>
                      <a:pt x="6715" y="3970"/>
                      <a:pt x="5970" y="5912"/>
                    </a:cubicBezTo>
                    <a:lnTo>
                      <a:pt x="5970" y="5791"/>
                    </a:lnTo>
                    <a:cubicBezTo>
                      <a:pt x="5977" y="5758"/>
                      <a:pt x="5988" y="5727"/>
                      <a:pt x="5999" y="5698"/>
                    </a:cubicBezTo>
                    <a:lnTo>
                      <a:pt x="5999" y="5698"/>
                    </a:lnTo>
                    <a:cubicBezTo>
                      <a:pt x="6207" y="4353"/>
                      <a:pt x="6328" y="2865"/>
                      <a:pt x="6450" y="1462"/>
                    </a:cubicBezTo>
                    <a:lnTo>
                      <a:pt x="6450" y="1462"/>
                    </a:lnTo>
                    <a:cubicBezTo>
                      <a:pt x="5848" y="1519"/>
                      <a:pt x="5282" y="1641"/>
                      <a:pt x="4716" y="1820"/>
                    </a:cubicBezTo>
                    <a:cubicBezTo>
                      <a:pt x="4866" y="3791"/>
                      <a:pt x="4952" y="5733"/>
                      <a:pt x="5045" y="7704"/>
                    </a:cubicBezTo>
                    <a:lnTo>
                      <a:pt x="5884" y="8062"/>
                    </a:lnTo>
                    <a:lnTo>
                      <a:pt x="6328" y="8270"/>
                    </a:lnTo>
                    <a:cubicBezTo>
                      <a:pt x="7432" y="6894"/>
                      <a:pt x="9044" y="5912"/>
                      <a:pt x="10778" y="5640"/>
                    </a:cubicBezTo>
                    <a:cubicBezTo>
                      <a:pt x="10986" y="5224"/>
                      <a:pt x="10778" y="4744"/>
                      <a:pt x="10599" y="4329"/>
                    </a:cubicBezTo>
                    <a:cubicBezTo>
                      <a:pt x="10571" y="4271"/>
                      <a:pt x="10506" y="4178"/>
                      <a:pt x="10449" y="4149"/>
                    </a:cubicBezTo>
                    <a:cubicBezTo>
                      <a:pt x="10426" y="4142"/>
                      <a:pt x="10402" y="4138"/>
                      <a:pt x="10378" y="4138"/>
                    </a:cubicBezTo>
                    <a:cubicBezTo>
                      <a:pt x="10313" y="4138"/>
                      <a:pt x="10247" y="4165"/>
                      <a:pt x="10184" y="4207"/>
                    </a:cubicBezTo>
                    <a:cubicBezTo>
                      <a:pt x="8929" y="4866"/>
                      <a:pt x="7969" y="5490"/>
                      <a:pt x="6837" y="6328"/>
                    </a:cubicBezTo>
                    <a:lnTo>
                      <a:pt x="7102" y="5791"/>
                    </a:lnTo>
                    <a:cubicBezTo>
                      <a:pt x="7969" y="4028"/>
                      <a:pt x="8686" y="2659"/>
                      <a:pt x="9524" y="688"/>
                    </a:cubicBezTo>
                    <a:cubicBezTo>
                      <a:pt x="9195" y="387"/>
                      <a:pt x="8779" y="151"/>
                      <a:pt x="8356" y="0"/>
                    </a:cubicBezTo>
                    <a:close/>
                    <a:moveTo>
                      <a:pt x="4837" y="7582"/>
                    </a:moveTo>
                    <a:cubicBezTo>
                      <a:pt x="3433" y="10986"/>
                      <a:pt x="1878" y="14304"/>
                      <a:pt x="237" y="17558"/>
                    </a:cubicBezTo>
                    <a:cubicBezTo>
                      <a:pt x="115" y="17765"/>
                      <a:pt x="0" y="17973"/>
                      <a:pt x="0" y="18210"/>
                    </a:cubicBezTo>
                    <a:cubicBezTo>
                      <a:pt x="0" y="18604"/>
                      <a:pt x="330" y="18962"/>
                      <a:pt x="688" y="19106"/>
                    </a:cubicBezTo>
                    <a:cubicBezTo>
                      <a:pt x="1075" y="19256"/>
                      <a:pt x="1491" y="19256"/>
                      <a:pt x="1878" y="19256"/>
                    </a:cubicBezTo>
                    <a:cubicBezTo>
                      <a:pt x="2028" y="19256"/>
                      <a:pt x="2179" y="19256"/>
                      <a:pt x="2301" y="19170"/>
                    </a:cubicBezTo>
                    <a:cubicBezTo>
                      <a:pt x="2358" y="19077"/>
                      <a:pt x="2387" y="18926"/>
                      <a:pt x="2415" y="18812"/>
                    </a:cubicBezTo>
                    <a:cubicBezTo>
                      <a:pt x="2659" y="16748"/>
                      <a:pt x="3519" y="14806"/>
                      <a:pt x="4386" y="12928"/>
                    </a:cubicBezTo>
                    <a:cubicBezTo>
                      <a:pt x="5074" y="11373"/>
                      <a:pt x="5762" y="9854"/>
                      <a:pt x="6479" y="8327"/>
                    </a:cubicBezTo>
                    <a:cubicBezTo>
                      <a:pt x="6421" y="8299"/>
                      <a:pt x="6385" y="8299"/>
                      <a:pt x="6328" y="8270"/>
                    </a:cubicBezTo>
                    <a:cubicBezTo>
                      <a:pt x="6178" y="8213"/>
                      <a:pt x="5998" y="8148"/>
                      <a:pt x="5848" y="8091"/>
                    </a:cubicBezTo>
                    <a:cubicBezTo>
                      <a:pt x="5490" y="7969"/>
                      <a:pt x="5167" y="7790"/>
                      <a:pt x="4837" y="7582"/>
                    </a:cubicBezTo>
                    <a:close/>
                  </a:path>
                </a:pathLst>
              </a:custGeom>
              <a:solidFill>
                <a:srgbClr val="7FAA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8" name="Google Shape;3928;p25"/>
              <p:cNvSpPr/>
              <p:nvPr/>
            </p:nvSpPr>
            <p:spPr>
              <a:xfrm rot="8100718">
                <a:off x="613416" y="829608"/>
                <a:ext cx="265446" cy="350105"/>
              </a:xfrm>
              <a:custGeom>
                <a:avLst/>
                <a:gdLst/>
                <a:ahLst/>
                <a:cxnLst/>
                <a:rect l="l" t="t" r="r" b="b"/>
                <a:pathLst>
                  <a:path w="6271" h="8271" fill="none" extrusionOk="0">
                    <a:moveTo>
                      <a:pt x="1641" y="8270"/>
                    </a:moveTo>
                    <a:cubicBezTo>
                      <a:pt x="2716" y="6866"/>
                      <a:pt x="4328" y="5913"/>
                      <a:pt x="6091" y="5640"/>
                    </a:cubicBezTo>
                    <a:cubicBezTo>
                      <a:pt x="6271" y="5225"/>
                      <a:pt x="6091" y="4744"/>
                      <a:pt x="5884" y="4329"/>
                    </a:cubicBezTo>
                    <a:cubicBezTo>
                      <a:pt x="5848" y="4271"/>
                      <a:pt x="5819" y="4178"/>
                      <a:pt x="5762" y="4150"/>
                    </a:cubicBezTo>
                    <a:cubicBezTo>
                      <a:pt x="5669" y="4121"/>
                      <a:pt x="5554" y="4150"/>
                      <a:pt x="5461" y="4207"/>
                    </a:cubicBezTo>
                    <a:cubicBezTo>
                      <a:pt x="4207" y="4866"/>
                      <a:pt x="3282" y="5497"/>
                      <a:pt x="2121" y="6328"/>
                    </a:cubicBezTo>
                    <a:cubicBezTo>
                      <a:pt x="3103" y="4300"/>
                      <a:pt x="3913" y="2867"/>
                      <a:pt x="4809" y="688"/>
                    </a:cubicBezTo>
                    <a:cubicBezTo>
                      <a:pt x="4479" y="387"/>
                      <a:pt x="4092" y="151"/>
                      <a:pt x="3669" y="0"/>
                    </a:cubicBezTo>
                    <a:cubicBezTo>
                      <a:pt x="2745" y="1849"/>
                      <a:pt x="1999" y="3970"/>
                      <a:pt x="1254" y="5913"/>
                    </a:cubicBezTo>
                    <a:cubicBezTo>
                      <a:pt x="1519" y="4508"/>
                      <a:pt x="1612" y="2924"/>
                      <a:pt x="1727" y="1462"/>
                    </a:cubicBezTo>
                    <a:cubicBezTo>
                      <a:pt x="1132" y="1520"/>
                      <a:pt x="566" y="1641"/>
                      <a:pt x="0" y="1821"/>
                    </a:cubicBezTo>
                    <a:cubicBezTo>
                      <a:pt x="150" y="3763"/>
                      <a:pt x="265" y="5733"/>
                      <a:pt x="330" y="7675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9" name="Google Shape;3929;p25"/>
              <p:cNvSpPr/>
              <p:nvPr/>
            </p:nvSpPr>
            <p:spPr>
              <a:xfrm rot="8100718">
                <a:off x="719528" y="815919"/>
                <a:ext cx="33990" cy="98627"/>
              </a:xfrm>
              <a:custGeom>
                <a:avLst/>
                <a:gdLst/>
                <a:ahLst/>
                <a:cxnLst/>
                <a:rect l="l" t="t" r="r" b="b"/>
                <a:pathLst>
                  <a:path w="803" h="2330" fill="none" extrusionOk="0">
                    <a:moveTo>
                      <a:pt x="803" y="0"/>
                    </a:moveTo>
                    <a:cubicBezTo>
                      <a:pt x="566" y="781"/>
                      <a:pt x="330" y="1555"/>
                      <a:pt x="0" y="2329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0" name="Google Shape;3930;p25"/>
              <p:cNvSpPr/>
              <p:nvPr/>
            </p:nvSpPr>
            <p:spPr>
              <a:xfrm rot="8100718">
                <a:off x="676826" y="830781"/>
                <a:ext cx="53123" cy="97442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2302" fill="none" extrusionOk="0">
                    <a:moveTo>
                      <a:pt x="1254" y="1"/>
                    </a:moveTo>
                    <a:cubicBezTo>
                      <a:pt x="925" y="717"/>
                      <a:pt x="416" y="1613"/>
                      <a:pt x="0" y="2301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1" name="Google Shape;3931;p25"/>
              <p:cNvSpPr/>
              <p:nvPr/>
            </p:nvSpPr>
            <p:spPr>
              <a:xfrm rot="8100718">
                <a:off x="469442" y="342064"/>
                <a:ext cx="273023" cy="494193"/>
              </a:xfrm>
              <a:custGeom>
                <a:avLst/>
                <a:gdLst/>
                <a:ahLst/>
                <a:cxnLst/>
                <a:rect l="l" t="t" r="r" b="b"/>
                <a:pathLst>
                  <a:path w="6450" h="11675" fill="none" extrusionOk="0">
                    <a:moveTo>
                      <a:pt x="2265" y="11560"/>
                    </a:moveTo>
                    <a:cubicBezTo>
                      <a:pt x="2179" y="11674"/>
                      <a:pt x="2000" y="11674"/>
                      <a:pt x="1849" y="11674"/>
                    </a:cubicBezTo>
                    <a:cubicBezTo>
                      <a:pt x="1462" y="11674"/>
                      <a:pt x="1039" y="11674"/>
                      <a:pt x="681" y="11531"/>
                    </a:cubicBezTo>
                    <a:cubicBezTo>
                      <a:pt x="294" y="11380"/>
                      <a:pt x="0" y="11022"/>
                      <a:pt x="0" y="10635"/>
                    </a:cubicBezTo>
                    <a:cubicBezTo>
                      <a:pt x="0" y="10391"/>
                      <a:pt x="115" y="10184"/>
                      <a:pt x="208" y="9976"/>
                    </a:cubicBezTo>
                    <a:cubicBezTo>
                      <a:pt x="1878" y="6722"/>
                      <a:pt x="3404" y="3376"/>
                      <a:pt x="4837" y="0"/>
                    </a:cubicBezTo>
                    <a:cubicBezTo>
                      <a:pt x="5339" y="330"/>
                      <a:pt x="5877" y="566"/>
                      <a:pt x="6450" y="717"/>
                    </a:cubicBezTo>
                    <a:cubicBezTo>
                      <a:pt x="5762" y="2272"/>
                      <a:pt x="5074" y="3791"/>
                      <a:pt x="4357" y="5318"/>
                    </a:cubicBezTo>
                    <a:cubicBezTo>
                      <a:pt x="3519" y="7231"/>
                      <a:pt x="2623" y="9166"/>
                      <a:pt x="2387" y="11230"/>
                    </a:cubicBezTo>
                    <a:cubicBezTo>
                      <a:pt x="2358" y="11352"/>
                      <a:pt x="2358" y="11466"/>
                      <a:pt x="2265" y="11560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2" name="Google Shape;3932;p25"/>
              <p:cNvSpPr/>
              <p:nvPr/>
            </p:nvSpPr>
            <p:spPr>
              <a:xfrm rot="8100718">
                <a:off x="479330" y="364795"/>
                <a:ext cx="187222" cy="471462"/>
              </a:xfrm>
              <a:custGeom>
                <a:avLst/>
                <a:gdLst/>
                <a:ahLst/>
                <a:cxnLst/>
                <a:rect l="l" t="t" r="r" b="b"/>
                <a:pathLst>
                  <a:path w="4423" h="11138" fill="none" extrusionOk="0">
                    <a:moveTo>
                      <a:pt x="4423" y="1"/>
                    </a:moveTo>
                    <a:cubicBezTo>
                      <a:pt x="3319" y="2445"/>
                      <a:pt x="2244" y="4810"/>
                      <a:pt x="1140" y="7253"/>
                    </a:cubicBezTo>
                    <a:cubicBezTo>
                      <a:pt x="603" y="8479"/>
                      <a:pt x="1" y="9790"/>
                      <a:pt x="37" y="11137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933" name="Google Shape;3933;p25"/>
          <p:cNvGrpSpPr/>
          <p:nvPr/>
        </p:nvGrpSpPr>
        <p:grpSpPr>
          <a:xfrm>
            <a:off x="-13031" y="9"/>
            <a:ext cx="9164632" cy="2783932"/>
            <a:chOff x="-13031" y="9"/>
            <a:chExt cx="9164632" cy="2783932"/>
          </a:xfrm>
        </p:grpSpPr>
        <p:grpSp>
          <p:nvGrpSpPr>
            <p:cNvPr id="3934" name="Google Shape;3934;p25"/>
            <p:cNvGrpSpPr/>
            <p:nvPr/>
          </p:nvGrpSpPr>
          <p:grpSpPr>
            <a:xfrm>
              <a:off x="-13031" y="9"/>
              <a:ext cx="2859082" cy="2764882"/>
              <a:chOff x="-13031" y="9"/>
              <a:chExt cx="2859082" cy="2764882"/>
            </a:xfrm>
          </p:grpSpPr>
          <p:sp>
            <p:nvSpPr>
              <p:cNvPr id="3935" name="Google Shape;3935;p25"/>
              <p:cNvSpPr/>
              <p:nvPr/>
            </p:nvSpPr>
            <p:spPr>
              <a:xfrm flipH="1">
                <a:off x="455524" y="121854"/>
                <a:ext cx="144546" cy="162842"/>
              </a:xfrm>
              <a:custGeom>
                <a:avLst/>
                <a:gdLst/>
                <a:ahLst/>
                <a:cxnLst/>
                <a:rect l="l" t="t" r="r" b="b"/>
                <a:pathLst>
                  <a:path w="3290" h="3706" fill="none" extrusionOk="0">
                    <a:moveTo>
                      <a:pt x="2394" y="1169"/>
                    </a:moveTo>
                    <a:cubicBezTo>
                      <a:pt x="2215" y="1197"/>
                      <a:pt x="2301" y="932"/>
                      <a:pt x="2301" y="932"/>
                    </a:cubicBezTo>
                    <a:cubicBezTo>
                      <a:pt x="2301" y="932"/>
                      <a:pt x="2509" y="1"/>
                      <a:pt x="1943" y="65"/>
                    </a:cubicBezTo>
                    <a:cubicBezTo>
                      <a:pt x="1943" y="65"/>
                      <a:pt x="1018" y="273"/>
                      <a:pt x="509" y="990"/>
                    </a:cubicBezTo>
                    <a:cubicBezTo>
                      <a:pt x="1" y="1706"/>
                      <a:pt x="961" y="1706"/>
                      <a:pt x="961" y="1706"/>
                    </a:cubicBezTo>
                    <a:cubicBezTo>
                      <a:pt x="961" y="1706"/>
                      <a:pt x="1018" y="1678"/>
                      <a:pt x="1047" y="1857"/>
                    </a:cubicBezTo>
                    <a:cubicBezTo>
                      <a:pt x="1076" y="2036"/>
                      <a:pt x="896" y="2007"/>
                      <a:pt x="896" y="2007"/>
                    </a:cubicBezTo>
                    <a:cubicBezTo>
                      <a:pt x="273" y="2151"/>
                      <a:pt x="868" y="2867"/>
                      <a:pt x="868" y="2867"/>
                    </a:cubicBezTo>
                    <a:cubicBezTo>
                      <a:pt x="1706" y="3706"/>
                      <a:pt x="1914" y="2753"/>
                      <a:pt x="2036" y="2573"/>
                    </a:cubicBezTo>
                    <a:cubicBezTo>
                      <a:pt x="2150" y="2423"/>
                      <a:pt x="2423" y="2839"/>
                      <a:pt x="2752" y="2631"/>
                    </a:cubicBezTo>
                    <a:cubicBezTo>
                      <a:pt x="3082" y="2452"/>
                      <a:pt x="3290" y="2093"/>
                      <a:pt x="3111" y="1377"/>
                    </a:cubicBezTo>
                    <a:cubicBezTo>
                      <a:pt x="2932" y="660"/>
                      <a:pt x="2573" y="1111"/>
                      <a:pt x="2394" y="1169"/>
                    </a:cubicBezTo>
                    <a:close/>
                    <a:moveTo>
                      <a:pt x="2781" y="1470"/>
                    </a:moveTo>
                    <a:cubicBezTo>
                      <a:pt x="2960" y="2122"/>
                      <a:pt x="2724" y="2272"/>
                      <a:pt x="2573" y="2366"/>
                    </a:cubicBezTo>
                    <a:cubicBezTo>
                      <a:pt x="2573" y="2366"/>
                      <a:pt x="2509" y="2366"/>
                      <a:pt x="2423" y="2301"/>
                    </a:cubicBezTo>
                    <a:cubicBezTo>
                      <a:pt x="2272" y="2244"/>
                      <a:pt x="2093" y="2151"/>
                      <a:pt x="1885" y="2272"/>
                    </a:cubicBezTo>
                    <a:cubicBezTo>
                      <a:pt x="1828" y="2301"/>
                      <a:pt x="1792" y="2366"/>
                      <a:pt x="1763" y="2394"/>
                    </a:cubicBezTo>
                    <a:cubicBezTo>
                      <a:pt x="1706" y="2452"/>
                      <a:pt x="1706" y="2509"/>
                      <a:pt x="1677" y="2573"/>
                    </a:cubicBezTo>
                    <a:cubicBezTo>
                      <a:pt x="1613" y="2659"/>
                      <a:pt x="1556" y="2839"/>
                      <a:pt x="1470" y="2867"/>
                    </a:cubicBezTo>
                    <a:cubicBezTo>
                      <a:pt x="1434" y="2903"/>
                      <a:pt x="1319" y="2839"/>
                      <a:pt x="1111" y="2659"/>
                    </a:cubicBezTo>
                    <a:cubicBezTo>
                      <a:pt x="1018" y="2545"/>
                      <a:pt x="961" y="2423"/>
                      <a:pt x="932" y="2330"/>
                    </a:cubicBezTo>
                    <a:cubicBezTo>
                      <a:pt x="990" y="2330"/>
                      <a:pt x="1076" y="2301"/>
                      <a:pt x="1169" y="2272"/>
                    </a:cubicBezTo>
                    <a:lnTo>
                      <a:pt x="1169" y="2272"/>
                    </a:lnTo>
                    <a:cubicBezTo>
                      <a:pt x="1348" y="2151"/>
                      <a:pt x="1405" y="2007"/>
                      <a:pt x="1376" y="1792"/>
                    </a:cubicBezTo>
                    <a:cubicBezTo>
                      <a:pt x="1319" y="1498"/>
                      <a:pt x="1111" y="1377"/>
                      <a:pt x="932" y="1377"/>
                    </a:cubicBezTo>
                    <a:cubicBezTo>
                      <a:pt x="868" y="1377"/>
                      <a:pt x="753" y="1348"/>
                      <a:pt x="689" y="1319"/>
                    </a:cubicBezTo>
                    <a:cubicBezTo>
                      <a:pt x="717" y="1291"/>
                      <a:pt x="717" y="1255"/>
                      <a:pt x="782" y="1197"/>
                    </a:cubicBezTo>
                    <a:cubicBezTo>
                      <a:pt x="932" y="990"/>
                      <a:pt x="1111" y="810"/>
                      <a:pt x="1348" y="660"/>
                    </a:cubicBezTo>
                    <a:cubicBezTo>
                      <a:pt x="1649" y="481"/>
                      <a:pt x="1914" y="424"/>
                      <a:pt x="1971" y="395"/>
                    </a:cubicBezTo>
                    <a:lnTo>
                      <a:pt x="1971" y="395"/>
                    </a:lnTo>
                    <a:cubicBezTo>
                      <a:pt x="2036" y="452"/>
                      <a:pt x="2007" y="660"/>
                      <a:pt x="1971" y="839"/>
                    </a:cubicBezTo>
                    <a:cubicBezTo>
                      <a:pt x="1943" y="932"/>
                      <a:pt x="1914" y="1197"/>
                      <a:pt x="2064" y="1348"/>
                    </a:cubicBezTo>
                    <a:cubicBezTo>
                      <a:pt x="2150" y="1470"/>
                      <a:pt x="2301" y="1527"/>
                      <a:pt x="2451" y="1470"/>
                    </a:cubicBezTo>
                    <a:cubicBezTo>
                      <a:pt x="2545" y="1470"/>
                      <a:pt x="2602" y="1434"/>
                      <a:pt x="2659" y="1377"/>
                    </a:cubicBezTo>
                    <a:cubicBezTo>
                      <a:pt x="2688" y="1377"/>
                      <a:pt x="2688" y="1377"/>
                      <a:pt x="2724" y="1348"/>
                    </a:cubicBezTo>
                    <a:lnTo>
                      <a:pt x="2752" y="1348"/>
                    </a:lnTo>
                    <a:cubicBezTo>
                      <a:pt x="2781" y="1348"/>
                      <a:pt x="2781" y="1405"/>
                      <a:pt x="2781" y="1470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936" name="Google Shape;3936;p25"/>
              <p:cNvGrpSpPr/>
              <p:nvPr/>
            </p:nvGrpSpPr>
            <p:grpSpPr>
              <a:xfrm flipH="1">
                <a:off x="458335" y="1444404"/>
                <a:ext cx="228330" cy="309865"/>
                <a:chOff x="8550894" y="1450579"/>
                <a:chExt cx="228330" cy="309865"/>
              </a:xfrm>
            </p:grpSpPr>
            <p:sp>
              <p:nvSpPr>
                <p:cNvPr id="3937" name="Google Shape;3937;p25"/>
                <p:cNvSpPr/>
                <p:nvPr/>
              </p:nvSpPr>
              <p:spPr>
                <a:xfrm>
                  <a:off x="8550894" y="1450579"/>
                  <a:ext cx="56720" cy="1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1" h="330" extrusionOk="0">
                      <a:moveTo>
                        <a:pt x="359" y="0"/>
                      </a:moveTo>
                      <a:cubicBezTo>
                        <a:pt x="216" y="0"/>
                        <a:pt x="1" y="65"/>
                        <a:pt x="1" y="244"/>
                      </a:cubicBezTo>
                      <a:cubicBezTo>
                        <a:pt x="107" y="237"/>
                        <a:pt x="210" y="233"/>
                        <a:pt x="312" y="233"/>
                      </a:cubicBezTo>
                      <a:cubicBezTo>
                        <a:pt x="619" y="233"/>
                        <a:pt x="915" y="265"/>
                        <a:pt x="1226" y="330"/>
                      </a:cubicBezTo>
                      <a:cubicBezTo>
                        <a:pt x="1226" y="244"/>
                        <a:pt x="1255" y="179"/>
                        <a:pt x="1291" y="122"/>
                      </a:cubicBezTo>
                      <a:cubicBezTo>
                        <a:pt x="990" y="36"/>
                        <a:pt x="689" y="0"/>
                        <a:pt x="359" y="0"/>
                      </a:cubicBezTo>
                      <a:close/>
                    </a:path>
                  </a:pathLst>
                </a:custGeom>
                <a:solidFill>
                  <a:srgbClr val="F7D79F"/>
                </a:solidFill>
                <a:ln w="3050" cap="rnd" cmpd="sng">
                  <a:solidFill>
                    <a:srgbClr val="28481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38" name="Google Shape;3938;p25"/>
                <p:cNvSpPr/>
                <p:nvPr/>
              </p:nvSpPr>
              <p:spPr>
                <a:xfrm>
                  <a:off x="8603484" y="1452996"/>
                  <a:ext cx="175740" cy="3074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" h="6997" extrusionOk="0">
                      <a:moveTo>
                        <a:pt x="482" y="1"/>
                      </a:moveTo>
                      <a:cubicBezTo>
                        <a:pt x="280" y="1"/>
                        <a:pt x="81" y="57"/>
                        <a:pt x="29" y="246"/>
                      </a:cubicBezTo>
                      <a:cubicBezTo>
                        <a:pt x="1" y="397"/>
                        <a:pt x="122" y="547"/>
                        <a:pt x="237" y="662"/>
                      </a:cubicBezTo>
                      <a:cubicBezTo>
                        <a:pt x="660" y="1113"/>
                        <a:pt x="1104" y="1558"/>
                        <a:pt x="1434" y="2095"/>
                      </a:cubicBezTo>
                      <a:cubicBezTo>
                        <a:pt x="2330" y="3414"/>
                        <a:pt x="2509" y="5083"/>
                        <a:pt x="2745" y="6667"/>
                      </a:cubicBezTo>
                      <a:cubicBezTo>
                        <a:pt x="2781" y="6818"/>
                        <a:pt x="2838" y="6997"/>
                        <a:pt x="2989" y="6997"/>
                      </a:cubicBezTo>
                      <a:cubicBezTo>
                        <a:pt x="3046" y="6968"/>
                        <a:pt x="3075" y="6932"/>
                        <a:pt x="3139" y="6904"/>
                      </a:cubicBezTo>
                      <a:cubicBezTo>
                        <a:pt x="3584" y="6545"/>
                        <a:pt x="3763" y="5922"/>
                        <a:pt x="3856" y="5320"/>
                      </a:cubicBezTo>
                      <a:cubicBezTo>
                        <a:pt x="3999" y="4188"/>
                        <a:pt x="3856" y="2991"/>
                        <a:pt x="3283" y="1980"/>
                      </a:cubicBezTo>
                      <a:cubicBezTo>
                        <a:pt x="2745" y="991"/>
                        <a:pt x="1764" y="189"/>
                        <a:pt x="631" y="10"/>
                      </a:cubicBezTo>
                      <a:cubicBezTo>
                        <a:pt x="583" y="4"/>
                        <a:pt x="533" y="1"/>
                        <a:pt x="482" y="1"/>
                      </a:cubicBezTo>
                      <a:close/>
                    </a:path>
                  </a:pathLst>
                </a:custGeom>
                <a:solidFill>
                  <a:srgbClr val="F7D79F"/>
                </a:solidFill>
                <a:ln w="3050" cap="rnd" cmpd="sng">
                  <a:solidFill>
                    <a:srgbClr val="28481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39" name="Google Shape;3939;p25"/>
                <p:cNvSpPr/>
                <p:nvPr/>
              </p:nvSpPr>
              <p:spPr>
                <a:xfrm>
                  <a:off x="8682216" y="1509283"/>
                  <a:ext cx="46000" cy="514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7" h="1171" extrusionOk="0">
                      <a:moveTo>
                        <a:pt x="448" y="1"/>
                      </a:moveTo>
                      <a:cubicBezTo>
                        <a:pt x="362" y="1"/>
                        <a:pt x="285" y="33"/>
                        <a:pt x="237" y="97"/>
                      </a:cubicBezTo>
                      <a:cubicBezTo>
                        <a:pt x="208" y="133"/>
                        <a:pt x="179" y="162"/>
                        <a:pt x="151" y="191"/>
                      </a:cubicBezTo>
                      <a:cubicBezTo>
                        <a:pt x="122" y="277"/>
                        <a:pt x="58" y="341"/>
                        <a:pt x="29" y="427"/>
                      </a:cubicBezTo>
                      <a:cubicBezTo>
                        <a:pt x="0" y="549"/>
                        <a:pt x="0" y="671"/>
                        <a:pt x="29" y="757"/>
                      </a:cubicBezTo>
                      <a:cubicBezTo>
                        <a:pt x="58" y="850"/>
                        <a:pt x="93" y="907"/>
                        <a:pt x="151" y="965"/>
                      </a:cubicBezTo>
                      <a:cubicBezTo>
                        <a:pt x="179" y="1029"/>
                        <a:pt x="237" y="1086"/>
                        <a:pt x="301" y="1115"/>
                      </a:cubicBezTo>
                      <a:cubicBezTo>
                        <a:pt x="363" y="1154"/>
                        <a:pt x="435" y="1170"/>
                        <a:pt x="509" y="1170"/>
                      </a:cubicBezTo>
                      <a:cubicBezTo>
                        <a:pt x="614" y="1170"/>
                        <a:pt x="722" y="1137"/>
                        <a:pt x="810" y="1086"/>
                      </a:cubicBezTo>
                      <a:cubicBezTo>
                        <a:pt x="953" y="965"/>
                        <a:pt x="1046" y="785"/>
                        <a:pt x="1046" y="606"/>
                      </a:cubicBezTo>
                      <a:cubicBezTo>
                        <a:pt x="1046" y="427"/>
                        <a:pt x="953" y="248"/>
                        <a:pt x="810" y="133"/>
                      </a:cubicBezTo>
                      <a:cubicBezTo>
                        <a:pt x="717" y="69"/>
                        <a:pt x="631" y="11"/>
                        <a:pt x="538" y="11"/>
                      </a:cubicBezTo>
                      <a:cubicBezTo>
                        <a:pt x="507" y="4"/>
                        <a:pt x="477" y="1"/>
                        <a:pt x="448" y="1"/>
                      </a:cubicBezTo>
                      <a:close/>
                    </a:path>
                  </a:pathLst>
                </a:custGeom>
                <a:solidFill>
                  <a:srgbClr val="F7D79F"/>
                </a:solidFill>
                <a:ln w="3050" cap="rnd" cmpd="sng">
                  <a:solidFill>
                    <a:srgbClr val="28481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40" name="Google Shape;3940;p25"/>
                <p:cNvSpPr/>
                <p:nvPr/>
              </p:nvSpPr>
              <p:spPr>
                <a:xfrm>
                  <a:off x="8642850" y="1473648"/>
                  <a:ext cx="46000" cy="445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7" h="1014" extrusionOk="0">
                      <a:moveTo>
                        <a:pt x="436" y="1"/>
                      </a:moveTo>
                      <a:cubicBezTo>
                        <a:pt x="411" y="1"/>
                        <a:pt x="385" y="5"/>
                        <a:pt x="359" y="13"/>
                      </a:cubicBezTo>
                      <a:cubicBezTo>
                        <a:pt x="273" y="49"/>
                        <a:pt x="180" y="135"/>
                        <a:pt x="122" y="192"/>
                      </a:cubicBezTo>
                      <a:cubicBezTo>
                        <a:pt x="58" y="314"/>
                        <a:pt x="0" y="436"/>
                        <a:pt x="29" y="586"/>
                      </a:cubicBezTo>
                      <a:cubicBezTo>
                        <a:pt x="58" y="765"/>
                        <a:pt x="237" y="880"/>
                        <a:pt x="416" y="973"/>
                      </a:cubicBezTo>
                      <a:cubicBezTo>
                        <a:pt x="462" y="993"/>
                        <a:pt x="504" y="1014"/>
                        <a:pt x="534" y="1014"/>
                      </a:cubicBezTo>
                      <a:cubicBezTo>
                        <a:pt x="547" y="1014"/>
                        <a:pt x="558" y="1010"/>
                        <a:pt x="567" y="1002"/>
                      </a:cubicBezTo>
                      <a:cubicBezTo>
                        <a:pt x="660" y="1002"/>
                        <a:pt x="717" y="973"/>
                        <a:pt x="774" y="908"/>
                      </a:cubicBezTo>
                      <a:cubicBezTo>
                        <a:pt x="925" y="765"/>
                        <a:pt x="1047" y="586"/>
                        <a:pt x="989" y="407"/>
                      </a:cubicBezTo>
                      <a:cubicBezTo>
                        <a:pt x="954" y="228"/>
                        <a:pt x="774" y="106"/>
                        <a:pt x="595" y="49"/>
                      </a:cubicBezTo>
                      <a:cubicBezTo>
                        <a:pt x="554" y="23"/>
                        <a:pt x="499" y="1"/>
                        <a:pt x="436" y="1"/>
                      </a:cubicBezTo>
                      <a:close/>
                    </a:path>
                  </a:pathLst>
                </a:custGeom>
                <a:solidFill>
                  <a:srgbClr val="F7D79F"/>
                </a:solidFill>
                <a:ln w="3050" cap="rnd" cmpd="sng">
                  <a:solidFill>
                    <a:srgbClr val="28481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41" name="Google Shape;3941;p25"/>
                <p:cNvSpPr/>
                <p:nvPr/>
              </p:nvSpPr>
              <p:spPr>
                <a:xfrm>
                  <a:off x="8716221" y="1626603"/>
                  <a:ext cx="48812" cy="41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1" h="935" extrusionOk="0">
                      <a:moveTo>
                        <a:pt x="538" y="0"/>
                      </a:moveTo>
                      <a:cubicBezTo>
                        <a:pt x="394" y="0"/>
                        <a:pt x="244" y="58"/>
                        <a:pt x="151" y="179"/>
                      </a:cubicBezTo>
                      <a:cubicBezTo>
                        <a:pt x="122" y="208"/>
                        <a:pt x="93" y="265"/>
                        <a:pt x="65" y="294"/>
                      </a:cubicBezTo>
                      <a:cubicBezTo>
                        <a:pt x="36" y="444"/>
                        <a:pt x="0" y="444"/>
                        <a:pt x="93" y="595"/>
                      </a:cubicBezTo>
                      <a:cubicBezTo>
                        <a:pt x="151" y="774"/>
                        <a:pt x="301" y="896"/>
                        <a:pt x="480" y="925"/>
                      </a:cubicBezTo>
                      <a:cubicBezTo>
                        <a:pt x="515" y="931"/>
                        <a:pt x="554" y="935"/>
                        <a:pt x="593" y="935"/>
                      </a:cubicBezTo>
                      <a:cubicBezTo>
                        <a:pt x="723" y="935"/>
                        <a:pt x="867" y="896"/>
                        <a:pt x="960" y="803"/>
                      </a:cubicBezTo>
                      <a:cubicBezTo>
                        <a:pt x="1075" y="652"/>
                        <a:pt x="1111" y="473"/>
                        <a:pt x="1046" y="294"/>
                      </a:cubicBezTo>
                      <a:cubicBezTo>
                        <a:pt x="1018" y="237"/>
                        <a:pt x="989" y="208"/>
                        <a:pt x="960" y="151"/>
                      </a:cubicBezTo>
                      <a:cubicBezTo>
                        <a:pt x="839" y="58"/>
                        <a:pt x="688" y="0"/>
                        <a:pt x="538" y="0"/>
                      </a:cubicBezTo>
                      <a:close/>
                    </a:path>
                  </a:pathLst>
                </a:custGeom>
                <a:solidFill>
                  <a:srgbClr val="F7D79F"/>
                </a:solidFill>
                <a:ln w="3050" cap="rnd" cmpd="sng">
                  <a:solidFill>
                    <a:srgbClr val="28481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42" name="Google Shape;3942;p25"/>
                <p:cNvSpPr/>
                <p:nvPr/>
              </p:nvSpPr>
              <p:spPr>
                <a:xfrm>
                  <a:off x="8709895" y="1569964"/>
                  <a:ext cx="47274" cy="46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6" h="1048" extrusionOk="0">
                      <a:moveTo>
                        <a:pt x="446" y="1"/>
                      </a:moveTo>
                      <a:cubicBezTo>
                        <a:pt x="384" y="1"/>
                        <a:pt x="323" y="11"/>
                        <a:pt x="266" y="35"/>
                      </a:cubicBezTo>
                      <a:cubicBezTo>
                        <a:pt x="237" y="64"/>
                        <a:pt x="180" y="92"/>
                        <a:pt x="144" y="121"/>
                      </a:cubicBezTo>
                      <a:cubicBezTo>
                        <a:pt x="29" y="243"/>
                        <a:pt x="1" y="243"/>
                        <a:pt x="1" y="422"/>
                      </a:cubicBezTo>
                      <a:cubicBezTo>
                        <a:pt x="1" y="601"/>
                        <a:pt x="58" y="780"/>
                        <a:pt x="209" y="902"/>
                      </a:cubicBezTo>
                      <a:cubicBezTo>
                        <a:pt x="287" y="1000"/>
                        <a:pt x="412" y="1048"/>
                        <a:pt x="540" y="1048"/>
                      </a:cubicBezTo>
                      <a:cubicBezTo>
                        <a:pt x="600" y="1048"/>
                        <a:pt x="661" y="1037"/>
                        <a:pt x="717" y="1017"/>
                      </a:cubicBezTo>
                      <a:cubicBezTo>
                        <a:pt x="897" y="988"/>
                        <a:pt x="1040" y="809"/>
                        <a:pt x="1076" y="630"/>
                      </a:cubicBezTo>
                      <a:cubicBezTo>
                        <a:pt x="1076" y="573"/>
                        <a:pt x="1076" y="508"/>
                        <a:pt x="1040" y="451"/>
                      </a:cubicBezTo>
                      <a:cubicBezTo>
                        <a:pt x="1011" y="272"/>
                        <a:pt x="897" y="150"/>
                        <a:pt x="746" y="64"/>
                      </a:cubicBezTo>
                      <a:cubicBezTo>
                        <a:pt x="652" y="28"/>
                        <a:pt x="548" y="1"/>
                        <a:pt x="446" y="1"/>
                      </a:cubicBezTo>
                      <a:close/>
                    </a:path>
                  </a:pathLst>
                </a:custGeom>
                <a:solidFill>
                  <a:srgbClr val="F7D79F"/>
                </a:solidFill>
                <a:ln w="3050" cap="rnd" cmpd="sng">
                  <a:solidFill>
                    <a:srgbClr val="28481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43" name="Google Shape;3943;p25"/>
                <p:cNvSpPr/>
                <p:nvPr/>
              </p:nvSpPr>
              <p:spPr>
                <a:xfrm>
                  <a:off x="8721537" y="1679067"/>
                  <a:ext cx="40684" cy="379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6" h="863" extrusionOk="0">
                      <a:moveTo>
                        <a:pt x="418" y="1"/>
                      </a:moveTo>
                      <a:cubicBezTo>
                        <a:pt x="331" y="1"/>
                        <a:pt x="247" y="22"/>
                        <a:pt x="180" y="89"/>
                      </a:cubicBezTo>
                      <a:cubicBezTo>
                        <a:pt x="151" y="118"/>
                        <a:pt x="123" y="146"/>
                        <a:pt x="94" y="175"/>
                      </a:cubicBezTo>
                      <a:cubicBezTo>
                        <a:pt x="1" y="419"/>
                        <a:pt x="123" y="684"/>
                        <a:pt x="331" y="806"/>
                      </a:cubicBezTo>
                      <a:cubicBezTo>
                        <a:pt x="388" y="834"/>
                        <a:pt x="481" y="863"/>
                        <a:pt x="538" y="863"/>
                      </a:cubicBezTo>
                      <a:cubicBezTo>
                        <a:pt x="660" y="863"/>
                        <a:pt x="775" y="777"/>
                        <a:pt x="839" y="684"/>
                      </a:cubicBezTo>
                      <a:cubicBezTo>
                        <a:pt x="897" y="598"/>
                        <a:pt x="925" y="476"/>
                        <a:pt x="897" y="354"/>
                      </a:cubicBezTo>
                      <a:cubicBezTo>
                        <a:pt x="897" y="268"/>
                        <a:pt x="868" y="211"/>
                        <a:pt x="811" y="146"/>
                      </a:cubicBezTo>
                      <a:cubicBezTo>
                        <a:pt x="746" y="89"/>
                        <a:pt x="689" y="60"/>
                        <a:pt x="632" y="32"/>
                      </a:cubicBezTo>
                      <a:cubicBezTo>
                        <a:pt x="564" y="15"/>
                        <a:pt x="490" y="1"/>
                        <a:pt x="418" y="1"/>
                      </a:cubicBezTo>
                      <a:close/>
                    </a:path>
                  </a:pathLst>
                </a:custGeom>
                <a:solidFill>
                  <a:srgbClr val="F7D79F"/>
                </a:solidFill>
                <a:ln w="3050" cap="rnd" cmpd="sng">
                  <a:solidFill>
                    <a:srgbClr val="28481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944" name="Google Shape;3944;p25"/>
              <p:cNvSpPr/>
              <p:nvPr/>
            </p:nvSpPr>
            <p:spPr>
              <a:xfrm flipH="1">
                <a:off x="254960" y="1109977"/>
                <a:ext cx="236151" cy="417254"/>
              </a:xfrm>
              <a:custGeom>
                <a:avLst/>
                <a:gdLst/>
                <a:ahLst/>
                <a:cxnLst/>
                <a:rect l="l" t="t" r="r" b="b"/>
                <a:pathLst>
                  <a:path w="5375" h="9496" fill="none" extrusionOk="0">
                    <a:moveTo>
                      <a:pt x="0" y="2057"/>
                    </a:moveTo>
                    <a:cubicBezTo>
                      <a:pt x="179" y="2416"/>
                      <a:pt x="387" y="2745"/>
                      <a:pt x="566" y="3104"/>
                    </a:cubicBezTo>
                    <a:cubicBezTo>
                      <a:pt x="867" y="3763"/>
                      <a:pt x="1018" y="4480"/>
                      <a:pt x="989" y="5196"/>
                    </a:cubicBezTo>
                    <a:cubicBezTo>
                      <a:pt x="925" y="6242"/>
                      <a:pt x="509" y="7346"/>
                      <a:pt x="925" y="8299"/>
                    </a:cubicBezTo>
                    <a:cubicBezTo>
                      <a:pt x="1226" y="8930"/>
                      <a:pt x="1856" y="9374"/>
                      <a:pt x="2537" y="9439"/>
                    </a:cubicBezTo>
                    <a:cubicBezTo>
                      <a:pt x="3433" y="9496"/>
                      <a:pt x="4508" y="8865"/>
                      <a:pt x="4931" y="8034"/>
                    </a:cubicBezTo>
                    <a:cubicBezTo>
                      <a:pt x="5346" y="7224"/>
                      <a:pt x="5375" y="6271"/>
                      <a:pt x="5260" y="5375"/>
                    </a:cubicBezTo>
                    <a:cubicBezTo>
                      <a:pt x="4959" y="3347"/>
                      <a:pt x="3676" y="1491"/>
                      <a:pt x="2064" y="237"/>
                    </a:cubicBezTo>
                    <a:cubicBezTo>
                      <a:pt x="1942" y="151"/>
                      <a:pt x="1820" y="58"/>
                      <a:pt x="1706" y="1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5" name="Google Shape;3945;p25"/>
              <p:cNvSpPr/>
              <p:nvPr/>
            </p:nvSpPr>
            <p:spPr>
              <a:xfrm flipH="1">
                <a:off x="395377" y="1079746"/>
                <a:ext cx="125962" cy="139246"/>
              </a:xfrm>
              <a:custGeom>
                <a:avLst/>
                <a:gdLst/>
                <a:ahLst/>
                <a:cxnLst/>
                <a:rect l="l" t="t" r="r" b="b"/>
                <a:pathLst>
                  <a:path w="2867" h="3169" fill="none" extrusionOk="0">
                    <a:moveTo>
                      <a:pt x="452" y="567"/>
                    </a:moveTo>
                    <a:cubicBezTo>
                      <a:pt x="272" y="775"/>
                      <a:pt x="179" y="1047"/>
                      <a:pt x="122" y="1312"/>
                    </a:cubicBezTo>
                    <a:cubicBezTo>
                      <a:pt x="0" y="1914"/>
                      <a:pt x="151" y="2509"/>
                      <a:pt x="244" y="3104"/>
                    </a:cubicBezTo>
                    <a:cubicBezTo>
                      <a:pt x="244" y="3168"/>
                      <a:pt x="301" y="3168"/>
                      <a:pt x="330" y="3168"/>
                    </a:cubicBezTo>
                    <a:cubicBezTo>
                      <a:pt x="631" y="2896"/>
                      <a:pt x="867" y="2537"/>
                      <a:pt x="932" y="2122"/>
                    </a:cubicBezTo>
                    <a:cubicBezTo>
                      <a:pt x="932" y="2093"/>
                      <a:pt x="989" y="2065"/>
                      <a:pt x="1018" y="2093"/>
                    </a:cubicBezTo>
                    <a:cubicBezTo>
                      <a:pt x="1197" y="2301"/>
                      <a:pt x="1319" y="2509"/>
                      <a:pt x="1433" y="2745"/>
                    </a:cubicBezTo>
                    <a:cubicBezTo>
                      <a:pt x="1469" y="2781"/>
                      <a:pt x="1527" y="2781"/>
                      <a:pt x="1527" y="2717"/>
                    </a:cubicBezTo>
                    <a:cubicBezTo>
                      <a:pt x="1584" y="2272"/>
                      <a:pt x="1555" y="1821"/>
                      <a:pt x="1405" y="1405"/>
                    </a:cubicBezTo>
                    <a:cubicBezTo>
                      <a:pt x="1405" y="1377"/>
                      <a:pt x="1433" y="1312"/>
                      <a:pt x="1469" y="1348"/>
                    </a:cubicBezTo>
                    <a:cubicBezTo>
                      <a:pt x="1856" y="1405"/>
                      <a:pt x="2243" y="1642"/>
                      <a:pt x="2602" y="1556"/>
                    </a:cubicBezTo>
                    <a:cubicBezTo>
                      <a:pt x="2659" y="1556"/>
                      <a:pt x="2659" y="1491"/>
                      <a:pt x="2630" y="1463"/>
                    </a:cubicBezTo>
                    <a:lnTo>
                      <a:pt x="2007" y="839"/>
                    </a:lnTo>
                    <a:cubicBezTo>
                      <a:pt x="1971" y="810"/>
                      <a:pt x="1971" y="746"/>
                      <a:pt x="2035" y="746"/>
                    </a:cubicBezTo>
                    <a:cubicBezTo>
                      <a:pt x="2329" y="746"/>
                      <a:pt x="2602" y="631"/>
                      <a:pt x="2809" y="416"/>
                    </a:cubicBezTo>
                    <a:cubicBezTo>
                      <a:pt x="2867" y="388"/>
                      <a:pt x="2838" y="330"/>
                      <a:pt x="2781" y="330"/>
                    </a:cubicBezTo>
                    <a:cubicBezTo>
                      <a:pt x="2301" y="302"/>
                      <a:pt x="1856" y="1"/>
                      <a:pt x="1347" y="29"/>
                    </a:cubicBezTo>
                    <a:cubicBezTo>
                      <a:pt x="1075" y="29"/>
                      <a:pt x="839" y="151"/>
                      <a:pt x="659" y="330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6" name="Google Shape;3946;p25"/>
              <p:cNvSpPr/>
              <p:nvPr/>
            </p:nvSpPr>
            <p:spPr>
              <a:xfrm flipH="1">
                <a:off x="488255" y="1027150"/>
                <a:ext cx="34357" cy="84145"/>
              </a:xfrm>
              <a:custGeom>
                <a:avLst/>
                <a:gdLst/>
                <a:ahLst/>
                <a:cxnLst/>
                <a:rect l="l" t="t" r="r" b="b"/>
                <a:pathLst>
                  <a:path w="782" h="1915" fill="none" extrusionOk="0">
                    <a:moveTo>
                      <a:pt x="151" y="37"/>
                    </a:moveTo>
                    <a:cubicBezTo>
                      <a:pt x="180" y="1"/>
                      <a:pt x="180" y="1"/>
                      <a:pt x="208" y="1"/>
                    </a:cubicBezTo>
                    <a:lnTo>
                      <a:pt x="602" y="1"/>
                    </a:lnTo>
                    <a:cubicBezTo>
                      <a:pt x="423" y="538"/>
                      <a:pt x="452" y="1198"/>
                      <a:pt x="782" y="1649"/>
                    </a:cubicBezTo>
                    <a:cubicBezTo>
                      <a:pt x="660" y="1706"/>
                      <a:pt x="631" y="1828"/>
                      <a:pt x="602" y="1914"/>
                    </a:cubicBezTo>
                    <a:cubicBezTo>
                      <a:pt x="180" y="1405"/>
                      <a:pt x="0" y="717"/>
                      <a:pt x="122" y="65"/>
                    </a:cubicBezTo>
                    <a:cubicBezTo>
                      <a:pt x="151" y="65"/>
                      <a:pt x="151" y="37"/>
                      <a:pt x="151" y="37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7" name="Google Shape;3947;p25"/>
              <p:cNvSpPr/>
              <p:nvPr/>
            </p:nvSpPr>
            <p:spPr>
              <a:xfrm flipH="1">
                <a:off x="391291" y="1410395"/>
                <a:ext cx="52590" cy="84101"/>
              </a:xfrm>
              <a:custGeom>
                <a:avLst/>
                <a:gdLst/>
                <a:ahLst/>
                <a:cxnLst/>
                <a:rect l="l" t="t" r="r" b="b"/>
                <a:pathLst>
                  <a:path w="1197" h="1914" fill="none" extrusionOk="0">
                    <a:moveTo>
                      <a:pt x="566" y="179"/>
                    </a:moveTo>
                    <a:cubicBezTo>
                      <a:pt x="538" y="93"/>
                      <a:pt x="452" y="0"/>
                      <a:pt x="358" y="0"/>
                    </a:cubicBezTo>
                    <a:cubicBezTo>
                      <a:pt x="272" y="0"/>
                      <a:pt x="179" y="58"/>
                      <a:pt x="151" y="122"/>
                    </a:cubicBezTo>
                    <a:cubicBezTo>
                      <a:pt x="93" y="208"/>
                      <a:pt x="65" y="301"/>
                      <a:pt x="65" y="359"/>
                    </a:cubicBezTo>
                    <a:cubicBezTo>
                      <a:pt x="0" y="867"/>
                      <a:pt x="179" y="1376"/>
                      <a:pt x="538" y="1735"/>
                    </a:cubicBezTo>
                    <a:cubicBezTo>
                      <a:pt x="631" y="1820"/>
                      <a:pt x="745" y="1885"/>
                      <a:pt x="867" y="1914"/>
                    </a:cubicBezTo>
                    <a:cubicBezTo>
                      <a:pt x="960" y="1914"/>
                      <a:pt x="1104" y="1849"/>
                      <a:pt x="1139" y="1763"/>
                    </a:cubicBezTo>
                    <a:cubicBezTo>
                      <a:pt x="1197" y="1641"/>
                      <a:pt x="1104" y="1491"/>
                      <a:pt x="1046" y="1376"/>
                    </a:cubicBezTo>
                    <a:cubicBezTo>
                      <a:pt x="925" y="1197"/>
                      <a:pt x="810" y="1018"/>
                      <a:pt x="745" y="810"/>
                    </a:cubicBezTo>
                    <a:cubicBezTo>
                      <a:pt x="688" y="595"/>
                      <a:pt x="688" y="359"/>
                      <a:pt x="566" y="179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8" name="Google Shape;3948;p25"/>
              <p:cNvSpPr/>
              <p:nvPr/>
            </p:nvSpPr>
            <p:spPr>
              <a:xfrm flipH="1">
                <a:off x="390016" y="1956086"/>
                <a:ext cx="211327" cy="135423"/>
              </a:xfrm>
              <a:custGeom>
                <a:avLst/>
                <a:gdLst/>
                <a:ahLst/>
                <a:cxnLst/>
                <a:rect l="l" t="t" r="r" b="b"/>
                <a:pathLst>
                  <a:path w="4810" h="3082" fill="none" extrusionOk="0">
                    <a:moveTo>
                      <a:pt x="1972" y="395"/>
                    </a:moveTo>
                    <a:cubicBezTo>
                      <a:pt x="2244" y="330"/>
                      <a:pt x="2423" y="0"/>
                      <a:pt x="2717" y="0"/>
                    </a:cubicBezTo>
                    <a:cubicBezTo>
                      <a:pt x="3018" y="0"/>
                      <a:pt x="3168" y="359"/>
                      <a:pt x="3434" y="481"/>
                    </a:cubicBezTo>
                    <a:cubicBezTo>
                      <a:pt x="3677" y="574"/>
                      <a:pt x="3914" y="509"/>
                      <a:pt x="4150" y="509"/>
                    </a:cubicBezTo>
                    <a:cubicBezTo>
                      <a:pt x="4394" y="481"/>
                      <a:pt x="4659" y="538"/>
                      <a:pt x="4752" y="753"/>
                    </a:cubicBezTo>
                    <a:cubicBezTo>
                      <a:pt x="4809" y="932"/>
                      <a:pt x="4752" y="1111"/>
                      <a:pt x="4630" y="1226"/>
                    </a:cubicBezTo>
                    <a:cubicBezTo>
                      <a:pt x="4544" y="1376"/>
                      <a:pt x="4423" y="1498"/>
                      <a:pt x="4329" y="1649"/>
                    </a:cubicBezTo>
                    <a:cubicBezTo>
                      <a:pt x="4272" y="1763"/>
                      <a:pt x="4272" y="1943"/>
                      <a:pt x="4186" y="2064"/>
                    </a:cubicBezTo>
                    <a:cubicBezTo>
                      <a:pt x="4064" y="2215"/>
                      <a:pt x="3856" y="2301"/>
                      <a:pt x="3677" y="2330"/>
                    </a:cubicBezTo>
                    <a:cubicBezTo>
                      <a:pt x="3469" y="2365"/>
                      <a:pt x="3254" y="2330"/>
                      <a:pt x="3047" y="2301"/>
                    </a:cubicBezTo>
                    <a:cubicBezTo>
                      <a:pt x="2989" y="2301"/>
                      <a:pt x="2896" y="2301"/>
                      <a:pt x="2839" y="2365"/>
                    </a:cubicBezTo>
                    <a:cubicBezTo>
                      <a:pt x="2717" y="2423"/>
                      <a:pt x="2717" y="2545"/>
                      <a:pt x="2631" y="2659"/>
                    </a:cubicBezTo>
                    <a:cubicBezTo>
                      <a:pt x="2452" y="2931"/>
                      <a:pt x="2000" y="2838"/>
                      <a:pt x="1678" y="2903"/>
                    </a:cubicBezTo>
                    <a:cubicBezTo>
                      <a:pt x="1527" y="2931"/>
                      <a:pt x="1377" y="3017"/>
                      <a:pt x="1198" y="3046"/>
                    </a:cubicBezTo>
                    <a:cubicBezTo>
                      <a:pt x="811" y="3082"/>
                      <a:pt x="481" y="2781"/>
                      <a:pt x="273" y="2451"/>
                    </a:cubicBezTo>
                    <a:cubicBezTo>
                      <a:pt x="123" y="2215"/>
                      <a:pt x="1" y="1943"/>
                      <a:pt x="1" y="1649"/>
                    </a:cubicBezTo>
                    <a:cubicBezTo>
                      <a:pt x="30" y="1348"/>
                      <a:pt x="180" y="1047"/>
                      <a:pt x="452" y="961"/>
                    </a:cubicBezTo>
                    <a:cubicBezTo>
                      <a:pt x="538" y="932"/>
                      <a:pt x="632" y="932"/>
                      <a:pt x="718" y="868"/>
                    </a:cubicBezTo>
                    <a:cubicBezTo>
                      <a:pt x="868" y="782"/>
                      <a:pt x="897" y="538"/>
                      <a:pt x="1019" y="423"/>
                    </a:cubicBezTo>
                    <a:cubicBezTo>
                      <a:pt x="1284" y="215"/>
                      <a:pt x="1678" y="481"/>
                      <a:pt x="1972" y="395"/>
                    </a:cubicBezTo>
                    <a:close/>
                  </a:path>
                </a:pathLst>
              </a:custGeom>
              <a:noFill/>
              <a:ln w="3050" cap="rnd" cmpd="sng">
                <a:solidFill>
                  <a:srgbClr val="28481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9" name="Google Shape;3949;p25"/>
              <p:cNvSpPr/>
              <p:nvPr/>
            </p:nvSpPr>
            <p:spPr>
              <a:xfrm flipH="1">
                <a:off x="421518" y="1999542"/>
                <a:ext cx="176970" cy="58924"/>
              </a:xfrm>
              <a:custGeom>
                <a:avLst/>
                <a:gdLst/>
                <a:ahLst/>
                <a:cxnLst/>
                <a:rect l="l" t="t" r="r" b="b"/>
                <a:pathLst>
                  <a:path w="4028" h="1341" fill="none" extrusionOk="0">
                    <a:moveTo>
                      <a:pt x="4028" y="0"/>
                    </a:moveTo>
                    <a:cubicBezTo>
                      <a:pt x="3311" y="58"/>
                      <a:pt x="2595" y="151"/>
                      <a:pt x="1878" y="330"/>
                    </a:cubicBezTo>
                    <a:cubicBezTo>
                      <a:pt x="1190" y="538"/>
                      <a:pt x="538" y="839"/>
                      <a:pt x="0" y="1341"/>
                    </a:cubicBezTo>
                  </a:path>
                </a:pathLst>
              </a:custGeom>
              <a:noFill/>
              <a:ln w="3050" cap="rnd" cmpd="sng">
                <a:solidFill>
                  <a:srgbClr val="28481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0" name="Google Shape;3950;p25"/>
              <p:cNvSpPr/>
              <p:nvPr/>
            </p:nvSpPr>
            <p:spPr>
              <a:xfrm flipH="1">
                <a:off x="149780" y="1712043"/>
                <a:ext cx="251923" cy="240308"/>
              </a:xfrm>
              <a:custGeom>
                <a:avLst/>
                <a:gdLst/>
                <a:ahLst/>
                <a:cxnLst/>
                <a:rect l="l" t="t" r="r" b="b"/>
                <a:pathLst>
                  <a:path w="5734" h="5469" fill="none" extrusionOk="0">
                    <a:moveTo>
                      <a:pt x="2896" y="5411"/>
                    </a:moveTo>
                    <a:cubicBezTo>
                      <a:pt x="3763" y="5261"/>
                      <a:pt x="4565" y="4781"/>
                      <a:pt x="5131" y="4121"/>
                    </a:cubicBezTo>
                    <a:cubicBezTo>
                      <a:pt x="5461" y="3706"/>
                      <a:pt x="5733" y="3197"/>
                      <a:pt x="5733" y="2659"/>
                    </a:cubicBezTo>
                    <a:cubicBezTo>
                      <a:pt x="5733" y="2093"/>
                      <a:pt x="5404" y="1556"/>
                      <a:pt x="4895" y="1377"/>
                    </a:cubicBezTo>
                    <a:cubicBezTo>
                      <a:pt x="4565" y="1255"/>
                      <a:pt x="4178" y="1319"/>
                      <a:pt x="3849" y="1405"/>
                    </a:cubicBezTo>
                    <a:cubicBezTo>
                      <a:pt x="3727" y="1434"/>
                      <a:pt x="3612" y="1498"/>
                      <a:pt x="3490" y="1498"/>
                    </a:cubicBezTo>
                    <a:cubicBezTo>
                      <a:pt x="3189" y="1470"/>
                      <a:pt x="3189" y="1226"/>
                      <a:pt x="3161" y="1018"/>
                    </a:cubicBezTo>
                    <a:cubicBezTo>
                      <a:pt x="3103" y="753"/>
                      <a:pt x="3010" y="481"/>
                      <a:pt x="2831" y="302"/>
                    </a:cubicBezTo>
                    <a:cubicBezTo>
                      <a:pt x="2566" y="65"/>
                      <a:pt x="2179" y="1"/>
                      <a:pt x="1849" y="94"/>
                    </a:cubicBezTo>
                    <a:cubicBezTo>
                      <a:pt x="1520" y="180"/>
                      <a:pt x="1219" y="423"/>
                      <a:pt x="982" y="660"/>
                    </a:cubicBezTo>
                    <a:cubicBezTo>
                      <a:pt x="323" y="1377"/>
                      <a:pt x="0" y="2451"/>
                      <a:pt x="179" y="3405"/>
                    </a:cubicBezTo>
                    <a:cubicBezTo>
                      <a:pt x="265" y="3827"/>
                      <a:pt x="445" y="4272"/>
                      <a:pt x="832" y="4451"/>
                    </a:cubicBezTo>
                    <a:cubicBezTo>
                      <a:pt x="1133" y="4630"/>
                      <a:pt x="1520" y="4601"/>
                      <a:pt x="1792" y="4809"/>
                    </a:cubicBezTo>
                    <a:cubicBezTo>
                      <a:pt x="2057" y="4988"/>
                      <a:pt x="2179" y="5318"/>
                      <a:pt x="2473" y="5411"/>
                    </a:cubicBezTo>
                    <a:cubicBezTo>
                      <a:pt x="2623" y="5468"/>
                      <a:pt x="2774" y="5440"/>
                      <a:pt x="2896" y="5411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1" name="Google Shape;3951;p25"/>
              <p:cNvSpPr/>
              <p:nvPr/>
            </p:nvSpPr>
            <p:spPr>
              <a:xfrm flipH="1">
                <a:off x="218099" y="1788235"/>
                <a:ext cx="120646" cy="115606"/>
              </a:xfrm>
              <a:custGeom>
                <a:avLst/>
                <a:gdLst/>
                <a:ahLst/>
                <a:cxnLst/>
                <a:rect l="l" t="t" r="r" b="b"/>
                <a:pathLst>
                  <a:path w="2746" h="2631" fill="none" extrusionOk="0">
                    <a:moveTo>
                      <a:pt x="1011" y="58"/>
                    </a:moveTo>
                    <a:cubicBezTo>
                      <a:pt x="746" y="1"/>
                      <a:pt x="416" y="94"/>
                      <a:pt x="237" y="330"/>
                    </a:cubicBezTo>
                    <a:cubicBezTo>
                      <a:pt x="58" y="510"/>
                      <a:pt x="1" y="811"/>
                      <a:pt x="29" y="1047"/>
                    </a:cubicBezTo>
                    <a:cubicBezTo>
                      <a:pt x="29" y="1312"/>
                      <a:pt x="115" y="1585"/>
                      <a:pt x="208" y="1821"/>
                    </a:cubicBezTo>
                    <a:cubicBezTo>
                      <a:pt x="294" y="2029"/>
                      <a:pt x="388" y="2244"/>
                      <a:pt x="474" y="2452"/>
                    </a:cubicBezTo>
                    <a:cubicBezTo>
                      <a:pt x="502" y="2480"/>
                      <a:pt x="502" y="2509"/>
                      <a:pt x="538" y="2538"/>
                    </a:cubicBezTo>
                    <a:cubicBezTo>
                      <a:pt x="538" y="2566"/>
                      <a:pt x="567" y="2566"/>
                      <a:pt x="595" y="2566"/>
                    </a:cubicBezTo>
                    <a:cubicBezTo>
                      <a:pt x="746" y="2631"/>
                      <a:pt x="896" y="2602"/>
                      <a:pt x="1076" y="2538"/>
                    </a:cubicBezTo>
                    <a:cubicBezTo>
                      <a:pt x="1369" y="2452"/>
                      <a:pt x="1699" y="2330"/>
                      <a:pt x="2000" y="2179"/>
                    </a:cubicBezTo>
                    <a:cubicBezTo>
                      <a:pt x="2151" y="2122"/>
                      <a:pt x="2294" y="2065"/>
                      <a:pt x="2444" y="1943"/>
                    </a:cubicBezTo>
                    <a:cubicBezTo>
                      <a:pt x="2595" y="1792"/>
                      <a:pt x="2688" y="1613"/>
                      <a:pt x="2717" y="1405"/>
                    </a:cubicBezTo>
                    <a:cubicBezTo>
                      <a:pt x="2745" y="1226"/>
                      <a:pt x="2688" y="990"/>
                      <a:pt x="2537" y="868"/>
                    </a:cubicBezTo>
                    <a:cubicBezTo>
                      <a:pt x="2416" y="746"/>
                      <a:pt x="2236" y="689"/>
                      <a:pt x="2086" y="660"/>
                    </a:cubicBezTo>
                    <a:cubicBezTo>
                      <a:pt x="1907" y="660"/>
                      <a:pt x="1728" y="689"/>
                      <a:pt x="1577" y="717"/>
                    </a:cubicBezTo>
                    <a:lnTo>
                      <a:pt x="1520" y="717"/>
                    </a:lnTo>
                    <a:cubicBezTo>
                      <a:pt x="1491" y="717"/>
                      <a:pt x="1491" y="567"/>
                      <a:pt x="1491" y="538"/>
                    </a:cubicBezTo>
                    <a:cubicBezTo>
                      <a:pt x="1463" y="452"/>
                      <a:pt x="1434" y="388"/>
                      <a:pt x="1369" y="330"/>
                    </a:cubicBezTo>
                    <a:cubicBezTo>
                      <a:pt x="1283" y="209"/>
                      <a:pt x="1162" y="123"/>
                      <a:pt x="1011" y="58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2" name="Google Shape;3952;p25"/>
              <p:cNvSpPr/>
              <p:nvPr/>
            </p:nvSpPr>
            <p:spPr>
              <a:xfrm flipH="1">
                <a:off x="236376" y="1717403"/>
                <a:ext cx="18628" cy="59231"/>
              </a:xfrm>
              <a:custGeom>
                <a:avLst/>
                <a:gdLst/>
                <a:ahLst/>
                <a:cxnLst/>
                <a:rect l="l" t="t" r="r" b="b"/>
                <a:pathLst>
                  <a:path w="424" h="1348" fill="none" extrusionOk="0">
                    <a:moveTo>
                      <a:pt x="209" y="416"/>
                    </a:moveTo>
                    <a:cubicBezTo>
                      <a:pt x="209" y="330"/>
                      <a:pt x="180" y="208"/>
                      <a:pt x="94" y="122"/>
                    </a:cubicBezTo>
                    <a:cubicBezTo>
                      <a:pt x="180" y="58"/>
                      <a:pt x="245" y="29"/>
                      <a:pt x="302" y="0"/>
                    </a:cubicBezTo>
                    <a:lnTo>
                      <a:pt x="359" y="0"/>
                    </a:lnTo>
                    <a:lnTo>
                      <a:pt x="388" y="0"/>
                    </a:lnTo>
                    <a:cubicBezTo>
                      <a:pt x="424" y="58"/>
                      <a:pt x="424" y="94"/>
                      <a:pt x="424" y="151"/>
                    </a:cubicBezTo>
                    <a:cubicBezTo>
                      <a:pt x="424" y="538"/>
                      <a:pt x="330" y="896"/>
                      <a:pt x="151" y="1226"/>
                    </a:cubicBezTo>
                    <a:cubicBezTo>
                      <a:pt x="123" y="1283"/>
                      <a:pt x="65" y="1348"/>
                      <a:pt x="1" y="1312"/>
                    </a:cubicBezTo>
                    <a:cubicBezTo>
                      <a:pt x="151" y="1047"/>
                      <a:pt x="245" y="746"/>
                      <a:pt x="209" y="416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3" name="Google Shape;3953;p25"/>
              <p:cNvSpPr/>
              <p:nvPr/>
            </p:nvSpPr>
            <p:spPr>
              <a:xfrm flipH="1">
                <a:off x="279827" y="1825100"/>
                <a:ext cx="23637" cy="27419"/>
              </a:xfrm>
              <a:custGeom>
                <a:avLst/>
                <a:gdLst/>
                <a:ahLst/>
                <a:cxnLst/>
                <a:rect l="l" t="t" r="r" b="b"/>
                <a:pathLst>
                  <a:path w="538" h="624" fill="none" extrusionOk="0">
                    <a:moveTo>
                      <a:pt x="29" y="387"/>
                    </a:moveTo>
                    <a:cubicBezTo>
                      <a:pt x="0" y="445"/>
                      <a:pt x="0" y="538"/>
                      <a:pt x="58" y="595"/>
                    </a:cubicBezTo>
                    <a:cubicBezTo>
                      <a:pt x="93" y="624"/>
                      <a:pt x="151" y="624"/>
                      <a:pt x="208" y="624"/>
                    </a:cubicBezTo>
                    <a:cubicBezTo>
                      <a:pt x="273" y="595"/>
                      <a:pt x="301" y="566"/>
                      <a:pt x="330" y="509"/>
                    </a:cubicBezTo>
                    <a:cubicBezTo>
                      <a:pt x="387" y="416"/>
                      <a:pt x="416" y="330"/>
                      <a:pt x="452" y="237"/>
                    </a:cubicBezTo>
                    <a:cubicBezTo>
                      <a:pt x="538" y="0"/>
                      <a:pt x="93" y="294"/>
                      <a:pt x="29" y="387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4" name="Google Shape;3954;p25"/>
              <p:cNvSpPr/>
              <p:nvPr/>
            </p:nvSpPr>
            <p:spPr>
              <a:xfrm flipH="1">
                <a:off x="265329" y="1840831"/>
                <a:ext cx="13268" cy="23684"/>
              </a:xfrm>
              <a:custGeom>
                <a:avLst/>
                <a:gdLst/>
                <a:ahLst/>
                <a:cxnLst/>
                <a:rect l="l" t="t" r="r" b="b"/>
                <a:pathLst>
                  <a:path w="302" h="539" fill="none" extrusionOk="0">
                    <a:moveTo>
                      <a:pt x="0" y="330"/>
                    </a:moveTo>
                    <a:cubicBezTo>
                      <a:pt x="0" y="388"/>
                      <a:pt x="0" y="474"/>
                      <a:pt x="65" y="509"/>
                    </a:cubicBezTo>
                    <a:cubicBezTo>
                      <a:pt x="122" y="538"/>
                      <a:pt x="208" y="509"/>
                      <a:pt x="244" y="474"/>
                    </a:cubicBezTo>
                    <a:cubicBezTo>
                      <a:pt x="301" y="416"/>
                      <a:pt x="301" y="359"/>
                      <a:pt x="301" y="266"/>
                    </a:cubicBezTo>
                    <a:cubicBezTo>
                      <a:pt x="301" y="208"/>
                      <a:pt x="301" y="115"/>
                      <a:pt x="273" y="29"/>
                    </a:cubicBezTo>
                    <a:cubicBezTo>
                      <a:pt x="244" y="1"/>
                      <a:pt x="208" y="1"/>
                      <a:pt x="208" y="1"/>
                    </a:cubicBezTo>
                    <a:cubicBezTo>
                      <a:pt x="65" y="58"/>
                      <a:pt x="0" y="180"/>
                      <a:pt x="0" y="330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5" name="Google Shape;3955;p25"/>
              <p:cNvSpPr/>
              <p:nvPr/>
            </p:nvSpPr>
            <p:spPr>
              <a:xfrm flipH="1">
                <a:off x="530433" y="1839557"/>
                <a:ext cx="73415" cy="69337"/>
              </a:xfrm>
              <a:custGeom>
                <a:avLst/>
                <a:gdLst/>
                <a:ahLst/>
                <a:cxnLst/>
                <a:rect l="l" t="t" r="r" b="b"/>
                <a:pathLst>
                  <a:path w="1671" h="1578" fill="none" extrusionOk="0">
                    <a:moveTo>
                      <a:pt x="302" y="237"/>
                    </a:moveTo>
                    <a:cubicBezTo>
                      <a:pt x="122" y="417"/>
                      <a:pt x="1" y="682"/>
                      <a:pt x="1" y="954"/>
                    </a:cubicBezTo>
                    <a:cubicBezTo>
                      <a:pt x="1" y="1011"/>
                      <a:pt x="1" y="1105"/>
                      <a:pt x="29" y="1162"/>
                    </a:cubicBezTo>
                    <a:cubicBezTo>
                      <a:pt x="58" y="1255"/>
                      <a:pt x="122" y="1312"/>
                      <a:pt x="208" y="1341"/>
                    </a:cubicBezTo>
                    <a:cubicBezTo>
                      <a:pt x="416" y="1520"/>
                      <a:pt x="660" y="1578"/>
                      <a:pt x="925" y="1578"/>
                    </a:cubicBezTo>
                    <a:cubicBezTo>
                      <a:pt x="1018" y="1578"/>
                      <a:pt x="1076" y="1578"/>
                      <a:pt x="1162" y="1549"/>
                    </a:cubicBezTo>
                    <a:cubicBezTo>
                      <a:pt x="1462" y="1463"/>
                      <a:pt x="1670" y="1162"/>
                      <a:pt x="1670" y="861"/>
                    </a:cubicBezTo>
                    <a:cubicBezTo>
                      <a:pt x="1670" y="538"/>
                      <a:pt x="1462" y="237"/>
                      <a:pt x="1197" y="116"/>
                    </a:cubicBezTo>
                    <a:cubicBezTo>
                      <a:pt x="896" y="1"/>
                      <a:pt x="538" y="58"/>
                      <a:pt x="302" y="237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6" name="Google Shape;3956;p25"/>
              <p:cNvSpPr/>
              <p:nvPr/>
            </p:nvSpPr>
            <p:spPr>
              <a:xfrm flipH="1">
                <a:off x="369844" y="2454982"/>
                <a:ext cx="56720" cy="14544"/>
              </a:xfrm>
              <a:custGeom>
                <a:avLst/>
                <a:gdLst/>
                <a:ahLst/>
                <a:cxnLst/>
                <a:rect l="l" t="t" r="r" b="b"/>
                <a:pathLst>
                  <a:path w="1291" h="331" extrusionOk="0">
                    <a:moveTo>
                      <a:pt x="359" y="1"/>
                    </a:moveTo>
                    <a:cubicBezTo>
                      <a:pt x="215" y="1"/>
                      <a:pt x="0" y="94"/>
                      <a:pt x="0" y="244"/>
                    </a:cubicBezTo>
                    <a:cubicBezTo>
                      <a:pt x="106" y="237"/>
                      <a:pt x="210" y="233"/>
                      <a:pt x="312" y="233"/>
                    </a:cubicBezTo>
                    <a:cubicBezTo>
                      <a:pt x="619" y="233"/>
                      <a:pt x="914" y="266"/>
                      <a:pt x="1226" y="330"/>
                    </a:cubicBezTo>
                    <a:cubicBezTo>
                      <a:pt x="1226" y="244"/>
                      <a:pt x="1255" y="180"/>
                      <a:pt x="1290" y="122"/>
                    </a:cubicBezTo>
                    <a:cubicBezTo>
                      <a:pt x="989" y="36"/>
                      <a:pt x="688" y="1"/>
                      <a:pt x="359" y="1"/>
                    </a:cubicBezTo>
                    <a:close/>
                  </a:path>
                </a:pathLst>
              </a:custGeom>
              <a:solidFill>
                <a:srgbClr val="F7D79F"/>
              </a:solidFill>
              <a:ln w="3050" cap="rnd" cmpd="sng">
                <a:solidFill>
                  <a:srgbClr val="28481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7" name="Google Shape;3957;p25"/>
              <p:cNvSpPr/>
              <p:nvPr/>
            </p:nvSpPr>
            <p:spPr>
              <a:xfrm flipH="1">
                <a:off x="198234" y="2457399"/>
                <a:ext cx="175740" cy="307492"/>
              </a:xfrm>
              <a:custGeom>
                <a:avLst/>
                <a:gdLst/>
                <a:ahLst/>
                <a:cxnLst/>
                <a:rect l="l" t="t" r="r" b="b"/>
                <a:pathLst>
                  <a:path w="4000" h="6998" extrusionOk="0">
                    <a:moveTo>
                      <a:pt x="482" y="1"/>
                    </a:moveTo>
                    <a:cubicBezTo>
                      <a:pt x="280" y="1"/>
                      <a:pt x="81" y="57"/>
                      <a:pt x="29" y="247"/>
                    </a:cubicBezTo>
                    <a:cubicBezTo>
                      <a:pt x="0" y="397"/>
                      <a:pt x="122" y="576"/>
                      <a:pt x="237" y="662"/>
                    </a:cubicBezTo>
                    <a:cubicBezTo>
                      <a:pt x="660" y="1114"/>
                      <a:pt x="1104" y="1558"/>
                      <a:pt x="1433" y="2095"/>
                    </a:cubicBezTo>
                    <a:cubicBezTo>
                      <a:pt x="2329" y="3414"/>
                      <a:pt x="2508" y="5084"/>
                      <a:pt x="2745" y="6668"/>
                    </a:cubicBezTo>
                    <a:cubicBezTo>
                      <a:pt x="2781" y="6818"/>
                      <a:pt x="2838" y="6997"/>
                      <a:pt x="2989" y="6997"/>
                    </a:cubicBezTo>
                    <a:cubicBezTo>
                      <a:pt x="3046" y="6969"/>
                      <a:pt x="3075" y="6933"/>
                      <a:pt x="3139" y="6904"/>
                    </a:cubicBezTo>
                    <a:cubicBezTo>
                      <a:pt x="3583" y="6546"/>
                      <a:pt x="3763" y="5922"/>
                      <a:pt x="3856" y="5356"/>
                    </a:cubicBezTo>
                    <a:cubicBezTo>
                      <a:pt x="3999" y="4188"/>
                      <a:pt x="3856" y="2991"/>
                      <a:pt x="3282" y="2009"/>
                    </a:cubicBezTo>
                    <a:cubicBezTo>
                      <a:pt x="2745" y="992"/>
                      <a:pt x="1763" y="189"/>
                      <a:pt x="631" y="10"/>
                    </a:cubicBezTo>
                    <a:cubicBezTo>
                      <a:pt x="583" y="4"/>
                      <a:pt x="532" y="1"/>
                      <a:pt x="482" y="1"/>
                    </a:cubicBezTo>
                    <a:close/>
                  </a:path>
                </a:pathLst>
              </a:custGeom>
              <a:solidFill>
                <a:srgbClr val="F7D79F"/>
              </a:solidFill>
              <a:ln w="3050" cap="rnd" cmpd="sng">
                <a:solidFill>
                  <a:srgbClr val="28481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8" name="Google Shape;3958;p25"/>
              <p:cNvSpPr/>
              <p:nvPr/>
            </p:nvSpPr>
            <p:spPr>
              <a:xfrm flipH="1">
                <a:off x="249243" y="2513730"/>
                <a:ext cx="46044" cy="51410"/>
              </a:xfrm>
              <a:custGeom>
                <a:avLst/>
                <a:gdLst/>
                <a:ahLst/>
                <a:cxnLst/>
                <a:rect l="l" t="t" r="r" b="b"/>
                <a:pathLst>
                  <a:path w="1048" h="1170" extrusionOk="0">
                    <a:moveTo>
                      <a:pt x="449" y="0"/>
                    </a:moveTo>
                    <a:cubicBezTo>
                      <a:pt x="362" y="0"/>
                      <a:pt x="286" y="32"/>
                      <a:pt x="237" y="97"/>
                    </a:cubicBezTo>
                    <a:cubicBezTo>
                      <a:pt x="209" y="133"/>
                      <a:pt x="180" y="161"/>
                      <a:pt x="151" y="190"/>
                    </a:cubicBezTo>
                    <a:cubicBezTo>
                      <a:pt x="123" y="276"/>
                      <a:pt x="58" y="341"/>
                      <a:pt x="29" y="455"/>
                    </a:cubicBezTo>
                    <a:cubicBezTo>
                      <a:pt x="1" y="548"/>
                      <a:pt x="1" y="670"/>
                      <a:pt x="29" y="756"/>
                    </a:cubicBezTo>
                    <a:cubicBezTo>
                      <a:pt x="58" y="849"/>
                      <a:pt x="94" y="907"/>
                      <a:pt x="151" y="964"/>
                    </a:cubicBezTo>
                    <a:cubicBezTo>
                      <a:pt x="180" y="1028"/>
                      <a:pt x="237" y="1086"/>
                      <a:pt x="302" y="1114"/>
                    </a:cubicBezTo>
                    <a:cubicBezTo>
                      <a:pt x="364" y="1153"/>
                      <a:pt x="436" y="1169"/>
                      <a:pt x="510" y="1169"/>
                    </a:cubicBezTo>
                    <a:cubicBezTo>
                      <a:pt x="614" y="1169"/>
                      <a:pt x="722" y="1136"/>
                      <a:pt x="811" y="1086"/>
                    </a:cubicBezTo>
                    <a:cubicBezTo>
                      <a:pt x="954" y="964"/>
                      <a:pt x="1047" y="785"/>
                      <a:pt x="1047" y="606"/>
                    </a:cubicBezTo>
                    <a:cubicBezTo>
                      <a:pt x="1047" y="427"/>
                      <a:pt x="954" y="247"/>
                      <a:pt x="811" y="133"/>
                    </a:cubicBezTo>
                    <a:cubicBezTo>
                      <a:pt x="717" y="68"/>
                      <a:pt x="631" y="11"/>
                      <a:pt x="538" y="11"/>
                    </a:cubicBezTo>
                    <a:cubicBezTo>
                      <a:pt x="508" y="4"/>
                      <a:pt x="478" y="0"/>
                      <a:pt x="449" y="0"/>
                    </a:cubicBezTo>
                    <a:close/>
                  </a:path>
                </a:pathLst>
              </a:custGeom>
              <a:solidFill>
                <a:srgbClr val="F7D79F"/>
              </a:solidFill>
              <a:ln w="3050" cap="rnd" cmpd="sng">
                <a:solidFill>
                  <a:srgbClr val="28481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9" name="Google Shape;3959;p25"/>
              <p:cNvSpPr/>
              <p:nvPr/>
            </p:nvSpPr>
            <p:spPr>
              <a:xfrm flipH="1">
                <a:off x="288608" y="2478622"/>
                <a:ext cx="46000" cy="43984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1001" extrusionOk="0">
                    <a:moveTo>
                      <a:pt x="358" y="0"/>
                    </a:moveTo>
                    <a:cubicBezTo>
                      <a:pt x="272" y="36"/>
                      <a:pt x="179" y="122"/>
                      <a:pt x="122" y="179"/>
                    </a:cubicBezTo>
                    <a:cubicBezTo>
                      <a:pt x="57" y="301"/>
                      <a:pt x="0" y="452"/>
                      <a:pt x="29" y="573"/>
                    </a:cubicBezTo>
                    <a:cubicBezTo>
                      <a:pt x="57" y="753"/>
                      <a:pt x="237" y="867"/>
                      <a:pt x="416" y="960"/>
                    </a:cubicBezTo>
                    <a:cubicBezTo>
                      <a:pt x="461" y="981"/>
                      <a:pt x="503" y="1001"/>
                      <a:pt x="534" y="1001"/>
                    </a:cubicBezTo>
                    <a:cubicBezTo>
                      <a:pt x="547" y="1001"/>
                      <a:pt x="558" y="997"/>
                      <a:pt x="566" y="989"/>
                    </a:cubicBezTo>
                    <a:cubicBezTo>
                      <a:pt x="659" y="989"/>
                      <a:pt x="717" y="960"/>
                      <a:pt x="774" y="896"/>
                    </a:cubicBezTo>
                    <a:cubicBezTo>
                      <a:pt x="924" y="753"/>
                      <a:pt x="1046" y="573"/>
                      <a:pt x="989" y="394"/>
                    </a:cubicBezTo>
                    <a:cubicBezTo>
                      <a:pt x="953" y="215"/>
                      <a:pt x="774" y="93"/>
                      <a:pt x="595" y="36"/>
                    </a:cubicBezTo>
                    <a:cubicBezTo>
                      <a:pt x="537" y="0"/>
                      <a:pt x="451" y="0"/>
                      <a:pt x="358" y="0"/>
                    </a:cubicBezTo>
                    <a:close/>
                  </a:path>
                </a:pathLst>
              </a:custGeom>
              <a:solidFill>
                <a:srgbClr val="F7D79F"/>
              </a:solidFill>
              <a:ln w="3050" cap="rnd" cmpd="sng">
                <a:solidFill>
                  <a:srgbClr val="28481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0" name="Google Shape;3960;p25"/>
              <p:cNvSpPr/>
              <p:nvPr/>
            </p:nvSpPr>
            <p:spPr>
              <a:xfrm flipH="1">
                <a:off x="212425" y="2631006"/>
                <a:ext cx="48856" cy="41128"/>
              </a:xfrm>
              <a:custGeom>
                <a:avLst/>
                <a:gdLst/>
                <a:ahLst/>
                <a:cxnLst/>
                <a:rect l="l" t="t" r="r" b="b"/>
                <a:pathLst>
                  <a:path w="1112" h="936" extrusionOk="0">
                    <a:moveTo>
                      <a:pt x="538" y="1"/>
                    </a:moveTo>
                    <a:cubicBezTo>
                      <a:pt x="395" y="1"/>
                      <a:pt x="244" y="58"/>
                      <a:pt x="151" y="180"/>
                    </a:cubicBezTo>
                    <a:cubicBezTo>
                      <a:pt x="123" y="208"/>
                      <a:pt x="94" y="266"/>
                      <a:pt x="65" y="294"/>
                    </a:cubicBezTo>
                    <a:cubicBezTo>
                      <a:pt x="37" y="445"/>
                      <a:pt x="1" y="445"/>
                      <a:pt x="94" y="595"/>
                    </a:cubicBezTo>
                    <a:cubicBezTo>
                      <a:pt x="151" y="775"/>
                      <a:pt x="302" y="896"/>
                      <a:pt x="481" y="925"/>
                    </a:cubicBezTo>
                    <a:cubicBezTo>
                      <a:pt x="516" y="932"/>
                      <a:pt x="554" y="935"/>
                      <a:pt x="594" y="935"/>
                    </a:cubicBezTo>
                    <a:cubicBezTo>
                      <a:pt x="724" y="935"/>
                      <a:pt x="868" y="897"/>
                      <a:pt x="961" y="803"/>
                    </a:cubicBezTo>
                    <a:cubicBezTo>
                      <a:pt x="1076" y="653"/>
                      <a:pt x="1112" y="474"/>
                      <a:pt x="1047" y="294"/>
                    </a:cubicBezTo>
                    <a:cubicBezTo>
                      <a:pt x="1018" y="266"/>
                      <a:pt x="990" y="208"/>
                      <a:pt x="961" y="151"/>
                    </a:cubicBezTo>
                    <a:cubicBezTo>
                      <a:pt x="839" y="58"/>
                      <a:pt x="689" y="1"/>
                      <a:pt x="538" y="1"/>
                    </a:cubicBezTo>
                    <a:close/>
                  </a:path>
                </a:pathLst>
              </a:custGeom>
              <a:solidFill>
                <a:srgbClr val="F7D79F"/>
              </a:solidFill>
              <a:ln w="3050" cap="rnd" cmpd="sng">
                <a:solidFill>
                  <a:srgbClr val="28481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1" name="Google Shape;3961;p25"/>
              <p:cNvSpPr/>
              <p:nvPr/>
            </p:nvSpPr>
            <p:spPr>
              <a:xfrm flipH="1">
                <a:off x="220289" y="2575070"/>
                <a:ext cx="47274" cy="45873"/>
              </a:xfrm>
              <a:custGeom>
                <a:avLst/>
                <a:gdLst/>
                <a:ahLst/>
                <a:cxnLst/>
                <a:rect l="l" t="t" r="r" b="b"/>
                <a:pathLst>
                  <a:path w="1076" h="1044" extrusionOk="0">
                    <a:moveTo>
                      <a:pt x="463" y="1"/>
                    </a:moveTo>
                    <a:cubicBezTo>
                      <a:pt x="395" y="1"/>
                      <a:pt x="328" y="8"/>
                      <a:pt x="266" y="19"/>
                    </a:cubicBezTo>
                    <a:cubicBezTo>
                      <a:pt x="237" y="48"/>
                      <a:pt x="180" y="77"/>
                      <a:pt x="144" y="105"/>
                    </a:cubicBezTo>
                    <a:cubicBezTo>
                      <a:pt x="29" y="227"/>
                      <a:pt x="0" y="227"/>
                      <a:pt x="0" y="406"/>
                    </a:cubicBezTo>
                    <a:cubicBezTo>
                      <a:pt x="0" y="586"/>
                      <a:pt x="58" y="765"/>
                      <a:pt x="208" y="915"/>
                    </a:cubicBezTo>
                    <a:cubicBezTo>
                      <a:pt x="295" y="1002"/>
                      <a:pt x="438" y="1043"/>
                      <a:pt x="580" y="1043"/>
                    </a:cubicBezTo>
                    <a:cubicBezTo>
                      <a:pt x="626" y="1043"/>
                      <a:pt x="673" y="1039"/>
                      <a:pt x="717" y="1030"/>
                    </a:cubicBezTo>
                    <a:cubicBezTo>
                      <a:pt x="896" y="973"/>
                      <a:pt x="1040" y="793"/>
                      <a:pt x="1075" y="614"/>
                    </a:cubicBezTo>
                    <a:cubicBezTo>
                      <a:pt x="1075" y="557"/>
                      <a:pt x="1075" y="492"/>
                      <a:pt x="1040" y="435"/>
                    </a:cubicBezTo>
                    <a:cubicBezTo>
                      <a:pt x="1011" y="256"/>
                      <a:pt x="896" y="134"/>
                      <a:pt x="746" y="48"/>
                    </a:cubicBezTo>
                    <a:cubicBezTo>
                      <a:pt x="658" y="15"/>
                      <a:pt x="560" y="1"/>
                      <a:pt x="463" y="1"/>
                    </a:cubicBezTo>
                    <a:close/>
                  </a:path>
                </a:pathLst>
              </a:custGeom>
              <a:solidFill>
                <a:srgbClr val="F7D79F"/>
              </a:solidFill>
              <a:ln w="3050" cap="rnd" cmpd="sng">
                <a:solidFill>
                  <a:srgbClr val="28481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2" name="Google Shape;3962;p25"/>
              <p:cNvSpPr/>
              <p:nvPr/>
            </p:nvSpPr>
            <p:spPr>
              <a:xfrm flipH="1">
                <a:off x="215237" y="2683514"/>
                <a:ext cx="40684" cy="37920"/>
              </a:xfrm>
              <a:custGeom>
                <a:avLst/>
                <a:gdLst/>
                <a:ahLst/>
                <a:cxnLst/>
                <a:rect l="l" t="t" r="r" b="b"/>
                <a:pathLst>
                  <a:path w="926" h="863" extrusionOk="0">
                    <a:moveTo>
                      <a:pt x="417" y="0"/>
                    </a:moveTo>
                    <a:cubicBezTo>
                      <a:pt x="330" y="0"/>
                      <a:pt x="246" y="22"/>
                      <a:pt x="180" y="88"/>
                    </a:cubicBezTo>
                    <a:cubicBezTo>
                      <a:pt x="151" y="117"/>
                      <a:pt x="122" y="146"/>
                      <a:pt x="94" y="210"/>
                    </a:cubicBezTo>
                    <a:cubicBezTo>
                      <a:pt x="1" y="418"/>
                      <a:pt x="122" y="683"/>
                      <a:pt x="330" y="805"/>
                    </a:cubicBezTo>
                    <a:cubicBezTo>
                      <a:pt x="388" y="834"/>
                      <a:pt x="481" y="862"/>
                      <a:pt x="538" y="862"/>
                    </a:cubicBezTo>
                    <a:cubicBezTo>
                      <a:pt x="660" y="862"/>
                      <a:pt x="775" y="776"/>
                      <a:pt x="839" y="683"/>
                    </a:cubicBezTo>
                    <a:cubicBezTo>
                      <a:pt x="896" y="597"/>
                      <a:pt x="925" y="475"/>
                      <a:pt x="896" y="353"/>
                    </a:cubicBezTo>
                    <a:cubicBezTo>
                      <a:pt x="896" y="267"/>
                      <a:pt x="868" y="210"/>
                      <a:pt x="810" y="146"/>
                    </a:cubicBezTo>
                    <a:cubicBezTo>
                      <a:pt x="746" y="88"/>
                      <a:pt x="689" y="60"/>
                      <a:pt x="631" y="31"/>
                    </a:cubicBezTo>
                    <a:cubicBezTo>
                      <a:pt x="563" y="15"/>
                      <a:pt x="489" y="0"/>
                      <a:pt x="417" y="0"/>
                    </a:cubicBezTo>
                    <a:close/>
                  </a:path>
                </a:pathLst>
              </a:custGeom>
              <a:solidFill>
                <a:srgbClr val="F7D79F"/>
              </a:solidFill>
              <a:ln w="3050" cap="rnd" cmpd="sng">
                <a:solidFill>
                  <a:srgbClr val="28481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963" name="Google Shape;3963;p25"/>
              <p:cNvGrpSpPr/>
              <p:nvPr/>
            </p:nvGrpSpPr>
            <p:grpSpPr>
              <a:xfrm flipH="1">
                <a:off x="124913" y="9"/>
                <a:ext cx="481440" cy="850239"/>
                <a:chOff x="8631207" y="6184"/>
                <a:chExt cx="481440" cy="850239"/>
              </a:xfrm>
            </p:grpSpPr>
            <p:sp>
              <p:nvSpPr>
                <p:cNvPr id="3964" name="Google Shape;3964;p25"/>
                <p:cNvSpPr/>
                <p:nvPr/>
              </p:nvSpPr>
              <p:spPr>
                <a:xfrm>
                  <a:off x="8837130" y="6184"/>
                  <a:ext cx="275516" cy="3634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71" h="8271" fill="none" extrusionOk="0">
                      <a:moveTo>
                        <a:pt x="1641" y="8270"/>
                      </a:moveTo>
                      <a:cubicBezTo>
                        <a:pt x="2716" y="6866"/>
                        <a:pt x="4328" y="5913"/>
                        <a:pt x="6091" y="5640"/>
                      </a:cubicBezTo>
                      <a:cubicBezTo>
                        <a:pt x="6271" y="5225"/>
                        <a:pt x="6091" y="4744"/>
                        <a:pt x="5884" y="4329"/>
                      </a:cubicBezTo>
                      <a:cubicBezTo>
                        <a:pt x="5848" y="4271"/>
                        <a:pt x="5819" y="4178"/>
                        <a:pt x="5762" y="4150"/>
                      </a:cubicBezTo>
                      <a:cubicBezTo>
                        <a:pt x="5669" y="4121"/>
                        <a:pt x="5554" y="4150"/>
                        <a:pt x="5461" y="4207"/>
                      </a:cubicBezTo>
                      <a:cubicBezTo>
                        <a:pt x="4207" y="4866"/>
                        <a:pt x="3282" y="5497"/>
                        <a:pt x="2121" y="6328"/>
                      </a:cubicBezTo>
                      <a:cubicBezTo>
                        <a:pt x="3103" y="4300"/>
                        <a:pt x="3913" y="2867"/>
                        <a:pt x="4809" y="688"/>
                      </a:cubicBezTo>
                      <a:cubicBezTo>
                        <a:pt x="4479" y="387"/>
                        <a:pt x="4092" y="151"/>
                        <a:pt x="3669" y="0"/>
                      </a:cubicBezTo>
                      <a:cubicBezTo>
                        <a:pt x="2745" y="1849"/>
                        <a:pt x="1999" y="3970"/>
                        <a:pt x="1254" y="5913"/>
                      </a:cubicBezTo>
                      <a:cubicBezTo>
                        <a:pt x="1519" y="4508"/>
                        <a:pt x="1612" y="2924"/>
                        <a:pt x="1727" y="1462"/>
                      </a:cubicBezTo>
                      <a:cubicBezTo>
                        <a:pt x="1132" y="1520"/>
                        <a:pt x="566" y="1641"/>
                        <a:pt x="0" y="1821"/>
                      </a:cubicBezTo>
                      <a:cubicBezTo>
                        <a:pt x="150" y="3763"/>
                        <a:pt x="265" y="5733"/>
                        <a:pt x="330" y="7675"/>
                      </a:cubicBezTo>
                    </a:path>
                  </a:pathLst>
                </a:custGeom>
                <a:noFill/>
                <a:ln w="3050" cap="flat" cmpd="sng">
                  <a:solidFill>
                    <a:srgbClr val="28481F"/>
                  </a:solidFill>
                  <a:prstDash val="solid"/>
                  <a:miter lim="716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65" name="Google Shape;3965;p25"/>
                <p:cNvSpPr/>
                <p:nvPr/>
              </p:nvSpPr>
              <p:spPr>
                <a:xfrm>
                  <a:off x="8861998" y="246140"/>
                  <a:ext cx="35280" cy="102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3" h="2330" fill="none" extrusionOk="0">
                      <a:moveTo>
                        <a:pt x="803" y="0"/>
                      </a:moveTo>
                      <a:cubicBezTo>
                        <a:pt x="566" y="781"/>
                        <a:pt x="330" y="1555"/>
                        <a:pt x="0" y="2329"/>
                      </a:cubicBezTo>
                    </a:path>
                  </a:pathLst>
                </a:custGeom>
                <a:noFill/>
                <a:ln w="3050" cap="flat" cmpd="sng">
                  <a:solidFill>
                    <a:srgbClr val="28481F"/>
                  </a:solidFill>
                  <a:prstDash val="solid"/>
                  <a:miter lim="716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66" name="Google Shape;3966;p25"/>
                <p:cNvSpPr/>
                <p:nvPr/>
              </p:nvSpPr>
              <p:spPr>
                <a:xfrm>
                  <a:off x="8886865" y="260596"/>
                  <a:ext cx="55138" cy="10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5" h="2302" fill="none" extrusionOk="0">
                      <a:moveTo>
                        <a:pt x="1254" y="1"/>
                      </a:moveTo>
                      <a:cubicBezTo>
                        <a:pt x="925" y="717"/>
                        <a:pt x="416" y="1613"/>
                        <a:pt x="0" y="2301"/>
                      </a:cubicBezTo>
                    </a:path>
                  </a:pathLst>
                </a:custGeom>
                <a:noFill/>
                <a:ln w="3050" cap="flat" cmpd="sng">
                  <a:solidFill>
                    <a:srgbClr val="28481F"/>
                  </a:solidFill>
                  <a:prstDash val="solid"/>
                  <a:miter lim="716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67" name="Google Shape;3967;p25"/>
                <p:cNvSpPr/>
                <p:nvPr/>
              </p:nvSpPr>
              <p:spPr>
                <a:xfrm>
                  <a:off x="8631207" y="339337"/>
                  <a:ext cx="283381" cy="5129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50" h="11675" fill="none" extrusionOk="0">
                      <a:moveTo>
                        <a:pt x="2265" y="11560"/>
                      </a:moveTo>
                      <a:cubicBezTo>
                        <a:pt x="2179" y="11674"/>
                        <a:pt x="2000" y="11674"/>
                        <a:pt x="1849" y="11674"/>
                      </a:cubicBezTo>
                      <a:cubicBezTo>
                        <a:pt x="1462" y="11674"/>
                        <a:pt x="1039" y="11674"/>
                        <a:pt x="681" y="11531"/>
                      </a:cubicBezTo>
                      <a:cubicBezTo>
                        <a:pt x="294" y="11380"/>
                        <a:pt x="0" y="11022"/>
                        <a:pt x="0" y="10635"/>
                      </a:cubicBezTo>
                      <a:cubicBezTo>
                        <a:pt x="0" y="10391"/>
                        <a:pt x="115" y="10184"/>
                        <a:pt x="208" y="9976"/>
                      </a:cubicBezTo>
                      <a:cubicBezTo>
                        <a:pt x="1878" y="6722"/>
                        <a:pt x="3404" y="3376"/>
                        <a:pt x="4837" y="0"/>
                      </a:cubicBezTo>
                      <a:cubicBezTo>
                        <a:pt x="5339" y="330"/>
                        <a:pt x="5877" y="566"/>
                        <a:pt x="6450" y="717"/>
                      </a:cubicBezTo>
                      <a:cubicBezTo>
                        <a:pt x="5762" y="2272"/>
                        <a:pt x="5074" y="3791"/>
                        <a:pt x="4357" y="5318"/>
                      </a:cubicBezTo>
                      <a:cubicBezTo>
                        <a:pt x="3519" y="7231"/>
                        <a:pt x="2623" y="9166"/>
                        <a:pt x="2387" y="11230"/>
                      </a:cubicBezTo>
                      <a:cubicBezTo>
                        <a:pt x="2358" y="11352"/>
                        <a:pt x="2358" y="11466"/>
                        <a:pt x="2265" y="11560"/>
                      </a:cubicBezTo>
                      <a:close/>
                    </a:path>
                  </a:pathLst>
                </a:custGeom>
                <a:noFill/>
                <a:ln w="3050" cap="flat" cmpd="sng">
                  <a:solidFill>
                    <a:srgbClr val="28481F"/>
                  </a:solidFill>
                  <a:prstDash val="solid"/>
                  <a:miter lim="716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68" name="Google Shape;3968;p25"/>
                <p:cNvSpPr/>
                <p:nvPr/>
              </p:nvSpPr>
              <p:spPr>
                <a:xfrm>
                  <a:off x="8708313" y="367019"/>
                  <a:ext cx="194325" cy="4894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23" h="11138" fill="none" extrusionOk="0">
                      <a:moveTo>
                        <a:pt x="4423" y="1"/>
                      </a:moveTo>
                      <a:cubicBezTo>
                        <a:pt x="3319" y="2445"/>
                        <a:pt x="2244" y="4810"/>
                        <a:pt x="1140" y="7253"/>
                      </a:cubicBezTo>
                      <a:cubicBezTo>
                        <a:pt x="603" y="8479"/>
                        <a:pt x="1" y="9790"/>
                        <a:pt x="37" y="11137"/>
                      </a:cubicBezTo>
                    </a:path>
                  </a:pathLst>
                </a:custGeom>
                <a:noFill/>
                <a:ln w="3050" cap="flat" cmpd="sng">
                  <a:solidFill>
                    <a:srgbClr val="28481F"/>
                  </a:solidFill>
                  <a:prstDash val="solid"/>
                  <a:miter lim="716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69" name="Google Shape;3969;p25"/>
                <p:cNvSpPr/>
                <p:nvPr/>
              </p:nvSpPr>
              <p:spPr>
                <a:xfrm>
                  <a:off x="8709895" y="630615"/>
                  <a:ext cx="56413" cy="1247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4" h="2838" fill="none" extrusionOk="0">
                      <a:moveTo>
                        <a:pt x="1284" y="0"/>
                      </a:moveTo>
                      <a:cubicBezTo>
                        <a:pt x="803" y="925"/>
                        <a:pt x="388" y="1885"/>
                        <a:pt x="1" y="2838"/>
                      </a:cubicBezTo>
                    </a:path>
                  </a:pathLst>
                </a:custGeom>
                <a:noFill/>
                <a:ln w="3050" cap="flat" cmpd="sng">
                  <a:solidFill>
                    <a:srgbClr val="28481F"/>
                  </a:solidFill>
                  <a:prstDash val="solid"/>
                  <a:miter lim="716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70" name="Google Shape;3970;p25"/>
                <p:cNvSpPr/>
                <p:nvPr/>
              </p:nvSpPr>
              <p:spPr>
                <a:xfrm rot="5400000" flipH="1">
                  <a:off x="8852968" y="335541"/>
                  <a:ext cx="34357" cy="84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2" h="1914" fill="none" extrusionOk="0">
                      <a:moveTo>
                        <a:pt x="151" y="36"/>
                      </a:moveTo>
                      <a:cubicBezTo>
                        <a:pt x="179" y="0"/>
                        <a:pt x="179" y="0"/>
                        <a:pt x="208" y="0"/>
                      </a:cubicBezTo>
                      <a:lnTo>
                        <a:pt x="602" y="0"/>
                      </a:lnTo>
                      <a:cubicBezTo>
                        <a:pt x="423" y="538"/>
                        <a:pt x="452" y="1197"/>
                        <a:pt x="781" y="1677"/>
                      </a:cubicBezTo>
                      <a:cubicBezTo>
                        <a:pt x="659" y="1706"/>
                        <a:pt x="631" y="1828"/>
                        <a:pt x="602" y="1914"/>
                      </a:cubicBezTo>
                      <a:cubicBezTo>
                        <a:pt x="179" y="1405"/>
                        <a:pt x="0" y="717"/>
                        <a:pt x="122" y="93"/>
                      </a:cubicBezTo>
                      <a:cubicBezTo>
                        <a:pt x="151" y="65"/>
                        <a:pt x="151" y="36"/>
                        <a:pt x="151" y="36"/>
                      </a:cubicBezTo>
                      <a:close/>
                    </a:path>
                  </a:pathLst>
                </a:custGeom>
                <a:noFill/>
                <a:ln w="3050" cap="flat" cmpd="sng">
                  <a:solidFill>
                    <a:srgbClr val="28481F"/>
                  </a:solidFill>
                  <a:prstDash val="solid"/>
                  <a:miter lim="716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971" name="Google Shape;3971;p25"/>
              <p:cNvSpPr/>
              <p:nvPr/>
            </p:nvSpPr>
            <p:spPr>
              <a:xfrm rot="5400000" flipH="1">
                <a:off x="2157036" y="343860"/>
                <a:ext cx="144546" cy="162842"/>
              </a:xfrm>
              <a:custGeom>
                <a:avLst/>
                <a:gdLst/>
                <a:ahLst/>
                <a:cxnLst/>
                <a:rect l="l" t="t" r="r" b="b"/>
                <a:pathLst>
                  <a:path w="3290" h="3706" fill="none" extrusionOk="0">
                    <a:moveTo>
                      <a:pt x="2394" y="1169"/>
                    </a:moveTo>
                    <a:cubicBezTo>
                      <a:pt x="2215" y="1197"/>
                      <a:pt x="2301" y="932"/>
                      <a:pt x="2301" y="932"/>
                    </a:cubicBezTo>
                    <a:cubicBezTo>
                      <a:pt x="2301" y="932"/>
                      <a:pt x="2509" y="1"/>
                      <a:pt x="1943" y="65"/>
                    </a:cubicBezTo>
                    <a:cubicBezTo>
                      <a:pt x="1943" y="65"/>
                      <a:pt x="1018" y="273"/>
                      <a:pt x="509" y="990"/>
                    </a:cubicBezTo>
                    <a:cubicBezTo>
                      <a:pt x="1" y="1706"/>
                      <a:pt x="961" y="1706"/>
                      <a:pt x="961" y="1706"/>
                    </a:cubicBezTo>
                    <a:cubicBezTo>
                      <a:pt x="961" y="1706"/>
                      <a:pt x="1018" y="1678"/>
                      <a:pt x="1047" y="1857"/>
                    </a:cubicBezTo>
                    <a:cubicBezTo>
                      <a:pt x="1076" y="2036"/>
                      <a:pt x="896" y="2007"/>
                      <a:pt x="896" y="2007"/>
                    </a:cubicBezTo>
                    <a:cubicBezTo>
                      <a:pt x="273" y="2151"/>
                      <a:pt x="868" y="2867"/>
                      <a:pt x="868" y="2867"/>
                    </a:cubicBezTo>
                    <a:cubicBezTo>
                      <a:pt x="1706" y="3706"/>
                      <a:pt x="1914" y="2753"/>
                      <a:pt x="2036" y="2573"/>
                    </a:cubicBezTo>
                    <a:cubicBezTo>
                      <a:pt x="2150" y="2423"/>
                      <a:pt x="2423" y="2839"/>
                      <a:pt x="2752" y="2631"/>
                    </a:cubicBezTo>
                    <a:cubicBezTo>
                      <a:pt x="3082" y="2452"/>
                      <a:pt x="3290" y="2093"/>
                      <a:pt x="3111" y="1377"/>
                    </a:cubicBezTo>
                    <a:cubicBezTo>
                      <a:pt x="2932" y="660"/>
                      <a:pt x="2573" y="1111"/>
                      <a:pt x="2394" y="1169"/>
                    </a:cubicBezTo>
                    <a:close/>
                    <a:moveTo>
                      <a:pt x="2781" y="1470"/>
                    </a:moveTo>
                    <a:cubicBezTo>
                      <a:pt x="2960" y="2122"/>
                      <a:pt x="2724" y="2272"/>
                      <a:pt x="2573" y="2366"/>
                    </a:cubicBezTo>
                    <a:cubicBezTo>
                      <a:pt x="2573" y="2366"/>
                      <a:pt x="2509" y="2366"/>
                      <a:pt x="2423" y="2301"/>
                    </a:cubicBezTo>
                    <a:cubicBezTo>
                      <a:pt x="2272" y="2244"/>
                      <a:pt x="2093" y="2151"/>
                      <a:pt x="1885" y="2272"/>
                    </a:cubicBezTo>
                    <a:cubicBezTo>
                      <a:pt x="1828" y="2301"/>
                      <a:pt x="1792" y="2366"/>
                      <a:pt x="1763" y="2394"/>
                    </a:cubicBezTo>
                    <a:cubicBezTo>
                      <a:pt x="1706" y="2452"/>
                      <a:pt x="1706" y="2509"/>
                      <a:pt x="1677" y="2573"/>
                    </a:cubicBezTo>
                    <a:cubicBezTo>
                      <a:pt x="1613" y="2659"/>
                      <a:pt x="1556" y="2839"/>
                      <a:pt x="1470" y="2867"/>
                    </a:cubicBezTo>
                    <a:cubicBezTo>
                      <a:pt x="1434" y="2903"/>
                      <a:pt x="1319" y="2839"/>
                      <a:pt x="1111" y="2659"/>
                    </a:cubicBezTo>
                    <a:cubicBezTo>
                      <a:pt x="1018" y="2545"/>
                      <a:pt x="961" y="2423"/>
                      <a:pt x="932" y="2330"/>
                    </a:cubicBezTo>
                    <a:cubicBezTo>
                      <a:pt x="990" y="2330"/>
                      <a:pt x="1076" y="2301"/>
                      <a:pt x="1169" y="2272"/>
                    </a:cubicBezTo>
                    <a:lnTo>
                      <a:pt x="1169" y="2272"/>
                    </a:lnTo>
                    <a:cubicBezTo>
                      <a:pt x="1348" y="2151"/>
                      <a:pt x="1405" y="2007"/>
                      <a:pt x="1376" y="1792"/>
                    </a:cubicBezTo>
                    <a:cubicBezTo>
                      <a:pt x="1319" y="1498"/>
                      <a:pt x="1111" y="1377"/>
                      <a:pt x="932" y="1377"/>
                    </a:cubicBezTo>
                    <a:cubicBezTo>
                      <a:pt x="868" y="1377"/>
                      <a:pt x="753" y="1348"/>
                      <a:pt x="689" y="1319"/>
                    </a:cubicBezTo>
                    <a:cubicBezTo>
                      <a:pt x="717" y="1291"/>
                      <a:pt x="717" y="1255"/>
                      <a:pt x="782" y="1197"/>
                    </a:cubicBezTo>
                    <a:cubicBezTo>
                      <a:pt x="932" y="990"/>
                      <a:pt x="1111" y="810"/>
                      <a:pt x="1348" y="660"/>
                    </a:cubicBezTo>
                    <a:cubicBezTo>
                      <a:pt x="1649" y="481"/>
                      <a:pt x="1914" y="424"/>
                      <a:pt x="1971" y="395"/>
                    </a:cubicBezTo>
                    <a:lnTo>
                      <a:pt x="1971" y="395"/>
                    </a:lnTo>
                    <a:cubicBezTo>
                      <a:pt x="2036" y="452"/>
                      <a:pt x="2007" y="660"/>
                      <a:pt x="1971" y="839"/>
                    </a:cubicBezTo>
                    <a:cubicBezTo>
                      <a:pt x="1943" y="932"/>
                      <a:pt x="1914" y="1197"/>
                      <a:pt x="2064" y="1348"/>
                    </a:cubicBezTo>
                    <a:cubicBezTo>
                      <a:pt x="2150" y="1470"/>
                      <a:pt x="2301" y="1527"/>
                      <a:pt x="2451" y="1470"/>
                    </a:cubicBezTo>
                    <a:cubicBezTo>
                      <a:pt x="2545" y="1470"/>
                      <a:pt x="2602" y="1434"/>
                      <a:pt x="2659" y="1377"/>
                    </a:cubicBezTo>
                    <a:cubicBezTo>
                      <a:pt x="2688" y="1377"/>
                      <a:pt x="2688" y="1377"/>
                      <a:pt x="2724" y="1348"/>
                    </a:cubicBezTo>
                    <a:lnTo>
                      <a:pt x="2752" y="1348"/>
                    </a:lnTo>
                    <a:cubicBezTo>
                      <a:pt x="2781" y="1348"/>
                      <a:pt x="2781" y="1405"/>
                      <a:pt x="2781" y="1470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2" name="Google Shape;3972;p25"/>
              <p:cNvSpPr/>
              <p:nvPr/>
            </p:nvSpPr>
            <p:spPr>
              <a:xfrm rot="5400000" flipH="1">
                <a:off x="2113103" y="-21559"/>
                <a:ext cx="275516" cy="363428"/>
              </a:xfrm>
              <a:custGeom>
                <a:avLst/>
                <a:gdLst/>
                <a:ahLst/>
                <a:cxnLst/>
                <a:rect l="l" t="t" r="r" b="b"/>
                <a:pathLst>
                  <a:path w="6271" h="8271" fill="none" extrusionOk="0">
                    <a:moveTo>
                      <a:pt x="1641" y="8270"/>
                    </a:moveTo>
                    <a:cubicBezTo>
                      <a:pt x="2716" y="6866"/>
                      <a:pt x="4328" y="5913"/>
                      <a:pt x="6091" y="5640"/>
                    </a:cubicBezTo>
                    <a:cubicBezTo>
                      <a:pt x="6271" y="5225"/>
                      <a:pt x="6091" y="4744"/>
                      <a:pt x="5884" y="4329"/>
                    </a:cubicBezTo>
                    <a:cubicBezTo>
                      <a:pt x="5848" y="4271"/>
                      <a:pt x="5819" y="4178"/>
                      <a:pt x="5762" y="4150"/>
                    </a:cubicBezTo>
                    <a:cubicBezTo>
                      <a:pt x="5669" y="4121"/>
                      <a:pt x="5554" y="4150"/>
                      <a:pt x="5461" y="4207"/>
                    </a:cubicBezTo>
                    <a:cubicBezTo>
                      <a:pt x="4207" y="4866"/>
                      <a:pt x="3282" y="5497"/>
                      <a:pt x="2121" y="6328"/>
                    </a:cubicBezTo>
                    <a:cubicBezTo>
                      <a:pt x="3103" y="4300"/>
                      <a:pt x="3913" y="2867"/>
                      <a:pt x="4809" y="688"/>
                    </a:cubicBezTo>
                    <a:cubicBezTo>
                      <a:pt x="4479" y="387"/>
                      <a:pt x="4092" y="151"/>
                      <a:pt x="3669" y="0"/>
                    </a:cubicBezTo>
                    <a:cubicBezTo>
                      <a:pt x="2745" y="1849"/>
                      <a:pt x="1999" y="3970"/>
                      <a:pt x="1254" y="5913"/>
                    </a:cubicBezTo>
                    <a:cubicBezTo>
                      <a:pt x="1519" y="4508"/>
                      <a:pt x="1612" y="2924"/>
                      <a:pt x="1727" y="1462"/>
                    </a:cubicBezTo>
                    <a:cubicBezTo>
                      <a:pt x="1132" y="1520"/>
                      <a:pt x="566" y="1641"/>
                      <a:pt x="0" y="1821"/>
                    </a:cubicBezTo>
                    <a:cubicBezTo>
                      <a:pt x="150" y="3763"/>
                      <a:pt x="265" y="5733"/>
                      <a:pt x="330" y="7675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3" name="Google Shape;3973;p25"/>
              <p:cNvSpPr/>
              <p:nvPr/>
            </p:nvSpPr>
            <p:spPr>
              <a:xfrm rot="5400000" flipH="1">
                <a:off x="2123789" y="204216"/>
                <a:ext cx="35280" cy="102380"/>
              </a:xfrm>
              <a:custGeom>
                <a:avLst/>
                <a:gdLst/>
                <a:ahLst/>
                <a:cxnLst/>
                <a:rect l="l" t="t" r="r" b="b"/>
                <a:pathLst>
                  <a:path w="803" h="2330" fill="none" extrusionOk="0">
                    <a:moveTo>
                      <a:pt x="803" y="0"/>
                    </a:moveTo>
                    <a:cubicBezTo>
                      <a:pt x="566" y="781"/>
                      <a:pt x="330" y="1555"/>
                      <a:pt x="0" y="2329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4" name="Google Shape;3974;p25"/>
              <p:cNvSpPr/>
              <p:nvPr/>
            </p:nvSpPr>
            <p:spPr>
              <a:xfrm rot="5400000" flipH="1">
                <a:off x="2100018" y="170035"/>
                <a:ext cx="55138" cy="101150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2302" fill="none" extrusionOk="0">
                    <a:moveTo>
                      <a:pt x="1254" y="1"/>
                    </a:moveTo>
                    <a:cubicBezTo>
                      <a:pt x="925" y="717"/>
                      <a:pt x="416" y="1613"/>
                      <a:pt x="0" y="2301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5" name="Google Shape;3975;p25"/>
              <p:cNvSpPr/>
              <p:nvPr/>
            </p:nvSpPr>
            <p:spPr>
              <a:xfrm rot="5400000" flipH="1">
                <a:off x="1701232" y="105647"/>
                <a:ext cx="283381" cy="512999"/>
              </a:xfrm>
              <a:custGeom>
                <a:avLst/>
                <a:gdLst/>
                <a:ahLst/>
                <a:cxnLst/>
                <a:rect l="l" t="t" r="r" b="b"/>
                <a:pathLst>
                  <a:path w="6450" h="11675" fill="none" extrusionOk="0">
                    <a:moveTo>
                      <a:pt x="2265" y="11560"/>
                    </a:moveTo>
                    <a:cubicBezTo>
                      <a:pt x="2179" y="11674"/>
                      <a:pt x="2000" y="11674"/>
                      <a:pt x="1849" y="11674"/>
                    </a:cubicBezTo>
                    <a:cubicBezTo>
                      <a:pt x="1462" y="11674"/>
                      <a:pt x="1039" y="11674"/>
                      <a:pt x="681" y="11531"/>
                    </a:cubicBezTo>
                    <a:cubicBezTo>
                      <a:pt x="294" y="11380"/>
                      <a:pt x="0" y="11022"/>
                      <a:pt x="0" y="10635"/>
                    </a:cubicBezTo>
                    <a:cubicBezTo>
                      <a:pt x="0" y="10391"/>
                      <a:pt x="115" y="10184"/>
                      <a:pt x="208" y="9976"/>
                    </a:cubicBezTo>
                    <a:cubicBezTo>
                      <a:pt x="1878" y="6722"/>
                      <a:pt x="3404" y="3376"/>
                      <a:pt x="4837" y="0"/>
                    </a:cubicBezTo>
                    <a:cubicBezTo>
                      <a:pt x="5339" y="330"/>
                      <a:pt x="5877" y="566"/>
                      <a:pt x="6450" y="717"/>
                    </a:cubicBezTo>
                    <a:cubicBezTo>
                      <a:pt x="5762" y="2272"/>
                      <a:pt x="5074" y="3791"/>
                      <a:pt x="4357" y="5318"/>
                    </a:cubicBezTo>
                    <a:cubicBezTo>
                      <a:pt x="3519" y="7231"/>
                      <a:pt x="2623" y="9166"/>
                      <a:pt x="2387" y="11230"/>
                    </a:cubicBezTo>
                    <a:cubicBezTo>
                      <a:pt x="2358" y="11352"/>
                      <a:pt x="2358" y="11466"/>
                      <a:pt x="2265" y="11560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6" name="Google Shape;3976;p25"/>
              <p:cNvSpPr/>
              <p:nvPr/>
            </p:nvSpPr>
            <p:spPr>
              <a:xfrm rot="5400000" flipH="1">
                <a:off x="1729876" y="84867"/>
                <a:ext cx="194325" cy="489404"/>
              </a:xfrm>
              <a:custGeom>
                <a:avLst/>
                <a:gdLst/>
                <a:ahLst/>
                <a:cxnLst/>
                <a:rect l="l" t="t" r="r" b="b"/>
                <a:pathLst>
                  <a:path w="4423" h="11138" fill="none" extrusionOk="0">
                    <a:moveTo>
                      <a:pt x="4423" y="1"/>
                    </a:moveTo>
                    <a:cubicBezTo>
                      <a:pt x="3319" y="2445"/>
                      <a:pt x="2244" y="4810"/>
                      <a:pt x="1140" y="7253"/>
                    </a:cubicBezTo>
                    <a:cubicBezTo>
                      <a:pt x="603" y="8479"/>
                      <a:pt x="1" y="9790"/>
                      <a:pt x="37" y="11137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7" name="Google Shape;3977;p25"/>
              <p:cNvSpPr/>
              <p:nvPr/>
            </p:nvSpPr>
            <p:spPr>
              <a:xfrm rot="5400000" flipH="1">
                <a:off x="1717587" y="334592"/>
                <a:ext cx="56413" cy="124702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2838" fill="none" extrusionOk="0">
                    <a:moveTo>
                      <a:pt x="1284" y="0"/>
                    </a:moveTo>
                    <a:cubicBezTo>
                      <a:pt x="803" y="925"/>
                      <a:pt x="388" y="1885"/>
                      <a:pt x="1" y="2838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8" name="Google Shape;3978;p25"/>
              <p:cNvSpPr/>
              <p:nvPr/>
            </p:nvSpPr>
            <p:spPr>
              <a:xfrm rot="5400000" flipH="1">
                <a:off x="1438139" y="99840"/>
                <a:ext cx="249068" cy="244087"/>
              </a:xfrm>
              <a:custGeom>
                <a:avLst/>
                <a:gdLst/>
                <a:ahLst/>
                <a:cxnLst/>
                <a:rect l="l" t="t" r="r" b="b"/>
                <a:pathLst>
                  <a:path w="5669" h="5555" fill="none" extrusionOk="0">
                    <a:moveTo>
                      <a:pt x="1398" y="4959"/>
                    </a:moveTo>
                    <a:cubicBezTo>
                      <a:pt x="2179" y="5461"/>
                      <a:pt x="3225" y="5554"/>
                      <a:pt x="4085" y="5225"/>
                    </a:cubicBezTo>
                    <a:cubicBezTo>
                      <a:pt x="4264" y="5139"/>
                      <a:pt x="4479" y="5045"/>
                      <a:pt x="4623" y="4924"/>
                    </a:cubicBezTo>
                    <a:cubicBezTo>
                      <a:pt x="5282" y="4451"/>
                      <a:pt x="5669" y="3526"/>
                      <a:pt x="5612" y="2745"/>
                    </a:cubicBezTo>
                    <a:cubicBezTo>
                      <a:pt x="5583" y="1971"/>
                      <a:pt x="5196" y="1254"/>
                      <a:pt x="4623" y="717"/>
                    </a:cubicBezTo>
                    <a:cubicBezTo>
                      <a:pt x="4150" y="265"/>
                      <a:pt x="3670" y="29"/>
                      <a:pt x="2982" y="29"/>
                    </a:cubicBezTo>
                    <a:cubicBezTo>
                      <a:pt x="2652" y="0"/>
                      <a:pt x="2208" y="86"/>
                      <a:pt x="2000" y="151"/>
                    </a:cubicBezTo>
                    <a:cubicBezTo>
                      <a:pt x="1613" y="265"/>
                      <a:pt x="1369" y="387"/>
                      <a:pt x="1075" y="624"/>
                    </a:cubicBezTo>
                    <a:cubicBezTo>
                      <a:pt x="860" y="774"/>
                      <a:pt x="717" y="925"/>
                      <a:pt x="567" y="1104"/>
                    </a:cubicBezTo>
                    <a:cubicBezTo>
                      <a:pt x="416" y="1312"/>
                      <a:pt x="266" y="1520"/>
                      <a:pt x="144" y="1849"/>
                    </a:cubicBezTo>
                    <a:cubicBezTo>
                      <a:pt x="0" y="2358"/>
                      <a:pt x="58" y="2774"/>
                      <a:pt x="180" y="3225"/>
                    </a:cubicBezTo>
                    <a:cubicBezTo>
                      <a:pt x="266" y="3669"/>
                      <a:pt x="502" y="4092"/>
                      <a:pt x="803" y="4451"/>
                    </a:cubicBezTo>
                    <a:cubicBezTo>
                      <a:pt x="982" y="4630"/>
                      <a:pt x="1161" y="4809"/>
                      <a:pt x="1398" y="4959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9" name="Google Shape;3979;p25"/>
              <p:cNvSpPr/>
              <p:nvPr/>
            </p:nvSpPr>
            <p:spPr>
              <a:xfrm rot="5400000" flipH="1">
                <a:off x="1458284" y="124073"/>
                <a:ext cx="213832" cy="196851"/>
              </a:xfrm>
              <a:custGeom>
                <a:avLst/>
                <a:gdLst/>
                <a:ahLst/>
                <a:cxnLst/>
                <a:rect l="l" t="t" r="r" b="b"/>
                <a:pathLst>
                  <a:path w="4867" h="4480" fill="none" extrusionOk="0">
                    <a:moveTo>
                      <a:pt x="2150" y="180"/>
                    </a:moveTo>
                    <a:cubicBezTo>
                      <a:pt x="2208" y="58"/>
                      <a:pt x="2329" y="29"/>
                      <a:pt x="2444" y="0"/>
                    </a:cubicBezTo>
                    <a:cubicBezTo>
                      <a:pt x="2716" y="0"/>
                      <a:pt x="2982" y="58"/>
                      <a:pt x="3161" y="208"/>
                    </a:cubicBezTo>
                    <a:cubicBezTo>
                      <a:pt x="3197" y="237"/>
                      <a:pt x="3225" y="266"/>
                      <a:pt x="3254" y="266"/>
                    </a:cubicBezTo>
                    <a:lnTo>
                      <a:pt x="3311" y="266"/>
                    </a:lnTo>
                    <a:cubicBezTo>
                      <a:pt x="3670" y="323"/>
                      <a:pt x="3999" y="567"/>
                      <a:pt x="4150" y="896"/>
                    </a:cubicBezTo>
                    <a:cubicBezTo>
                      <a:pt x="4565" y="1133"/>
                      <a:pt x="4773" y="1642"/>
                      <a:pt x="4658" y="2086"/>
                    </a:cubicBezTo>
                    <a:cubicBezTo>
                      <a:pt x="4809" y="2236"/>
                      <a:pt x="4866" y="2473"/>
                      <a:pt x="4866" y="2688"/>
                    </a:cubicBezTo>
                    <a:cubicBezTo>
                      <a:pt x="4838" y="2896"/>
                      <a:pt x="4716" y="3103"/>
                      <a:pt x="4537" y="3225"/>
                    </a:cubicBezTo>
                    <a:cubicBezTo>
                      <a:pt x="4508" y="3254"/>
                      <a:pt x="4508" y="3254"/>
                      <a:pt x="4479" y="3283"/>
                    </a:cubicBezTo>
                    <a:cubicBezTo>
                      <a:pt x="4451" y="3311"/>
                      <a:pt x="4451" y="3340"/>
                      <a:pt x="4415" y="3369"/>
                    </a:cubicBezTo>
                    <a:cubicBezTo>
                      <a:pt x="4300" y="3670"/>
                      <a:pt x="3999" y="3877"/>
                      <a:pt x="3670" y="3906"/>
                    </a:cubicBezTo>
                    <a:cubicBezTo>
                      <a:pt x="3641" y="4085"/>
                      <a:pt x="3490" y="4236"/>
                      <a:pt x="3311" y="4329"/>
                    </a:cubicBezTo>
                    <a:cubicBezTo>
                      <a:pt x="3161" y="4386"/>
                      <a:pt x="2953" y="4415"/>
                      <a:pt x="2774" y="4444"/>
                    </a:cubicBezTo>
                    <a:cubicBezTo>
                      <a:pt x="2566" y="4479"/>
                      <a:pt x="2329" y="4479"/>
                      <a:pt x="2208" y="4329"/>
                    </a:cubicBezTo>
                    <a:cubicBezTo>
                      <a:pt x="2150" y="4415"/>
                      <a:pt x="1971" y="4415"/>
                      <a:pt x="1849" y="4386"/>
                    </a:cubicBezTo>
                    <a:cubicBezTo>
                      <a:pt x="1520" y="4329"/>
                      <a:pt x="1226" y="4121"/>
                      <a:pt x="1011" y="3849"/>
                    </a:cubicBezTo>
                    <a:cubicBezTo>
                      <a:pt x="982" y="3820"/>
                      <a:pt x="982" y="3791"/>
                      <a:pt x="953" y="3791"/>
                    </a:cubicBezTo>
                    <a:cubicBezTo>
                      <a:pt x="925" y="3763"/>
                      <a:pt x="896" y="3727"/>
                      <a:pt x="832" y="3727"/>
                    </a:cubicBezTo>
                    <a:cubicBezTo>
                      <a:pt x="509" y="3548"/>
                      <a:pt x="330" y="3189"/>
                      <a:pt x="330" y="2802"/>
                    </a:cubicBezTo>
                    <a:cubicBezTo>
                      <a:pt x="208" y="2717"/>
                      <a:pt x="115" y="2595"/>
                      <a:pt x="86" y="2444"/>
                    </a:cubicBezTo>
                    <a:cubicBezTo>
                      <a:pt x="29" y="2265"/>
                      <a:pt x="0" y="2086"/>
                      <a:pt x="29" y="1935"/>
                    </a:cubicBezTo>
                    <a:cubicBezTo>
                      <a:pt x="86" y="1756"/>
                      <a:pt x="180" y="1577"/>
                      <a:pt x="330" y="1520"/>
                    </a:cubicBezTo>
                    <a:cubicBezTo>
                      <a:pt x="416" y="1462"/>
                      <a:pt x="359" y="1369"/>
                      <a:pt x="359" y="1283"/>
                    </a:cubicBezTo>
                    <a:cubicBezTo>
                      <a:pt x="330" y="1133"/>
                      <a:pt x="445" y="1011"/>
                      <a:pt x="538" y="925"/>
                    </a:cubicBezTo>
                    <a:cubicBezTo>
                      <a:pt x="595" y="832"/>
                      <a:pt x="688" y="746"/>
                      <a:pt x="774" y="681"/>
                    </a:cubicBezTo>
                    <a:cubicBezTo>
                      <a:pt x="867" y="624"/>
                      <a:pt x="982" y="595"/>
                      <a:pt x="1104" y="595"/>
                    </a:cubicBezTo>
                    <a:cubicBezTo>
                      <a:pt x="1161" y="624"/>
                      <a:pt x="1226" y="624"/>
                      <a:pt x="1254" y="595"/>
                    </a:cubicBezTo>
                    <a:lnTo>
                      <a:pt x="1254" y="473"/>
                    </a:lnTo>
                    <a:cubicBezTo>
                      <a:pt x="1254" y="359"/>
                      <a:pt x="1405" y="237"/>
                      <a:pt x="1520" y="208"/>
                    </a:cubicBezTo>
                    <a:cubicBezTo>
                      <a:pt x="1727" y="115"/>
                      <a:pt x="1971" y="58"/>
                      <a:pt x="2150" y="180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0" name="Google Shape;3980;p25"/>
              <p:cNvSpPr/>
              <p:nvPr/>
            </p:nvSpPr>
            <p:spPr>
              <a:xfrm rot="5400000" flipH="1">
                <a:off x="1480795" y="214608"/>
                <a:ext cx="68055" cy="82827"/>
              </a:xfrm>
              <a:custGeom>
                <a:avLst/>
                <a:gdLst/>
                <a:ahLst/>
                <a:cxnLst/>
                <a:rect l="l" t="t" r="r" b="b"/>
                <a:pathLst>
                  <a:path w="1549" h="1885" fill="none" extrusionOk="0">
                    <a:moveTo>
                      <a:pt x="1312" y="1885"/>
                    </a:moveTo>
                    <a:cubicBezTo>
                      <a:pt x="1405" y="1462"/>
                      <a:pt x="1519" y="925"/>
                      <a:pt x="1519" y="509"/>
                    </a:cubicBezTo>
                    <a:cubicBezTo>
                      <a:pt x="1491" y="301"/>
                      <a:pt x="1548" y="151"/>
                      <a:pt x="1462" y="29"/>
                    </a:cubicBezTo>
                    <a:cubicBezTo>
                      <a:pt x="1433" y="0"/>
                      <a:pt x="1369" y="0"/>
                      <a:pt x="1312" y="0"/>
                    </a:cubicBezTo>
                    <a:cubicBezTo>
                      <a:pt x="1283" y="29"/>
                      <a:pt x="1161" y="151"/>
                      <a:pt x="1104" y="208"/>
                    </a:cubicBezTo>
                    <a:cubicBezTo>
                      <a:pt x="831" y="659"/>
                      <a:pt x="444" y="1018"/>
                      <a:pt x="0" y="1283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1" name="Google Shape;3981;p25"/>
              <p:cNvSpPr/>
              <p:nvPr/>
            </p:nvSpPr>
            <p:spPr>
              <a:xfrm rot="5400000" flipH="1">
                <a:off x="1508368" y="264500"/>
                <a:ext cx="82510" cy="18323"/>
              </a:xfrm>
              <a:custGeom>
                <a:avLst/>
                <a:gdLst/>
                <a:ahLst/>
                <a:cxnLst/>
                <a:rect l="l" t="t" r="r" b="b"/>
                <a:pathLst>
                  <a:path w="1878" h="417" fill="none" extrusionOk="0">
                    <a:moveTo>
                      <a:pt x="1878" y="123"/>
                    </a:moveTo>
                    <a:lnTo>
                      <a:pt x="1878" y="58"/>
                    </a:lnTo>
                    <a:cubicBezTo>
                      <a:pt x="1878" y="30"/>
                      <a:pt x="1849" y="30"/>
                      <a:pt x="1849" y="30"/>
                    </a:cubicBezTo>
                    <a:cubicBezTo>
                      <a:pt x="1792" y="1"/>
                      <a:pt x="1698" y="1"/>
                      <a:pt x="1641" y="1"/>
                    </a:cubicBezTo>
                    <a:cubicBezTo>
                      <a:pt x="1311" y="1"/>
                      <a:pt x="860" y="123"/>
                      <a:pt x="566" y="237"/>
                    </a:cubicBezTo>
                    <a:cubicBezTo>
                      <a:pt x="358" y="302"/>
                      <a:pt x="179" y="359"/>
                      <a:pt x="0" y="416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2" name="Google Shape;3982;p25"/>
              <p:cNvSpPr/>
              <p:nvPr/>
            </p:nvSpPr>
            <p:spPr>
              <a:xfrm rot="5400000" flipH="1">
                <a:off x="1539060" y="252087"/>
                <a:ext cx="78732" cy="41919"/>
              </a:xfrm>
              <a:custGeom>
                <a:avLst/>
                <a:gdLst/>
                <a:ahLst/>
                <a:cxnLst/>
                <a:rect l="l" t="t" r="r" b="b"/>
                <a:pathLst>
                  <a:path w="1792" h="954" fill="none" extrusionOk="0">
                    <a:moveTo>
                      <a:pt x="1792" y="954"/>
                    </a:moveTo>
                    <a:lnTo>
                      <a:pt x="1792" y="868"/>
                    </a:lnTo>
                    <a:cubicBezTo>
                      <a:pt x="1763" y="832"/>
                      <a:pt x="1763" y="803"/>
                      <a:pt x="1735" y="774"/>
                    </a:cubicBezTo>
                    <a:cubicBezTo>
                      <a:pt x="1133" y="473"/>
                      <a:pt x="595" y="237"/>
                      <a:pt x="0" y="0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3" name="Google Shape;3983;p25"/>
              <p:cNvSpPr/>
              <p:nvPr/>
            </p:nvSpPr>
            <p:spPr>
              <a:xfrm rot="5400000" flipH="1">
                <a:off x="1576517" y="218672"/>
                <a:ext cx="47274" cy="72193"/>
              </a:xfrm>
              <a:custGeom>
                <a:avLst/>
                <a:gdLst/>
                <a:ahLst/>
                <a:cxnLst/>
                <a:rect l="l" t="t" r="r" b="b"/>
                <a:pathLst>
                  <a:path w="1076" h="1643" fill="none" extrusionOk="0">
                    <a:moveTo>
                      <a:pt x="1047" y="1642"/>
                    </a:moveTo>
                    <a:cubicBezTo>
                      <a:pt x="1075" y="1585"/>
                      <a:pt x="1047" y="1556"/>
                      <a:pt x="1047" y="1527"/>
                    </a:cubicBezTo>
                    <a:cubicBezTo>
                      <a:pt x="867" y="1105"/>
                      <a:pt x="566" y="660"/>
                      <a:pt x="330" y="302"/>
                    </a:cubicBezTo>
                    <a:cubicBezTo>
                      <a:pt x="244" y="180"/>
                      <a:pt x="151" y="58"/>
                      <a:pt x="0" y="1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4" name="Google Shape;3984;p25"/>
              <p:cNvSpPr/>
              <p:nvPr/>
            </p:nvSpPr>
            <p:spPr>
              <a:xfrm rot="5400000" flipH="1">
                <a:off x="1494503" y="164083"/>
                <a:ext cx="58917" cy="67096"/>
              </a:xfrm>
              <a:custGeom>
                <a:avLst/>
                <a:gdLst/>
                <a:ahLst/>
                <a:cxnLst/>
                <a:rect l="l" t="t" r="r" b="b"/>
                <a:pathLst>
                  <a:path w="1341" h="1527" fill="none" extrusionOk="0">
                    <a:moveTo>
                      <a:pt x="1341" y="1527"/>
                    </a:moveTo>
                    <a:cubicBezTo>
                      <a:pt x="1283" y="1405"/>
                      <a:pt x="1226" y="1283"/>
                      <a:pt x="1133" y="1169"/>
                    </a:cubicBezTo>
                    <a:cubicBezTo>
                      <a:pt x="1075" y="1075"/>
                      <a:pt x="1011" y="1018"/>
                      <a:pt x="954" y="925"/>
                    </a:cubicBezTo>
                    <a:cubicBezTo>
                      <a:pt x="774" y="746"/>
                      <a:pt x="473" y="416"/>
                      <a:pt x="294" y="237"/>
                    </a:cubicBezTo>
                    <a:cubicBezTo>
                      <a:pt x="208" y="151"/>
                      <a:pt x="115" y="58"/>
                      <a:pt x="0" y="1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5" name="Google Shape;3985;p25"/>
              <p:cNvSpPr/>
              <p:nvPr/>
            </p:nvSpPr>
            <p:spPr>
              <a:xfrm rot="5400000" flipH="1">
                <a:off x="1495120" y="156836"/>
                <a:ext cx="85366" cy="39414"/>
              </a:xfrm>
              <a:custGeom>
                <a:avLst/>
                <a:gdLst/>
                <a:ahLst/>
                <a:cxnLst/>
                <a:rect l="l" t="t" r="r" b="b"/>
                <a:pathLst>
                  <a:path w="1943" h="897" fill="none" extrusionOk="0">
                    <a:moveTo>
                      <a:pt x="1" y="58"/>
                    </a:moveTo>
                    <a:cubicBezTo>
                      <a:pt x="29" y="29"/>
                      <a:pt x="58" y="1"/>
                      <a:pt x="115" y="1"/>
                    </a:cubicBezTo>
                    <a:cubicBezTo>
                      <a:pt x="180" y="1"/>
                      <a:pt x="208" y="29"/>
                      <a:pt x="266" y="29"/>
                    </a:cubicBezTo>
                    <a:cubicBezTo>
                      <a:pt x="896" y="302"/>
                      <a:pt x="1341" y="595"/>
                      <a:pt x="1943" y="896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6" name="Google Shape;3986;p25"/>
              <p:cNvSpPr/>
              <p:nvPr/>
            </p:nvSpPr>
            <p:spPr>
              <a:xfrm rot="5400000" flipH="1">
                <a:off x="1519991" y="164702"/>
                <a:ext cx="92000" cy="12040"/>
              </a:xfrm>
              <a:custGeom>
                <a:avLst/>
                <a:gdLst/>
                <a:ahLst/>
                <a:cxnLst/>
                <a:rect l="l" t="t" r="r" b="b"/>
                <a:pathLst>
                  <a:path w="2094" h="274" fill="none" extrusionOk="0">
                    <a:moveTo>
                      <a:pt x="1" y="273"/>
                    </a:moveTo>
                    <a:cubicBezTo>
                      <a:pt x="123" y="245"/>
                      <a:pt x="237" y="209"/>
                      <a:pt x="359" y="209"/>
                    </a:cubicBezTo>
                    <a:cubicBezTo>
                      <a:pt x="839" y="151"/>
                      <a:pt x="1585" y="30"/>
                      <a:pt x="2093" y="1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7" name="Google Shape;3987;p25"/>
              <p:cNvSpPr/>
              <p:nvPr/>
            </p:nvSpPr>
            <p:spPr>
              <a:xfrm rot="5400000" flipH="1">
                <a:off x="1561864" y="153056"/>
                <a:ext cx="68363" cy="56419"/>
              </a:xfrm>
              <a:custGeom>
                <a:avLst/>
                <a:gdLst/>
                <a:ahLst/>
                <a:cxnLst/>
                <a:rect l="l" t="t" r="r" b="b"/>
                <a:pathLst>
                  <a:path w="1556" h="1284" fill="none" extrusionOk="0">
                    <a:moveTo>
                      <a:pt x="1" y="1283"/>
                    </a:moveTo>
                    <a:cubicBezTo>
                      <a:pt x="388" y="925"/>
                      <a:pt x="1255" y="237"/>
                      <a:pt x="1556" y="0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8" name="Google Shape;3988;p25"/>
              <p:cNvSpPr/>
              <p:nvPr/>
            </p:nvSpPr>
            <p:spPr>
              <a:xfrm rot="5400000" flipH="1">
                <a:off x="1608020" y="187214"/>
                <a:ext cx="10413" cy="85068"/>
              </a:xfrm>
              <a:custGeom>
                <a:avLst/>
                <a:gdLst/>
                <a:ahLst/>
                <a:cxnLst/>
                <a:rect l="l" t="t" r="r" b="b"/>
                <a:pathLst>
                  <a:path w="237" h="1936" fill="none" extrusionOk="0">
                    <a:moveTo>
                      <a:pt x="151" y="1936"/>
                    </a:moveTo>
                    <a:cubicBezTo>
                      <a:pt x="208" y="1878"/>
                      <a:pt x="208" y="1792"/>
                      <a:pt x="208" y="1699"/>
                    </a:cubicBezTo>
                    <a:cubicBezTo>
                      <a:pt x="237" y="1491"/>
                      <a:pt x="237" y="1076"/>
                      <a:pt x="208" y="861"/>
                    </a:cubicBezTo>
                    <a:cubicBezTo>
                      <a:pt x="179" y="474"/>
                      <a:pt x="151" y="237"/>
                      <a:pt x="0" y="1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9" name="Google Shape;3989;p25"/>
              <p:cNvSpPr/>
              <p:nvPr/>
            </p:nvSpPr>
            <p:spPr>
              <a:xfrm rot="5400000" flipH="1">
                <a:off x="1591632" y="164236"/>
                <a:ext cx="39410" cy="81289"/>
              </a:xfrm>
              <a:custGeom>
                <a:avLst/>
                <a:gdLst/>
                <a:ahLst/>
                <a:cxnLst/>
                <a:rect l="l" t="t" r="r" b="b"/>
                <a:pathLst>
                  <a:path w="897" h="1850" fill="none" extrusionOk="0">
                    <a:moveTo>
                      <a:pt x="1" y="1850"/>
                    </a:moveTo>
                    <a:cubicBezTo>
                      <a:pt x="29" y="1850"/>
                      <a:pt x="94" y="1850"/>
                      <a:pt x="123" y="1821"/>
                    </a:cubicBezTo>
                    <a:cubicBezTo>
                      <a:pt x="151" y="1792"/>
                      <a:pt x="180" y="1764"/>
                      <a:pt x="180" y="1706"/>
                    </a:cubicBezTo>
                    <a:cubicBezTo>
                      <a:pt x="273" y="1556"/>
                      <a:pt x="811" y="273"/>
                      <a:pt x="897" y="1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0" name="Google Shape;3990;p25"/>
              <p:cNvSpPr/>
              <p:nvPr/>
            </p:nvSpPr>
            <p:spPr>
              <a:xfrm rot="5400000" flipH="1">
                <a:off x="1553359" y="214150"/>
                <a:ext cx="23681" cy="23640"/>
              </a:xfrm>
              <a:custGeom>
                <a:avLst/>
                <a:gdLst/>
                <a:ahLst/>
                <a:cxnLst/>
                <a:rect l="l" t="t" r="r" b="b"/>
                <a:pathLst>
                  <a:path w="539" h="538" fill="none" extrusionOk="0">
                    <a:moveTo>
                      <a:pt x="94" y="502"/>
                    </a:moveTo>
                    <a:lnTo>
                      <a:pt x="216" y="502"/>
                    </a:lnTo>
                    <a:cubicBezTo>
                      <a:pt x="216" y="502"/>
                      <a:pt x="244" y="502"/>
                      <a:pt x="244" y="538"/>
                    </a:cubicBezTo>
                    <a:lnTo>
                      <a:pt x="330" y="538"/>
                    </a:lnTo>
                    <a:cubicBezTo>
                      <a:pt x="395" y="538"/>
                      <a:pt x="452" y="502"/>
                      <a:pt x="481" y="445"/>
                    </a:cubicBezTo>
                    <a:cubicBezTo>
                      <a:pt x="510" y="387"/>
                      <a:pt x="538" y="323"/>
                      <a:pt x="538" y="265"/>
                    </a:cubicBezTo>
                    <a:lnTo>
                      <a:pt x="538" y="208"/>
                    </a:lnTo>
                    <a:cubicBezTo>
                      <a:pt x="510" y="179"/>
                      <a:pt x="510" y="179"/>
                      <a:pt x="481" y="179"/>
                    </a:cubicBezTo>
                    <a:cubicBezTo>
                      <a:pt x="452" y="144"/>
                      <a:pt x="424" y="115"/>
                      <a:pt x="395" y="58"/>
                    </a:cubicBezTo>
                    <a:cubicBezTo>
                      <a:pt x="395" y="29"/>
                      <a:pt x="359" y="0"/>
                      <a:pt x="330" y="0"/>
                    </a:cubicBezTo>
                    <a:lnTo>
                      <a:pt x="302" y="29"/>
                    </a:lnTo>
                    <a:cubicBezTo>
                      <a:pt x="302" y="58"/>
                      <a:pt x="273" y="58"/>
                      <a:pt x="273" y="86"/>
                    </a:cubicBezTo>
                    <a:cubicBezTo>
                      <a:pt x="244" y="115"/>
                      <a:pt x="151" y="115"/>
                      <a:pt x="123" y="144"/>
                    </a:cubicBezTo>
                    <a:lnTo>
                      <a:pt x="94" y="144"/>
                    </a:lnTo>
                    <a:cubicBezTo>
                      <a:pt x="94" y="179"/>
                      <a:pt x="94" y="179"/>
                      <a:pt x="123" y="179"/>
                    </a:cubicBezTo>
                    <a:cubicBezTo>
                      <a:pt x="151" y="265"/>
                      <a:pt x="65" y="265"/>
                      <a:pt x="37" y="323"/>
                    </a:cubicBezTo>
                    <a:cubicBezTo>
                      <a:pt x="1" y="387"/>
                      <a:pt x="65" y="473"/>
                      <a:pt x="94" y="502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1" name="Google Shape;3991;p25"/>
              <p:cNvSpPr/>
              <p:nvPr/>
            </p:nvSpPr>
            <p:spPr>
              <a:xfrm rot="5400000" flipH="1">
                <a:off x="1564057" y="228320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2" name="Google Shape;3992;p25"/>
              <p:cNvSpPr/>
              <p:nvPr/>
            </p:nvSpPr>
            <p:spPr>
              <a:xfrm rot="5400000" flipH="1">
                <a:off x="2428611" y="293929"/>
                <a:ext cx="211327" cy="135467"/>
              </a:xfrm>
              <a:custGeom>
                <a:avLst/>
                <a:gdLst/>
                <a:ahLst/>
                <a:cxnLst/>
                <a:rect l="l" t="t" r="r" b="b"/>
                <a:pathLst>
                  <a:path w="4810" h="3083" fill="none" extrusionOk="0">
                    <a:moveTo>
                      <a:pt x="1971" y="395"/>
                    </a:moveTo>
                    <a:cubicBezTo>
                      <a:pt x="2244" y="331"/>
                      <a:pt x="2423" y="1"/>
                      <a:pt x="2717" y="1"/>
                    </a:cubicBezTo>
                    <a:cubicBezTo>
                      <a:pt x="3018" y="1"/>
                      <a:pt x="3168" y="359"/>
                      <a:pt x="3433" y="481"/>
                    </a:cubicBezTo>
                    <a:cubicBezTo>
                      <a:pt x="3677" y="574"/>
                      <a:pt x="3913" y="510"/>
                      <a:pt x="4150" y="510"/>
                    </a:cubicBezTo>
                    <a:cubicBezTo>
                      <a:pt x="4393" y="481"/>
                      <a:pt x="4659" y="538"/>
                      <a:pt x="4752" y="753"/>
                    </a:cubicBezTo>
                    <a:cubicBezTo>
                      <a:pt x="4809" y="932"/>
                      <a:pt x="4752" y="1112"/>
                      <a:pt x="4630" y="1226"/>
                    </a:cubicBezTo>
                    <a:cubicBezTo>
                      <a:pt x="4544" y="1377"/>
                      <a:pt x="4422" y="1499"/>
                      <a:pt x="4329" y="1649"/>
                    </a:cubicBezTo>
                    <a:cubicBezTo>
                      <a:pt x="4272" y="1792"/>
                      <a:pt x="4272" y="1943"/>
                      <a:pt x="4186" y="2065"/>
                    </a:cubicBezTo>
                    <a:cubicBezTo>
                      <a:pt x="4064" y="2244"/>
                      <a:pt x="3856" y="2301"/>
                      <a:pt x="3677" y="2330"/>
                    </a:cubicBezTo>
                    <a:cubicBezTo>
                      <a:pt x="3469" y="2366"/>
                      <a:pt x="3254" y="2330"/>
                      <a:pt x="3046" y="2301"/>
                    </a:cubicBezTo>
                    <a:cubicBezTo>
                      <a:pt x="2989" y="2301"/>
                      <a:pt x="2896" y="2301"/>
                      <a:pt x="2838" y="2366"/>
                    </a:cubicBezTo>
                    <a:cubicBezTo>
                      <a:pt x="2717" y="2423"/>
                      <a:pt x="2717" y="2545"/>
                      <a:pt x="2631" y="2660"/>
                    </a:cubicBezTo>
                    <a:cubicBezTo>
                      <a:pt x="2451" y="2932"/>
                      <a:pt x="2000" y="2839"/>
                      <a:pt x="1677" y="2903"/>
                    </a:cubicBezTo>
                    <a:cubicBezTo>
                      <a:pt x="1527" y="2932"/>
                      <a:pt x="1376" y="3018"/>
                      <a:pt x="1197" y="3047"/>
                    </a:cubicBezTo>
                    <a:cubicBezTo>
                      <a:pt x="810" y="3082"/>
                      <a:pt x="481" y="2781"/>
                      <a:pt x="273" y="2452"/>
                    </a:cubicBezTo>
                    <a:cubicBezTo>
                      <a:pt x="122" y="2215"/>
                      <a:pt x="1" y="1943"/>
                      <a:pt x="1" y="1649"/>
                    </a:cubicBezTo>
                    <a:cubicBezTo>
                      <a:pt x="29" y="1348"/>
                      <a:pt x="180" y="1047"/>
                      <a:pt x="452" y="961"/>
                    </a:cubicBezTo>
                    <a:cubicBezTo>
                      <a:pt x="538" y="932"/>
                      <a:pt x="631" y="932"/>
                      <a:pt x="717" y="868"/>
                    </a:cubicBezTo>
                    <a:cubicBezTo>
                      <a:pt x="868" y="782"/>
                      <a:pt x="896" y="538"/>
                      <a:pt x="1018" y="424"/>
                    </a:cubicBezTo>
                    <a:cubicBezTo>
                      <a:pt x="1283" y="216"/>
                      <a:pt x="1677" y="481"/>
                      <a:pt x="1971" y="395"/>
                    </a:cubicBezTo>
                    <a:close/>
                  </a:path>
                </a:pathLst>
              </a:custGeom>
              <a:noFill/>
              <a:ln w="3050" cap="rnd" cmpd="sng">
                <a:solidFill>
                  <a:srgbClr val="28481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3" name="Google Shape;3993;p25"/>
              <p:cNvSpPr/>
              <p:nvPr/>
            </p:nvSpPr>
            <p:spPr>
              <a:xfrm rot="5400000" flipH="1">
                <a:off x="2440604" y="346524"/>
                <a:ext cx="176970" cy="58924"/>
              </a:xfrm>
              <a:custGeom>
                <a:avLst/>
                <a:gdLst/>
                <a:ahLst/>
                <a:cxnLst/>
                <a:rect l="l" t="t" r="r" b="b"/>
                <a:pathLst>
                  <a:path w="4028" h="1341" fill="none" extrusionOk="0">
                    <a:moveTo>
                      <a:pt x="4027" y="1"/>
                    </a:moveTo>
                    <a:cubicBezTo>
                      <a:pt x="3311" y="58"/>
                      <a:pt x="2594" y="151"/>
                      <a:pt x="1878" y="330"/>
                    </a:cubicBezTo>
                    <a:cubicBezTo>
                      <a:pt x="1190" y="538"/>
                      <a:pt x="537" y="839"/>
                      <a:pt x="0" y="1341"/>
                    </a:cubicBezTo>
                  </a:path>
                </a:pathLst>
              </a:custGeom>
              <a:noFill/>
              <a:ln w="3050" cap="rnd" cmpd="sng">
                <a:solidFill>
                  <a:srgbClr val="28481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4" name="Google Shape;3994;p25"/>
              <p:cNvSpPr/>
              <p:nvPr/>
            </p:nvSpPr>
            <p:spPr>
              <a:xfrm rot="5400000" flipH="1">
                <a:off x="2599913" y="21592"/>
                <a:ext cx="251967" cy="240308"/>
              </a:xfrm>
              <a:custGeom>
                <a:avLst/>
                <a:gdLst/>
                <a:ahLst/>
                <a:cxnLst/>
                <a:rect l="l" t="t" r="r" b="b"/>
                <a:pathLst>
                  <a:path w="5735" h="5469" fill="none" extrusionOk="0">
                    <a:moveTo>
                      <a:pt x="2896" y="5412"/>
                    </a:moveTo>
                    <a:cubicBezTo>
                      <a:pt x="3763" y="5261"/>
                      <a:pt x="4566" y="4810"/>
                      <a:pt x="5132" y="4122"/>
                    </a:cubicBezTo>
                    <a:cubicBezTo>
                      <a:pt x="5462" y="3706"/>
                      <a:pt x="5734" y="3197"/>
                      <a:pt x="5734" y="2660"/>
                    </a:cubicBezTo>
                    <a:cubicBezTo>
                      <a:pt x="5734" y="2094"/>
                      <a:pt x="5404" y="1556"/>
                      <a:pt x="4896" y="1377"/>
                    </a:cubicBezTo>
                    <a:cubicBezTo>
                      <a:pt x="4566" y="1255"/>
                      <a:pt x="4179" y="1320"/>
                      <a:pt x="3849" y="1406"/>
                    </a:cubicBezTo>
                    <a:cubicBezTo>
                      <a:pt x="3727" y="1470"/>
                      <a:pt x="3613" y="1499"/>
                      <a:pt x="3491" y="1499"/>
                    </a:cubicBezTo>
                    <a:cubicBezTo>
                      <a:pt x="3190" y="1470"/>
                      <a:pt x="3190" y="1255"/>
                      <a:pt x="3161" y="1019"/>
                    </a:cubicBezTo>
                    <a:cubicBezTo>
                      <a:pt x="3104" y="753"/>
                      <a:pt x="3011" y="481"/>
                      <a:pt x="2832" y="302"/>
                    </a:cubicBezTo>
                    <a:cubicBezTo>
                      <a:pt x="2567" y="65"/>
                      <a:pt x="2180" y="1"/>
                      <a:pt x="1850" y="94"/>
                    </a:cubicBezTo>
                    <a:cubicBezTo>
                      <a:pt x="1520" y="180"/>
                      <a:pt x="1219" y="424"/>
                      <a:pt x="983" y="660"/>
                    </a:cubicBezTo>
                    <a:cubicBezTo>
                      <a:pt x="323" y="1377"/>
                      <a:pt x="1" y="2452"/>
                      <a:pt x="180" y="3405"/>
                    </a:cubicBezTo>
                    <a:cubicBezTo>
                      <a:pt x="266" y="3828"/>
                      <a:pt x="445" y="4272"/>
                      <a:pt x="832" y="4451"/>
                    </a:cubicBezTo>
                    <a:cubicBezTo>
                      <a:pt x="1133" y="4630"/>
                      <a:pt x="1520" y="4602"/>
                      <a:pt x="1793" y="4810"/>
                    </a:cubicBezTo>
                    <a:cubicBezTo>
                      <a:pt x="2058" y="4989"/>
                      <a:pt x="2180" y="5318"/>
                      <a:pt x="2473" y="5412"/>
                    </a:cubicBezTo>
                    <a:cubicBezTo>
                      <a:pt x="2624" y="5469"/>
                      <a:pt x="2774" y="5440"/>
                      <a:pt x="2896" y="5412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5" name="Google Shape;3995;p25"/>
              <p:cNvSpPr/>
              <p:nvPr/>
            </p:nvSpPr>
            <p:spPr>
              <a:xfrm rot="5400000" flipH="1">
                <a:off x="2651711" y="86623"/>
                <a:ext cx="120602" cy="115606"/>
              </a:xfrm>
              <a:custGeom>
                <a:avLst/>
                <a:gdLst/>
                <a:ahLst/>
                <a:cxnLst/>
                <a:rect l="l" t="t" r="r" b="b"/>
                <a:pathLst>
                  <a:path w="2745" h="2631" fill="none" extrusionOk="0">
                    <a:moveTo>
                      <a:pt x="1011" y="58"/>
                    </a:moveTo>
                    <a:cubicBezTo>
                      <a:pt x="746" y="0"/>
                      <a:pt x="416" y="93"/>
                      <a:pt x="237" y="330"/>
                    </a:cubicBezTo>
                    <a:cubicBezTo>
                      <a:pt x="58" y="509"/>
                      <a:pt x="0" y="810"/>
                      <a:pt x="29" y="1046"/>
                    </a:cubicBezTo>
                    <a:cubicBezTo>
                      <a:pt x="29" y="1312"/>
                      <a:pt x="115" y="1584"/>
                      <a:pt x="208" y="1820"/>
                    </a:cubicBezTo>
                    <a:cubicBezTo>
                      <a:pt x="294" y="2028"/>
                      <a:pt x="387" y="2243"/>
                      <a:pt x="473" y="2480"/>
                    </a:cubicBezTo>
                    <a:cubicBezTo>
                      <a:pt x="502" y="2508"/>
                      <a:pt x="502" y="2508"/>
                      <a:pt x="538" y="2537"/>
                    </a:cubicBezTo>
                    <a:cubicBezTo>
                      <a:pt x="538" y="2566"/>
                      <a:pt x="566" y="2566"/>
                      <a:pt x="595" y="2566"/>
                    </a:cubicBezTo>
                    <a:cubicBezTo>
                      <a:pt x="746" y="2630"/>
                      <a:pt x="896" y="2602"/>
                      <a:pt x="1075" y="2537"/>
                    </a:cubicBezTo>
                    <a:cubicBezTo>
                      <a:pt x="1369" y="2451"/>
                      <a:pt x="1699" y="2329"/>
                      <a:pt x="2000" y="2207"/>
                    </a:cubicBezTo>
                    <a:cubicBezTo>
                      <a:pt x="2150" y="2121"/>
                      <a:pt x="2293" y="2064"/>
                      <a:pt x="2444" y="1942"/>
                    </a:cubicBezTo>
                    <a:cubicBezTo>
                      <a:pt x="2594" y="1792"/>
                      <a:pt x="2688" y="1613"/>
                      <a:pt x="2716" y="1405"/>
                    </a:cubicBezTo>
                    <a:cubicBezTo>
                      <a:pt x="2745" y="1226"/>
                      <a:pt x="2688" y="989"/>
                      <a:pt x="2537" y="867"/>
                    </a:cubicBezTo>
                    <a:cubicBezTo>
                      <a:pt x="2415" y="746"/>
                      <a:pt x="2236" y="688"/>
                      <a:pt x="2086" y="660"/>
                    </a:cubicBezTo>
                    <a:cubicBezTo>
                      <a:pt x="1906" y="660"/>
                      <a:pt x="1727" y="688"/>
                      <a:pt x="1577" y="717"/>
                    </a:cubicBezTo>
                    <a:lnTo>
                      <a:pt x="1519" y="717"/>
                    </a:lnTo>
                    <a:cubicBezTo>
                      <a:pt x="1491" y="717"/>
                      <a:pt x="1491" y="566"/>
                      <a:pt x="1491" y="538"/>
                    </a:cubicBezTo>
                    <a:cubicBezTo>
                      <a:pt x="1462" y="452"/>
                      <a:pt x="1434" y="387"/>
                      <a:pt x="1369" y="330"/>
                    </a:cubicBezTo>
                    <a:cubicBezTo>
                      <a:pt x="1283" y="208"/>
                      <a:pt x="1161" y="122"/>
                      <a:pt x="1011" y="58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6" name="Google Shape;3996;p25"/>
              <p:cNvSpPr/>
              <p:nvPr/>
            </p:nvSpPr>
            <p:spPr>
              <a:xfrm rot="5400000" flipH="1">
                <a:off x="2698808" y="126126"/>
                <a:ext cx="13224" cy="23684"/>
              </a:xfrm>
              <a:custGeom>
                <a:avLst/>
                <a:gdLst/>
                <a:ahLst/>
                <a:cxnLst/>
                <a:rect l="l" t="t" r="r" b="b"/>
                <a:pathLst>
                  <a:path w="301" h="539" fill="none" extrusionOk="0">
                    <a:moveTo>
                      <a:pt x="0" y="331"/>
                    </a:moveTo>
                    <a:cubicBezTo>
                      <a:pt x="0" y="417"/>
                      <a:pt x="0" y="474"/>
                      <a:pt x="65" y="510"/>
                    </a:cubicBezTo>
                    <a:cubicBezTo>
                      <a:pt x="122" y="538"/>
                      <a:pt x="208" y="538"/>
                      <a:pt x="244" y="474"/>
                    </a:cubicBezTo>
                    <a:cubicBezTo>
                      <a:pt x="301" y="417"/>
                      <a:pt x="301" y="359"/>
                      <a:pt x="301" y="295"/>
                    </a:cubicBezTo>
                    <a:cubicBezTo>
                      <a:pt x="301" y="209"/>
                      <a:pt x="301" y="116"/>
                      <a:pt x="272" y="30"/>
                    </a:cubicBezTo>
                    <a:cubicBezTo>
                      <a:pt x="244" y="1"/>
                      <a:pt x="208" y="1"/>
                      <a:pt x="208" y="1"/>
                    </a:cubicBezTo>
                    <a:cubicBezTo>
                      <a:pt x="65" y="58"/>
                      <a:pt x="0" y="209"/>
                      <a:pt x="0" y="331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7" name="Google Shape;3997;p25"/>
              <p:cNvSpPr/>
              <p:nvPr/>
            </p:nvSpPr>
            <p:spPr>
              <a:xfrm rot="5400000" flipH="1">
                <a:off x="2647160" y="398499"/>
                <a:ext cx="73371" cy="69293"/>
              </a:xfrm>
              <a:custGeom>
                <a:avLst/>
                <a:gdLst/>
                <a:ahLst/>
                <a:cxnLst/>
                <a:rect l="l" t="t" r="r" b="b"/>
                <a:pathLst>
                  <a:path w="1670" h="1577" fill="none" extrusionOk="0">
                    <a:moveTo>
                      <a:pt x="301" y="265"/>
                    </a:moveTo>
                    <a:cubicBezTo>
                      <a:pt x="122" y="416"/>
                      <a:pt x="0" y="681"/>
                      <a:pt x="0" y="953"/>
                    </a:cubicBezTo>
                    <a:cubicBezTo>
                      <a:pt x="0" y="1011"/>
                      <a:pt x="0" y="1104"/>
                      <a:pt x="29" y="1161"/>
                    </a:cubicBezTo>
                    <a:cubicBezTo>
                      <a:pt x="58" y="1254"/>
                      <a:pt x="122" y="1312"/>
                      <a:pt x="208" y="1340"/>
                    </a:cubicBezTo>
                    <a:cubicBezTo>
                      <a:pt x="416" y="1520"/>
                      <a:pt x="659" y="1577"/>
                      <a:pt x="925" y="1577"/>
                    </a:cubicBezTo>
                    <a:cubicBezTo>
                      <a:pt x="1018" y="1577"/>
                      <a:pt x="1075" y="1577"/>
                      <a:pt x="1161" y="1548"/>
                    </a:cubicBezTo>
                    <a:cubicBezTo>
                      <a:pt x="1462" y="1462"/>
                      <a:pt x="1670" y="1161"/>
                      <a:pt x="1670" y="860"/>
                    </a:cubicBezTo>
                    <a:cubicBezTo>
                      <a:pt x="1670" y="538"/>
                      <a:pt x="1462" y="237"/>
                      <a:pt x="1197" y="115"/>
                    </a:cubicBezTo>
                    <a:cubicBezTo>
                      <a:pt x="896" y="0"/>
                      <a:pt x="538" y="58"/>
                      <a:pt x="301" y="265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8" name="Google Shape;3998;p25"/>
              <p:cNvSpPr/>
              <p:nvPr/>
            </p:nvSpPr>
            <p:spPr>
              <a:xfrm rot="5400000" flipH="1">
                <a:off x="995904" y="61893"/>
                <a:ext cx="236151" cy="417254"/>
              </a:xfrm>
              <a:custGeom>
                <a:avLst/>
                <a:gdLst/>
                <a:ahLst/>
                <a:cxnLst/>
                <a:rect l="l" t="t" r="r" b="b"/>
                <a:pathLst>
                  <a:path w="5375" h="9496" fill="none" extrusionOk="0">
                    <a:moveTo>
                      <a:pt x="0" y="2057"/>
                    </a:moveTo>
                    <a:cubicBezTo>
                      <a:pt x="179" y="2416"/>
                      <a:pt x="387" y="2745"/>
                      <a:pt x="566" y="3104"/>
                    </a:cubicBezTo>
                    <a:cubicBezTo>
                      <a:pt x="867" y="3763"/>
                      <a:pt x="1018" y="4480"/>
                      <a:pt x="989" y="5196"/>
                    </a:cubicBezTo>
                    <a:cubicBezTo>
                      <a:pt x="925" y="6242"/>
                      <a:pt x="509" y="7346"/>
                      <a:pt x="925" y="8299"/>
                    </a:cubicBezTo>
                    <a:cubicBezTo>
                      <a:pt x="1226" y="8930"/>
                      <a:pt x="1856" y="9374"/>
                      <a:pt x="2537" y="9439"/>
                    </a:cubicBezTo>
                    <a:cubicBezTo>
                      <a:pt x="3433" y="9496"/>
                      <a:pt x="4508" y="8865"/>
                      <a:pt x="4931" y="8034"/>
                    </a:cubicBezTo>
                    <a:cubicBezTo>
                      <a:pt x="5346" y="7224"/>
                      <a:pt x="5375" y="6271"/>
                      <a:pt x="5260" y="5375"/>
                    </a:cubicBezTo>
                    <a:cubicBezTo>
                      <a:pt x="4959" y="3347"/>
                      <a:pt x="3676" y="1491"/>
                      <a:pt x="2064" y="237"/>
                    </a:cubicBezTo>
                    <a:cubicBezTo>
                      <a:pt x="1942" y="151"/>
                      <a:pt x="1820" y="58"/>
                      <a:pt x="1706" y="1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9" name="Google Shape;3999;p25"/>
              <p:cNvSpPr/>
              <p:nvPr/>
            </p:nvSpPr>
            <p:spPr>
              <a:xfrm rot="5400000" flipH="1">
                <a:off x="1220234" y="286219"/>
                <a:ext cx="125962" cy="139246"/>
              </a:xfrm>
              <a:custGeom>
                <a:avLst/>
                <a:gdLst/>
                <a:ahLst/>
                <a:cxnLst/>
                <a:rect l="l" t="t" r="r" b="b"/>
                <a:pathLst>
                  <a:path w="2867" h="3169" fill="none" extrusionOk="0">
                    <a:moveTo>
                      <a:pt x="452" y="567"/>
                    </a:moveTo>
                    <a:cubicBezTo>
                      <a:pt x="272" y="775"/>
                      <a:pt x="179" y="1047"/>
                      <a:pt x="122" y="1312"/>
                    </a:cubicBezTo>
                    <a:cubicBezTo>
                      <a:pt x="0" y="1914"/>
                      <a:pt x="151" y="2509"/>
                      <a:pt x="244" y="3104"/>
                    </a:cubicBezTo>
                    <a:cubicBezTo>
                      <a:pt x="244" y="3168"/>
                      <a:pt x="301" y="3168"/>
                      <a:pt x="330" y="3168"/>
                    </a:cubicBezTo>
                    <a:cubicBezTo>
                      <a:pt x="631" y="2896"/>
                      <a:pt x="867" y="2537"/>
                      <a:pt x="932" y="2122"/>
                    </a:cubicBezTo>
                    <a:cubicBezTo>
                      <a:pt x="932" y="2093"/>
                      <a:pt x="989" y="2065"/>
                      <a:pt x="1018" y="2093"/>
                    </a:cubicBezTo>
                    <a:cubicBezTo>
                      <a:pt x="1197" y="2301"/>
                      <a:pt x="1319" y="2509"/>
                      <a:pt x="1433" y="2745"/>
                    </a:cubicBezTo>
                    <a:cubicBezTo>
                      <a:pt x="1469" y="2781"/>
                      <a:pt x="1527" y="2781"/>
                      <a:pt x="1527" y="2717"/>
                    </a:cubicBezTo>
                    <a:cubicBezTo>
                      <a:pt x="1584" y="2272"/>
                      <a:pt x="1555" y="1821"/>
                      <a:pt x="1405" y="1405"/>
                    </a:cubicBezTo>
                    <a:cubicBezTo>
                      <a:pt x="1405" y="1377"/>
                      <a:pt x="1433" y="1312"/>
                      <a:pt x="1469" y="1348"/>
                    </a:cubicBezTo>
                    <a:cubicBezTo>
                      <a:pt x="1856" y="1405"/>
                      <a:pt x="2243" y="1642"/>
                      <a:pt x="2602" y="1556"/>
                    </a:cubicBezTo>
                    <a:cubicBezTo>
                      <a:pt x="2659" y="1556"/>
                      <a:pt x="2659" y="1491"/>
                      <a:pt x="2630" y="1463"/>
                    </a:cubicBezTo>
                    <a:lnTo>
                      <a:pt x="2007" y="839"/>
                    </a:lnTo>
                    <a:cubicBezTo>
                      <a:pt x="1971" y="810"/>
                      <a:pt x="1971" y="746"/>
                      <a:pt x="2035" y="746"/>
                    </a:cubicBezTo>
                    <a:cubicBezTo>
                      <a:pt x="2329" y="746"/>
                      <a:pt x="2602" y="631"/>
                      <a:pt x="2809" y="416"/>
                    </a:cubicBezTo>
                    <a:cubicBezTo>
                      <a:pt x="2867" y="388"/>
                      <a:pt x="2838" y="330"/>
                      <a:pt x="2781" y="330"/>
                    </a:cubicBezTo>
                    <a:cubicBezTo>
                      <a:pt x="2301" y="302"/>
                      <a:pt x="1856" y="1"/>
                      <a:pt x="1347" y="29"/>
                    </a:cubicBezTo>
                    <a:cubicBezTo>
                      <a:pt x="1075" y="29"/>
                      <a:pt x="839" y="151"/>
                      <a:pt x="659" y="330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0" name="Google Shape;4000;p25"/>
              <p:cNvSpPr/>
              <p:nvPr/>
            </p:nvSpPr>
            <p:spPr>
              <a:xfrm rot="5400000" flipH="1">
                <a:off x="1346183" y="360845"/>
                <a:ext cx="34357" cy="84145"/>
              </a:xfrm>
              <a:custGeom>
                <a:avLst/>
                <a:gdLst/>
                <a:ahLst/>
                <a:cxnLst/>
                <a:rect l="l" t="t" r="r" b="b"/>
                <a:pathLst>
                  <a:path w="782" h="1915" fill="none" extrusionOk="0">
                    <a:moveTo>
                      <a:pt x="151" y="37"/>
                    </a:moveTo>
                    <a:cubicBezTo>
                      <a:pt x="180" y="1"/>
                      <a:pt x="180" y="1"/>
                      <a:pt x="208" y="1"/>
                    </a:cubicBezTo>
                    <a:lnTo>
                      <a:pt x="602" y="1"/>
                    </a:lnTo>
                    <a:cubicBezTo>
                      <a:pt x="423" y="538"/>
                      <a:pt x="452" y="1198"/>
                      <a:pt x="782" y="1649"/>
                    </a:cubicBezTo>
                    <a:cubicBezTo>
                      <a:pt x="660" y="1706"/>
                      <a:pt x="631" y="1828"/>
                      <a:pt x="602" y="1914"/>
                    </a:cubicBezTo>
                    <a:cubicBezTo>
                      <a:pt x="180" y="1405"/>
                      <a:pt x="0" y="717"/>
                      <a:pt x="122" y="65"/>
                    </a:cubicBezTo>
                    <a:cubicBezTo>
                      <a:pt x="151" y="65"/>
                      <a:pt x="151" y="37"/>
                      <a:pt x="151" y="37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1" name="Google Shape;4001;p25"/>
              <p:cNvSpPr/>
              <p:nvPr/>
            </p:nvSpPr>
            <p:spPr>
              <a:xfrm rot="5400000" flipH="1">
                <a:off x="953843" y="273019"/>
                <a:ext cx="52590" cy="84101"/>
              </a:xfrm>
              <a:custGeom>
                <a:avLst/>
                <a:gdLst/>
                <a:ahLst/>
                <a:cxnLst/>
                <a:rect l="l" t="t" r="r" b="b"/>
                <a:pathLst>
                  <a:path w="1197" h="1914" fill="none" extrusionOk="0">
                    <a:moveTo>
                      <a:pt x="566" y="179"/>
                    </a:moveTo>
                    <a:cubicBezTo>
                      <a:pt x="538" y="93"/>
                      <a:pt x="452" y="0"/>
                      <a:pt x="358" y="0"/>
                    </a:cubicBezTo>
                    <a:cubicBezTo>
                      <a:pt x="272" y="0"/>
                      <a:pt x="179" y="58"/>
                      <a:pt x="151" y="122"/>
                    </a:cubicBezTo>
                    <a:cubicBezTo>
                      <a:pt x="93" y="208"/>
                      <a:pt x="65" y="301"/>
                      <a:pt x="65" y="359"/>
                    </a:cubicBezTo>
                    <a:cubicBezTo>
                      <a:pt x="0" y="867"/>
                      <a:pt x="179" y="1376"/>
                      <a:pt x="538" y="1735"/>
                    </a:cubicBezTo>
                    <a:cubicBezTo>
                      <a:pt x="631" y="1820"/>
                      <a:pt x="745" y="1885"/>
                      <a:pt x="867" y="1914"/>
                    </a:cubicBezTo>
                    <a:cubicBezTo>
                      <a:pt x="960" y="1914"/>
                      <a:pt x="1104" y="1849"/>
                      <a:pt x="1139" y="1763"/>
                    </a:cubicBezTo>
                    <a:cubicBezTo>
                      <a:pt x="1197" y="1641"/>
                      <a:pt x="1104" y="1491"/>
                      <a:pt x="1046" y="1376"/>
                    </a:cubicBezTo>
                    <a:cubicBezTo>
                      <a:pt x="925" y="1197"/>
                      <a:pt x="810" y="1018"/>
                      <a:pt x="745" y="810"/>
                    </a:cubicBezTo>
                    <a:cubicBezTo>
                      <a:pt x="688" y="595"/>
                      <a:pt x="688" y="359"/>
                      <a:pt x="566" y="179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002" name="Google Shape;4002;p25"/>
              <p:cNvGrpSpPr/>
              <p:nvPr/>
            </p:nvGrpSpPr>
            <p:grpSpPr>
              <a:xfrm rot="-2907212">
                <a:off x="1864075" y="537105"/>
                <a:ext cx="228355" cy="309899"/>
                <a:chOff x="8550894" y="1450579"/>
                <a:chExt cx="228330" cy="309865"/>
              </a:xfrm>
            </p:grpSpPr>
            <p:sp>
              <p:nvSpPr>
                <p:cNvPr id="4003" name="Google Shape;4003;p25"/>
                <p:cNvSpPr/>
                <p:nvPr/>
              </p:nvSpPr>
              <p:spPr>
                <a:xfrm>
                  <a:off x="8550894" y="1450579"/>
                  <a:ext cx="56720" cy="1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1" h="330" extrusionOk="0">
                      <a:moveTo>
                        <a:pt x="359" y="0"/>
                      </a:moveTo>
                      <a:cubicBezTo>
                        <a:pt x="216" y="0"/>
                        <a:pt x="1" y="65"/>
                        <a:pt x="1" y="244"/>
                      </a:cubicBezTo>
                      <a:cubicBezTo>
                        <a:pt x="107" y="237"/>
                        <a:pt x="210" y="233"/>
                        <a:pt x="312" y="233"/>
                      </a:cubicBezTo>
                      <a:cubicBezTo>
                        <a:pt x="619" y="233"/>
                        <a:pt x="915" y="265"/>
                        <a:pt x="1226" y="330"/>
                      </a:cubicBezTo>
                      <a:cubicBezTo>
                        <a:pt x="1226" y="244"/>
                        <a:pt x="1255" y="179"/>
                        <a:pt x="1291" y="122"/>
                      </a:cubicBezTo>
                      <a:cubicBezTo>
                        <a:pt x="990" y="36"/>
                        <a:pt x="689" y="0"/>
                        <a:pt x="359" y="0"/>
                      </a:cubicBezTo>
                      <a:close/>
                    </a:path>
                  </a:pathLst>
                </a:custGeom>
                <a:solidFill>
                  <a:srgbClr val="F7D79F"/>
                </a:solidFill>
                <a:ln w="3050" cap="rnd" cmpd="sng">
                  <a:solidFill>
                    <a:srgbClr val="28481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04" name="Google Shape;4004;p25"/>
                <p:cNvSpPr/>
                <p:nvPr/>
              </p:nvSpPr>
              <p:spPr>
                <a:xfrm>
                  <a:off x="8603484" y="1452996"/>
                  <a:ext cx="175740" cy="3074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" h="6997" extrusionOk="0">
                      <a:moveTo>
                        <a:pt x="482" y="1"/>
                      </a:moveTo>
                      <a:cubicBezTo>
                        <a:pt x="280" y="1"/>
                        <a:pt x="81" y="57"/>
                        <a:pt x="29" y="246"/>
                      </a:cubicBezTo>
                      <a:cubicBezTo>
                        <a:pt x="1" y="397"/>
                        <a:pt x="122" y="547"/>
                        <a:pt x="237" y="662"/>
                      </a:cubicBezTo>
                      <a:cubicBezTo>
                        <a:pt x="660" y="1113"/>
                        <a:pt x="1104" y="1558"/>
                        <a:pt x="1434" y="2095"/>
                      </a:cubicBezTo>
                      <a:cubicBezTo>
                        <a:pt x="2330" y="3414"/>
                        <a:pt x="2509" y="5083"/>
                        <a:pt x="2745" y="6667"/>
                      </a:cubicBezTo>
                      <a:cubicBezTo>
                        <a:pt x="2781" y="6818"/>
                        <a:pt x="2838" y="6997"/>
                        <a:pt x="2989" y="6997"/>
                      </a:cubicBezTo>
                      <a:cubicBezTo>
                        <a:pt x="3046" y="6968"/>
                        <a:pt x="3075" y="6932"/>
                        <a:pt x="3139" y="6904"/>
                      </a:cubicBezTo>
                      <a:cubicBezTo>
                        <a:pt x="3584" y="6545"/>
                        <a:pt x="3763" y="5922"/>
                        <a:pt x="3856" y="5320"/>
                      </a:cubicBezTo>
                      <a:cubicBezTo>
                        <a:pt x="3999" y="4188"/>
                        <a:pt x="3856" y="2991"/>
                        <a:pt x="3283" y="1980"/>
                      </a:cubicBezTo>
                      <a:cubicBezTo>
                        <a:pt x="2745" y="991"/>
                        <a:pt x="1764" y="189"/>
                        <a:pt x="631" y="10"/>
                      </a:cubicBezTo>
                      <a:cubicBezTo>
                        <a:pt x="583" y="4"/>
                        <a:pt x="533" y="1"/>
                        <a:pt x="482" y="1"/>
                      </a:cubicBezTo>
                      <a:close/>
                    </a:path>
                  </a:pathLst>
                </a:custGeom>
                <a:solidFill>
                  <a:srgbClr val="F7D79F"/>
                </a:solidFill>
                <a:ln w="3050" cap="rnd" cmpd="sng">
                  <a:solidFill>
                    <a:srgbClr val="28481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05" name="Google Shape;4005;p25"/>
                <p:cNvSpPr/>
                <p:nvPr/>
              </p:nvSpPr>
              <p:spPr>
                <a:xfrm>
                  <a:off x="8682216" y="1509283"/>
                  <a:ext cx="46000" cy="514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7" h="1171" extrusionOk="0">
                      <a:moveTo>
                        <a:pt x="448" y="1"/>
                      </a:moveTo>
                      <a:cubicBezTo>
                        <a:pt x="362" y="1"/>
                        <a:pt x="285" y="33"/>
                        <a:pt x="237" y="97"/>
                      </a:cubicBezTo>
                      <a:cubicBezTo>
                        <a:pt x="208" y="133"/>
                        <a:pt x="179" y="162"/>
                        <a:pt x="151" y="191"/>
                      </a:cubicBezTo>
                      <a:cubicBezTo>
                        <a:pt x="122" y="277"/>
                        <a:pt x="58" y="341"/>
                        <a:pt x="29" y="427"/>
                      </a:cubicBezTo>
                      <a:cubicBezTo>
                        <a:pt x="0" y="549"/>
                        <a:pt x="0" y="671"/>
                        <a:pt x="29" y="757"/>
                      </a:cubicBezTo>
                      <a:cubicBezTo>
                        <a:pt x="58" y="850"/>
                        <a:pt x="93" y="907"/>
                        <a:pt x="151" y="965"/>
                      </a:cubicBezTo>
                      <a:cubicBezTo>
                        <a:pt x="179" y="1029"/>
                        <a:pt x="237" y="1086"/>
                        <a:pt x="301" y="1115"/>
                      </a:cubicBezTo>
                      <a:cubicBezTo>
                        <a:pt x="363" y="1154"/>
                        <a:pt x="435" y="1170"/>
                        <a:pt x="509" y="1170"/>
                      </a:cubicBezTo>
                      <a:cubicBezTo>
                        <a:pt x="614" y="1170"/>
                        <a:pt x="722" y="1137"/>
                        <a:pt x="810" y="1086"/>
                      </a:cubicBezTo>
                      <a:cubicBezTo>
                        <a:pt x="953" y="965"/>
                        <a:pt x="1046" y="785"/>
                        <a:pt x="1046" y="606"/>
                      </a:cubicBezTo>
                      <a:cubicBezTo>
                        <a:pt x="1046" y="427"/>
                        <a:pt x="953" y="248"/>
                        <a:pt x="810" y="133"/>
                      </a:cubicBezTo>
                      <a:cubicBezTo>
                        <a:pt x="717" y="69"/>
                        <a:pt x="631" y="11"/>
                        <a:pt x="538" y="11"/>
                      </a:cubicBezTo>
                      <a:cubicBezTo>
                        <a:pt x="507" y="4"/>
                        <a:pt x="477" y="1"/>
                        <a:pt x="448" y="1"/>
                      </a:cubicBezTo>
                      <a:close/>
                    </a:path>
                  </a:pathLst>
                </a:custGeom>
                <a:solidFill>
                  <a:srgbClr val="F7D79F"/>
                </a:solidFill>
                <a:ln w="3050" cap="rnd" cmpd="sng">
                  <a:solidFill>
                    <a:srgbClr val="28481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06" name="Google Shape;4006;p25"/>
                <p:cNvSpPr/>
                <p:nvPr/>
              </p:nvSpPr>
              <p:spPr>
                <a:xfrm>
                  <a:off x="8642850" y="1473648"/>
                  <a:ext cx="46000" cy="445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7" h="1014" extrusionOk="0">
                      <a:moveTo>
                        <a:pt x="436" y="1"/>
                      </a:moveTo>
                      <a:cubicBezTo>
                        <a:pt x="411" y="1"/>
                        <a:pt x="385" y="5"/>
                        <a:pt x="359" y="13"/>
                      </a:cubicBezTo>
                      <a:cubicBezTo>
                        <a:pt x="273" y="49"/>
                        <a:pt x="180" y="135"/>
                        <a:pt x="122" y="192"/>
                      </a:cubicBezTo>
                      <a:cubicBezTo>
                        <a:pt x="58" y="314"/>
                        <a:pt x="0" y="436"/>
                        <a:pt x="29" y="586"/>
                      </a:cubicBezTo>
                      <a:cubicBezTo>
                        <a:pt x="58" y="765"/>
                        <a:pt x="237" y="880"/>
                        <a:pt x="416" y="973"/>
                      </a:cubicBezTo>
                      <a:cubicBezTo>
                        <a:pt x="462" y="993"/>
                        <a:pt x="504" y="1014"/>
                        <a:pt x="534" y="1014"/>
                      </a:cubicBezTo>
                      <a:cubicBezTo>
                        <a:pt x="547" y="1014"/>
                        <a:pt x="558" y="1010"/>
                        <a:pt x="567" y="1002"/>
                      </a:cubicBezTo>
                      <a:cubicBezTo>
                        <a:pt x="660" y="1002"/>
                        <a:pt x="717" y="973"/>
                        <a:pt x="774" y="908"/>
                      </a:cubicBezTo>
                      <a:cubicBezTo>
                        <a:pt x="925" y="765"/>
                        <a:pt x="1047" y="586"/>
                        <a:pt x="989" y="407"/>
                      </a:cubicBezTo>
                      <a:cubicBezTo>
                        <a:pt x="954" y="228"/>
                        <a:pt x="774" y="106"/>
                        <a:pt x="595" y="49"/>
                      </a:cubicBezTo>
                      <a:cubicBezTo>
                        <a:pt x="554" y="23"/>
                        <a:pt x="499" y="1"/>
                        <a:pt x="436" y="1"/>
                      </a:cubicBezTo>
                      <a:close/>
                    </a:path>
                  </a:pathLst>
                </a:custGeom>
                <a:solidFill>
                  <a:srgbClr val="F7D79F"/>
                </a:solidFill>
                <a:ln w="3050" cap="rnd" cmpd="sng">
                  <a:solidFill>
                    <a:srgbClr val="28481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07" name="Google Shape;4007;p25"/>
                <p:cNvSpPr/>
                <p:nvPr/>
              </p:nvSpPr>
              <p:spPr>
                <a:xfrm>
                  <a:off x="8716221" y="1626603"/>
                  <a:ext cx="48812" cy="41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1" h="935" extrusionOk="0">
                      <a:moveTo>
                        <a:pt x="538" y="0"/>
                      </a:moveTo>
                      <a:cubicBezTo>
                        <a:pt x="394" y="0"/>
                        <a:pt x="244" y="58"/>
                        <a:pt x="151" y="179"/>
                      </a:cubicBezTo>
                      <a:cubicBezTo>
                        <a:pt x="122" y="208"/>
                        <a:pt x="93" y="265"/>
                        <a:pt x="65" y="294"/>
                      </a:cubicBezTo>
                      <a:cubicBezTo>
                        <a:pt x="36" y="444"/>
                        <a:pt x="0" y="444"/>
                        <a:pt x="93" y="595"/>
                      </a:cubicBezTo>
                      <a:cubicBezTo>
                        <a:pt x="151" y="774"/>
                        <a:pt x="301" y="896"/>
                        <a:pt x="480" y="925"/>
                      </a:cubicBezTo>
                      <a:cubicBezTo>
                        <a:pt x="515" y="931"/>
                        <a:pt x="554" y="935"/>
                        <a:pt x="593" y="935"/>
                      </a:cubicBezTo>
                      <a:cubicBezTo>
                        <a:pt x="723" y="935"/>
                        <a:pt x="867" y="896"/>
                        <a:pt x="960" y="803"/>
                      </a:cubicBezTo>
                      <a:cubicBezTo>
                        <a:pt x="1075" y="652"/>
                        <a:pt x="1111" y="473"/>
                        <a:pt x="1046" y="294"/>
                      </a:cubicBezTo>
                      <a:cubicBezTo>
                        <a:pt x="1018" y="237"/>
                        <a:pt x="989" y="208"/>
                        <a:pt x="960" y="151"/>
                      </a:cubicBezTo>
                      <a:cubicBezTo>
                        <a:pt x="839" y="58"/>
                        <a:pt x="688" y="0"/>
                        <a:pt x="538" y="0"/>
                      </a:cubicBezTo>
                      <a:close/>
                    </a:path>
                  </a:pathLst>
                </a:custGeom>
                <a:solidFill>
                  <a:srgbClr val="F7D79F"/>
                </a:solidFill>
                <a:ln w="3050" cap="rnd" cmpd="sng">
                  <a:solidFill>
                    <a:srgbClr val="28481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08" name="Google Shape;4008;p25"/>
                <p:cNvSpPr/>
                <p:nvPr/>
              </p:nvSpPr>
              <p:spPr>
                <a:xfrm>
                  <a:off x="8709895" y="1569964"/>
                  <a:ext cx="47274" cy="46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6" h="1048" extrusionOk="0">
                      <a:moveTo>
                        <a:pt x="446" y="1"/>
                      </a:moveTo>
                      <a:cubicBezTo>
                        <a:pt x="384" y="1"/>
                        <a:pt x="323" y="11"/>
                        <a:pt x="266" y="35"/>
                      </a:cubicBezTo>
                      <a:cubicBezTo>
                        <a:pt x="237" y="64"/>
                        <a:pt x="180" y="92"/>
                        <a:pt x="144" y="121"/>
                      </a:cubicBezTo>
                      <a:cubicBezTo>
                        <a:pt x="29" y="243"/>
                        <a:pt x="1" y="243"/>
                        <a:pt x="1" y="422"/>
                      </a:cubicBezTo>
                      <a:cubicBezTo>
                        <a:pt x="1" y="601"/>
                        <a:pt x="58" y="780"/>
                        <a:pt x="209" y="902"/>
                      </a:cubicBezTo>
                      <a:cubicBezTo>
                        <a:pt x="287" y="1000"/>
                        <a:pt x="412" y="1048"/>
                        <a:pt x="540" y="1048"/>
                      </a:cubicBezTo>
                      <a:cubicBezTo>
                        <a:pt x="600" y="1048"/>
                        <a:pt x="661" y="1037"/>
                        <a:pt x="717" y="1017"/>
                      </a:cubicBezTo>
                      <a:cubicBezTo>
                        <a:pt x="897" y="988"/>
                        <a:pt x="1040" y="809"/>
                        <a:pt x="1076" y="630"/>
                      </a:cubicBezTo>
                      <a:cubicBezTo>
                        <a:pt x="1076" y="573"/>
                        <a:pt x="1076" y="508"/>
                        <a:pt x="1040" y="451"/>
                      </a:cubicBezTo>
                      <a:cubicBezTo>
                        <a:pt x="1011" y="272"/>
                        <a:pt x="897" y="150"/>
                        <a:pt x="746" y="64"/>
                      </a:cubicBezTo>
                      <a:cubicBezTo>
                        <a:pt x="652" y="28"/>
                        <a:pt x="548" y="1"/>
                        <a:pt x="446" y="1"/>
                      </a:cubicBezTo>
                      <a:close/>
                    </a:path>
                  </a:pathLst>
                </a:custGeom>
                <a:solidFill>
                  <a:srgbClr val="F7D79F"/>
                </a:solidFill>
                <a:ln w="3050" cap="rnd" cmpd="sng">
                  <a:solidFill>
                    <a:srgbClr val="28481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09" name="Google Shape;4009;p25"/>
                <p:cNvSpPr/>
                <p:nvPr/>
              </p:nvSpPr>
              <p:spPr>
                <a:xfrm>
                  <a:off x="8721537" y="1679067"/>
                  <a:ext cx="40684" cy="379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6" h="863" extrusionOk="0">
                      <a:moveTo>
                        <a:pt x="418" y="1"/>
                      </a:moveTo>
                      <a:cubicBezTo>
                        <a:pt x="331" y="1"/>
                        <a:pt x="247" y="22"/>
                        <a:pt x="180" y="89"/>
                      </a:cubicBezTo>
                      <a:cubicBezTo>
                        <a:pt x="151" y="118"/>
                        <a:pt x="123" y="146"/>
                        <a:pt x="94" y="175"/>
                      </a:cubicBezTo>
                      <a:cubicBezTo>
                        <a:pt x="1" y="419"/>
                        <a:pt x="123" y="684"/>
                        <a:pt x="331" y="806"/>
                      </a:cubicBezTo>
                      <a:cubicBezTo>
                        <a:pt x="388" y="834"/>
                        <a:pt x="481" y="863"/>
                        <a:pt x="538" y="863"/>
                      </a:cubicBezTo>
                      <a:cubicBezTo>
                        <a:pt x="660" y="863"/>
                        <a:pt x="775" y="777"/>
                        <a:pt x="839" y="684"/>
                      </a:cubicBezTo>
                      <a:cubicBezTo>
                        <a:pt x="897" y="598"/>
                        <a:pt x="925" y="476"/>
                        <a:pt x="897" y="354"/>
                      </a:cubicBezTo>
                      <a:cubicBezTo>
                        <a:pt x="897" y="268"/>
                        <a:pt x="868" y="211"/>
                        <a:pt x="811" y="146"/>
                      </a:cubicBezTo>
                      <a:cubicBezTo>
                        <a:pt x="746" y="89"/>
                        <a:pt x="689" y="60"/>
                        <a:pt x="632" y="32"/>
                      </a:cubicBezTo>
                      <a:cubicBezTo>
                        <a:pt x="564" y="15"/>
                        <a:pt x="490" y="1"/>
                        <a:pt x="418" y="1"/>
                      </a:cubicBezTo>
                      <a:close/>
                    </a:path>
                  </a:pathLst>
                </a:custGeom>
                <a:solidFill>
                  <a:srgbClr val="F7D79F"/>
                </a:solidFill>
                <a:ln w="3050" cap="rnd" cmpd="sng">
                  <a:solidFill>
                    <a:srgbClr val="28481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010" name="Google Shape;4010;p25"/>
              <p:cNvGrpSpPr/>
              <p:nvPr/>
            </p:nvGrpSpPr>
            <p:grpSpPr>
              <a:xfrm flipH="1">
                <a:off x="702658" y="419657"/>
                <a:ext cx="309865" cy="228330"/>
                <a:chOff x="839912" y="352470"/>
                <a:chExt cx="309865" cy="228330"/>
              </a:xfrm>
            </p:grpSpPr>
            <p:sp>
              <p:nvSpPr>
                <p:cNvPr id="4011" name="Google Shape;4011;p25"/>
                <p:cNvSpPr/>
                <p:nvPr/>
              </p:nvSpPr>
              <p:spPr>
                <a:xfrm rot="5400000" flipH="1">
                  <a:off x="1114167" y="545190"/>
                  <a:ext cx="56720" cy="1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1" h="330" extrusionOk="0">
                      <a:moveTo>
                        <a:pt x="359" y="0"/>
                      </a:moveTo>
                      <a:cubicBezTo>
                        <a:pt x="216" y="0"/>
                        <a:pt x="1" y="65"/>
                        <a:pt x="1" y="244"/>
                      </a:cubicBezTo>
                      <a:cubicBezTo>
                        <a:pt x="107" y="237"/>
                        <a:pt x="210" y="233"/>
                        <a:pt x="312" y="233"/>
                      </a:cubicBezTo>
                      <a:cubicBezTo>
                        <a:pt x="619" y="233"/>
                        <a:pt x="915" y="265"/>
                        <a:pt x="1226" y="330"/>
                      </a:cubicBezTo>
                      <a:cubicBezTo>
                        <a:pt x="1226" y="244"/>
                        <a:pt x="1255" y="179"/>
                        <a:pt x="1291" y="122"/>
                      </a:cubicBezTo>
                      <a:cubicBezTo>
                        <a:pt x="990" y="36"/>
                        <a:pt x="689" y="0"/>
                        <a:pt x="359" y="0"/>
                      </a:cubicBezTo>
                      <a:close/>
                    </a:path>
                  </a:pathLst>
                </a:custGeom>
                <a:solidFill>
                  <a:srgbClr val="F7D79F"/>
                </a:solidFill>
                <a:ln w="3050" cap="rnd" cmpd="sng">
                  <a:solidFill>
                    <a:srgbClr val="28481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12" name="Google Shape;4012;p25"/>
                <p:cNvSpPr/>
                <p:nvPr/>
              </p:nvSpPr>
              <p:spPr>
                <a:xfrm rot="5400000" flipH="1">
                  <a:off x="905766" y="286616"/>
                  <a:ext cx="175740" cy="3074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" h="6997" extrusionOk="0">
                      <a:moveTo>
                        <a:pt x="482" y="1"/>
                      </a:moveTo>
                      <a:cubicBezTo>
                        <a:pt x="280" y="1"/>
                        <a:pt x="81" y="57"/>
                        <a:pt x="29" y="246"/>
                      </a:cubicBezTo>
                      <a:cubicBezTo>
                        <a:pt x="1" y="397"/>
                        <a:pt x="122" y="547"/>
                        <a:pt x="237" y="662"/>
                      </a:cubicBezTo>
                      <a:cubicBezTo>
                        <a:pt x="660" y="1113"/>
                        <a:pt x="1104" y="1558"/>
                        <a:pt x="1434" y="2095"/>
                      </a:cubicBezTo>
                      <a:cubicBezTo>
                        <a:pt x="2330" y="3414"/>
                        <a:pt x="2509" y="5083"/>
                        <a:pt x="2745" y="6667"/>
                      </a:cubicBezTo>
                      <a:cubicBezTo>
                        <a:pt x="2781" y="6818"/>
                        <a:pt x="2838" y="6997"/>
                        <a:pt x="2989" y="6997"/>
                      </a:cubicBezTo>
                      <a:cubicBezTo>
                        <a:pt x="3046" y="6968"/>
                        <a:pt x="3075" y="6932"/>
                        <a:pt x="3139" y="6904"/>
                      </a:cubicBezTo>
                      <a:cubicBezTo>
                        <a:pt x="3584" y="6545"/>
                        <a:pt x="3763" y="5922"/>
                        <a:pt x="3856" y="5320"/>
                      </a:cubicBezTo>
                      <a:cubicBezTo>
                        <a:pt x="3999" y="4188"/>
                        <a:pt x="3856" y="2991"/>
                        <a:pt x="3283" y="1980"/>
                      </a:cubicBezTo>
                      <a:cubicBezTo>
                        <a:pt x="2745" y="991"/>
                        <a:pt x="1764" y="189"/>
                        <a:pt x="631" y="10"/>
                      </a:cubicBezTo>
                      <a:cubicBezTo>
                        <a:pt x="583" y="4"/>
                        <a:pt x="533" y="1"/>
                        <a:pt x="482" y="1"/>
                      </a:cubicBezTo>
                      <a:close/>
                    </a:path>
                  </a:pathLst>
                </a:custGeom>
                <a:solidFill>
                  <a:srgbClr val="F7D79F"/>
                </a:solidFill>
                <a:ln w="3050" cap="rnd" cmpd="sng">
                  <a:solidFill>
                    <a:srgbClr val="28481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13" name="Google Shape;4013;p25"/>
                <p:cNvSpPr/>
                <p:nvPr/>
              </p:nvSpPr>
              <p:spPr>
                <a:xfrm rot="5400000" flipH="1">
                  <a:off x="1042346" y="400751"/>
                  <a:ext cx="46000" cy="514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7" h="1171" extrusionOk="0">
                      <a:moveTo>
                        <a:pt x="448" y="1"/>
                      </a:moveTo>
                      <a:cubicBezTo>
                        <a:pt x="362" y="1"/>
                        <a:pt x="285" y="33"/>
                        <a:pt x="237" y="97"/>
                      </a:cubicBezTo>
                      <a:cubicBezTo>
                        <a:pt x="208" y="133"/>
                        <a:pt x="179" y="162"/>
                        <a:pt x="151" y="191"/>
                      </a:cubicBezTo>
                      <a:cubicBezTo>
                        <a:pt x="122" y="277"/>
                        <a:pt x="58" y="341"/>
                        <a:pt x="29" y="427"/>
                      </a:cubicBezTo>
                      <a:cubicBezTo>
                        <a:pt x="0" y="549"/>
                        <a:pt x="0" y="671"/>
                        <a:pt x="29" y="757"/>
                      </a:cubicBezTo>
                      <a:cubicBezTo>
                        <a:pt x="58" y="850"/>
                        <a:pt x="93" y="907"/>
                        <a:pt x="151" y="965"/>
                      </a:cubicBezTo>
                      <a:cubicBezTo>
                        <a:pt x="179" y="1029"/>
                        <a:pt x="237" y="1086"/>
                        <a:pt x="301" y="1115"/>
                      </a:cubicBezTo>
                      <a:cubicBezTo>
                        <a:pt x="363" y="1154"/>
                        <a:pt x="435" y="1170"/>
                        <a:pt x="509" y="1170"/>
                      </a:cubicBezTo>
                      <a:cubicBezTo>
                        <a:pt x="614" y="1170"/>
                        <a:pt x="722" y="1137"/>
                        <a:pt x="810" y="1086"/>
                      </a:cubicBezTo>
                      <a:cubicBezTo>
                        <a:pt x="953" y="965"/>
                        <a:pt x="1046" y="785"/>
                        <a:pt x="1046" y="606"/>
                      </a:cubicBezTo>
                      <a:cubicBezTo>
                        <a:pt x="1046" y="427"/>
                        <a:pt x="953" y="248"/>
                        <a:pt x="810" y="133"/>
                      </a:cubicBezTo>
                      <a:cubicBezTo>
                        <a:pt x="717" y="69"/>
                        <a:pt x="631" y="11"/>
                        <a:pt x="538" y="11"/>
                      </a:cubicBezTo>
                      <a:cubicBezTo>
                        <a:pt x="507" y="4"/>
                        <a:pt x="477" y="1"/>
                        <a:pt x="448" y="1"/>
                      </a:cubicBezTo>
                      <a:close/>
                    </a:path>
                  </a:pathLst>
                </a:custGeom>
                <a:solidFill>
                  <a:srgbClr val="F7D79F"/>
                </a:solidFill>
                <a:ln w="3050" cap="rnd" cmpd="sng">
                  <a:solidFill>
                    <a:srgbClr val="28481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14" name="Google Shape;4014;p25"/>
                <p:cNvSpPr/>
                <p:nvPr/>
              </p:nvSpPr>
              <p:spPr>
                <a:xfrm rot="5400000" flipH="1">
                  <a:off x="1081431" y="443566"/>
                  <a:ext cx="46000" cy="445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7" h="1014" extrusionOk="0">
                      <a:moveTo>
                        <a:pt x="436" y="1"/>
                      </a:moveTo>
                      <a:cubicBezTo>
                        <a:pt x="411" y="1"/>
                        <a:pt x="385" y="5"/>
                        <a:pt x="359" y="13"/>
                      </a:cubicBezTo>
                      <a:cubicBezTo>
                        <a:pt x="273" y="49"/>
                        <a:pt x="180" y="135"/>
                        <a:pt x="122" y="192"/>
                      </a:cubicBezTo>
                      <a:cubicBezTo>
                        <a:pt x="58" y="314"/>
                        <a:pt x="0" y="436"/>
                        <a:pt x="29" y="586"/>
                      </a:cubicBezTo>
                      <a:cubicBezTo>
                        <a:pt x="58" y="765"/>
                        <a:pt x="237" y="880"/>
                        <a:pt x="416" y="973"/>
                      </a:cubicBezTo>
                      <a:cubicBezTo>
                        <a:pt x="462" y="993"/>
                        <a:pt x="504" y="1014"/>
                        <a:pt x="534" y="1014"/>
                      </a:cubicBezTo>
                      <a:cubicBezTo>
                        <a:pt x="547" y="1014"/>
                        <a:pt x="558" y="1010"/>
                        <a:pt x="567" y="1002"/>
                      </a:cubicBezTo>
                      <a:cubicBezTo>
                        <a:pt x="660" y="1002"/>
                        <a:pt x="717" y="973"/>
                        <a:pt x="774" y="908"/>
                      </a:cubicBezTo>
                      <a:cubicBezTo>
                        <a:pt x="925" y="765"/>
                        <a:pt x="1047" y="586"/>
                        <a:pt x="989" y="407"/>
                      </a:cubicBezTo>
                      <a:cubicBezTo>
                        <a:pt x="954" y="228"/>
                        <a:pt x="774" y="106"/>
                        <a:pt x="595" y="49"/>
                      </a:cubicBezTo>
                      <a:cubicBezTo>
                        <a:pt x="554" y="23"/>
                        <a:pt x="499" y="1"/>
                        <a:pt x="436" y="1"/>
                      </a:cubicBezTo>
                      <a:close/>
                    </a:path>
                  </a:pathLst>
                </a:custGeom>
                <a:solidFill>
                  <a:srgbClr val="F7D79F"/>
                </a:solidFill>
                <a:ln w="3050" cap="rnd" cmpd="sng">
                  <a:solidFill>
                    <a:srgbClr val="28481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15" name="Google Shape;4015;p25"/>
                <p:cNvSpPr/>
                <p:nvPr/>
              </p:nvSpPr>
              <p:spPr>
                <a:xfrm rot="5400000" flipH="1">
                  <a:off x="928805" y="370525"/>
                  <a:ext cx="48812" cy="41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1" h="935" extrusionOk="0">
                      <a:moveTo>
                        <a:pt x="538" y="0"/>
                      </a:moveTo>
                      <a:cubicBezTo>
                        <a:pt x="394" y="0"/>
                        <a:pt x="244" y="58"/>
                        <a:pt x="151" y="179"/>
                      </a:cubicBezTo>
                      <a:cubicBezTo>
                        <a:pt x="122" y="208"/>
                        <a:pt x="93" y="265"/>
                        <a:pt x="65" y="294"/>
                      </a:cubicBezTo>
                      <a:cubicBezTo>
                        <a:pt x="36" y="444"/>
                        <a:pt x="0" y="444"/>
                        <a:pt x="93" y="595"/>
                      </a:cubicBezTo>
                      <a:cubicBezTo>
                        <a:pt x="151" y="774"/>
                        <a:pt x="301" y="896"/>
                        <a:pt x="480" y="925"/>
                      </a:cubicBezTo>
                      <a:cubicBezTo>
                        <a:pt x="515" y="931"/>
                        <a:pt x="554" y="935"/>
                        <a:pt x="593" y="935"/>
                      </a:cubicBezTo>
                      <a:cubicBezTo>
                        <a:pt x="723" y="935"/>
                        <a:pt x="867" y="896"/>
                        <a:pt x="960" y="803"/>
                      </a:cubicBezTo>
                      <a:cubicBezTo>
                        <a:pt x="1075" y="652"/>
                        <a:pt x="1111" y="473"/>
                        <a:pt x="1046" y="294"/>
                      </a:cubicBezTo>
                      <a:cubicBezTo>
                        <a:pt x="1018" y="237"/>
                        <a:pt x="989" y="208"/>
                        <a:pt x="960" y="151"/>
                      </a:cubicBezTo>
                      <a:cubicBezTo>
                        <a:pt x="839" y="58"/>
                        <a:pt x="688" y="0"/>
                        <a:pt x="538" y="0"/>
                      </a:cubicBezTo>
                      <a:close/>
                    </a:path>
                  </a:pathLst>
                </a:custGeom>
                <a:solidFill>
                  <a:srgbClr val="F7D79F"/>
                </a:solidFill>
                <a:ln w="3050" cap="rnd" cmpd="sng">
                  <a:solidFill>
                    <a:srgbClr val="28481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16" name="Google Shape;4016;p25"/>
                <p:cNvSpPr/>
                <p:nvPr/>
              </p:nvSpPr>
              <p:spPr>
                <a:xfrm rot="5400000" flipH="1">
                  <a:off x="983730" y="375137"/>
                  <a:ext cx="47274" cy="46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6" h="1048" extrusionOk="0">
                      <a:moveTo>
                        <a:pt x="446" y="1"/>
                      </a:moveTo>
                      <a:cubicBezTo>
                        <a:pt x="384" y="1"/>
                        <a:pt x="323" y="11"/>
                        <a:pt x="266" y="35"/>
                      </a:cubicBezTo>
                      <a:cubicBezTo>
                        <a:pt x="237" y="64"/>
                        <a:pt x="180" y="92"/>
                        <a:pt x="144" y="121"/>
                      </a:cubicBezTo>
                      <a:cubicBezTo>
                        <a:pt x="29" y="243"/>
                        <a:pt x="1" y="243"/>
                        <a:pt x="1" y="422"/>
                      </a:cubicBezTo>
                      <a:cubicBezTo>
                        <a:pt x="1" y="601"/>
                        <a:pt x="58" y="780"/>
                        <a:pt x="209" y="902"/>
                      </a:cubicBezTo>
                      <a:cubicBezTo>
                        <a:pt x="287" y="1000"/>
                        <a:pt x="412" y="1048"/>
                        <a:pt x="540" y="1048"/>
                      </a:cubicBezTo>
                      <a:cubicBezTo>
                        <a:pt x="600" y="1048"/>
                        <a:pt x="661" y="1037"/>
                        <a:pt x="717" y="1017"/>
                      </a:cubicBezTo>
                      <a:cubicBezTo>
                        <a:pt x="897" y="988"/>
                        <a:pt x="1040" y="809"/>
                        <a:pt x="1076" y="630"/>
                      </a:cubicBezTo>
                      <a:cubicBezTo>
                        <a:pt x="1076" y="573"/>
                        <a:pt x="1076" y="508"/>
                        <a:pt x="1040" y="451"/>
                      </a:cubicBezTo>
                      <a:cubicBezTo>
                        <a:pt x="1011" y="272"/>
                        <a:pt x="897" y="150"/>
                        <a:pt x="746" y="64"/>
                      </a:cubicBezTo>
                      <a:cubicBezTo>
                        <a:pt x="652" y="28"/>
                        <a:pt x="548" y="1"/>
                        <a:pt x="446" y="1"/>
                      </a:cubicBezTo>
                      <a:close/>
                    </a:path>
                  </a:pathLst>
                </a:custGeom>
                <a:solidFill>
                  <a:srgbClr val="F7D79F"/>
                </a:solidFill>
                <a:ln w="3050" cap="rnd" cmpd="sng">
                  <a:solidFill>
                    <a:srgbClr val="28481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17" name="Google Shape;4017;p25"/>
                <p:cNvSpPr/>
                <p:nvPr/>
              </p:nvSpPr>
              <p:spPr>
                <a:xfrm rot="5400000" flipH="1">
                  <a:off x="881987" y="370854"/>
                  <a:ext cx="40684" cy="379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6" h="863" extrusionOk="0">
                      <a:moveTo>
                        <a:pt x="418" y="1"/>
                      </a:moveTo>
                      <a:cubicBezTo>
                        <a:pt x="331" y="1"/>
                        <a:pt x="247" y="22"/>
                        <a:pt x="180" y="89"/>
                      </a:cubicBezTo>
                      <a:cubicBezTo>
                        <a:pt x="151" y="118"/>
                        <a:pt x="123" y="146"/>
                        <a:pt x="94" y="175"/>
                      </a:cubicBezTo>
                      <a:cubicBezTo>
                        <a:pt x="1" y="419"/>
                        <a:pt x="123" y="684"/>
                        <a:pt x="331" y="806"/>
                      </a:cubicBezTo>
                      <a:cubicBezTo>
                        <a:pt x="388" y="834"/>
                        <a:pt x="481" y="863"/>
                        <a:pt x="538" y="863"/>
                      </a:cubicBezTo>
                      <a:cubicBezTo>
                        <a:pt x="660" y="863"/>
                        <a:pt x="775" y="777"/>
                        <a:pt x="839" y="684"/>
                      </a:cubicBezTo>
                      <a:cubicBezTo>
                        <a:pt x="897" y="598"/>
                        <a:pt x="925" y="476"/>
                        <a:pt x="897" y="354"/>
                      </a:cubicBezTo>
                      <a:cubicBezTo>
                        <a:pt x="897" y="268"/>
                        <a:pt x="868" y="211"/>
                        <a:pt x="811" y="146"/>
                      </a:cubicBezTo>
                      <a:cubicBezTo>
                        <a:pt x="746" y="89"/>
                        <a:pt x="689" y="60"/>
                        <a:pt x="632" y="32"/>
                      </a:cubicBezTo>
                      <a:cubicBezTo>
                        <a:pt x="564" y="15"/>
                        <a:pt x="490" y="1"/>
                        <a:pt x="418" y="1"/>
                      </a:cubicBezTo>
                      <a:close/>
                    </a:path>
                  </a:pathLst>
                </a:custGeom>
                <a:solidFill>
                  <a:srgbClr val="F7D79F"/>
                </a:solidFill>
                <a:ln w="3050" cap="rnd" cmpd="sng">
                  <a:solidFill>
                    <a:srgbClr val="28481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018" name="Google Shape;4018;p25"/>
              <p:cNvSpPr/>
              <p:nvPr/>
            </p:nvSpPr>
            <p:spPr>
              <a:xfrm flipH="1">
                <a:off x="336320" y="2244357"/>
                <a:ext cx="73415" cy="69337"/>
              </a:xfrm>
              <a:custGeom>
                <a:avLst/>
                <a:gdLst/>
                <a:ahLst/>
                <a:cxnLst/>
                <a:rect l="l" t="t" r="r" b="b"/>
                <a:pathLst>
                  <a:path w="1671" h="1578" fill="none" extrusionOk="0">
                    <a:moveTo>
                      <a:pt x="302" y="237"/>
                    </a:moveTo>
                    <a:cubicBezTo>
                      <a:pt x="122" y="417"/>
                      <a:pt x="1" y="682"/>
                      <a:pt x="1" y="954"/>
                    </a:cubicBezTo>
                    <a:cubicBezTo>
                      <a:pt x="1" y="1011"/>
                      <a:pt x="1" y="1105"/>
                      <a:pt x="29" y="1162"/>
                    </a:cubicBezTo>
                    <a:cubicBezTo>
                      <a:pt x="58" y="1255"/>
                      <a:pt x="122" y="1312"/>
                      <a:pt x="208" y="1341"/>
                    </a:cubicBezTo>
                    <a:cubicBezTo>
                      <a:pt x="416" y="1520"/>
                      <a:pt x="660" y="1578"/>
                      <a:pt x="925" y="1578"/>
                    </a:cubicBezTo>
                    <a:cubicBezTo>
                      <a:pt x="1018" y="1578"/>
                      <a:pt x="1076" y="1578"/>
                      <a:pt x="1162" y="1549"/>
                    </a:cubicBezTo>
                    <a:cubicBezTo>
                      <a:pt x="1462" y="1463"/>
                      <a:pt x="1670" y="1162"/>
                      <a:pt x="1670" y="861"/>
                    </a:cubicBezTo>
                    <a:cubicBezTo>
                      <a:pt x="1670" y="538"/>
                      <a:pt x="1462" y="237"/>
                      <a:pt x="1197" y="116"/>
                    </a:cubicBezTo>
                    <a:cubicBezTo>
                      <a:pt x="896" y="1"/>
                      <a:pt x="538" y="58"/>
                      <a:pt x="302" y="237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9" name="Google Shape;4019;p25"/>
              <p:cNvSpPr/>
              <p:nvPr/>
            </p:nvSpPr>
            <p:spPr>
              <a:xfrm flipH="1">
                <a:off x="110625" y="61921"/>
                <a:ext cx="275516" cy="363428"/>
              </a:xfrm>
              <a:custGeom>
                <a:avLst/>
                <a:gdLst/>
                <a:ahLst/>
                <a:cxnLst/>
                <a:rect l="l" t="t" r="r" b="b"/>
                <a:pathLst>
                  <a:path w="6271" h="8271" fill="none" extrusionOk="0">
                    <a:moveTo>
                      <a:pt x="1641" y="8270"/>
                    </a:moveTo>
                    <a:cubicBezTo>
                      <a:pt x="2716" y="6866"/>
                      <a:pt x="4328" y="5913"/>
                      <a:pt x="6091" y="5640"/>
                    </a:cubicBezTo>
                    <a:cubicBezTo>
                      <a:pt x="6271" y="5225"/>
                      <a:pt x="6091" y="4744"/>
                      <a:pt x="5884" y="4329"/>
                    </a:cubicBezTo>
                    <a:cubicBezTo>
                      <a:pt x="5848" y="4271"/>
                      <a:pt x="5819" y="4178"/>
                      <a:pt x="5762" y="4150"/>
                    </a:cubicBezTo>
                    <a:cubicBezTo>
                      <a:pt x="5669" y="4121"/>
                      <a:pt x="5554" y="4150"/>
                      <a:pt x="5461" y="4207"/>
                    </a:cubicBezTo>
                    <a:cubicBezTo>
                      <a:pt x="4207" y="4866"/>
                      <a:pt x="3282" y="5497"/>
                      <a:pt x="2121" y="6328"/>
                    </a:cubicBezTo>
                    <a:cubicBezTo>
                      <a:pt x="3103" y="4300"/>
                      <a:pt x="3913" y="2867"/>
                      <a:pt x="4809" y="688"/>
                    </a:cubicBezTo>
                    <a:cubicBezTo>
                      <a:pt x="4479" y="387"/>
                      <a:pt x="4092" y="151"/>
                      <a:pt x="3669" y="0"/>
                    </a:cubicBezTo>
                    <a:cubicBezTo>
                      <a:pt x="2745" y="1849"/>
                      <a:pt x="1999" y="3970"/>
                      <a:pt x="1254" y="5913"/>
                    </a:cubicBezTo>
                    <a:cubicBezTo>
                      <a:pt x="1519" y="4508"/>
                      <a:pt x="1612" y="2924"/>
                      <a:pt x="1727" y="1462"/>
                    </a:cubicBezTo>
                    <a:cubicBezTo>
                      <a:pt x="1132" y="1520"/>
                      <a:pt x="566" y="1641"/>
                      <a:pt x="0" y="1821"/>
                    </a:cubicBezTo>
                    <a:cubicBezTo>
                      <a:pt x="150" y="3763"/>
                      <a:pt x="265" y="5733"/>
                      <a:pt x="330" y="7675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0" name="Google Shape;4020;p25"/>
              <p:cNvSpPr/>
              <p:nvPr/>
            </p:nvSpPr>
            <p:spPr>
              <a:xfrm flipH="1">
                <a:off x="325995" y="301877"/>
                <a:ext cx="35280" cy="102380"/>
              </a:xfrm>
              <a:custGeom>
                <a:avLst/>
                <a:gdLst/>
                <a:ahLst/>
                <a:cxnLst/>
                <a:rect l="l" t="t" r="r" b="b"/>
                <a:pathLst>
                  <a:path w="803" h="2330" fill="none" extrusionOk="0">
                    <a:moveTo>
                      <a:pt x="803" y="0"/>
                    </a:moveTo>
                    <a:cubicBezTo>
                      <a:pt x="566" y="781"/>
                      <a:pt x="330" y="1555"/>
                      <a:pt x="0" y="2329"/>
                    </a:cubicBezTo>
                  </a:path>
                </a:pathLst>
              </a:custGeom>
              <a:solidFill>
                <a:srgbClr val="7FAA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1" name="Google Shape;4021;p25"/>
              <p:cNvSpPr/>
              <p:nvPr/>
            </p:nvSpPr>
            <p:spPr>
              <a:xfrm flipH="1">
                <a:off x="281269" y="316334"/>
                <a:ext cx="55138" cy="101150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2302" fill="none" extrusionOk="0">
                    <a:moveTo>
                      <a:pt x="1254" y="1"/>
                    </a:moveTo>
                    <a:cubicBezTo>
                      <a:pt x="925" y="717"/>
                      <a:pt x="416" y="1613"/>
                      <a:pt x="0" y="2301"/>
                    </a:cubicBezTo>
                  </a:path>
                </a:pathLst>
              </a:custGeom>
              <a:solidFill>
                <a:srgbClr val="7FAA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2" name="Google Shape;4022;p25"/>
              <p:cNvSpPr/>
              <p:nvPr/>
            </p:nvSpPr>
            <p:spPr>
              <a:xfrm flipH="1">
                <a:off x="308684" y="395074"/>
                <a:ext cx="283381" cy="512999"/>
              </a:xfrm>
              <a:custGeom>
                <a:avLst/>
                <a:gdLst/>
                <a:ahLst/>
                <a:cxnLst/>
                <a:rect l="l" t="t" r="r" b="b"/>
                <a:pathLst>
                  <a:path w="6450" h="11675" fill="none" extrusionOk="0">
                    <a:moveTo>
                      <a:pt x="2265" y="11560"/>
                    </a:moveTo>
                    <a:cubicBezTo>
                      <a:pt x="2179" y="11674"/>
                      <a:pt x="2000" y="11674"/>
                      <a:pt x="1849" y="11674"/>
                    </a:cubicBezTo>
                    <a:cubicBezTo>
                      <a:pt x="1462" y="11674"/>
                      <a:pt x="1039" y="11674"/>
                      <a:pt x="681" y="11531"/>
                    </a:cubicBezTo>
                    <a:cubicBezTo>
                      <a:pt x="294" y="11380"/>
                      <a:pt x="0" y="11022"/>
                      <a:pt x="0" y="10635"/>
                    </a:cubicBezTo>
                    <a:cubicBezTo>
                      <a:pt x="0" y="10391"/>
                      <a:pt x="115" y="10184"/>
                      <a:pt x="208" y="9976"/>
                    </a:cubicBezTo>
                    <a:cubicBezTo>
                      <a:pt x="1878" y="6722"/>
                      <a:pt x="3404" y="3376"/>
                      <a:pt x="4837" y="0"/>
                    </a:cubicBezTo>
                    <a:cubicBezTo>
                      <a:pt x="5339" y="330"/>
                      <a:pt x="5877" y="566"/>
                      <a:pt x="6450" y="717"/>
                    </a:cubicBezTo>
                    <a:cubicBezTo>
                      <a:pt x="5762" y="2272"/>
                      <a:pt x="5074" y="3791"/>
                      <a:pt x="4357" y="5318"/>
                    </a:cubicBezTo>
                    <a:cubicBezTo>
                      <a:pt x="3519" y="7231"/>
                      <a:pt x="2623" y="9166"/>
                      <a:pt x="2387" y="11230"/>
                    </a:cubicBezTo>
                    <a:cubicBezTo>
                      <a:pt x="2358" y="11352"/>
                      <a:pt x="2358" y="11466"/>
                      <a:pt x="2265" y="1156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3" name="Google Shape;4023;p25"/>
              <p:cNvSpPr/>
              <p:nvPr/>
            </p:nvSpPr>
            <p:spPr>
              <a:xfrm flipH="1">
                <a:off x="320634" y="422756"/>
                <a:ext cx="194325" cy="489404"/>
              </a:xfrm>
              <a:custGeom>
                <a:avLst/>
                <a:gdLst/>
                <a:ahLst/>
                <a:cxnLst/>
                <a:rect l="l" t="t" r="r" b="b"/>
                <a:pathLst>
                  <a:path w="4423" h="11138" fill="none" extrusionOk="0">
                    <a:moveTo>
                      <a:pt x="4423" y="1"/>
                    </a:moveTo>
                    <a:cubicBezTo>
                      <a:pt x="3319" y="2445"/>
                      <a:pt x="2244" y="4810"/>
                      <a:pt x="1140" y="7253"/>
                    </a:cubicBezTo>
                    <a:cubicBezTo>
                      <a:pt x="603" y="8479"/>
                      <a:pt x="1" y="9790"/>
                      <a:pt x="37" y="11137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4" name="Google Shape;4024;p25"/>
              <p:cNvSpPr/>
              <p:nvPr/>
            </p:nvSpPr>
            <p:spPr>
              <a:xfrm flipH="1">
                <a:off x="456965" y="686352"/>
                <a:ext cx="56413" cy="124702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2838" fill="none" extrusionOk="0">
                    <a:moveTo>
                      <a:pt x="1284" y="0"/>
                    </a:moveTo>
                    <a:cubicBezTo>
                      <a:pt x="803" y="925"/>
                      <a:pt x="388" y="1885"/>
                      <a:pt x="1" y="2838"/>
                    </a:cubicBezTo>
                  </a:path>
                </a:pathLst>
              </a:custGeom>
              <a:solidFill>
                <a:srgbClr val="7FAA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5" name="Google Shape;4025;p25"/>
              <p:cNvSpPr/>
              <p:nvPr/>
            </p:nvSpPr>
            <p:spPr>
              <a:xfrm rot="-5400000">
                <a:off x="335947" y="391278"/>
                <a:ext cx="34357" cy="84101"/>
              </a:xfrm>
              <a:custGeom>
                <a:avLst/>
                <a:gdLst/>
                <a:ahLst/>
                <a:cxnLst/>
                <a:rect l="l" t="t" r="r" b="b"/>
                <a:pathLst>
                  <a:path w="782" h="1914" fill="none" extrusionOk="0">
                    <a:moveTo>
                      <a:pt x="151" y="36"/>
                    </a:moveTo>
                    <a:cubicBezTo>
                      <a:pt x="179" y="0"/>
                      <a:pt x="179" y="0"/>
                      <a:pt x="208" y="0"/>
                    </a:cubicBezTo>
                    <a:lnTo>
                      <a:pt x="602" y="0"/>
                    </a:lnTo>
                    <a:cubicBezTo>
                      <a:pt x="423" y="538"/>
                      <a:pt x="452" y="1197"/>
                      <a:pt x="781" y="1677"/>
                    </a:cubicBezTo>
                    <a:cubicBezTo>
                      <a:pt x="659" y="1706"/>
                      <a:pt x="631" y="1828"/>
                      <a:pt x="602" y="1914"/>
                    </a:cubicBezTo>
                    <a:cubicBezTo>
                      <a:pt x="179" y="1405"/>
                      <a:pt x="0" y="717"/>
                      <a:pt x="122" y="93"/>
                    </a:cubicBezTo>
                    <a:cubicBezTo>
                      <a:pt x="151" y="65"/>
                      <a:pt x="151" y="36"/>
                      <a:pt x="151" y="36"/>
                    </a:cubicBezTo>
                    <a:close/>
                  </a:path>
                </a:pathLst>
              </a:custGeom>
              <a:solidFill>
                <a:srgbClr val="7FAA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6" name="Google Shape;4026;p25"/>
              <p:cNvSpPr/>
              <p:nvPr/>
            </p:nvSpPr>
            <p:spPr>
              <a:xfrm flipH="1">
                <a:off x="-13031" y="2014973"/>
                <a:ext cx="278435" cy="516101"/>
              </a:xfrm>
              <a:custGeom>
                <a:avLst/>
                <a:gdLst/>
                <a:ahLst/>
                <a:cxnLst/>
                <a:rect l="l" t="t" r="r" b="b"/>
                <a:pathLst>
                  <a:path w="6092" h="11292" extrusionOk="0">
                    <a:moveTo>
                      <a:pt x="151" y="0"/>
                    </a:moveTo>
                    <a:cubicBezTo>
                      <a:pt x="151" y="36"/>
                      <a:pt x="122" y="36"/>
                      <a:pt x="122" y="65"/>
                    </a:cubicBezTo>
                    <a:cubicBezTo>
                      <a:pt x="0" y="631"/>
                      <a:pt x="122" y="1254"/>
                      <a:pt x="481" y="1763"/>
                    </a:cubicBezTo>
                    <a:cubicBezTo>
                      <a:pt x="301" y="1971"/>
                      <a:pt x="208" y="2243"/>
                      <a:pt x="151" y="2480"/>
                    </a:cubicBezTo>
                    <a:cubicBezTo>
                      <a:pt x="29" y="3082"/>
                      <a:pt x="151" y="3705"/>
                      <a:pt x="273" y="4300"/>
                    </a:cubicBezTo>
                    <a:cubicBezTo>
                      <a:pt x="273" y="4325"/>
                      <a:pt x="287" y="4347"/>
                      <a:pt x="306" y="4347"/>
                    </a:cubicBezTo>
                    <a:cubicBezTo>
                      <a:pt x="314" y="4347"/>
                      <a:pt x="322" y="4344"/>
                      <a:pt x="330" y="4336"/>
                    </a:cubicBezTo>
                    <a:cubicBezTo>
                      <a:pt x="481" y="4214"/>
                      <a:pt x="595" y="4092"/>
                      <a:pt x="717" y="3913"/>
                    </a:cubicBezTo>
                    <a:cubicBezTo>
                      <a:pt x="896" y="4271"/>
                      <a:pt x="1104" y="4629"/>
                      <a:pt x="1283" y="4988"/>
                    </a:cubicBezTo>
                    <a:cubicBezTo>
                      <a:pt x="1584" y="5618"/>
                      <a:pt x="1735" y="6335"/>
                      <a:pt x="1706" y="7052"/>
                    </a:cubicBezTo>
                    <a:cubicBezTo>
                      <a:pt x="1642" y="8098"/>
                      <a:pt x="1226" y="9202"/>
                      <a:pt x="1642" y="10183"/>
                    </a:cubicBezTo>
                    <a:cubicBezTo>
                      <a:pt x="1914" y="10814"/>
                      <a:pt x="2566" y="11258"/>
                      <a:pt x="3254" y="11287"/>
                    </a:cubicBezTo>
                    <a:cubicBezTo>
                      <a:pt x="3296" y="11290"/>
                      <a:pt x="3339" y="11291"/>
                      <a:pt x="3382" y="11291"/>
                    </a:cubicBezTo>
                    <a:cubicBezTo>
                      <a:pt x="4250" y="11291"/>
                      <a:pt x="5245" y="10683"/>
                      <a:pt x="5648" y="9918"/>
                    </a:cubicBezTo>
                    <a:cubicBezTo>
                      <a:pt x="6063" y="9108"/>
                      <a:pt x="6092" y="8155"/>
                      <a:pt x="5970" y="7231"/>
                    </a:cubicBezTo>
                    <a:cubicBezTo>
                      <a:pt x="5676" y="5231"/>
                      <a:pt x="4358" y="3375"/>
                      <a:pt x="2781" y="2121"/>
                    </a:cubicBezTo>
                    <a:cubicBezTo>
                      <a:pt x="2659" y="2035"/>
                      <a:pt x="2537" y="1942"/>
                      <a:pt x="2387" y="1885"/>
                    </a:cubicBezTo>
                    <a:cubicBezTo>
                      <a:pt x="2566" y="1827"/>
                      <a:pt x="2716" y="1734"/>
                      <a:pt x="2838" y="1612"/>
                    </a:cubicBezTo>
                    <a:cubicBezTo>
                      <a:pt x="2867" y="1584"/>
                      <a:pt x="2867" y="1526"/>
                      <a:pt x="2810" y="1526"/>
                    </a:cubicBezTo>
                    <a:cubicBezTo>
                      <a:pt x="2349" y="1499"/>
                      <a:pt x="1889" y="1195"/>
                      <a:pt x="1435" y="1195"/>
                    </a:cubicBezTo>
                    <a:cubicBezTo>
                      <a:pt x="1416" y="1195"/>
                      <a:pt x="1396" y="1196"/>
                      <a:pt x="1376" y="1197"/>
                    </a:cubicBezTo>
                    <a:cubicBezTo>
                      <a:pt x="1104" y="1225"/>
                      <a:pt x="868" y="1347"/>
                      <a:pt x="688" y="1526"/>
                    </a:cubicBezTo>
                    <a:cubicBezTo>
                      <a:pt x="452" y="1046"/>
                      <a:pt x="452" y="480"/>
                      <a:pt x="595" y="0"/>
                    </a:cubicBezTo>
                    <a:close/>
                  </a:path>
                </a:pathLst>
              </a:custGeom>
              <a:solidFill>
                <a:srgbClr val="F39D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7" name="Google Shape;4027;p25"/>
              <p:cNvSpPr/>
              <p:nvPr/>
            </p:nvSpPr>
            <p:spPr>
              <a:xfrm flipH="1">
                <a:off x="18414" y="2092897"/>
                <a:ext cx="245664" cy="434015"/>
              </a:xfrm>
              <a:custGeom>
                <a:avLst/>
                <a:gdLst/>
                <a:ahLst/>
                <a:cxnLst/>
                <a:rect l="l" t="t" r="r" b="b"/>
                <a:pathLst>
                  <a:path w="5375" h="9496" fill="none" extrusionOk="0">
                    <a:moveTo>
                      <a:pt x="0" y="2057"/>
                    </a:moveTo>
                    <a:cubicBezTo>
                      <a:pt x="179" y="2416"/>
                      <a:pt x="387" y="2745"/>
                      <a:pt x="566" y="3104"/>
                    </a:cubicBezTo>
                    <a:cubicBezTo>
                      <a:pt x="867" y="3763"/>
                      <a:pt x="1018" y="4480"/>
                      <a:pt x="989" y="5196"/>
                    </a:cubicBezTo>
                    <a:cubicBezTo>
                      <a:pt x="925" y="6242"/>
                      <a:pt x="509" y="7346"/>
                      <a:pt x="925" y="8299"/>
                    </a:cubicBezTo>
                    <a:cubicBezTo>
                      <a:pt x="1226" y="8930"/>
                      <a:pt x="1856" y="9374"/>
                      <a:pt x="2537" y="9439"/>
                    </a:cubicBezTo>
                    <a:cubicBezTo>
                      <a:pt x="3433" y="9496"/>
                      <a:pt x="4508" y="8865"/>
                      <a:pt x="4931" y="8034"/>
                    </a:cubicBezTo>
                    <a:cubicBezTo>
                      <a:pt x="5346" y="7224"/>
                      <a:pt x="5375" y="6271"/>
                      <a:pt x="5260" y="5375"/>
                    </a:cubicBezTo>
                    <a:cubicBezTo>
                      <a:pt x="4959" y="3347"/>
                      <a:pt x="3676" y="1491"/>
                      <a:pt x="2064" y="237"/>
                    </a:cubicBezTo>
                    <a:cubicBezTo>
                      <a:pt x="1942" y="151"/>
                      <a:pt x="1820" y="58"/>
                      <a:pt x="1706" y="1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8" name="Google Shape;4028;p25"/>
              <p:cNvSpPr/>
              <p:nvPr/>
            </p:nvSpPr>
            <p:spPr>
              <a:xfrm flipH="1">
                <a:off x="164486" y="2061453"/>
                <a:ext cx="131036" cy="144839"/>
              </a:xfrm>
              <a:custGeom>
                <a:avLst/>
                <a:gdLst/>
                <a:ahLst/>
                <a:cxnLst/>
                <a:rect l="l" t="t" r="r" b="b"/>
                <a:pathLst>
                  <a:path w="2867" h="3169" fill="none" extrusionOk="0">
                    <a:moveTo>
                      <a:pt x="452" y="567"/>
                    </a:moveTo>
                    <a:cubicBezTo>
                      <a:pt x="272" y="775"/>
                      <a:pt x="179" y="1047"/>
                      <a:pt x="122" y="1312"/>
                    </a:cubicBezTo>
                    <a:cubicBezTo>
                      <a:pt x="0" y="1914"/>
                      <a:pt x="151" y="2509"/>
                      <a:pt x="244" y="3104"/>
                    </a:cubicBezTo>
                    <a:cubicBezTo>
                      <a:pt x="244" y="3168"/>
                      <a:pt x="301" y="3168"/>
                      <a:pt x="330" y="3168"/>
                    </a:cubicBezTo>
                    <a:cubicBezTo>
                      <a:pt x="631" y="2896"/>
                      <a:pt x="867" y="2537"/>
                      <a:pt x="932" y="2122"/>
                    </a:cubicBezTo>
                    <a:cubicBezTo>
                      <a:pt x="932" y="2093"/>
                      <a:pt x="989" y="2065"/>
                      <a:pt x="1018" y="2093"/>
                    </a:cubicBezTo>
                    <a:cubicBezTo>
                      <a:pt x="1197" y="2301"/>
                      <a:pt x="1319" y="2509"/>
                      <a:pt x="1433" y="2745"/>
                    </a:cubicBezTo>
                    <a:cubicBezTo>
                      <a:pt x="1469" y="2781"/>
                      <a:pt x="1527" y="2781"/>
                      <a:pt x="1527" y="2717"/>
                    </a:cubicBezTo>
                    <a:cubicBezTo>
                      <a:pt x="1584" y="2272"/>
                      <a:pt x="1555" y="1821"/>
                      <a:pt x="1405" y="1405"/>
                    </a:cubicBezTo>
                    <a:cubicBezTo>
                      <a:pt x="1405" y="1377"/>
                      <a:pt x="1433" y="1312"/>
                      <a:pt x="1469" y="1348"/>
                    </a:cubicBezTo>
                    <a:cubicBezTo>
                      <a:pt x="1856" y="1405"/>
                      <a:pt x="2243" y="1642"/>
                      <a:pt x="2602" y="1556"/>
                    </a:cubicBezTo>
                    <a:cubicBezTo>
                      <a:pt x="2659" y="1556"/>
                      <a:pt x="2659" y="1491"/>
                      <a:pt x="2630" y="1463"/>
                    </a:cubicBezTo>
                    <a:lnTo>
                      <a:pt x="2007" y="839"/>
                    </a:lnTo>
                    <a:cubicBezTo>
                      <a:pt x="1971" y="810"/>
                      <a:pt x="1971" y="746"/>
                      <a:pt x="2035" y="746"/>
                    </a:cubicBezTo>
                    <a:cubicBezTo>
                      <a:pt x="2329" y="746"/>
                      <a:pt x="2602" y="631"/>
                      <a:pt x="2809" y="416"/>
                    </a:cubicBezTo>
                    <a:cubicBezTo>
                      <a:pt x="2867" y="388"/>
                      <a:pt x="2838" y="330"/>
                      <a:pt x="2781" y="330"/>
                    </a:cubicBezTo>
                    <a:cubicBezTo>
                      <a:pt x="2301" y="302"/>
                      <a:pt x="1856" y="1"/>
                      <a:pt x="1347" y="29"/>
                    </a:cubicBezTo>
                    <a:cubicBezTo>
                      <a:pt x="1075" y="29"/>
                      <a:pt x="839" y="151"/>
                      <a:pt x="659" y="330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9" name="Google Shape;4029;p25"/>
              <p:cNvSpPr/>
              <p:nvPr/>
            </p:nvSpPr>
            <p:spPr>
              <a:xfrm flipH="1">
                <a:off x="261107" y="2006746"/>
                <a:ext cx="35741" cy="87525"/>
              </a:xfrm>
              <a:custGeom>
                <a:avLst/>
                <a:gdLst/>
                <a:ahLst/>
                <a:cxnLst/>
                <a:rect l="l" t="t" r="r" b="b"/>
                <a:pathLst>
                  <a:path w="782" h="1915" fill="none" extrusionOk="0">
                    <a:moveTo>
                      <a:pt x="151" y="37"/>
                    </a:moveTo>
                    <a:cubicBezTo>
                      <a:pt x="180" y="1"/>
                      <a:pt x="180" y="1"/>
                      <a:pt x="208" y="1"/>
                    </a:cubicBezTo>
                    <a:lnTo>
                      <a:pt x="602" y="1"/>
                    </a:lnTo>
                    <a:cubicBezTo>
                      <a:pt x="423" y="538"/>
                      <a:pt x="452" y="1198"/>
                      <a:pt x="782" y="1649"/>
                    </a:cubicBezTo>
                    <a:cubicBezTo>
                      <a:pt x="660" y="1706"/>
                      <a:pt x="631" y="1828"/>
                      <a:pt x="602" y="1914"/>
                    </a:cubicBezTo>
                    <a:cubicBezTo>
                      <a:pt x="180" y="1405"/>
                      <a:pt x="0" y="717"/>
                      <a:pt x="122" y="65"/>
                    </a:cubicBezTo>
                    <a:cubicBezTo>
                      <a:pt x="151" y="65"/>
                      <a:pt x="151" y="37"/>
                      <a:pt x="151" y="37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0" name="Google Shape;4030;p25"/>
              <p:cNvSpPr/>
              <p:nvPr/>
            </p:nvSpPr>
            <p:spPr>
              <a:xfrm flipH="1">
                <a:off x="160238" y="2405374"/>
                <a:ext cx="54709" cy="87479"/>
              </a:xfrm>
              <a:custGeom>
                <a:avLst/>
                <a:gdLst/>
                <a:ahLst/>
                <a:cxnLst/>
                <a:rect l="l" t="t" r="r" b="b"/>
                <a:pathLst>
                  <a:path w="1197" h="1914" fill="none" extrusionOk="0">
                    <a:moveTo>
                      <a:pt x="566" y="179"/>
                    </a:moveTo>
                    <a:cubicBezTo>
                      <a:pt x="538" y="93"/>
                      <a:pt x="452" y="0"/>
                      <a:pt x="358" y="0"/>
                    </a:cubicBezTo>
                    <a:cubicBezTo>
                      <a:pt x="272" y="0"/>
                      <a:pt x="179" y="58"/>
                      <a:pt x="151" y="122"/>
                    </a:cubicBezTo>
                    <a:cubicBezTo>
                      <a:pt x="93" y="208"/>
                      <a:pt x="65" y="301"/>
                      <a:pt x="65" y="359"/>
                    </a:cubicBezTo>
                    <a:cubicBezTo>
                      <a:pt x="0" y="867"/>
                      <a:pt x="179" y="1376"/>
                      <a:pt x="538" y="1735"/>
                    </a:cubicBezTo>
                    <a:cubicBezTo>
                      <a:pt x="631" y="1820"/>
                      <a:pt x="745" y="1885"/>
                      <a:pt x="867" y="1914"/>
                    </a:cubicBezTo>
                    <a:cubicBezTo>
                      <a:pt x="960" y="1914"/>
                      <a:pt x="1104" y="1849"/>
                      <a:pt x="1139" y="1763"/>
                    </a:cubicBezTo>
                    <a:cubicBezTo>
                      <a:pt x="1197" y="1641"/>
                      <a:pt x="1104" y="1491"/>
                      <a:pt x="1046" y="1376"/>
                    </a:cubicBezTo>
                    <a:cubicBezTo>
                      <a:pt x="925" y="1197"/>
                      <a:pt x="810" y="1018"/>
                      <a:pt x="745" y="810"/>
                    </a:cubicBezTo>
                    <a:cubicBezTo>
                      <a:pt x="688" y="595"/>
                      <a:pt x="688" y="359"/>
                      <a:pt x="566" y="179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1" name="Google Shape;4031;p25"/>
              <p:cNvSpPr/>
              <p:nvPr/>
            </p:nvSpPr>
            <p:spPr>
              <a:xfrm rot="1430952" flipH="1">
                <a:off x="1077053" y="624914"/>
                <a:ext cx="278436" cy="516102"/>
              </a:xfrm>
              <a:custGeom>
                <a:avLst/>
                <a:gdLst/>
                <a:ahLst/>
                <a:cxnLst/>
                <a:rect l="l" t="t" r="r" b="b"/>
                <a:pathLst>
                  <a:path w="6092" h="11292" extrusionOk="0">
                    <a:moveTo>
                      <a:pt x="151" y="0"/>
                    </a:moveTo>
                    <a:cubicBezTo>
                      <a:pt x="151" y="36"/>
                      <a:pt x="122" y="36"/>
                      <a:pt x="122" y="65"/>
                    </a:cubicBezTo>
                    <a:cubicBezTo>
                      <a:pt x="0" y="631"/>
                      <a:pt x="122" y="1254"/>
                      <a:pt x="481" y="1763"/>
                    </a:cubicBezTo>
                    <a:cubicBezTo>
                      <a:pt x="301" y="1971"/>
                      <a:pt x="208" y="2243"/>
                      <a:pt x="151" y="2480"/>
                    </a:cubicBezTo>
                    <a:cubicBezTo>
                      <a:pt x="29" y="3082"/>
                      <a:pt x="151" y="3705"/>
                      <a:pt x="273" y="4300"/>
                    </a:cubicBezTo>
                    <a:cubicBezTo>
                      <a:pt x="273" y="4325"/>
                      <a:pt x="287" y="4347"/>
                      <a:pt x="306" y="4347"/>
                    </a:cubicBezTo>
                    <a:cubicBezTo>
                      <a:pt x="314" y="4347"/>
                      <a:pt x="322" y="4344"/>
                      <a:pt x="330" y="4336"/>
                    </a:cubicBezTo>
                    <a:cubicBezTo>
                      <a:pt x="481" y="4214"/>
                      <a:pt x="595" y="4092"/>
                      <a:pt x="717" y="3913"/>
                    </a:cubicBezTo>
                    <a:cubicBezTo>
                      <a:pt x="896" y="4271"/>
                      <a:pt x="1104" y="4629"/>
                      <a:pt x="1283" y="4988"/>
                    </a:cubicBezTo>
                    <a:cubicBezTo>
                      <a:pt x="1584" y="5618"/>
                      <a:pt x="1735" y="6335"/>
                      <a:pt x="1706" y="7052"/>
                    </a:cubicBezTo>
                    <a:cubicBezTo>
                      <a:pt x="1642" y="8098"/>
                      <a:pt x="1226" y="9202"/>
                      <a:pt x="1642" y="10183"/>
                    </a:cubicBezTo>
                    <a:cubicBezTo>
                      <a:pt x="1914" y="10814"/>
                      <a:pt x="2566" y="11258"/>
                      <a:pt x="3254" y="11287"/>
                    </a:cubicBezTo>
                    <a:cubicBezTo>
                      <a:pt x="3296" y="11290"/>
                      <a:pt x="3339" y="11291"/>
                      <a:pt x="3382" y="11291"/>
                    </a:cubicBezTo>
                    <a:cubicBezTo>
                      <a:pt x="4250" y="11291"/>
                      <a:pt x="5245" y="10683"/>
                      <a:pt x="5648" y="9918"/>
                    </a:cubicBezTo>
                    <a:cubicBezTo>
                      <a:pt x="6063" y="9108"/>
                      <a:pt x="6092" y="8155"/>
                      <a:pt x="5970" y="7231"/>
                    </a:cubicBezTo>
                    <a:cubicBezTo>
                      <a:pt x="5676" y="5231"/>
                      <a:pt x="4358" y="3375"/>
                      <a:pt x="2781" y="2121"/>
                    </a:cubicBezTo>
                    <a:cubicBezTo>
                      <a:pt x="2659" y="2035"/>
                      <a:pt x="2537" y="1942"/>
                      <a:pt x="2387" y="1885"/>
                    </a:cubicBezTo>
                    <a:cubicBezTo>
                      <a:pt x="2566" y="1827"/>
                      <a:pt x="2716" y="1734"/>
                      <a:pt x="2838" y="1612"/>
                    </a:cubicBezTo>
                    <a:cubicBezTo>
                      <a:pt x="2867" y="1584"/>
                      <a:pt x="2867" y="1526"/>
                      <a:pt x="2810" y="1526"/>
                    </a:cubicBezTo>
                    <a:cubicBezTo>
                      <a:pt x="2349" y="1499"/>
                      <a:pt x="1889" y="1195"/>
                      <a:pt x="1435" y="1195"/>
                    </a:cubicBezTo>
                    <a:cubicBezTo>
                      <a:pt x="1416" y="1195"/>
                      <a:pt x="1396" y="1196"/>
                      <a:pt x="1376" y="1197"/>
                    </a:cubicBezTo>
                    <a:cubicBezTo>
                      <a:pt x="1104" y="1225"/>
                      <a:pt x="868" y="1347"/>
                      <a:pt x="688" y="1526"/>
                    </a:cubicBezTo>
                    <a:cubicBezTo>
                      <a:pt x="452" y="1046"/>
                      <a:pt x="452" y="480"/>
                      <a:pt x="595" y="0"/>
                    </a:cubicBezTo>
                    <a:close/>
                  </a:path>
                </a:pathLst>
              </a:custGeom>
              <a:solidFill>
                <a:srgbClr val="F39D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2" name="Google Shape;4032;p25"/>
              <p:cNvSpPr/>
              <p:nvPr/>
            </p:nvSpPr>
            <p:spPr>
              <a:xfrm rot="1430952" flipH="1">
                <a:off x="1092300" y="705779"/>
                <a:ext cx="245665" cy="434016"/>
              </a:xfrm>
              <a:custGeom>
                <a:avLst/>
                <a:gdLst/>
                <a:ahLst/>
                <a:cxnLst/>
                <a:rect l="l" t="t" r="r" b="b"/>
                <a:pathLst>
                  <a:path w="5375" h="9496" fill="none" extrusionOk="0">
                    <a:moveTo>
                      <a:pt x="0" y="2057"/>
                    </a:moveTo>
                    <a:cubicBezTo>
                      <a:pt x="179" y="2416"/>
                      <a:pt x="387" y="2745"/>
                      <a:pt x="566" y="3104"/>
                    </a:cubicBezTo>
                    <a:cubicBezTo>
                      <a:pt x="867" y="3763"/>
                      <a:pt x="1018" y="4480"/>
                      <a:pt x="989" y="5196"/>
                    </a:cubicBezTo>
                    <a:cubicBezTo>
                      <a:pt x="925" y="6242"/>
                      <a:pt x="509" y="7346"/>
                      <a:pt x="925" y="8299"/>
                    </a:cubicBezTo>
                    <a:cubicBezTo>
                      <a:pt x="1226" y="8930"/>
                      <a:pt x="1856" y="9374"/>
                      <a:pt x="2537" y="9439"/>
                    </a:cubicBezTo>
                    <a:cubicBezTo>
                      <a:pt x="3433" y="9496"/>
                      <a:pt x="4508" y="8865"/>
                      <a:pt x="4931" y="8034"/>
                    </a:cubicBezTo>
                    <a:cubicBezTo>
                      <a:pt x="5346" y="7224"/>
                      <a:pt x="5375" y="6271"/>
                      <a:pt x="5260" y="5375"/>
                    </a:cubicBezTo>
                    <a:cubicBezTo>
                      <a:pt x="4959" y="3347"/>
                      <a:pt x="3676" y="1491"/>
                      <a:pt x="2064" y="237"/>
                    </a:cubicBezTo>
                    <a:cubicBezTo>
                      <a:pt x="1942" y="151"/>
                      <a:pt x="1820" y="58"/>
                      <a:pt x="1706" y="1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3" name="Google Shape;4033;p25"/>
              <p:cNvSpPr/>
              <p:nvPr/>
            </p:nvSpPr>
            <p:spPr>
              <a:xfrm rot="1430952" flipH="1">
                <a:off x="1301969" y="725253"/>
                <a:ext cx="131037" cy="144840"/>
              </a:xfrm>
              <a:custGeom>
                <a:avLst/>
                <a:gdLst/>
                <a:ahLst/>
                <a:cxnLst/>
                <a:rect l="l" t="t" r="r" b="b"/>
                <a:pathLst>
                  <a:path w="2867" h="3169" fill="none" extrusionOk="0">
                    <a:moveTo>
                      <a:pt x="452" y="567"/>
                    </a:moveTo>
                    <a:cubicBezTo>
                      <a:pt x="272" y="775"/>
                      <a:pt x="179" y="1047"/>
                      <a:pt x="122" y="1312"/>
                    </a:cubicBezTo>
                    <a:cubicBezTo>
                      <a:pt x="0" y="1914"/>
                      <a:pt x="151" y="2509"/>
                      <a:pt x="244" y="3104"/>
                    </a:cubicBezTo>
                    <a:cubicBezTo>
                      <a:pt x="244" y="3168"/>
                      <a:pt x="301" y="3168"/>
                      <a:pt x="330" y="3168"/>
                    </a:cubicBezTo>
                    <a:cubicBezTo>
                      <a:pt x="631" y="2896"/>
                      <a:pt x="867" y="2537"/>
                      <a:pt x="932" y="2122"/>
                    </a:cubicBezTo>
                    <a:cubicBezTo>
                      <a:pt x="932" y="2093"/>
                      <a:pt x="989" y="2065"/>
                      <a:pt x="1018" y="2093"/>
                    </a:cubicBezTo>
                    <a:cubicBezTo>
                      <a:pt x="1197" y="2301"/>
                      <a:pt x="1319" y="2509"/>
                      <a:pt x="1433" y="2745"/>
                    </a:cubicBezTo>
                    <a:cubicBezTo>
                      <a:pt x="1469" y="2781"/>
                      <a:pt x="1527" y="2781"/>
                      <a:pt x="1527" y="2717"/>
                    </a:cubicBezTo>
                    <a:cubicBezTo>
                      <a:pt x="1584" y="2272"/>
                      <a:pt x="1555" y="1821"/>
                      <a:pt x="1405" y="1405"/>
                    </a:cubicBezTo>
                    <a:cubicBezTo>
                      <a:pt x="1405" y="1377"/>
                      <a:pt x="1433" y="1312"/>
                      <a:pt x="1469" y="1348"/>
                    </a:cubicBezTo>
                    <a:cubicBezTo>
                      <a:pt x="1856" y="1405"/>
                      <a:pt x="2243" y="1642"/>
                      <a:pt x="2602" y="1556"/>
                    </a:cubicBezTo>
                    <a:cubicBezTo>
                      <a:pt x="2659" y="1556"/>
                      <a:pt x="2659" y="1491"/>
                      <a:pt x="2630" y="1463"/>
                    </a:cubicBezTo>
                    <a:lnTo>
                      <a:pt x="2007" y="839"/>
                    </a:lnTo>
                    <a:cubicBezTo>
                      <a:pt x="1971" y="810"/>
                      <a:pt x="1971" y="746"/>
                      <a:pt x="2035" y="746"/>
                    </a:cubicBezTo>
                    <a:cubicBezTo>
                      <a:pt x="2329" y="746"/>
                      <a:pt x="2602" y="631"/>
                      <a:pt x="2809" y="416"/>
                    </a:cubicBezTo>
                    <a:cubicBezTo>
                      <a:pt x="2867" y="388"/>
                      <a:pt x="2838" y="330"/>
                      <a:pt x="2781" y="330"/>
                    </a:cubicBezTo>
                    <a:cubicBezTo>
                      <a:pt x="2301" y="302"/>
                      <a:pt x="1856" y="1"/>
                      <a:pt x="1347" y="29"/>
                    </a:cubicBezTo>
                    <a:cubicBezTo>
                      <a:pt x="1075" y="29"/>
                      <a:pt x="839" y="151"/>
                      <a:pt x="659" y="330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4" name="Google Shape;4034;p25"/>
              <p:cNvSpPr/>
              <p:nvPr/>
            </p:nvSpPr>
            <p:spPr>
              <a:xfrm rot="1430952" flipH="1">
                <a:off x="1428115" y="697465"/>
                <a:ext cx="35741" cy="87525"/>
              </a:xfrm>
              <a:custGeom>
                <a:avLst/>
                <a:gdLst/>
                <a:ahLst/>
                <a:cxnLst/>
                <a:rect l="l" t="t" r="r" b="b"/>
                <a:pathLst>
                  <a:path w="782" h="1915" fill="none" extrusionOk="0">
                    <a:moveTo>
                      <a:pt x="151" y="37"/>
                    </a:moveTo>
                    <a:cubicBezTo>
                      <a:pt x="180" y="1"/>
                      <a:pt x="180" y="1"/>
                      <a:pt x="208" y="1"/>
                    </a:cubicBezTo>
                    <a:lnTo>
                      <a:pt x="602" y="1"/>
                    </a:lnTo>
                    <a:cubicBezTo>
                      <a:pt x="423" y="538"/>
                      <a:pt x="452" y="1198"/>
                      <a:pt x="782" y="1649"/>
                    </a:cubicBezTo>
                    <a:cubicBezTo>
                      <a:pt x="660" y="1706"/>
                      <a:pt x="631" y="1828"/>
                      <a:pt x="602" y="1914"/>
                    </a:cubicBezTo>
                    <a:cubicBezTo>
                      <a:pt x="180" y="1405"/>
                      <a:pt x="0" y="717"/>
                      <a:pt x="122" y="65"/>
                    </a:cubicBezTo>
                    <a:cubicBezTo>
                      <a:pt x="151" y="65"/>
                      <a:pt x="151" y="37"/>
                      <a:pt x="151" y="37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5" name="Google Shape;4035;p25"/>
              <p:cNvSpPr/>
              <p:nvPr/>
            </p:nvSpPr>
            <p:spPr>
              <a:xfrm rot="1430952" flipH="1">
                <a:off x="1173883" y="1025110"/>
                <a:ext cx="54709" cy="87480"/>
              </a:xfrm>
              <a:custGeom>
                <a:avLst/>
                <a:gdLst/>
                <a:ahLst/>
                <a:cxnLst/>
                <a:rect l="l" t="t" r="r" b="b"/>
                <a:pathLst>
                  <a:path w="1197" h="1914" fill="none" extrusionOk="0">
                    <a:moveTo>
                      <a:pt x="566" y="179"/>
                    </a:moveTo>
                    <a:cubicBezTo>
                      <a:pt x="538" y="93"/>
                      <a:pt x="452" y="0"/>
                      <a:pt x="358" y="0"/>
                    </a:cubicBezTo>
                    <a:cubicBezTo>
                      <a:pt x="272" y="0"/>
                      <a:pt x="179" y="58"/>
                      <a:pt x="151" y="122"/>
                    </a:cubicBezTo>
                    <a:cubicBezTo>
                      <a:pt x="93" y="208"/>
                      <a:pt x="65" y="301"/>
                      <a:pt x="65" y="359"/>
                    </a:cubicBezTo>
                    <a:cubicBezTo>
                      <a:pt x="0" y="867"/>
                      <a:pt x="179" y="1376"/>
                      <a:pt x="538" y="1735"/>
                    </a:cubicBezTo>
                    <a:cubicBezTo>
                      <a:pt x="631" y="1820"/>
                      <a:pt x="745" y="1885"/>
                      <a:pt x="867" y="1914"/>
                    </a:cubicBezTo>
                    <a:cubicBezTo>
                      <a:pt x="960" y="1914"/>
                      <a:pt x="1104" y="1849"/>
                      <a:pt x="1139" y="1763"/>
                    </a:cubicBezTo>
                    <a:cubicBezTo>
                      <a:pt x="1197" y="1641"/>
                      <a:pt x="1104" y="1491"/>
                      <a:pt x="1046" y="1376"/>
                    </a:cubicBezTo>
                    <a:cubicBezTo>
                      <a:pt x="925" y="1197"/>
                      <a:pt x="810" y="1018"/>
                      <a:pt x="745" y="810"/>
                    </a:cubicBezTo>
                    <a:cubicBezTo>
                      <a:pt x="688" y="595"/>
                      <a:pt x="688" y="359"/>
                      <a:pt x="566" y="179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6" name="Google Shape;4036;p25"/>
              <p:cNvSpPr/>
              <p:nvPr/>
            </p:nvSpPr>
            <p:spPr>
              <a:xfrm>
                <a:off x="843537" y="575802"/>
                <a:ext cx="261883" cy="250382"/>
              </a:xfrm>
              <a:custGeom>
                <a:avLst/>
                <a:gdLst/>
                <a:ahLst/>
                <a:cxnLst/>
                <a:rect l="l" t="t" r="r" b="b"/>
                <a:pathLst>
                  <a:path w="5670" h="5421" extrusionOk="0">
                    <a:moveTo>
                      <a:pt x="3011" y="0"/>
                    </a:moveTo>
                    <a:cubicBezTo>
                      <a:pt x="2688" y="0"/>
                      <a:pt x="2237" y="93"/>
                      <a:pt x="2029" y="151"/>
                    </a:cubicBezTo>
                    <a:cubicBezTo>
                      <a:pt x="1642" y="273"/>
                      <a:pt x="1398" y="387"/>
                      <a:pt x="1104" y="631"/>
                    </a:cubicBezTo>
                    <a:cubicBezTo>
                      <a:pt x="896" y="746"/>
                      <a:pt x="746" y="925"/>
                      <a:pt x="596" y="1104"/>
                    </a:cubicBezTo>
                    <a:cubicBezTo>
                      <a:pt x="416" y="1312"/>
                      <a:pt x="295" y="1527"/>
                      <a:pt x="180" y="1849"/>
                    </a:cubicBezTo>
                    <a:cubicBezTo>
                      <a:pt x="1" y="2358"/>
                      <a:pt x="87" y="2781"/>
                      <a:pt x="180" y="3225"/>
                    </a:cubicBezTo>
                    <a:cubicBezTo>
                      <a:pt x="295" y="3677"/>
                      <a:pt x="502" y="4092"/>
                      <a:pt x="832" y="4422"/>
                    </a:cubicBezTo>
                    <a:cubicBezTo>
                      <a:pt x="1011" y="4630"/>
                      <a:pt x="1190" y="4809"/>
                      <a:pt x="1434" y="4959"/>
                    </a:cubicBezTo>
                    <a:cubicBezTo>
                      <a:pt x="1902" y="5267"/>
                      <a:pt x="2470" y="5420"/>
                      <a:pt x="3037" y="5420"/>
                    </a:cubicBezTo>
                    <a:cubicBezTo>
                      <a:pt x="3408" y="5420"/>
                      <a:pt x="3779" y="5355"/>
                      <a:pt x="4121" y="5225"/>
                    </a:cubicBezTo>
                    <a:cubicBezTo>
                      <a:pt x="4301" y="5139"/>
                      <a:pt x="4480" y="5045"/>
                      <a:pt x="4659" y="4931"/>
                    </a:cubicBezTo>
                    <a:cubicBezTo>
                      <a:pt x="5311" y="4451"/>
                      <a:pt x="5669" y="3526"/>
                      <a:pt x="5641" y="2745"/>
                    </a:cubicBezTo>
                    <a:cubicBezTo>
                      <a:pt x="5612" y="1971"/>
                      <a:pt x="5225" y="1254"/>
                      <a:pt x="4659" y="717"/>
                    </a:cubicBezTo>
                    <a:cubicBezTo>
                      <a:pt x="4179" y="273"/>
                      <a:pt x="3699" y="29"/>
                      <a:pt x="3011" y="0"/>
                    </a:cubicBezTo>
                    <a:close/>
                  </a:path>
                </a:pathLst>
              </a:custGeom>
              <a:solidFill>
                <a:srgbClr val="FCC1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7" name="Google Shape;4037;p25"/>
              <p:cNvSpPr/>
              <p:nvPr/>
            </p:nvSpPr>
            <p:spPr>
              <a:xfrm>
                <a:off x="827001" y="557928"/>
                <a:ext cx="261837" cy="256572"/>
              </a:xfrm>
              <a:custGeom>
                <a:avLst/>
                <a:gdLst/>
                <a:ahLst/>
                <a:cxnLst/>
                <a:rect l="l" t="t" r="r" b="b"/>
                <a:pathLst>
                  <a:path w="5669" h="5555" fill="none" extrusionOk="0">
                    <a:moveTo>
                      <a:pt x="1398" y="4959"/>
                    </a:moveTo>
                    <a:cubicBezTo>
                      <a:pt x="2179" y="5461"/>
                      <a:pt x="3225" y="5554"/>
                      <a:pt x="4085" y="5225"/>
                    </a:cubicBezTo>
                    <a:cubicBezTo>
                      <a:pt x="4264" y="5139"/>
                      <a:pt x="4479" y="5045"/>
                      <a:pt x="4623" y="4924"/>
                    </a:cubicBezTo>
                    <a:cubicBezTo>
                      <a:pt x="5282" y="4451"/>
                      <a:pt x="5669" y="3526"/>
                      <a:pt x="5612" y="2745"/>
                    </a:cubicBezTo>
                    <a:cubicBezTo>
                      <a:pt x="5583" y="1971"/>
                      <a:pt x="5196" y="1254"/>
                      <a:pt x="4623" y="717"/>
                    </a:cubicBezTo>
                    <a:cubicBezTo>
                      <a:pt x="4150" y="265"/>
                      <a:pt x="3670" y="29"/>
                      <a:pt x="2982" y="29"/>
                    </a:cubicBezTo>
                    <a:cubicBezTo>
                      <a:pt x="2652" y="0"/>
                      <a:pt x="2208" y="86"/>
                      <a:pt x="2000" y="151"/>
                    </a:cubicBezTo>
                    <a:cubicBezTo>
                      <a:pt x="1613" y="265"/>
                      <a:pt x="1369" y="387"/>
                      <a:pt x="1075" y="624"/>
                    </a:cubicBezTo>
                    <a:cubicBezTo>
                      <a:pt x="860" y="774"/>
                      <a:pt x="717" y="925"/>
                      <a:pt x="567" y="1104"/>
                    </a:cubicBezTo>
                    <a:cubicBezTo>
                      <a:pt x="416" y="1312"/>
                      <a:pt x="266" y="1520"/>
                      <a:pt x="144" y="1849"/>
                    </a:cubicBezTo>
                    <a:cubicBezTo>
                      <a:pt x="0" y="2358"/>
                      <a:pt x="58" y="2774"/>
                      <a:pt x="180" y="3225"/>
                    </a:cubicBezTo>
                    <a:cubicBezTo>
                      <a:pt x="266" y="3669"/>
                      <a:pt x="502" y="4092"/>
                      <a:pt x="803" y="4451"/>
                    </a:cubicBezTo>
                    <a:cubicBezTo>
                      <a:pt x="982" y="4630"/>
                      <a:pt x="1161" y="4809"/>
                      <a:pt x="1398" y="4959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8" name="Google Shape;4038;p25"/>
              <p:cNvSpPr/>
              <p:nvPr/>
            </p:nvSpPr>
            <p:spPr>
              <a:xfrm>
                <a:off x="844876" y="580097"/>
                <a:ext cx="224795" cy="206920"/>
              </a:xfrm>
              <a:custGeom>
                <a:avLst/>
                <a:gdLst/>
                <a:ahLst/>
                <a:cxnLst/>
                <a:rect l="l" t="t" r="r" b="b"/>
                <a:pathLst>
                  <a:path w="4867" h="4480" fill="none" extrusionOk="0">
                    <a:moveTo>
                      <a:pt x="2150" y="180"/>
                    </a:moveTo>
                    <a:cubicBezTo>
                      <a:pt x="2208" y="58"/>
                      <a:pt x="2329" y="29"/>
                      <a:pt x="2444" y="0"/>
                    </a:cubicBezTo>
                    <a:cubicBezTo>
                      <a:pt x="2716" y="0"/>
                      <a:pt x="2982" y="58"/>
                      <a:pt x="3161" y="208"/>
                    </a:cubicBezTo>
                    <a:cubicBezTo>
                      <a:pt x="3197" y="237"/>
                      <a:pt x="3225" y="266"/>
                      <a:pt x="3254" y="266"/>
                    </a:cubicBezTo>
                    <a:lnTo>
                      <a:pt x="3311" y="266"/>
                    </a:lnTo>
                    <a:cubicBezTo>
                      <a:pt x="3670" y="323"/>
                      <a:pt x="3999" y="567"/>
                      <a:pt x="4150" y="896"/>
                    </a:cubicBezTo>
                    <a:cubicBezTo>
                      <a:pt x="4565" y="1133"/>
                      <a:pt x="4773" y="1642"/>
                      <a:pt x="4658" y="2086"/>
                    </a:cubicBezTo>
                    <a:cubicBezTo>
                      <a:pt x="4809" y="2236"/>
                      <a:pt x="4866" y="2473"/>
                      <a:pt x="4866" y="2688"/>
                    </a:cubicBezTo>
                    <a:cubicBezTo>
                      <a:pt x="4838" y="2896"/>
                      <a:pt x="4716" y="3103"/>
                      <a:pt x="4537" y="3225"/>
                    </a:cubicBezTo>
                    <a:cubicBezTo>
                      <a:pt x="4508" y="3254"/>
                      <a:pt x="4508" y="3254"/>
                      <a:pt x="4479" y="3283"/>
                    </a:cubicBezTo>
                    <a:cubicBezTo>
                      <a:pt x="4451" y="3311"/>
                      <a:pt x="4451" y="3340"/>
                      <a:pt x="4415" y="3369"/>
                    </a:cubicBezTo>
                    <a:cubicBezTo>
                      <a:pt x="4300" y="3670"/>
                      <a:pt x="3999" y="3877"/>
                      <a:pt x="3670" y="3906"/>
                    </a:cubicBezTo>
                    <a:cubicBezTo>
                      <a:pt x="3641" y="4085"/>
                      <a:pt x="3490" y="4236"/>
                      <a:pt x="3311" y="4329"/>
                    </a:cubicBezTo>
                    <a:cubicBezTo>
                      <a:pt x="3161" y="4386"/>
                      <a:pt x="2953" y="4415"/>
                      <a:pt x="2774" y="4444"/>
                    </a:cubicBezTo>
                    <a:cubicBezTo>
                      <a:pt x="2566" y="4479"/>
                      <a:pt x="2329" y="4479"/>
                      <a:pt x="2208" y="4329"/>
                    </a:cubicBezTo>
                    <a:cubicBezTo>
                      <a:pt x="2150" y="4415"/>
                      <a:pt x="1971" y="4415"/>
                      <a:pt x="1849" y="4386"/>
                    </a:cubicBezTo>
                    <a:cubicBezTo>
                      <a:pt x="1520" y="4329"/>
                      <a:pt x="1226" y="4121"/>
                      <a:pt x="1011" y="3849"/>
                    </a:cubicBezTo>
                    <a:cubicBezTo>
                      <a:pt x="982" y="3820"/>
                      <a:pt x="982" y="3791"/>
                      <a:pt x="953" y="3791"/>
                    </a:cubicBezTo>
                    <a:cubicBezTo>
                      <a:pt x="925" y="3763"/>
                      <a:pt x="896" y="3727"/>
                      <a:pt x="832" y="3727"/>
                    </a:cubicBezTo>
                    <a:cubicBezTo>
                      <a:pt x="509" y="3548"/>
                      <a:pt x="330" y="3189"/>
                      <a:pt x="330" y="2802"/>
                    </a:cubicBezTo>
                    <a:cubicBezTo>
                      <a:pt x="208" y="2717"/>
                      <a:pt x="115" y="2595"/>
                      <a:pt x="86" y="2444"/>
                    </a:cubicBezTo>
                    <a:cubicBezTo>
                      <a:pt x="29" y="2265"/>
                      <a:pt x="0" y="2086"/>
                      <a:pt x="29" y="1935"/>
                    </a:cubicBezTo>
                    <a:cubicBezTo>
                      <a:pt x="86" y="1756"/>
                      <a:pt x="180" y="1577"/>
                      <a:pt x="330" y="1520"/>
                    </a:cubicBezTo>
                    <a:cubicBezTo>
                      <a:pt x="416" y="1462"/>
                      <a:pt x="359" y="1369"/>
                      <a:pt x="359" y="1283"/>
                    </a:cubicBezTo>
                    <a:cubicBezTo>
                      <a:pt x="330" y="1133"/>
                      <a:pt x="445" y="1011"/>
                      <a:pt x="538" y="925"/>
                    </a:cubicBezTo>
                    <a:cubicBezTo>
                      <a:pt x="595" y="832"/>
                      <a:pt x="688" y="746"/>
                      <a:pt x="774" y="681"/>
                    </a:cubicBezTo>
                    <a:cubicBezTo>
                      <a:pt x="867" y="624"/>
                      <a:pt x="982" y="595"/>
                      <a:pt x="1104" y="595"/>
                    </a:cubicBezTo>
                    <a:cubicBezTo>
                      <a:pt x="1161" y="624"/>
                      <a:pt x="1226" y="624"/>
                      <a:pt x="1254" y="595"/>
                    </a:cubicBezTo>
                    <a:lnTo>
                      <a:pt x="1254" y="473"/>
                    </a:lnTo>
                    <a:cubicBezTo>
                      <a:pt x="1254" y="359"/>
                      <a:pt x="1405" y="237"/>
                      <a:pt x="1520" y="208"/>
                    </a:cubicBezTo>
                    <a:cubicBezTo>
                      <a:pt x="1727" y="115"/>
                      <a:pt x="1971" y="58"/>
                      <a:pt x="2150" y="180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9" name="Google Shape;4039;p25"/>
              <p:cNvSpPr/>
              <p:nvPr/>
            </p:nvSpPr>
            <p:spPr>
              <a:xfrm>
                <a:off x="886261" y="692977"/>
                <a:ext cx="71544" cy="87063"/>
              </a:xfrm>
              <a:custGeom>
                <a:avLst/>
                <a:gdLst/>
                <a:ahLst/>
                <a:cxnLst/>
                <a:rect l="l" t="t" r="r" b="b"/>
                <a:pathLst>
                  <a:path w="1549" h="1885" fill="none" extrusionOk="0">
                    <a:moveTo>
                      <a:pt x="1312" y="1885"/>
                    </a:moveTo>
                    <a:cubicBezTo>
                      <a:pt x="1405" y="1462"/>
                      <a:pt x="1519" y="925"/>
                      <a:pt x="1519" y="509"/>
                    </a:cubicBezTo>
                    <a:cubicBezTo>
                      <a:pt x="1491" y="301"/>
                      <a:pt x="1548" y="151"/>
                      <a:pt x="1462" y="29"/>
                    </a:cubicBezTo>
                    <a:cubicBezTo>
                      <a:pt x="1433" y="0"/>
                      <a:pt x="1369" y="0"/>
                      <a:pt x="1312" y="0"/>
                    </a:cubicBezTo>
                    <a:cubicBezTo>
                      <a:pt x="1283" y="29"/>
                      <a:pt x="1161" y="151"/>
                      <a:pt x="1104" y="208"/>
                    </a:cubicBezTo>
                    <a:cubicBezTo>
                      <a:pt x="831" y="659"/>
                      <a:pt x="444" y="1018"/>
                      <a:pt x="0" y="1283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0" name="Google Shape;4040;p25"/>
              <p:cNvSpPr/>
              <p:nvPr/>
            </p:nvSpPr>
            <p:spPr>
              <a:xfrm>
                <a:off x="860119" y="690298"/>
                <a:ext cx="86740" cy="19260"/>
              </a:xfrm>
              <a:custGeom>
                <a:avLst/>
                <a:gdLst/>
                <a:ahLst/>
                <a:cxnLst/>
                <a:rect l="l" t="t" r="r" b="b"/>
                <a:pathLst>
                  <a:path w="1878" h="417" fill="none" extrusionOk="0">
                    <a:moveTo>
                      <a:pt x="1878" y="123"/>
                    </a:moveTo>
                    <a:lnTo>
                      <a:pt x="1878" y="58"/>
                    </a:lnTo>
                    <a:cubicBezTo>
                      <a:pt x="1878" y="30"/>
                      <a:pt x="1849" y="30"/>
                      <a:pt x="1849" y="30"/>
                    </a:cubicBezTo>
                    <a:cubicBezTo>
                      <a:pt x="1792" y="1"/>
                      <a:pt x="1698" y="1"/>
                      <a:pt x="1641" y="1"/>
                    </a:cubicBezTo>
                    <a:cubicBezTo>
                      <a:pt x="1311" y="1"/>
                      <a:pt x="860" y="123"/>
                      <a:pt x="566" y="237"/>
                    </a:cubicBezTo>
                    <a:cubicBezTo>
                      <a:pt x="358" y="302"/>
                      <a:pt x="179" y="359"/>
                      <a:pt x="0" y="416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1" name="Google Shape;4041;p25"/>
              <p:cNvSpPr/>
              <p:nvPr/>
            </p:nvSpPr>
            <p:spPr>
              <a:xfrm>
                <a:off x="862751" y="647622"/>
                <a:ext cx="82768" cy="44063"/>
              </a:xfrm>
              <a:custGeom>
                <a:avLst/>
                <a:gdLst/>
                <a:ahLst/>
                <a:cxnLst/>
                <a:rect l="l" t="t" r="r" b="b"/>
                <a:pathLst>
                  <a:path w="1792" h="954" fill="none" extrusionOk="0">
                    <a:moveTo>
                      <a:pt x="1792" y="954"/>
                    </a:moveTo>
                    <a:lnTo>
                      <a:pt x="1792" y="868"/>
                    </a:lnTo>
                    <a:cubicBezTo>
                      <a:pt x="1763" y="832"/>
                      <a:pt x="1763" y="803"/>
                      <a:pt x="1735" y="774"/>
                    </a:cubicBezTo>
                    <a:cubicBezTo>
                      <a:pt x="1133" y="473"/>
                      <a:pt x="595" y="237"/>
                      <a:pt x="0" y="0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2" name="Google Shape;4042;p25"/>
              <p:cNvSpPr/>
              <p:nvPr/>
            </p:nvSpPr>
            <p:spPr>
              <a:xfrm>
                <a:off x="898501" y="608871"/>
                <a:ext cx="49698" cy="75886"/>
              </a:xfrm>
              <a:custGeom>
                <a:avLst/>
                <a:gdLst/>
                <a:ahLst/>
                <a:cxnLst/>
                <a:rect l="l" t="t" r="r" b="b"/>
                <a:pathLst>
                  <a:path w="1076" h="1643" fill="none" extrusionOk="0">
                    <a:moveTo>
                      <a:pt x="1047" y="1642"/>
                    </a:moveTo>
                    <a:cubicBezTo>
                      <a:pt x="1075" y="1585"/>
                      <a:pt x="1047" y="1556"/>
                      <a:pt x="1047" y="1527"/>
                    </a:cubicBezTo>
                    <a:cubicBezTo>
                      <a:pt x="867" y="1105"/>
                      <a:pt x="566" y="660"/>
                      <a:pt x="330" y="302"/>
                    </a:cubicBezTo>
                    <a:cubicBezTo>
                      <a:pt x="244" y="180"/>
                      <a:pt x="151" y="58"/>
                      <a:pt x="0" y="1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3" name="Google Shape;4043;p25"/>
              <p:cNvSpPr/>
              <p:nvPr/>
            </p:nvSpPr>
            <p:spPr>
              <a:xfrm>
                <a:off x="952450" y="691638"/>
                <a:ext cx="61937" cy="70528"/>
              </a:xfrm>
              <a:custGeom>
                <a:avLst/>
                <a:gdLst/>
                <a:ahLst/>
                <a:cxnLst/>
                <a:rect l="l" t="t" r="r" b="b"/>
                <a:pathLst>
                  <a:path w="1341" h="1527" fill="none" extrusionOk="0">
                    <a:moveTo>
                      <a:pt x="1341" y="1527"/>
                    </a:moveTo>
                    <a:cubicBezTo>
                      <a:pt x="1283" y="1405"/>
                      <a:pt x="1226" y="1283"/>
                      <a:pt x="1133" y="1169"/>
                    </a:cubicBezTo>
                    <a:cubicBezTo>
                      <a:pt x="1075" y="1075"/>
                      <a:pt x="1011" y="1018"/>
                      <a:pt x="954" y="925"/>
                    </a:cubicBezTo>
                    <a:cubicBezTo>
                      <a:pt x="774" y="746"/>
                      <a:pt x="473" y="416"/>
                      <a:pt x="294" y="237"/>
                    </a:cubicBezTo>
                    <a:cubicBezTo>
                      <a:pt x="208" y="151"/>
                      <a:pt x="115" y="58"/>
                      <a:pt x="0" y="1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4" name="Google Shape;4044;p25"/>
              <p:cNvSpPr/>
              <p:nvPr/>
            </p:nvSpPr>
            <p:spPr>
              <a:xfrm>
                <a:off x="960717" y="691638"/>
                <a:ext cx="89742" cy="41430"/>
              </a:xfrm>
              <a:custGeom>
                <a:avLst/>
                <a:gdLst/>
                <a:ahLst/>
                <a:cxnLst/>
                <a:rect l="l" t="t" r="r" b="b"/>
                <a:pathLst>
                  <a:path w="1943" h="897" fill="none" extrusionOk="0">
                    <a:moveTo>
                      <a:pt x="1" y="58"/>
                    </a:moveTo>
                    <a:cubicBezTo>
                      <a:pt x="29" y="29"/>
                      <a:pt x="58" y="1"/>
                      <a:pt x="115" y="1"/>
                    </a:cubicBezTo>
                    <a:cubicBezTo>
                      <a:pt x="180" y="1"/>
                      <a:pt x="208" y="29"/>
                      <a:pt x="266" y="29"/>
                    </a:cubicBezTo>
                    <a:cubicBezTo>
                      <a:pt x="896" y="302"/>
                      <a:pt x="1341" y="595"/>
                      <a:pt x="1943" y="896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5" name="Google Shape;4045;p25"/>
              <p:cNvSpPr/>
              <p:nvPr/>
            </p:nvSpPr>
            <p:spPr>
              <a:xfrm>
                <a:off x="963350" y="676396"/>
                <a:ext cx="96717" cy="12655"/>
              </a:xfrm>
              <a:custGeom>
                <a:avLst/>
                <a:gdLst/>
                <a:ahLst/>
                <a:cxnLst/>
                <a:rect l="l" t="t" r="r" b="b"/>
                <a:pathLst>
                  <a:path w="2094" h="274" fill="none" extrusionOk="0">
                    <a:moveTo>
                      <a:pt x="1" y="273"/>
                    </a:moveTo>
                    <a:cubicBezTo>
                      <a:pt x="123" y="245"/>
                      <a:pt x="237" y="209"/>
                      <a:pt x="359" y="209"/>
                    </a:cubicBezTo>
                    <a:cubicBezTo>
                      <a:pt x="839" y="151"/>
                      <a:pt x="1585" y="30"/>
                      <a:pt x="2093" y="1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6" name="Google Shape;4046;p25"/>
              <p:cNvSpPr/>
              <p:nvPr/>
            </p:nvSpPr>
            <p:spPr>
              <a:xfrm>
                <a:off x="964690" y="621480"/>
                <a:ext cx="71868" cy="59305"/>
              </a:xfrm>
              <a:custGeom>
                <a:avLst/>
                <a:gdLst/>
                <a:ahLst/>
                <a:cxnLst/>
                <a:rect l="l" t="t" r="r" b="b"/>
                <a:pathLst>
                  <a:path w="1556" h="1284" fill="none" extrusionOk="0">
                    <a:moveTo>
                      <a:pt x="1" y="1283"/>
                    </a:moveTo>
                    <a:cubicBezTo>
                      <a:pt x="388" y="925"/>
                      <a:pt x="1255" y="237"/>
                      <a:pt x="1556" y="0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7" name="Google Shape;4047;p25"/>
              <p:cNvSpPr/>
              <p:nvPr/>
            </p:nvSpPr>
            <p:spPr>
              <a:xfrm>
                <a:off x="944182" y="588365"/>
                <a:ext cx="10946" cy="89419"/>
              </a:xfrm>
              <a:custGeom>
                <a:avLst/>
                <a:gdLst/>
                <a:ahLst/>
                <a:cxnLst/>
                <a:rect l="l" t="t" r="r" b="b"/>
                <a:pathLst>
                  <a:path w="237" h="1936" fill="none" extrusionOk="0">
                    <a:moveTo>
                      <a:pt x="151" y="1936"/>
                    </a:moveTo>
                    <a:cubicBezTo>
                      <a:pt x="208" y="1878"/>
                      <a:pt x="208" y="1792"/>
                      <a:pt x="208" y="1699"/>
                    </a:cubicBezTo>
                    <a:cubicBezTo>
                      <a:pt x="237" y="1491"/>
                      <a:pt x="237" y="1076"/>
                      <a:pt x="208" y="861"/>
                    </a:cubicBezTo>
                    <a:cubicBezTo>
                      <a:pt x="179" y="474"/>
                      <a:pt x="151" y="237"/>
                      <a:pt x="0" y="1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8" name="Google Shape;4048;p25"/>
              <p:cNvSpPr/>
              <p:nvPr/>
            </p:nvSpPr>
            <p:spPr>
              <a:xfrm>
                <a:off x="955082" y="592337"/>
                <a:ext cx="41430" cy="85447"/>
              </a:xfrm>
              <a:custGeom>
                <a:avLst/>
                <a:gdLst/>
                <a:ahLst/>
                <a:cxnLst/>
                <a:rect l="l" t="t" r="r" b="b"/>
                <a:pathLst>
                  <a:path w="897" h="1850" fill="none" extrusionOk="0">
                    <a:moveTo>
                      <a:pt x="1" y="1850"/>
                    </a:moveTo>
                    <a:cubicBezTo>
                      <a:pt x="29" y="1850"/>
                      <a:pt x="94" y="1850"/>
                      <a:pt x="123" y="1821"/>
                    </a:cubicBezTo>
                    <a:cubicBezTo>
                      <a:pt x="151" y="1792"/>
                      <a:pt x="180" y="1764"/>
                      <a:pt x="180" y="1706"/>
                    </a:cubicBezTo>
                    <a:cubicBezTo>
                      <a:pt x="273" y="1556"/>
                      <a:pt x="811" y="273"/>
                      <a:pt x="897" y="1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9" name="Google Shape;4049;p25"/>
              <p:cNvSpPr/>
              <p:nvPr/>
            </p:nvSpPr>
            <p:spPr>
              <a:xfrm>
                <a:off x="941180" y="671131"/>
                <a:ext cx="24895" cy="24849"/>
              </a:xfrm>
              <a:custGeom>
                <a:avLst/>
                <a:gdLst/>
                <a:ahLst/>
                <a:cxnLst/>
                <a:rect l="l" t="t" r="r" b="b"/>
                <a:pathLst>
                  <a:path w="539" h="538" fill="none" extrusionOk="0">
                    <a:moveTo>
                      <a:pt x="94" y="502"/>
                    </a:moveTo>
                    <a:lnTo>
                      <a:pt x="216" y="502"/>
                    </a:lnTo>
                    <a:cubicBezTo>
                      <a:pt x="216" y="502"/>
                      <a:pt x="244" y="502"/>
                      <a:pt x="244" y="538"/>
                    </a:cubicBezTo>
                    <a:lnTo>
                      <a:pt x="330" y="538"/>
                    </a:lnTo>
                    <a:cubicBezTo>
                      <a:pt x="395" y="538"/>
                      <a:pt x="452" y="502"/>
                      <a:pt x="481" y="445"/>
                    </a:cubicBezTo>
                    <a:cubicBezTo>
                      <a:pt x="510" y="387"/>
                      <a:pt x="538" y="323"/>
                      <a:pt x="538" y="265"/>
                    </a:cubicBezTo>
                    <a:lnTo>
                      <a:pt x="538" y="208"/>
                    </a:lnTo>
                    <a:cubicBezTo>
                      <a:pt x="510" y="179"/>
                      <a:pt x="510" y="179"/>
                      <a:pt x="481" y="179"/>
                    </a:cubicBezTo>
                    <a:cubicBezTo>
                      <a:pt x="452" y="144"/>
                      <a:pt x="424" y="115"/>
                      <a:pt x="395" y="58"/>
                    </a:cubicBezTo>
                    <a:cubicBezTo>
                      <a:pt x="395" y="29"/>
                      <a:pt x="359" y="0"/>
                      <a:pt x="330" y="0"/>
                    </a:cubicBezTo>
                    <a:lnTo>
                      <a:pt x="302" y="29"/>
                    </a:lnTo>
                    <a:cubicBezTo>
                      <a:pt x="302" y="58"/>
                      <a:pt x="273" y="58"/>
                      <a:pt x="273" y="86"/>
                    </a:cubicBezTo>
                    <a:cubicBezTo>
                      <a:pt x="244" y="115"/>
                      <a:pt x="151" y="115"/>
                      <a:pt x="123" y="144"/>
                    </a:cubicBezTo>
                    <a:lnTo>
                      <a:pt x="94" y="144"/>
                    </a:lnTo>
                    <a:cubicBezTo>
                      <a:pt x="94" y="179"/>
                      <a:pt x="94" y="179"/>
                      <a:pt x="123" y="179"/>
                    </a:cubicBezTo>
                    <a:cubicBezTo>
                      <a:pt x="151" y="265"/>
                      <a:pt x="65" y="265"/>
                      <a:pt x="37" y="323"/>
                    </a:cubicBezTo>
                    <a:cubicBezTo>
                      <a:pt x="1" y="387"/>
                      <a:pt x="65" y="473"/>
                      <a:pt x="94" y="502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0" name="Google Shape;4050;p25"/>
              <p:cNvSpPr/>
              <p:nvPr/>
            </p:nvSpPr>
            <p:spPr>
              <a:xfrm>
                <a:off x="951110" y="684710"/>
                <a:ext cx="46" cy="46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1" name="Google Shape;4051;p25"/>
              <p:cNvSpPr/>
              <p:nvPr/>
            </p:nvSpPr>
            <p:spPr>
              <a:xfrm>
                <a:off x="133387" y="731302"/>
                <a:ext cx="261883" cy="250382"/>
              </a:xfrm>
              <a:custGeom>
                <a:avLst/>
                <a:gdLst/>
                <a:ahLst/>
                <a:cxnLst/>
                <a:rect l="l" t="t" r="r" b="b"/>
                <a:pathLst>
                  <a:path w="5670" h="5421" extrusionOk="0">
                    <a:moveTo>
                      <a:pt x="3011" y="0"/>
                    </a:moveTo>
                    <a:cubicBezTo>
                      <a:pt x="2688" y="0"/>
                      <a:pt x="2237" y="93"/>
                      <a:pt x="2029" y="151"/>
                    </a:cubicBezTo>
                    <a:cubicBezTo>
                      <a:pt x="1642" y="273"/>
                      <a:pt x="1398" y="387"/>
                      <a:pt x="1104" y="631"/>
                    </a:cubicBezTo>
                    <a:cubicBezTo>
                      <a:pt x="896" y="746"/>
                      <a:pt x="746" y="925"/>
                      <a:pt x="596" y="1104"/>
                    </a:cubicBezTo>
                    <a:cubicBezTo>
                      <a:pt x="416" y="1312"/>
                      <a:pt x="295" y="1527"/>
                      <a:pt x="180" y="1849"/>
                    </a:cubicBezTo>
                    <a:cubicBezTo>
                      <a:pt x="1" y="2358"/>
                      <a:pt x="87" y="2781"/>
                      <a:pt x="180" y="3225"/>
                    </a:cubicBezTo>
                    <a:cubicBezTo>
                      <a:pt x="295" y="3677"/>
                      <a:pt x="502" y="4092"/>
                      <a:pt x="832" y="4422"/>
                    </a:cubicBezTo>
                    <a:cubicBezTo>
                      <a:pt x="1011" y="4630"/>
                      <a:pt x="1190" y="4809"/>
                      <a:pt x="1434" y="4959"/>
                    </a:cubicBezTo>
                    <a:cubicBezTo>
                      <a:pt x="1902" y="5267"/>
                      <a:pt x="2470" y="5420"/>
                      <a:pt x="3037" y="5420"/>
                    </a:cubicBezTo>
                    <a:cubicBezTo>
                      <a:pt x="3408" y="5420"/>
                      <a:pt x="3779" y="5355"/>
                      <a:pt x="4121" y="5225"/>
                    </a:cubicBezTo>
                    <a:cubicBezTo>
                      <a:pt x="4301" y="5139"/>
                      <a:pt x="4480" y="5045"/>
                      <a:pt x="4659" y="4931"/>
                    </a:cubicBezTo>
                    <a:cubicBezTo>
                      <a:pt x="5311" y="4451"/>
                      <a:pt x="5669" y="3526"/>
                      <a:pt x="5641" y="2745"/>
                    </a:cubicBezTo>
                    <a:cubicBezTo>
                      <a:pt x="5612" y="1971"/>
                      <a:pt x="5225" y="1254"/>
                      <a:pt x="4659" y="717"/>
                    </a:cubicBezTo>
                    <a:cubicBezTo>
                      <a:pt x="4179" y="273"/>
                      <a:pt x="3699" y="29"/>
                      <a:pt x="3011" y="0"/>
                    </a:cubicBezTo>
                    <a:close/>
                  </a:path>
                </a:pathLst>
              </a:custGeom>
              <a:solidFill>
                <a:srgbClr val="FCC1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2" name="Google Shape;4052;p25"/>
              <p:cNvSpPr/>
              <p:nvPr/>
            </p:nvSpPr>
            <p:spPr>
              <a:xfrm>
                <a:off x="116851" y="713428"/>
                <a:ext cx="261837" cy="256572"/>
              </a:xfrm>
              <a:custGeom>
                <a:avLst/>
                <a:gdLst/>
                <a:ahLst/>
                <a:cxnLst/>
                <a:rect l="l" t="t" r="r" b="b"/>
                <a:pathLst>
                  <a:path w="5669" h="5555" fill="none" extrusionOk="0">
                    <a:moveTo>
                      <a:pt x="1398" y="4959"/>
                    </a:moveTo>
                    <a:cubicBezTo>
                      <a:pt x="2179" y="5461"/>
                      <a:pt x="3225" y="5554"/>
                      <a:pt x="4085" y="5225"/>
                    </a:cubicBezTo>
                    <a:cubicBezTo>
                      <a:pt x="4264" y="5139"/>
                      <a:pt x="4479" y="5045"/>
                      <a:pt x="4623" y="4924"/>
                    </a:cubicBezTo>
                    <a:cubicBezTo>
                      <a:pt x="5282" y="4451"/>
                      <a:pt x="5669" y="3526"/>
                      <a:pt x="5612" y="2745"/>
                    </a:cubicBezTo>
                    <a:cubicBezTo>
                      <a:pt x="5583" y="1971"/>
                      <a:pt x="5196" y="1254"/>
                      <a:pt x="4623" y="717"/>
                    </a:cubicBezTo>
                    <a:cubicBezTo>
                      <a:pt x="4150" y="265"/>
                      <a:pt x="3670" y="29"/>
                      <a:pt x="2982" y="29"/>
                    </a:cubicBezTo>
                    <a:cubicBezTo>
                      <a:pt x="2652" y="0"/>
                      <a:pt x="2208" y="86"/>
                      <a:pt x="2000" y="151"/>
                    </a:cubicBezTo>
                    <a:cubicBezTo>
                      <a:pt x="1613" y="265"/>
                      <a:pt x="1369" y="387"/>
                      <a:pt x="1075" y="624"/>
                    </a:cubicBezTo>
                    <a:cubicBezTo>
                      <a:pt x="860" y="774"/>
                      <a:pt x="717" y="925"/>
                      <a:pt x="567" y="1104"/>
                    </a:cubicBezTo>
                    <a:cubicBezTo>
                      <a:pt x="416" y="1312"/>
                      <a:pt x="266" y="1520"/>
                      <a:pt x="144" y="1849"/>
                    </a:cubicBezTo>
                    <a:cubicBezTo>
                      <a:pt x="0" y="2358"/>
                      <a:pt x="58" y="2774"/>
                      <a:pt x="180" y="3225"/>
                    </a:cubicBezTo>
                    <a:cubicBezTo>
                      <a:pt x="266" y="3669"/>
                      <a:pt x="502" y="4092"/>
                      <a:pt x="803" y="4451"/>
                    </a:cubicBezTo>
                    <a:cubicBezTo>
                      <a:pt x="982" y="4630"/>
                      <a:pt x="1161" y="4809"/>
                      <a:pt x="1398" y="4959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3" name="Google Shape;4053;p25"/>
              <p:cNvSpPr/>
              <p:nvPr/>
            </p:nvSpPr>
            <p:spPr>
              <a:xfrm>
                <a:off x="134726" y="735597"/>
                <a:ext cx="224795" cy="206920"/>
              </a:xfrm>
              <a:custGeom>
                <a:avLst/>
                <a:gdLst/>
                <a:ahLst/>
                <a:cxnLst/>
                <a:rect l="l" t="t" r="r" b="b"/>
                <a:pathLst>
                  <a:path w="4867" h="4480" fill="none" extrusionOk="0">
                    <a:moveTo>
                      <a:pt x="2150" y="180"/>
                    </a:moveTo>
                    <a:cubicBezTo>
                      <a:pt x="2208" y="58"/>
                      <a:pt x="2329" y="29"/>
                      <a:pt x="2444" y="0"/>
                    </a:cubicBezTo>
                    <a:cubicBezTo>
                      <a:pt x="2716" y="0"/>
                      <a:pt x="2982" y="58"/>
                      <a:pt x="3161" y="208"/>
                    </a:cubicBezTo>
                    <a:cubicBezTo>
                      <a:pt x="3197" y="237"/>
                      <a:pt x="3225" y="266"/>
                      <a:pt x="3254" y="266"/>
                    </a:cubicBezTo>
                    <a:lnTo>
                      <a:pt x="3311" y="266"/>
                    </a:lnTo>
                    <a:cubicBezTo>
                      <a:pt x="3670" y="323"/>
                      <a:pt x="3999" y="567"/>
                      <a:pt x="4150" y="896"/>
                    </a:cubicBezTo>
                    <a:cubicBezTo>
                      <a:pt x="4565" y="1133"/>
                      <a:pt x="4773" y="1642"/>
                      <a:pt x="4658" y="2086"/>
                    </a:cubicBezTo>
                    <a:cubicBezTo>
                      <a:pt x="4809" y="2236"/>
                      <a:pt x="4866" y="2473"/>
                      <a:pt x="4866" y="2688"/>
                    </a:cubicBezTo>
                    <a:cubicBezTo>
                      <a:pt x="4838" y="2896"/>
                      <a:pt x="4716" y="3103"/>
                      <a:pt x="4537" y="3225"/>
                    </a:cubicBezTo>
                    <a:cubicBezTo>
                      <a:pt x="4508" y="3254"/>
                      <a:pt x="4508" y="3254"/>
                      <a:pt x="4479" y="3283"/>
                    </a:cubicBezTo>
                    <a:cubicBezTo>
                      <a:pt x="4451" y="3311"/>
                      <a:pt x="4451" y="3340"/>
                      <a:pt x="4415" y="3369"/>
                    </a:cubicBezTo>
                    <a:cubicBezTo>
                      <a:pt x="4300" y="3670"/>
                      <a:pt x="3999" y="3877"/>
                      <a:pt x="3670" y="3906"/>
                    </a:cubicBezTo>
                    <a:cubicBezTo>
                      <a:pt x="3641" y="4085"/>
                      <a:pt x="3490" y="4236"/>
                      <a:pt x="3311" y="4329"/>
                    </a:cubicBezTo>
                    <a:cubicBezTo>
                      <a:pt x="3161" y="4386"/>
                      <a:pt x="2953" y="4415"/>
                      <a:pt x="2774" y="4444"/>
                    </a:cubicBezTo>
                    <a:cubicBezTo>
                      <a:pt x="2566" y="4479"/>
                      <a:pt x="2329" y="4479"/>
                      <a:pt x="2208" y="4329"/>
                    </a:cubicBezTo>
                    <a:cubicBezTo>
                      <a:pt x="2150" y="4415"/>
                      <a:pt x="1971" y="4415"/>
                      <a:pt x="1849" y="4386"/>
                    </a:cubicBezTo>
                    <a:cubicBezTo>
                      <a:pt x="1520" y="4329"/>
                      <a:pt x="1226" y="4121"/>
                      <a:pt x="1011" y="3849"/>
                    </a:cubicBezTo>
                    <a:cubicBezTo>
                      <a:pt x="982" y="3820"/>
                      <a:pt x="982" y="3791"/>
                      <a:pt x="953" y="3791"/>
                    </a:cubicBezTo>
                    <a:cubicBezTo>
                      <a:pt x="925" y="3763"/>
                      <a:pt x="896" y="3727"/>
                      <a:pt x="832" y="3727"/>
                    </a:cubicBezTo>
                    <a:cubicBezTo>
                      <a:pt x="509" y="3548"/>
                      <a:pt x="330" y="3189"/>
                      <a:pt x="330" y="2802"/>
                    </a:cubicBezTo>
                    <a:cubicBezTo>
                      <a:pt x="208" y="2717"/>
                      <a:pt x="115" y="2595"/>
                      <a:pt x="86" y="2444"/>
                    </a:cubicBezTo>
                    <a:cubicBezTo>
                      <a:pt x="29" y="2265"/>
                      <a:pt x="0" y="2086"/>
                      <a:pt x="29" y="1935"/>
                    </a:cubicBezTo>
                    <a:cubicBezTo>
                      <a:pt x="86" y="1756"/>
                      <a:pt x="180" y="1577"/>
                      <a:pt x="330" y="1520"/>
                    </a:cubicBezTo>
                    <a:cubicBezTo>
                      <a:pt x="416" y="1462"/>
                      <a:pt x="359" y="1369"/>
                      <a:pt x="359" y="1283"/>
                    </a:cubicBezTo>
                    <a:cubicBezTo>
                      <a:pt x="330" y="1133"/>
                      <a:pt x="445" y="1011"/>
                      <a:pt x="538" y="925"/>
                    </a:cubicBezTo>
                    <a:cubicBezTo>
                      <a:pt x="595" y="832"/>
                      <a:pt x="688" y="746"/>
                      <a:pt x="774" y="681"/>
                    </a:cubicBezTo>
                    <a:cubicBezTo>
                      <a:pt x="867" y="624"/>
                      <a:pt x="982" y="595"/>
                      <a:pt x="1104" y="595"/>
                    </a:cubicBezTo>
                    <a:cubicBezTo>
                      <a:pt x="1161" y="624"/>
                      <a:pt x="1226" y="624"/>
                      <a:pt x="1254" y="595"/>
                    </a:cubicBezTo>
                    <a:lnTo>
                      <a:pt x="1254" y="473"/>
                    </a:lnTo>
                    <a:cubicBezTo>
                      <a:pt x="1254" y="359"/>
                      <a:pt x="1405" y="237"/>
                      <a:pt x="1520" y="208"/>
                    </a:cubicBezTo>
                    <a:cubicBezTo>
                      <a:pt x="1727" y="115"/>
                      <a:pt x="1971" y="58"/>
                      <a:pt x="2150" y="180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4" name="Google Shape;4054;p25"/>
              <p:cNvSpPr/>
              <p:nvPr/>
            </p:nvSpPr>
            <p:spPr>
              <a:xfrm>
                <a:off x="176111" y="848477"/>
                <a:ext cx="71544" cy="87063"/>
              </a:xfrm>
              <a:custGeom>
                <a:avLst/>
                <a:gdLst/>
                <a:ahLst/>
                <a:cxnLst/>
                <a:rect l="l" t="t" r="r" b="b"/>
                <a:pathLst>
                  <a:path w="1549" h="1885" fill="none" extrusionOk="0">
                    <a:moveTo>
                      <a:pt x="1312" y="1885"/>
                    </a:moveTo>
                    <a:cubicBezTo>
                      <a:pt x="1405" y="1462"/>
                      <a:pt x="1519" y="925"/>
                      <a:pt x="1519" y="509"/>
                    </a:cubicBezTo>
                    <a:cubicBezTo>
                      <a:pt x="1491" y="301"/>
                      <a:pt x="1548" y="151"/>
                      <a:pt x="1462" y="29"/>
                    </a:cubicBezTo>
                    <a:cubicBezTo>
                      <a:pt x="1433" y="0"/>
                      <a:pt x="1369" y="0"/>
                      <a:pt x="1312" y="0"/>
                    </a:cubicBezTo>
                    <a:cubicBezTo>
                      <a:pt x="1283" y="29"/>
                      <a:pt x="1161" y="151"/>
                      <a:pt x="1104" y="208"/>
                    </a:cubicBezTo>
                    <a:cubicBezTo>
                      <a:pt x="831" y="659"/>
                      <a:pt x="444" y="1018"/>
                      <a:pt x="0" y="1283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5" name="Google Shape;4055;p25"/>
              <p:cNvSpPr/>
              <p:nvPr/>
            </p:nvSpPr>
            <p:spPr>
              <a:xfrm>
                <a:off x="149969" y="845798"/>
                <a:ext cx="86740" cy="19260"/>
              </a:xfrm>
              <a:custGeom>
                <a:avLst/>
                <a:gdLst/>
                <a:ahLst/>
                <a:cxnLst/>
                <a:rect l="l" t="t" r="r" b="b"/>
                <a:pathLst>
                  <a:path w="1878" h="417" fill="none" extrusionOk="0">
                    <a:moveTo>
                      <a:pt x="1878" y="123"/>
                    </a:moveTo>
                    <a:lnTo>
                      <a:pt x="1878" y="58"/>
                    </a:lnTo>
                    <a:cubicBezTo>
                      <a:pt x="1878" y="30"/>
                      <a:pt x="1849" y="30"/>
                      <a:pt x="1849" y="30"/>
                    </a:cubicBezTo>
                    <a:cubicBezTo>
                      <a:pt x="1792" y="1"/>
                      <a:pt x="1698" y="1"/>
                      <a:pt x="1641" y="1"/>
                    </a:cubicBezTo>
                    <a:cubicBezTo>
                      <a:pt x="1311" y="1"/>
                      <a:pt x="860" y="123"/>
                      <a:pt x="566" y="237"/>
                    </a:cubicBezTo>
                    <a:cubicBezTo>
                      <a:pt x="358" y="302"/>
                      <a:pt x="179" y="359"/>
                      <a:pt x="0" y="416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6" name="Google Shape;4056;p25"/>
              <p:cNvSpPr/>
              <p:nvPr/>
            </p:nvSpPr>
            <p:spPr>
              <a:xfrm>
                <a:off x="152601" y="803122"/>
                <a:ext cx="82768" cy="44063"/>
              </a:xfrm>
              <a:custGeom>
                <a:avLst/>
                <a:gdLst/>
                <a:ahLst/>
                <a:cxnLst/>
                <a:rect l="l" t="t" r="r" b="b"/>
                <a:pathLst>
                  <a:path w="1792" h="954" fill="none" extrusionOk="0">
                    <a:moveTo>
                      <a:pt x="1792" y="954"/>
                    </a:moveTo>
                    <a:lnTo>
                      <a:pt x="1792" y="868"/>
                    </a:lnTo>
                    <a:cubicBezTo>
                      <a:pt x="1763" y="832"/>
                      <a:pt x="1763" y="803"/>
                      <a:pt x="1735" y="774"/>
                    </a:cubicBezTo>
                    <a:cubicBezTo>
                      <a:pt x="1133" y="473"/>
                      <a:pt x="595" y="237"/>
                      <a:pt x="0" y="0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7" name="Google Shape;4057;p25"/>
              <p:cNvSpPr/>
              <p:nvPr/>
            </p:nvSpPr>
            <p:spPr>
              <a:xfrm>
                <a:off x="188351" y="764371"/>
                <a:ext cx="49698" cy="75886"/>
              </a:xfrm>
              <a:custGeom>
                <a:avLst/>
                <a:gdLst/>
                <a:ahLst/>
                <a:cxnLst/>
                <a:rect l="l" t="t" r="r" b="b"/>
                <a:pathLst>
                  <a:path w="1076" h="1643" fill="none" extrusionOk="0">
                    <a:moveTo>
                      <a:pt x="1047" y="1642"/>
                    </a:moveTo>
                    <a:cubicBezTo>
                      <a:pt x="1075" y="1585"/>
                      <a:pt x="1047" y="1556"/>
                      <a:pt x="1047" y="1527"/>
                    </a:cubicBezTo>
                    <a:cubicBezTo>
                      <a:pt x="867" y="1105"/>
                      <a:pt x="566" y="660"/>
                      <a:pt x="330" y="302"/>
                    </a:cubicBezTo>
                    <a:cubicBezTo>
                      <a:pt x="244" y="180"/>
                      <a:pt x="151" y="58"/>
                      <a:pt x="0" y="1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8" name="Google Shape;4058;p25"/>
              <p:cNvSpPr/>
              <p:nvPr/>
            </p:nvSpPr>
            <p:spPr>
              <a:xfrm>
                <a:off x="242300" y="847138"/>
                <a:ext cx="61937" cy="70528"/>
              </a:xfrm>
              <a:custGeom>
                <a:avLst/>
                <a:gdLst/>
                <a:ahLst/>
                <a:cxnLst/>
                <a:rect l="l" t="t" r="r" b="b"/>
                <a:pathLst>
                  <a:path w="1341" h="1527" fill="none" extrusionOk="0">
                    <a:moveTo>
                      <a:pt x="1341" y="1527"/>
                    </a:moveTo>
                    <a:cubicBezTo>
                      <a:pt x="1283" y="1405"/>
                      <a:pt x="1226" y="1283"/>
                      <a:pt x="1133" y="1169"/>
                    </a:cubicBezTo>
                    <a:cubicBezTo>
                      <a:pt x="1075" y="1075"/>
                      <a:pt x="1011" y="1018"/>
                      <a:pt x="954" y="925"/>
                    </a:cubicBezTo>
                    <a:cubicBezTo>
                      <a:pt x="774" y="746"/>
                      <a:pt x="473" y="416"/>
                      <a:pt x="294" y="237"/>
                    </a:cubicBezTo>
                    <a:cubicBezTo>
                      <a:pt x="208" y="151"/>
                      <a:pt x="115" y="58"/>
                      <a:pt x="0" y="1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9" name="Google Shape;4059;p25"/>
              <p:cNvSpPr/>
              <p:nvPr/>
            </p:nvSpPr>
            <p:spPr>
              <a:xfrm>
                <a:off x="250567" y="847138"/>
                <a:ext cx="89742" cy="41430"/>
              </a:xfrm>
              <a:custGeom>
                <a:avLst/>
                <a:gdLst/>
                <a:ahLst/>
                <a:cxnLst/>
                <a:rect l="l" t="t" r="r" b="b"/>
                <a:pathLst>
                  <a:path w="1943" h="897" fill="none" extrusionOk="0">
                    <a:moveTo>
                      <a:pt x="1" y="58"/>
                    </a:moveTo>
                    <a:cubicBezTo>
                      <a:pt x="29" y="29"/>
                      <a:pt x="58" y="1"/>
                      <a:pt x="115" y="1"/>
                    </a:cubicBezTo>
                    <a:cubicBezTo>
                      <a:pt x="180" y="1"/>
                      <a:pt x="208" y="29"/>
                      <a:pt x="266" y="29"/>
                    </a:cubicBezTo>
                    <a:cubicBezTo>
                      <a:pt x="896" y="302"/>
                      <a:pt x="1341" y="595"/>
                      <a:pt x="1943" y="896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0" name="Google Shape;4060;p25"/>
              <p:cNvSpPr/>
              <p:nvPr/>
            </p:nvSpPr>
            <p:spPr>
              <a:xfrm>
                <a:off x="253200" y="831896"/>
                <a:ext cx="96717" cy="12655"/>
              </a:xfrm>
              <a:custGeom>
                <a:avLst/>
                <a:gdLst/>
                <a:ahLst/>
                <a:cxnLst/>
                <a:rect l="l" t="t" r="r" b="b"/>
                <a:pathLst>
                  <a:path w="2094" h="274" fill="none" extrusionOk="0">
                    <a:moveTo>
                      <a:pt x="1" y="273"/>
                    </a:moveTo>
                    <a:cubicBezTo>
                      <a:pt x="123" y="245"/>
                      <a:pt x="237" y="209"/>
                      <a:pt x="359" y="209"/>
                    </a:cubicBezTo>
                    <a:cubicBezTo>
                      <a:pt x="839" y="151"/>
                      <a:pt x="1585" y="30"/>
                      <a:pt x="2093" y="1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1" name="Google Shape;4061;p25"/>
              <p:cNvSpPr/>
              <p:nvPr/>
            </p:nvSpPr>
            <p:spPr>
              <a:xfrm>
                <a:off x="254540" y="776980"/>
                <a:ext cx="71868" cy="59305"/>
              </a:xfrm>
              <a:custGeom>
                <a:avLst/>
                <a:gdLst/>
                <a:ahLst/>
                <a:cxnLst/>
                <a:rect l="l" t="t" r="r" b="b"/>
                <a:pathLst>
                  <a:path w="1556" h="1284" fill="none" extrusionOk="0">
                    <a:moveTo>
                      <a:pt x="1" y="1283"/>
                    </a:moveTo>
                    <a:cubicBezTo>
                      <a:pt x="388" y="925"/>
                      <a:pt x="1255" y="237"/>
                      <a:pt x="1556" y="0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2" name="Google Shape;4062;p25"/>
              <p:cNvSpPr/>
              <p:nvPr/>
            </p:nvSpPr>
            <p:spPr>
              <a:xfrm>
                <a:off x="234032" y="743865"/>
                <a:ext cx="10946" cy="89419"/>
              </a:xfrm>
              <a:custGeom>
                <a:avLst/>
                <a:gdLst/>
                <a:ahLst/>
                <a:cxnLst/>
                <a:rect l="l" t="t" r="r" b="b"/>
                <a:pathLst>
                  <a:path w="237" h="1936" fill="none" extrusionOk="0">
                    <a:moveTo>
                      <a:pt x="151" y="1936"/>
                    </a:moveTo>
                    <a:cubicBezTo>
                      <a:pt x="208" y="1878"/>
                      <a:pt x="208" y="1792"/>
                      <a:pt x="208" y="1699"/>
                    </a:cubicBezTo>
                    <a:cubicBezTo>
                      <a:pt x="237" y="1491"/>
                      <a:pt x="237" y="1076"/>
                      <a:pt x="208" y="861"/>
                    </a:cubicBezTo>
                    <a:cubicBezTo>
                      <a:pt x="179" y="474"/>
                      <a:pt x="151" y="237"/>
                      <a:pt x="0" y="1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3" name="Google Shape;4063;p25"/>
              <p:cNvSpPr/>
              <p:nvPr/>
            </p:nvSpPr>
            <p:spPr>
              <a:xfrm>
                <a:off x="244932" y="747837"/>
                <a:ext cx="41430" cy="85447"/>
              </a:xfrm>
              <a:custGeom>
                <a:avLst/>
                <a:gdLst/>
                <a:ahLst/>
                <a:cxnLst/>
                <a:rect l="l" t="t" r="r" b="b"/>
                <a:pathLst>
                  <a:path w="897" h="1850" fill="none" extrusionOk="0">
                    <a:moveTo>
                      <a:pt x="1" y="1850"/>
                    </a:moveTo>
                    <a:cubicBezTo>
                      <a:pt x="29" y="1850"/>
                      <a:pt x="94" y="1850"/>
                      <a:pt x="123" y="1821"/>
                    </a:cubicBezTo>
                    <a:cubicBezTo>
                      <a:pt x="151" y="1792"/>
                      <a:pt x="180" y="1764"/>
                      <a:pt x="180" y="1706"/>
                    </a:cubicBezTo>
                    <a:cubicBezTo>
                      <a:pt x="273" y="1556"/>
                      <a:pt x="811" y="273"/>
                      <a:pt x="897" y="1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4" name="Google Shape;4064;p25"/>
              <p:cNvSpPr/>
              <p:nvPr/>
            </p:nvSpPr>
            <p:spPr>
              <a:xfrm>
                <a:off x="231030" y="826631"/>
                <a:ext cx="24895" cy="24849"/>
              </a:xfrm>
              <a:custGeom>
                <a:avLst/>
                <a:gdLst/>
                <a:ahLst/>
                <a:cxnLst/>
                <a:rect l="l" t="t" r="r" b="b"/>
                <a:pathLst>
                  <a:path w="539" h="538" fill="none" extrusionOk="0">
                    <a:moveTo>
                      <a:pt x="94" y="502"/>
                    </a:moveTo>
                    <a:lnTo>
                      <a:pt x="216" y="502"/>
                    </a:lnTo>
                    <a:cubicBezTo>
                      <a:pt x="216" y="502"/>
                      <a:pt x="244" y="502"/>
                      <a:pt x="244" y="538"/>
                    </a:cubicBezTo>
                    <a:lnTo>
                      <a:pt x="330" y="538"/>
                    </a:lnTo>
                    <a:cubicBezTo>
                      <a:pt x="395" y="538"/>
                      <a:pt x="452" y="502"/>
                      <a:pt x="481" y="445"/>
                    </a:cubicBezTo>
                    <a:cubicBezTo>
                      <a:pt x="510" y="387"/>
                      <a:pt x="538" y="323"/>
                      <a:pt x="538" y="265"/>
                    </a:cubicBezTo>
                    <a:lnTo>
                      <a:pt x="538" y="208"/>
                    </a:lnTo>
                    <a:cubicBezTo>
                      <a:pt x="510" y="179"/>
                      <a:pt x="510" y="179"/>
                      <a:pt x="481" y="179"/>
                    </a:cubicBezTo>
                    <a:cubicBezTo>
                      <a:pt x="452" y="144"/>
                      <a:pt x="424" y="115"/>
                      <a:pt x="395" y="58"/>
                    </a:cubicBezTo>
                    <a:cubicBezTo>
                      <a:pt x="395" y="29"/>
                      <a:pt x="359" y="0"/>
                      <a:pt x="330" y="0"/>
                    </a:cubicBezTo>
                    <a:lnTo>
                      <a:pt x="302" y="29"/>
                    </a:lnTo>
                    <a:cubicBezTo>
                      <a:pt x="302" y="58"/>
                      <a:pt x="273" y="58"/>
                      <a:pt x="273" y="86"/>
                    </a:cubicBezTo>
                    <a:cubicBezTo>
                      <a:pt x="244" y="115"/>
                      <a:pt x="151" y="115"/>
                      <a:pt x="123" y="144"/>
                    </a:cubicBezTo>
                    <a:lnTo>
                      <a:pt x="94" y="144"/>
                    </a:lnTo>
                    <a:cubicBezTo>
                      <a:pt x="94" y="179"/>
                      <a:pt x="94" y="179"/>
                      <a:pt x="123" y="179"/>
                    </a:cubicBezTo>
                    <a:cubicBezTo>
                      <a:pt x="151" y="265"/>
                      <a:pt x="65" y="265"/>
                      <a:pt x="37" y="323"/>
                    </a:cubicBezTo>
                    <a:cubicBezTo>
                      <a:pt x="1" y="387"/>
                      <a:pt x="65" y="473"/>
                      <a:pt x="94" y="502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5" name="Google Shape;4065;p25"/>
              <p:cNvSpPr/>
              <p:nvPr/>
            </p:nvSpPr>
            <p:spPr>
              <a:xfrm>
                <a:off x="240960" y="840210"/>
                <a:ext cx="46" cy="46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6" name="Google Shape;4066;p25"/>
              <p:cNvSpPr/>
              <p:nvPr/>
            </p:nvSpPr>
            <p:spPr>
              <a:xfrm rot="8100718">
                <a:off x="392124" y="359302"/>
                <a:ext cx="465071" cy="815133"/>
              </a:xfrm>
              <a:custGeom>
                <a:avLst/>
                <a:gdLst/>
                <a:ahLst/>
                <a:cxnLst/>
                <a:rect l="l" t="t" r="r" b="b"/>
                <a:pathLst>
                  <a:path w="10987" h="19257" extrusionOk="0">
                    <a:moveTo>
                      <a:pt x="6092" y="5461"/>
                    </a:moveTo>
                    <a:lnTo>
                      <a:pt x="6016" y="5660"/>
                    </a:lnTo>
                    <a:lnTo>
                      <a:pt x="6016" y="5660"/>
                    </a:lnTo>
                    <a:cubicBezTo>
                      <a:pt x="6043" y="5596"/>
                      <a:pt x="6074" y="5535"/>
                      <a:pt x="6092" y="5461"/>
                    </a:cubicBezTo>
                    <a:close/>
                    <a:moveTo>
                      <a:pt x="6016" y="5660"/>
                    </a:moveTo>
                    <a:lnTo>
                      <a:pt x="6016" y="5660"/>
                    </a:lnTo>
                    <a:cubicBezTo>
                      <a:pt x="6010" y="5672"/>
                      <a:pt x="6005" y="5685"/>
                      <a:pt x="5999" y="5698"/>
                    </a:cubicBezTo>
                    <a:lnTo>
                      <a:pt x="5999" y="5698"/>
                    </a:lnTo>
                    <a:cubicBezTo>
                      <a:pt x="5999" y="5700"/>
                      <a:pt x="5999" y="5702"/>
                      <a:pt x="5998" y="5705"/>
                    </a:cubicBezTo>
                    <a:lnTo>
                      <a:pt x="6016" y="5660"/>
                    </a:lnTo>
                    <a:close/>
                    <a:moveTo>
                      <a:pt x="8356" y="0"/>
                    </a:moveTo>
                    <a:cubicBezTo>
                      <a:pt x="7432" y="1849"/>
                      <a:pt x="6715" y="3970"/>
                      <a:pt x="5970" y="5912"/>
                    </a:cubicBezTo>
                    <a:lnTo>
                      <a:pt x="5970" y="5791"/>
                    </a:lnTo>
                    <a:cubicBezTo>
                      <a:pt x="5977" y="5758"/>
                      <a:pt x="5988" y="5727"/>
                      <a:pt x="5999" y="5698"/>
                    </a:cubicBezTo>
                    <a:lnTo>
                      <a:pt x="5999" y="5698"/>
                    </a:lnTo>
                    <a:cubicBezTo>
                      <a:pt x="6207" y="4353"/>
                      <a:pt x="6328" y="2865"/>
                      <a:pt x="6450" y="1462"/>
                    </a:cubicBezTo>
                    <a:lnTo>
                      <a:pt x="6450" y="1462"/>
                    </a:lnTo>
                    <a:cubicBezTo>
                      <a:pt x="5848" y="1519"/>
                      <a:pt x="5282" y="1641"/>
                      <a:pt x="4716" y="1820"/>
                    </a:cubicBezTo>
                    <a:cubicBezTo>
                      <a:pt x="4866" y="3791"/>
                      <a:pt x="4952" y="5733"/>
                      <a:pt x="5045" y="7704"/>
                    </a:cubicBezTo>
                    <a:lnTo>
                      <a:pt x="5884" y="8062"/>
                    </a:lnTo>
                    <a:lnTo>
                      <a:pt x="6328" y="8270"/>
                    </a:lnTo>
                    <a:cubicBezTo>
                      <a:pt x="7432" y="6894"/>
                      <a:pt x="9044" y="5912"/>
                      <a:pt x="10778" y="5640"/>
                    </a:cubicBezTo>
                    <a:cubicBezTo>
                      <a:pt x="10986" y="5224"/>
                      <a:pt x="10778" y="4744"/>
                      <a:pt x="10599" y="4329"/>
                    </a:cubicBezTo>
                    <a:cubicBezTo>
                      <a:pt x="10571" y="4271"/>
                      <a:pt x="10506" y="4178"/>
                      <a:pt x="10449" y="4149"/>
                    </a:cubicBezTo>
                    <a:cubicBezTo>
                      <a:pt x="10426" y="4142"/>
                      <a:pt x="10402" y="4138"/>
                      <a:pt x="10378" y="4138"/>
                    </a:cubicBezTo>
                    <a:cubicBezTo>
                      <a:pt x="10313" y="4138"/>
                      <a:pt x="10247" y="4165"/>
                      <a:pt x="10184" y="4207"/>
                    </a:cubicBezTo>
                    <a:cubicBezTo>
                      <a:pt x="8929" y="4866"/>
                      <a:pt x="7969" y="5490"/>
                      <a:pt x="6837" y="6328"/>
                    </a:cubicBezTo>
                    <a:lnTo>
                      <a:pt x="7102" y="5791"/>
                    </a:lnTo>
                    <a:cubicBezTo>
                      <a:pt x="7969" y="4028"/>
                      <a:pt x="8686" y="2659"/>
                      <a:pt x="9524" y="688"/>
                    </a:cubicBezTo>
                    <a:cubicBezTo>
                      <a:pt x="9195" y="387"/>
                      <a:pt x="8779" y="151"/>
                      <a:pt x="8356" y="0"/>
                    </a:cubicBezTo>
                    <a:close/>
                    <a:moveTo>
                      <a:pt x="4837" y="7582"/>
                    </a:moveTo>
                    <a:cubicBezTo>
                      <a:pt x="3433" y="10986"/>
                      <a:pt x="1878" y="14304"/>
                      <a:pt x="237" y="17558"/>
                    </a:cubicBezTo>
                    <a:cubicBezTo>
                      <a:pt x="115" y="17765"/>
                      <a:pt x="0" y="17973"/>
                      <a:pt x="0" y="18210"/>
                    </a:cubicBezTo>
                    <a:cubicBezTo>
                      <a:pt x="0" y="18604"/>
                      <a:pt x="330" y="18962"/>
                      <a:pt x="688" y="19106"/>
                    </a:cubicBezTo>
                    <a:cubicBezTo>
                      <a:pt x="1075" y="19256"/>
                      <a:pt x="1491" y="19256"/>
                      <a:pt x="1878" y="19256"/>
                    </a:cubicBezTo>
                    <a:cubicBezTo>
                      <a:pt x="2028" y="19256"/>
                      <a:pt x="2179" y="19256"/>
                      <a:pt x="2301" y="19170"/>
                    </a:cubicBezTo>
                    <a:cubicBezTo>
                      <a:pt x="2358" y="19077"/>
                      <a:pt x="2387" y="18926"/>
                      <a:pt x="2415" y="18812"/>
                    </a:cubicBezTo>
                    <a:cubicBezTo>
                      <a:pt x="2659" y="16748"/>
                      <a:pt x="3519" y="14806"/>
                      <a:pt x="4386" y="12928"/>
                    </a:cubicBezTo>
                    <a:cubicBezTo>
                      <a:pt x="5074" y="11373"/>
                      <a:pt x="5762" y="9854"/>
                      <a:pt x="6479" y="8327"/>
                    </a:cubicBezTo>
                    <a:cubicBezTo>
                      <a:pt x="6421" y="8299"/>
                      <a:pt x="6385" y="8299"/>
                      <a:pt x="6328" y="8270"/>
                    </a:cubicBezTo>
                    <a:cubicBezTo>
                      <a:pt x="6178" y="8213"/>
                      <a:pt x="5998" y="8148"/>
                      <a:pt x="5848" y="8091"/>
                    </a:cubicBezTo>
                    <a:cubicBezTo>
                      <a:pt x="5490" y="7969"/>
                      <a:pt x="5167" y="7790"/>
                      <a:pt x="4837" y="7582"/>
                    </a:cubicBezTo>
                    <a:close/>
                  </a:path>
                </a:pathLst>
              </a:custGeom>
              <a:solidFill>
                <a:srgbClr val="7FAA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7" name="Google Shape;4067;p25"/>
              <p:cNvSpPr/>
              <p:nvPr/>
            </p:nvSpPr>
            <p:spPr>
              <a:xfrm rot="8100718">
                <a:off x="613416" y="829608"/>
                <a:ext cx="265446" cy="350105"/>
              </a:xfrm>
              <a:custGeom>
                <a:avLst/>
                <a:gdLst/>
                <a:ahLst/>
                <a:cxnLst/>
                <a:rect l="l" t="t" r="r" b="b"/>
                <a:pathLst>
                  <a:path w="6271" h="8271" fill="none" extrusionOk="0">
                    <a:moveTo>
                      <a:pt x="1641" y="8270"/>
                    </a:moveTo>
                    <a:cubicBezTo>
                      <a:pt x="2716" y="6866"/>
                      <a:pt x="4328" y="5913"/>
                      <a:pt x="6091" y="5640"/>
                    </a:cubicBezTo>
                    <a:cubicBezTo>
                      <a:pt x="6271" y="5225"/>
                      <a:pt x="6091" y="4744"/>
                      <a:pt x="5884" y="4329"/>
                    </a:cubicBezTo>
                    <a:cubicBezTo>
                      <a:pt x="5848" y="4271"/>
                      <a:pt x="5819" y="4178"/>
                      <a:pt x="5762" y="4150"/>
                    </a:cubicBezTo>
                    <a:cubicBezTo>
                      <a:pt x="5669" y="4121"/>
                      <a:pt x="5554" y="4150"/>
                      <a:pt x="5461" y="4207"/>
                    </a:cubicBezTo>
                    <a:cubicBezTo>
                      <a:pt x="4207" y="4866"/>
                      <a:pt x="3282" y="5497"/>
                      <a:pt x="2121" y="6328"/>
                    </a:cubicBezTo>
                    <a:cubicBezTo>
                      <a:pt x="3103" y="4300"/>
                      <a:pt x="3913" y="2867"/>
                      <a:pt x="4809" y="688"/>
                    </a:cubicBezTo>
                    <a:cubicBezTo>
                      <a:pt x="4479" y="387"/>
                      <a:pt x="4092" y="151"/>
                      <a:pt x="3669" y="0"/>
                    </a:cubicBezTo>
                    <a:cubicBezTo>
                      <a:pt x="2745" y="1849"/>
                      <a:pt x="1999" y="3970"/>
                      <a:pt x="1254" y="5913"/>
                    </a:cubicBezTo>
                    <a:cubicBezTo>
                      <a:pt x="1519" y="4508"/>
                      <a:pt x="1612" y="2924"/>
                      <a:pt x="1727" y="1462"/>
                    </a:cubicBezTo>
                    <a:cubicBezTo>
                      <a:pt x="1132" y="1520"/>
                      <a:pt x="566" y="1641"/>
                      <a:pt x="0" y="1821"/>
                    </a:cubicBezTo>
                    <a:cubicBezTo>
                      <a:pt x="150" y="3763"/>
                      <a:pt x="265" y="5733"/>
                      <a:pt x="330" y="7675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8" name="Google Shape;4068;p25"/>
              <p:cNvSpPr/>
              <p:nvPr/>
            </p:nvSpPr>
            <p:spPr>
              <a:xfrm rot="8100718">
                <a:off x="719528" y="815919"/>
                <a:ext cx="33990" cy="98627"/>
              </a:xfrm>
              <a:custGeom>
                <a:avLst/>
                <a:gdLst/>
                <a:ahLst/>
                <a:cxnLst/>
                <a:rect l="l" t="t" r="r" b="b"/>
                <a:pathLst>
                  <a:path w="803" h="2330" fill="none" extrusionOk="0">
                    <a:moveTo>
                      <a:pt x="803" y="0"/>
                    </a:moveTo>
                    <a:cubicBezTo>
                      <a:pt x="566" y="781"/>
                      <a:pt x="330" y="1555"/>
                      <a:pt x="0" y="2329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9" name="Google Shape;4069;p25"/>
              <p:cNvSpPr/>
              <p:nvPr/>
            </p:nvSpPr>
            <p:spPr>
              <a:xfrm rot="8100718">
                <a:off x="676826" y="830781"/>
                <a:ext cx="53123" cy="97442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2302" fill="none" extrusionOk="0">
                    <a:moveTo>
                      <a:pt x="1254" y="1"/>
                    </a:moveTo>
                    <a:cubicBezTo>
                      <a:pt x="925" y="717"/>
                      <a:pt x="416" y="1613"/>
                      <a:pt x="0" y="2301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0" name="Google Shape;4070;p25"/>
              <p:cNvSpPr/>
              <p:nvPr/>
            </p:nvSpPr>
            <p:spPr>
              <a:xfrm rot="8100718">
                <a:off x="469442" y="342064"/>
                <a:ext cx="273023" cy="494193"/>
              </a:xfrm>
              <a:custGeom>
                <a:avLst/>
                <a:gdLst/>
                <a:ahLst/>
                <a:cxnLst/>
                <a:rect l="l" t="t" r="r" b="b"/>
                <a:pathLst>
                  <a:path w="6450" h="11675" fill="none" extrusionOk="0">
                    <a:moveTo>
                      <a:pt x="2265" y="11560"/>
                    </a:moveTo>
                    <a:cubicBezTo>
                      <a:pt x="2179" y="11674"/>
                      <a:pt x="2000" y="11674"/>
                      <a:pt x="1849" y="11674"/>
                    </a:cubicBezTo>
                    <a:cubicBezTo>
                      <a:pt x="1462" y="11674"/>
                      <a:pt x="1039" y="11674"/>
                      <a:pt x="681" y="11531"/>
                    </a:cubicBezTo>
                    <a:cubicBezTo>
                      <a:pt x="294" y="11380"/>
                      <a:pt x="0" y="11022"/>
                      <a:pt x="0" y="10635"/>
                    </a:cubicBezTo>
                    <a:cubicBezTo>
                      <a:pt x="0" y="10391"/>
                      <a:pt x="115" y="10184"/>
                      <a:pt x="208" y="9976"/>
                    </a:cubicBezTo>
                    <a:cubicBezTo>
                      <a:pt x="1878" y="6722"/>
                      <a:pt x="3404" y="3376"/>
                      <a:pt x="4837" y="0"/>
                    </a:cubicBezTo>
                    <a:cubicBezTo>
                      <a:pt x="5339" y="330"/>
                      <a:pt x="5877" y="566"/>
                      <a:pt x="6450" y="717"/>
                    </a:cubicBezTo>
                    <a:cubicBezTo>
                      <a:pt x="5762" y="2272"/>
                      <a:pt x="5074" y="3791"/>
                      <a:pt x="4357" y="5318"/>
                    </a:cubicBezTo>
                    <a:cubicBezTo>
                      <a:pt x="3519" y="7231"/>
                      <a:pt x="2623" y="9166"/>
                      <a:pt x="2387" y="11230"/>
                    </a:cubicBezTo>
                    <a:cubicBezTo>
                      <a:pt x="2358" y="11352"/>
                      <a:pt x="2358" y="11466"/>
                      <a:pt x="2265" y="11560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1" name="Google Shape;4071;p25"/>
              <p:cNvSpPr/>
              <p:nvPr/>
            </p:nvSpPr>
            <p:spPr>
              <a:xfrm rot="8100718">
                <a:off x="479330" y="364795"/>
                <a:ext cx="187222" cy="471462"/>
              </a:xfrm>
              <a:custGeom>
                <a:avLst/>
                <a:gdLst/>
                <a:ahLst/>
                <a:cxnLst/>
                <a:rect l="l" t="t" r="r" b="b"/>
                <a:pathLst>
                  <a:path w="4423" h="11138" fill="none" extrusionOk="0">
                    <a:moveTo>
                      <a:pt x="4423" y="1"/>
                    </a:moveTo>
                    <a:cubicBezTo>
                      <a:pt x="3319" y="2445"/>
                      <a:pt x="2244" y="4810"/>
                      <a:pt x="1140" y="7253"/>
                    </a:cubicBezTo>
                    <a:cubicBezTo>
                      <a:pt x="603" y="8479"/>
                      <a:pt x="1" y="9790"/>
                      <a:pt x="37" y="11137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72" name="Google Shape;4072;p25"/>
            <p:cNvGrpSpPr/>
            <p:nvPr/>
          </p:nvGrpSpPr>
          <p:grpSpPr>
            <a:xfrm flipH="1">
              <a:off x="6292519" y="19059"/>
              <a:ext cx="2859082" cy="2764882"/>
              <a:chOff x="-13031" y="9"/>
              <a:chExt cx="2859082" cy="2764882"/>
            </a:xfrm>
          </p:grpSpPr>
          <p:sp>
            <p:nvSpPr>
              <p:cNvPr id="4073" name="Google Shape;4073;p25"/>
              <p:cNvSpPr/>
              <p:nvPr/>
            </p:nvSpPr>
            <p:spPr>
              <a:xfrm flipH="1">
                <a:off x="455524" y="121854"/>
                <a:ext cx="144546" cy="162842"/>
              </a:xfrm>
              <a:custGeom>
                <a:avLst/>
                <a:gdLst/>
                <a:ahLst/>
                <a:cxnLst/>
                <a:rect l="l" t="t" r="r" b="b"/>
                <a:pathLst>
                  <a:path w="3290" h="3706" fill="none" extrusionOk="0">
                    <a:moveTo>
                      <a:pt x="2394" y="1169"/>
                    </a:moveTo>
                    <a:cubicBezTo>
                      <a:pt x="2215" y="1197"/>
                      <a:pt x="2301" y="932"/>
                      <a:pt x="2301" y="932"/>
                    </a:cubicBezTo>
                    <a:cubicBezTo>
                      <a:pt x="2301" y="932"/>
                      <a:pt x="2509" y="1"/>
                      <a:pt x="1943" y="65"/>
                    </a:cubicBezTo>
                    <a:cubicBezTo>
                      <a:pt x="1943" y="65"/>
                      <a:pt x="1018" y="273"/>
                      <a:pt x="509" y="990"/>
                    </a:cubicBezTo>
                    <a:cubicBezTo>
                      <a:pt x="1" y="1706"/>
                      <a:pt x="961" y="1706"/>
                      <a:pt x="961" y="1706"/>
                    </a:cubicBezTo>
                    <a:cubicBezTo>
                      <a:pt x="961" y="1706"/>
                      <a:pt x="1018" y="1678"/>
                      <a:pt x="1047" y="1857"/>
                    </a:cubicBezTo>
                    <a:cubicBezTo>
                      <a:pt x="1076" y="2036"/>
                      <a:pt x="896" y="2007"/>
                      <a:pt x="896" y="2007"/>
                    </a:cubicBezTo>
                    <a:cubicBezTo>
                      <a:pt x="273" y="2151"/>
                      <a:pt x="868" y="2867"/>
                      <a:pt x="868" y="2867"/>
                    </a:cubicBezTo>
                    <a:cubicBezTo>
                      <a:pt x="1706" y="3706"/>
                      <a:pt x="1914" y="2753"/>
                      <a:pt x="2036" y="2573"/>
                    </a:cubicBezTo>
                    <a:cubicBezTo>
                      <a:pt x="2150" y="2423"/>
                      <a:pt x="2423" y="2839"/>
                      <a:pt x="2752" y="2631"/>
                    </a:cubicBezTo>
                    <a:cubicBezTo>
                      <a:pt x="3082" y="2452"/>
                      <a:pt x="3290" y="2093"/>
                      <a:pt x="3111" y="1377"/>
                    </a:cubicBezTo>
                    <a:cubicBezTo>
                      <a:pt x="2932" y="660"/>
                      <a:pt x="2573" y="1111"/>
                      <a:pt x="2394" y="1169"/>
                    </a:cubicBezTo>
                    <a:close/>
                    <a:moveTo>
                      <a:pt x="2781" y="1470"/>
                    </a:moveTo>
                    <a:cubicBezTo>
                      <a:pt x="2960" y="2122"/>
                      <a:pt x="2724" y="2272"/>
                      <a:pt x="2573" y="2366"/>
                    </a:cubicBezTo>
                    <a:cubicBezTo>
                      <a:pt x="2573" y="2366"/>
                      <a:pt x="2509" y="2366"/>
                      <a:pt x="2423" y="2301"/>
                    </a:cubicBezTo>
                    <a:cubicBezTo>
                      <a:pt x="2272" y="2244"/>
                      <a:pt x="2093" y="2151"/>
                      <a:pt x="1885" y="2272"/>
                    </a:cubicBezTo>
                    <a:cubicBezTo>
                      <a:pt x="1828" y="2301"/>
                      <a:pt x="1792" y="2366"/>
                      <a:pt x="1763" y="2394"/>
                    </a:cubicBezTo>
                    <a:cubicBezTo>
                      <a:pt x="1706" y="2452"/>
                      <a:pt x="1706" y="2509"/>
                      <a:pt x="1677" y="2573"/>
                    </a:cubicBezTo>
                    <a:cubicBezTo>
                      <a:pt x="1613" y="2659"/>
                      <a:pt x="1556" y="2839"/>
                      <a:pt x="1470" y="2867"/>
                    </a:cubicBezTo>
                    <a:cubicBezTo>
                      <a:pt x="1434" y="2903"/>
                      <a:pt x="1319" y="2839"/>
                      <a:pt x="1111" y="2659"/>
                    </a:cubicBezTo>
                    <a:cubicBezTo>
                      <a:pt x="1018" y="2545"/>
                      <a:pt x="961" y="2423"/>
                      <a:pt x="932" y="2330"/>
                    </a:cubicBezTo>
                    <a:cubicBezTo>
                      <a:pt x="990" y="2330"/>
                      <a:pt x="1076" y="2301"/>
                      <a:pt x="1169" y="2272"/>
                    </a:cubicBezTo>
                    <a:lnTo>
                      <a:pt x="1169" y="2272"/>
                    </a:lnTo>
                    <a:cubicBezTo>
                      <a:pt x="1348" y="2151"/>
                      <a:pt x="1405" y="2007"/>
                      <a:pt x="1376" y="1792"/>
                    </a:cubicBezTo>
                    <a:cubicBezTo>
                      <a:pt x="1319" y="1498"/>
                      <a:pt x="1111" y="1377"/>
                      <a:pt x="932" y="1377"/>
                    </a:cubicBezTo>
                    <a:cubicBezTo>
                      <a:pt x="868" y="1377"/>
                      <a:pt x="753" y="1348"/>
                      <a:pt x="689" y="1319"/>
                    </a:cubicBezTo>
                    <a:cubicBezTo>
                      <a:pt x="717" y="1291"/>
                      <a:pt x="717" y="1255"/>
                      <a:pt x="782" y="1197"/>
                    </a:cubicBezTo>
                    <a:cubicBezTo>
                      <a:pt x="932" y="990"/>
                      <a:pt x="1111" y="810"/>
                      <a:pt x="1348" y="660"/>
                    </a:cubicBezTo>
                    <a:cubicBezTo>
                      <a:pt x="1649" y="481"/>
                      <a:pt x="1914" y="424"/>
                      <a:pt x="1971" y="395"/>
                    </a:cubicBezTo>
                    <a:lnTo>
                      <a:pt x="1971" y="395"/>
                    </a:lnTo>
                    <a:cubicBezTo>
                      <a:pt x="2036" y="452"/>
                      <a:pt x="2007" y="660"/>
                      <a:pt x="1971" y="839"/>
                    </a:cubicBezTo>
                    <a:cubicBezTo>
                      <a:pt x="1943" y="932"/>
                      <a:pt x="1914" y="1197"/>
                      <a:pt x="2064" y="1348"/>
                    </a:cubicBezTo>
                    <a:cubicBezTo>
                      <a:pt x="2150" y="1470"/>
                      <a:pt x="2301" y="1527"/>
                      <a:pt x="2451" y="1470"/>
                    </a:cubicBezTo>
                    <a:cubicBezTo>
                      <a:pt x="2545" y="1470"/>
                      <a:pt x="2602" y="1434"/>
                      <a:pt x="2659" y="1377"/>
                    </a:cubicBezTo>
                    <a:cubicBezTo>
                      <a:pt x="2688" y="1377"/>
                      <a:pt x="2688" y="1377"/>
                      <a:pt x="2724" y="1348"/>
                    </a:cubicBezTo>
                    <a:lnTo>
                      <a:pt x="2752" y="1348"/>
                    </a:lnTo>
                    <a:cubicBezTo>
                      <a:pt x="2781" y="1348"/>
                      <a:pt x="2781" y="1405"/>
                      <a:pt x="2781" y="1470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074" name="Google Shape;4074;p25"/>
              <p:cNvGrpSpPr/>
              <p:nvPr/>
            </p:nvGrpSpPr>
            <p:grpSpPr>
              <a:xfrm flipH="1">
                <a:off x="458335" y="1444404"/>
                <a:ext cx="228330" cy="309865"/>
                <a:chOff x="8550894" y="1450579"/>
                <a:chExt cx="228330" cy="309865"/>
              </a:xfrm>
            </p:grpSpPr>
            <p:sp>
              <p:nvSpPr>
                <p:cNvPr id="4075" name="Google Shape;4075;p25"/>
                <p:cNvSpPr/>
                <p:nvPr/>
              </p:nvSpPr>
              <p:spPr>
                <a:xfrm>
                  <a:off x="8550894" y="1450579"/>
                  <a:ext cx="56720" cy="1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1" h="330" extrusionOk="0">
                      <a:moveTo>
                        <a:pt x="359" y="0"/>
                      </a:moveTo>
                      <a:cubicBezTo>
                        <a:pt x="216" y="0"/>
                        <a:pt x="1" y="65"/>
                        <a:pt x="1" y="244"/>
                      </a:cubicBezTo>
                      <a:cubicBezTo>
                        <a:pt x="107" y="237"/>
                        <a:pt x="210" y="233"/>
                        <a:pt x="312" y="233"/>
                      </a:cubicBezTo>
                      <a:cubicBezTo>
                        <a:pt x="619" y="233"/>
                        <a:pt x="915" y="265"/>
                        <a:pt x="1226" y="330"/>
                      </a:cubicBezTo>
                      <a:cubicBezTo>
                        <a:pt x="1226" y="244"/>
                        <a:pt x="1255" y="179"/>
                        <a:pt x="1291" y="122"/>
                      </a:cubicBezTo>
                      <a:cubicBezTo>
                        <a:pt x="990" y="36"/>
                        <a:pt x="689" y="0"/>
                        <a:pt x="359" y="0"/>
                      </a:cubicBezTo>
                      <a:close/>
                    </a:path>
                  </a:pathLst>
                </a:custGeom>
                <a:solidFill>
                  <a:srgbClr val="F7D79F"/>
                </a:solidFill>
                <a:ln w="3050" cap="rnd" cmpd="sng">
                  <a:solidFill>
                    <a:srgbClr val="28481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76" name="Google Shape;4076;p25"/>
                <p:cNvSpPr/>
                <p:nvPr/>
              </p:nvSpPr>
              <p:spPr>
                <a:xfrm>
                  <a:off x="8603484" y="1452996"/>
                  <a:ext cx="175740" cy="3074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" h="6997" extrusionOk="0">
                      <a:moveTo>
                        <a:pt x="482" y="1"/>
                      </a:moveTo>
                      <a:cubicBezTo>
                        <a:pt x="280" y="1"/>
                        <a:pt x="81" y="57"/>
                        <a:pt x="29" y="246"/>
                      </a:cubicBezTo>
                      <a:cubicBezTo>
                        <a:pt x="1" y="397"/>
                        <a:pt x="122" y="547"/>
                        <a:pt x="237" y="662"/>
                      </a:cubicBezTo>
                      <a:cubicBezTo>
                        <a:pt x="660" y="1113"/>
                        <a:pt x="1104" y="1558"/>
                        <a:pt x="1434" y="2095"/>
                      </a:cubicBezTo>
                      <a:cubicBezTo>
                        <a:pt x="2330" y="3414"/>
                        <a:pt x="2509" y="5083"/>
                        <a:pt x="2745" y="6667"/>
                      </a:cubicBezTo>
                      <a:cubicBezTo>
                        <a:pt x="2781" y="6818"/>
                        <a:pt x="2838" y="6997"/>
                        <a:pt x="2989" y="6997"/>
                      </a:cubicBezTo>
                      <a:cubicBezTo>
                        <a:pt x="3046" y="6968"/>
                        <a:pt x="3075" y="6932"/>
                        <a:pt x="3139" y="6904"/>
                      </a:cubicBezTo>
                      <a:cubicBezTo>
                        <a:pt x="3584" y="6545"/>
                        <a:pt x="3763" y="5922"/>
                        <a:pt x="3856" y="5320"/>
                      </a:cubicBezTo>
                      <a:cubicBezTo>
                        <a:pt x="3999" y="4188"/>
                        <a:pt x="3856" y="2991"/>
                        <a:pt x="3283" y="1980"/>
                      </a:cubicBezTo>
                      <a:cubicBezTo>
                        <a:pt x="2745" y="991"/>
                        <a:pt x="1764" y="189"/>
                        <a:pt x="631" y="10"/>
                      </a:cubicBezTo>
                      <a:cubicBezTo>
                        <a:pt x="583" y="4"/>
                        <a:pt x="533" y="1"/>
                        <a:pt x="482" y="1"/>
                      </a:cubicBezTo>
                      <a:close/>
                    </a:path>
                  </a:pathLst>
                </a:custGeom>
                <a:solidFill>
                  <a:srgbClr val="F7D79F"/>
                </a:solidFill>
                <a:ln w="3050" cap="rnd" cmpd="sng">
                  <a:solidFill>
                    <a:srgbClr val="28481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77" name="Google Shape;4077;p25"/>
                <p:cNvSpPr/>
                <p:nvPr/>
              </p:nvSpPr>
              <p:spPr>
                <a:xfrm>
                  <a:off x="8682216" y="1509283"/>
                  <a:ext cx="46000" cy="514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7" h="1171" extrusionOk="0">
                      <a:moveTo>
                        <a:pt x="448" y="1"/>
                      </a:moveTo>
                      <a:cubicBezTo>
                        <a:pt x="362" y="1"/>
                        <a:pt x="285" y="33"/>
                        <a:pt x="237" y="97"/>
                      </a:cubicBezTo>
                      <a:cubicBezTo>
                        <a:pt x="208" y="133"/>
                        <a:pt x="179" y="162"/>
                        <a:pt x="151" y="191"/>
                      </a:cubicBezTo>
                      <a:cubicBezTo>
                        <a:pt x="122" y="277"/>
                        <a:pt x="58" y="341"/>
                        <a:pt x="29" y="427"/>
                      </a:cubicBezTo>
                      <a:cubicBezTo>
                        <a:pt x="0" y="549"/>
                        <a:pt x="0" y="671"/>
                        <a:pt x="29" y="757"/>
                      </a:cubicBezTo>
                      <a:cubicBezTo>
                        <a:pt x="58" y="850"/>
                        <a:pt x="93" y="907"/>
                        <a:pt x="151" y="965"/>
                      </a:cubicBezTo>
                      <a:cubicBezTo>
                        <a:pt x="179" y="1029"/>
                        <a:pt x="237" y="1086"/>
                        <a:pt x="301" y="1115"/>
                      </a:cubicBezTo>
                      <a:cubicBezTo>
                        <a:pt x="363" y="1154"/>
                        <a:pt x="435" y="1170"/>
                        <a:pt x="509" y="1170"/>
                      </a:cubicBezTo>
                      <a:cubicBezTo>
                        <a:pt x="614" y="1170"/>
                        <a:pt x="722" y="1137"/>
                        <a:pt x="810" y="1086"/>
                      </a:cubicBezTo>
                      <a:cubicBezTo>
                        <a:pt x="953" y="965"/>
                        <a:pt x="1046" y="785"/>
                        <a:pt x="1046" y="606"/>
                      </a:cubicBezTo>
                      <a:cubicBezTo>
                        <a:pt x="1046" y="427"/>
                        <a:pt x="953" y="248"/>
                        <a:pt x="810" y="133"/>
                      </a:cubicBezTo>
                      <a:cubicBezTo>
                        <a:pt x="717" y="69"/>
                        <a:pt x="631" y="11"/>
                        <a:pt x="538" y="11"/>
                      </a:cubicBezTo>
                      <a:cubicBezTo>
                        <a:pt x="507" y="4"/>
                        <a:pt x="477" y="1"/>
                        <a:pt x="448" y="1"/>
                      </a:cubicBezTo>
                      <a:close/>
                    </a:path>
                  </a:pathLst>
                </a:custGeom>
                <a:solidFill>
                  <a:srgbClr val="F7D79F"/>
                </a:solidFill>
                <a:ln w="3050" cap="rnd" cmpd="sng">
                  <a:solidFill>
                    <a:srgbClr val="28481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78" name="Google Shape;4078;p25"/>
                <p:cNvSpPr/>
                <p:nvPr/>
              </p:nvSpPr>
              <p:spPr>
                <a:xfrm>
                  <a:off x="8642850" y="1473648"/>
                  <a:ext cx="46000" cy="445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7" h="1014" extrusionOk="0">
                      <a:moveTo>
                        <a:pt x="436" y="1"/>
                      </a:moveTo>
                      <a:cubicBezTo>
                        <a:pt x="411" y="1"/>
                        <a:pt x="385" y="5"/>
                        <a:pt x="359" y="13"/>
                      </a:cubicBezTo>
                      <a:cubicBezTo>
                        <a:pt x="273" y="49"/>
                        <a:pt x="180" y="135"/>
                        <a:pt x="122" y="192"/>
                      </a:cubicBezTo>
                      <a:cubicBezTo>
                        <a:pt x="58" y="314"/>
                        <a:pt x="0" y="436"/>
                        <a:pt x="29" y="586"/>
                      </a:cubicBezTo>
                      <a:cubicBezTo>
                        <a:pt x="58" y="765"/>
                        <a:pt x="237" y="880"/>
                        <a:pt x="416" y="973"/>
                      </a:cubicBezTo>
                      <a:cubicBezTo>
                        <a:pt x="462" y="993"/>
                        <a:pt x="504" y="1014"/>
                        <a:pt x="534" y="1014"/>
                      </a:cubicBezTo>
                      <a:cubicBezTo>
                        <a:pt x="547" y="1014"/>
                        <a:pt x="558" y="1010"/>
                        <a:pt x="567" y="1002"/>
                      </a:cubicBezTo>
                      <a:cubicBezTo>
                        <a:pt x="660" y="1002"/>
                        <a:pt x="717" y="973"/>
                        <a:pt x="774" y="908"/>
                      </a:cubicBezTo>
                      <a:cubicBezTo>
                        <a:pt x="925" y="765"/>
                        <a:pt x="1047" y="586"/>
                        <a:pt x="989" y="407"/>
                      </a:cubicBezTo>
                      <a:cubicBezTo>
                        <a:pt x="954" y="228"/>
                        <a:pt x="774" y="106"/>
                        <a:pt x="595" y="49"/>
                      </a:cubicBezTo>
                      <a:cubicBezTo>
                        <a:pt x="554" y="23"/>
                        <a:pt x="499" y="1"/>
                        <a:pt x="436" y="1"/>
                      </a:cubicBezTo>
                      <a:close/>
                    </a:path>
                  </a:pathLst>
                </a:custGeom>
                <a:solidFill>
                  <a:srgbClr val="F7D79F"/>
                </a:solidFill>
                <a:ln w="3050" cap="rnd" cmpd="sng">
                  <a:solidFill>
                    <a:srgbClr val="28481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79" name="Google Shape;4079;p25"/>
                <p:cNvSpPr/>
                <p:nvPr/>
              </p:nvSpPr>
              <p:spPr>
                <a:xfrm>
                  <a:off x="8716221" y="1626603"/>
                  <a:ext cx="48812" cy="41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1" h="935" extrusionOk="0">
                      <a:moveTo>
                        <a:pt x="538" y="0"/>
                      </a:moveTo>
                      <a:cubicBezTo>
                        <a:pt x="394" y="0"/>
                        <a:pt x="244" y="58"/>
                        <a:pt x="151" y="179"/>
                      </a:cubicBezTo>
                      <a:cubicBezTo>
                        <a:pt x="122" y="208"/>
                        <a:pt x="93" y="265"/>
                        <a:pt x="65" y="294"/>
                      </a:cubicBezTo>
                      <a:cubicBezTo>
                        <a:pt x="36" y="444"/>
                        <a:pt x="0" y="444"/>
                        <a:pt x="93" y="595"/>
                      </a:cubicBezTo>
                      <a:cubicBezTo>
                        <a:pt x="151" y="774"/>
                        <a:pt x="301" y="896"/>
                        <a:pt x="480" y="925"/>
                      </a:cubicBezTo>
                      <a:cubicBezTo>
                        <a:pt x="515" y="931"/>
                        <a:pt x="554" y="935"/>
                        <a:pt x="593" y="935"/>
                      </a:cubicBezTo>
                      <a:cubicBezTo>
                        <a:pt x="723" y="935"/>
                        <a:pt x="867" y="896"/>
                        <a:pt x="960" y="803"/>
                      </a:cubicBezTo>
                      <a:cubicBezTo>
                        <a:pt x="1075" y="652"/>
                        <a:pt x="1111" y="473"/>
                        <a:pt x="1046" y="294"/>
                      </a:cubicBezTo>
                      <a:cubicBezTo>
                        <a:pt x="1018" y="237"/>
                        <a:pt x="989" y="208"/>
                        <a:pt x="960" y="151"/>
                      </a:cubicBezTo>
                      <a:cubicBezTo>
                        <a:pt x="839" y="58"/>
                        <a:pt x="688" y="0"/>
                        <a:pt x="538" y="0"/>
                      </a:cubicBezTo>
                      <a:close/>
                    </a:path>
                  </a:pathLst>
                </a:custGeom>
                <a:solidFill>
                  <a:srgbClr val="F7D79F"/>
                </a:solidFill>
                <a:ln w="3050" cap="rnd" cmpd="sng">
                  <a:solidFill>
                    <a:srgbClr val="28481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80" name="Google Shape;4080;p25"/>
                <p:cNvSpPr/>
                <p:nvPr/>
              </p:nvSpPr>
              <p:spPr>
                <a:xfrm>
                  <a:off x="8709895" y="1569964"/>
                  <a:ext cx="47274" cy="46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6" h="1048" extrusionOk="0">
                      <a:moveTo>
                        <a:pt x="446" y="1"/>
                      </a:moveTo>
                      <a:cubicBezTo>
                        <a:pt x="384" y="1"/>
                        <a:pt x="323" y="11"/>
                        <a:pt x="266" y="35"/>
                      </a:cubicBezTo>
                      <a:cubicBezTo>
                        <a:pt x="237" y="64"/>
                        <a:pt x="180" y="92"/>
                        <a:pt x="144" y="121"/>
                      </a:cubicBezTo>
                      <a:cubicBezTo>
                        <a:pt x="29" y="243"/>
                        <a:pt x="1" y="243"/>
                        <a:pt x="1" y="422"/>
                      </a:cubicBezTo>
                      <a:cubicBezTo>
                        <a:pt x="1" y="601"/>
                        <a:pt x="58" y="780"/>
                        <a:pt x="209" y="902"/>
                      </a:cubicBezTo>
                      <a:cubicBezTo>
                        <a:pt x="287" y="1000"/>
                        <a:pt x="412" y="1048"/>
                        <a:pt x="540" y="1048"/>
                      </a:cubicBezTo>
                      <a:cubicBezTo>
                        <a:pt x="600" y="1048"/>
                        <a:pt x="661" y="1037"/>
                        <a:pt x="717" y="1017"/>
                      </a:cubicBezTo>
                      <a:cubicBezTo>
                        <a:pt x="897" y="988"/>
                        <a:pt x="1040" y="809"/>
                        <a:pt x="1076" y="630"/>
                      </a:cubicBezTo>
                      <a:cubicBezTo>
                        <a:pt x="1076" y="573"/>
                        <a:pt x="1076" y="508"/>
                        <a:pt x="1040" y="451"/>
                      </a:cubicBezTo>
                      <a:cubicBezTo>
                        <a:pt x="1011" y="272"/>
                        <a:pt x="897" y="150"/>
                        <a:pt x="746" y="64"/>
                      </a:cubicBezTo>
                      <a:cubicBezTo>
                        <a:pt x="652" y="28"/>
                        <a:pt x="548" y="1"/>
                        <a:pt x="446" y="1"/>
                      </a:cubicBezTo>
                      <a:close/>
                    </a:path>
                  </a:pathLst>
                </a:custGeom>
                <a:solidFill>
                  <a:srgbClr val="F7D79F"/>
                </a:solidFill>
                <a:ln w="3050" cap="rnd" cmpd="sng">
                  <a:solidFill>
                    <a:srgbClr val="28481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81" name="Google Shape;4081;p25"/>
                <p:cNvSpPr/>
                <p:nvPr/>
              </p:nvSpPr>
              <p:spPr>
                <a:xfrm>
                  <a:off x="8721537" y="1679067"/>
                  <a:ext cx="40684" cy="379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6" h="863" extrusionOk="0">
                      <a:moveTo>
                        <a:pt x="418" y="1"/>
                      </a:moveTo>
                      <a:cubicBezTo>
                        <a:pt x="331" y="1"/>
                        <a:pt x="247" y="22"/>
                        <a:pt x="180" y="89"/>
                      </a:cubicBezTo>
                      <a:cubicBezTo>
                        <a:pt x="151" y="118"/>
                        <a:pt x="123" y="146"/>
                        <a:pt x="94" y="175"/>
                      </a:cubicBezTo>
                      <a:cubicBezTo>
                        <a:pt x="1" y="419"/>
                        <a:pt x="123" y="684"/>
                        <a:pt x="331" y="806"/>
                      </a:cubicBezTo>
                      <a:cubicBezTo>
                        <a:pt x="388" y="834"/>
                        <a:pt x="481" y="863"/>
                        <a:pt x="538" y="863"/>
                      </a:cubicBezTo>
                      <a:cubicBezTo>
                        <a:pt x="660" y="863"/>
                        <a:pt x="775" y="777"/>
                        <a:pt x="839" y="684"/>
                      </a:cubicBezTo>
                      <a:cubicBezTo>
                        <a:pt x="897" y="598"/>
                        <a:pt x="925" y="476"/>
                        <a:pt x="897" y="354"/>
                      </a:cubicBezTo>
                      <a:cubicBezTo>
                        <a:pt x="897" y="268"/>
                        <a:pt x="868" y="211"/>
                        <a:pt x="811" y="146"/>
                      </a:cubicBezTo>
                      <a:cubicBezTo>
                        <a:pt x="746" y="89"/>
                        <a:pt x="689" y="60"/>
                        <a:pt x="632" y="32"/>
                      </a:cubicBezTo>
                      <a:cubicBezTo>
                        <a:pt x="564" y="15"/>
                        <a:pt x="490" y="1"/>
                        <a:pt x="418" y="1"/>
                      </a:cubicBezTo>
                      <a:close/>
                    </a:path>
                  </a:pathLst>
                </a:custGeom>
                <a:solidFill>
                  <a:srgbClr val="F7D79F"/>
                </a:solidFill>
                <a:ln w="3050" cap="rnd" cmpd="sng">
                  <a:solidFill>
                    <a:srgbClr val="28481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082" name="Google Shape;4082;p25"/>
              <p:cNvSpPr/>
              <p:nvPr/>
            </p:nvSpPr>
            <p:spPr>
              <a:xfrm flipH="1">
                <a:off x="254960" y="1109977"/>
                <a:ext cx="236151" cy="417254"/>
              </a:xfrm>
              <a:custGeom>
                <a:avLst/>
                <a:gdLst/>
                <a:ahLst/>
                <a:cxnLst/>
                <a:rect l="l" t="t" r="r" b="b"/>
                <a:pathLst>
                  <a:path w="5375" h="9496" fill="none" extrusionOk="0">
                    <a:moveTo>
                      <a:pt x="0" y="2057"/>
                    </a:moveTo>
                    <a:cubicBezTo>
                      <a:pt x="179" y="2416"/>
                      <a:pt x="387" y="2745"/>
                      <a:pt x="566" y="3104"/>
                    </a:cubicBezTo>
                    <a:cubicBezTo>
                      <a:pt x="867" y="3763"/>
                      <a:pt x="1018" y="4480"/>
                      <a:pt x="989" y="5196"/>
                    </a:cubicBezTo>
                    <a:cubicBezTo>
                      <a:pt x="925" y="6242"/>
                      <a:pt x="509" y="7346"/>
                      <a:pt x="925" y="8299"/>
                    </a:cubicBezTo>
                    <a:cubicBezTo>
                      <a:pt x="1226" y="8930"/>
                      <a:pt x="1856" y="9374"/>
                      <a:pt x="2537" y="9439"/>
                    </a:cubicBezTo>
                    <a:cubicBezTo>
                      <a:pt x="3433" y="9496"/>
                      <a:pt x="4508" y="8865"/>
                      <a:pt x="4931" y="8034"/>
                    </a:cubicBezTo>
                    <a:cubicBezTo>
                      <a:pt x="5346" y="7224"/>
                      <a:pt x="5375" y="6271"/>
                      <a:pt x="5260" y="5375"/>
                    </a:cubicBezTo>
                    <a:cubicBezTo>
                      <a:pt x="4959" y="3347"/>
                      <a:pt x="3676" y="1491"/>
                      <a:pt x="2064" y="237"/>
                    </a:cubicBezTo>
                    <a:cubicBezTo>
                      <a:pt x="1942" y="151"/>
                      <a:pt x="1820" y="58"/>
                      <a:pt x="1706" y="1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3" name="Google Shape;4083;p25"/>
              <p:cNvSpPr/>
              <p:nvPr/>
            </p:nvSpPr>
            <p:spPr>
              <a:xfrm flipH="1">
                <a:off x="395377" y="1079746"/>
                <a:ext cx="125962" cy="139246"/>
              </a:xfrm>
              <a:custGeom>
                <a:avLst/>
                <a:gdLst/>
                <a:ahLst/>
                <a:cxnLst/>
                <a:rect l="l" t="t" r="r" b="b"/>
                <a:pathLst>
                  <a:path w="2867" h="3169" fill="none" extrusionOk="0">
                    <a:moveTo>
                      <a:pt x="452" y="567"/>
                    </a:moveTo>
                    <a:cubicBezTo>
                      <a:pt x="272" y="775"/>
                      <a:pt x="179" y="1047"/>
                      <a:pt x="122" y="1312"/>
                    </a:cubicBezTo>
                    <a:cubicBezTo>
                      <a:pt x="0" y="1914"/>
                      <a:pt x="151" y="2509"/>
                      <a:pt x="244" y="3104"/>
                    </a:cubicBezTo>
                    <a:cubicBezTo>
                      <a:pt x="244" y="3168"/>
                      <a:pt x="301" y="3168"/>
                      <a:pt x="330" y="3168"/>
                    </a:cubicBezTo>
                    <a:cubicBezTo>
                      <a:pt x="631" y="2896"/>
                      <a:pt x="867" y="2537"/>
                      <a:pt x="932" y="2122"/>
                    </a:cubicBezTo>
                    <a:cubicBezTo>
                      <a:pt x="932" y="2093"/>
                      <a:pt x="989" y="2065"/>
                      <a:pt x="1018" y="2093"/>
                    </a:cubicBezTo>
                    <a:cubicBezTo>
                      <a:pt x="1197" y="2301"/>
                      <a:pt x="1319" y="2509"/>
                      <a:pt x="1433" y="2745"/>
                    </a:cubicBezTo>
                    <a:cubicBezTo>
                      <a:pt x="1469" y="2781"/>
                      <a:pt x="1527" y="2781"/>
                      <a:pt x="1527" y="2717"/>
                    </a:cubicBezTo>
                    <a:cubicBezTo>
                      <a:pt x="1584" y="2272"/>
                      <a:pt x="1555" y="1821"/>
                      <a:pt x="1405" y="1405"/>
                    </a:cubicBezTo>
                    <a:cubicBezTo>
                      <a:pt x="1405" y="1377"/>
                      <a:pt x="1433" y="1312"/>
                      <a:pt x="1469" y="1348"/>
                    </a:cubicBezTo>
                    <a:cubicBezTo>
                      <a:pt x="1856" y="1405"/>
                      <a:pt x="2243" y="1642"/>
                      <a:pt x="2602" y="1556"/>
                    </a:cubicBezTo>
                    <a:cubicBezTo>
                      <a:pt x="2659" y="1556"/>
                      <a:pt x="2659" y="1491"/>
                      <a:pt x="2630" y="1463"/>
                    </a:cubicBezTo>
                    <a:lnTo>
                      <a:pt x="2007" y="839"/>
                    </a:lnTo>
                    <a:cubicBezTo>
                      <a:pt x="1971" y="810"/>
                      <a:pt x="1971" y="746"/>
                      <a:pt x="2035" y="746"/>
                    </a:cubicBezTo>
                    <a:cubicBezTo>
                      <a:pt x="2329" y="746"/>
                      <a:pt x="2602" y="631"/>
                      <a:pt x="2809" y="416"/>
                    </a:cubicBezTo>
                    <a:cubicBezTo>
                      <a:pt x="2867" y="388"/>
                      <a:pt x="2838" y="330"/>
                      <a:pt x="2781" y="330"/>
                    </a:cubicBezTo>
                    <a:cubicBezTo>
                      <a:pt x="2301" y="302"/>
                      <a:pt x="1856" y="1"/>
                      <a:pt x="1347" y="29"/>
                    </a:cubicBezTo>
                    <a:cubicBezTo>
                      <a:pt x="1075" y="29"/>
                      <a:pt x="839" y="151"/>
                      <a:pt x="659" y="330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4" name="Google Shape;4084;p25"/>
              <p:cNvSpPr/>
              <p:nvPr/>
            </p:nvSpPr>
            <p:spPr>
              <a:xfrm flipH="1">
                <a:off x="488255" y="1027150"/>
                <a:ext cx="34357" cy="84145"/>
              </a:xfrm>
              <a:custGeom>
                <a:avLst/>
                <a:gdLst/>
                <a:ahLst/>
                <a:cxnLst/>
                <a:rect l="l" t="t" r="r" b="b"/>
                <a:pathLst>
                  <a:path w="782" h="1915" fill="none" extrusionOk="0">
                    <a:moveTo>
                      <a:pt x="151" y="37"/>
                    </a:moveTo>
                    <a:cubicBezTo>
                      <a:pt x="180" y="1"/>
                      <a:pt x="180" y="1"/>
                      <a:pt x="208" y="1"/>
                    </a:cubicBezTo>
                    <a:lnTo>
                      <a:pt x="602" y="1"/>
                    </a:lnTo>
                    <a:cubicBezTo>
                      <a:pt x="423" y="538"/>
                      <a:pt x="452" y="1198"/>
                      <a:pt x="782" y="1649"/>
                    </a:cubicBezTo>
                    <a:cubicBezTo>
                      <a:pt x="660" y="1706"/>
                      <a:pt x="631" y="1828"/>
                      <a:pt x="602" y="1914"/>
                    </a:cubicBezTo>
                    <a:cubicBezTo>
                      <a:pt x="180" y="1405"/>
                      <a:pt x="0" y="717"/>
                      <a:pt x="122" y="65"/>
                    </a:cubicBezTo>
                    <a:cubicBezTo>
                      <a:pt x="151" y="65"/>
                      <a:pt x="151" y="37"/>
                      <a:pt x="151" y="37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5" name="Google Shape;4085;p25"/>
              <p:cNvSpPr/>
              <p:nvPr/>
            </p:nvSpPr>
            <p:spPr>
              <a:xfrm flipH="1">
                <a:off x="391291" y="1410395"/>
                <a:ext cx="52590" cy="84101"/>
              </a:xfrm>
              <a:custGeom>
                <a:avLst/>
                <a:gdLst/>
                <a:ahLst/>
                <a:cxnLst/>
                <a:rect l="l" t="t" r="r" b="b"/>
                <a:pathLst>
                  <a:path w="1197" h="1914" fill="none" extrusionOk="0">
                    <a:moveTo>
                      <a:pt x="566" y="179"/>
                    </a:moveTo>
                    <a:cubicBezTo>
                      <a:pt x="538" y="93"/>
                      <a:pt x="452" y="0"/>
                      <a:pt x="358" y="0"/>
                    </a:cubicBezTo>
                    <a:cubicBezTo>
                      <a:pt x="272" y="0"/>
                      <a:pt x="179" y="58"/>
                      <a:pt x="151" y="122"/>
                    </a:cubicBezTo>
                    <a:cubicBezTo>
                      <a:pt x="93" y="208"/>
                      <a:pt x="65" y="301"/>
                      <a:pt x="65" y="359"/>
                    </a:cubicBezTo>
                    <a:cubicBezTo>
                      <a:pt x="0" y="867"/>
                      <a:pt x="179" y="1376"/>
                      <a:pt x="538" y="1735"/>
                    </a:cubicBezTo>
                    <a:cubicBezTo>
                      <a:pt x="631" y="1820"/>
                      <a:pt x="745" y="1885"/>
                      <a:pt x="867" y="1914"/>
                    </a:cubicBezTo>
                    <a:cubicBezTo>
                      <a:pt x="960" y="1914"/>
                      <a:pt x="1104" y="1849"/>
                      <a:pt x="1139" y="1763"/>
                    </a:cubicBezTo>
                    <a:cubicBezTo>
                      <a:pt x="1197" y="1641"/>
                      <a:pt x="1104" y="1491"/>
                      <a:pt x="1046" y="1376"/>
                    </a:cubicBezTo>
                    <a:cubicBezTo>
                      <a:pt x="925" y="1197"/>
                      <a:pt x="810" y="1018"/>
                      <a:pt x="745" y="810"/>
                    </a:cubicBezTo>
                    <a:cubicBezTo>
                      <a:pt x="688" y="595"/>
                      <a:pt x="688" y="359"/>
                      <a:pt x="566" y="179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6" name="Google Shape;4086;p25"/>
              <p:cNvSpPr/>
              <p:nvPr/>
            </p:nvSpPr>
            <p:spPr>
              <a:xfrm flipH="1">
                <a:off x="390016" y="1956086"/>
                <a:ext cx="211327" cy="135423"/>
              </a:xfrm>
              <a:custGeom>
                <a:avLst/>
                <a:gdLst/>
                <a:ahLst/>
                <a:cxnLst/>
                <a:rect l="l" t="t" r="r" b="b"/>
                <a:pathLst>
                  <a:path w="4810" h="3082" fill="none" extrusionOk="0">
                    <a:moveTo>
                      <a:pt x="1972" y="395"/>
                    </a:moveTo>
                    <a:cubicBezTo>
                      <a:pt x="2244" y="330"/>
                      <a:pt x="2423" y="0"/>
                      <a:pt x="2717" y="0"/>
                    </a:cubicBezTo>
                    <a:cubicBezTo>
                      <a:pt x="3018" y="0"/>
                      <a:pt x="3168" y="359"/>
                      <a:pt x="3434" y="481"/>
                    </a:cubicBezTo>
                    <a:cubicBezTo>
                      <a:pt x="3677" y="574"/>
                      <a:pt x="3914" y="509"/>
                      <a:pt x="4150" y="509"/>
                    </a:cubicBezTo>
                    <a:cubicBezTo>
                      <a:pt x="4394" y="481"/>
                      <a:pt x="4659" y="538"/>
                      <a:pt x="4752" y="753"/>
                    </a:cubicBezTo>
                    <a:cubicBezTo>
                      <a:pt x="4809" y="932"/>
                      <a:pt x="4752" y="1111"/>
                      <a:pt x="4630" y="1226"/>
                    </a:cubicBezTo>
                    <a:cubicBezTo>
                      <a:pt x="4544" y="1376"/>
                      <a:pt x="4423" y="1498"/>
                      <a:pt x="4329" y="1649"/>
                    </a:cubicBezTo>
                    <a:cubicBezTo>
                      <a:pt x="4272" y="1763"/>
                      <a:pt x="4272" y="1943"/>
                      <a:pt x="4186" y="2064"/>
                    </a:cubicBezTo>
                    <a:cubicBezTo>
                      <a:pt x="4064" y="2215"/>
                      <a:pt x="3856" y="2301"/>
                      <a:pt x="3677" y="2330"/>
                    </a:cubicBezTo>
                    <a:cubicBezTo>
                      <a:pt x="3469" y="2365"/>
                      <a:pt x="3254" y="2330"/>
                      <a:pt x="3047" y="2301"/>
                    </a:cubicBezTo>
                    <a:cubicBezTo>
                      <a:pt x="2989" y="2301"/>
                      <a:pt x="2896" y="2301"/>
                      <a:pt x="2839" y="2365"/>
                    </a:cubicBezTo>
                    <a:cubicBezTo>
                      <a:pt x="2717" y="2423"/>
                      <a:pt x="2717" y="2545"/>
                      <a:pt x="2631" y="2659"/>
                    </a:cubicBezTo>
                    <a:cubicBezTo>
                      <a:pt x="2452" y="2931"/>
                      <a:pt x="2000" y="2838"/>
                      <a:pt x="1678" y="2903"/>
                    </a:cubicBezTo>
                    <a:cubicBezTo>
                      <a:pt x="1527" y="2931"/>
                      <a:pt x="1377" y="3017"/>
                      <a:pt x="1198" y="3046"/>
                    </a:cubicBezTo>
                    <a:cubicBezTo>
                      <a:pt x="811" y="3082"/>
                      <a:pt x="481" y="2781"/>
                      <a:pt x="273" y="2451"/>
                    </a:cubicBezTo>
                    <a:cubicBezTo>
                      <a:pt x="123" y="2215"/>
                      <a:pt x="1" y="1943"/>
                      <a:pt x="1" y="1649"/>
                    </a:cubicBezTo>
                    <a:cubicBezTo>
                      <a:pt x="30" y="1348"/>
                      <a:pt x="180" y="1047"/>
                      <a:pt x="452" y="961"/>
                    </a:cubicBezTo>
                    <a:cubicBezTo>
                      <a:pt x="538" y="932"/>
                      <a:pt x="632" y="932"/>
                      <a:pt x="718" y="868"/>
                    </a:cubicBezTo>
                    <a:cubicBezTo>
                      <a:pt x="868" y="782"/>
                      <a:pt x="897" y="538"/>
                      <a:pt x="1019" y="423"/>
                    </a:cubicBezTo>
                    <a:cubicBezTo>
                      <a:pt x="1284" y="215"/>
                      <a:pt x="1678" y="481"/>
                      <a:pt x="1972" y="395"/>
                    </a:cubicBezTo>
                    <a:close/>
                  </a:path>
                </a:pathLst>
              </a:custGeom>
              <a:noFill/>
              <a:ln w="3050" cap="rnd" cmpd="sng">
                <a:solidFill>
                  <a:srgbClr val="28481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7" name="Google Shape;4087;p25"/>
              <p:cNvSpPr/>
              <p:nvPr/>
            </p:nvSpPr>
            <p:spPr>
              <a:xfrm flipH="1">
                <a:off x="421518" y="1999542"/>
                <a:ext cx="176970" cy="58924"/>
              </a:xfrm>
              <a:custGeom>
                <a:avLst/>
                <a:gdLst/>
                <a:ahLst/>
                <a:cxnLst/>
                <a:rect l="l" t="t" r="r" b="b"/>
                <a:pathLst>
                  <a:path w="4028" h="1341" fill="none" extrusionOk="0">
                    <a:moveTo>
                      <a:pt x="4028" y="0"/>
                    </a:moveTo>
                    <a:cubicBezTo>
                      <a:pt x="3311" y="58"/>
                      <a:pt x="2595" y="151"/>
                      <a:pt x="1878" y="330"/>
                    </a:cubicBezTo>
                    <a:cubicBezTo>
                      <a:pt x="1190" y="538"/>
                      <a:pt x="538" y="839"/>
                      <a:pt x="0" y="1341"/>
                    </a:cubicBezTo>
                  </a:path>
                </a:pathLst>
              </a:custGeom>
              <a:noFill/>
              <a:ln w="3050" cap="rnd" cmpd="sng">
                <a:solidFill>
                  <a:srgbClr val="28481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8" name="Google Shape;4088;p25"/>
              <p:cNvSpPr/>
              <p:nvPr/>
            </p:nvSpPr>
            <p:spPr>
              <a:xfrm flipH="1">
                <a:off x="149780" y="1712043"/>
                <a:ext cx="251923" cy="240308"/>
              </a:xfrm>
              <a:custGeom>
                <a:avLst/>
                <a:gdLst/>
                <a:ahLst/>
                <a:cxnLst/>
                <a:rect l="l" t="t" r="r" b="b"/>
                <a:pathLst>
                  <a:path w="5734" h="5469" fill="none" extrusionOk="0">
                    <a:moveTo>
                      <a:pt x="2896" y="5411"/>
                    </a:moveTo>
                    <a:cubicBezTo>
                      <a:pt x="3763" y="5261"/>
                      <a:pt x="4565" y="4781"/>
                      <a:pt x="5131" y="4121"/>
                    </a:cubicBezTo>
                    <a:cubicBezTo>
                      <a:pt x="5461" y="3706"/>
                      <a:pt x="5733" y="3197"/>
                      <a:pt x="5733" y="2659"/>
                    </a:cubicBezTo>
                    <a:cubicBezTo>
                      <a:pt x="5733" y="2093"/>
                      <a:pt x="5404" y="1556"/>
                      <a:pt x="4895" y="1377"/>
                    </a:cubicBezTo>
                    <a:cubicBezTo>
                      <a:pt x="4565" y="1255"/>
                      <a:pt x="4178" y="1319"/>
                      <a:pt x="3849" y="1405"/>
                    </a:cubicBezTo>
                    <a:cubicBezTo>
                      <a:pt x="3727" y="1434"/>
                      <a:pt x="3612" y="1498"/>
                      <a:pt x="3490" y="1498"/>
                    </a:cubicBezTo>
                    <a:cubicBezTo>
                      <a:pt x="3189" y="1470"/>
                      <a:pt x="3189" y="1226"/>
                      <a:pt x="3161" y="1018"/>
                    </a:cubicBezTo>
                    <a:cubicBezTo>
                      <a:pt x="3103" y="753"/>
                      <a:pt x="3010" y="481"/>
                      <a:pt x="2831" y="302"/>
                    </a:cubicBezTo>
                    <a:cubicBezTo>
                      <a:pt x="2566" y="65"/>
                      <a:pt x="2179" y="1"/>
                      <a:pt x="1849" y="94"/>
                    </a:cubicBezTo>
                    <a:cubicBezTo>
                      <a:pt x="1520" y="180"/>
                      <a:pt x="1219" y="423"/>
                      <a:pt x="982" y="660"/>
                    </a:cubicBezTo>
                    <a:cubicBezTo>
                      <a:pt x="323" y="1377"/>
                      <a:pt x="0" y="2451"/>
                      <a:pt x="179" y="3405"/>
                    </a:cubicBezTo>
                    <a:cubicBezTo>
                      <a:pt x="265" y="3827"/>
                      <a:pt x="445" y="4272"/>
                      <a:pt x="832" y="4451"/>
                    </a:cubicBezTo>
                    <a:cubicBezTo>
                      <a:pt x="1133" y="4630"/>
                      <a:pt x="1520" y="4601"/>
                      <a:pt x="1792" y="4809"/>
                    </a:cubicBezTo>
                    <a:cubicBezTo>
                      <a:pt x="2057" y="4988"/>
                      <a:pt x="2179" y="5318"/>
                      <a:pt x="2473" y="5411"/>
                    </a:cubicBezTo>
                    <a:cubicBezTo>
                      <a:pt x="2623" y="5468"/>
                      <a:pt x="2774" y="5440"/>
                      <a:pt x="2896" y="5411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9" name="Google Shape;4089;p25"/>
              <p:cNvSpPr/>
              <p:nvPr/>
            </p:nvSpPr>
            <p:spPr>
              <a:xfrm flipH="1">
                <a:off x="218099" y="1788235"/>
                <a:ext cx="120646" cy="115606"/>
              </a:xfrm>
              <a:custGeom>
                <a:avLst/>
                <a:gdLst/>
                <a:ahLst/>
                <a:cxnLst/>
                <a:rect l="l" t="t" r="r" b="b"/>
                <a:pathLst>
                  <a:path w="2746" h="2631" fill="none" extrusionOk="0">
                    <a:moveTo>
                      <a:pt x="1011" y="58"/>
                    </a:moveTo>
                    <a:cubicBezTo>
                      <a:pt x="746" y="1"/>
                      <a:pt x="416" y="94"/>
                      <a:pt x="237" y="330"/>
                    </a:cubicBezTo>
                    <a:cubicBezTo>
                      <a:pt x="58" y="510"/>
                      <a:pt x="1" y="811"/>
                      <a:pt x="29" y="1047"/>
                    </a:cubicBezTo>
                    <a:cubicBezTo>
                      <a:pt x="29" y="1312"/>
                      <a:pt x="115" y="1585"/>
                      <a:pt x="208" y="1821"/>
                    </a:cubicBezTo>
                    <a:cubicBezTo>
                      <a:pt x="294" y="2029"/>
                      <a:pt x="388" y="2244"/>
                      <a:pt x="474" y="2452"/>
                    </a:cubicBezTo>
                    <a:cubicBezTo>
                      <a:pt x="502" y="2480"/>
                      <a:pt x="502" y="2509"/>
                      <a:pt x="538" y="2538"/>
                    </a:cubicBezTo>
                    <a:cubicBezTo>
                      <a:pt x="538" y="2566"/>
                      <a:pt x="567" y="2566"/>
                      <a:pt x="595" y="2566"/>
                    </a:cubicBezTo>
                    <a:cubicBezTo>
                      <a:pt x="746" y="2631"/>
                      <a:pt x="896" y="2602"/>
                      <a:pt x="1076" y="2538"/>
                    </a:cubicBezTo>
                    <a:cubicBezTo>
                      <a:pt x="1369" y="2452"/>
                      <a:pt x="1699" y="2330"/>
                      <a:pt x="2000" y="2179"/>
                    </a:cubicBezTo>
                    <a:cubicBezTo>
                      <a:pt x="2151" y="2122"/>
                      <a:pt x="2294" y="2065"/>
                      <a:pt x="2444" y="1943"/>
                    </a:cubicBezTo>
                    <a:cubicBezTo>
                      <a:pt x="2595" y="1792"/>
                      <a:pt x="2688" y="1613"/>
                      <a:pt x="2717" y="1405"/>
                    </a:cubicBezTo>
                    <a:cubicBezTo>
                      <a:pt x="2745" y="1226"/>
                      <a:pt x="2688" y="990"/>
                      <a:pt x="2537" y="868"/>
                    </a:cubicBezTo>
                    <a:cubicBezTo>
                      <a:pt x="2416" y="746"/>
                      <a:pt x="2236" y="689"/>
                      <a:pt x="2086" y="660"/>
                    </a:cubicBezTo>
                    <a:cubicBezTo>
                      <a:pt x="1907" y="660"/>
                      <a:pt x="1728" y="689"/>
                      <a:pt x="1577" y="717"/>
                    </a:cubicBezTo>
                    <a:lnTo>
                      <a:pt x="1520" y="717"/>
                    </a:lnTo>
                    <a:cubicBezTo>
                      <a:pt x="1491" y="717"/>
                      <a:pt x="1491" y="567"/>
                      <a:pt x="1491" y="538"/>
                    </a:cubicBezTo>
                    <a:cubicBezTo>
                      <a:pt x="1463" y="452"/>
                      <a:pt x="1434" y="388"/>
                      <a:pt x="1369" y="330"/>
                    </a:cubicBezTo>
                    <a:cubicBezTo>
                      <a:pt x="1283" y="209"/>
                      <a:pt x="1162" y="123"/>
                      <a:pt x="1011" y="58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0" name="Google Shape;4090;p25"/>
              <p:cNvSpPr/>
              <p:nvPr/>
            </p:nvSpPr>
            <p:spPr>
              <a:xfrm flipH="1">
                <a:off x="236376" y="1717403"/>
                <a:ext cx="18628" cy="59231"/>
              </a:xfrm>
              <a:custGeom>
                <a:avLst/>
                <a:gdLst/>
                <a:ahLst/>
                <a:cxnLst/>
                <a:rect l="l" t="t" r="r" b="b"/>
                <a:pathLst>
                  <a:path w="424" h="1348" fill="none" extrusionOk="0">
                    <a:moveTo>
                      <a:pt x="209" y="416"/>
                    </a:moveTo>
                    <a:cubicBezTo>
                      <a:pt x="209" y="330"/>
                      <a:pt x="180" y="208"/>
                      <a:pt x="94" y="122"/>
                    </a:cubicBezTo>
                    <a:cubicBezTo>
                      <a:pt x="180" y="58"/>
                      <a:pt x="245" y="29"/>
                      <a:pt x="302" y="0"/>
                    </a:cubicBezTo>
                    <a:lnTo>
                      <a:pt x="359" y="0"/>
                    </a:lnTo>
                    <a:lnTo>
                      <a:pt x="388" y="0"/>
                    </a:lnTo>
                    <a:cubicBezTo>
                      <a:pt x="424" y="58"/>
                      <a:pt x="424" y="94"/>
                      <a:pt x="424" y="151"/>
                    </a:cubicBezTo>
                    <a:cubicBezTo>
                      <a:pt x="424" y="538"/>
                      <a:pt x="330" y="896"/>
                      <a:pt x="151" y="1226"/>
                    </a:cubicBezTo>
                    <a:cubicBezTo>
                      <a:pt x="123" y="1283"/>
                      <a:pt x="65" y="1348"/>
                      <a:pt x="1" y="1312"/>
                    </a:cubicBezTo>
                    <a:cubicBezTo>
                      <a:pt x="151" y="1047"/>
                      <a:pt x="245" y="746"/>
                      <a:pt x="209" y="416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1" name="Google Shape;4091;p25"/>
              <p:cNvSpPr/>
              <p:nvPr/>
            </p:nvSpPr>
            <p:spPr>
              <a:xfrm flipH="1">
                <a:off x="279827" y="1825100"/>
                <a:ext cx="23637" cy="27419"/>
              </a:xfrm>
              <a:custGeom>
                <a:avLst/>
                <a:gdLst/>
                <a:ahLst/>
                <a:cxnLst/>
                <a:rect l="l" t="t" r="r" b="b"/>
                <a:pathLst>
                  <a:path w="538" h="624" fill="none" extrusionOk="0">
                    <a:moveTo>
                      <a:pt x="29" y="387"/>
                    </a:moveTo>
                    <a:cubicBezTo>
                      <a:pt x="0" y="445"/>
                      <a:pt x="0" y="538"/>
                      <a:pt x="58" y="595"/>
                    </a:cubicBezTo>
                    <a:cubicBezTo>
                      <a:pt x="93" y="624"/>
                      <a:pt x="151" y="624"/>
                      <a:pt x="208" y="624"/>
                    </a:cubicBezTo>
                    <a:cubicBezTo>
                      <a:pt x="273" y="595"/>
                      <a:pt x="301" y="566"/>
                      <a:pt x="330" y="509"/>
                    </a:cubicBezTo>
                    <a:cubicBezTo>
                      <a:pt x="387" y="416"/>
                      <a:pt x="416" y="330"/>
                      <a:pt x="452" y="237"/>
                    </a:cubicBezTo>
                    <a:cubicBezTo>
                      <a:pt x="538" y="0"/>
                      <a:pt x="93" y="294"/>
                      <a:pt x="29" y="387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2" name="Google Shape;4092;p25"/>
              <p:cNvSpPr/>
              <p:nvPr/>
            </p:nvSpPr>
            <p:spPr>
              <a:xfrm flipH="1">
                <a:off x="265329" y="1840831"/>
                <a:ext cx="13268" cy="23684"/>
              </a:xfrm>
              <a:custGeom>
                <a:avLst/>
                <a:gdLst/>
                <a:ahLst/>
                <a:cxnLst/>
                <a:rect l="l" t="t" r="r" b="b"/>
                <a:pathLst>
                  <a:path w="302" h="539" fill="none" extrusionOk="0">
                    <a:moveTo>
                      <a:pt x="0" y="330"/>
                    </a:moveTo>
                    <a:cubicBezTo>
                      <a:pt x="0" y="388"/>
                      <a:pt x="0" y="474"/>
                      <a:pt x="65" y="509"/>
                    </a:cubicBezTo>
                    <a:cubicBezTo>
                      <a:pt x="122" y="538"/>
                      <a:pt x="208" y="509"/>
                      <a:pt x="244" y="474"/>
                    </a:cubicBezTo>
                    <a:cubicBezTo>
                      <a:pt x="301" y="416"/>
                      <a:pt x="301" y="359"/>
                      <a:pt x="301" y="266"/>
                    </a:cubicBezTo>
                    <a:cubicBezTo>
                      <a:pt x="301" y="208"/>
                      <a:pt x="301" y="115"/>
                      <a:pt x="273" y="29"/>
                    </a:cubicBezTo>
                    <a:cubicBezTo>
                      <a:pt x="244" y="1"/>
                      <a:pt x="208" y="1"/>
                      <a:pt x="208" y="1"/>
                    </a:cubicBezTo>
                    <a:cubicBezTo>
                      <a:pt x="65" y="58"/>
                      <a:pt x="0" y="180"/>
                      <a:pt x="0" y="330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3" name="Google Shape;4093;p25"/>
              <p:cNvSpPr/>
              <p:nvPr/>
            </p:nvSpPr>
            <p:spPr>
              <a:xfrm flipH="1">
                <a:off x="530433" y="1839557"/>
                <a:ext cx="73415" cy="69337"/>
              </a:xfrm>
              <a:custGeom>
                <a:avLst/>
                <a:gdLst/>
                <a:ahLst/>
                <a:cxnLst/>
                <a:rect l="l" t="t" r="r" b="b"/>
                <a:pathLst>
                  <a:path w="1671" h="1578" fill="none" extrusionOk="0">
                    <a:moveTo>
                      <a:pt x="302" y="237"/>
                    </a:moveTo>
                    <a:cubicBezTo>
                      <a:pt x="122" y="417"/>
                      <a:pt x="1" y="682"/>
                      <a:pt x="1" y="954"/>
                    </a:cubicBezTo>
                    <a:cubicBezTo>
                      <a:pt x="1" y="1011"/>
                      <a:pt x="1" y="1105"/>
                      <a:pt x="29" y="1162"/>
                    </a:cubicBezTo>
                    <a:cubicBezTo>
                      <a:pt x="58" y="1255"/>
                      <a:pt x="122" y="1312"/>
                      <a:pt x="208" y="1341"/>
                    </a:cubicBezTo>
                    <a:cubicBezTo>
                      <a:pt x="416" y="1520"/>
                      <a:pt x="660" y="1578"/>
                      <a:pt x="925" y="1578"/>
                    </a:cubicBezTo>
                    <a:cubicBezTo>
                      <a:pt x="1018" y="1578"/>
                      <a:pt x="1076" y="1578"/>
                      <a:pt x="1162" y="1549"/>
                    </a:cubicBezTo>
                    <a:cubicBezTo>
                      <a:pt x="1462" y="1463"/>
                      <a:pt x="1670" y="1162"/>
                      <a:pt x="1670" y="861"/>
                    </a:cubicBezTo>
                    <a:cubicBezTo>
                      <a:pt x="1670" y="538"/>
                      <a:pt x="1462" y="237"/>
                      <a:pt x="1197" y="116"/>
                    </a:cubicBezTo>
                    <a:cubicBezTo>
                      <a:pt x="896" y="1"/>
                      <a:pt x="538" y="58"/>
                      <a:pt x="302" y="237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4" name="Google Shape;4094;p25"/>
              <p:cNvSpPr/>
              <p:nvPr/>
            </p:nvSpPr>
            <p:spPr>
              <a:xfrm flipH="1">
                <a:off x="369844" y="2454982"/>
                <a:ext cx="56720" cy="14544"/>
              </a:xfrm>
              <a:custGeom>
                <a:avLst/>
                <a:gdLst/>
                <a:ahLst/>
                <a:cxnLst/>
                <a:rect l="l" t="t" r="r" b="b"/>
                <a:pathLst>
                  <a:path w="1291" h="331" extrusionOk="0">
                    <a:moveTo>
                      <a:pt x="359" y="1"/>
                    </a:moveTo>
                    <a:cubicBezTo>
                      <a:pt x="215" y="1"/>
                      <a:pt x="0" y="94"/>
                      <a:pt x="0" y="244"/>
                    </a:cubicBezTo>
                    <a:cubicBezTo>
                      <a:pt x="106" y="237"/>
                      <a:pt x="210" y="233"/>
                      <a:pt x="312" y="233"/>
                    </a:cubicBezTo>
                    <a:cubicBezTo>
                      <a:pt x="619" y="233"/>
                      <a:pt x="914" y="266"/>
                      <a:pt x="1226" y="330"/>
                    </a:cubicBezTo>
                    <a:cubicBezTo>
                      <a:pt x="1226" y="244"/>
                      <a:pt x="1255" y="180"/>
                      <a:pt x="1290" y="122"/>
                    </a:cubicBezTo>
                    <a:cubicBezTo>
                      <a:pt x="989" y="36"/>
                      <a:pt x="688" y="1"/>
                      <a:pt x="359" y="1"/>
                    </a:cubicBezTo>
                    <a:close/>
                  </a:path>
                </a:pathLst>
              </a:custGeom>
              <a:solidFill>
                <a:srgbClr val="F7D79F"/>
              </a:solidFill>
              <a:ln w="3050" cap="rnd" cmpd="sng">
                <a:solidFill>
                  <a:srgbClr val="28481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5" name="Google Shape;4095;p25"/>
              <p:cNvSpPr/>
              <p:nvPr/>
            </p:nvSpPr>
            <p:spPr>
              <a:xfrm flipH="1">
                <a:off x="198234" y="2457399"/>
                <a:ext cx="175740" cy="307492"/>
              </a:xfrm>
              <a:custGeom>
                <a:avLst/>
                <a:gdLst/>
                <a:ahLst/>
                <a:cxnLst/>
                <a:rect l="l" t="t" r="r" b="b"/>
                <a:pathLst>
                  <a:path w="4000" h="6998" extrusionOk="0">
                    <a:moveTo>
                      <a:pt x="482" y="1"/>
                    </a:moveTo>
                    <a:cubicBezTo>
                      <a:pt x="280" y="1"/>
                      <a:pt x="81" y="57"/>
                      <a:pt x="29" y="247"/>
                    </a:cubicBezTo>
                    <a:cubicBezTo>
                      <a:pt x="0" y="397"/>
                      <a:pt x="122" y="576"/>
                      <a:pt x="237" y="662"/>
                    </a:cubicBezTo>
                    <a:cubicBezTo>
                      <a:pt x="660" y="1114"/>
                      <a:pt x="1104" y="1558"/>
                      <a:pt x="1433" y="2095"/>
                    </a:cubicBezTo>
                    <a:cubicBezTo>
                      <a:pt x="2329" y="3414"/>
                      <a:pt x="2508" y="5084"/>
                      <a:pt x="2745" y="6668"/>
                    </a:cubicBezTo>
                    <a:cubicBezTo>
                      <a:pt x="2781" y="6818"/>
                      <a:pt x="2838" y="6997"/>
                      <a:pt x="2989" y="6997"/>
                    </a:cubicBezTo>
                    <a:cubicBezTo>
                      <a:pt x="3046" y="6969"/>
                      <a:pt x="3075" y="6933"/>
                      <a:pt x="3139" y="6904"/>
                    </a:cubicBezTo>
                    <a:cubicBezTo>
                      <a:pt x="3583" y="6546"/>
                      <a:pt x="3763" y="5922"/>
                      <a:pt x="3856" y="5356"/>
                    </a:cubicBezTo>
                    <a:cubicBezTo>
                      <a:pt x="3999" y="4188"/>
                      <a:pt x="3856" y="2991"/>
                      <a:pt x="3282" y="2009"/>
                    </a:cubicBezTo>
                    <a:cubicBezTo>
                      <a:pt x="2745" y="992"/>
                      <a:pt x="1763" y="189"/>
                      <a:pt x="631" y="10"/>
                    </a:cubicBezTo>
                    <a:cubicBezTo>
                      <a:pt x="583" y="4"/>
                      <a:pt x="532" y="1"/>
                      <a:pt x="482" y="1"/>
                    </a:cubicBezTo>
                    <a:close/>
                  </a:path>
                </a:pathLst>
              </a:custGeom>
              <a:solidFill>
                <a:srgbClr val="F7D79F"/>
              </a:solidFill>
              <a:ln w="3050" cap="rnd" cmpd="sng">
                <a:solidFill>
                  <a:srgbClr val="28481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6" name="Google Shape;4096;p25"/>
              <p:cNvSpPr/>
              <p:nvPr/>
            </p:nvSpPr>
            <p:spPr>
              <a:xfrm flipH="1">
                <a:off x="249243" y="2513730"/>
                <a:ext cx="46044" cy="51410"/>
              </a:xfrm>
              <a:custGeom>
                <a:avLst/>
                <a:gdLst/>
                <a:ahLst/>
                <a:cxnLst/>
                <a:rect l="l" t="t" r="r" b="b"/>
                <a:pathLst>
                  <a:path w="1048" h="1170" extrusionOk="0">
                    <a:moveTo>
                      <a:pt x="449" y="0"/>
                    </a:moveTo>
                    <a:cubicBezTo>
                      <a:pt x="362" y="0"/>
                      <a:pt x="286" y="32"/>
                      <a:pt x="237" y="97"/>
                    </a:cubicBezTo>
                    <a:cubicBezTo>
                      <a:pt x="209" y="133"/>
                      <a:pt x="180" y="161"/>
                      <a:pt x="151" y="190"/>
                    </a:cubicBezTo>
                    <a:cubicBezTo>
                      <a:pt x="123" y="276"/>
                      <a:pt x="58" y="341"/>
                      <a:pt x="29" y="455"/>
                    </a:cubicBezTo>
                    <a:cubicBezTo>
                      <a:pt x="1" y="548"/>
                      <a:pt x="1" y="670"/>
                      <a:pt x="29" y="756"/>
                    </a:cubicBezTo>
                    <a:cubicBezTo>
                      <a:pt x="58" y="849"/>
                      <a:pt x="94" y="907"/>
                      <a:pt x="151" y="964"/>
                    </a:cubicBezTo>
                    <a:cubicBezTo>
                      <a:pt x="180" y="1028"/>
                      <a:pt x="237" y="1086"/>
                      <a:pt x="302" y="1114"/>
                    </a:cubicBezTo>
                    <a:cubicBezTo>
                      <a:pt x="364" y="1153"/>
                      <a:pt x="436" y="1169"/>
                      <a:pt x="510" y="1169"/>
                    </a:cubicBezTo>
                    <a:cubicBezTo>
                      <a:pt x="614" y="1169"/>
                      <a:pt x="722" y="1136"/>
                      <a:pt x="811" y="1086"/>
                    </a:cubicBezTo>
                    <a:cubicBezTo>
                      <a:pt x="954" y="964"/>
                      <a:pt x="1047" y="785"/>
                      <a:pt x="1047" y="606"/>
                    </a:cubicBezTo>
                    <a:cubicBezTo>
                      <a:pt x="1047" y="427"/>
                      <a:pt x="954" y="247"/>
                      <a:pt x="811" y="133"/>
                    </a:cubicBezTo>
                    <a:cubicBezTo>
                      <a:pt x="717" y="68"/>
                      <a:pt x="631" y="11"/>
                      <a:pt x="538" y="11"/>
                    </a:cubicBezTo>
                    <a:cubicBezTo>
                      <a:pt x="508" y="4"/>
                      <a:pt x="478" y="0"/>
                      <a:pt x="449" y="0"/>
                    </a:cubicBezTo>
                    <a:close/>
                  </a:path>
                </a:pathLst>
              </a:custGeom>
              <a:solidFill>
                <a:srgbClr val="F7D79F"/>
              </a:solidFill>
              <a:ln w="3050" cap="rnd" cmpd="sng">
                <a:solidFill>
                  <a:srgbClr val="28481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7" name="Google Shape;4097;p25"/>
              <p:cNvSpPr/>
              <p:nvPr/>
            </p:nvSpPr>
            <p:spPr>
              <a:xfrm flipH="1">
                <a:off x="288608" y="2478622"/>
                <a:ext cx="46000" cy="43984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1001" extrusionOk="0">
                    <a:moveTo>
                      <a:pt x="358" y="0"/>
                    </a:moveTo>
                    <a:cubicBezTo>
                      <a:pt x="272" y="36"/>
                      <a:pt x="179" y="122"/>
                      <a:pt x="122" y="179"/>
                    </a:cubicBezTo>
                    <a:cubicBezTo>
                      <a:pt x="57" y="301"/>
                      <a:pt x="0" y="452"/>
                      <a:pt x="29" y="573"/>
                    </a:cubicBezTo>
                    <a:cubicBezTo>
                      <a:pt x="57" y="753"/>
                      <a:pt x="237" y="867"/>
                      <a:pt x="416" y="960"/>
                    </a:cubicBezTo>
                    <a:cubicBezTo>
                      <a:pt x="461" y="981"/>
                      <a:pt x="503" y="1001"/>
                      <a:pt x="534" y="1001"/>
                    </a:cubicBezTo>
                    <a:cubicBezTo>
                      <a:pt x="547" y="1001"/>
                      <a:pt x="558" y="997"/>
                      <a:pt x="566" y="989"/>
                    </a:cubicBezTo>
                    <a:cubicBezTo>
                      <a:pt x="659" y="989"/>
                      <a:pt x="717" y="960"/>
                      <a:pt x="774" y="896"/>
                    </a:cubicBezTo>
                    <a:cubicBezTo>
                      <a:pt x="924" y="753"/>
                      <a:pt x="1046" y="573"/>
                      <a:pt x="989" y="394"/>
                    </a:cubicBezTo>
                    <a:cubicBezTo>
                      <a:pt x="953" y="215"/>
                      <a:pt x="774" y="93"/>
                      <a:pt x="595" y="36"/>
                    </a:cubicBezTo>
                    <a:cubicBezTo>
                      <a:pt x="537" y="0"/>
                      <a:pt x="451" y="0"/>
                      <a:pt x="358" y="0"/>
                    </a:cubicBezTo>
                    <a:close/>
                  </a:path>
                </a:pathLst>
              </a:custGeom>
              <a:solidFill>
                <a:srgbClr val="F7D79F"/>
              </a:solidFill>
              <a:ln w="3050" cap="rnd" cmpd="sng">
                <a:solidFill>
                  <a:srgbClr val="28481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8" name="Google Shape;4098;p25"/>
              <p:cNvSpPr/>
              <p:nvPr/>
            </p:nvSpPr>
            <p:spPr>
              <a:xfrm flipH="1">
                <a:off x="212425" y="2631006"/>
                <a:ext cx="48856" cy="41128"/>
              </a:xfrm>
              <a:custGeom>
                <a:avLst/>
                <a:gdLst/>
                <a:ahLst/>
                <a:cxnLst/>
                <a:rect l="l" t="t" r="r" b="b"/>
                <a:pathLst>
                  <a:path w="1112" h="936" extrusionOk="0">
                    <a:moveTo>
                      <a:pt x="538" y="1"/>
                    </a:moveTo>
                    <a:cubicBezTo>
                      <a:pt x="395" y="1"/>
                      <a:pt x="244" y="58"/>
                      <a:pt x="151" y="180"/>
                    </a:cubicBezTo>
                    <a:cubicBezTo>
                      <a:pt x="123" y="208"/>
                      <a:pt x="94" y="266"/>
                      <a:pt x="65" y="294"/>
                    </a:cubicBezTo>
                    <a:cubicBezTo>
                      <a:pt x="37" y="445"/>
                      <a:pt x="1" y="445"/>
                      <a:pt x="94" y="595"/>
                    </a:cubicBezTo>
                    <a:cubicBezTo>
                      <a:pt x="151" y="775"/>
                      <a:pt x="302" y="896"/>
                      <a:pt x="481" y="925"/>
                    </a:cubicBezTo>
                    <a:cubicBezTo>
                      <a:pt x="516" y="932"/>
                      <a:pt x="554" y="935"/>
                      <a:pt x="594" y="935"/>
                    </a:cubicBezTo>
                    <a:cubicBezTo>
                      <a:pt x="724" y="935"/>
                      <a:pt x="868" y="897"/>
                      <a:pt x="961" y="803"/>
                    </a:cubicBezTo>
                    <a:cubicBezTo>
                      <a:pt x="1076" y="653"/>
                      <a:pt x="1112" y="474"/>
                      <a:pt x="1047" y="294"/>
                    </a:cubicBezTo>
                    <a:cubicBezTo>
                      <a:pt x="1018" y="266"/>
                      <a:pt x="990" y="208"/>
                      <a:pt x="961" y="151"/>
                    </a:cubicBezTo>
                    <a:cubicBezTo>
                      <a:pt x="839" y="58"/>
                      <a:pt x="689" y="1"/>
                      <a:pt x="538" y="1"/>
                    </a:cubicBezTo>
                    <a:close/>
                  </a:path>
                </a:pathLst>
              </a:custGeom>
              <a:solidFill>
                <a:srgbClr val="F7D79F"/>
              </a:solidFill>
              <a:ln w="3050" cap="rnd" cmpd="sng">
                <a:solidFill>
                  <a:srgbClr val="28481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9" name="Google Shape;4099;p25"/>
              <p:cNvSpPr/>
              <p:nvPr/>
            </p:nvSpPr>
            <p:spPr>
              <a:xfrm flipH="1">
                <a:off x="220289" y="2575070"/>
                <a:ext cx="47274" cy="45873"/>
              </a:xfrm>
              <a:custGeom>
                <a:avLst/>
                <a:gdLst/>
                <a:ahLst/>
                <a:cxnLst/>
                <a:rect l="l" t="t" r="r" b="b"/>
                <a:pathLst>
                  <a:path w="1076" h="1044" extrusionOk="0">
                    <a:moveTo>
                      <a:pt x="463" y="1"/>
                    </a:moveTo>
                    <a:cubicBezTo>
                      <a:pt x="395" y="1"/>
                      <a:pt x="328" y="8"/>
                      <a:pt x="266" y="19"/>
                    </a:cubicBezTo>
                    <a:cubicBezTo>
                      <a:pt x="237" y="48"/>
                      <a:pt x="180" y="77"/>
                      <a:pt x="144" y="105"/>
                    </a:cubicBezTo>
                    <a:cubicBezTo>
                      <a:pt x="29" y="227"/>
                      <a:pt x="0" y="227"/>
                      <a:pt x="0" y="406"/>
                    </a:cubicBezTo>
                    <a:cubicBezTo>
                      <a:pt x="0" y="586"/>
                      <a:pt x="58" y="765"/>
                      <a:pt x="208" y="915"/>
                    </a:cubicBezTo>
                    <a:cubicBezTo>
                      <a:pt x="295" y="1002"/>
                      <a:pt x="438" y="1043"/>
                      <a:pt x="580" y="1043"/>
                    </a:cubicBezTo>
                    <a:cubicBezTo>
                      <a:pt x="626" y="1043"/>
                      <a:pt x="673" y="1039"/>
                      <a:pt x="717" y="1030"/>
                    </a:cubicBezTo>
                    <a:cubicBezTo>
                      <a:pt x="896" y="973"/>
                      <a:pt x="1040" y="793"/>
                      <a:pt x="1075" y="614"/>
                    </a:cubicBezTo>
                    <a:cubicBezTo>
                      <a:pt x="1075" y="557"/>
                      <a:pt x="1075" y="492"/>
                      <a:pt x="1040" y="435"/>
                    </a:cubicBezTo>
                    <a:cubicBezTo>
                      <a:pt x="1011" y="256"/>
                      <a:pt x="896" y="134"/>
                      <a:pt x="746" y="48"/>
                    </a:cubicBezTo>
                    <a:cubicBezTo>
                      <a:pt x="658" y="15"/>
                      <a:pt x="560" y="1"/>
                      <a:pt x="463" y="1"/>
                    </a:cubicBezTo>
                    <a:close/>
                  </a:path>
                </a:pathLst>
              </a:custGeom>
              <a:solidFill>
                <a:srgbClr val="F7D79F"/>
              </a:solidFill>
              <a:ln w="3050" cap="rnd" cmpd="sng">
                <a:solidFill>
                  <a:srgbClr val="28481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0" name="Google Shape;4100;p25"/>
              <p:cNvSpPr/>
              <p:nvPr/>
            </p:nvSpPr>
            <p:spPr>
              <a:xfrm flipH="1">
                <a:off x="215237" y="2683514"/>
                <a:ext cx="40684" cy="37920"/>
              </a:xfrm>
              <a:custGeom>
                <a:avLst/>
                <a:gdLst/>
                <a:ahLst/>
                <a:cxnLst/>
                <a:rect l="l" t="t" r="r" b="b"/>
                <a:pathLst>
                  <a:path w="926" h="863" extrusionOk="0">
                    <a:moveTo>
                      <a:pt x="417" y="0"/>
                    </a:moveTo>
                    <a:cubicBezTo>
                      <a:pt x="330" y="0"/>
                      <a:pt x="246" y="22"/>
                      <a:pt x="180" y="88"/>
                    </a:cubicBezTo>
                    <a:cubicBezTo>
                      <a:pt x="151" y="117"/>
                      <a:pt x="122" y="146"/>
                      <a:pt x="94" y="210"/>
                    </a:cubicBezTo>
                    <a:cubicBezTo>
                      <a:pt x="1" y="418"/>
                      <a:pt x="122" y="683"/>
                      <a:pt x="330" y="805"/>
                    </a:cubicBezTo>
                    <a:cubicBezTo>
                      <a:pt x="388" y="834"/>
                      <a:pt x="481" y="862"/>
                      <a:pt x="538" y="862"/>
                    </a:cubicBezTo>
                    <a:cubicBezTo>
                      <a:pt x="660" y="862"/>
                      <a:pt x="775" y="776"/>
                      <a:pt x="839" y="683"/>
                    </a:cubicBezTo>
                    <a:cubicBezTo>
                      <a:pt x="896" y="597"/>
                      <a:pt x="925" y="475"/>
                      <a:pt x="896" y="353"/>
                    </a:cubicBezTo>
                    <a:cubicBezTo>
                      <a:pt x="896" y="267"/>
                      <a:pt x="868" y="210"/>
                      <a:pt x="810" y="146"/>
                    </a:cubicBezTo>
                    <a:cubicBezTo>
                      <a:pt x="746" y="88"/>
                      <a:pt x="689" y="60"/>
                      <a:pt x="631" y="31"/>
                    </a:cubicBezTo>
                    <a:cubicBezTo>
                      <a:pt x="563" y="15"/>
                      <a:pt x="489" y="0"/>
                      <a:pt x="417" y="0"/>
                    </a:cubicBezTo>
                    <a:close/>
                  </a:path>
                </a:pathLst>
              </a:custGeom>
              <a:solidFill>
                <a:srgbClr val="F7D79F"/>
              </a:solidFill>
              <a:ln w="3050" cap="rnd" cmpd="sng">
                <a:solidFill>
                  <a:srgbClr val="28481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101" name="Google Shape;4101;p25"/>
              <p:cNvGrpSpPr/>
              <p:nvPr/>
            </p:nvGrpSpPr>
            <p:grpSpPr>
              <a:xfrm flipH="1">
                <a:off x="124913" y="9"/>
                <a:ext cx="481440" cy="850239"/>
                <a:chOff x="8631207" y="6184"/>
                <a:chExt cx="481440" cy="850239"/>
              </a:xfrm>
            </p:grpSpPr>
            <p:sp>
              <p:nvSpPr>
                <p:cNvPr id="4102" name="Google Shape;4102;p25"/>
                <p:cNvSpPr/>
                <p:nvPr/>
              </p:nvSpPr>
              <p:spPr>
                <a:xfrm>
                  <a:off x="8837130" y="6184"/>
                  <a:ext cx="275516" cy="3634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71" h="8271" fill="none" extrusionOk="0">
                      <a:moveTo>
                        <a:pt x="1641" y="8270"/>
                      </a:moveTo>
                      <a:cubicBezTo>
                        <a:pt x="2716" y="6866"/>
                        <a:pt x="4328" y="5913"/>
                        <a:pt x="6091" y="5640"/>
                      </a:cubicBezTo>
                      <a:cubicBezTo>
                        <a:pt x="6271" y="5225"/>
                        <a:pt x="6091" y="4744"/>
                        <a:pt x="5884" y="4329"/>
                      </a:cubicBezTo>
                      <a:cubicBezTo>
                        <a:pt x="5848" y="4271"/>
                        <a:pt x="5819" y="4178"/>
                        <a:pt x="5762" y="4150"/>
                      </a:cubicBezTo>
                      <a:cubicBezTo>
                        <a:pt x="5669" y="4121"/>
                        <a:pt x="5554" y="4150"/>
                        <a:pt x="5461" y="4207"/>
                      </a:cubicBezTo>
                      <a:cubicBezTo>
                        <a:pt x="4207" y="4866"/>
                        <a:pt x="3282" y="5497"/>
                        <a:pt x="2121" y="6328"/>
                      </a:cubicBezTo>
                      <a:cubicBezTo>
                        <a:pt x="3103" y="4300"/>
                        <a:pt x="3913" y="2867"/>
                        <a:pt x="4809" y="688"/>
                      </a:cubicBezTo>
                      <a:cubicBezTo>
                        <a:pt x="4479" y="387"/>
                        <a:pt x="4092" y="151"/>
                        <a:pt x="3669" y="0"/>
                      </a:cubicBezTo>
                      <a:cubicBezTo>
                        <a:pt x="2745" y="1849"/>
                        <a:pt x="1999" y="3970"/>
                        <a:pt x="1254" y="5913"/>
                      </a:cubicBezTo>
                      <a:cubicBezTo>
                        <a:pt x="1519" y="4508"/>
                        <a:pt x="1612" y="2924"/>
                        <a:pt x="1727" y="1462"/>
                      </a:cubicBezTo>
                      <a:cubicBezTo>
                        <a:pt x="1132" y="1520"/>
                        <a:pt x="566" y="1641"/>
                        <a:pt x="0" y="1821"/>
                      </a:cubicBezTo>
                      <a:cubicBezTo>
                        <a:pt x="150" y="3763"/>
                        <a:pt x="265" y="5733"/>
                        <a:pt x="330" y="7675"/>
                      </a:cubicBezTo>
                    </a:path>
                  </a:pathLst>
                </a:custGeom>
                <a:noFill/>
                <a:ln w="3050" cap="flat" cmpd="sng">
                  <a:solidFill>
                    <a:srgbClr val="28481F"/>
                  </a:solidFill>
                  <a:prstDash val="solid"/>
                  <a:miter lim="716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03" name="Google Shape;4103;p25"/>
                <p:cNvSpPr/>
                <p:nvPr/>
              </p:nvSpPr>
              <p:spPr>
                <a:xfrm>
                  <a:off x="8861998" y="246140"/>
                  <a:ext cx="35280" cy="102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3" h="2330" fill="none" extrusionOk="0">
                      <a:moveTo>
                        <a:pt x="803" y="0"/>
                      </a:moveTo>
                      <a:cubicBezTo>
                        <a:pt x="566" y="781"/>
                        <a:pt x="330" y="1555"/>
                        <a:pt x="0" y="2329"/>
                      </a:cubicBezTo>
                    </a:path>
                  </a:pathLst>
                </a:custGeom>
                <a:noFill/>
                <a:ln w="3050" cap="flat" cmpd="sng">
                  <a:solidFill>
                    <a:srgbClr val="28481F"/>
                  </a:solidFill>
                  <a:prstDash val="solid"/>
                  <a:miter lim="716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04" name="Google Shape;4104;p25"/>
                <p:cNvSpPr/>
                <p:nvPr/>
              </p:nvSpPr>
              <p:spPr>
                <a:xfrm>
                  <a:off x="8886865" y="260596"/>
                  <a:ext cx="55138" cy="10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5" h="2302" fill="none" extrusionOk="0">
                      <a:moveTo>
                        <a:pt x="1254" y="1"/>
                      </a:moveTo>
                      <a:cubicBezTo>
                        <a:pt x="925" y="717"/>
                        <a:pt x="416" y="1613"/>
                        <a:pt x="0" y="2301"/>
                      </a:cubicBezTo>
                    </a:path>
                  </a:pathLst>
                </a:custGeom>
                <a:noFill/>
                <a:ln w="3050" cap="flat" cmpd="sng">
                  <a:solidFill>
                    <a:srgbClr val="28481F"/>
                  </a:solidFill>
                  <a:prstDash val="solid"/>
                  <a:miter lim="716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05" name="Google Shape;4105;p25"/>
                <p:cNvSpPr/>
                <p:nvPr/>
              </p:nvSpPr>
              <p:spPr>
                <a:xfrm>
                  <a:off x="8631207" y="339337"/>
                  <a:ext cx="283381" cy="5129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50" h="11675" fill="none" extrusionOk="0">
                      <a:moveTo>
                        <a:pt x="2265" y="11560"/>
                      </a:moveTo>
                      <a:cubicBezTo>
                        <a:pt x="2179" y="11674"/>
                        <a:pt x="2000" y="11674"/>
                        <a:pt x="1849" y="11674"/>
                      </a:cubicBezTo>
                      <a:cubicBezTo>
                        <a:pt x="1462" y="11674"/>
                        <a:pt x="1039" y="11674"/>
                        <a:pt x="681" y="11531"/>
                      </a:cubicBezTo>
                      <a:cubicBezTo>
                        <a:pt x="294" y="11380"/>
                        <a:pt x="0" y="11022"/>
                        <a:pt x="0" y="10635"/>
                      </a:cubicBezTo>
                      <a:cubicBezTo>
                        <a:pt x="0" y="10391"/>
                        <a:pt x="115" y="10184"/>
                        <a:pt x="208" y="9976"/>
                      </a:cubicBezTo>
                      <a:cubicBezTo>
                        <a:pt x="1878" y="6722"/>
                        <a:pt x="3404" y="3376"/>
                        <a:pt x="4837" y="0"/>
                      </a:cubicBezTo>
                      <a:cubicBezTo>
                        <a:pt x="5339" y="330"/>
                        <a:pt x="5877" y="566"/>
                        <a:pt x="6450" y="717"/>
                      </a:cubicBezTo>
                      <a:cubicBezTo>
                        <a:pt x="5762" y="2272"/>
                        <a:pt x="5074" y="3791"/>
                        <a:pt x="4357" y="5318"/>
                      </a:cubicBezTo>
                      <a:cubicBezTo>
                        <a:pt x="3519" y="7231"/>
                        <a:pt x="2623" y="9166"/>
                        <a:pt x="2387" y="11230"/>
                      </a:cubicBezTo>
                      <a:cubicBezTo>
                        <a:pt x="2358" y="11352"/>
                        <a:pt x="2358" y="11466"/>
                        <a:pt x="2265" y="11560"/>
                      </a:cubicBezTo>
                      <a:close/>
                    </a:path>
                  </a:pathLst>
                </a:custGeom>
                <a:noFill/>
                <a:ln w="3050" cap="flat" cmpd="sng">
                  <a:solidFill>
                    <a:srgbClr val="28481F"/>
                  </a:solidFill>
                  <a:prstDash val="solid"/>
                  <a:miter lim="716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06" name="Google Shape;4106;p25"/>
                <p:cNvSpPr/>
                <p:nvPr/>
              </p:nvSpPr>
              <p:spPr>
                <a:xfrm>
                  <a:off x="8708313" y="367019"/>
                  <a:ext cx="194325" cy="4894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23" h="11138" fill="none" extrusionOk="0">
                      <a:moveTo>
                        <a:pt x="4423" y="1"/>
                      </a:moveTo>
                      <a:cubicBezTo>
                        <a:pt x="3319" y="2445"/>
                        <a:pt x="2244" y="4810"/>
                        <a:pt x="1140" y="7253"/>
                      </a:cubicBezTo>
                      <a:cubicBezTo>
                        <a:pt x="603" y="8479"/>
                        <a:pt x="1" y="9790"/>
                        <a:pt x="37" y="11137"/>
                      </a:cubicBezTo>
                    </a:path>
                  </a:pathLst>
                </a:custGeom>
                <a:noFill/>
                <a:ln w="3050" cap="flat" cmpd="sng">
                  <a:solidFill>
                    <a:srgbClr val="28481F"/>
                  </a:solidFill>
                  <a:prstDash val="solid"/>
                  <a:miter lim="716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07" name="Google Shape;4107;p25"/>
                <p:cNvSpPr/>
                <p:nvPr/>
              </p:nvSpPr>
              <p:spPr>
                <a:xfrm>
                  <a:off x="8709895" y="630615"/>
                  <a:ext cx="56413" cy="1247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4" h="2838" fill="none" extrusionOk="0">
                      <a:moveTo>
                        <a:pt x="1284" y="0"/>
                      </a:moveTo>
                      <a:cubicBezTo>
                        <a:pt x="803" y="925"/>
                        <a:pt x="388" y="1885"/>
                        <a:pt x="1" y="2838"/>
                      </a:cubicBezTo>
                    </a:path>
                  </a:pathLst>
                </a:custGeom>
                <a:noFill/>
                <a:ln w="3050" cap="flat" cmpd="sng">
                  <a:solidFill>
                    <a:srgbClr val="28481F"/>
                  </a:solidFill>
                  <a:prstDash val="solid"/>
                  <a:miter lim="716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08" name="Google Shape;4108;p25"/>
                <p:cNvSpPr/>
                <p:nvPr/>
              </p:nvSpPr>
              <p:spPr>
                <a:xfrm rot="5400000" flipH="1">
                  <a:off x="8852968" y="335541"/>
                  <a:ext cx="34357" cy="84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2" h="1914" fill="none" extrusionOk="0">
                      <a:moveTo>
                        <a:pt x="151" y="36"/>
                      </a:moveTo>
                      <a:cubicBezTo>
                        <a:pt x="179" y="0"/>
                        <a:pt x="179" y="0"/>
                        <a:pt x="208" y="0"/>
                      </a:cubicBezTo>
                      <a:lnTo>
                        <a:pt x="602" y="0"/>
                      </a:lnTo>
                      <a:cubicBezTo>
                        <a:pt x="423" y="538"/>
                        <a:pt x="452" y="1197"/>
                        <a:pt x="781" y="1677"/>
                      </a:cubicBezTo>
                      <a:cubicBezTo>
                        <a:pt x="659" y="1706"/>
                        <a:pt x="631" y="1828"/>
                        <a:pt x="602" y="1914"/>
                      </a:cubicBezTo>
                      <a:cubicBezTo>
                        <a:pt x="179" y="1405"/>
                        <a:pt x="0" y="717"/>
                        <a:pt x="122" y="93"/>
                      </a:cubicBezTo>
                      <a:cubicBezTo>
                        <a:pt x="151" y="65"/>
                        <a:pt x="151" y="36"/>
                        <a:pt x="151" y="36"/>
                      </a:cubicBezTo>
                      <a:close/>
                    </a:path>
                  </a:pathLst>
                </a:custGeom>
                <a:noFill/>
                <a:ln w="3050" cap="flat" cmpd="sng">
                  <a:solidFill>
                    <a:srgbClr val="28481F"/>
                  </a:solidFill>
                  <a:prstDash val="solid"/>
                  <a:miter lim="716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109" name="Google Shape;4109;p25"/>
              <p:cNvSpPr/>
              <p:nvPr/>
            </p:nvSpPr>
            <p:spPr>
              <a:xfrm rot="5400000" flipH="1">
                <a:off x="2157036" y="343860"/>
                <a:ext cx="144546" cy="162842"/>
              </a:xfrm>
              <a:custGeom>
                <a:avLst/>
                <a:gdLst/>
                <a:ahLst/>
                <a:cxnLst/>
                <a:rect l="l" t="t" r="r" b="b"/>
                <a:pathLst>
                  <a:path w="3290" h="3706" fill="none" extrusionOk="0">
                    <a:moveTo>
                      <a:pt x="2394" y="1169"/>
                    </a:moveTo>
                    <a:cubicBezTo>
                      <a:pt x="2215" y="1197"/>
                      <a:pt x="2301" y="932"/>
                      <a:pt x="2301" y="932"/>
                    </a:cubicBezTo>
                    <a:cubicBezTo>
                      <a:pt x="2301" y="932"/>
                      <a:pt x="2509" y="1"/>
                      <a:pt x="1943" y="65"/>
                    </a:cubicBezTo>
                    <a:cubicBezTo>
                      <a:pt x="1943" y="65"/>
                      <a:pt x="1018" y="273"/>
                      <a:pt x="509" y="990"/>
                    </a:cubicBezTo>
                    <a:cubicBezTo>
                      <a:pt x="1" y="1706"/>
                      <a:pt x="961" y="1706"/>
                      <a:pt x="961" y="1706"/>
                    </a:cubicBezTo>
                    <a:cubicBezTo>
                      <a:pt x="961" y="1706"/>
                      <a:pt x="1018" y="1678"/>
                      <a:pt x="1047" y="1857"/>
                    </a:cubicBezTo>
                    <a:cubicBezTo>
                      <a:pt x="1076" y="2036"/>
                      <a:pt x="896" y="2007"/>
                      <a:pt x="896" y="2007"/>
                    </a:cubicBezTo>
                    <a:cubicBezTo>
                      <a:pt x="273" y="2151"/>
                      <a:pt x="868" y="2867"/>
                      <a:pt x="868" y="2867"/>
                    </a:cubicBezTo>
                    <a:cubicBezTo>
                      <a:pt x="1706" y="3706"/>
                      <a:pt x="1914" y="2753"/>
                      <a:pt x="2036" y="2573"/>
                    </a:cubicBezTo>
                    <a:cubicBezTo>
                      <a:pt x="2150" y="2423"/>
                      <a:pt x="2423" y="2839"/>
                      <a:pt x="2752" y="2631"/>
                    </a:cubicBezTo>
                    <a:cubicBezTo>
                      <a:pt x="3082" y="2452"/>
                      <a:pt x="3290" y="2093"/>
                      <a:pt x="3111" y="1377"/>
                    </a:cubicBezTo>
                    <a:cubicBezTo>
                      <a:pt x="2932" y="660"/>
                      <a:pt x="2573" y="1111"/>
                      <a:pt x="2394" y="1169"/>
                    </a:cubicBezTo>
                    <a:close/>
                    <a:moveTo>
                      <a:pt x="2781" y="1470"/>
                    </a:moveTo>
                    <a:cubicBezTo>
                      <a:pt x="2960" y="2122"/>
                      <a:pt x="2724" y="2272"/>
                      <a:pt x="2573" y="2366"/>
                    </a:cubicBezTo>
                    <a:cubicBezTo>
                      <a:pt x="2573" y="2366"/>
                      <a:pt x="2509" y="2366"/>
                      <a:pt x="2423" y="2301"/>
                    </a:cubicBezTo>
                    <a:cubicBezTo>
                      <a:pt x="2272" y="2244"/>
                      <a:pt x="2093" y="2151"/>
                      <a:pt x="1885" y="2272"/>
                    </a:cubicBezTo>
                    <a:cubicBezTo>
                      <a:pt x="1828" y="2301"/>
                      <a:pt x="1792" y="2366"/>
                      <a:pt x="1763" y="2394"/>
                    </a:cubicBezTo>
                    <a:cubicBezTo>
                      <a:pt x="1706" y="2452"/>
                      <a:pt x="1706" y="2509"/>
                      <a:pt x="1677" y="2573"/>
                    </a:cubicBezTo>
                    <a:cubicBezTo>
                      <a:pt x="1613" y="2659"/>
                      <a:pt x="1556" y="2839"/>
                      <a:pt x="1470" y="2867"/>
                    </a:cubicBezTo>
                    <a:cubicBezTo>
                      <a:pt x="1434" y="2903"/>
                      <a:pt x="1319" y="2839"/>
                      <a:pt x="1111" y="2659"/>
                    </a:cubicBezTo>
                    <a:cubicBezTo>
                      <a:pt x="1018" y="2545"/>
                      <a:pt x="961" y="2423"/>
                      <a:pt x="932" y="2330"/>
                    </a:cubicBezTo>
                    <a:cubicBezTo>
                      <a:pt x="990" y="2330"/>
                      <a:pt x="1076" y="2301"/>
                      <a:pt x="1169" y="2272"/>
                    </a:cubicBezTo>
                    <a:lnTo>
                      <a:pt x="1169" y="2272"/>
                    </a:lnTo>
                    <a:cubicBezTo>
                      <a:pt x="1348" y="2151"/>
                      <a:pt x="1405" y="2007"/>
                      <a:pt x="1376" y="1792"/>
                    </a:cubicBezTo>
                    <a:cubicBezTo>
                      <a:pt x="1319" y="1498"/>
                      <a:pt x="1111" y="1377"/>
                      <a:pt x="932" y="1377"/>
                    </a:cubicBezTo>
                    <a:cubicBezTo>
                      <a:pt x="868" y="1377"/>
                      <a:pt x="753" y="1348"/>
                      <a:pt x="689" y="1319"/>
                    </a:cubicBezTo>
                    <a:cubicBezTo>
                      <a:pt x="717" y="1291"/>
                      <a:pt x="717" y="1255"/>
                      <a:pt x="782" y="1197"/>
                    </a:cubicBezTo>
                    <a:cubicBezTo>
                      <a:pt x="932" y="990"/>
                      <a:pt x="1111" y="810"/>
                      <a:pt x="1348" y="660"/>
                    </a:cubicBezTo>
                    <a:cubicBezTo>
                      <a:pt x="1649" y="481"/>
                      <a:pt x="1914" y="424"/>
                      <a:pt x="1971" y="395"/>
                    </a:cubicBezTo>
                    <a:lnTo>
                      <a:pt x="1971" y="395"/>
                    </a:lnTo>
                    <a:cubicBezTo>
                      <a:pt x="2036" y="452"/>
                      <a:pt x="2007" y="660"/>
                      <a:pt x="1971" y="839"/>
                    </a:cubicBezTo>
                    <a:cubicBezTo>
                      <a:pt x="1943" y="932"/>
                      <a:pt x="1914" y="1197"/>
                      <a:pt x="2064" y="1348"/>
                    </a:cubicBezTo>
                    <a:cubicBezTo>
                      <a:pt x="2150" y="1470"/>
                      <a:pt x="2301" y="1527"/>
                      <a:pt x="2451" y="1470"/>
                    </a:cubicBezTo>
                    <a:cubicBezTo>
                      <a:pt x="2545" y="1470"/>
                      <a:pt x="2602" y="1434"/>
                      <a:pt x="2659" y="1377"/>
                    </a:cubicBezTo>
                    <a:cubicBezTo>
                      <a:pt x="2688" y="1377"/>
                      <a:pt x="2688" y="1377"/>
                      <a:pt x="2724" y="1348"/>
                    </a:cubicBezTo>
                    <a:lnTo>
                      <a:pt x="2752" y="1348"/>
                    </a:lnTo>
                    <a:cubicBezTo>
                      <a:pt x="2781" y="1348"/>
                      <a:pt x="2781" y="1405"/>
                      <a:pt x="2781" y="1470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0" name="Google Shape;4110;p25"/>
              <p:cNvSpPr/>
              <p:nvPr/>
            </p:nvSpPr>
            <p:spPr>
              <a:xfrm rot="5400000" flipH="1">
                <a:off x="2113103" y="-21559"/>
                <a:ext cx="275516" cy="363428"/>
              </a:xfrm>
              <a:custGeom>
                <a:avLst/>
                <a:gdLst/>
                <a:ahLst/>
                <a:cxnLst/>
                <a:rect l="l" t="t" r="r" b="b"/>
                <a:pathLst>
                  <a:path w="6271" h="8271" fill="none" extrusionOk="0">
                    <a:moveTo>
                      <a:pt x="1641" y="8270"/>
                    </a:moveTo>
                    <a:cubicBezTo>
                      <a:pt x="2716" y="6866"/>
                      <a:pt x="4328" y="5913"/>
                      <a:pt x="6091" y="5640"/>
                    </a:cubicBezTo>
                    <a:cubicBezTo>
                      <a:pt x="6271" y="5225"/>
                      <a:pt x="6091" y="4744"/>
                      <a:pt x="5884" y="4329"/>
                    </a:cubicBezTo>
                    <a:cubicBezTo>
                      <a:pt x="5848" y="4271"/>
                      <a:pt x="5819" y="4178"/>
                      <a:pt x="5762" y="4150"/>
                    </a:cubicBezTo>
                    <a:cubicBezTo>
                      <a:pt x="5669" y="4121"/>
                      <a:pt x="5554" y="4150"/>
                      <a:pt x="5461" y="4207"/>
                    </a:cubicBezTo>
                    <a:cubicBezTo>
                      <a:pt x="4207" y="4866"/>
                      <a:pt x="3282" y="5497"/>
                      <a:pt x="2121" y="6328"/>
                    </a:cubicBezTo>
                    <a:cubicBezTo>
                      <a:pt x="3103" y="4300"/>
                      <a:pt x="3913" y="2867"/>
                      <a:pt x="4809" y="688"/>
                    </a:cubicBezTo>
                    <a:cubicBezTo>
                      <a:pt x="4479" y="387"/>
                      <a:pt x="4092" y="151"/>
                      <a:pt x="3669" y="0"/>
                    </a:cubicBezTo>
                    <a:cubicBezTo>
                      <a:pt x="2745" y="1849"/>
                      <a:pt x="1999" y="3970"/>
                      <a:pt x="1254" y="5913"/>
                    </a:cubicBezTo>
                    <a:cubicBezTo>
                      <a:pt x="1519" y="4508"/>
                      <a:pt x="1612" y="2924"/>
                      <a:pt x="1727" y="1462"/>
                    </a:cubicBezTo>
                    <a:cubicBezTo>
                      <a:pt x="1132" y="1520"/>
                      <a:pt x="566" y="1641"/>
                      <a:pt x="0" y="1821"/>
                    </a:cubicBezTo>
                    <a:cubicBezTo>
                      <a:pt x="150" y="3763"/>
                      <a:pt x="265" y="5733"/>
                      <a:pt x="330" y="7675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1" name="Google Shape;4111;p25"/>
              <p:cNvSpPr/>
              <p:nvPr/>
            </p:nvSpPr>
            <p:spPr>
              <a:xfrm rot="5400000" flipH="1">
                <a:off x="2123789" y="204216"/>
                <a:ext cx="35280" cy="102380"/>
              </a:xfrm>
              <a:custGeom>
                <a:avLst/>
                <a:gdLst/>
                <a:ahLst/>
                <a:cxnLst/>
                <a:rect l="l" t="t" r="r" b="b"/>
                <a:pathLst>
                  <a:path w="803" h="2330" fill="none" extrusionOk="0">
                    <a:moveTo>
                      <a:pt x="803" y="0"/>
                    </a:moveTo>
                    <a:cubicBezTo>
                      <a:pt x="566" y="781"/>
                      <a:pt x="330" y="1555"/>
                      <a:pt x="0" y="2329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2" name="Google Shape;4112;p25"/>
              <p:cNvSpPr/>
              <p:nvPr/>
            </p:nvSpPr>
            <p:spPr>
              <a:xfrm rot="5400000" flipH="1">
                <a:off x="2100018" y="170035"/>
                <a:ext cx="55138" cy="101150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2302" fill="none" extrusionOk="0">
                    <a:moveTo>
                      <a:pt x="1254" y="1"/>
                    </a:moveTo>
                    <a:cubicBezTo>
                      <a:pt x="925" y="717"/>
                      <a:pt x="416" y="1613"/>
                      <a:pt x="0" y="2301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3" name="Google Shape;4113;p25"/>
              <p:cNvSpPr/>
              <p:nvPr/>
            </p:nvSpPr>
            <p:spPr>
              <a:xfrm rot="5400000" flipH="1">
                <a:off x="1701232" y="105647"/>
                <a:ext cx="283381" cy="512999"/>
              </a:xfrm>
              <a:custGeom>
                <a:avLst/>
                <a:gdLst/>
                <a:ahLst/>
                <a:cxnLst/>
                <a:rect l="l" t="t" r="r" b="b"/>
                <a:pathLst>
                  <a:path w="6450" h="11675" fill="none" extrusionOk="0">
                    <a:moveTo>
                      <a:pt x="2265" y="11560"/>
                    </a:moveTo>
                    <a:cubicBezTo>
                      <a:pt x="2179" y="11674"/>
                      <a:pt x="2000" y="11674"/>
                      <a:pt x="1849" y="11674"/>
                    </a:cubicBezTo>
                    <a:cubicBezTo>
                      <a:pt x="1462" y="11674"/>
                      <a:pt x="1039" y="11674"/>
                      <a:pt x="681" y="11531"/>
                    </a:cubicBezTo>
                    <a:cubicBezTo>
                      <a:pt x="294" y="11380"/>
                      <a:pt x="0" y="11022"/>
                      <a:pt x="0" y="10635"/>
                    </a:cubicBezTo>
                    <a:cubicBezTo>
                      <a:pt x="0" y="10391"/>
                      <a:pt x="115" y="10184"/>
                      <a:pt x="208" y="9976"/>
                    </a:cubicBezTo>
                    <a:cubicBezTo>
                      <a:pt x="1878" y="6722"/>
                      <a:pt x="3404" y="3376"/>
                      <a:pt x="4837" y="0"/>
                    </a:cubicBezTo>
                    <a:cubicBezTo>
                      <a:pt x="5339" y="330"/>
                      <a:pt x="5877" y="566"/>
                      <a:pt x="6450" y="717"/>
                    </a:cubicBezTo>
                    <a:cubicBezTo>
                      <a:pt x="5762" y="2272"/>
                      <a:pt x="5074" y="3791"/>
                      <a:pt x="4357" y="5318"/>
                    </a:cubicBezTo>
                    <a:cubicBezTo>
                      <a:pt x="3519" y="7231"/>
                      <a:pt x="2623" y="9166"/>
                      <a:pt x="2387" y="11230"/>
                    </a:cubicBezTo>
                    <a:cubicBezTo>
                      <a:pt x="2358" y="11352"/>
                      <a:pt x="2358" y="11466"/>
                      <a:pt x="2265" y="11560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4" name="Google Shape;4114;p25"/>
              <p:cNvSpPr/>
              <p:nvPr/>
            </p:nvSpPr>
            <p:spPr>
              <a:xfrm rot="5400000" flipH="1">
                <a:off x="1729876" y="84867"/>
                <a:ext cx="194325" cy="489404"/>
              </a:xfrm>
              <a:custGeom>
                <a:avLst/>
                <a:gdLst/>
                <a:ahLst/>
                <a:cxnLst/>
                <a:rect l="l" t="t" r="r" b="b"/>
                <a:pathLst>
                  <a:path w="4423" h="11138" fill="none" extrusionOk="0">
                    <a:moveTo>
                      <a:pt x="4423" y="1"/>
                    </a:moveTo>
                    <a:cubicBezTo>
                      <a:pt x="3319" y="2445"/>
                      <a:pt x="2244" y="4810"/>
                      <a:pt x="1140" y="7253"/>
                    </a:cubicBezTo>
                    <a:cubicBezTo>
                      <a:pt x="603" y="8479"/>
                      <a:pt x="1" y="9790"/>
                      <a:pt x="37" y="11137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5" name="Google Shape;4115;p25"/>
              <p:cNvSpPr/>
              <p:nvPr/>
            </p:nvSpPr>
            <p:spPr>
              <a:xfrm rot="5400000" flipH="1">
                <a:off x="1717587" y="334592"/>
                <a:ext cx="56413" cy="124702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2838" fill="none" extrusionOk="0">
                    <a:moveTo>
                      <a:pt x="1284" y="0"/>
                    </a:moveTo>
                    <a:cubicBezTo>
                      <a:pt x="803" y="925"/>
                      <a:pt x="388" y="1885"/>
                      <a:pt x="1" y="2838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6" name="Google Shape;4116;p25"/>
              <p:cNvSpPr/>
              <p:nvPr/>
            </p:nvSpPr>
            <p:spPr>
              <a:xfrm rot="5400000" flipH="1">
                <a:off x="1438139" y="99840"/>
                <a:ext cx="249068" cy="244087"/>
              </a:xfrm>
              <a:custGeom>
                <a:avLst/>
                <a:gdLst/>
                <a:ahLst/>
                <a:cxnLst/>
                <a:rect l="l" t="t" r="r" b="b"/>
                <a:pathLst>
                  <a:path w="5669" h="5555" fill="none" extrusionOk="0">
                    <a:moveTo>
                      <a:pt x="1398" y="4959"/>
                    </a:moveTo>
                    <a:cubicBezTo>
                      <a:pt x="2179" y="5461"/>
                      <a:pt x="3225" y="5554"/>
                      <a:pt x="4085" y="5225"/>
                    </a:cubicBezTo>
                    <a:cubicBezTo>
                      <a:pt x="4264" y="5139"/>
                      <a:pt x="4479" y="5045"/>
                      <a:pt x="4623" y="4924"/>
                    </a:cubicBezTo>
                    <a:cubicBezTo>
                      <a:pt x="5282" y="4451"/>
                      <a:pt x="5669" y="3526"/>
                      <a:pt x="5612" y="2745"/>
                    </a:cubicBezTo>
                    <a:cubicBezTo>
                      <a:pt x="5583" y="1971"/>
                      <a:pt x="5196" y="1254"/>
                      <a:pt x="4623" y="717"/>
                    </a:cubicBezTo>
                    <a:cubicBezTo>
                      <a:pt x="4150" y="265"/>
                      <a:pt x="3670" y="29"/>
                      <a:pt x="2982" y="29"/>
                    </a:cubicBezTo>
                    <a:cubicBezTo>
                      <a:pt x="2652" y="0"/>
                      <a:pt x="2208" y="86"/>
                      <a:pt x="2000" y="151"/>
                    </a:cubicBezTo>
                    <a:cubicBezTo>
                      <a:pt x="1613" y="265"/>
                      <a:pt x="1369" y="387"/>
                      <a:pt x="1075" y="624"/>
                    </a:cubicBezTo>
                    <a:cubicBezTo>
                      <a:pt x="860" y="774"/>
                      <a:pt x="717" y="925"/>
                      <a:pt x="567" y="1104"/>
                    </a:cubicBezTo>
                    <a:cubicBezTo>
                      <a:pt x="416" y="1312"/>
                      <a:pt x="266" y="1520"/>
                      <a:pt x="144" y="1849"/>
                    </a:cubicBezTo>
                    <a:cubicBezTo>
                      <a:pt x="0" y="2358"/>
                      <a:pt x="58" y="2774"/>
                      <a:pt x="180" y="3225"/>
                    </a:cubicBezTo>
                    <a:cubicBezTo>
                      <a:pt x="266" y="3669"/>
                      <a:pt x="502" y="4092"/>
                      <a:pt x="803" y="4451"/>
                    </a:cubicBezTo>
                    <a:cubicBezTo>
                      <a:pt x="982" y="4630"/>
                      <a:pt x="1161" y="4809"/>
                      <a:pt x="1398" y="4959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7" name="Google Shape;4117;p25"/>
              <p:cNvSpPr/>
              <p:nvPr/>
            </p:nvSpPr>
            <p:spPr>
              <a:xfrm rot="5400000" flipH="1">
                <a:off x="1458284" y="124073"/>
                <a:ext cx="213832" cy="196851"/>
              </a:xfrm>
              <a:custGeom>
                <a:avLst/>
                <a:gdLst/>
                <a:ahLst/>
                <a:cxnLst/>
                <a:rect l="l" t="t" r="r" b="b"/>
                <a:pathLst>
                  <a:path w="4867" h="4480" fill="none" extrusionOk="0">
                    <a:moveTo>
                      <a:pt x="2150" y="180"/>
                    </a:moveTo>
                    <a:cubicBezTo>
                      <a:pt x="2208" y="58"/>
                      <a:pt x="2329" y="29"/>
                      <a:pt x="2444" y="0"/>
                    </a:cubicBezTo>
                    <a:cubicBezTo>
                      <a:pt x="2716" y="0"/>
                      <a:pt x="2982" y="58"/>
                      <a:pt x="3161" y="208"/>
                    </a:cubicBezTo>
                    <a:cubicBezTo>
                      <a:pt x="3197" y="237"/>
                      <a:pt x="3225" y="266"/>
                      <a:pt x="3254" y="266"/>
                    </a:cubicBezTo>
                    <a:lnTo>
                      <a:pt x="3311" y="266"/>
                    </a:lnTo>
                    <a:cubicBezTo>
                      <a:pt x="3670" y="323"/>
                      <a:pt x="3999" y="567"/>
                      <a:pt x="4150" y="896"/>
                    </a:cubicBezTo>
                    <a:cubicBezTo>
                      <a:pt x="4565" y="1133"/>
                      <a:pt x="4773" y="1642"/>
                      <a:pt x="4658" y="2086"/>
                    </a:cubicBezTo>
                    <a:cubicBezTo>
                      <a:pt x="4809" y="2236"/>
                      <a:pt x="4866" y="2473"/>
                      <a:pt x="4866" y="2688"/>
                    </a:cubicBezTo>
                    <a:cubicBezTo>
                      <a:pt x="4838" y="2896"/>
                      <a:pt x="4716" y="3103"/>
                      <a:pt x="4537" y="3225"/>
                    </a:cubicBezTo>
                    <a:cubicBezTo>
                      <a:pt x="4508" y="3254"/>
                      <a:pt x="4508" y="3254"/>
                      <a:pt x="4479" y="3283"/>
                    </a:cubicBezTo>
                    <a:cubicBezTo>
                      <a:pt x="4451" y="3311"/>
                      <a:pt x="4451" y="3340"/>
                      <a:pt x="4415" y="3369"/>
                    </a:cubicBezTo>
                    <a:cubicBezTo>
                      <a:pt x="4300" y="3670"/>
                      <a:pt x="3999" y="3877"/>
                      <a:pt x="3670" y="3906"/>
                    </a:cubicBezTo>
                    <a:cubicBezTo>
                      <a:pt x="3641" y="4085"/>
                      <a:pt x="3490" y="4236"/>
                      <a:pt x="3311" y="4329"/>
                    </a:cubicBezTo>
                    <a:cubicBezTo>
                      <a:pt x="3161" y="4386"/>
                      <a:pt x="2953" y="4415"/>
                      <a:pt x="2774" y="4444"/>
                    </a:cubicBezTo>
                    <a:cubicBezTo>
                      <a:pt x="2566" y="4479"/>
                      <a:pt x="2329" y="4479"/>
                      <a:pt x="2208" y="4329"/>
                    </a:cubicBezTo>
                    <a:cubicBezTo>
                      <a:pt x="2150" y="4415"/>
                      <a:pt x="1971" y="4415"/>
                      <a:pt x="1849" y="4386"/>
                    </a:cubicBezTo>
                    <a:cubicBezTo>
                      <a:pt x="1520" y="4329"/>
                      <a:pt x="1226" y="4121"/>
                      <a:pt x="1011" y="3849"/>
                    </a:cubicBezTo>
                    <a:cubicBezTo>
                      <a:pt x="982" y="3820"/>
                      <a:pt x="982" y="3791"/>
                      <a:pt x="953" y="3791"/>
                    </a:cubicBezTo>
                    <a:cubicBezTo>
                      <a:pt x="925" y="3763"/>
                      <a:pt x="896" y="3727"/>
                      <a:pt x="832" y="3727"/>
                    </a:cubicBezTo>
                    <a:cubicBezTo>
                      <a:pt x="509" y="3548"/>
                      <a:pt x="330" y="3189"/>
                      <a:pt x="330" y="2802"/>
                    </a:cubicBezTo>
                    <a:cubicBezTo>
                      <a:pt x="208" y="2717"/>
                      <a:pt x="115" y="2595"/>
                      <a:pt x="86" y="2444"/>
                    </a:cubicBezTo>
                    <a:cubicBezTo>
                      <a:pt x="29" y="2265"/>
                      <a:pt x="0" y="2086"/>
                      <a:pt x="29" y="1935"/>
                    </a:cubicBezTo>
                    <a:cubicBezTo>
                      <a:pt x="86" y="1756"/>
                      <a:pt x="180" y="1577"/>
                      <a:pt x="330" y="1520"/>
                    </a:cubicBezTo>
                    <a:cubicBezTo>
                      <a:pt x="416" y="1462"/>
                      <a:pt x="359" y="1369"/>
                      <a:pt x="359" y="1283"/>
                    </a:cubicBezTo>
                    <a:cubicBezTo>
                      <a:pt x="330" y="1133"/>
                      <a:pt x="445" y="1011"/>
                      <a:pt x="538" y="925"/>
                    </a:cubicBezTo>
                    <a:cubicBezTo>
                      <a:pt x="595" y="832"/>
                      <a:pt x="688" y="746"/>
                      <a:pt x="774" y="681"/>
                    </a:cubicBezTo>
                    <a:cubicBezTo>
                      <a:pt x="867" y="624"/>
                      <a:pt x="982" y="595"/>
                      <a:pt x="1104" y="595"/>
                    </a:cubicBezTo>
                    <a:cubicBezTo>
                      <a:pt x="1161" y="624"/>
                      <a:pt x="1226" y="624"/>
                      <a:pt x="1254" y="595"/>
                    </a:cubicBezTo>
                    <a:lnTo>
                      <a:pt x="1254" y="473"/>
                    </a:lnTo>
                    <a:cubicBezTo>
                      <a:pt x="1254" y="359"/>
                      <a:pt x="1405" y="237"/>
                      <a:pt x="1520" y="208"/>
                    </a:cubicBezTo>
                    <a:cubicBezTo>
                      <a:pt x="1727" y="115"/>
                      <a:pt x="1971" y="58"/>
                      <a:pt x="2150" y="180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8" name="Google Shape;4118;p25"/>
              <p:cNvSpPr/>
              <p:nvPr/>
            </p:nvSpPr>
            <p:spPr>
              <a:xfrm rot="5400000" flipH="1">
                <a:off x="1480795" y="214608"/>
                <a:ext cx="68055" cy="82827"/>
              </a:xfrm>
              <a:custGeom>
                <a:avLst/>
                <a:gdLst/>
                <a:ahLst/>
                <a:cxnLst/>
                <a:rect l="l" t="t" r="r" b="b"/>
                <a:pathLst>
                  <a:path w="1549" h="1885" fill="none" extrusionOk="0">
                    <a:moveTo>
                      <a:pt x="1312" y="1885"/>
                    </a:moveTo>
                    <a:cubicBezTo>
                      <a:pt x="1405" y="1462"/>
                      <a:pt x="1519" y="925"/>
                      <a:pt x="1519" y="509"/>
                    </a:cubicBezTo>
                    <a:cubicBezTo>
                      <a:pt x="1491" y="301"/>
                      <a:pt x="1548" y="151"/>
                      <a:pt x="1462" y="29"/>
                    </a:cubicBezTo>
                    <a:cubicBezTo>
                      <a:pt x="1433" y="0"/>
                      <a:pt x="1369" y="0"/>
                      <a:pt x="1312" y="0"/>
                    </a:cubicBezTo>
                    <a:cubicBezTo>
                      <a:pt x="1283" y="29"/>
                      <a:pt x="1161" y="151"/>
                      <a:pt x="1104" y="208"/>
                    </a:cubicBezTo>
                    <a:cubicBezTo>
                      <a:pt x="831" y="659"/>
                      <a:pt x="444" y="1018"/>
                      <a:pt x="0" y="1283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9" name="Google Shape;4119;p25"/>
              <p:cNvSpPr/>
              <p:nvPr/>
            </p:nvSpPr>
            <p:spPr>
              <a:xfrm rot="5400000" flipH="1">
                <a:off x="1508368" y="264500"/>
                <a:ext cx="82510" cy="18323"/>
              </a:xfrm>
              <a:custGeom>
                <a:avLst/>
                <a:gdLst/>
                <a:ahLst/>
                <a:cxnLst/>
                <a:rect l="l" t="t" r="r" b="b"/>
                <a:pathLst>
                  <a:path w="1878" h="417" fill="none" extrusionOk="0">
                    <a:moveTo>
                      <a:pt x="1878" y="123"/>
                    </a:moveTo>
                    <a:lnTo>
                      <a:pt x="1878" y="58"/>
                    </a:lnTo>
                    <a:cubicBezTo>
                      <a:pt x="1878" y="30"/>
                      <a:pt x="1849" y="30"/>
                      <a:pt x="1849" y="30"/>
                    </a:cubicBezTo>
                    <a:cubicBezTo>
                      <a:pt x="1792" y="1"/>
                      <a:pt x="1698" y="1"/>
                      <a:pt x="1641" y="1"/>
                    </a:cubicBezTo>
                    <a:cubicBezTo>
                      <a:pt x="1311" y="1"/>
                      <a:pt x="860" y="123"/>
                      <a:pt x="566" y="237"/>
                    </a:cubicBezTo>
                    <a:cubicBezTo>
                      <a:pt x="358" y="302"/>
                      <a:pt x="179" y="359"/>
                      <a:pt x="0" y="416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0" name="Google Shape;4120;p25"/>
              <p:cNvSpPr/>
              <p:nvPr/>
            </p:nvSpPr>
            <p:spPr>
              <a:xfrm rot="5400000" flipH="1">
                <a:off x="1539060" y="252087"/>
                <a:ext cx="78732" cy="41919"/>
              </a:xfrm>
              <a:custGeom>
                <a:avLst/>
                <a:gdLst/>
                <a:ahLst/>
                <a:cxnLst/>
                <a:rect l="l" t="t" r="r" b="b"/>
                <a:pathLst>
                  <a:path w="1792" h="954" fill="none" extrusionOk="0">
                    <a:moveTo>
                      <a:pt x="1792" y="954"/>
                    </a:moveTo>
                    <a:lnTo>
                      <a:pt x="1792" y="868"/>
                    </a:lnTo>
                    <a:cubicBezTo>
                      <a:pt x="1763" y="832"/>
                      <a:pt x="1763" y="803"/>
                      <a:pt x="1735" y="774"/>
                    </a:cubicBezTo>
                    <a:cubicBezTo>
                      <a:pt x="1133" y="473"/>
                      <a:pt x="595" y="237"/>
                      <a:pt x="0" y="0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1" name="Google Shape;4121;p25"/>
              <p:cNvSpPr/>
              <p:nvPr/>
            </p:nvSpPr>
            <p:spPr>
              <a:xfrm rot="5400000" flipH="1">
                <a:off x="1576517" y="218672"/>
                <a:ext cx="47274" cy="72193"/>
              </a:xfrm>
              <a:custGeom>
                <a:avLst/>
                <a:gdLst/>
                <a:ahLst/>
                <a:cxnLst/>
                <a:rect l="l" t="t" r="r" b="b"/>
                <a:pathLst>
                  <a:path w="1076" h="1643" fill="none" extrusionOk="0">
                    <a:moveTo>
                      <a:pt x="1047" y="1642"/>
                    </a:moveTo>
                    <a:cubicBezTo>
                      <a:pt x="1075" y="1585"/>
                      <a:pt x="1047" y="1556"/>
                      <a:pt x="1047" y="1527"/>
                    </a:cubicBezTo>
                    <a:cubicBezTo>
                      <a:pt x="867" y="1105"/>
                      <a:pt x="566" y="660"/>
                      <a:pt x="330" y="302"/>
                    </a:cubicBezTo>
                    <a:cubicBezTo>
                      <a:pt x="244" y="180"/>
                      <a:pt x="151" y="58"/>
                      <a:pt x="0" y="1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2" name="Google Shape;4122;p25"/>
              <p:cNvSpPr/>
              <p:nvPr/>
            </p:nvSpPr>
            <p:spPr>
              <a:xfrm rot="5400000" flipH="1">
                <a:off x="1494503" y="164083"/>
                <a:ext cx="58917" cy="67096"/>
              </a:xfrm>
              <a:custGeom>
                <a:avLst/>
                <a:gdLst/>
                <a:ahLst/>
                <a:cxnLst/>
                <a:rect l="l" t="t" r="r" b="b"/>
                <a:pathLst>
                  <a:path w="1341" h="1527" fill="none" extrusionOk="0">
                    <a:moveTo>
                      <a:pt x="1341" y="1527"/>
                    </a:moveTo>
                    <a:cubicBezTo>
                      <a:pt x="1283" y="1405"/>
                      <a:pt x="1226" y="1283"/>
                      <a:pt x="1133" y="1169"/>
                    </a:cubicBezTo>
                    <a:cubicBezTo>
                      <a:pt x="1075" y="1075"/>
                      <a:pt x="1011" y="1018"/>
                      <a:pt x="954" y="925"/>
                    </a:cubicBezTo>
                    <a:cubicBezTo>
                      <a:pt x="774" y="746"/>
                      <a:pt x="473" y="416"/>
                      <a:pt x="294" y="237"/>
                    </a:cubicBezTo>
                    <a:cubicBezTo>
                      <a:pt x="208" y="151"/>
                      <a:pt x="115" y="58"/>
                      <a:pt x="0" y="1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3" name="Google Shape;4123;p25"/>
              <p:cNvSpPr/>
              <p:nvPr/>
            </p:nvSpPr>
            <p:spPr>
              <a:xfrm rot="5400000" flipH="1">
                <a:off x="1495120" y="156836"/>
                <a:ext cx="85366" cy="39414"/>
              </a:xfrm>
              <a:custGeom>
                <a:avLst/>
                <a:gdLst/>
                <a:ahLst/>
                <a:cxnLst/>
                <a:rect l="l" t="t" r="r" b="b"/>
                <a:pathLst>
                  <a:path w="1943" h="897" fill="none" extrusionOk="0">
                    <a:moveTo>
                      <a:pt x="1" y="58"/>
                    </a:moveTo>
                    <a:cubicBezTo>
                      <a:pt x="29" y="29"/>
                      <a:pt x="58" y="1"/>
                      <a:pt x="115" y="1"/>
                    </a:cubicBezTo>
                    <a:cubicBezTo>
                      <a:pt x="180" y="1"/>
                      <a:pt x="208" y="29"/>
                      <a:pt x="266" y="29"/>
                    </a:cubicBezTo>
                    <a:cubicBezTo>
                      <a:pt x="896" y="302"/>
                      <a:pt x="1341" y="595"/>
                      <a:pt x="1943" y="896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4" name="Google Shape;4124;p25"/>
              <p:cNvSpPr/>
              <p:nvPr/>
            </p:nvSpPr>
            <p:spPr>
              <a:xfrm rot="5400000" flipH="1">
                <a:off x="1519991" y="164702"/>
                <a:ext cx="92000" cy="12040"/>
              </a:xfrm>
              <a:custGeom>
                <a:avLst/>
                <a:gdLst/>
                <a:ahLst/>
                <a:cxnLst/>
                <a:rect l="l" t="t" r="r" b="b"/>
                <a:pathLst>
                  <a:path w="2094" h="274" fill="none" extrusionOk="0">
                    <a:moveTo>
                      <a:pt x="1" y="273"/>
                    </a:moveTo>
                    <a:cubicBezTo>
                      <a:pt x="123" y="245"/>
                      <a:pt x="237" y="209"/>
                      <a:pt x="359" y="209"/>
                    </a:cubicBezTo>
                    <a:cubicBezTo>
                      <a:pt x="839" y="151"/>
                      <a:pt x="1585" y="30"/>
                      <a:pt x="2093" y="1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5" name="Google Shape;4125;p25"/>
              <p:cNvSpPr/>
              <p:nvPr/>
            </p:nvSpPr>
            <p:spPr>
              <a:xfrm rot="5400000" flipH="1">
                <a:off x="1561864" y="153056"/>
                <a:ext cx="68363" cy="56419"/>
              </a:xfrm>
              <a:custGeom>
                <a:avLst/>
                <a:gdLst/>
                <a:ahLst/>
                <a:cxnLst/>
                <a:rect l="l" t="t" r="r" b="b"/>
                <a:pathLst>
                  <a:path w="1556" h="1284" fill="none" extrusionOk="0">
                    <a:moveTo>
                      <a:pt x="1" y="1283"/>
                    </a:moveTo>
                    <a:cubicBezTo>
                      <a:pt x="388" y="925"/>
                      <a:pt x="1255" y="237"/>
                      <a:pt x="1556" y="0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6" name="Google Shape;4126;p25"/>
              <p:cNvSpPr/>
              <p:nvPr/>
            </p:nvSpPr>
            <p:spPr>
              <a:xfrm rot="5400000" flipH="1">
                <a:off x="1608020" y="187214"/>
                <a:ext cx="10413" cy="85068"/>
              </a:xfrm>
              <a:custGeom>
                <a:avLst/>
                <a:gdLst/>
                <a:ahLst/>
                <a:cxnLst/>
                <a:rect l="l" t="t" r="r" b="b"/>
                <a:pathLst>
                  <a:path w="237" h="1936" fill="none" extrusionOk="0">
                    <a:moveTo>
                      <a:pt x="151" y="1936"/>
                    </a:moveTo>
                    <a:cubicBezTo>
                      <a:pt x="208" y="1878"/>
                      <a:pt x="208" y="1792"/>
                      <a:pt x="208" y="1699"/>
                    </a:cubicBezTo>
                    <a:cubicBezTo>
                      <a:pt x="237" y="1491"/>
                      <a:pt x="237" y="1076"/>
                      <a:pt x="208" y="861"/>
                    </a:cubicBezTo>
                    <a:cubicBezTo>
                      <a:pt x="179" y="474"/>
                      <a:pt x="151" y="237"/>
                      <a:pt x="0" y="1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7" name="Google Shape;4127;p25"/>
              <p:cNvSpPr/>
              <p:nvPr/>
            </p:nvSpPr>
            <p:spPr>
              <a:xfrm rot="5400000" flipH="1">
                <a:off x="1591632" y="164236"/>
                <a:ext cx="39410" cy="81289"/>
              </a:xfrm>
              <a:custGeom>
                <a:avLst/>
                <a:gdLst/>
                <a:ahLst/>
                <a:cxnLst/>
                <a:rect l="l" t="t" r="r" b="b"/>
                <a:pathLst>
                  <a:path w="897" h="1850" fill="none" extrusionOk="0">
                    <a:moveTo>
                      <a:pt x="1" y="1850"/>
                    </a:moveTo>
                    <a:cubicBezTo>
                      <a:pt x="29" y="1850"/>
                      <a:pt x="94" y="1850"/>
                      <a:pt x="123" y="1821"/>
                    </a:cubicBezTo>
                    <a:cubicBezTo>
                      <a:pt x="151" y="1792"/>
                      <a:pt x="180" y="1764"/>
                      <a:pt x="180" y="1706"/>
                    </a:cubicBezTo>
                    <a:cubicBezTo>
                      <a:pt x="273" y="1556"/>
                      <a:pt x="811" y="273"/>
                      <a:pt x="897" y="1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8" name="Google Shape;4128;p25"/>
              <p:cNvSpPr/>
              <p:nvPr/>
            </p:nvSpPr>
            <p:spPr>
              <a:xfrm rot="5400000" flipH="1">
                <a:off x="1553359" y="214150"/>
                <a:ext cx="23681" cy="23640"/>
              </a:xfrm>
              <a:custGeom>
                <a:avLst/>
                <a:gdLst/>
                <a:ahLst/>
                <a:cxnLst/>
                <a:rect l="l" t="t" r="r" b="b"/>
                <a:pathLst>
                  <a:path w="539" h="538" fill="none" extrusionOk="0">
                    <a:moveTo>
                      <a:pt x="94" y="502"/>
                    </a:moveTo>
                    <a:lnTo>
                      <a:pt x="216" y="502"/>
                    </a:lnTo>
                    <a:cubicBezTo>
                      <a:pt x="216" y="502"/>
                      <a:pt x="244" y="502"/>
                      <a:pt x="244" y="538"/>
                    </a:cubicBezTo>
                    <a:lnTo>
                      <a:pt x="330" y="538"/>
                    </a:lnTo>
                    <a:cubicBezTo>
                      <a:pt x="395" y="538"/>
                      <a:pt x="452" y="502"/>
                      <a:pt x="481" y="445"/>
                    </a:cubicBezTo>
                    <a:cubicBezTo>
                      <a:pt x="510" y="387"/>
                      <a:pt x="538" y="323"/>
                      <a:pt x="538" y="265"/>
                    </a:cubicBezTo>
                    <a:lnTo>
                      <a:pt x="538" y="208"/>
                    </a:lnTo>
                    <a:cubicBezTo>
                      <a:pt x="510" y="179"/>
                      <a:pt x="510" y="179"/>
                      <a:pt x="481" y="179"/>
                    </a:cubicBezTo>
                    <a:cubicBezTo>
                      <a:pt x="452" y="144"/>
                      <a:pt x="424" y="115"/>
                      <a:pt x="395" y="58"/>
                    </a:cubicBezTo>
                    <a:cubicBezTo>
                      <a:pt x="395" y="29"/>
                      <a:pt x="359" y="0"/>
                      <a:pt x="330" y="0"/>
                    </a:cubicBezTo>
                    <a:lnTo>
                      <a:pt x="302" y="29"/>
                    </a:lnTo>
                    <a:cubicBezTo>
                      <a:pt x="302" y="58"/>
                      <a:pt x="273" y="58"/>
                      <a:pt x="273" y="86"/>
                    </a:cubicBezTo>
                    <a:cubicBezTo>
                      <a:pt x="244" y="115"/>
                      <a:pt x="151" y="115"/>
                      <a:pt x="123" y="144"/>
                    </a:cubicBezTo>
                    <a:lnTo>
                      <a:pt x="94" y="144"/>
                    </a:lnTo>
                    <a:cubicBezTo>
                      <a:pt x="94" y="179"/>
                      <a:pt x="94" y="179"/>
                      <a:pt x="123" y="179"/>
                    </a:cubicBezTo>
                    <a:cubicBezTo>
                      <a:pt x="151" y="265"/>
                      <a:pt x="65" y="265"/>
                      <a:pt x="37" y="323"/>
                    </a:cubicBezTo>
                    <a:cubicBezTo>
                      <a:pt x="1" y="387"/>
                      <a:pt x="65" y="473"/>
                      <a:pt x="94" y="502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9" name="Google Shape;4129;p25"/>
              <p:cNvSpPr/>
              <p:nvPr/>
            </p:nvSpPr>
            <p:spPr>
              <a:xfrm rot="5400000" flipH="1">
                <a:off x="1564057" y="228320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0" name="Google Shape;4130;p25"/>
              <p:cNvSpPr/>
              <p:nvPr/>
            </p:nvSpPr>
            <p:spPr>
              <a:xfrm rot="5400000" flipH="1">
                <a:off x="2428611" y="293929"/>
                <a:ext cx="211327" cy="135467"/>
              </a:xfrm>
              <a:custGeom>
                <a:avLst/>
                <a:gdLst/>
                <a:ahLst/>
                <a:cxnLst/>
                <a:rect l="l" t="t" r="r" b="b"/>
                <a:pathLst>
                  <a:path w="4810" h="3083" fill="none" extrusionOk="0">
                    <a:moveTo>
                      <a:pt x="1971" y="395"/>
                    </a:moveTo>
                    <a:cubicBezTo>
                      <a:pt x="2244" y="331"/>
                      <a:pt x="2423" y="1"/>
                      <a:pt x="2717" y="1"/>
                    </a:cubicBezTo>
                    <a:cubicBezTo>
                      <a:pt x="3018" y="1"/>
                      <a:pt x="3168" y="359"/>
                      <a:pt x="3433" y="481"/>
                    </a:cubicBezTo>
                    <a:cubicBezTo>
                      <a:pt x="3677" y="574"/>
                      <a:pt x="3913" y="510"/>
                      <a:pt x="4150" y="510"/>
                    </a:cubicBezTo>
                    <a:cubicBezTo>
                      <a:pt x="4393" y="481"/>
                      <a:pt x="4659" y="538"/>
                      <a:pt x="4752" y="753"/>
                    </a:cubicBezTo>
                    <a:cubicBezTo>
                      <a:pt x="4809" y="932"/>
                      <a:pt x="4752" y="1112"/>
                      <a:pt x="4630" y="1226"/>
                    </a:cubicBezTo>
                    <a:cubicBezTo>
                      <a:pt x="4544" y="1377"/>
                      <a:pt x="4422" y="1499"/>
                      <a:pt x="4329" y="1649"/>
                    </a:cubicBezTo>
                    <a:cubicBezTo>
                      <a:pt x="4272" y="1792"/>
                      <a:pt x="4272" y="1943"/>
                      <a:pt x="4186" y="2065"/>
                    </a:cubicBezTo>
                    <a:cubicBezTo>
                      <a:pt x="4064" y="2244"/>
                      <a:pt x="3856" y="2301"/>
                      <a:pt x="3677" y="2330"/>
                    </a:cubicBezTo>
                    <a:cubicBezTo>
                      <a:pt x="3469" y="2366"/>
                      <a:pt x="3254" y="2330"/>
                      <a:pt x="3046" y="2301"/>
                    </a:cubicBezTo>
                    <a:cubicBezTo>
                      <a:pt x="2989" y="2301"/>
                      <a:pt x="2896" y="2301"/>
                      <a:pt x="2838" y="2366"/>
                    </a:cubicBezTo>
                    <a:cubicBezTo>
                      <a:pt x="2717" y="2423"/>
                      <a:pt x="2717" y="2545"/>
                      <a:pt x="2631" y="2660"/>
                    </a:cubicBezTo>
                    <a:cubicBezTo>
                      <a:pt x="2451" y="2932"/>
                      <a:pt x="2000" y="2839"/>
                      <a:pt x="1677" y="2903"/>
                    </a:cubicBezTo>
                    <a:cubicBezTo>
                      <a:pt x="1527" y="2932"/>
                      <a:pt x="1376" y="3018"/>
                      <a:pt x="1197" y="3047"/>
                    </a:cubicBezTo>
                    <a:cubicBezTo>
                      <a:pt x="810" y="3082"/>
                      <a:pt x="481" y="2781"/>
                      <a:pt x="273" y="2452"/>
                    </a:cubicBezTo>
                    <a:cubicBezTo>
                      <a:pt x="122" y="2215"/>
                      <a:pt x="1" y="1943"/>
                      <a:pt x="1" y="1649"/>
                    </a:cubicBezTo>
                    <a:cubicBezTo>
                      <a:pt x="29" y="1348"/>
                      <a:pt x="180" y="1047"/>
                      <a:pt x="452" y="961"/>
                    </a:cubicBezTo>
                    <a:cubicBezTo>
                      <a:pt x="538" y="932"/>
                      <a:pt x="631" y="932"/>
                      <a:pt x="717" y="868"/>
                    </a:cubicBezTo>
                    <a:cubicBezTo>
                      <a:pt x="868" y="782"/>
                      <a:pt x="896" y="538"/>
                      <a:pt x="1018" y="424"/>
                    </a:cubicBezTo>
                    <a:cubicBezTo>
                      <a:pt x="1283" y="216"/>
                      <a:pt x="1677" y="481"/>
                      <a:pt x="1971" y="395"/>
                    </a:cubicBezTo>
                    <a:close/>
                  </a:path>
                </a:pathLst>
              </a:custGeom>
              <a:noFill/>
              <a:ln w="3050" cap="rnd" cmpd="sng">
                <a:solidFill>
                  <a:srgbClr val="28481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1" name="Google Shape;4131;p25"/>
              <p:cNvSpPr/>
              <p:nvPr/>
            </p:nvSpPr>
            <p:spPr>
              <a:xfrm rot="5400000" flipH="1">
                <a:off x="2440604" y="346524"/>
                <a:ext cx="176970" cy="58924"/>
              </a:xfrm>
              <a:custGeom>
                <a:avLst/>
                <a:gdLst/>
                <a:ahLst/>
                <a:cxnLst/>
                <a:rect l="l" t="t" r="r" b="b"/>
                <a:pathLst>
                  <a:path w="4028" h="1341" fill="none" extrusionOk="0">
                    <a:moveTo>
                      <a:pt x="4027" y="1"/>
                    </a:moveTo>
                    <a:cubicBezTo>
                      <a:pt x="3311" y="58"/>
                      <a:pt x="2594" y="151"/>
                      <a:pt x="1878" y="330"/>
                    </a:cubicBezTo>
                    <a:cubicBezTo>
                      <a:pt x="1190" y="538"/>
                      <a:pt x="537" y="839"/>
                      <a:pt x="0" y="1341"/>
                    </a:cubicBezTo>
                  </a:path>
                </a:pathLst>
              </a:custGeom>
              <a:noFill/>
              <a:ln w="3050" cap="rnd" cmpd="sng">
                <a:solidFill>
                  <a:srgbClr val="28481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2" name="Google Shape;4132;p25"/>
              <p:cNvSpPr/>
              <p:nvPr/>
            </p:nvSpPr>
            <p:spPr>
              <a:xfrm rot="5400000" flipH="1">
                <a:off x="2599913" y="21592"/>
                <a:ext cx="251967" cy="240308"/>
              </a:xfrm>
              <a:custGeom>
                <a:avLst/>
                <a:gdLst/>
                <a:ahLst/>
                <a:cxnLst/>
                <a:rect l="l" t="t" r="r" b="b"/>
                <a:pathLst>
                  <a:path w="5735" h="5469" fill="none" extrusionOk="0">
                    <a:moveTo>
                      <a:pt x="2896" y="5412"/>
                    </a:moveTo>
                    <a:cubicBezTo>
                      <a:pt x="3763" y="5261"/>
                      <a:pt x="4566" y="4810"/>
                      <a:pt x="5132" y="4122"/>
                    </a:cubicBezTo>
                    <a:cubicBezTo>
                      <a:pt x="5462" y="3706"/>
                      <a:pt x="5734" y="3197"/>
                      <a:pt x="5734" y="2660"/>
                    </a:cubicBezTo>
                    <a:cubicBezTo>
                      <a:pt x="5734" y="2094"/>
                      <a:pt x="5404" y="1556"/>
                      <a:pt x="4896" y="1377"/>
                    </a:cubicBezTo>
                    <a:cubicBezTo>
                      <a:pt x="4566" y="1255"/>
                      <a:pt x="4179" y="1320"/>
                      <a:pt x="3849" y="1406"/>
                    </a:cubicBezTo>
                    <a:cubicBezTo>
                      <a:pt x="3727" y="1470"/>
                      <a:pt x="3613" y="1499"/>
                      <a:pt x="3491" y="1499"/>
                    </a:cubicBezTo>
                    <a:cubicBezTo>
                      <a:pt x="3190" y="1470"/>
                      <a:pt x="3190" y="1255"/>
                      <a:pt x="3161" y="1019"/>
                    </a:cubicBezTo>
                    <a:cubicBezTo>
                      <a:pt x="3104" y="753"/>
                      <a:pt x="3011" y="481"/>
                      <a:pt x="2832" y="302"/>
                    </a:cubicBezTo>
                    <a:cubicBezTo>
                      <a:pt x="2567" y="65"/>
                      <a:pt x="2180" y="1"/>
                      <a:pt x="1850" y="94"/>
                    </a:cubicBezTo>
                    <a:cubicBezTo>
                      <a:pt x="1520" y="180"/>
                      <a:pt x="1219" y="424"/>
                      <a:pt x="983" y="660"/>
                    </a:cubicBezTo>
                    <a:cubicBezTo>
                      <a:pt x="323" y="1377"/>
                      <a:pt x="1" y="2452"/>
                      <a:pt x="180" y="3405"/>
                    </a:cubicBezTo>
                    <a:cubicBezTo>
                      <a:pt x="266" y="3828"/>
                      <a:pt x="445" y="4272"/>
                      <a:pt x="832" y="4451"/>
                    </a:cubicBezTo>
                    <a:cubicBezTo>
                      <a:pt x="1133" y="4630"/>
                      <a:pt x="1520" y="4602"/>
                      <a:pt x="1793" y="4810"/>
                    </a:cubicBezTo>
                    <a:cubicBezTo>
                      <a:pt x="2058" y="4989"/>
                      <a:pt x="2180" y="5318"/>
                      <a:pt x="2473" y="5412"/>
                    </a:cubicBezTo>
                    <a:cubicBezTo>
                      <a:pt x="2624" y="5469"/>
                      <a:pt x="2774" y="5440"/>
                      <a:pt x="2896" y="5412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3" name="Google Shape;4133;p25"/>
              <p:cNvSpPr/>
              <p:nvPr/>
            </p:nvSpPr>
            <p:spPr>
              <a:xfrm rot="5400000" flipH="1">
                <a:off x="2651711" y="86623"/>
                <a:ext cx="120602" cy="115606"/>
              </a:xfrm>
              <a:custGeom>
                <a:avLst/>
                <a:gdLst/>
                <a:ahLst/>
                <a:cxnLst/>
                <a:rect l="l" t="t" r="r" b="b"/>
                <a:pathLst>
                  <a:path w="2745" h="2631" fill="none" extrusionOk="0">
                    <a:moveTo>
                      <a:pt x="1011" y="58"/>
                    </a:moveTo>
                    <a:cubicBezTo>
                      <a:pt x="746" y="0"/>
                      <a:pt x="416" y="93"/>
                      <a:pt x="237" y="330"/>
                    </a:cubicBezTo>
                    <a:cubicBezTo>
                      <a:pt x="58" y="509"/>
                      <a:pt x="0" y="810"/>
                      <a:pt x="29" y="1046"/>
                    </a:cubicBezTo>
                    <a:cubicBezTo>
                      <a:pt x="29" y="1312"/>
                      <a:pt x="115" y="1584"/>
                      <a:pt x="208" y="1820"/>
                    </a:cubicBezTo>
                    <a:cubicBezTo>
                      <a:pt x="294" y="2028"/>
                      <a:pt x="387" y="2243"/>
                      <a:pt x="473" y="2480"/>
                    </a:cubicBezTo>
                    <a:cubicBezTo>
                      <a:pt x="502" y="2508"/>
                      <a:pt x="502" y="2508"/>
                      <a:pt x="538" y="2537"/>
                    </a:cubicBezTo>
                    <a:cubicBezTo>
                      <a:pt x="538" y="2566"/>
                      <a:pt x="566" y="2566"/>
                      <a:pt x="595" y="2566"/>
                    </a:cubicBezTo>
                    <a:cubicBezTo>
                      <a:pt x="746" y="2630"/>
                      <a:pt x="896" y="2602"/>
                      <a:pt x="1075" y="2537"/>
                    </a:cubicBezTo>
                    <a:cubicBezTo>
                      <a:pt x="1369" y="2451"/>
                      <a:pt x="1699" y="2329"/>
                      <a:pt x="2000" y="2207"/>
                    </a:cubicBezTo>
                    <a:cubicBezTo>
                      <a:pt x="2150" y="2121"/>
                      <a:pt x="2293" y="2064"/>
                      <a:pt x="2444" y="1942"/>
                    </a:cubicBezTo>
                    <a:cubicBezTo>
                      <a:pt x="2594" y="1792"/>
                      <a:pt x="2688" y="1613"/>
                      <a:pt x="2716" y="1405"/>
                    </a:cubicBezTo>
                    <a:cubicBezTo>
                      <a:pt x="2745" y="1226"/>
                      <a:pt x="2688" y="989"/>
                      <a:pt x="2537" y="867"/>
                    </a:cubicBezTo>
                    <a:cubicBezTo>
                      <a:pt x="2415" y="746"/>
                      <a:pt x="2236" y="688"/>
                      <a:pt x="2086" y="660"/>
                    </a:cubicBezTo>
                    <a:cubicBezTo>
                      <a:pt x="1906" y="660"/>
                      <a:pt x="1727" y="688"/>
                      <a:pt x="1577" y="717"/>
                    </a:cubicBezTo>
                    <a:lnTo>
                      <a:pt x="1519" y="717"/>
                    </a:lnTo>
                    <a:cubicBezTo>
                      <a:pt x="1491" y="717"/>
                      <a:pt x="1491" y="566"/>
                      <a:pt x="1491" y="538"/>
                    </a:cubicBezTo>
                    <a:cubicBezTo>
                      <a:pt x="1462" y="452"/>
                      <a:pt x="1434" y="387"/>
                      <a:pt x="1369" y="330"/>
                    </a:cubicBezTo>
                    <a:cubicBezTo>
                      <a:pt x="1283" y="208"/>
                      <a:pt x="1161" y="122"/>
                      <a:pt x="1011" y="58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4" name="Google Shape;4134;p25"/>
              <p:cNvSpPr/>
              <p:nvPr/>
            </p:nvSpPr>
            <p:spPr>
              <a:xfrm rot="5400000" flipH="1">
                <a:off x="2698808" y="126126"/>
                <a:ext cx="13224" cy="23684"/>
              </a:xfrm>
              <a:custGeom>
                <a:avLst/>
                <a:gdLst/>
                <a:ahLst/>
                <a:cxnLst/>
                <a:rect l="l" t="t" r="r" b="b"/>
                <a:pathLst>
                  <a:path w="301" h="539" fill="none" extrusionOk="0">
                    <a:moveTo>
                      <a:pt x="0" y="331"/>
                    </a:moveTo>
                    <a:cubicBezTo>
                      <a:pt x="0" y="417"/>
                      <a:pt x="0" y="474"/>
                      <a:pt x="65" y="510"/>
                    </a:cubicBezTo>
                    <a:cubicBezTo>
                      <a:pt x="122" y="538"/>
                      <a:pt x="208" y="538"/>
                      <a:pt x="244" y="474"/>
                    </a:cubicBezTo>
                    <a:cubicBezTo>
                      <a:pt x="301" y="417"/>
                      <a:pt x="301" y="359"/>
                      <a:pt x="301" y="295"/>
                    </a:cubicBezTo>
                    <a:cubicBezTo>
                      <a:pt x="301" y="209"/>
                      <a:pt x="301" y="116"/>
                      <a:pt x="272" y="30"/>
                    </a:cubicBezTo>
                    <a:cubicBezTo>
                      <a:pt x="244" y="1"/>
                      <a:pt x="208" y="1"/>
                      <a:pt x="208" y="1"/>
                    </a:cubicBezTo>
                    <a:cubicBezTo>
                      <a:pt x="65" y="58"/>
                      <a:pt x="0" y="209"/>
                      <a:pt x="0" y="331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5" name="Google Shape;4135;p25"/>
              <p:cNvSpPr/>
              <p:nvPr/>
            </p:nvSpPr>
            <p:spPr>
              <a:xfrm rot="5400000" flipH="1">
                <a:off x="2647160" y="398499"/>
                <a:ext cx="73371" cy="69293"/>
              </a:xfrm>
              <a:custGeom>
                <a:avLst/>
                <a:gdLst/>
                <a:ahLst/>
                <a:cxnLst/>
                <a:rect l="l" t="t" r="r" b="b"/>
                <a:pathLst>
                  <a:path w="1670" h="1577" fill="none" extrusionOk="0">
                    <a:moveTo>
                      <a:pt x="301" y="265"/>
                    </a:moveTo>
                    <a:cubicBezTo>
                      <a:pt x="122" y="416"/>
                      <a:pt x="0" y="681"/>
                      <a:pt x="0" y="953"/>
                    </a:cubicBezTo>
                    <a:cubicBezTo>
                      <a:pt x="0" y="1011"/>
                      <a:pt x="0" y="1104"/>
                      <a:pt x="29" y="1161"/>
                    </a:cubicBezTo>
                    <a:cubicBezTo>
                      <a:pt x="58" y="1254"/>
                      <a:pt x="122" y="1312"/>
                      <a:pt x="208" y="1340"/>
                    </a:cubicBezTo>
                    <a:cubicBezTo>
                      <a:pt x="416" y="1520"/>
                      <a:pt x="659" y="1577"/>
                      <a:pt x="925" y="1577"/>
                    </a:cubicBezTo>
                    <a:cubicBezTo>
                      <a:pt x="1018" y="1577"/>
                      <a:pt x="1075" y="1577"/>
                      <a:pt x="1161" y="1548"/>
                    </a:cubicBezTo>
                    <a:cubicBezTo>
                      <a:pt x="1462" y="1462"/>
                      <a:pt x="1670" y="1161"/>
                      <a:pt x="1670" y="860"/>
                    </a:cubicBezTo>
                    <a:cubicBezTo>
                      <a:pt x="1670" y="538"/>
                      <a:pt x="1462" y="237"/>
                      <a:pt x="1197" y="115"/>
                    </a:cubicBezTo>
                    <a:cubicBezTo>
                      <a:pt x="896" y="0"/>
                      <a:pt x="538" y="58"/>
                      <a:pt x="301" y="265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6" name="Google Shape;4136;p25"/>
              <p:cNvSpPr/>
              <p:nvPr/>
            </p:nvSpPr>
            <p:spPr>
              <a:xfrm rot="5400000" flipH="1">
                <a:off x="995904" y="61893"/>
                <a:ext cx="236151" cy="417254"/>
              </a:xfrm>
              <a:custGeom>
                <a:avLst/>
                <a:gdLst/>
                <a:ahLst/>
                <a:cxnLst/>
                <a:rect l="l" t="t" r="r" b="b"/>
                <a:pathLst>
                  <a:path w="5375" h="9496" fill="none" extrusionOk="0">
                    <a:moveTo>
                      <a:pt x="0" y="2057"/>
                    </a:moveTo>
                    <a:cubicBezTo>
                      <a:pt x="179" y="2416"/>
                      <a:pt x="387" y="2745"/>
                      <a:pt x="566" y="3104"/>
                    </a:cubicBezTo>
                    <a:cubicBezTo>
                      <a:pt x="867" y="3763"/>
                      <a:pt x="1018" y="4480"/>
                      <a:pt x="989" y="5196"/>
                    </a:cubicBezTo>
                    <a:cubicBezTo>
                      <a:pt x="925" y="6242"/>
                      <a:pt x="509" y="7346"/>
                      <a:pt x="925" y="8299"/>
                    </a:cubicBezTo>
                    <a:cubicBezTo>
                      <a:pt x="1226" y="8930"/>
                      <a:pt x="1856" y="9374"/>
                      <a:pt x="2537" y="9439"/>
                    </a:cubicBezTo>
                    <a:cubicBezTo>
                      <a:pt x="3433" y="9496"/>
                      <a:pt x="4508" y="8865"/>
                      <a:pt x="4931" y="8034"/>
                    </a:cubicBezTo>
                    <a:cubicBezTo>
                      <a:pt x="5346" y="7224"/>
                      <a:pt x="5375" y="6271"/>
                      <a:pt x="5260" y="5375"/>
                    </a:cubicBezTo>
                    <a:cubicBezTo>
                      <a:pt x="4959" y="3347"/>
                      <a:pt x="3676" y="1491"/>
                      <a:pt x="2064" y="237"/>
                    </a:cubicBezTo>
                    <a:cubicBezTo>
                      <a:pt x="1942" y="151"/>
                      <a:pt x="1820" y="58"/>
                      <a:pt x="1706" y="1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7" name="Google Shape;4137;p25"/>
              <p:cNvSpPr/>
              <p:nvPr/>
            </p:nvSpPr>
            <p:spPr>
              <a:xfrm rot="5400000" flipH="1">
                <a:off x="1220234" y="286219"/>
                <a:ext cx="125962" cy="139246"/>
              </a:xfrm>
              <a:custGeom>
                <a:avLst/>
                <a:gdLst/>
                <a:ahLst/>
                <a:cxnLst/>
                <a:rect l="l" t="t" r="r" b="b"/>
                <a:pathLst>
                  <a:path w="2867" h="3169" fill="none" extrusionOk="0">
                    <a:moveTo>
                      <a:pt x="452" y="567"/>
                    </a:moveTo>
                    <a:cubicBezTo>
                      <a:pt x="272" y="775"/>
                      <a:pt x="179" y="1047"/>
                      <a:pt x="122" y="1312"/>
                    </a:cubicBezTo>
                    <a:cubicBezTo>
                      <a:pt x="0" y="1914"/>
                      <a:pt x="151" y="2509"/>
                      <a:pt x="244" y="3104"/>
                    </a:cubicBezTo>
                    <a:cubicBezTo>
                      <a:pt x="244" y="3168"/>
                      <a:pt x="301" y="3168"/>
                      <a:pt x="330" y="3168"/>
                    </a:cubicBezTo>
                    <a:cubicBezTo>
                      <a:pt x="631" y="2896"/>
                      <a:pt x="867" y="2537"/>
                      <a:pt x="932" y="2122"/>
                    </a:cubicBezTo>
                    <a:cubicBezTo>
                      <a:pt x="932" y="2093"/>
                      <a:pt x="989" y="2065"/>
                      <a:pt x="1018" y="2093"/>
                    </a:cubicBezTo>
                    <a:cubicBezTo>
                      <a:pt x="1197" y="2301"/>
                      <a:pt x="1319" y="2509"/>
                      <a:pt x="1433" y="2745"/>
                    </a:cubicBezTo>
                    <a:cubicBezTo>
                      <a:pt x="1469" y="2781"/>
                      <a:pt x="1527" y="2781"/>
                      <a:pt x="1527" y="2717"/>
                    </a:cubicBezTo>
                    <a:cubicBezTo>
                      <a:pt x="1584" y="2272"/>
                      <a:pt x="1555" y="1821"/>
                      <a:pt x="1405" y="1405"/>
                    </a:cubicBezTo>
                    <a:cubicBezTo>
                      <a:pt x="1405" y="1377"/>
                      <a:pt x="1433" y="1312"/>
                      <a:pt x="1469" y="1348"/>
                    </a:cubicBezTo>
                    <a:cubicBezTo>
                      <a:pt x="1856" y="1405"/>
                      <a:pt x="2243" y="1642"/>
                      <a:pt x="2602" y="1556"/>
                    </a:cubicBezTo>
                    <a:cubicBezTo>
                      <a:pt x="2659" y="1556"/>
                      <a:pt x="2659" y="1491"/>
                      <a:pt x="2630" y="1463"/>
                    </a:cubicBezTo>
                    <a:lnTo>
                      <a:pt x="2007" y="839"/>
                    </a:lnTo>
                    <a:cubicBezTo>
                      <a:pt x="1971" y="810"/>
                      <a:pt x="1971" y="746"/>
                      <a:pt x="2035" y="746"/>
                    </a:cubicBezTo>
                    <a:cubicBezTo>
                      <a:pt x="2329" y="746"/>
                      <a:pt x="2602" y="631"/>
                      <a:pt x="2809" y="416"/>
                    </a:cubicBezTo>
                    <a:cubicBezTo>
                      <a:pt x="2867" y="388"/>
                      <a:pt x="2838" y="330"/>
                      <a:pt x="2781" y="330"/>
                    </a:cubicBezTo>
                    <a:cubicBezTo>
                      <a:pt x="2301" y="302"/>
                      <a:pt x="1856" y="1"/>
                      <a:pt x="1347" y="29"/>
                    </a:cubicBezTo>
                    <a:cubicBezTo>
                      <a:pt x="1075" y="29"/>
                      <a:pt x="839" y="151"/>
                      <a:pt x="659" y="330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8" name="Google Shape;4138;p25"/>
              <p:cNvSpPr/>
              <p:nvPr/>
            </p:nvSpPr>
            <p:spPr>
              <a:xfrm rot="5400000" flipH="1">
                <a:off x="1346183" y="360845"/>
                <a:ext cx="34357" cy="84145"/>
              </a:xfrm>
              <a:custGeom>
                <a:avLst/>
                <a:gdLst/>
                <a:ahLst/>
                <a:cxnLst/>
                <a:rect l="l" t="t" r="r" b="b"/>
                <a:pathLst>
                  <a:path w="782" h="1915" fill="none" extrusionOk="0">
                    <a:moveTo>
                      <a:pt x="151" y="37"/>
                    </a:moveTo>
                    <a:cubicBezTo>
                      <a:pt x="180" y="1"/>
                      <a:pt x="180" y="1"/>
                      <a:pt x="208" y="1"/>
                    </a:cubicBezTo>
                    <a:lnTo>
                      <a:pt x="602" y="1"/>
                    </a:lnTo>
                    <a:cubicBezTo>
                      <a:pt x="423" y="538"/>
                      <a:pt x="452" y="1198"/>
                      <a:pt x="782" y="1649"/>
                    </a:cubicBezTo>
                    <a:cubicBezTo>
                      <a:pt x="660" y="1706"/>
                      <a:pt x="631" y="1828"/>
                      <a:pt x="602" y="1914"/>
                    </a:cubicBezTo>
                    <a:cubicBezTo>
                      <a:pt x="180" y="1405"/>
                      <a:pt x="0" y="717"/>
                      <a:pt x="122" y="65"/>
                    </a:cubicBezTo>
                    <a:cubicBezTo>
                      <a:pt x="151" y="65"/>
                      <a:pt x="151" y="37"/>
                      <a:pt x="151" y="37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9" name="Google Shape;4139;p25"/>
              <p:cNvSpPr/>
              <p:nvPr/>
            </p:nvSpPr>
            <p:spPr>
              <a:xfrm rot="5400000" flipH="1">
                <a:off x="953843" y="273019"/>
                <a:ext cx="52590" cy="84101"/>
              </a:xfrm>
              <a:custGeom>
                <a:avLst/>
                <a:gdLst/>
                <a:ahLst/>
                <a:cxnLst/>
                <a:rect l="l" t="t" r="r" b="b"/>
                <a:pathLst>
                  <a:path w="1197" h="1914" fill="none" extrusionOk="0">
                    <a:moveTo>
                      <a:pt x="566" y="179"/>
                    </a:moveTo>
                    <a:cubicBezTo>
                      <a:pt x="538" y="93"/>
                      <a:pt x="452" y="0"/>
                      <a:pt x="358" y="0"/>
                    </a:cubicBezTo>
                    <a:cubicBezTo>
                      <a:pt x="272" y="0"/>
                      <a:pt x="179" y="58"/>
                      <a:pt x="151" y="122"/>
                    </a:cubicBezTo>
                    <a:cubicBezTo>
                      <a:pt x="93" y="208"/>
                      <a:pt x="65" y="301"/>
                      <a:pt x="65" y="359"/>
                    </a:cubicBezTo>
                    <a:cubicBezTo>
                      <a:pt x="0" y="867"/>
                      <a:pt x="179" y="1376"/>
                      <a:pt x="538" y="1735"/>
                    </a:cubicBezTo>
                    <a:cubicBezTo>
                      <a:pt x="631" y="1820"/>
                      <a:pt x="745" y="1885"/>
                      <a:pt x="867" y="1914"/>
                    </a:cubicBezTo>
                    <a:cubicBezTo>
                      <a:pt x="960" y="1914"/>
                      <a:pt x="1104" y="1849"/>
                      <a:pt x="1139" y="1763"/>
                    </a:cubicBezTo>
                    <a:cubicBezTo>
                      <a:pt x="1197" y="1641"/>
                      <a:pt x="1104" y="1491"/>
                      <a:pt x="1046" y="1376"/>
                    </a:cubicBezTo>
                    <a:cubicBezTo>
                      <a:pt x="925" y="1197"/>
                      <a:pt x="810" y="1018"/>
                      <a:pt x="745" y="810"/>
                    </a:cubicBezTo>
                    <a:cubicBezTo>
                      <a:pt x="688" y="595"/>
                      <a:pt x="688" y="359"/>
                      <a:pt x="566" y="179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140" name="Google Shape;4140;p25"/>
              <p:cNvGrpSpPr/>
              <p:nvPr/>
            </p:nvGrpSpPr>
            <p:grpSpPr>
              <a:xfrm rot="-2907212">
                <a:off x="1864075" y="537105"/>
                <a:ext cx="228355" cy="309899"/>
                <a:chOff x="8550894" y="1450579"/>
                <a:chExt cx="228330" cy="309865"/>
              </a:xfrm>
            </p:grpSpPr>
            <p:sp>
              <p:nvSpPr>
                <p:cNvPr id="4141" name="Google Shape;4141;p25"/>
                <p:cNvSpPr/>
                <p:nvPr/>
              </p:nvSpPr>
              <p:spPr>
                <a:xfrm>
                  <a:off x="8550894" y="1450579"/>
                  <a:ext cx="56720" cy="1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1" h="330" extrusionOk="0">
                      <a:moveTo>
                        <a:pt x="359" y="0"/>
                      </a:moveTo>
                      <a:cubicBezTo>
                        <a:pt x="216" y="0"/>
                        <a:pt x="1" y="65"/>
                        <a:pt x="1" y="244"/>
                      </a:cubicBezTo>
                      <a:cubicBezTo>
                        <a:pt x="107" y="237"/>
                        <a:pt x="210" y="233"/>
                        <a:pt x="312" y="233"/>
                      </a:cubicBezTo>
                      <a:cubicBezTo>
                        <a:pt x="619" y="233"/>
                        <a:pt x="915" y="265"/>
                        <a:pt x="1226" y="330"/>
                      </a:cubicBezTo>
                      <a:cubicBezTo>
                        <a:pt x="1226" y="244"/>
                        <a:pt x="1255" y="179"/>
                        <a:pt x="1291" y="122"/>
                      </a:cubicBezTo>
                      <a:cubicBezTo>
                        <a:pt x="990" y="36"/>
                        <a:pt x="689" y="0"/>
                        <a:pt x="359" y="0"/>
                      </a:cubicBezTo>
                      <a:close/>
                    </a:path>
                  </a:pathLst>
                </a:custGeom>
                <a:solidFill>
                  <a:srgbClr val="F7D79F"/>
                </a:solidFill>
                <a:ln w="3050" cap="rnd" cmpd="sng">
                  <a:solidFill>
                    <a:srgbClr val="28481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42" name="Google Shape;4142;p25"/>
                <p:cNvSpPr/>
                <p:nvPr/>
              </p:nvSpPr>
              <p:spPr>
                <a:xfrm>
                  <a:off x="8603484" y="1452996"/>
                  <a:ext cx="175740" cy="3074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" h="6997" extrusionOk="0">
                      <a:moveTo>
                        <a:pt x="482" y="1"/>
                      </a:moveTo>
                      <a:cubicBezTo>
                        <a:pt x="280" y="1"/>
                        <a:pt x="81" y="57"/>
                        <a:pt x="29" y="246"/>
                      </a:cubicBezTo>
                      <a:cubicBezTo>
                        <a:pt x="1" y="397"/>
                        <a:pt x="122" y="547"/>
                        <a:pt x="237" y="662"/>
                      </a:cubicBezTo>
                      <a:cubicBezTo>
                        <a:pt x="660" y="1113"/>
                        <a:pt x="1104" y="1558"/>
                        <a:pt x="1434" y="2095"/>
                      </a:cubicBezTo>
                      <a:cubicBezTo>
                        <a:pt x="2330" y="3414"/>
                        <a:pt x="2509" y="5083"/>
                        <a:pt x="2745" y="6667"/>
                      </a:cubicBezTo>
                      <a:cubicBezTo>
                        <a:pt x="2781" y="6818"/>
                        <a:pt x="2838" y="6997"/>
                        <a:pt x="2989" y="6997"/>
                      </a:cubicBezTo>
                      <a:cubicBezTo>
                        <a:pt x="3046" y="6968"/>
                        <a:pt x="3075" y="6932"/>
                        <a:pt x="3139" y="6904"/>
                      </a:cubicBezTo>
                      <a:cubicBezTo>
                        <a:pt x="3584" y="6545"/>
                        <a:pt x="3763" y="5922"/>
                        <a:pt x="3856" y="5320"/>
                      </a:cubicBezTo>
                      <a:cubicBezTo>
                        <a:pt x="3999" y="4188"/>
                        <a:pt x="3856" y="2991"/>
                        <a:pt x="3283" y="1980"/>
                      </a:cubicBezTo>
                      <a:cubicBezTo>
                        <a:pt x="2745" y="991"/>
                        <a:pt x="1764" y="189"/>
                        <a:pt x="631" y="10"/>
                      </a:cubicBezTo>
                      <a:cubicBezTo>
                        <a:pt x="583" y="4"/>
                        <a:pt x="533" y="1"/>
                        <a:pt x="482" y="1"/>
                      </a:cubicBezTo>
                      <a:close/>
                    </a:path>
                  </a:pathLst>
                </a:custGeom>
                <a:solidFill>
                  <a:srgbClr val="F7D79F"/>
                </a:solidFill>
                <a:ln w="3050" cap="rnd" cmpd="sng">
                  <a:solidFill>
                    <a:srgbClr val="28481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43" name="Google Shape;4143;p25"/>
                <p:cNvSpPr/>
                <p:nvPr/>
              </p:nvSpPr>
              <p:spPr>
                <a:xfrm>
                  <a:off x="8682216" y="1509283"/>
                  <a:ext cx="46000" cy="514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7" h="1171" extrusionOk="0">
                      <a:moveTo>
                        <a:pt x="448" y="1"/>
                      </a:moveTo>
                      <a:cubicBezTo>
                        <a:pt x="362" y="1"/>
                        <a:pt x="285" y="33"/>
                        <a:pt x="237" y="97"/>
                      </a:cubicBezTo>
                      <a:cubicBezTo>
                        <a:pt x="208" y="133"/>
                        <a:pt x="179" y="162"/>
                        <a:pt x="151" y="191"/>
                      </a:cubicBezTo>
                      <a:cubicBezTo>
                        <a:pt x="122" y="277"/>
                        <a:pt x="58" y="341"/>
                        <a:pt x="29" y="427"/>
                      </a:cubicBezTo>
                      <a:cubicBezTo>
                        <a:pt x="0" y="549"/>
                        <a:pt x="0" y="671"/>
                        <a:pt x="29" y="757"/>
                      </a:cubicBezTo>
                      <a:cubicBezTo>
                        <a:pt x="58" y="850"/>
                        <a:pt x="93" y="907"/>
                        <a:pt x="151" y="965"/>
                      </a:cubicBezTo>
                      <a:cubicBezTo>
                        <a:pt x="179" y="1029"/>
                        <a:pt x="237" y="1086"/>
                        <a:pt x="301" y="1115"/>
                      </a:cubicBezTo>
                      <a:cubicBezTo>
                        <a:pt x="363" y="1154"/>
                        <a:pt x="435" y="1170"/>
                        <a:pt x="509" y="1170"/>
                      </a:cubicBezTo>
                      <a:cubicBezTo>
                        <a:pt x="614" y="1170"/>
                        <a:pt x="722" y="1137"/>
                        <a:pt x="810" y="1086"/>
                      </a:cubicBezTo>
                      <a:cubicBezTo>
                        <a:pt x="953" y="965"/>
                        <a:pt x="1046" y="785"/>
                        <a:pt x="1046" y="606"/>
                      </a:cubicBezTo>
                      <a:cubicBezTo>
                        <a:pt x="1046" y="427"/>
                        <a:pt x="953" y="248"/>
                        <a:pt x="810" y="133"/>
                      </a:cubicBezTo>
                      <a:cubicBezTo>
                        <a:pt x="717" y="69"/>
                        <a:pt x="631" y="11"/>
                        <a:pt x="538" y="11"/>
                      </a:cubicBezTo>
                      <a:cubicBezTo>
                        <a:pt x="507" y="4"/>
                        <a:pt x="477" y="1"/>
                        <a:pt x="448" y="1"/>
                      </a:cubicBezTo>
                      <a:close/>
                    </a:path>
                  </a:pathLst>
                </a:custGeom>
                <a:solidFill>
                  <a:srgbClr val="F7D79F"/>
                </a:solidFill>
                <a:ln w="3050" cap="rnd" cmpd="sng">
                  <a:solidFill>
                    <a:srgbClr val="28481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44" name="Google Shape;4144;p25"/>
                <p:cNvSpPr/>
                <p:nvPr/>
              </p:nvSpPr>
              <p:spPr>
                <a:xfrm>
                  <a:off x="8642850" y="1473648"/>
                  <a:ext cx="46000" cy="445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7" h="1014" extrusionOk="0">
                      <a:moveTo>
                        <a:pt x="436" y="1"/>
                      </a:moveTo>
                      <a:cubicBezTo>
                        <a:pt x="411" y="1"/>
                        <a:pt x="385" y="5"/>
                        <a:pt x="359" y="13"/>
                      </a:cubicBezTo>
                      <a:cubicBezTo>
                        <a:pt x="273" y="49"/>
                        <a:pt x="180" y="135"/>
                        <a:pt x="122" y="192"/>
                      </a:cubicBezTo>
                      <a:cubicBezTo>
                        <a:pt x="58" y="314"/>
                        <a:pt x="0" y="436"/>
                        <a:pt x="29" y="586"/>
                      </a:cubicBezTo>
                      <a:cubicBezTo>
                        <a:pt x="58" y="765"/>
                        <a:pt x="237" y="880"/>
                        <a:pt x="416" y="973"/>
                      </a:cubicBezTo>
                      <a:cubicBezTo>
                        <a:pt x="462" y="993"/>
                        <a:pt x="504" y="1014"/>
                        <a:pt x="534" y="1014"/>
                      </a:cubicBezTo>
                      <a:cubicBezTo>
                        <a:pt x="547" y="1014"/>
                        <a:pt x="558" y="1010"/>
                        <a:pt x="567" y="1002"/>
                      </a:cubicBezTo>
                      <a:cubicBezTo>
                        <a:pt x="660" y="1002"/>
                        <a:pt x="717" y="973"/>
                        <a:pt x="774" y="908"/>
                      </a:cubicBezTo>
                      <a:cubicBezTo>
                        <a:pt x="925" y="765"/>
                        <a:pt x="1047" y="586"/>
                        <a:pt x="989" y="407"/>
                      </a:cubicBezTo>
                      <a:cubicBezTo>
                        <a:pt x="954" y="228"/>
                        <a:pt x="774" y="106"/>
                        <a:pt x="595" y="49"/>
                      </a:cubicBezTo>
                      <a:cubicBezTo>
                        <a:pt x="554" y="23"/>
                        <a:pt x="499" y="1"/>
                        <a:pt x="436" y="1"/>
                      </a:cubicBezTo>
                      <a:close/>
                    </a:path>
                  </a:pathLst>
                </a:custGeom>
                <a:solidFill>
                  <a:srgbClr val="F7D79F"/>
                </a:solidFill>
                <a:ln w="3050" cap="rnd" cmpd="sng">
                  <a:solidFill>
                    <a:srgbClr val="28481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45" name="Google Shape;4145;p25"/>
                <p:cNvSpPr/>
                <p:nvPr/>
              </p:nvSpPr>
              <p:spPr>
                <a:xfrm>
                  <a:off x="8716221" y="1626603"/>
                  <a:ext cx="48812" cy="41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1" h="935" extrusionOk="0">
                      <a:moveTo>
                        <a:pt x="538" y="0"/>
                      </a:moveTo>
                      <a:cubicBezTo>
                        <a:pt x="394" y="0"/>
                        <a:pt x="244" y="58"/>
                        <a:pt x="151" y="179"/>
                      </a:cubicBezTo>
                      <a:cubicBezTo>
                        <a:pt x="122" y="208"/>
                        <a:pt x="93" y="265"/>
                        <a:pt x="65" y="294"/>
                      </a:cubicBezTo>
                      <a:cubicBezTo>
                        <a:pt x="36" y="444"/>
                        <a:pt x="0" y="444"/>
                        <a:pt x="93" y="595"/>
                      </a:cubicBezTo>
                      <a:cubicBezTo>
                        <a:pt x="151" y="774"/>
                        <a:pt x="301" y="896"/>
                        <a:pt x="480" y="925"/>
                      </a:cubicBezTo>
                      <a:cubicBezTo>
                        <a:pt x="515" y="931"/>
                        <a:pt x="554" y="935"/>
                        <a:pt x="593" y="935"/>
                      </a:cubicBezTo>
                      <a:cubicBezTo>
                        <a:pt x="723" y="935"/>
                        <a:pt x="867" y="896"/>
                        <a:pt x="960" y="803"/>
                      </a:cubicBezTo>
                      <a:cubicBezTo>
                        <a:pt x="1075" y="652"/>
                        <a:pt x="1111" y="473"/>
                        <a:pt x="1046" y="294"/>
                      </a:cubicBezTo>
                      <a:cubicBezTo>
                        <a:pt x="1018" y="237"/>
                        <a:pt x="989" y="208"/>
                        <a:pt x="960" y="151"/>
                      </a:cubicBezTo>
                      <a:cubicBezTo>
                        <a:pt x="839" y="58"/>
                        <a:pt x="688" y="0"/>
                        <a:pt x="538" y="0"/>
                      </a:cubicBezTo>
                      <a:close/>
                    </a:path>
                  </a:pathLst>
                </a:custGeom>
                <a:solidFill>
                  <a:srgbClr val="F7D79F"/>
                </a:solidFill>
                <a:ln w="3050" cap="rnd" cmpd="sng">
                  <a:solidFill>
                    <a:srgbClr val="28481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46" name="Google Shape;4146;p25"/>
                <p:cNvSpPr/>
                <p:nvPr/>
              </p:nvSpPr>
              <p:spPr>
                <a:xfrm>
                  <a:off x="8709895" y="1569964"/>
                  <a:ext cx="47274" cy="46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6" h="1048" extrusionOk="0">
                      <a:moveTo>
                        <a:pt x="446" y="1"/>
                      </a:moveTo>
                      <a:cubicBezTo>
                        <a:pt x="384" y="1"/>
                        <a:pt x="323" y="11"/>
                        <a:pt x="266" y="35"/>
                      </a:cubicBezTo>
                      <a:cubicBezTo>
                        <a:pt x="237" y="64"/>
                        <a:pt x="180" y="92"/>
                        <a:pt x="144" y="121"/>
                      </a:cubicBezTo>
                      <a:cubicBezTo>
                        <a:pt x="29" y="243"/>
                        <a:pt x="1" y="243"/>
                        <a:pt x="1" y="422"/>
                      </a:cubicBezTo>
                      <a:cubicBezTo>
                        <a:pt x="1" y="601"/>
                        <a:pt x="58" y="780"/>
                        <a:pt x="209" y="902"/>
                      </a:cubicBezTo>
                      <a:cubicBezTo>
                        <a:pt x="287" y="1000"/>
                        <a:pt x="412" y="1048"/>
                        <a:pt x="540" y="1048"/>
                      </a:cubicBezTo>
                      <a:cubicBezTo>
                        <a:pt x="600" y="1048"/>
                        <a:pt x="661" y="1037"/>
                        <a:pt x="717" y="1017"/>
                      </a:cubicBezTo>
                      <a:cubicBezTo>
                        <a:pt x="897" y="988"/>
                        <a:pt x="1040" y="809"/>
                        <a:pt x="1076" y="630"/>
                      </a:cubicBezTo>
                      <a:cubicBezTo>
                        <a:pt x="1076" y="573"/>
                        <a:pt x="1076" y="508"/>
                        <a:pt x="1040" y="451"/>
                      </a:cubicBezTo>
                      <a:cubicBezTo>
                        <a:pt x="1011" y="272"/>
                        <a:pt x="897" y="150"/>
                        <a:pt x="746" y="64"/>
                      </a:cubicBezTo>
                      <a:cubicBezTo>
                        <a:pt x="652" y="28"/>
                        <a:pt x="548" y="1"/>
                        <a:pt x="446" y="1"/>
                      </a:cubicBezTo>
                      <a:close/>
                    </a:path>
                  </a:pathLst>
                </a:custGeom>
                <a:solidFill>
                  <a:srgbClr val="F7D79F"/>
                </a:solidFill>
                <a:ln w="3050" cap="rnd" cmpd="sng">
                  <a:solidFill>
                    <a:srgbClr val="28481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47" name="Google Shape;4147;p25"/>
                <p:cNvSpPr/>
                <p:nvPr/>
              </p:nvSpPr>
              <p:spPr>
                <a:xfrm>
                  <a:off x="8721537" y="1679067"/>
                  <a:ext cx="40684" cy="379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6" h="863" extrusionOk="0">
                      <a:moveTo>
                        <a:pt x="418" y="1"/>
                      </a:moveTo>
                      <a:cubicBezTo>
                        <a:pt x="331" y="1"/>
                        <a:pt x="247" y="22"/>
                        <a:pt x="180" y="89"/>
                      </a:cubicBezTo>
                      <a:cubicBezTo>
                        <a:pt x="151" y="118"/>
                        <a:pt x="123" y="146"/>
                        <a:pt x="94" y="175"/>
                      </a:cubicBezTo>
                      <a:cubicBezTo>
                        <a:pt x="1" y="419"/>
                        <a:pt x="123" y="684"/>
                        <a:pt x="331" y="806"/>
                      </a:cubicBezTo>
                      <a:cubicBezTo>
                        <a:pt x="388" y="834"/>
                        <a:pt x="481" y="863"/>
                        <a:pt x="538" y="863"/>
                      </a:cubicBezTo>
                      <a:cubicBezTo>
                        <a:pt x="660" y="863"/>
                        <a:pt x="775" y="777"/>
                        <a:pt x="839" y="684"/>
                      </a:cubicBezTo>
                      <a:cubicBezTo>
                        <a:pt x="897" y="598"/>
                        <a:pt x="925" y="476"/>
                        <a:pt x="897" y="354"/>
                      </a:cubicBezTo>
                      <a:cubicBezTo>
                        <a:pt x="897" y="268"/>
                        <a:pt x="868" y="211"/>
                        <a:pt x="811" y="146"/>
                      </a:cubicBezTo>
                      <a:cubicBezTo>
                        <a:pt x="746" y="89"/>
                        <a:pt x="689" y="60"/>
                        <a:pt x="632" y="32"/>
                      </a:cubicBezTo>
                      <a:cubicBezTo>
                        <a:pt x="564" y="15"/>
                        <a:pt x="490" y="1"/>
                        <a:pt x="418" y="1"/>
                      </a:cubicBezTo>
                      <a:close/>
                    </a:path>
                  </a:pathLst>
                </a:custGeom>
                <a:solidFill>
                  <a:srgbClr val="F7D79F"/>
                </a:solidFill>
                <a:ln w="3050" cap="rnd" cmpd="sng">
                  <a:solidFill>
                    <a:srgbClr val="28481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148" name="Google Shape;4148;p25"/>
              <p:cNvGrpSpPr/>
              <p:nvPr/>
            </p:nvGrpSpPr>
            <p:grpSpPr>
              <a:xfrm flipH="1">
                <a:off x="702658" y="419657"/>
                <a:ext cx="309865" cy="228330"/>
                <a:chOff x="839912" y="352470"/>
                <a:chExt cx="309865" cy="228330"/>
              </a:xfrm>
            </p:grpSpPr>
            <p:sp>
              <p:nvSpPr>
                <p:cNvPr id="4149" name="Google Shape;4149;p25"/>
                <p:cNvSpPr/>
                <p:nvPr/>
              </p:nvSpPr>
              <p:spPr>
                <a:xfrm rot="5400000" flipH="1">
                  <a:off x="1114167" y="545190"/>
                  <a:ext cx="56720" cy="1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1" h="330" extrusionOk="0">
                      <a:moveTo>
                        <a:pt x="359" y="0"/>
                      </a:moveTo>
                      <a:cubicBezTo>
                        <a:pt x="216" y="0"/>
                        <a:pt x="1" y="65"/>
                        <a:pt x="1" y="244"/>
                      </a:cubicBezTo>
                      <a:cubicBezTo>
                        <a:pt x="107" y="237"/>
                        <a:pt x="210" y="233"/>
                        <a:pt x="312" y="233"/>
                      </a:cubicBezTo>
                      <a:cubicBezTo>
                        <a:pt x="619" y="233"/>
                        <a:pt x="915" y="265"/>
                        <a:pt x="1226" y="330"/>
                      </a:cubicBezTo>
                      <a:cubicBezTo>
                        <a:pt x="1226" y="244"/>
                        <a:pt x="1255" y="179"/>
                        <a:pt x="1291" y="122"/>
                      </a:cubicBezTo>
                      <a:cubicBezTo>
                        <a:pt x="990" y="36"/>
                        <a:pt x="689" y="0"/>
                        <a:pt x="359" y="0"/>
                      </a:cubicBezTo>
                      <a:close/>
                    </a:path>
                  </a:pathLst>
                </a:custGeom>
                <a:solidFill>
                  <a:srgbClr val="F7D79F"/>
                </a:solidFill>
                <a:ln w="3050" cap="rnd" cmpd="sng">
                  <a:solidFill>
                    <a:srgbClr val="28481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50" name="Google Shape;4150;p25"/>
                <p:cNvSpPr/>
                <p:nvPr/>
              </p:nvSpPr>
              <p:spPr>
                <a:xfrm rot="5400000" flipH="1">
                  <a:off x="905766" y="286616"/>
                  <a:ext cx="175740" cy="3074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" h="6997" extrusionOk="0">
                      <a:moveTo>
                        <a:pt x="482" y="1"/>
                      </a:moveTo>
                      <a:cubicBezTo>
                        <a:pt x="280" y="1"/>
                        <a:pt x="81" y="57"/>
                        <a:pt x="29" y="246"/>
                      </a:cubicBezTo>
                      <a:cubicBezTo>
                        <a:pt x="1" y="397"/>
                        <a:pt x="122" y="547"/>
                        <a:pt x="237" y="662"/>
                      </a:cubicBezTo>
                      <a:cubicBezTo>
                        <a:pt x="660" y="1113"/>
                        <a:pt x="1104" y="1558"/>
                        <a:pt x="1434" y="2095"/>
                      </a:cubicBezTo>
                      <a:cubicBezTo>
                        <a:pt x="2330" y="3414"/>
                        <a:pt x="2509" y="5083"/>
                        <a:pt x="2745" y="6667"/>
                      </a:cubicBezTo>
                      <a:cubicBezTo>
                        <a:pt x="2781" y="6818"/>
                        <a:pt x="2838" y="6997"/>
                        <a:pt x="2989" y="6997"/>
                      </a:cubicBezTo>
                      <a:cubicBezTo>
                        <a:pt x="3046" y="6968"/>
                        <a:pt x="3075" y="6932"/>
                        <a:pt x="3139" y="6904"/>
                      </a:cubicBezTo>
                      <a:cubicBezTo>
                        <a:pt x="3584" y="6545"/>
                        <a:pt x="3763" y="5922"/>
                        <a:pt x="3856" y="5320"/>
                      </a:cubicBezTo>
                      <a:cubicBezTo>
                        <a:pt x="3999" y="4188"/>
                        <a:pt x="3856" y="2991"/>
                        <a:pt x="3283" y="1980"/>
                      </a:cubicBezTo>
                      <a:cubicBezTo>
                        <a:pt x="2745" y="991"/>
                        <a:pt x="1764" y="189"/>
                        <a:pt x="631" y="10"/>
                      </a:cubicBezTo>
                      <a:cubicBezTo>
                        <a:pt x="583" y="4"/>
                        <a:pt x="533" y="1"/>
                        <a:pt x="482" y="1"/>
                      </a:cubicBezTo>
                      <a:close/>
                    </a:path>
                  </a:pathLst>
                </a:custGeom>
                <a:solidFill>
                  <a:srgbClr val="F7D79F"/>
                </a:solidFill>
                <a:ln w="3050" cap="rnd" cmpd="sng">
                  <a:solidFill>
                    <a:srgbClr val="28481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51" name="Google Shape;4151;p25"/>
                <p:cNvSpPr/>
                <p:nvPr/>
              </p:nvSpPr>
              <p:spPr>
                <a:xfrm rot="5400000" flipH="1">
                  <a:off x="1042346" y="400751"/>
                  <a:ext cx="46000" cy="514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7" h="1171" extrusionOk="0">
                      <a:moveTo>
                        <a:pt x="448" y="1"/>
                      </a:moveTo>
                      <a:cubicBezTo>
                        <a:pt x="362" y="1"/>
                        <a:pt x="285" y="33"/>
                        <a:pt x="237" y="97"/>
                      </a:cubicBezTo>
                      <a:cubicBezTo>
                        <a:pt x="208" y="133"/>
                        <a:pt x="179" y="162"/>
                        <a:pt x="151" y="191"/>
                      </a:cubicBezTo>
                      <a:cubicBezTo>
                        <a:pt x="122" y="277"/>
                        <a:pt x="58" y="341"/>
                        <a:pt x="29" y="427"/>
                      </a:cubicBezTo>
                      <a:cubicBezTo>
                        <a:pt x="0" y="549"/>
                        <a:pt x="0" y="671"/>
                        <a:pt x="29" y="757"/>
                      </a:cubicBezTo>
                      <a:cubicBezTo>
                        <a:pt x="58" y="850"/>
                        <a:pt x="93" y="907"/>
                        <a:pt x="151" y="965"/>
                      </a:cubicBezTo>
                      <a:cubicBezTo>
                        <a:pt x="179" y="1029"/>
                        <a:pt x="237" y="1086"/>
                        <a:pt x="301" y="1115"/>
                      </a:cubicBezTo>
                      <a:cubicBezTo>
                        <a:pt x="363" y="1154"/>
                        <a:pt x="435" y="1170"/>
                        <a:pt x="509" y="1170"/>
                      </a:cubicBezTo>
                      <a:cubicBezTo>
                        <a:pt x="614" y="1170"/>
                        <a:pt x="722" y="1137"/>
                        <a:pt x="810" y="1086"/>
                      </a:cubicBezTo>
                      <a:cubicBezTo>
                        <a:pt x="953" y="965"/>
                        <a:pt x="1046" y="785"/>
                        <a:pt x="1046" y="606"/>
                      </a:cubicBezTo>
                      <a:cubicBezTo>
                        <a:pt x="1046" y="427"/>
                        <a:pt x="953" y="248"/>
                        <a:pt x="810" y="133"/>
                      </a:cubicBezTo>
                      <a:cubicBezTo>
                        <a:pt x="717" y="69"/>
                        <a:pt x="631" y="11"/>
                        <a:pt x="538" y="11"/>
                      </a:cubicBezTo>
                      <a:cubicBezTo>
                        <a:pt x="507" y="4"/>
                        <a:pt x="477" y="1"/>
                        <a:pt x="448" y="1"/>
                      </a:cubicBezTo>
                      <a:close/>
                    </a:path>
                  </a:pathLst>
                </a:custGeom>
                <a:solidFill>
                  <a:srgbClr val="F7D79F"/>
                </a:solidFill>
                <a:ln w="3050" cap="rnd" cmpd="sng">
                  <a:solidFill>
                    <a:srgbClr val="28481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52" name="Google Shape;4152;p25"/>
                <p:cNvSpPr/>
                <p:nvPr/>
              </p:nvSpPr>
              <p:spPr>
                <a:xfrm rot="5400000" flipH="1">
                  <a:off x="1081431" y="443566"/>
                  <a:ext cx="46000" cy="445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7" h="1014" extrusionOk="0">
                      <a:moveTo>
                        <a:pt x="436" y="1"/>
                      </a:moveTo>
                      <a:cubicBezTo>
                        <a:pt x="411" y="1"/>
                        <a:pt x="385" y="5"/>
                        <a:pt x="359" y="13"/>
                      </a:cubicBezTo>
                      <a:cubicBezTo>
                        <a:pt x="273" y="49"/>
                        <a:pt x="180" y="135"/>
                        <a:pt x="122" y="192"/>
                      </a:cubicBezTo>
                      <a:cubicBezTo>
                        <a:pt x="58" y="314"/>
                        <a:pt x="0" y="436"/>
                        <a:pt x="29" y="586"/>
                      </a:cubicBezTo>
                      <a:cubicBezTo>
                        <a:pt x="58" y="765"/>
                        <a:pt x="237" y="880"/>
                        <a:pt x="416" y="973"/>
                      </a:cubicBezTo>
                      <a:cubicBezTo>
                        <a:pt x="462" y="993"/>
                        <a:pt x="504" y="1014"/>
                        <a:pt x="534" y="1014"/>
                      </a:cubicBezTo>
                      <a:cubicBezTo>
                        <a:pt x="547" y="1014"/>
                        <a:pt x="558" y="1010"/>
                        <a:pt x="567" y="1002"/>
                      </a:cubicBezTo>
                      <a:cubicBezTo>
                        <a:pt x="660" y="1002"/>
                        <a:pt x="717" y="973"/>
                        <a:pt x="774" y="908"/>
                      </a:cubicBezTo>
                      <a:cubicBezTo>
                        <a:pt x="925" y="765"/>
                        <a:pt x="1047" y="586"/>
                        <a:pt x="989" y="407"/>
                      </a:cubicBezTo>
                      <a:cubicBezTo>
                        <a:pt x="954" y="228"/>
                        <a:pt x="774" y="106"/>
                        <a:pt x="595" y="49"/>
                      </a:cubicBezTo>
                      <a:cubicBezTo>
                        <a:pt x="554" y="23"/>
                        <a:pt x="499" y="1"/>
                        <a:pt x="436" y="1"/>
                      </a:cubicBezTo>
                      <a:close/>
                    </a:path>
                  </a:pathLst>
                </a:custGeom>
                <a:solidFill>
                  <a:srgbClr val="F7D79F"/>
                </a:solidFill>
                <a:ln w="3050" cap="rnd" cmpd="sng">
                  <a:solidFill>
                    <a:srgbClr val="28481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53" name="Google Shape;4153;p25"/>
                <p:cNvSpPr/>
                <p:nvPr/>
              </p:nvSpPr>
              <p:spPr>
                <a:xfrm rot="5400000" flipH="1">
                  <a:off x="928805" y="370525"/>
                  <a:ext cx="48812" cy="41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1" h="935" extrusionOk="0">
                      <a:moveTo>
                        <a:pt x="538" y="0"/>
                      </a:moveTo>
                      <a:cubicBezTo>
                        <a:pt x="394" y="0"/>
                        <a:pt x="244" y="58"/>
                        <a:pt x="151" y="179"/>
                      </a:cubicBezTo>
                      <a:cubicBezTo>
                        <a:pt x="122" y="208"/>
                        <a:pt x="93" y="265"/>
                        <a:pt x="65" y="294"/>
                      </a:cubicBezTo>
                      <a:cubicBezTo>
                        <a:pt x="36" y="444"/>
                        <a:pt x="0" y="444"/>
                        <a:pt x="93" y="595"/>
                      </a:cubicBezTo>
                      <a:cubicBezTo>
                        <a:pt x="151" y="774"/>
                        <a:pt x="301" y="896"/>
                        <a:pt x="480" y="925"/>
                      </a:cubicBezTo>
                      <a:cubicBezTo>
                        <a:pt x="515" y="931"/>
                        <a:pt x="554" y="935"/>
                        <a:pt x="593" y="935"/>
                      </a:cubicBezTo>
                      <a:cubicBezTo>
                        <a:pt x="723" y="935"/>
                        <a:pt x="867" y="896"/>
                        <a:pt x="960" y="803"/>
                      </a:cubicBezTo>
                      <a:cubicBezTo>
                        <a:pt x="1075" y="652"/>
                        <a:pt x="1111" y="473"/>
                        <a:pt x="1046" y="294"/>
                      </a:cubicBezTo>
                      <a:cubicBezTo>
                        <a:pt x="1018" y="237"/>
                        <a:pt x="989" y="208"/>
                        <a:pt x="960" y="151"/>
                      </a:cubicBezTo>
                      <a:cubicBezTo>
                        <a:pt x="839" y="58"/>
                        <a:pt x="688" y="0"/>
                        <a:pt x="538" y="0"/>
                      </a:cubicBezTo>
                      <a:close/>
                    </a:path>
                  </a:pathLst>
                </a:custGeom>
                <a:solidFill>
                  <a:srgbClr val="F7D79F"/>
                </a:solidFill>
                <a:ln w="3050" cap="rnd" cmpd="sng">
                  <a:solidFill>
                    <a:srgbClr val="28481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54" name="Google Shape;4154;p25"/>
                <p:cNvSpPr/>
                <p:nvPr/>
              </p:nvSpPr>
              <p:spPr>
                <a:xfrm rot="5400000" flipH="1">
                  <a:off x="983730" y="375137"/>
                  <a:ext cx="47274" cy="46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6" h="1048" extrusionOk="0">
                      <a:moveTo>
                        <a:pt x="446" y="1"/>
                      </a:moveTo>
                      <a:cubicBezTo>
                        <a:pt x="384" y="1"/>
                        <a:pt x="323" y="11"/>
                        <a:pt x="266" y="35"/>
                      </a:cubicBezTo>
                      <a:cubicBezTo>
                        <a:pt x="237" y="64"/>
                        <a:pt x="180" y="92"/>
                        <a:pt x="144" y="121"/>
                      </a:cubicBezTo>
                      <a:cubicBezTo>
                        <a:pt x="29" y="243"/>
                        <a:pt x="1" y="243"/>
                        <a:pt x="1" y="422"/>
                      </a:cubicBezTo>
                      <a:cubicBezTo>
                        <a:pt x="1" y="601"/>
                        <a:pt x="58" y="780"/>
                        <a:pt x="209" y="902"/>
                      </a:cubicBezTo>
                      <a:cubicBezTo>
                        <a:pt x="287" y="1000"/>
                        <a:pt x="412" y="1048"/>
                        <a:pt x="540" y="1048"/>
                      </a:cubicBezTo>
                      <a:cubicBezTo>
                        <a:pt x="600" y="1048"/>
                        <a:pt x="661" y="1037"/>
                        <a:pt x="717" y="1017"/>
                      </a:cubicBezTo>
                      <a:cubicBezTo>
                        <a:pt x="897" y="988"/>
                        <a:pt x="1040" y="809"/>
                        <a:pt x="1076" y="630"/>
                      </a:cubicBezTo>
                      <a:cubicBezTo>
                        <a:pt x="1076" y="573"/>
                        <a:pt x="1076" y="508"/>
                        <a:pt x="1040" y="451"/>
                      </a:cubicBezTo>
                      <a:cubicBezTo>
                        <a:pt x="1011" y="272"/>
                        <a:pt x="897" y="150"/>
                        <a:pt x="746" y="64"/>
                      </a:cubicBezTo>
                      <a:cubicBezTo>
                        <a:pt x="652" y="28"/>
                        <a:pt x="548" y="1"/>
                        <a:pt x="446" y="1"/>
                      </a:cubicBezTo>
                      <a:close/>
                    </a:path>
                  </a:pathLst>
                </a:custGeom>
                <a:solidFill>
                  <a:srgbClr val="F7D79F"/>
                </a:solidFill>
                <a:ln w="3050" cap="rnd" cmpd="sng">
                  <a:solidFill>
                    <a:srgbClr val="28481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55" name="Google Shape;4155;p25"/>
                <p:cNvSpPr/>
                <p:nvPr/>
              </p:nvSpPr>
              <p:spPr>
                <a:xfrm rot="5400000" flipH="1">
                  <a:off x="881987" y="370854"/>
                  <a:ext cx="40684" cy="379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6" h="863" extrusionOk="0">
                      <a:moveTo>
                        <a:pt x="418" y="1"/>
                      </a:moveTo>
                      <a:cubicBezTo>
                        <a:pt x="331" y="1"/>
                        <a:pt x="247" y="22"/>
                        <a:pt x="180" y="89"/>
                      </a:cubicBezTo>
                      <a:cubicBezTo>
                        <a:pt x="151" y="118"/>
                        <a:pt x="123" y="146"/>
                        <a:pt x="94" y="175"/>
                      </a:cubicBezTo>
                      <a:cubicBezTo>
                        <a:pt x="1" y="419"/>
                        <a:pt x="123" y="684"/>
                        <a:pt x="331" y="806"/>
                      </a:cubicBezTo>
                      <a:cubicBezTo>
                        <a:pt x="388" y="834"/>
                        <a:pt x="481" y="863"/>
                        <a:pt x="538" y="863"/>
                      </a:cubicBezTo>
                      <a:cubicBezTo>
                        <a:pt x="660" y="863"/>
                        <a:pt x="775" y="777"/>
                        <a:pt x="839" y="684"/>
                      </a:cubicBezTo>
                      <a:cubicBezTo>
                        <a:pt x="897" y="598"/>
                        <a:pt x="925" y="476"/>
                        <a:pt x="897" y="354"/>
                      </a:cubicBezTo>
                      <a:cubicBezTo>
                        <a:pt x="897" y="268"/>
                        <a:pt x="868" y="211"/>
                        <a:pt x="811" y="146"/>
                      </a:cubicBezTo>
                      <a:cubicBezTo>
                        <a:pt x="746" y="89"/>
                        <a:pt x="689" y="60"/>
                        <a:pt x="632" y="32"/>
                      </a:cubicBezTo>
                      <a:cubicBezTo>
                        <a:pt x="564" y="15"/>
                        <a:pt x="490" y="1"/>
                        <a:pt x="418" y="1"/>
                      </a:cubicBezTo>
                      <a:close/>
                    </a:path>
                  </a:pathLst>
                </a:custGeom>
                <a:solidFill>
                  <a:srgbClr val="F7D79F"/>
                </a:solidFill>
                <a:ln w="3050" cap="rnd" cmpd="sng">
                  <a:solidFill>
                    <a:srgbClr val="28481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156" name="Google Shape;4156;p25"/>
              <p:cNvSpPr/>
              <p:nvPr/>
            </p:nvSpPr>
            <p:spPr>
              <a:xfrm flipH="1">
                <a:off x="336320" y="2244357"/>
                <a:ext cx="73415" cy="69337"/>
              </a:xfrm>
              <a:custGeom>
                <a:avLst/>
                <a:gdLst/>
                <a:ahLst/>
                <a:cxnLst/>
                <a:rect l="l" t="t" r="r" b="b"/>
                <a:pathLst>
                  <a:path w="1671" h="1578" fill="none" extrusionOk="0">
                    <a:moveTo>
                      <a:pt x="302" y="237"/>
                    </a:moveTo>
                    <a:cubicBezTo>
                      <a:pt x="122" y="417"/>
                      <a:pt x="1" y="682"/>
                      <a:pt x="1" y="954"/>
                    </a:cubicBezTo>
                    <a:cubicBezTo>
                      <a:pt x="1" y="1011"/>
                      <a:pt x="1" y="1105"/>
                      <a:pt x="29" y="1162"/>
                    </a:cubicBezTo>
                    <a:cubicBezTo>
                      <a:pt x="58" y="1255"/>
                      <a:pt x="122" y="1312"/>
                      <a:pt x="208" y="1341"/>
                    </a:cubicBezTo>
                    <a:cubicBezTo>
                      <a:pt x="416" y="1520"/>
                      <a:pt x="660" y="1578"/>
                      <a:pt x="925" y="1578"/>
                    </a:cubicBezTo>
                    <a:cubicBezTo>
                      <a:pt x="1018" y="1578"/>
                      <a:pt x="1076" y="1578"/>
                      <a:pt x="1162" y="1549"/>
                    </a:cubicBezTo>
                    <a:cubicBezTo>
                      <a:pt x="1462" y="1463"/>
                      <a:pt x="1670" y="1162"/>
                      <a:pt x="1670" y="861"/>
                    </a:cubicBezTo>
                    <a:cubicBezTo>
                      <a:pt x="1670" y="538"/>
                      <a:pt x="1462" y="237"/>
                      <a:pt x="1197" y="116"/>
                    </a:cubicBezTo>
                    <a:cubicBezTo>
                      <a:pt x="896" y="1"/>
                      <a:pt x="538" y="58"/>
                      <a:pt x="302" y="237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7" name="Google Shape;4157;p25"/>
              <p:cNvSpPr/>
              <p:nvPr/>
            </p:nvSpPr>
            <p:spPr>
              <a:xfrm flipH="1">
                <a:off x="110625" y="61921"/>
                <a:ext cx="275516" cy="363428"/>
              </a:xfrm>
              <a:custGeom>
                <a:avLst/>
                <a:gdLst/>
                <a:ahLst/>
                <a:cxnLst/>
                <a:rect l="l" t="t" r="r" b="b"/>
                <a:pathLst>
                  <a:path w="6271" h="8271" fill="none" extrusionOk="0">
                    <a:moveTo>
                      <a:pt x="1641" y="8270"/>
                    </a:moveTo>
                    <a:cubicBezTo>
                      <a:pt x="2716" y="6866"/>
                      <a:pt x="4328" y="5913"/>
                      <a:pt x="6091" y="5640"/>
                    </a:cubicBezTo>
                    <a:cubicBezTo>
                      <a:pt x="6271" y="5225"/>
                      <a:pt x="6091" y="4744"/>
                      <a:pt x="5884" y="4329"/>
                    </a:cubicBezTo>
                    <a:cubicBezTo>
                      <a:pt x="5848" y="4271"/>
                      <a:pt x="5819" y="4178"/>
                      <a:pt x="5762" y="4150"/>
                    </a:cubicBezTo>
                    <a:cubicBezTo>
                      <a:pt x="5669" y="4121"/>
                      <a:pt x="5554" y="4150"/>
                      <a:pt x="5461" y="4207"/>
                    </a:cubicBezTo>
                    <a:cubicBezTo>
                      <a:pt x="4207" y="4866"/>
                      <a:pt x="3282" y="5497"/>
                      <a:pt x="2121" y="6328"/>
                    </a:cubicBezTo>
                    <a:cubicBezTo>
                      <a:pt x="3103" y="4300"/>
                      <a:pt x="3913" y="2867"/>
                      <a:pt x="4809" y="688"/>
                    </a:cubicBezTo>
                    <a:cubicBezTo>
                      <a:pt x="4479" y="387"/>
                      <a:pt x="4092" y="151"/>
                      <a:pt x="3669" y="0"/>
                    </a:cubicBezTo>
                    <a:cubicBezTo>
                      <a:pt x="2745" y="1849"/>
                      <a:pt x="1999" y="3970"/>
                      <a:pt x="1254" y="5913"/>
                    </a:cubicBezTo>
                    <a:cubicBezTo>
                      <a:pt x="1519" y="4508"/>
                      <a:pt x="1612" y="2924"/>
                      <a:pt x="1727" y="1462"/>
                    </a:cubicBezTo>
                    <a:cubicBezTo>
                      <a:pt x="1132" y="1520"/>
                      <a:pt x="566" y="1641"/>
                      <a:pt x="0" y="1821"/>
                    </a:cubicBezTo>
                    <a:cubicBezTo>
                      <a:pt x="150" y="3763"/>
                      <a:pt x="265" y="5733"/>
                      <a:pt x="330" y="7675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8" name="Google Shape;4158;p25"/>
              <p:cNvSpPr/>
              <p:nvPr/>
            </p:nvSpPr>
            <p:spPr>
              <a:xfrm flipH="1">
                <a:off x="325995" y="301877"/>
                <a:ext cx="35280" cy="102380"/>
              </a:xfrm>
              <a:custGeom>
                <a:avLst/>
                <a:gdLst/>
                <a:ahLst/>
                <a:cxnLst/>
                <a:rect l="l" t="t" r="r" b="b"/>
                <a:pathLst>
                  <a:path w="803" h="2330" fill="none" extrusionOk="0">
                    <a:moveTo>
                      <a:pt x="803" y="0"/>
                    </a:moveTo>
                    <a:cubicBezTo>
                      <a:pt x="566" y="781"/>
                      <a:pt x="330" y="1555"/>
                      <a:pt x="0" y="2329"/>
                    </a:cubicBezTo>
                  </a:path>
                </a:pathLst>
              </a:custGeom>
              <a:solidFill>
                <a:srgbClr val="7FAA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9" name="Google Shape;4159;p25"/>
              <p:cNvSpPr/>
              <p:nvPr/>
            </p:nvSpPr>
            <p:spPr>
              <a:xfrm flipH="1">
                <a:off x="281269" y="316334"/>
                <a:ext cx="55138" cy="101150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2302" fill="none" extrusionOk="0">
                    <a:moveTo>
                      <a:pt x="1254" y="1"/>
                    </a:moveTo>
                    <a:cubicBezTo>
                      <a:pt x="925" y="717"/>
                      <a:pt x="416" y="1613"/>
                      <a:pt x="0" y="2301"/>
                    </a:cubicBezTo>
                  </a:path>
                </a:pathLst>
              </a:custGeom>
              <a:solidFill>
                <a:srgbClr val="7FAA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0" name="Google Shape;4160;p25"/>
              <p:cNvSpPr/>
              <p:nvPr/>
            </p:nvSpPr>
            <p:spPr>
              <a:xfrm flipH="1">
                <a:off x="308684" y="395074"/>
                <a:ext cx="283381" cy="512999"/>
              </a:xfrm>
              <a:custGeom>
                <a:avLst/>
                <a:gdLst/>
                <a:ahLst/>
                <a:cxnLst/>
                <a:rect l="l" t="t" r="r" b="b"/>
                <a:pathLst>
                  <a:path w="6450" h="11675" fill="none" extrusionOk="0">
                    <a:moveTo>
                      <a:pt x="2265" y="11560"/>
                    </a:moveTo>
                    <a:cubicBezTo>
                      <a:pt x="2179" y="11674"/>
                      <a:pt x="2000" y="11674"/>
                      <a:pt x="1849" y="11674"/>
                    </a:cubicBezTo>
                    <a:cubicBezTo>
                      <a:pt x="1462" y="11674"/>
                      <a:pt x="1039" y="11674"/>
                      <a:pt x="681" y="11531"/>
                    </a:cubicBezTo>
                    <a:cubicBezTo>
                      <a:pt x="294" y="11380"/>
                      <a:pt x="0" y="11022"/>
                      <a:pt x="0" y="10635"/>
                    </a:cubicBezTo>
                    <a:cubicBezTo>
                      <a:pt x="0" y="10391"/>
                      <a:pt x="115" y="10184"/>
                      <a:pt x="208" y="9976"/>
                    </a:cubicBezTo>
                    <a:cubicBezTo>
                      <a:pt x="1878" y="6722"/>
                      <a:pt x="3404" y="3376"/>
                      <a:pt x="4837" y="0"/>
                    </a:cubicBezTo>
                    <a:cubicBezTo>
                      <a:pt x="5339" y="330"/>
                      <a:pt x="5877" y="566"/>
                      <a:pt x="6450" y="717"/>
                    </a:cubicBezTo>
                    <a:cubicBezTo>
                      <a:pt x="5762" y="2272"/>
                      <a:pt x="5074" y="3791"/>
                      <a:pt x="4357" y="5318"/>
                    </a:cubicBezTo>
                    <a:cubicBezTo>
                      <a:pt x="3519" y="7231"/>
                      <a:pt x="2623" y="9166"/>
                      <a:pt x="2387" y="11230"/>
                    </a:cubicBezTo>
                    <a:cubicBezTo>
                      <a:pt x="2358" y="11352"/>
                      <a:pt x="2358" y="11466"/>
                      <a:pt x="2265" y="1156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1" name="Google Shape;4161;p25"/>
              <p:cNvSpPr/>
              <p:nvPr/>
            </p:nvSpPr>
            <p:spPr>
              <a:xfrm flipH="1">
                <a:off x="320634" y="422756"/>
                <a:ext cx="194325" cy="489404"/>
              </a:xfrm>
              <a:custGeom>
                <a:avLst/>
                <a:gdLst/>
                <a:ahLst/>
                <a:cxnLst/>
                <a:rect l="l" t="t" r="r" b="b"/>
                <a:pathLst>
                  <a:path w="4423" h="11138" fill="none" extrusionOk="0">
                    <a:moveTo>
                      <a:pt x="4423" y="1"/>
                    </a:moveTo>
                    <a:cubicBezTo>
                      <a:pt x="3319" y="2445"/>
                      <a:pt x="2244" y="4810"/>
                      <a:pt x="1140" y="7253"/>
                    </a:cubicBezTo>
                    <a:cubicBezTo>
                      <a:pt x="603" y="8479"/>
                      <a:pt x="1" y="9790"/>
                      <a:pt x="37" y="11137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2" name="Google Shape;4162;p25"/>
              <p:cNvSpPr/>
              <p:nvPr/>
            </p:nvSpPr>
            <p:spPr>
              <a:xfrm flipH="1">
                <a:off x="456965" y="686352"/>
                <a:ext cx="56413" cy="124702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2838" fill="none" extrusionOk="0">
                    <a:moveTo>
                      <a:pt x="1284" y="0"/>
                    </a:moveTo>
                    <a:cubicBezTo>
                      <a:pt x="803" y="925"/>
                      <a:pt x="388" y="1885"/>
                      <a:pt x="1" y="2838"/>
                    </a:cubicBezTo>
                  </a:path>
                </a:pathLst>
              </a:custGeom>
              <a:solidFill>
                <a:srgbClr val="7FAA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3" name="Google Shape;4163;p25"/>
              <p:cNvSpPr/>
              <p:nvPr/>
            </p:nvSpPr>
            <p:spPr>
              <a:xfrm rot="-5400000">
                <a:off x="335947" y="391278"/>
                <a:ext cx="34357" cy="84101"/>
              </a:xfrm>
              <a:custGeom>
                <a:avLst/>
                <a:gdLst/>
                <a:ahLst/>
                <a:cxnLst/>
                <a:rect l="l" t="t" r="r" b="b"/>
                <a:pathLst>
                  <a:path w="782" h="1914" fill="none" extrusionOk="0">
                    <a:moveTo>
                      <a:pt x="151" y="36"/>
                    </a:moveTo>
                    <a:cubicBezTo>
                      <a:pt x="179" y="0"/>
                      <a:pt x="179" y="0"/>
                      <a:pt x="208" y="0"/>
                    </a:cubicBezTo>
                    <a:lnTo>
                      <a:pt x="602" y="0"/>
                    </a:lnTo>
                    <a:cubicBezTo>
                      <a:pt x="423" y="538"/>
                      <a:pt x="452" y="1197"/>
                      <a:pt x="781" y="1677"/>
                    </a:cubicBezTo>
                    <a:cubicBezTo>
                      <a:pt x="659" y="1706"/>
                      <a:pt x="631" y="1828"/>
                      <a:pt x="602" y="1914"/>
                    </a:cubicBezTo>
                    <a:cubicBezTo>
                      <a:pt x="179" y="1405"/>
                      <a:pt x="0" y="717"/>
                      <a:pt x="122" y="93"/>
                    </a:cubicBezTo>
                    <a:cubicBezTo>
                      <a:pt x="151" y="65"/>
                      <a:pt x="151" y="36"/>
                      <a:pt x="151" y="36"/>
                    </a:cubicBezTo>
                    <a:close/>
                  </a:path>
                </a:pathLst>
              </a:custGeom>
              <a:solidFill>
                <a:srgbClr val="7FAA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4" name="Google Shape;4164;p25"/>
              <p:cNvSpPr/>
              <p:nvPr/>
            </p:nvSpPr>
            <p:spPr>
              <a:xfrm flipH="1">
                <a:off x="-13031" y="2014973"/>
                <a:ext cx="278435" cy="516101"/>
              </a:xfrm>
              <a:custGeom>
                <a:avLst/>
                <a:gdLst/>
                <a:ahLst/>
                <a:cxnLst/>
                <a:rect l="l" t="t" r="r" b="b"/>
                <a:pathLst>
                  <a:path w="6092" h="11292" extrusionOk="0">
                    <a:moveTo>
                      <a:pt x="151" y="0"/>
                    </a:moveTo>
                    <a:cubicBezTo>
                      <a:pt x="151" y="36"/>
                      <a:pt x="122" y="36"/>
                      <a:pt x="122" y="65"/>
                    </a:cubicBezTo>
                    <a:cubicBezTo>
                      <a:pt x="0" y="631"/>
                      <a:pt x="122" y="1254"/>
                      <a:pt x="481" y="1763"/>
                    </a:cubicBezTo>
                    <a:cubicBezTo>
                      <a:pt x="301" y="1971"/>
                      <a:pt x="208" y="2243"/>
                      <a:pt x="151" y="2480"/>
                    </a:cubicBezTo>
                    <a:cubicBezTo>
                      <a:pt x="29" y="3082"/>
                      <a:pt x="151" y="3705"/>
                      <a:pt x="273" y="4300"/>
                    </a:cubicBezTo>
                    <a:cubicBezTo>
                      <a:pt x="273" y="4325"/>
                      <a:pt x="287" y="4347"/>
                      <a:pt x="306" y="4347"/>
                    </a:cubicBezTo>
                    <a:cubicBezTo>
                      <a:pt x="314" y="4347"/>
                      <a:pt x="322" y="4344"/>
                      <a:pt x="330" y="4336"/>
                    </a:cubicBezTo>
                    <a:cubicBezTo>
                      <a:pt x="481" y="4214"/>
                      <a:pt x="595" y="4092"/>
                      <a:pt x="717" y="3913"/>
                    </a:cubicBezTo>
                    <a:cubicBezTo>
                      <a:pt x="896" y="4271"/>
                      <a:pt x="1104" y="4629"/>
                      <a:pt x="1283" y="4988"/>
                    </a:cubicBezTo>
                    <a:cubicBezTo>
                      <a:pt x="1584" y="5618"/>
                      <a:pt x="1735" y="6335"/>
                      <a:pt x="1706" y="7052"/>
                    </a:cubicBezTo>
                    <a:cubicBezTo>
                      <a:pt x="1642" y="8098"/>
                      <a:pt x="1226" y="9202"/>
                      <a:pt x="1642" y="10183"/>
                    </a:cubicBezTo>
                    <a:cubicBezTo>
                      <a:pt x="1914" y="10814"/>
                      <a:pt x="2566" y="11258"/>
                      <a:pt x="3254" y="11287"/>
                    </a:cubicBezTo>
                    <a:cubicBezTo>
                      <a:pt x="3296" y="11290"/>
                      <a:pt x="3339" y="11291"/>
                      <a:pt x="3382" y="11291"/>
                    </a:cubicBezTo>
                    <a:cubicBezTo>
                      <a:pt x="4250" y="11291"/>
                      <a:pt x="5245" y="10683"/>
                      <a:pt x="5648" y="9918"/>
                    </a:cubicBezTo>
                    <a:cubicBezTo>
                      <a:pt x="6063" y="9108"/>
                      <a:pt x="6092" y="8155"/>
                      <a:pt x="5970" y="7231"/>
                    </a:cubicBezTo>
                    <a:cubicBezTo>
                      <a:pt x="5676" y="5231"/>
                      <a:pt x="4358" y="3375"/>
                      <a:pt x="2781" y="2121"/>
                    </a:cubicBezTo>
                    <a:cubicBezTo>
                      <a:pt x="2659" y="2035"/>
                      <a:pt x="2537" y="1942"/>
                      <a:pt x="2387" y="1885"/>
                    </a:cubicBezTo>
                    <a:cubicBezTo>
                      <a:pt x="2566" y="1827"/>
                      <a:pt x="2716" y="1734"/>
                      <a:pt x="2838" y="1612"/>
                    </a:cubicBezTo>
                    <a:cubicBezTo>
                      <a:pt x="2867" y="1584"/>
                      <a:pt x="2867" y="1526"/>
                      <a:pt x="2810" y="1526"/>
                    </a:cubicBezTo>
                    <a:cubicBezTo>
                      <a:pt x="2349" y="1499"/>
                      <a:pt x="1889" y="1195"/>
                      <a:pt x="1435" y="1195"/>
                    </a:cubicBezTo>
                    <a:cubicBezTo>
                      <a:pt x="1416" y="1195"/>
                      <a:pt x="1396" y="1196"/>
                      <a:pt x="1376" y="1197"/>
                    </a:cubicBezTo>
                    <a:cubicBezTo>
                      <a:pt x="1104" y="1225"/>
                      <a:pt x="868" y="1347"/>
                      <a:pt x="688" y="1526"/>
                    </a:cubicBezTo>
                    <a:cubicBezTo>
                      <a:pt x="452" y="1046"/>
                      <a:pt x="452" y="480"/>
                      <a:pt x="595" y="0"/>
                    </a:cubicBezTo>
                    <a:close/>
                  </a:path>
                </a:pathLst>
              </a:custGeom>
              <a:solidFill>
                <a:srgbClr val="F39D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5" name="Google Shape;4165;p25"/>
              <p:cNvSpPr/>
              <p:nvPr/>
            </p:nvSpPr>
            <p:spPr>
              <a:xfrm flipH="1">
                <a:off x="18414" y="2092897"/>
                <a:ext cx="245664" cy="434015"/>
              </a:xfrm>
              <a:custGeom>
                <a:avLst/>
                <a:gdLst/>
                <a:ahLst/>
                <a:cxnLst/>
                <a:rect l="l" t="t" r="r" b="b"/>
                <a:pathLst>
                  <a:path w="5375" h="9496" fill="none" extrusionOk="0">
                    <a:moveTo>
                      <a:pt x="0" y="2057"/>
                    </a:moveTo>
                    <a:cubicBezTo>
                      <a:pt x="179" y="2416"/>
                      <a:pt x="387" y="2745"/>
                      <a:pt x="566" y="3104"/>
                    </a:cubicBezTo>
                    <a:cubicBezTo>
                      <a:pt x="867" y="3763"/>
                      <a:pt x="1018" y="4480"/>
                      <a:pt x="989" y="5196"/>
                    </a:cubicBezTo>
                    <a:cubicBezTo>
                      <a:pt x="925" y="6242"/>
                      <a:pt x="509" y="7346"/>
                      <a:pt x="925" y="8299"/>
                    </a:cubicBezTo>
                    <a:cubicBezTo>
                      <a:pt x="1226" y="8930"/>
                      <a:pt x="1856" y="9374"/>
                      <a:pt x="2537" y="9439"/>
                    </a:cubicBezTo>
                    <a:cubicBezTo>
                      <a:pt x="3433" y="9496"/>
                      <a:pt x="4508" y="8865"/>
                      <a:pt x="4931" y="8034"/>
                    </a:cubicBezTo>
                    <a:cubicBezTo>
                      <a:pt x="5346" y="7224"/>
                      <a:pt x="5375" y="6271"/>
                      <a:pt x="5260" y="5375"/>
                    </a:cubicBezTo>
                    <a:cubicBezTo>
                      <a:pt x="4959" y="3347"/>
                      <a:pt x="3676" y="1491"/>
                      <a:pt x="2064" y="237"/>
                    </a:cubicBezTo>
                    <a:cubicBezTo>
                      <a:pt x="1942" y="151"/>
                      <a:pt x="1820" y="58"/>
                      <a:pt x="1706" y="1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6" name="Google Shape;4166;p25"/>
              <p:cNvSpPr/>
              <p:nvPr/>
            </p:nvSpPr>
            <p:spPr>
              <a:xfrm flipH="1">
                <a:off x="164486" y="2061453"/>
                <a:ext cx="131036" cy="144839"/>
              </a:xfrm>
              <a:custGeom>
                <a:avLst/>
                <a:gdLst/>
                <a:ahLst/>
                <a:cxnLst/>
                <a:rect l="l" t="t" r="r" b="b"/>
                <a:pathLst>
                  <a:path w="2867" h="3169" fill="none" extrusionOk="0">
                    <a:moveTo>
                      <a:pt x="452" y="567"/>
                    </a:moveTo>
                    <a:cubicBezTo>
                      <a:pt x="272" y="775"/>
                      <a:pt x="179" y="1047"/>
                      <a:pt x="122" y="1312"/>
                    </a:cubicBezTo>
                    <a:cubicBezTo>
                      <a:pt x="0" y="1914"/>
                      <a:pt x="151" y="2509"/>
                      <a:pt x="244" y="3104"/>
                    </a:cubicBezTo>
                    <a:cubicBezTo>
                      <a:pt x="244" y="3168"/>
                      <a:pt x="301" y="3168"/>
                      <a:pt x="330" y="3168"/>
                    </a:cubicBezTo>
                    <a:cubicBezTo>
                      <a:pt x="631" y="2896"/>
                      <a:pt x="867" y="2537"/>
                      <a:pt x="932" y="2122"/>
                    </a:cubicBezTo>
                    <a:cubicBezTo>
                      <a:pt x="932" y="2093"/>
                      <a:pt x="989" y="2065"/>
                      <a:pt x="1018" y="2093"/>
                    </a:cubicBezTo>
                    <a:cubicBezTo>
                      <a:pt x="1197" y="2301"/>
                      <a:pt x="1319" y="2509"/>
                      <a:pt x="1433" y="2745"/>
                    </a:cubicBezTo>
                    <a:cubicBezTo>
                      <a:pt x="1469" y="2781"/>
                      <a:pt x="1527" y="2781"/>
                      <a:pt x="1527" y="2717"/>
                    </a:cubicBezTo>
                    <a:cubicBezTo>
                      <a:pt x="1584" y="2272"/>
                      <a:pt x="1555" y="1821"/>
                      <a:pt x="1405" y="1405"/>
                    </a:cubicBezTo>
                    <a:cubicBezTo>
                      <a:pt x="1405" y="1377"/>
                      <a:pt x="1433" y="1312"/>
                      <a:pt x="1469" y="1348"/>
                    </a:cubicBezTo>
                    <a:cubicBezTo>
                      <a:pt x="1856" y="1405"/>
                      <a:pt x="2243" y="1642"/>
                      <a:pt x="2602" y="1556"/>
                    </a:cubicBezTo>
                    <a:cubicBezTo>
                      <a:pt x="2659" y="1556"/>
                      <a:pt x="2659" y="1491"/>
                      <a:pt x="2630" y="1463"/>
                    </a:cubicBezTo>
                    <a:lnTo>
                      <a:pt x="2007" y="839"/>
                    </a:lnTo>
                    <a:cubicBezTo>
                      <a:pt x="1971" y="810"/>
                      <a:pt x="1971" y="746"/>
                      <a:pt x="2035" y="746"/>
                    </a:cubicBezTo>
                    <a:cubicBezTo>
                      <a:pt x="2329" y="746"/>
                      <a:pt x="2602" y="631"/>
                      <a:pt x="2809" y="416"/>
                    </a:cubicBezTo>
                    <a:cubicBezTo>
                      <a:pt x="2867" y="388"/>
                      <a:pt x="2838" y="330"/>
                      <a:pt x="2781" y="330"/>
                    </a:cubicBezTo>
                    <a:cubicBezTo>
                      <a:pt x="2301" y="302"/>
                      <a:pt x="1856" y="1"/>
                      <a:pt x="1347" y="29"/>
                    </a:cubicBezTo>
                    <a:cubicBezTo>
                      <a:pt x="1075" y="29"/>
                      <a:pt x="839" y="151"/>
                      <a:pt x="659" y="330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7" name="Google Shape;4167;p25"/>
              <p:cNvSpPr/>
              <p:nvPr/>
            </p:nvSpPr>
            <p:spPr>
              <a:xfrm flipH="1">
                <a:off x="261107" y="2006746"/>
                <a:ext cx="35741" cy="87525"/>
              </a:xfrm>
              <a:custGeom>
                <a:avLst/>
                <a:gdLst/>
                <a:ahLst/>
                <a:cxnLst/>
                <a:rect l="l" t="t" r="r" b="b"/>
                <a:pathLst>
                  <a:path w="782" h="1915" fill="none" extrusionOk="0">
                    <a:moveTo>
                      <a:pt x="151" y="37"/>
                    </a:moveTo>
                    <a:cubicBezTo>
                      <a:pt x="180" y="1"/>
                      <a:pt x="180" y="1"/>
                      <a:pt x="208" y="1"/>
                    </a:cubicBezTo>
                    <a:lnTo>
                      <a:pt x="602" y="1"/>
                    </a:lnTo>
                    <a:cubicBezTo>
                      <a:pt x="423" y="538"/>
                      <a:pt x="452" y="1198"/>
                      <a:pt x="782" y="1649"/>
                    </a:cubicBezTo>
                    <a:cubicBezTo>
                      <a:pt x="660" y="1706"/>
                      <a:pt x="631" y="1828"/>
                      <a:pt x="602" y="1914"/>
                    </a:cubicBezTo>
                    <a:cubicBezTo>
                      <a:pt x="180" y="1405"/>
                      <a:pt x="0" y="717"/>
                      <a:pt x="122" y="65"/>
                    </a:cubicBezTo>
                    <a:cubicBezTo>
                      <a:pt x="151" y="65"/>
                      <a:pt x="151" y="37"/>
                      <a:pt x="151" y="37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8" name="Google Shape;4168;p25"/>
              <p:cNvSpPr/>
              <p:nvPr/>
            </p:nvSpPr>
            <p:spPr>
              <a:xfrm flipH="1">
                <a:off x="160238" y="2405374"/>
                <a:ext cx="54709" cy="87479"/>
              </a:xfrm>
              <a:custGeom>
                <a:avLst/>
                <a:gdLst/>
                <a:ahLst/>
                <a:cxnLst/>
                <a:rect l="l" t="t" r="r" b="b"/>
                <a:pathLst>
                  <a:path w="1197" h="1914" fill="none" extrusionOk="0">
                    <a:moveTo>
                      <a:pt x="566" y="179"/>
                    </a:moveTo>
                    <a:cubicBezTo>
                      <a:pt x="538" y="93"/>
                      <a:pt x="452" y="0"/>
                      <a:pt x="358" y="0"/>
                    </a:cubicBezTo>
                    <a:cubicBezTo>
                      <a:pt x="272" y="0"/>
                      <a:pt x="179" y="58"/>
                      <a:pt x="151" y="122"/>
                    </a:cubicBezTo>
                    <a:cubicBezTo>
                      <a:pt x="93" y="208"/>
                      <a:pt x="65" y="301"/>
                      <a:pt x="65" y="359"/>
                    </a:cubicBezTo>
                    <a:cubicBezTo>
                      <a:pt x="0" y="867"/>
                      <a:pt x="179" y="1376"/>
                      <a:pt x="538" y="1735"/>
                    </a:cubicBezTo>
                    <a:cubicBezTo>
                      <a:pt x="631" y="1820"/>
                      <a:pt x="745" y="1885"/>
                      <a:pt x="867" y="1914"/>
                    </a:cubicBezTo>
                    <a:cubicBezTo>
                      <a:pt x="960" y="1914"/>
                      <a:pt x="1104" y="1849"/>
                      <a:pt x="1139" y="1763"/>
                    </a:cubicBezTo>
                    <a:cubicBezTo>
                      <a:pt x="1197" y="1641"/>
                      <a:pt x="1104" y="1491"/>
                      <a:pt x="1046" y="1376"/>
                    </a:cubicBezTo>
                    <a:cubicBezTo>
                      <a:pt x="925" y="1197"/>
                      <a:pt x="810" y="1018"/>
                      <a:pt x="745" y="810"/>
                    </a:cubicBezTo>
                    <a:cubicBezTo>
                      <a:pt x="688" y="595"/>
                      <a:pt x="688" y="359"/>
                      <a:pt x="566" y="179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9" name="Google Shape;4169;p25"/>
              <p:cNvSpPr/>
              <p:nvPr/>
            </p:nvSpPr>
            <p:spPr>
              <a:xfrm rot="1430952" flipH="1">
                <a:off x="1077053" y="624914"/>
                <a:ext cx="278436" cy="516102"/>
              </a:xfrm>
              <a:custGeom>
                <a:avLst/>
                <a:gdLst/>
                <a:ahLst/>
                <a:cxnLst/>
                <a:rect l="l" t="t" r="r" b="b"/>
                <a:pathLst>
                  <a:path w="6092" h="11292" extrusionOk="0">
                    <a:moveTo>
                      <a:pt x="151" y="0"/>
                    </a:moveTo>
                    <a:cubicBezTo>
                      <a:pt x="151" y="36"/>
                      <a:pt x="122" y="36"/>
                      <a:pt x="122" y="65"/>
                    </a:cubicBezTo>
                    <a:cubicBezTo>
                      <a:pt x="0" y="631"/>
                      <a:pt x="122" y="1254"/>
                      <a:pt x="481" y="1763"/>
                    </a:cubicBezTo>
                    <a:cubicBezTo>
                      <a:pt x="301" y="1971"/>
                      <a:pt x="208" y="2243"/>
                      <a:pt x="151" y="2480"/>
                    </a:cubicBezTo>
                    <a:cubicBezTo>
                      <a:pt x="29" y="3082"/>
                      <a:pt x="151" y="3705"/>
                      <a:pt x="273" y="4300"/>
                    </a:cubicBezTo>
                    <a:cubicBezTo>
                      <a:pt x="273" y="4325"/>
                      <a:pt x="287" y="4347"/>
                      <a:pt x="306" y="4347"/>
                    </a:cubicBezTo>
                    <a:cubicBezTo>
                      <a:pt x="314" y="4347"/>
                      <a:pt x="322" y="4344"/>
                      <a:pt x="330" y="4336"/>
                    </a:cubicBezTo>
                    <a:cubicBezTo>
                      <a:pt x="481" y="4214"/>
                      <a:pt x="595" y="4092"/>
                      <a:pt x="717" y="3913"/>
                    </a:cubicBezTo>
                    <a:cubicBezTo>
                      <a:pt x="896" y="4271"/>
                      <a:pt x="1104" y="4629"/>
                      <a:pt x="1283" y="4988"/>
                    </a:cubicBezTo>
                    <a:cubicBezTo>
                      <a:pt x="1584" y="5618"/>
                      <a:pt x="1735" y="6335"/>
                      <a:pt x="1706" y="7052"/>
                    </a:cubicBezTo>
                    <a:cubicBezTo>
                      <a:pt x="1642" y="8098"/>
                      <a:pt x="1226" y="9202"/>
                      <a:pt x="1642" y="10183"/>
                    </a:cubicBezTo>
                    <a:cubicBezTo>
                      <a:pt x="1914" y="10814"/>
                      <a:pt x="2566" y="11258"/>
                      <a:pt x="3254" y="11287"/>
                    </a:cubicBezTo>
                    <a:cubicBezTo>
                      <a:pt x="3296" y="11290"/>
                      <a:pt x="3339" y="11291"/>
                      <a:pt x="3382" y="11291"/>
                    </a:cubicBezTo>
                    <a:cubicBezTo>
                      <a:pt x="4250" y="11291"/>
                      <a:pt x="5245" y="10683"/>
                      <a:pt x="5648" y="9918"/>
                    </a:cubicBezTo>
                    <a:cubicBezTo>
                      <a:pt x="6063" y="9108"/>
                      <a:pt x="6092" y="8155"/>
                      <a:pt x="5970" y="7231"/>
                    </a:cubicBezTo>
                    <a:cubicBezTo>
                      <a:pt x="5676" y="5231"/>
                      <a:pt x="4358" y="3375"/>
                      <a:pt x="2781" y="2121"/>
                    </a:cubicBezTo>
                    <a:cubicBezTo>
                      <a:pt x="2659" y="2035"/>
                      <a:pt x="2537" y="1942"/>
                      <a:pt x="2387" y="1885"/>
                    </a:cubicBezTo>
                    <a:cubicBezTo>
                      <a:pt x="2566" y="1827"/>
                      <a:pt x="2716" y="1734"/>
                      <a:pt x="2838" y="1612"/>
                    </a:cubicBezTo>
                    <a:cubicBezTo>
                      <a:pt x="2867" y="1584"/>
                      <a:pt x="2867" y="1526"/>
                      <a:pt x="2810" y="1526"/>
                    </a:cubicBezTo>
                    <a:cubicBezTo>
                      <a:pt x="2349" y="1499"/>
                      <a:pt x="1889" y="1195"/>
                      <a:pt x="1435" y="1195"/>
                    </a:cubicBezTo>
                    <a:cubicBezTo>
                      <a:pt x="1416" y="1195"/>
                      <a:pt x="1396" y="1196"/>
                      <a:pt x="1376" y="1197"/>
                    </a:cubicBezTo>
                    <a:cubicBezTo>
                      <a:pt x="1104" y="1225"/>
                      <a:pt x="868" y="1347"/>
                      <a:pt x="688" y="1526"/>
                    </a:cubicBezTo>
                    <a:cubicBezTo>
                      <a:pt x="452" y="1046"/>
                      <a:pt x="452" y="480"/>
                      <a:pt x="595" y="0"/>
                    </a:cubicBezTo>
                    <a:close/>
                  </a:path>
                </a:pathLst>
              </a:custGeom>
              <a:solidFill>
                <a:srgbClr val="F39D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0" name="Google Shape;4170;p25"/>
              <p:cNvSpPr/>
              <p:nvPr/>
            </p:nvSpPr>
            <p:spPr>
              <a:xfrm rot="1430952" flipH="1">
                <a:off x="1092300" y="705779"/>
                <a:ext cx="245665" cy="434016"/>
              </a:xfrm>
              <a:custGeom>
                <a:avLst/>
                <a:gdLst/>
                <a:ahLst/>
                <a:cxnLst/>
                <a:rect l="l" t="t" r="r" b="b"/>
                <a:pathLst>
                  <a:path w="5375" h="9496" fill="none" extrusionOk="0">
                    <a:moveTo>
                      <a:pt x="0" y="2057"/>
                    </a:moveTo>
                    <a:cubicBezTo>
                      <a:pt x="179" y="2416"/>
                      <a:pt x="387" y="2745"/>
                      <a:pt x="566" y="3104"/>
                    </a:cubicBezTo>
                    <a:cubicBezTo>
                      <a:pt x="867" y="3763"/>
                      <a:pt x="1018" y="4480"/>
                      <a:pt x="989" y="5196"/>
                    </a:cubicBezTo>
                    <a:cubicBezTo>
                      <a:pt x="925" y="6242"/>
                      <a:pt x="509" y="7346"/>
                      <a:pt x="925" y="8299"/>
                    </a:cubicBezTo>
                    <a:cubicBezTo>
                      <a:pt x="1226" y="8930"/>
                      <a:pt x="1856" y="9374"/>
                      <a:pt x="2537" y="9439"/>
                    </a:cubicBezTo>
                    <a:cubicBezTo>
                      <a:pt x="3433" y="9496"/>
                      <a:pt x="4508" y="8865"/>
                      <a:pt x="4931" y="8034"/>
                    </a:cubicBezTo>
                    <a:cubicBezTo>
                      <a:pt x="5346" y="7224"/>
                      <a:pt x="5375" y="6271"/>
                      <a:pt x="5260" y="5375"/>
                    </a:cubicBezTo>
                    <a:cubicBezTo>
                      <a:pt x="4959" y="3347"/>
                      <a:pt x="3676" y="1491"/>
                      <a:pt x="2064" y="237"/>
                    </a:cubicBezTo>
                    <a:cubicBezTo>
                      <a:pt x="1942" y="151"/>
                      <a:pt x="1820" y="58"/>
                      <a:pt x="1706" y="1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1" name="Google Shape;4171;p25"/>
              <p:cNvSpPr/>
              <p:nvPr/>
            </p:nvSpPr>
            <p:spPr>
              <a:xfrm rot="1430952" flipH="1">
                <a:off x="1301969" y="725253"/>
                <a:ext cx="131037" cy="144840"/>
              </a:xfrm>
              <a:custGeom>
                <a:avLst/>
                <a:gdLst/>
                <a:ahLst/>
                <a:cxnLst/>
                <a:rect l="l" t="t" r="r" b="b"/>
                <a:pathLst>
                  <a:path w="2867" h="3169" fill="none" extrusionOk="0">
                    <a:moveTo>
                      <a:pt x="452" y="567"/>
                    </a:moveTo>
                    <a:cubicBezTo>
                      <a:pt x="272" y="775"/>
                      <a:pt x="179" y="1047"/>
                      <a:pt x="122" y="1312"/>
                    </a:cubicBezTo>
                    <a:cubicBezTo>
                      <a:pt x="0" y="1914"/>
                      <a:pt x="151" y="2509"/>
                      <a:pt x="244" y="3104"/>
                    </a:cubicBezTo>
                    <a:cubicBezTo>
                      <a:pt x="244" y="3168"/>
                      <a:pt x="301" y="3168"/>
                      <a:pt x="330" y="3168"/>
                    </a:cubicBezTo>
                    <a:cubicBezTo>
                      <a:pt x="631" y="2896"/>
                      <a:pt x="867" y="2537"/>
                      <a:pt x="932" y="2122"/>
                    </a:cubicBezTo>
                    <a:cubicBezTo>
                      <a:pt x="932" y="2093"/>
                      <a:pt x="989" y="2065"/>
                      <a:pt x="1018" y="2093"/>
                    </a:cubicBezTo>
                    <a:cubicBezTo>
                      <a:pt x="1197" y="2301"/>
                      <a:pt x="1319" y="2509"/>
                      <a:pt x="1433" y="2745"/>
                    </a:cubicBezTo>
                    <a:cubicBezTo>
                      <a:pt x="1469" y="2781"/>
                      <a:pt x="1527" y="2781"/>
                      <a:pt x="1527" y="2717"/>
                    </a:cubicBezTo>
                    <a:cubicBezTo>
                      <a:pt x="1584" y="2272"/>
                      <a:pt x="1555" y="1821"/>
                      <a:pt x="1405" y="1405"/>
                    </a:cubicBezTo>
                    <a:cubicBezTo>
                      <a:pt x="1405" y="1377"/>
                      <a:pt x="1433" y="1312"/>
                      <a:pt x="1469" y="1348"/>
                    </a:cubicBezTo>
                    <a:cubicBezTo>
                      <a:pt x="1856" y="1405"/>
                      <a:pt x="2243" y="1642"/>
                      <a:pt x="2602" y="1556"/>
                    </a:cubicBezTo>
                    <a:cubicBezTo>
                      <a:pt x="2659" y="1556"/>
                      <a:pt x="2659" y="1491"/>
                      <a:pt x="2630" y="1463"/>
                    </a:cubicBezTo>
                    <a:lnTo>
                      <a:pt x="2007" y="839"/>
                    </a:lnTo>
                    <a:cubicBezTo>
                      <a:pt x="1971" y="810"/>
                      <a:pt x="1971" y="746"/>
                      <a:pt x="2035" y="746"/>
                    </a:cubicBezTo>
                    <a:cubicBezTo>
                      <a:pt x="2329" y="746"/>
                      <a:pt x="2602" y="631"/>
                      <a:pt x="2809" y="416"/>
                    </a:cubicBezTo>
                    <a:cubicBezTo>
                      <a:pt x="2867" y="388"/>
                      <a:pt x="2838" y="330"/>
                      <a:pt x="2781" y="330"/>
                    </a:cubicBezTo>
                    <a:cubicBezTo>
                      <a:pt x="2301" y="302"/>
                      <a:pt x="1856" y="1"/>
                      <a:pt x="1347" y="29"/>
                    </a:cubicBezTo>
                    <a:cubicBezTo>
                      <a:pt x="1075" y="29"/>
                      <a:pt x="839" y="151"/>
                      <a:pt x="659" y="330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2" name="Google Shape;4172;p25"/>
              <p:cNvSpPr/>
              <p:nvPr/>
            </p:nvSpPr>
            <p:spPr>
              <a:xfrm rot="1430952" flipH="1">
                <a:off x="1428115" y="697465"/>
                <a:ext cx="35741" cy="87525"/>
              </a:xfrm>
              <a:custGeom>
                <a:avLst/>
                <a:gdLst/>
                <a:ahLst/>
                <a:cxnLst/>
                <a:rect l="l" t="t" r="r" b="b"/>
                <a:pathLst>
                  <a:path w="782" h="1915" fill="none" extrusionOk="0">
                    <a:moveTo>
                      <a:pt x="151" y="37"/>
                    </a:moveTo>
                    <a:cubicBezTo>
                      <a:pt x="180" y="1"/>
                      <a:pt x="180" y="1"/>
                      <a:pt x="208" y="1"/>
                    </a:cubicBezTo>
                    <a:lnTo>
                      <a:pt x="602" y="1"/>
                    </a:lnTo>
                    <a:cubicBezTo>
                      <a:pt x="423" y="538"/>
                      <a:pt x="452" y="1198"/>
                      <a:pt x="782" y="1649"/>
                    </a:cubicBezTo>
                    <a:cubicBezTo>
                      <a:pt x="660" y="1706"/>
                      <a:pt x="631" y="1828"/>
                      <a:pt x="602" y="1914"/>
                    </a:cubicBezTo>
                    <a:cubicBezTo>
                      <a:pt x="180" y="1405"/>
                      <a:pt x="0" y="717"/>
                      <a:pt x="122" y="65"/>
                    </a:cubicBezTo>
                    <a:cubicBezTo>
                      <a:pt x="151" y="65"/>
                      <a:pt x="151" y="37"/>
                      <a:pt x="151" y="37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3" name="Google Shape;4173;p25"/>
              <p:cNvSpPr/>
              <p:nvPr/>
            </p:nvSpPr>
            <p:spPr>
              <a:xfrm rot="1430952" flipH="1">
                <a:off x="1173883" y="1025110"/>
                <a:ext cx="54709" cy="87480"/>
              </a:xfrm>
              <a:custGeom>
                <a:avLst/>
                <a:gdLst/>
                <a:ahLst/>
                <a:cxnLst/>
                <a:rect l="l" t="t" r="r" b="b"/>
                <a:pathLst>
                  <a:path w="1197" h="1914" fill="none" extrusionOk="0">
                    <a:moveTo>
                      <a:pt x="566" y="179"/>
                    </a:moveTo>
                    <a:cubicBezTo>
                      <a:pt x="538" y="93"/>
                      <a:pt x="452" y="0"/>
                      <a:pt x="358" y="0"/>
                    </a:cubicBezTo>
                    <a:cubicBezTo>
                      <a:pt x="272" y="0"/>
                      <a:pt x="179" y="58"/>
                      <a:pt x="151" y="122"/>
                    </a:cubicBezTo>
                    <a:cubicBezTo>
                      <a:pt x="93" y="208"/>
                      <a:pt x="65" y="301"/>
                      <a:pt x="65" y="359"/>
                    </a:cubicBezTo>
                    <a:cubicBezTo>
                      <a:pt x="0" y="867"/>
                      <a:pt x="179" y="1376"/>
                      <a:pt x="538" y="1735"/>
                    </a:cubicBezTo>
                    <a:cubicBezTo>
                      <a:pt x="631" y="1820"/>
                      <a:pt x="745" y="1885"/>
                      <a:pt x="867" y="1914"/>
                    </a:cubicBezTo>
                    <a:cubicBezTo>
                      <a:pt x="960" y="1914"/>
                      <a:pt x="1104" y="1849"/>
                      <a:pt x="1139" y="1763"/>
                    </a:cubicBezTo>
                    <a:cubicBezTo>
                      <a:pt x="1197" y="1641"/>
                      <a:pt x="1104" y="1491"/>
                      <a:pt x="1046" y="1376"/>
                    </a:cubicBezTo>
                    <a:cubicBezTo>
                      <a:pt x="925" y="1197"/>
                      <a:pt x="810" y="1018"/>
                      <a:pt x="745" y="810"/>
                    </a:cubicBezTo>
                    <a:cubicBezTo>
                      <a:pt x="688" y="595"/>
                      <a:pt x="688" y="359"/>
                      <a:pt x="566" y="179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4" name="Google Shape;4174;p25"/>
              <p:cNvSpPr/>
              <p:nvPr/>
            </p:nvSpPr>
            <p:spPr>
              <a:xfrm>
                <a:off x="843537" y="575802"/>
                <a:ext cx="261883" cy="250382"/>
              </a:xfrm>
              <a:custGeom>
                <a:avLst/>
                <a:gdLst/>
                <a:ahLst/>
                <a:cxnLst/>
                <a:rect l="l" t="t" r="r" b="b"/>
                <a:pathLst>
                  <a:path w="5670" h="5421" extrusionOk="0">
                    <a:moveTo>
                      <a:pt x="3011" y="0"/>
                    </a:moveTo>
                    <a:cubicBezTo>
                      <a:pt x="2688" y="0"/>
                      <a:pt x="2237" y="93"/>
                      <a:pt x="2029" y="151"/>
                    </a:cubicBezTo>
                    <a:cubicBezTo>
                      <a:pt x="1642" y="273"/>
                      <a:pt x="1398" y="387"/>
                      <a:pt x="1104" y="631"/>
                    </a:cubicBezTo>
                    <a:cubicBezTo>
                      <a:pt x="896" y="746"/>
                      <a:pt x="746" y="925"/>
                      <a:pt x="596" y="1104"/>
                    </a:cubicBezTo>
                    <a:cubicBezTo>
                      <a:pt x="416" y="1312"/>
                      <a:pt x="295" y="1527"/>
                      <a:pt x="180" y="1849"/>
                    </a:cubicBezTo>
                    <a:cubicBezTo>
                      <a:pt x="1" y="2358"/>
                      <a:pt x="87" y="2781"/>
                      <a:pt x="180" y="3225"/>
                    </a:cubicBezTo>
                    <a:cubicBezTo>
                      <a:pt x="295" y="3677"/>
                      <a:pt x="502" y="4092"/>
                      <a:pt x="832" y="4422"/>
                    </a:cubicBezTo>
                    <a:cubicBezTo>
                      <a:pt x="1011" y="4630"/>
                      <a:pt x="1190" y="4809"/>
                      <a:pt x="1434" y="4959"/>
                    </a:cubicBezTo>
                    <a:cubicBezTo>
                      <a:pt x="1902" y="5267"/>
                      <a:pt x="2470" y="5420"/>
                      <a:pt x="3037" y="5420"/>
                    </a:cubicBezTo>
                    <a:cubicBezTo>
                      <a:pt x="3408" y="5420"/>
                      <a:pt x="3779" y="5355"/>
                      <a:pt x="4121" y="5225"/>
                    </a:cubicBezTo>
                    <a:cubicBezTo>
                      <a:pt x="4301" y="5139"/>
                      <a:pt x="4480" y="5045"/>
                      <a:pt x="4659" y="4931"/>
                    </a:cubicBezTo>
                    <a:cubicBezTo>
                      <a:pt x="5311" y="4451"/>
                      <a:pt x="5669" y="3526"/>
                      <a:pt x="5641" y="2745"/>
                    </a:cubicBezTo>
                    <a:cubicBezTo>
                      <a:pt x="5612" y="1971"/>
                      <a:pt x="5225" y="1254"/>
                      <a:pt x="4659" y="717"/>
                    </a:cubicBezTo>
                    <a:cubicBezTo>
                      <a:pt x="4179" y="273"/>
                      <a:pt x="3699" y="29"/>
                      <a:pt x="3011" y="0"/>
                    </a:cubicBezTo>
                    <a:close/>
                  </a:path>
                </a:pathLst>
              </a:custGeom>
              <a:solidFill>
                <a:srgbClr val="FCC1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5" name="Google Shape;4175;p25"/>
              <p:cNvSpPr/>
              <p:nvPr/>
            </p:nvSpPr>
            <p:spPr>
              <a:xfrm>
                <a:off x="827001" y="557928"/>
                <a:ext cx="261837" cy="256572"/>
              </a:xfrm>
              <a:custGeom>
                <a:avLst/>
                <a:gdLst/>
                <a:ahLst/>
                <a:cxnLst/>
                <a:rect l="l" t="t" r="r" b="b"/>
                <a:pathLst>
                  <a:path w="5669" h="5555" fill="none" extrusionOk="0">
                    <a:moveTo>
                      <a:pt x="1398" y="4959"/>
                    </a:moveTo>
                    <a:cubicBezTo>
                      <a:pt x="2179" y="5461"/>
                      <a:pt x="3225" y="5554"/>
                      <a:pt x="4085" y="5225"/>
                    </a:cubicBezTo>
                    <a:cubicBezTo>
                      <a:pt x="4264" y="5139"/>
                      <a:pt x="4479" y="5045"/>
                      <a:pt x="4623" y="4924"/>
                    </a:cubicBezTo>
                    <a:cubicBezTo>
                      <a:pt x="5282" y="4451"/>
                      <a:pt x="5669" y="3526"/>
                      <a:pt x="5612" y="2745"/>
                    </a:cubicBezTo>
                    <a:cubicBezTo>
                      <a:pt x="5583" y="1971"/>
                      <a:pt x="5196" y="1254"/>
                      <a:pt x="4623" y="717"/>
                    </a:cubicBezTo>
                    <a:cubicBezTo>
                      <a:pt x="4150" y="265"/>
                      <a:pt x="3670" y="29"/>
                      <a:pt x="2982" y="29"/>
                    </a:cubicBezTo>
                    <a:cubicBezTo>
                      <a:pt x="2652" y="0"/>
                      <a:pt x="2208" y="86"/>
                      <a:pt x="2000" y="151"/>
                    </a:cubicBezTo>
                    <a:cubicBezTo>
                      <a:pt x="1613" y="265"/>
                      <a:pt x="1369" y="387"/>
                      <a:pt x="1075" y="624"/>
                    </a:cubicBezTo>
                    <a:cubicBezTo>
                      <a:pt x="860" y="774"/>
                      <a:pt x="717" y="925"/>
                      <a:pt x="567" y="1104"/>
                    </a:cubicBezTo>
                    <a:cubicBezTo>
                      <a:pt x="416" y="1312"/>
                      <a:pt x="266" y="1520"/>
                      <a:pt x="144" y="1849"/>
                    </a:cubicBezTo>
                    <a:cubicBezTo>
                      <a:pt x="0" y="2358"/>
                      <a:pt x="58" y="2774"/>
                      <a:pt x="180" y="3225"/>
                    </a:cubicBezTo>
                    <a:cubicBezTo>
                      <a:pt x="266" y="3669"/>
                      <a:pt x="502" y="4092"/>
                      <a:pt x="803" y="4451"/>
                    </a:cubicBezTo>
                    <a:cubicBezTo>
                      <a:pt x="982" y="4630"/>
                      <a:pt x="1161" y="4809"/>
                      <a:pt x="1398" y="4959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6" name="Google Shape;4176;p25"/>
              <p:cNvSpPr/>
              <p:nvPr/>
            </p:nvSpPr>
            <p:spPr>
              <a:xfrm>
                <a:off x="844876" y="580097"/>
                <a:ext cx="224795" cy="206920"/>
              </a:xfrm>
              <a:custGeom>
                <a:avLst/>
                <a:gdLst/>
                <a:ahLst/>
                <a:cxnLst/>
                <a:rect l="l" t="t" r="r" b="b"/>
                <a:pathLst>
                  <a:path w="4867" h="4480" fill="none" extrusionOk="0">
                    <a:moveTo>
                      <a:pt x="2150" y="180"/>
                    </a:moveTo>
                    <a:cubicBezTo>
                      <a:pt x="2208" y="58"/>
                      <a:pt x="2329" y="29"/>
                      <a:pt x="2444" y="0"/>
                    </a:cubicBezTo>
                    <a:cubicBezTo>
                      <a:pt x="2716" y="0"/>
                      <a:pt x="2982" y="58"/>
                      <a:pt x="3161" y="208"/>
                    </a:cubicBezTo>
                    <a:cubicBezTo>
                      <a:pt x="3197" y="237"/>
                      <a:pt x="3225" y="266"/>
                      <a:pt x="3254" y="266"/>
                    </a:cubicBezTo>
                    <a:lnTo>
                      <a:pt x="3311" y="266"/>
                    </a:lnTo>
                    <a:cubicBezTo>
                      <a:pt x="3670" y="323"/>
                      <a:pt x="3999" y="567"/>
                      <a:pt x="4150" y="896"/>
                    </a:cubicBezTo>
                    <a:cubicBezTo>
                      <a:pt x="4565" y="1133"/>
                      <a:pt x="4773" y="1642"/>
                      <a:pt x="4658" y="2086"/>
                    </a:cubicBezTo>
                    <a:cubicBezTo>
                      <a:pt x="4809" y="2236"/>
                      <a:pt x="4866" y="2473"/>
                      <a:pt x="4866" y="2688"/>
                    </a:cubicBezTo>
                    <a:cubicBezTo>
                      <a:pt x="4838" y="2896"/>
                      <a:pt x="4716" y="3103"/>
                      <a:pt x="4537" y="3225"/>
                    </a:cubicBezTo>
                    <a:cubicBezTo>
                      <a:pt x="4508" y="3254"/>
                      <a:pt x="4508" y="3254"/>
                      <a:pt x="4479" y="3283"/>
                    </a:cubicBezTo>
                    <a:cubicBezTo>
                      <a:pt x="4451" y="3311"/>
                      <a:pt x="4451" y="3340"/>
                      <a:pt x="4415" y="3369"/>
                    </a:cubicBezTo>
                    <a:cubicBezTo>
                      <a:pt x="4300" y="3670"/>
                      <a:pt x="3999" y="3877"/>
                      <a:pt x="3670" y="3906"/>
                    </a:cubicBezTo>
                    <a:cubicBezTo>
                      <a:pt x="3641" y="4085"/>
                      <a:pt x="3490" y="4236"/>
                      <a:pt x="3311" y="4329"/>
                    </a:cubicBezTo>
                    <a:cubicBezTo>
                      <a:pt x="3161" y="4386"/>
                      <a:pt x="2953" y="4415"/>
                      <a:pt x="2774" y="4444"/>
                    </a:cubicBezTo>
                    <a:cubicBezTo>
                      <a:pt x="2566" y="4479"/>
                      <a:pt x="2329" y="4479"/>
                      <a:pt x="2208" y="4329"/>
                    </a:cubicBezTo>
                    <a:cubicBezTo>
                      <a:pt x="2150" y="4415"/>
                      <a:pt x="1971" y="4415"/>
                      <a:pt x="1849" y="4386"/>
                    </a:cubicBezTo>
                    <a:cubicBezTo>
                      <a:pt x="1520" y="4329"/>
                      <a:pt x="1226" y="4121"/>
                      <a:pt x="1011" y="3849"/>
                    </a:cubicBezTo>
                    <a:cubicBezTo>
                      <a:pt x="982" y="3820"/>
                      <a:pt x="982" y="3791"/>
                      <a:pt x="953" y="3791"/>
                    </a:cubicBezTo>
                    <a:cubicBezTo>
                      <a:pt x="925" y="3763"/>
                      <a:pt x="896" y="3727"/>
                      <a:pt x="832" y="3727"/>
                    </a:cubicBezTo>
                    <a:cubicBezTo>
                      <a:pt x="509" y="3548"/>
                      <a:pt x="330" y="3189"/>
                      <a:pt x="330" y="2802"/>
                    </a:cubicBezTo>
                    <a:cubicBezTo>
                      <a:pt x="208" y="2717"/>
                      <a:pt x="115" y="2595"/>
                      <a:pt x="86" y="2444"/>
                    </a:cubicBezTo>
                    <a:cubicBezTo>
                      <a:pt x="29" y="2265"/>
                      <a:pt x="0" y="2086"/>
                      <a:pt x="29" y="1935"/>
                    </a:cubicBezTo>
                    <a:cubicBezTo>
                      <a:pt x="86" y="1756"/>
                      <a:pt x="180" y="1577"/>
                      <a:pt x="330" y="1520"/>
                    </a:cubicBezTo>
                    <a:cubicBezTo>
                      <a:pt x="416" y="1462"/>
                      <a:pt x="359" y="1369"/>
                      <a:pt x="359" y="1283"/>
                    </a:cubicBezTo>
                    <a:cubicBezTo>
                      <a:pt x="330" y="1133"/>
                      <a:pt x="445" y="1011"/>
                      <a:pt x="538" y="925"/>
                    </a:cubicBezTo>
                    <a:cubicBezTo>
                      <a:pt x="595" y="832"/>
                      <a:pt x="688" y="746"/>
                      <a:pt x="774" y="681"/>
                    </a:cubicBezTo>
                    <a:cubicBezTo>
                      <a:pt x="867" y="624"/>
                      <a:pt x="982" y="595"/>
                      <a:pt x="1104" y="595"/>
                    </a:cubicBezTo>
                    <a:cubicBezTo>
                      <a:pt x="1161" y="624"/>
                      <a:pt x="1226" y="624"/>
                      <a:pt x="1254" y="595"/>
                    </a:cubicBezTo>
                    <a:lnTo>
                      <a:pt x="1254" y="473"/>
                    </a:lnTo>
                    <a:cubicBezTo>
                      <a:pt x="1254" y="359"/>
                      <a:pt x="1405" y="237"/>
                      <a:pt x="1520" y="208"/>
                    </a:cubicBezTo>
                    <a:cubicBezTo>
                      <a:pt x="1727" y="115"/>
                      <a:pt x="1971" y="58"/>
                      <a:pt x="2150" y="180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7" name="Google Shape;4177;p25"/>
              <p:cNvSpPr/>
              <p:nvPr/>
            </p:nvSpPr>
            <p:spPr>
              <a:xfrm>
                <a:off x="886261" y="692977"/>
                <a:ext cx="71544" cy="87063"/>
              </a:xfrm>
              <a:custGeom>
                <a:avLst/>
                <a:gdLst/>
                <a:ahLst/>
                <a:cxnLst/>
                <a:rect l="l" t="t" r="r" b="b"/>
                <a:pathLst>
                  <a:path w="1549" h="1885" fill="none" extrusionOk="0">
                    <a:moveTo>
                      <a:pt x="1312" y="1885"/>
                    </a:moveTo>
                    <a:cubicBezTo>
                      <a:pt x="1405" y="1462"/>
                      <a:pt x="1519" y="925"/>
                      <a:pt x="1519" y="509"/>
                    </a:cubicBezTo>
                    <a:cubicBezTo>
                      <a:pt x="1491" y="301"/>
                      <a:pt x="1548" y="151"/>
                      <a:pt x="1462" y="29"/>
                    </a:cubicBezTo>
                    <a:cubicBezTo>
                      <a:pt x="1433" y="0"/>
                      <a:pt x="1369" y="0"/>
                      <a:pt x="1312" y="0"/>
                    </a:cubicBezTo>
                    <a:cubicBezTo>
                      <a:pt x="1283" y="29"/>
                      <a:pt x="1161" y="151"/>
                      <a:pt x="1104" y="208"/>
                    </a:cubicBezTo>
                    <a:cubicBezTo>
                      <a:pt x="831" y="659"/>
                      <a:pt x="444" y="1018"/>
                      <a:pt x="0" y="1283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8" name="Google Shape;4178;p25"/>
              <p:cNvSpPr/>
              <p:nvPr/>
            </p:nvSpPr>
            <p:spPr>
              <a:xfrm>
                <a:off x="860119" y="690298"/>
                <a:ext cx="86740" cy="19260"/>
              </a:xfrm>
              <a:custGeom>
                <a:avLst/>
                <a:gdLst/>
                <a:ahLst/>
                <a:cxnLst/>
                <a:rect l="l" t="t" r="r" b="b"/>
                <a:pathLst>
                  <a:path w="1878" h="417" fill="none" extrusionOk="0">
                    <a:moveTo>
                      <a:pt x="1878" y="123"/>
                    </a:moveTo>
                    <a:lnTo>
                      <a:pt x="1878" y="58"/>
                    </a:lnTo>
                    <a:cubicBezTo>
                      <a:pt x="1878" y="30"/>
                      <a:pt x="1849" y="30"/>
                      <a:pt x="1849" y="30"/>
                    </a:cubicBezTo>
                    <a:cubicBezTo>
                      <a:pt x="1792" y="1"/>
                      <a:pt x="1698" y="1"/>
                      <a:pt x="1641" y="1"/>
                    </a:cubicBezTo>
                    <a:cubicBezTo>
                      <a:pt x="1311" y="1"/>
                      <a:pt x="860" y="123"/>
                      <a:pt x="566" y="237"/>
                    </a:cubicBezTo>
                    <a:cubicBezTo>
                      <a:pt x="358" y="302"/>
                      <a:pt x="179" y="359"/>
                      <a:pt x="0" y="416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9" name="Google Shape;4179;p25"/>
              <p:cNvSpPr/>
              <p:nvPr/>
            </p:nvSpPr>
            <p:spPr>
              <a:xfrm>
                <a:off x="862751" y="647622"/>
                <a:ext cx="82768" cy="44063"/>
              </a:xfrm>
              <a:custGeom>
                <a:avLst/>
                <a:gdLst/>
                <a:ahLst/>
                <a:cxnLst/>
                <a:rect l="l" t="t" r="r" b="b"/>
                <a:pathLst>
                  <a:path w="1792" h="954" fill="none" extrusionOk="0">
                    <a:moveTo>
                      <a:pt x="1792" y="954"/>
                    </a:moveTo>
                    <a:lnTo>
                      <a:pt x="1792" y="868"/>
                    </a:lnTo>
                    <a:cubicBezTo>
                      <a:pt x="1763" y="832"/>
                      <a:pt x="1763" y="803"/>
                      <a:pt x="1735" y="774"/>
                    </a:cubicBezTo>
                    <a:cubicBezTo>
                      <a:pt x="1133" y="473"/>
                      <a:pt x="595" y="237"/>
                      <a:pt x="0" y="0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0" name="Google Shape;4180;p25"/>
              <p:cNvSpPr/>
              <p:nvPr/>
            </p:nvSpPr>
            <p:spPr>
              <a:xfrm>
                <a:off x="898501" y="608871"/>
                <a:ext cx="49698" cy="75886"/>
              </a:xfrm>
              <a:custGeom>
                <a:avLst/>
                <a:gdLst/>
                <a:ahLst/>
                <a:cxnLst/>
                <a:rect l="l" t="t" r="r" b="b"/>
                <a:pathLst>
                  <a:path w="1076" h="1643" fill="none" extrusionOk="0">
                    <a:moveTo>
                      <a:pt x="1047" y="1642"/>
                    </a:moveTo>
                    <a:cubicBezTo>
                      <a:pt x="1075" y="1585"/>
                      <a:pt x="1047" y="1556"/>
                      <a:pt x="1047" y="1527"/>
                    </a:cubicBezTo>
                    <a:cubicBezTo>
                      <a:pt x="867" y="1105"/>
                      <a:pt x="566" y="660"/>
                      <a:pt x="330" y="302"/>
                    </a:cubicBezTo>
                    <a:cubicBezTo>
                      <a:pt x="244" y="180"/>
                      <a:pt x="151" y="58"/>
                      <a:pt x="0" y="1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1" name="Google Shape;4181;p25"/>
              <p:cNvSpPr/>
              <p:nvPr/>
            </p:nvSpPr>
            <p:spPr>
              <a:xfrm>
                <a:off x="952450" y="691638"/>
                <a:ext cx="61937" cy="70528"/>
              </a:xfrm>
              <a:custGeom>
                <a:avLst/>
                <a:gdLst/>
                <a:ahLst/>
                <a:cxnLst/>
                <a:rect l="l" t="t" r="r" b="b"/>
                <a:pathLst>
                  <a:path w="1341" h="1527" fill="none" extrusionOk="0">
                    <a:moveTo>
                      <a:pt x="1341" y="1527"/>
                    </a:moveTo>
                    <a:cubicBezTo>
                      <a:pt x="1283" y="1405"/>
                      <a:pt x="1226" y="1283"/>
                      <a:pt x="1133" y="1169"/>
                    </a:cubicBezTo>
                    <a:cubicBezTo>
                      <a:pt x="1075" y="1075"/>
                      <a:pt x="1011" y="1018"/>
                      <a:pt x="954" y="925"/>
                    </a:cubicBezTo>
                    <a:cubicBezTo>
                      <a:pt x="774" y="746"/>
                      <a:pt x="473" y="416"/>
                      <a:pt x="294" y="237"/>
                    </a:cubicBezTo>
                    <a:cubicBezTo>
                      <a:pt x="208" y="151"/>
                      <a:pt x="115" y="58"/>
                      <a:pt x="0" y="1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2" name="Google Shape;4182;p25"/>
              <p:cNvSpPr/>
              <p:nvPr/>
            </p:nvSpPr>
            <p:spPr>
              <a:xfrm>
                <a:off x="960717" y="691638"/>
                <a:ext cx="89742" cy="41430"/>
              </a:xfrm>
              <a:custGeom>
                <a:avLst/>
                <a:gdLst/>
                <a:ahLst/>
                <a:cxnLst/>
                <a:rect l="l" t="t" r="r" b="b"/>
                <a:pathLst>
                  <a:path w="1943" h="897" fill="none" extrusionOk="0">
                    <a:moveTo>
                      <a:pt x="1" y="58"/>
                    </a:moveTo>
                    <a:cubicBezTo>
                      <a:pt x="29" y="29"/>
                      <a:pt x="58" y="1"/>
                      <a:pt x="115" y="1"/>
                    </a:cubicBezTo>
                    <a:cubicBezTo>
                      <a:pt x="180" y="1"/>
                      <a:pt x="208" y="29"/>
                      <a:pt x="266" y="29"/>
                    </a:cubicBezTo>
                    <a:cubicBezTo>
                      <a:pt x="896" y="302"/>
                      <a:pt x="1341" y="595"/>
                      <a:pt x="1943" y="896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3" name="Google Shape;4183;p25"/>
              <p:cNvSpPr/>
              <p:nvPr/>
            </p:nvSpPr>
            <p:spPr>
              <a:xfrm>
                <a:off x="963350" y="676396"/>
                <a:ext cx="96717" cy="12655"/>
              </a:xfrm>
              <a:custGeom>
                <a:avLst/>
                <a:gdLst/>
                <a:ahLst/>
                <a:cxnLst/>
                <a:rect l="l" t="t" r="r" b="b"/>
                <a:pathLst>
                  <a:path w="2094" h="274" fill="none" extrusionOk="0">
                    <a:moveTo>
                      <a:pt x="1" y="273"/>
                    </a:moveTo>
                    <a:cubicBezTo>
                      <a:pt x="123" y="245"/>
                      <a:pt x="237" y="209"/>
                      <a:pt x="359" y="209"/>
                    </a:cubicBezTo>
                    <a:cubicBezTo>
                      <a:pt x="839" y="151"/>
                      <a:pt x="1585" y="30"/>
                      <a:pt x="2093" y="1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4" name="Google Shape;4184;p25"/>
              <p:cNvSpPr/>
              <p:nvPr/>
            </p:nvSpPr>
            <p:spPr>
              <a:xfrm>
                <a:off x="964690" y="621480"/>
                <a:ext cx="71868" cy="59305"/>
              </a:xfrm>
              <a:custGeom>
                <a:avLst/>
                <a:gdLst/>
                <a:ahLst/>
                <a:cxnLst/>
                <a:rect l="l" t="t" r="r" b="b"/>
                <a:pathLst>
                  <a:path w="1556" h="1284" fill="none" extrusionOk="0">
                    <a:moveTo>
                      <a:pt x="1" y="1283"/>
                    </a:moveTo>
                    <a:cubicBezTo>
                      <a:pt x="388" y="925"/>
                      <a:pt x="1255" y="237"/>
                      <a:pt x="1556" y="0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5" name="Google Shape;4185;p25"/>
              <p:cNvSpPr/>
              <p:nvPr/>
            </p:nvSpPr>
            <p:spPr>
              <a:xfrm>
                <a:off x="944182" y="588365"/>
                <a:ext cx="10946" cy="89419"/>
              </a:xfrm>
              <a:custGeom>
                <a:avLst/>
                <a:gdLst/>
                <a:ahLst/>
                <a:cxnLst/>
                <a:rect l="l" t="t" r="r" b="b"/>
                <a:pathLst>
                  <a:path w="237" h="1936" fill="none" extrusionOk="0">
                    <a:moveTo>
                      <a:pt x="151" y="1936"/>
                    </a:moveTo>
                    <a:cubicBezTo>
                      <a:pt x="208" y="1878"/>
                      <a:pt x="208" y="1792"/>
                      <a:pt x="208" y="1699"/>
                    </a:cubicBezTo>
                    <a:cubicBezTo>
                      <a:pt x="237" y="1491"/>
                      <a:pt x="237" y="1076"/>
                      <a:pt x="208" y="861"/>
                    </a:cubicBezTo>
                    <a:cubicBezTo>
                      <a:pt x="179" y="474"/>
                      <a:pt x="151" y="237"/>
                      <a:pt x="0" y="1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6" name="Google Shape;4186;p25"/>
              <p:cNvSpPr/>
              <p:nvPr/>
            </p:nvSpPr>
            <p:spPr>
              <a:xfrm>
                <a:off x="955082" y="592337"/>
                <a:ext cx="41430" cy="85447"/>
              </a:xfrm>
              <a:custGeom>
                <a:avLst/>
                <a:gdLst/>
                <a:ahLst/>
                <a:cxnLst/>
                <a:rect l="l" t="t" r="r" b="b"/>
                <a:pathLst>
                  <a:path w="897" h="1850" fill="none" extrusionOk="0">
                    <a:moveTo>
                      <a:pt x="1" y="1850"/>
                    </a:moveTo>
                    <a:cubicBezTo>
                      <a:pt x="29" y="1850"/>
                      <a:pt x="94" y="1850"/>
                      <a:pt x="123" y="1821"/>
                    </a:cubicBezTo>
                    <a:cubicBezTo>
                      <a:pt x="151" y="1792"/>
                      <a:pt x="180" y="1764"/>
                      <a:pt x="180" y="1706"/>
                    </a:cubicBezTo>
                    <a:cubicBezTo>
                      <a:pt x="273" y="1556"/>
                      <a:pt x="811" y="273"/>
                      <a:pt x="897" y="1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7" name="Google Shape;4187;p25"/>
              <p:cNvSpPr/>
              <p:nvPr/>
            </p:nvSpPr>
            <p:spPr>
              <a:xfrm>
                <a:off x="941180" y="671131"/>
                <a:ext cx="24895" cy="24849"/>
              </a:xfrm>
              <a:custGeom>
                <a:avLst/>
                <a:gdLst/>
                <a:ahLst/>
                <a:cxnLst/>
                <a:rect l="l" t="t" r="r" b="b"/>
                <a:pathLst>
                  <a:path w="539" h="538" fill="none" extrusionOk="0">
                    <a:moveTo>
                      <a:pt x="94" y="502"/>
                    </a:moveTo>
                    <a:lnTo>
                      <a:pt x="216" y="502"/>
                    </a:lnTo>
                    <a:cubicBezTo>
                      <a:pt x="216" y="502"/>
                      <a:pt x="244" y="502"/>
                      <a:pt x="244" y="538"/>
                    </a:cubicBezTo>
                    <a:lnTo>
                      <a:pt x="330" y="538"/>
                    </a:lnTo>
                    <a:cubicBezTo>
                      <a:pt x="395" y="538"/>
                      <a:pt x="452" y="502"/>
                      <a:pt x="481" y="445"/>
                    </a:cubicBezTo>
                    <a:cubicBezTo>
                      <a:pt x="510" y="387"/>
                      <a:pt x="538" y="323"/>
                      <a:pt x="538" y="265"/>
                    </a:cubicBezTo>
                    <a:lnTo>
                      <a:pt x="538" y="208"/>
                    </a:lnTo>
                    <a:cubicBezTo>
                      <a:pt x="510" y="179"/>
                      <a:pt x="510" y="179"/>
                      <a:pt x="481" y="179"/>
                    </a:cubicBezTo>
                    <a:cubicBezTo>
                      <a:pt x="452" y="144"/>
                      <a:pt x="424" y="115"/>
                      <a:pt x="395" y="58"/>
                    </a:cubicBezTo>
                    <a:cubicBezTo>
                      <a:pt x="395" y="29"/>
                      <a:pt x="359" y="0"/>
                      <a:pt x="330" y="0"/>
                    </a:cubicBezTo>
                    <a:lnTo>
                      <a:pt x="302" y="29"/>
                    </a:lnTo>
                    <a:cubicBezTo>
                      <a:pt x="302" y="58"/>
                      <a:pt x="273" y="58"/>
                      <a:pt x="273" y="86"/>
                    </a:cubicBezTo>
                    <a:cubicBezTo>
                      <a:pt x="244" y="115"/>
                      <a:pt x="151" y="115"/>
                      <a:pt x="123" y="144"/>
                    </a:cubicBezTo>
                    <a:lnTo>
                      <a:pt x="94" y="144"/>
                    </a:lnTo>
                    <a:cubicBezTo>
                      <a:pt x="94" y="179"/>
                      <a:pt x="94" y="179"/>
                      <a:pt x="123" y="179"/>
                    </a:cubicBezTo>
                    <a:cubicBezTo>
                      <a:pt x="151" y="265"/>
                      <a:pt x="65" y="265"/>
                      <a:pt x="37" y="323"/>
                    </a:cubicBezTo>
                    <a:cubicBezTo>
                      <a:pt x="1" y="387"/>
                      <a:pt x="65" y="473"/>
                      <a:pt x="94" y="502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8" name="Google Shape;4188;p25"/>
              <p:cNvSpPr/>
              <p:nvPr/>
            </p:nvSpPr>
            <p:spPr>
              <a:xfrm>
                <a:off x="951110" y="684710"/>
                <a:ext cx="46" cy="46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9" name="Google Shape;4189;p25"/>
              <p:cNvSpPr/>
              <p:nvPr/>
            </p:nvSpPr>
            <p:spPr>
              <a:xfrm>
                <a:off x="133387" y="731302"/>
                <a:ext cx="261883" cy="250382"/>
              </a:xfrm>
              <a:custGeom>
                <a:avLst/>
                <a:gdLst/>
                <a:ahLst/>
                <a:cxnLst/>
                <a:rect l="l" t="t" r="r" b="b"/>
                <a:pathLst>
                  <a:path w="5670" h="5421" extrusionOk="0">
                    <a:moveTo>
                      <a:pt x="3011" y="0"/>
                    </a:moveTo>
                    <a:cubicBezTo>
                      <a:pt x="2688" y="0"/>
                      <a:pt x="2237" y="93"/>
                      <a:pt x="2029" y="151"/>
                    </a:cubicBezTo>
                    <a:cubicBezTo>
                      <a:pt x="1642" y="273"/>
                      <a:pt x="1398" y="387"/>
                      <a:pt x="1104" y="631"/>
                    </a:cubicBezTo>
                    <a:cubicBezTo>
                      <a:pt x="896" y="746"/>
                      <a:pt x="746" y="925"/>
                      <a:pt x="596" y="1104"/>
                    </a:cubicBezTo>
                    <a:cubicBezTo>
                      <a:pt x="416" y="1312"/>
                      <a:pt x="295" y="1527"/>
                      <a:pt x="180" y="1849"/>
                    </a:cubicBezTo>
                    <a:cubicBezTo>
                      <a:pt x="1" y="2358"/>
                      <a:pt x="87" y="2781"/>
                      <a:pt x="180" y="3225"/>
                    </a:cubicBezTo>
                    <a:cubicBezTo>
                      <a:pt x="295" y="3677"/>
                      <a:pt x="502" y="4092"/>
                      <a:pt x="832" y="4422"/>
                    </a:cubicBezTo>
                    <a:cubicBezTo>
                      <a:pt x="1011" y="4630"/>
                      <a:pt x="1190" y="4809"/>
                      <a:pt x="1434" y="4959"/>
                    </a:cubicBezTo>
                    <a:cubicBezTo>
                      <a:pt x="1902" y="5267"/>
                      <a:pt x="2470" y="5420"/>
                      <a:pt x="3037" y="5420"/>
                    </a:cubicBezTo>
                    <a:cubicBezTo>
                      <a:pt x="3408" y="5420"/>
                      <a:pt x="3779" y="5355"/>
                      <a:pt x="4121" y="5225"/>
                    </a:cubicBezTo>
                    <a:cubicBezTo>
                      <a:pt x="4301" y="5139"/>
                      <a:pt x="4480" y="5045"/>
                      <a:pt x="4659" y="4931"/>
                    </a:cubicBezTo>
                    <a:cubicBezTo>
                      <a:pt x="5311" y="4451"/>
                      <a:pt x="5669" y="3526"/>
                      <a:pt x="5641" y="2745"/>
                    </a:cubicBezTo>
                    <a:cubicBezTo>
                      <a:pt x="5612" y="1971"/>
                      <a:pt x="5225" y="1254"/>
                      <a:pt x="4659" y="717"/>
                    </a:cubicBezTo>
                    <a:cubicBezTo>
                      <a:pt x="4179" y="273"/>
                      <a:pt x="3699" y="29"/>
                      <a:pt x="3011" y="0"/>
                    </a:cubicBezTo>
                    <a:close/>
                  </a:path>
                </a:pathLst>
              </a:custGeom>
              <a:solidFill>
                <a:srgbClr val="FCC1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0" name="Google Shape;4190;p25"/>
              <p:cNvSpPr/>
              <p:nvPr/>
            </p:nvSpPr>
            <p:spPr>
              <a:xfrm>
                <a:off x="116851" y="713428"/>
                <a:ext cx="261837" cy="256572"/>
              </a:xfrm>
              <a:custGeom>
                <a:avLst/>
                <a:gdLst/>
                <a:ahLst/>
                <a:cxnLst/>
                <a:rect l="l" t="t" r="r" b="b"/>
                <a:pathLst>
                  <a:path w="5669" h="5555" fill="none" extrusionOk="0">
                    <a:moveTo>
                      <a:pt x="1398" y="4959"/>
                    </a:moveTo>
                    <a:cubicBezTo>
                      <a:pt x="2179" y="5461"/>
                      <a:pt x="3225" y="5554"/>
                      <a:pt x="4085" y="5225"/>
                    </a:cubicBezTo>
                    <a:cubicBezTo>
                      <a:pt x="4264" y="5139"/>
                      <a:pt x="4479" y="5045"/>
                      <a:pt x="4623" y="4924"/>
                    </a:cubicBezTo>
                    <a:cubicBezTo>
                      <a:pt x="5282" y="4451"/>
                      <a:pt x="5669" y="3526"/>
                      <a:pt x="5612" y="2745"/>
                    </a:cubicBezTo>
                    <a:cubicBezTo>
                      <a:pt x="5583" y="1971"/>
                      <a:pt x="5196" y="1254"/>
                      <a:pt x="4623" y="717"/>
                    </a:cubicBezTo>
                    <a:cubicBezTo>
                      <a:pt x="4150" y="265"/>
                      <a:pt x="3670" y="29"/>
                      <a:pt x="2982" y="29"/>
                    </a:cubicBezTo>
                    <a:cubicBezTo>
                      <a:pt x="2652" y="0"/>
                      <a:pt x="2208" y="86"/>
                      <a:pt x="2000" y="151"/>
                    </a:cubicBezTo>
                    <a:cubicBezTo>
                      <a:pt x="1613" y="265"/>
                      <a:pt x="1369" y="387"/>
                      <a:pt x="1075" y="624"/>
                    </a:cubicBezTo>
                    <a:cubicBezTo>
                      <a:pt x="860" y="774"/>
                      <a:pt x="717" y="925"/>
                      <a:pt x="567" y="1104"/>
                    </a:cubicBezTo>
                    <a:cubicBezTo>
                      <a:pt x="416" y="1312"/>
                      <a:pt x="266" y="1520"/>
                      <a:pt x="144" y="1849"/>
                    </a:cubicBezTo>
                    <a:cubicBezTo>
                      <a:pt x="0" y="2358"/>
                      <a:pt x="58" y="2774"/>
                      <a:pt x="180" y="3225"/>
                    </a:cubicBezTo>
                    <a:cubicBezTo>
                      <a:pt x="266" y="3669"/>
                      <a:pt x="502" y="4092"/>
                      <a:pt x="803" y="4451"/>
                    </a:cubicBezTo>
                    <a:cubicBezTo>
                      <a:pt x="982" y="4630"/>
                      <a:pt x="1161" y="4809"/>
                      <a:pt x="1398" y="4959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1" name="Google Shape;4191;p25"/>
              <p:cNvSpPr/>
              <p:nvPr/>
            </p:nvSpPr>
            <p:spPr>
              <a:xfrm>
                <a:off x="134726" y="735597"/>
                <a:ext cx="224795" cy="206920"/>
              </a:xfrm>
              <a:custGeom>
                <a:avLst/>
                <a:gdLst/>
                <a:ahLst/>
                <a:cxnLst/>
                <a:rect l="l" t="t" r="r" b="b"/>
                <a:pathLst>
                  <a:path w="4867" h="4480" fill="none" extrusionOk="0">
                    <a:moveTo>
                      <a:pt x="2150" y="180"/>
                    </a:moveTo>
                    <a:cubicBezTo>
                      <a:pt x="2208" y="58"/>
                      <a:pt x="2329" y="29"/>
                      <a:pt x="2444" y="0"/>
                    </a:cubicBezTo>
                    <a:cubicBezTo>
                      <a:pt x="2716" y="0"/>
                      <a:pt x="2982" y="58"/>
                      <a:pt x="3161" y="208"/>
                    </a:cubicBezTo>
                    <a:cubicBezTo>
                      <a:pt x="3197" y="237"/>
                      <a:pt x="3225" y="266"/>
                      <a:pt x="3254" y="266"/>
                    </a:cubicBezTo>
                    <a:lnTo>
                      <a:pt x="3311" y="266"/>
                    </a:lnTo>
                    <a:cubicBezTo>
                      <a:pt x="3670" y="323"/>
                      <a:pt x="3999" y="567"/>
                      <a:pt x="4150" y="896"/>
                    </a:cubicBezTo>
                    <a:cubicBezTo>
                      <a:pt x="4565" y="1133"/>
                      <a:pt x="4773" y="1642"/>
                      <a:pt x="4658" y="2086"/>
                    </a:cubicBezTo>
                    <a:cubicBezTo>
                      <a:pt x="4809" y="2236"/>
                      <a:pt x="4866" y="2473"/>
                      <a:pt x="4866" y="2688"/>
                    </a:cubicBezTo>
                    <a:cubicBezTo>
                      <a:pt x="4838" y="2896"/>
                      <a:pt x="4716" y="3103"/>
                      <a:pt x="4537" y="3225"/>
                    </a:cubicBezTo>
                    <a:cubicBezTo>
                      <a:pt x="4508" y="3254"/>
                      <a:pt x="4508" y="3254"/>
                      <a:pt x="4479" y="3283"/>
                    </a:cubicBezTo>
                    <a:cubicBezTo>
                      <a:pt x="4451" y="3311"/>
                      <a:pt x="4451" y="3340"/>
                      <a:pt x="4415" y="3369"/>
                    </a:cubicBezTo>
                    <a:cubicBezTo>
                      <a:pt x="4300" y="3670"/>
                      <a:pt x="3999" y="3877"/>
                      <a:pt x="3670" y="3906"/>
                    </a:cubicBezTo>
                    <a:cubicBezTo>
                      <a:pt x="3641" y="4085"/>
                      <a:pt x="3490" y="4236"/>
                      <a:pt x="3311" y="4329"/>
                    </a:cubicBezTo>
                    <a:cubicBezTo>
                      <a:pt x="3161" y="4386"/>
                      <a:pt x="2953" y="4415"/>
                      <a:pt x="2774" y="4444"/>
                    </a:cubicBezTo>
                    <a:cubicBezTo>
                      <a:pt x="2566" y="4479"/>
                      <a:pt x="2329" y="4479"/>
                      <a:pt x="2208" y="4329"/>
                    </a:cubicBezTo>
                    <a:cubicBezTo>
                      <a:pt x="2150" y="4415"/>
                      <a:pt x="1971" y="4415"/>
                      <a:pt x="1849" y="4386"/>
                    </a:cubicBezTo>
                    <a:cubicBezTo>
                      <a:pt x="1520" y="4329"/>
                      <a:pt x="1226" y="4121"/>
                      <a:pt x="1011" y="3849"/>
                    </a:cubicBezTo>
                    <a:cubicBezTo>
                      <a:pt x="982" y="3820"/>
                      <a:pt x="982" y="3791"/>
                      <a:pt x="953" y="3791"/>
                    </a:cubicBezTo>
                    <a:cubicBezTo>
                      <a:pt x="925" y="3763"/>
                      <a:pt x="896" y="3727"/>
                      <a:pt x="832" y="3727"/>
                    </a:cubicBezTo>
                    <a:cubicBezTo>
                      <a:pt x="509" y="3548"/>
                      <a:pt x="330" y="3189"/>
                      <a:pt x="330" y="2802"/>
                    </a:cubicBezTo>
                    <a:cubicBezTo>
                      <a:pt x="208" y="2717"/>
                      <a:pt x="115" y="2595"/>
                      <a:pt x="86" y="2444"/>
                    </a:cubicBezTo>
                    <a:cubicBezTo>
                      <a:pt x="29" y="2265"/>
                      <a:pt x="0" y="2086"/>
                      <a:pt x="29" y="1935"/>
                    </a:cubicBezTo>
                    <a:cubicBezTo>
                      <a:pt x="86" y="1756"/>
                      <a:pt x="180" y="1577"/>
                      <a:pt x="330" y="1520"/>
                    </a:cubicBezTo>
                    <a:cubicBezTo>
                      <a:pt x="416" y="1462"/>
                      <a:pt x="359" y="1369"/>
                      <a:pt x="359" y="1283"/>
                    </a:cubicBezTo>
                    <a:cubicBezTo>
                      <a:pt x="330" y="1133"/>
                      <a:pt x="445" y="1011"/>
                      <a:pt x="538" y="925"/>
                    </a:cubicBezTo>
                    <a:cubicBezTo>
                      <a:pt x="595" y="832"/>
                      <a:pt x="688" y="746"/>
                      <a:pt x="774" y="681"/>
                    </a:cubicBezTo>
                    <a:cubicBezTo>
                      <a:pt x="867" y="624"/>
                      <a:pt x="982" y="595"/>
                      <a:pt x="1104" y="595"/>
                    </a:cubicBezTo>
                    <a:cubicBezTo>
                      <a:pt x="1161" y="624"/>
                      <a:pt x="1226" y="624"/>
                      <a:pt x="1254" y="595"/>
                    </a:cubicBezTo>
                    <a:lnTo>
                      <a:pt x="1254" y="473"/>
                    </a:lnTo>
                    <a:cubicBezTo>
                      <a:pt x="1254" y="359"/>
                      <a:pt x="1405" y="237"/>
                      <a:pt x="1520" y="208"/>
                    </a:cubicBezTo>
                    <a:cubicBezTo>
                      <a:pt x="1727" y="115"/>
                      <a:pt x="1971" y="58"/>
                      <a:pt x="2150" y="180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2" name="Google Shape;4192;p25"/>
              <p:cNvSpPr/>
              <p:nvPr/>
            </p:nvSpPr>
            <p:spPr>
              <a:xfrm>
                <a:off x="176111" y="848477"/>
                <a:ext cx="71544" cy="87063"/>
              </a:xfrm>
              <a:custGeom>
                <a:avLst/>
                <a:gdLst/>
                <a:ahLst/>
                <a:cxnLst/>
                <a:rect l="l" t="t" r="r" b="b"/>
                <a:pathLst>
                  <a:path w="1549" h="1885" fill="none" extrusionOk="0">
                    <a:moveTo>
                      <a:pt x="1312" y="1885"/>
                    </a:moveTo>
                    <a:cubicBezTo>
                      <a:pt x="1405" y="1462"/>
                      <a:pt x="1519" y="925"/>
                      <a:pt x="1519" y="509"/>
                    </a:cubicBezTo>
                    <a:cubicBezTo>
                      <a:pt x="1491" y="301"/>
                      <a:pt x="1548" y="151"/>
                      <a:pt x="1462" y="29"/>
                    </a:cubicBezTo>
                    <a:cubicBezTo>
                      <a:pt x="1433" y="0"/>
                      <a:pt x="1369" y="0"/>
                      <a:pt x="1312" y="0"/>
                    </a:cubicBezTo>
                    <a:cubicBezTo>
                      <a:pt x="1283" y="29"/>
                      <a:pt x="1161" y="151"/>
                      <a:pt x="1104" y="208"/>
                    </a:cubicBezTo>
                    <a:cubicBezTo>
                      <a:pt x="831" y="659"/>
                      <a:pt x="444" y="1018"/>
                      <a:pt x="0" y="1283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3" name="Google Shape;4193;p25"/>
              <p:cNvSpPr/>
              <p:nvPr/>
            </p:nvSpPr>
            <p:spPr>
              <a:xfrm>
                <a:off x="149969" y="845798"/>
                <a:ext cx="86740" cy="19260"/>
              </a:xfrm>
              <a:custGeom>
                <a:avLst/>
                <a:gdLst/>
                <a:ahLst/>
                <a:cxnLst/>
                <a:rect l="l" t="t" r="r" b="b"/>
                <a:pathLst>
                  <a:path w="1878" h="417" fill="none" extrusionOk="0">
                    <a:moveTo>
                      <a:pt x="1878" y="123"/>
                    </a:moveTo>
                    <a:lnTo>
                      <a:pt x="1878" y="58"/>
                    </a:lnTo>
                    <a:cubicBezTo>
                      <a:pt x="1878" y="30"/>
                      <a:pt x="1849" y="30"/>
                      <a:pt x="1849" y="30"/>
                    </a:cubicBezTo>
                    <a:cubicBezTo>
                      <a:pt x="1792" y="1"/>
                      <a:pt x="1698" y="1"/>
                      <a:pt x="1641" y="1"/>
                    </a:cubicBezTo>
                    <a:cubicBezTo>
                      <a:pt x="1311" y="1"/>
                      <a:pt x="860" y="123"/>
                      <a:pt x="566" y="237"/>
                    </a:cubicBezTo>
                    <a:cubicBezTo>
                      <a:pt x="358" y="302"/>
                      <a:pt x="179" y="359"/>
                      <a:pt x="0" y="416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4" name="Google Shape;4194;p25"/>
              <p:cNvSpPr/>
              <p:nvPr/>
            </p:nvSpPr>
            <p:spPr>
              <a:xfrm>
                <a:off x="152601" y="803122"/>
                <a:ext cx="82768" cy="44063"/>
              </a:xfrm>
              <a:custGeom>
                <a:avLst/>
                <a:gdLst/>
                <a:ahLst/>
                <a:cxnLst/>
                <a:rect l="l" t="t" r="r" b="b"/>
                <a:pathLst>
                  <a:path w="1792" h="954" fill="none" extrusionOk="0">
                    <a:moveTo>
                      <a:pt x="1792" y="954"/>
                    </a:moveTo>
                    <a:lnTo>
                      <a:pt x="1792" y="868"/>
                    </a:lnTo>
                    <a:cubicBezTo>
                      <a:pt x="1763" y="832"/>
                      <a:pt x="1763" y="803"/>
                      <a:pt x="1735" y="774"/>
                    </a:cubicBezTo>
                    <a:cubicBezTo>
                      <a:pt x="1133" y="473"/>
                      <a:pt x="595" y="237"/>
                      <a:pt x="0" y="0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5" name="Google Shape;4195;p25"/>
              <p:cNvSpPr/>
              <p:nvPr/>
            </p:nvSpPr>
            <p:spPr>
              <a:xfrm>
                <a:off x="188351" y="764371"/>
                <a:ext cx="49698" cy="75886"/>
              </a:xfrm>
              <a:custGeom>
                <a:avLst/>
                <a:gdLst/>
                <a:ahLst/>
                <a:cxnLst/>
                <a:rect l="l" t="t" r="r" b="b"/>
                <a:pathLst>
                  <a:path w="1076" h="1643" fill="none" extrusionOk="0">
                    <a:moveTo>
                      <a:pt x="1047" y="1642"/>
                    </a:moveTo>
                    <a:cubicBezTo>
                      <a:pt x="1075" y="1585"/>
                      <a:pt x="1047" y="1556"/>
                      <a:pt x="1047" y="1527"/>
                    </a:cubicBezTo>
                    <a:cubicBezTo>
                      <a:pt x="867" y="1105"/>
                      <a:pt x="566" y="660"/>
                      <a:pt x="330" y="302"/>
                    </a:cubicBezTo>
                    <a:cubicBezTo>
                      <a:pt x="244" y="180"/>
                      <a:pt x="151" y="58"/>
                      <a:pt x="0" y="1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6" name="Google Shape;4196;p25"/>
              <p:cNvSpPr/>
              <p:nvPr/>
            </p:nvSpPr>
            <p:spPr>
              <a:xfrm>
                <a:off x="242300" y="847138"/>
                <a:ext cx="61937" cy="70528"/>
              </a:xfrm>
              <a:custGeom>
                <a:avLst/>
                <a:gdLst/>
                <a:ahLst/>
                <a:cxnLst/>
                <a:rect l="l" t="t" r="r" b="b"/>
                <a:pathLst>
                  <a:path w="1341" h="1527" fill="none" extrusionOk="0">
                    <a:moveTo>
                      <a:pt x="1341" y="1527"/>
                    </a:moveTo>
                    <a:cubicBezTo>
                      <a:pt x="1283" y="1405"/>
                      <a:pt x="1226" y="1283"/>
                      <a:pt x="1133" y="1169"/>
                    </a:cubicBezTo>
                    <a:cubicBezTo>
                      <a:pt x="1075" y="1075"/>
                      <a:pt x="1011" y="1018"/>
                      <a:pt x="954" y="925"/>
                    </a:cubicBezTo>
                    <a:cubicBezTo>
                      <a:pt x="774" y="746"/>
                      <a:pt x="473" y="416"/>
                      <a:pt x="294" y="237"/>
                    </a:cubicBezTo>
                    <a:cubicBezTo>
                      <a:pt x="208" y="151"/>
                      <a:pt x="115" y="58"/>
                      <a:pt x="0" y="1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7" name="Google Shape;4197;p25"/>
              <p:cNvSpPr/>
              <p:nvPr/>
            </p:nvSpPr>
            <p:spPr>
              <a:xfrm>
                <a:off x="250567" y="847138"/>
                <a:ext cx="89742" cy="41430"/>
              </a:xfrm>
              <a:custGeom>
                <a:avLst/>
                <a:gdLst/>
                <a:ahLst/>
                <a:cxnLst/>
                <a:rect l="l" t="t" r="r" b="b"/>
                <a:pathLst>
                  <a:path w="1943" h="897" fill="none" extrusionOk="0">
                    <a:moveTo>
                      <a:pt x="1" y="58"/>
                    </a:moveTo>
                    <a:cubicBezTo>
                      <a:pt x="29" y="29"/>
                      <a:pt x="58" y="1"/>
                      <a:pt x="115" y="1"/>
                    </a:cubicBezTo>
                    <a:cubicBezTo>
                      <a:pt x="180" y="1"/>
                      <a:pt x="208" y="29"/>
                      <a:pt x="266" y="29"/>
                    </a:cubicBezTo>
                    <a:cubicBezTo>
                      <a:pt x="896" y="302"/>
                      <a:pt x="1341" y="595"/>
                      <a:pt x="1943" y="896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8" name="Google Shape;4198;p25"/>
              <p:cNvSpPr/>
              <p:nvPr/>
            </p:nvSpPr>
            <p:spPr>
              <a:xfrm>
                <a:off x="253200" y="831896"/>
                <a:ext cx="96717" cy="12655"/>
              </a:xfrm>
              <a:custGeom>
                <a:avLst/>
                <a:gdLst/>
                <a:ahLst/>
                <a:cxnLst/>
                <a:rect l="l" t="t" r="r" b="b"/>
                <a:pathLst>
                  <a:path w="2094" h="274" fill="none" extrusionOk="0">
                    <a:moveTo>
                      <a:pt x="1" y="273"/>
                    </a:moveTo>
                    <a:cubicBezTo>
                      <a:pt x="123" y="245"/>
                      <a:pt x="237" y="209"/>
                      <a:pt x="359" y="209"/>
                    </a:cubicBezTo>
                    <a:cubicBezTo>
                      <a:pt x="839" y="151"/>
                      <a:pt x="1585" y="30"/>
                      <a:pt x="2093" y="1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9" name="Google Shape;4199;p25"/>
              <p:cNvSpPr/>
              <p:nvPr/>
            </p:nvSpPr>
            <p:spPr>
              <a:xfrm>
                <a:off x="254540" y="776980"/>
                <a:ext cx="71868" cy="59305"/>
              </a:xfrm>
              <a:custGeom>
                <a:avLst/>
                <a:gdLst/>
                <a:ahLst/>
                <a:cxnLst/>
                <a:rect l="l" t="t" r="r" b="b"/>
                <a:pathLst>
                  <a:path w="1556" h="1284" fill="none" extrusionOk="0">
                    <a:moveTo>
                      <a:pt x="1" y="1283"/>
                    </a:moveTo>
                    <a:cubicBezTo>
                      <a:pt x="388" y="925"/>
                      <a:pt x="1255" y="237"/>
                      <a:pt x="1556" y="0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0" name="Google Shape;4200;p25"/>
              <p:cNvSpPr/>
              <p:nvPr/>
            </p:nvSpPr>
            <p:spPr>
              <a:xfrm>
                <a:off x="234032" y="743865"/>
                <a:ext cx="10946" cy="89419"/>
              </a:xfrm>
              <a:custGeom>
                <a:avLst/>
                <a:gdLst/>
                <a:ahLst/>
                <a:cxnLst/>
                <a:rect l="l" t="t" r="r" b="b"/>
                <a:pathLst>
                  <a:path w="237" h="1936" fill="none" extrusionOk="0">
                    <a:moveTo>
                      <a:pt x="151" y="1936"/>
                    </a:moveTo>
                    <a:cubicBezTo>
                      <a:pt x="208" y="1878"/>
                      <a:pt x="208" y="1792"/>
                      <a:pt x="208" y="1699"/>
                    </a:cubicBezTo>
                    <a:cubicBezTo>
                      <a:pt x="237" y="1491"/>
                      <a:pt x="237" y="1076"/>
                      <a:pt x="208" y="861"/>
                    </a:cubicBezTo>
                    <a:cubicBezTo>
                      <a:pt x="179" y="474"/>
                      <a:pt x="151" y="237"/>
                      <a:pt x="0" y="1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1" name="Google Shape;4201;p25"/>
              <p:cNvSpPr/>
              <p:nvPr/>
            </p:nvSpPr>
            <p:spPr>
              <a:xfrm>
                <a:off x="244932" y="747837"/>
                <a:ext cx="41430" cy="85447"/>
              </a:xfrm>
              <a:custGeom>
                <a:avLst/>
                <a:gdLst/>
                <a:ahLst/>
                <a:cxnLst/>
                <a:rect l="l" t="t" r="r" b="b"/>
                <a:pathLst>
                  <a:path w="897" h="1850" fill="none" extrusionOk="0">
                    <a:moveTo>
                      <a:pt x="1" y="1850"/>
                    </a:moveTo>
                    <a:cubicBezTo>
                      <a:pt x="29" y="1850"/>
                      <a:pt x="94" y="1850"/>
                      <a:pt x="123" y="1821"/>
                    </a:cubicBezTo>
                    <a:cubicBezTo>
                      <a:pt x="151" y="1792"/>
                      <a:pt x="180" y="1764"/>
                      <a:pt x="180" y="1706"/>
                    </a:cubicBezTo>
                    <a:cubicBezTo>
                      <a:pt x="273" y="1556"/>
                      <a:pt x="811" y="273"/>
                      <a:pt x="897" y="1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2" name="Google Shape;4202;p25"/>
              <p:cNvSpPr/>
              <p:nvPr/>
            </p:nvSpPr>
            <p:spPr>
              <a:xfrm>
                <a:off x="231030" y="826631"/>
                <a:ext cx="24895" cy="24849"/>
              </a:xfrm>
              <a:custGeom>
                <a:avLst/>
                <a:gdLst/>
                <a:ahLst/>
                <a:cxnLst/>
                <a:rect l="l" t="t" r="r" b="b"/>
                <a:pathLst>
                  <a:path w="539" h="538" fill="none" extrusionOk="0">
                    <a:moveTo>
                      <a:pt x="94" y="502"/>
                    </a:moveTo>
                    <a:lnTo>
                      <a:pt x="216" y="502"/>
                    </a:lnTo>
                    <a:cubicBezTo>
                      <a:pt x="216" y="502"/>
                      <a:pt x="244" y="502"/>
                      <a:pt x="244" y="538"/>
                    </a:cubicBezTo>
                    <a:lnTo>
                      <a:pt x="330" y="538"/>
                    </a:lnTo>
                    <a:cubicBezTo>
                      <a:pt x="395" y="538"/>
                      <a:pt x="452" y="502"/>
                      <a:pt x="481" y="445"/>
                    </a:cubicBezTo>
                    <a:cubicBezTo>
                      <a:pt x="510" y="387"/>
                      <a:pt x="538" y="323"/>
                      <a:pt x="538" y="265"/>
                    </a:cubicBezTo>
                    <a:lnTo>
                      <a:pt x="538" y="208"/>
                    </a:lnTo>
                    <a:cubicBezTo>
                      <a:pt x="510" y="179"/>
                      <a:pt x="510" y="179"/>
                      <a:pt x="481" y="179"/>
                    </a:cubicBezTo>
                    <a:cubicBezTo>
                      <a:pt x="452" y="144"/>
                      <a:pt x="424" y="115"/>
                      <a:pt x="395" y="58"/>
                    </a:cubicBezTo>
                    <a:cubicBezTo>
                      <a:pt x="395" y="29"/>
                      <a:pt x="359" y="0"/>
                      <a:pt x="330" y="0"/>
                    </a:cubicBezTo>
                    <a:lnTo>
                      <a:pt x="302" y="29"/>
                    </a:lnTo>
                    <a:cubicBezTo>
                      <a:pt x="302" y="58"/>
                      <a:pt x="273" y="58"/>
                      <a:pt x="273" y="86"/>
                    </a:cubicBezTo>
                    <a:cubicBezTo>
                      <a:pt x="244" y="115"/>
                      <a:pt x="151" y="115"/>
                      <a:pt x="123" y="144"/>
                    </a:cubicBezTo>
                    <a:lnTo>
                      <a:pt x="94" y="144"/>
                    </a:lnTo>
                    <a:cubicBezTo>
                      <a:pt x="94" y="179"/>
                      <a:pt x="94" y="179"/>
                      <a:pt x="123" y="179"/>
                    </a:cubicBezTo>
                    <a:cubicBezTo>
                      <a:pt x="151" y="265"/>
                      <a:pt x="65" y="265"/>
                      <a:pt x="37" y="323"/>
                    </a:cubicBezTo>
                    <a:cubicBezTo>
                      <a:pt x="1" y="387"/>
                      <a:pt x="65" y="473"/>
                      <a:pt x="94" y="502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3" name="Google Shape;4203;p25"/>
              <p:cNvSpPr/>
              <p:nvPr/>
            </p:nvSpPr>
            <p:spPr>
              <a:xfrm>
                <a:off x="240960" y="840210"/>
                <a:ext cx="46" cy="46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4" name="Google Shape;4204;p25"/>
              <p:cNvSpPr/>
              <p:nvPr/>
            </p:nvSpPr>
            <p:spPr>
              <a:xfrm rot="8100718">
                <a:off x="392124" y="359302"/>
                <a:ext cx="465071" cy="815133"/>
              </a:xfrm>
              <a:custGeom>
                <a:avLst/>
                <a:gdLst/>
                <a:ahLst/>
                <a:cxnLst/>
                <a:rect l="l" t="t" r="r" b="b"/>
                <a:pathLst>
                  <a:path w="10987" h="19257" extrusionOk="0">
                    <a:moveTo>
                      <a:pt x="6092" y="5461"/>
                    </a:moveTo>
                    <a:lnTo>
                      <a:pt x="6016" y="5660"/>
                    </a:lnTo>
                    <a:lnTo>
                      <a:pt x="6016" y="5660"/>
                    </a:lnTo>
                    <a:cubicBezTo>
                      <a:pt x="6043" y="5596"/>
                      <a:pt x="6074" y="5535"/>
                      <a:pt x="6092" y="5461"/>
                    </a:cubicBezTo>
                    <a:close/>
                    <a:moveTo>
                      <a:pt x="6016" y="5660"/>
                    </a:moveTo>
                    <a:lnTo>
                      <a:pt x="6016" y="5660"/>
                    </a:lnTo>
                    <a:cubicBezTo>
                      <a:pt x="6010" y="5672"/>
                      <a:pt x="6005" y="5685"/>
                      <a:pt x="5999" y="5698"/>
                    </a:cubicBezTo>
                    <a:lnTo>
                      <a:pt x="5999" y="5698"/>
                    </a:lnTo>
                    <a:cubicBezTo>
                      <a:pt x="5999" y="5700"/>
                      <a:pt x="5999" y="5702"/>
                      <a:pt x="5998" y="5705"/>
                    </a:cubicBezTo>
                    <a:lnTo>
                      <a:pt x="6016" y="5660"/>
                    </a:lnTo>
                    <a:close/>
                    <a:moveTo>
                      <a:pt x="8356" y="0"/>
                    </a:moveTo>
                    <a:cubicBezTo>
                      <a:pt x="7432" y="1849"/>
                      <a:pt x="6715" y="3970"/>
                      <a:pt x="5970" y="5912"/>
                    </a:cubicBezTo>
                    <a:lnTo>
                      <a:pt x="5970" y="5791"/>
                    </a:lnTo>
                    <a:cubicBezTo>
                      <a:pt x="5977" y="5758"/>
                      <a:pt x="5988" y="5727"/>
                      <a:pt x="5999" y="5698"/>
                    </a:cubicBezTo>
                    <a:lnTo>
                      <a:pt x="5999" y="5698"/>
                    </a:lnTo>
                    <a:cubicBezTo>
                      <a:pt x="6207" y="4353"/>
                      <a:pt x="6328" y="2865"/>
                      <a:pt x="6450" y="1462"/>
                    </a:cubicBezTo>
                    <a:lnTo>
                      <a:pt x="6450" y="1462"/>
                    </a:lnTo>
                    <a:cubicBezTo>
                      <a:pt x="5848" y="1519"/>
                      <a:pt x="5282" y="1641"/>
                      <a:pt x="4716" y="1820"/>
                    </a:cubicBezTo>
                    <a:cubicBezTo>
                      <a:pt x="4866" y="3791"/>
                      <a:pt x="4952" y="5733"/>
                      <a:pt x="5045" y="7704"/>
                    </a:cubicBezTo>
                    <a:lnTo>
                      <a:pt x="5884" y="8062"/>
                    </a:lnTo>
                    <a:lnTo>
                      <a:pt x="6328" y="8270"/>
                    </a:lnTo>
                    <a:cubicBezTo>
                      <a:pt x="7432" y="6894"/>
                      <a:pt x="9044" y="5912"/>
                      <a:pt x="10778" y="5640"/>
                    </a:cubicBezTo>
                    <a:cubicBezTo>
                      <a:pt x="10986" y="5224"/>
                      <a:pt x="10778" y="4744"/>
                      <a:pt x="10599" y="4329"/>
                    </a:cubicBezTo>
                    <a:cubicBezTo>
                      <a:pt x="10571" y="4271"/>
                      <a:pt x="10506" y="4178"/>
                      <a:pt x="10449" y="4149"/>
                    </a:cubicBezTo>
                    <a:cubicBezTo>
                      <a:pt x="10426" y="4142"/>
                      <a:pt x="10402" y="4138"/>
                      <a:pt x="10378" y="4138"/>
                    </a:cubicBezTo>
                    <a:cubicBezTo>
                      <a:pt x="10313" y="4138"/>
                      <a:pt x="10247" y="4165"/>
                      <a:pt x="10184" y="4207"/>
                    </a:cubicBezTo>
                    <a:cubicBezTo>
                      <a:pt x="8929" y="4866"/>
                      <a:pt x="7969" y="5490"/>
                      <a:pt x="6837" y="6328"/>
                    </a:cubicBezTo>
                    <a:lnTo>
                      <a:pt x="7102" y="5791"/>
                    </a:lnTo>
                    <a:cubicBezTo>
                      <a:pt x="7969" y="4028"/>
                      <a:pt x="8686" y="2659"/>
                      <a:pt x="9524" y="688"/>
                    </a:cubicBezTo>
                    <a:cubicBezTo>
                      <a:pt x="9195" y="387"/>
                      <a:pt x="8779" y="151"/>
                      <a:pt x="8356" y="0"/>
                    </a:cubicBezTo>
                    <a:close/>
                    <a:moveTo>
                      <a:pt x="4837" y="7582"/>
                    </a:moveTo>
                    <a:cubicBezTo>
                      <a:pt x="3433" y="10986"/>
                      <a:pt x="1878" y="14304"/>
                      <a:pt x="237" y="17558"/>
                    </a:cubicBezTo>
                    <a:cubicBezTo>
                      <a:pt x="115" y="17765"/>
                      <a:pt x="0" y="17973"/>
                      <a:pt x="0" y="18210"/>
                    </a:cubicBezTo>
                    <a:cubicBezTo>
                      <a:pt x="0" y="18604"/>
                      <a:pt x="330" y="18962"/>
                      <a:pt x="688" y="19106"/>
                    </a:cubicBezTo>
                    <a:cubicBezTo>
                      <a:pt x="1075" y="19256"/>
                      <a:pt x="1491" y="19256"/>
                      <a:pt x="1878" y="19256"/>
                    </a:cubicBezTo>
                    <a:cubicBezTo>
                      <a:pt x="2028" y="19256"/>
                      <a:pt x="2179" y="19256"/>
                      <a:pt x="2301" y="19170"/>
                    </a:cubicBezTo>
                    <a:cubicBezTo>
                      <a:pt x="2358" y="19077"/>
                      <a:pt x="2387" y="18926"/>
                      <a:pt x="2415" y="18812"/>
                    </a:cubicBezTo>
                    <a:cubicBezTo>
                      <a:pt x="2659" y="16748"/>
                      <a:pt x="3519" y="14806"/>
                      <a:pt x="4386" y="12928"/>
                    </a:cubicBezTo>
                    <a:cubicBezTo>
                      <a:pt x="5074" y="11373"/>
                      <a:pt x="5762" y="9854"/>
                      <a:pt x="6479" y="8327"/>
                    </a:cubicBezTo>
                    <a:cubicBezTo>
                      <a:pt x="6421" y="8299"/>
                      <a:pt x="6385" y="8299"/>
                      <a:pt x="6328" y="8270"/>
                    </a:cubicBezTo>
                    <a:cubicBezTo>
                      <a:pt x="6178" y="8213"/>
                      <a:pt x="5998" y="8148"/>
                      <a:pt x="5848" y="8091"/>
                    </a:cubicBezTo>
                    <a:cubicBezTo>
                      <a:pt x="5490" y="7969"/>
                      <a:pt x="5167" y="7790"/>
                      <a:pt x="4837" y="7582"/>
                    </a:cubicBezTo>
                    <a:close/>
                  </a:path>
                </a:pathLst>
              </a:custGeom>
              <a:solidFill>
                <a:srgbClr val="7FAA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5" name="Google Shape;4205;p25"/>
              <p:cNvSpPr/>
              <p:nvPr/>
            </p:nvSpPr>
            <p:spPr>
              <a:xfrm rot="8100718">
                <a:off x="613416" y="829608"/>
                <a:ext cx="265446" cy="350105"/>
              </a:xfrm>
              <a:custGeom>
                <a:avLst/>
                <a:gdLst/>
                <a:ahLst/>
                <a:cxnLst/>
                <a:rect l="l" t="t" r="r" b="b"/>
                <a:pathLst>
                  <a:path w="6271" h="8271" fill="none" extrusionOk="0">
                    <a:moveTo>
                      <a:pt x="1641" y="8270"/>
                    </a:moveTo>
                    <a:cubicBezTo>
                      <a:pt x="2716" y="6866"/>
                      <a:pt x="4328" y="5913"/>
                      <a:pt x="6091" y="5640"/>
                    </a:cubicBezTo>
                    <a:cubicBezTo>
                      <a:pt x="6271" y="5225"/>
                      <a:pt x="6091" y="4744"/>
                      <a:pt x="5884" y="4329"/>
                    </a:cubicBezTo>
                    <a:cubicBezTo>
                      <a:pt x="5848" y="4271"/>
                      <a:pt x="5819" y="4178"/>
                      <a:pt x="5762" y="4150"/>
                    </a:cubicBezTo>
                    <a:cubicBezTo>
                      <a:pt x="5669" y="4121"/>
                      <a:pt x="5554" y="4150"/>
                      <a:pt x="5461" y="4207"/>
                    </a:cubicBezTo>
                    <a:cubicBezTo>
                      <a:pt x="4207" y="4866"/>
                      <a:pt x="3282" y="5497"/>
                      <a:pt x="2121" y="6328"/>
                    </a:cubicBezTo>
                    <a:cubicBezTo>
                      <a:pt x="3103" y="4300"/>
                      <a:pt x="3913" y="2867"/>
                      <a:pt x="4809" y="688"/>
                    </a:cubicBezTo>
                    <a:cubicBezTo>
                      <a:pt x="4479" y="387"/>
                      <a:pt x="4092" y="151"/>
                      <a:pt x="3669" y="0"/>
                    </a:cubicBezTo>
                    <a:cubicBezTo>
                      <a:pt x="2745" y="1849"/>
                      <a:pt x="1999" y="3970"/>
                      <a:pt x="1254" y="5913"/>
                    </a:cubicBezTo>
                    <a:cubicBezTo>
                      <a:pt x="1519" y="4508"/>
                      <a:pt x="1612" y="2924"/>
                      <a:pt x="1727" y="1462"/>
                    </a:cubicBezTo>
                    <a:cubicBezTo>
                      <a:pt x="1132" y="1520"/>
                      <a:pt x="566" y="1641"/>
                      <a:pt x="0" y="1821"/>
                    </a:cubicBezTo>
                    <a:cubicBezTo>
                      <a:pt x="150" y="3763"/>
                      <a:pt x="265" y="5733"/>
                      <a:pt x="330" y="7675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6" name="Google Shape;4206;p25"/>
              <p:cNvSpPr/>
              <p:nvPr/>
            </p:nvSpPr>
            <p:spPr>
              <a:xfrm rot="8100718">
                <a:off x="719528" y="815919"/>
                <a:ext cx="33990" cy="98627"/>
              </a:xfrm>
              <a:custGeom>
                <a:avLst/>
                <a:gdLst/>
                <a:ahLst/>
                <a:cxnLst/>
                <a:rect l="l" t="t" r="r" b="b"/>
                <a:pathLst>
                  <a:path w="803" h="2330" fill="none" extrusionOk="0">
                    <a:moveTo>
                      <a:pt x="803" y="0"/>
                    </a:moveTo>
                    <a:cubicBezTo>
                      <a:pt x="566" y="781"/>
                      <a:pt x="330" y="1555"/>
                      <a:pt x="0" y="2329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7" name="Google Shape;4207;p25"/>
              <p:cNvSpPr/>
              <p:nvPr/>
            </p:nvSpPr>
            <p:spPr>
              <a:xfrm rot="8100718">
                <a:off x="676826" y="830781"/>
                <a:ext cx="53123" cy="97442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2302" fill="none" extrusionOk="0">
                    <a:moveTo>
                      <a:pt x="1254" y="1"/>
                    </a:moveTo>
                    <a:cubicBezTo>
                      <a:pt x="925" y="717"/>
                      <a:pt x="416" y="1613"/>
                      <a:pt x="0" y="2301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8" name="Google Shape;4208;p25"/>
              <p:cNvSpPr/>
              <p:nvPr/>
            </p:nvSpPr>
            <p:spPr>
              <a:xfrm rot="8100718">
                <a:off x="469442" y="342064"/>
                <a:ext cx="273023" cy="494193"/>
              </a:xfrm>
              <a:custGeom>
                <a:avLst/>
                <a:gdLst/>
                <a:ahLst/>
                <a:cxnLst/>
                <a:rect l="l" t="t" r="r" b="b"/>
                <a:pathLst>
                  <a:path w="6450" h="11675" fill="none" extrusionOk="0">
                    <a:moveTo>
                      <a:pt x="2265" y="11560"/>
                    </a:moveTo>
                    <a:cubicBezTo>
                      <a:pt x="2179" y="11674"/>
                      <a:pt x="2000" y="11674"/>
                      <a:pt x="1849" y="11674"/>
                    </a:cubicBezTo>
                    <a:cubicBezTo>
                      <a:pt x="1462" y="11674"/>
                      <a:pt x="1039" y="11674"/>
                      <a:pt x="681" y="11531"/>
                    </a:cubicBezTo>
                    <a:cubicBezTo>
                      <a:pt x="294" y="11380"/>
                      <a:pt x="0" y="11022"/>
                      <a:pt x="0" y="10635"/>
                    </a:cubicBezTo>
                    <a:cubicBezTo>
                      <a:pt x="0" y="10391"/>
                      <a:pt x="115" y="10184"/>
                      <a:pt x="208" y="9976"/>
                    </a:cubicBezTo>
                    <a:cubicBezTo>
                      <a:pt x="1878" y="6722"/>
                      <a:pt x="3404" y="3376"/>
                      <a:pt x="4837" y="0"/>
                    </a:cubicBezTo>
                    <a:cubicBezTo>
                      <a:pt x="5339" y="330"/>
                      <a:pt x="5877" y="566"/>
                      <a:pt x="6450" y="717"/>
                    </a:cubicBezTo>
                    <a:cubicBezTo>
                      <a:pt x="5762" y="2272"/>
                      <a:pt x="5074" y="3791"/>
                      <a:pt x="4357" y="5318"/>
                    </a:cubicBezTo>
                    <a:cubicBezTo>
                      <a:pt x="3519" y="7231"/>
                      <a:pt x="2623" y="9166"/>
                      <a:pt x="2387" y="11230"/>
                    </a:cubicBezTo>
                    <a:cubicBezTo>
                      <a:pt x="2358" y="11352"/>
                      <a:pt x="2358" y="11466"/>
                      <a:pt x="2265" y="11560"/>
                    </a:cubicBezTo>
                    <a:close/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9" name="Google Shape;4209;p25"/>
              <p:cNvSpPr/>
              <p:nvPr/>
            </p:nvSpPr>
            <p:spPr>
              <a:xfrm rot="8100718">
                <a:off x="479330" y="364795"/>
                <a:ext cx="187222" cy="471462"/>
              </a:xfrm>
              <a:custGeom>
                <a:avLst/>
                <a:gdLst/>
                <a:ahLst/>
                <a:cxnLst/>
                <a:rect l="l" t="t" r="r" b="b"/>
                <a:pathLst>
                  <a:path w="4423" h="11138" fill="none" extrusionOk="0">
                    <a:moveTo>
                      <a:pt x="4423" y="1"/>
                    </a:moveTo>
                    <a:cubicBezTo>
                      <a:pt x="3319" y="2445"/>
                      <a:pt x="2244" y="4810"/>
                      <a:pt x="1140" y="7253"/>
                    </a:cubicBezTo>
                    <a:cubicBezTo>
                      <a:pt x="603" y="8479"/>
                      <a:pt x="1" y="9790"/>
                      <a:pt x="37" y="11137"/>
                    </a:cubicBezTo>
                  </a:path>
                </a:pathLst>
              </a:custGeom>
              <a:noFill/>
              <a:ln w="3050" cap="flat" cmpd="sng">
                <a:solidFill>
                  <a:srgbClr val="28481F"/>
                </a:solidFill>
                <a:prstDash val="solid"/>
                <a:miter lim="71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4"/>
          <p:cNvSpPr txBox="1">
            <a:spLocks noGrp="1"/>
          </p:cNvSpPr>
          <p:nvPr>
            <p:ph type="body" idx="1"/>
          </p:nvPr>
        </p:nvSpPr>
        <p:spPr>
          <a:xfrm>
            <a:off x="727550" y="1152475"/>
            <a:ext cx="76917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84" name="Google Shape;384;p4"/>
          <p:cNvSpPr txBox="1">
            <a:spLocks noGrp="1"/>
          </p:cNvSpPr>
          <p:nvPr>
            <p:ph type="title"/>
          </p:nvPr>
        </p:nvSpPr>
        <p:spPr>
          <a:xfrm>
            <a:off x="727550" y="368825"/>
            <a:ext cx="7691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85" name="Google Shape;385;p4"/>
          <p:cNvSpPr/>
          <p:nvPr/>
        </p:nvSpPr>
        <p:spPr>
          <a:xfrm rot="-1701038">
            <a:off x="8745143" y="1557670"/>
            <a:ext cx="50994" cy="47586"/>
          </a:xfrm>
          <a:custGeom>
            <a:avLst/>
            <a:gdLst/>
            <a:ahLst/>
            <a:cxnLst/>
            <a:rect l="l" t="t" r="r" b="b"/>
            <a:pathLst>
              <a:path w="1900" h="1773" extrusionOk="0">
                <a:moveTo>
                  <a:pt x="899" y="0"/>
                </a:moveTo>
                <a:cubicBezTo>
                  <a:pt x="502" y="0"/>
                  <a:pt x="173" y="286"/>
                  <a:pt x="60" y="702"/>
                </a:cubicBezTo>
                <a:cubicBezTo>
                  <a:pt x="1" y="1188"/>
                  <a:pt x="310" y="1688"/>
                  <a:pt x="795" y="1747"/>
                </a:cubicBezTo>
                <a:cubicBezTo>
                  <a:pt x="857" y="1764"/>
                  <a:pt x="920" y="1772"/>
                  <a:pt x="983" y="1772"/>
                </a:cubicBezTo>
                <a:cubicBezTo>
                  <a:pt x="1358" y="1772"/>
                  <a:pt x="1740" y="1486"/>
                  <a:pt x="1840" y="1070"/>
                </a:cubicBezTo>
                <a:cubicBezTo>
                  <a:pt x="1899" y="584"/>
                  <a:pt x="1590" y="143"/>
                  <a:pt x="1104" y="25"/>
                </a:cubicBezTo>
                <a:cubicBezTo>
                  <a:pt x="1035" y="8"/>
                  <a:pt x="966" y="0"/>
                  <a:pt x="899" y="0"/>
                </a:cubicBezTo>
                <a:close/>
              </a:path>
            </a:pathLst>
          </a:custGeom>
          <a:solidFill>
            <a:srgbClr val="F7D79F"/>
          </a:solidFill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4"/>
          <p:cNvSpPr/>
          <p:nvPr/>
        </p:nvSpPr>
        <p:spPr>
          <a:xfrm rot="-1701038">
            <a:off x="8600992" y="1540104"/>
            <a:ext cx="50994" cy="47505"/>
          </a:xfrm>
          <a:custGeom>
            <a:avLst/>
            <a:gdLst/>
            <a:ahLst/>
            <a:cxnLst/>
            <a:rect l="l" t="t" r="r" b="b"/>
            <a:pathLst>
              <a:path w="1900" h="1770" extrusionOk="0">
                <a:moveTo>
                  <a:pt x="880" y="1"/>
                </a:moveTo>
                <a:cubicBezTo>
                  <a:pt x="492" y="1"/>
                  <a:pt x="171" y="284"/>
                  <a:pt x="60" y="694"/>
                </a:cubicBezTo>
                <a:cubicBezTo>
                  <a:pt x="1" y="1194"/>
                  <a:pt x="310" y="1680"/>
                  <a:pt x="795" y="1738"/>
                </a:cubicBezTo>
                <a:cubicBezTo>
                  <a:pt x="862" y="1759"/>
                  <a:pt x="931" y="1769"/>
                  <a:pt x="1000" y="1769"/>
                </a:cubicBezTo>
                <a:cubicBezTo>
                  <a:pt x="1370" y="1769"/>
                  <a:pt x="1741" y="1483"/>
                  <a:pt x="1840" y="1061"/>
                </a:cubicBezTo>
                <a:cubicBezTo>
                  <a:pt x="1899" y="576"/>
                  <a:pt x="1590" y="149"/>
                  <a:pt x="1105" y="31"/>
                </a:cubicBezTo>
                <a:cubicBezTo>
                  <a:pt x="1028" y="10"/>
                  <a:pt x="953" y="1"/>
                  <a:pt x="880" y="1"/>
                </a:cubicBezTo>
                <a:close/>
              </a:path>
            </a:pathLst>
          </a:custGeom>
          <a:solidFill>
            <a:srgbClr val="F7D79F"/>
          </a:solidFill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7" name="Google Shape;387;p4"/>
          <p:cNvGrpSpPr/>
          <p:nvPr/>
        </p:nvGrpSpPr>
        <p:grpSpPr>
          <a:xfrm rot="-2700000">
            <a:off x="-77133" y="3766649"/>
            <a:ext cx="682200" cy="644327"/>
            <a:chOff x="9113685" y="609518"/>
            <a:chExt cx="682207" cy="644333"/>
          </a:xfrm>
        </p:grpSpPr>
        <p:sp>
          <p:nvSpPr>
            <p:cNvPr id="388" name="Google Shape;388;p4"/>
            <p:cNvSpPr/>
            <p:nvPr/>
          </p:nvSpPr>
          <p:spPr>
            <a:xfrm rot="-1701038">
              <a:off x="9616969" y="611732"/>
              <a:ext cx="36367" cy="107061"/>
            </a:xfrm>
            <a:custGeom>
              <a:avLst/>
              <a:gdLst/>
              <a:ahLst/>
              <a:cxnLst/>
              <a:rect l="l" t="t" r="r" b="b"/>
              <a:pathLst>
                <a:path w="1355" h="3989" extrusionOk="0">
                  <a:moveTo>
                    <a:pt x="677" y="0"/>
                  </a:moveTo>
                  <a:cubicBezTo>
                    <a:pt x="677" y="1222"/>
                    <a:pt x="427" y="2517"/>
                    <a:pt x="0" y="3738"/>
                  </a:cubicBezTo>
                  <a:cubicBezTo>
                    <a:pt x="177" y="3797"/>
                    <a:pt x="368" y="3929"/>
                    <a:pt x="618" y="3988"/>
                  </a:cubicBezTo>
                  <a:cubicBezTo>
                    <a:pt x="986" y="3120"/>
                    <a:pt x="1222" y="2149"/>
                    <a:pt x="1281" y="1163"/>
                  </a:cubicBezTo>
                  <a:cubicBezTo>
                    <a:pt x="1354" y="677"/>
                    <a:pt x="1222" y="0"/>
                    <a:pt x="677" y="0"/>
                  </a:cubicBezTo>
                  <a:close/>
                </a:path>
              </a:pathLst>
            </a:custGeom>
            <a:solidFill>
              <a:srgbClr val="F7D79F"/>
            </a:solidFill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4"/>
            <p:cNvSpPr/>
            <p:nvPr/>
          </p:nvSpPr>
          <p:spPr>
            <a:xfrm rot="-1701038">
              <a:off x="9145320" y="834693"/>
              <a:ext cx="618937" cy="289567"/>
            </a:xfrm>
            <a:custGeom>
              <a:avLst/>
              <a:gdLst/>
              <a:ahLst/>
              <a:cxnLst/>
              <a:rect l="l" t="t" r="r" b="b"/>
              <a:pathLst>
                <a:path w="23061" h="10789" extrusionOk="0">
                  <a:moveTo>
                    <a:pt x="22162" y="0"/>
                  </a:moveTo>
                  <a:cubicBezTo>
                    <a:pt x="21734" y="0"/>
                    <a:pt x="21275" y="261"/>
                    <a:pt x="20912" y="512"/>
                  </a:cubicBezTo>
                  <a:cubicBezTo>
                    <a:pt x="19382" y="1748"/>
                    <a:pt x="17792" y="2911"/>
                    <a:pt x="16071" y="3823"/>
                  </a:cubicBezTo>
                  <a:cubicBezTo>
                    <a:pt x="11538" y="6104"/>
                    <a:pt x="6255" y="6104"/>
                    <a:pt x="1163" y="6222"/>
                  </a:cubicBezTo>
                  <a:cubicBezTo>
                    <a:pt x="677" y="6222"/>
                    <a:pt x="0" y="6398"/>
                    <a:pt x="59" y="6899"/>
                  </a:cubicBezTo>
                  <a:cubicBezTo>
                    <a:pt x="59" y="7016"/>
                    <a:pt x="133" y="7208"/>
                    <a:pt x="250" y="7325"/>
                  </a:cubicBezTo>
                  <a:cubicBezTo>
                    <a:pt x="1236" y="8856"/>
                    <a:pt x="3135" y="9651"/>
                    <a:pt x="4916" y="10151"/>
                  </a:cubicBezTo>
                  <a:cubicBezTo>
                    <a:pt x="6515" y="10562"/>
                    <a:pt x="8167" y="10788"/>
                    <a:pt x="9809" y="10788"/>
                  </a:cubicBezTo>
                  <a:cubicBezTo>
                    <a:pt x="11809" y="10788"/>
                    <a:pt x="13793" y="10453"/>
                    <a:pt x="15644" y="9710"/>
                  </a:cubicBezTo>
                  <a:cubicBezTo>
                    <a:pt x="19014" y="8311"/>
                    <a:pt x="21898" y="5486"/>
                    <a:pt x="22870" y="1983"/>
                  </a:cubicBezTo>
                  <a:cubicBezTo>
                    <a:pt x="23061" y="1321"/>
                    <a:pt x="23061" y="276"/>
                    <a:pt x="22384" y="26"/>
                  </a:cubicBezTo>
                  <a:cubicBezTo>
                    <a:pt x="22311" y="9"/>
                    <a:pt x="22237" y="0"/>
                    <a:pt x="22162" y="0"/>
                  </a:cubicBezTo>
                  <a:close/>
                </a:path>
              </a:pathLst>
            </a:custGeom>
            <a:solidFill>
              <a:srgbClr val="F7D79F"/>
            </a:solidFill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4"/>
            <p:cNvSpPr/>
            <p:nvPr/>
          </p:nvSpPr>
          <p:spPr>
            <a:xfrm rot="-1701038">
              <a:off x="9533798" y="901996"/>
              <a:ext cx="103492" cy="88059"/>
            </a:xfrm>
            <a:custGeom>
              <a:avLst/>
              <a:gdLst/>
              <a:ahLst/>
              <a:cxnLst/>
              <a:rect l="l" t="t" r="r" b="b"/>
              <a:pathLst>
                <a:path w="3856" h="3281" extrusionOk="0">
                  <a:moveTo>
                    <a:pt x="1857" y="1"/>
                  </a:moveTo>
                  <a:cubicBezTo>
                    <a:pt x="1765" y="1"/>
                    <a:pt x="1675" y="10"/>
                    <a:pt x="1590" y="30"/>
                  </a:cubicBezTo>
                  <a:cubicBezTo>
                    <a:pt x="1339" y="89"/>
                    <a:pt x="1104" y="207"/>
                    <a:pt x="854" y="325"/>
                  </a:cubicBezTo>
                  <a:cubicBezTo>
                    <a:pt x="663" y="457"/>
                    <a:pt x="486" y="634"/>
                    <a:pt x="368" y="766"/>
                  </a:cubicBezTo>
                  <a:cubicBezTo>
                    <a:pt x="0" y="1252"/>
                    <a:pt x="0" y="1929"/>
                    <a:pt x="236" y="2414"/>
                  </a:cubicBezTo>
                  <a:cubicBezTo>
                    <a:pt x="545" y="2900"/>
                    <a:pt x="1104" y="3209"/>
                    <a:pt x="1649" y="3268"/>
                  </a:cubicBezTo>
                  <a:cubicBezTo>
                    <a:pt x="1715" y="3277"/>
                    <a:pt x="1781" y="3281"/>
                    <a:pt x="1848" y="3281"/>
                  </a:cubicBezTo>
                  <a:cubicBezTo>
                    <a:pt x="2348" y="3281"/>
                    <a:pt x="2862" y="3048"/>
                    <a:pt x="3238" y="2723"/>
                  </a:cubicBezTo>
                  <a:cubicBezTo>
                    <a:pt x="3488" y="2532"/>
                    <a:pt x="3679" y="2238"/>
                    <a:pt x="3738" y="1929"/>
                  </a:cubicBezTo>
                  <a:cubicBezTo>
                    <a:pt x="3856" y="1561"/>
                    <a:pt x="3797" y="1252"/>
                    <a:pt x="3606" y="943"/>
                  </a:cubicBezTo>
                  <a:cubicBezTo>
                    <a:pt x="3488" y="884"/>
                    <a:pt x="3429" y="766"/>
                    <a:pt x="3311" y="693"/>
                  </a:cubicBezTo>
                  <a:cubicBezTo>
                    <a:pt x="3061" y="457"/>
                    <a:pt x="2870" y="266"/>
                    <a:pt x="2576" y="148"/>
                  </a:cubicBezTo>
                  <a:cubicBezTo>
                    <a:pt x="2352" y="63"/>
                    <a:pt x="2098" y="1"/>
                    <a:pt x="1857" y="1"/>
                  </a:cubicBezTo>
                  <a:close/>
                </a:path>
              </a:pathLst>
            </a:custGeom>
            <a:solidFill>
              <a:srgbClr val="F7D79F"/>
            </a:solidFill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4"/>
            <p:cNvSpPr/>
            <p:nvPr/>
          </p:nvSpPr>
          <p:spPr>
            <a:xfrm rot="-1701038">
              <a:off x="9584172" y="806286"/>
              <a:ext cx="87308" cy="82638"/>
            </a:xfrm>
            <a:custGeom>
              <a:avLst/>
              <a:gdLst/>
              <a:ahLst/>
              <a:cxnLst/>
              <a:rect l="l" t="t" r="r" b="b"/>
              <a:pathLst>
                <a:path w="3253" h="3079" extrusionOk="0">
                  <a:moveTo>
                    <a:pt x="1717" y="1"/>
                  </a:moveTo>
                  <a:cubicBezTo>
                    <a:pt x="1675" y="1"/>
                    <a:pt x="1633" y="4"/>
                    <a:pt x="1590" y="10"/>
                  </a:cubicBezTo>
                  <a:cubicBezTo>
                    <a:pt x="986" y="68"/>
                    <a:pt x="545" y="569"/>
                    <a:pt x="250" y="1054"/>
                  </a:cubicBezTo>
                  <a:cubicBezTo>
                    <a:pt x="118" y="1172"/>
                    <a:pt x="59" y="1363"/>
                    <a:pt x="0" y="1540"/>
                  </a:cubicBezTo>
                  <a:cubicBezTo>
                    <a:pt x="0" y="1790"/>
                    <a:pt x="118" y="2040"/>
                    <a:pt x="309" y="2217"/>
                  </a:cubicBezTo>
                  <a:cubicBezTo>
                    <a:pt x="650" y="2667"/>
                    <a:pt x="1092" y="3079"/>
                    <a:pt x="1646" y="3079"/>
                  </a:cubicBezTo>
                  <a:cubicBezTo>
                    <a:pt x="1690" y="3079"/>
                    <a:pt x="1735" y="3076"/>
                    <a:pt x="1781" y="3071"/>
                  </a:cubicBezTo>
                  <a:cubicBezTo>
                    <a:pt x="2384" y="3012"/>
                    <a:pt x="2826" y="2526"/>
                    <a:pt x="3061" y="2040"/>
                  </a:cubicBezTo>
                  <a:cubicBezTo>
                    <a:pt x="3194" y="1790"/>
                    <a:pt x="3253" y="1481"/>
                    <a:pt x="3253" y="1231"/>
                  </a:cubicBezTo>
                  <a:cubicBezTo>
                    <a:pt x="3194" y="937"/>
                    <a:pt x="2944" y="628"/>
                    <a:pt x="2752" y="436"/>
                  </a:cubicBezTo>
                  <a:cubicBezTo>
                    <a:pt x="2421" y="225"/>
                    <a:pt x="2090" y="1"/>
                    <a:pt x="1717" y="1"/>
                  </a:cubicBezTo>
                  <a:close/>
                </a:path>
              </a:pathLst>
            </a:custGeom>
            <a:solidFill>
              <a:srgbClr val="F7D79F"/>
            </a:solidFill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4"/>
            <p:cNvSpPr/>
            <p:nvPr/>
          </p:nvSpPr>
          <p:spPr>
            <a:xfrm rot="-1701038">
              <a:off x="9367268" y="1046090"/>
              <a:ext cx="83765" cy="89374"/>
            </a:xfrm>
            <a:custGeom>
              <a:avLst/>
              <a:gdLst/>
              <a:ahLst/>
              <a:cxnLst/>
              <a:rect l="l" t="t" r="r" b="b"/>
              <a:pathLst>
                <a:path w="3121" h="3330" extrusionOk="0">
                  <a:moveTo>
                    <a:pt x="1773" y="0"/>
                  </a:moveTo>
                  <a:cubicBezTo>
                    <a:pt x="1674" y="0"/>
                    <a:pt x="1556" y="29"/>
                    <a:pt x="1355" y="78"/>
                  </a:cubicBezTo>
                  <a:cubicBezTo>
                    <a:pt x="796" y="269"/>
                    <a:pt x="369" y="696"/>
                    <a:pt x="178" y="1240"/>
                  </a:cubicBezTo>
                  <a:cubicBezTo>
                    <a:pt x="1" y="1740"/>
                    <a:pt x="60" y="2344"/>
                    <a:pt x="428" y="2771"/>
                  </a:cubicBezTo>
                  <a:cubicBezTo>
                    <a:pt x="667" y="3112"/>
                    <a:pt x="1090" y="3330"/>
                    <a:pt x="1521" y="3330"/>
                  </a:cubicBezTo>
                  <a:cubicBezTo>
                    <a:pt x="1648" y="3330"/>
                    <a:pt x="1776" y="3311"/>
                    <a:pt x="1899" y="3271"/>
                  </a:cubicBezTo>
                  <a:cubicBezTo>
                    <a:pt x="2091" y="3212"/>
                    <a:pt x="2267" y="3139"/>
                    <a:pt x="2385" y="3021"/>
                  </a:cubicBezTo>
                  <a:cubicBezTo>
                    <a:pt x="2753" y="2712"/>
                    <a:pt x="3003" y="2285"/>
                    <a:pt x="3062" y="1799"/>
                  </a:cubicBezTo>
                  <a:cubicBezTo>
                    <a:pt x="3121" y="1299"/>
                    <a:pt x="2944" y="813"/>
                    <a:pt x="2635" y="445"/>
                  </a:cubicBezTo>
                  <a:cubicBezTo>
                    <a:pt x="2517" y="328"/>
                    <a:pt x="2385" y="269"/>
                    <a:pt x="2267" y="195"/>
                  </a:cubicBezTo>
                  <a:cubicBezTo>
                    <a:pt x="2017" y="57"/>
                    <a:pt x="1914" y="0"/>
                    <a:pt x="1773" y="0"/>
                  </a:cubicBezTo>
                  <a:close/>
                </a:path>
              </a:pathLst>
            </a:custGeom>
            <a:solidFill>
              <a:srgbClr val="F7D79F"/>
            </a:solidFill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4"/>
            <p:cNvSpPr/>
            <p:nvPr/>
          </p:nvSpPr>
          <p:spPr>
            <a:xfrm rot="-1701038">
              <a:off x="9453956" y="994031"/>
              <a:ext cx="94044" cy="89643"/>
            </a:xfrm>
            <a:custGeom>
              <a:avLst/>
              <a:gdLst/>
              <a:ahLst/>
              <a:cxnLst/>
              <a:rect l="l" t="t" r="r" b="b"/>
              <a:pathLst>
                <a:path w="3504" h="3340" extrusionOk="0">
                  <a:moveTo>
                    <a:pt x="1960" y="1"/>
                  </a:moveTo>
                  <a:cubicBezTo>
                    <a:pt x="1502" y="1"/>
                    <a:pt x="1013" y="181"/>
                    <a:pt x="678" y="470"/>
                  </a:cubicBezTo>
                  <a:cubicBezTo>
                    <a:pt x="251" y="896"/>
                    <a:pt x="1" y="1514"/>
                    <a:pt x="119" y="2059"/>
                  </a:cubicBezTo>
                  <a:cubicBezTo>
                    <a:pt x="192" y="2677"/>
                    <a:pt x="678" y="3163"/>
                    <a:pt x="1222" y="3295"/>
                  </a:cubicBezTo>
                  <a:cubicBezTo>
                    <a:pt x="1347" y="3325"/>
                    <a:pt x="1458" y="3339"/>
                    <a:pt x="1559" y="3339"/>
                  </a:cubicBezTo>
                  <a:cubicBezTo>
                    <a:pt x="1660" y="3339"/>
                    <a:pt x="1752" y="3325"/>
                    <a:pt x="1840" y="3295"/>
                  </a:cubicBezTo>
                  <a:cubicBezTo>
                    <a:pt x="2400" y="3222"/>
                    <a:pt x="2826" y="2927"/>
                    <a:pt x="3136" y="2486"/>
                  </a:cubicBezTo>
                  <a:cubicBezTo>
                    <a:pt x="3430" y="2059"/>
                    <a:pt x="3503" y="1514"/>
                    <a:pt x="3371" y="1014"/>
                  </a:cubicBezTo>
                  <a:cubicBezTo>
                    <a:pt x="3371" y="896"/>
                    <a:pt x="3312" y="720"/>
                    <a:pt x="3194" y="587"/>
                  </a:cubicBezTo>
                  <a:cubicBezTo>
                    <a:pt x="2885" y="161"/>
                    <a:pt x="2885" y="102"/>
                    <a:pt x="2326" y="43"/>
                  </a:cubicBezTo>
                  <a:cubicBezTo>
                    <a:pt x="2209" y="14"/>
                    <a:pt x="2086" y="1"/>
                    <a:pt x="1960" y="1"/>
                  </a:cubicBezTo>
                  <a:close/>
                </a:path>
              </a:pathLst>
            </a:custGeom>
            <a:solidFill>
              <a:srgbClr val="F7D79F"/>
            </a:solidFill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4"/>
            <p:cNvSpPr/>
            <p:nvPr/>
          </p:nvSpPr>
          <p:spPr>
            <a:xfrm rot="-1701038">
              <a:off x="9281675" y="1095546"/>
              <a:ext cx="77431" cy="70694"/>
            </a:xfrm>
            <a:custGeom>
              <a:avLst/>
              <a:gdLst/>
              <a:ahLst/>
              <a:cxnLst/>
              <a:rect l="l" t="t" r="r" b="b"/>
              <a:pathLst>
                <a:path w="2885" h="2634" extrusionOk="0">
                  <a:moveTo>
                    <a:pt x="1629" y="1"/>
                  </a:moveTo>
                  <a:cubicBezTo>
                    <a:pt x="1115" y="1"/>
                    <a:pt x="598" y="244"/>
                    <a:pt x="309" y="661"/>
                  </a:cubicBezTo>
                  <a:cubicBezTo>
                    <a:pt x="133" y="838"/>
                    <a:pt x="74" y="1088"/>
                    <a:pt x="74" y="1338"/>
                  </a:cubicBezTo>
                  <a:cubicBezTo>
                    <a:pt x="0" y="1706"/>
                    <a:pt x="192" y="2074"/>
                    <a:pt x="501" y="2310"/>
                  </a:cubicBezTo>
                  <a:cubicBezTo>
                    <a:pt x="696" y="2517"/>
                    <a:pt x="1033" y="2634"/>
                    <a:pt x="1353" y="2634"/>
                  </a:cubicBezTo>
                  <a:cubicBezTo>
                    <a:pt x="1418" y="2634"/>
                    <a:pt x="1483" y="2629"/>
                    <a:pt x="1546" y="2619"/>
                  </a:cubicBezTo>
                  <a:cubicBezTo>
                    <a:pt x="1781" y="2619"/>
                    <a:pt x="2031" y="2560"/>
                    <a:pt x="2208" y="2442"/>
                  </a:cubicBezTo>
                  <a:cubicBezTo>
                    <a:pt x="2399" y="2251"/>
                    <a:pt x="2517" y="2074"/>
                    <a:pt x="2649" y="1883"/>
                  </a:cubicBezTo>
                  <a:cubicBezTo>
                    <a:pt x="2826" y="1397"/>
                    <a:pt x="2885" y="912"/>
                    <a:pt x="2649" y="470"/>
                  </a:cubicBezTo>
                  <a:cubicBezTo>
                    <a:pt x="2576" y="352"/>
                    <a:pt x="2458" y="235"/>
                    <a:pt x="2340" y="176"/>
                  </a:cubicBezTo>
                  <a:cubicBezTo>
                    <a:pt x="2121" y="57"/>
                    <a:pt x="1875" y="1"/>
                    <a:pt x="1629" y="1"/>
                  </a:cubicBezTo>
                  <a:close/>
                </a:path>
              </a:pathLst>
            </a:custGeom>
            <a:solidFill>
              <a:srgbClr val="F7D79F"/>
            </a:solidFill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5" name="Google Shape;395;p4"/>
          <p:cNvSpPr/>
          <p:nvPr/>
        </p:nvSpPr>
        <p:spPr>
          <a:xfrm rot="-1701038">
            <a:off x="8673864" y="-74082"/>
            <a:ext cx="768646" cy="827504"/>
          </a:xfrm>
          <a:custGeom>
            <a:avLst/>
            <a:gdLst/>
            <a:ahLst/>
            <a:cxnLst/>
            <a:rect l="l" t="t" r="r" b="b"/>
            <a:pathLst>
              <a:path w="28639" h="30832" extrusionOk="0">
                <a:moveTo>
                  <a:pt x="24456" y="1"/>
                </a:moveTo>
                <a:cubicBezTo>
                  <a:pt x="22905" y="1"/>
                  <a:pt x="21288" y="883"/>
                  <a:pt x="20236" y="2104"/>
                </a:cubicBezTo>
                <a:cubicBezTo>
                  <a:pt x="18764" y="3767"/>
                  <a:pt x="17969" y="5915"/>
                  <a:pt x="16748" y="7814"/>
                </a:cubicBezTo>
                <a:cubicBezTo>
                  <a:pt x="15394" y="10021"/>
                  <a:pt x="13437" y="11861"/>
                  <a:pt x="11229" y="13141"/>
                </a:cubicBezTo>
                <a:cubicBezTo>
                  <a:pt x="7844" y="15054"/>
                  <a:pt x="3680" y="15908"/>
                  <a:pt x="1531" y="19101"/>
                </a:cubicBezTo>
                <a:cubicBezTo>
                  <a:pt x="118" y="21117"/>
                  <a:pt x="0" y="24002"/>
                  <a:pt x="1222" y="26209"/>
                </a:cubicBezTo>
                <a:cubicBezTo>
                  <a:pt x="2662" y="28898"/>
                  <a:pt x="6276" y="30832"/>
                  <a:pt x="9442" y="30832"/>
                </a:cubicBezTo>
                <a:cubicBezTo>
                  <a:pt x="9672" y="30832"/>
                  <a:pt x="9901" y="30822"/>
                  <a:pt x="10125" y="30801"/>
                </a:cubicBezTo>
                <a:cubicBezTo>
                  <a:pt x="13437" y="30506"/>
                  <a:pt x="16439" y="28726"/>
                  <a:pt x="18955" y="26577"/>
                </a:cubicBezTo>
                <a:cubicBezTo>
                  <a:pt x="24533" y="21735"/>
                  <a:pt x="27785" y="14127"/>
                  <a:pt x="28447" y="6828"/>
                </a:cubicBezTo>
                <a:cubicBezTo>
                  <a:pt x="28639" y="4444"/>
                  <a:pt x="28330" y="1559"/>
                  <a:pt x="26240" y="455"/>
                </a:cubicBezTo>
                <a:cubicBezTo>
                  <a:pt x="25682" y="141"/>
                  <a:pt x="25074" y="1"/>
                  <a:pt x="24456" y="1"/>
                </a:cubicBezTo>
                <a:close/>
              </a:path>
            </a:pathLst>
          </a:custGeom>
          <a:solidFill>
            <a:srgbClr val="F7D79F"/>
          </a:solidFill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4"/>
          <p:cNvSpPr/>
          <p:nvPr/>
        </p:nvSpPr>
        <p:spPr>
          <a:xfrm rot="-1701038">
            <a:off x="8939275" y="-180353"/>
            <a:ext cx="368126" cy="231783"/>
          </a:xfrm>
          <a:custGeom>
            <a:avLst/>
            <a:gdLst/>
            <a:ahLst/>
            <a:cxnLst/>
            <a:rect l="l" t="t" r="r" b="b"/>
            <a:pathLst>
              <a:path w="13716" h="8636" extrusionOk="0">
                <a:moveTo>
                  <a:pt x="7918" y="0"/>
                </a:moveTo>
                <a:cubicBezTo>
                  <a:pt x="7073" y="0"/>
                  <a:pt x="6216" y="164"/>
                  <a:pt x="5446" y="470"/>
                </a:cubicBezTo>
                <a:cubicBezTo>
                  <a:pt x="3371" y="1265"/>
                  <a:pt x="1767" y="2869"/>
                  <a:pt x="60" y="4341"/>
                </a:cubicBezTo>
                <a:cubicBezTo>
                  <a:pt x="1" y="4459"/>
                  <a:pt x="1" y="4650"/>
                  <a:pt x="119" y="4709"/>
                </a:cubicBezTo>
                <a:cubicBezTo>
                  <a:pt x="760" y="4902"/>
                  <a:pt x="1437" y="5008"/>
                  <a:pt x="2113" y="5008"/>
                </a:cubicBezTo>
                <a:cubicBezTo>
                  <a:pt x="2925" y="5008"/>
                  <a:pt x="3735" y="4855"/>
                  <a:pt x="4475" y="4517"/>
                </a:cubicBezTo>
                <a:cubicBezTo>
                  <a:pt x="4490" y="4510"/>
                  <a:pt x="4506" y="4506"/>
                  <a:pt x="4523" y="4506"/>
                </a:cubicBezTo>
                <a:cubicBezTo>
                  <a:pt x="4637" y="4506"/>
                  <a:pt x="4774" y="4665"/>
                  <a:pt x="4710" y="4768"/>
                </a:cubicBezTo>
                <a:cubicBezTo>
                  <a:pt x="4475" y="5621"/>
                  <a:pt x="4107" y="6489"/>
                  <a:pt x="3606" y="7284"/>
                </a:cubicBezTo>
                <a:cubicBezTo>
                  <a:pt x="3503" y="7438"/>
                  <a:pt x="3637" y="7604"/>
                  <a:pt x="3790" y="7604"/>
                </a:cubicBezTo>
                <a:cubicBezTo>
                  <a:pt x="3812" y="7604"/>
                  <a:pt x="3834" y="7601"/>
                  <a:pt x="3857" y="7593"/>
                </a:cubicBezTo>
                <a:cubicBezTo>
                  <a:pt x="5328" y="6857"/>
                  <a:pt x="6623" y="5812"/>
                  <a:pt x="7653" y="4576"/>
                </a:cubicBezTo>
                <a:cubicBezTo>
                  <a:pt x="7681" y="4532"/>
                  <a:pt x="7723" y="4513"/>
                  <a:pt x="7768" y="4513"/>
                </a:cubicBezTo>
                <a:cubicBezTo>
                  <a:pt x="7843" y="4513"/>
                  <a:pt x="7926" y="4567"/>
                  <a:pt x="7962" y="4650"/>
                </a:cubicBezTo>
                <a:cubicBezTo>
                  <a:pt x="8581" y="5989"/>
                  <a:pt x="8522" y="7652"/>
                  <a:pt x="9493" y="8564"/>
                </a:cubicBezTo>
                <a:cubicBezTo>
                  <a:pt x="9543" y="8614"/>
                  <a:pt x="9599" y="8635"/>
                  <a:pt x="9653" y="8635"/>
                </a:cubicBezTo>
                <a:cubicBezTo>
                  <a:pt x="9742" y="8635"/>
                  <a:pt x="9824" y="8579"/>
                  <a:pt x="9861" y="8506"/>
                </a:cubicBezTo>
                <a:lnTo>
                  <a:pt x="10479" y="5312"/>
                </a:lnTo>
                <a:cubicBezTo>
                  <a:pt x="10513" y="5209"/>
                  <a:pt x="10612" y="5147"/>
                  <a:pt x="10700" y="5147"/>
                </a:cubicBezTo>
                <a:cubicBezTo>
                  <a:pt x="10764" y="5147"/>
                  <a:pt x="10822" y="5179"/>
                  <a:pt x="10847" y="5253"/>
                </a:cubicBezTo>
                <a:cubicBezTo>
                  <a:pt x="11465" y="6121"/>
                  <a:pt x="12377" y="6784"/>
                  <a:pt x="13422" y="7034"/>
                </a:cubicBezTo>
                <a:cubicBezTo>
                  <a:pt x="13438" y="7042"/>
                  <a:pt x="13455" y="7045"/>
                  <a:pt x="13472" y="7045"/>
                </a:cubicBezTo>
                <a:cubicBezTo>
                  <a:pt x="13585" y="7045"/>
                  <a:pt x="13716" y="6891"/>
                  <a:pt x="13614" y="6725"/>
                </a:cubicBezTo>
                <a:cubicBezTo>
                  <a:pt x="12745" y="5194"/>
                  <a:pt x="12804" y="3178"/>
                  <a:pt x="11774" y="1707"/>
                </a:cubicBezTo>
                <a:cubicBezTo>
                  <a:pt x="10905" y="526"/>
                  <a:pt x="9431" y="0"/>
                  <a:pt x="7918" y="0"/>
                </a:cubicBezTo>
                <a:close/>
              </a:path>
            </a:pathLst>
          </a:custGeom>
          <a:solidFill>
            <a:srgbClr val="F7D79F"/>
          </a:solidFill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4"/>
          <p:cNvSpPr/>
          <p:nvPr/>
        </p:nvSpPr>
        <p:spPr>
          <a:xfrm rot="-1701038">
            <a:off x="9064769" y="-331204"/>
            <a:ext cx="158029" cy="136692"/>
          </a:xfrm>
          <a:custGeom>
            <a:avLst/>
            <a:gdLst/>
            <a:ahLst/>
            <a:cxnLst/>
            <a:rect l="l" t="t" r="r" b="b"/>
            <a:pathLst>
              <a:path w="5888" h="5093" extrusionOk="0">
                <a:moveTo>
                  <a:pt x="4960" y="1"/>
                </a:moveTo>
                <a:cubicBezTo>
                  <a:pt x="4901" y="1"/>
                  <a:pt x="4843" y="1"/>
                  <a:pt x="4710" y="60"/>
                </a:cubicBezTo>
                <a:cubicBezTo>
                  <a:pt x="2503" y="854"/>
                  <a:pt x="737" y="2767"/>
                  <a:pt x="1" y="5034"/>
                </a:cubicBezTo>
                <a:cubicBezTo>
                  <a:pt x="190" y="5003"/>
                  <a:pt x="395" y="4969"/>
                  <a:pt x="591" y="4969"/>
                </a:cubicBezTo>
                <a:cubicBezTo>
                  <a:pt x="777" y="4969"/>
                  <a:pt x="955" y="5000"/>
                  <a:pt x="1105" y="5093"/>
                </a:cubicBezTo>
                <a:cubicBezTo>
                  <a:pt x="1958" y="3135"/>
                  <a:pt x="3857" y="1840"/>
                  <a:pt x="5887" y="1296"/>
                </a:cubicBezTo>
                <a:cubicBezTo>
                  <a:pt x="5637" y="928"/>
                  <a:pt x="5328" y="560"/>
                  <a:pt x="5078" y="118"/>
                </a:cubicBezTo>
                <a:cubicBezTo>
                  <a:pt x="5078" y="60"/>
                  <a:pt x="5019" y="60"/>
                  <a:pt x="4960" y="1"/>
                </a:cubicBezTo>
                <a:close/>
              </a:path>
            </a:pathLst>
          </a:custGeom>
          <a:solidFill>
            <a:srgbClr val="F7D79F"/>
          </a:solidFill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4"/>
          <p:cNvSpPr/>
          <p:nvPr/>
        </p:nvSpPr>
        <p:spPr>
          <a:xfrm rot="-1701038">
            <a:off x="8822450" y="499232"/>
            <a:ext cx="138275" cy="169650"/>
          </a:xfrm>
          <a:custGeom>
            <a:avLst/>
            <a:gdLst/>
            <a:ahLst/>
            <a:cxnLst/>
            <a:rect l="l" t="t" r="r" b="b"/>
            <a:pathLst>
              <a:path w="5152" h="6321" extrusionOk="0">
                <a:moveTo>
                  <a:pt x="4180" y="0"/>
                </a:moveTo>
                <a:cubicBezTo>
                  <a:pt x="3871" y="0"/>
                  <a:pt x="3562" y="118"/>
                  <a:pt x="3312" y="236"/>
                </a:cubicBezTo>
                <a:cubicBezTo>
                  <a:pt x="1664" y="1045"/>
                  <a:pt x="442" y="2635"/>
                  <a:pt x="74" y="4415"/>
                </a:cubicBezTo>
                <a:cubicBezTo>
                  <a:pt x="1" y="4842"/>
                  <a:pt x="1" y="5269"/>
                  <a:pt x="192" y="5637"/>
                </a:cubicBezTo>
                <a:cubicBezTo>
                  <a:pt x="300" y="6028"/>
                  <a:pt x="668" y="6321"/>
                  <a:pt x="1070" y="6321"/>
                </a:cubicBezTo>
                <a:cubicBezTo>
                  <a:pt x="1105" y="6321"/>
                  <a:pt x="1142" y="6319"/>
                  <a:pt x="1178" y="6314"/>
                </a:cubicBezTo>
                <a:cubicBezTo>
                  <a:pt x="1664" y="6196"/>
                  <a:pt x="1914" y="5637"/>
                  <a:pt x="2090" y="5210"/>
                </a:cubicBezTo>
                <a:cubicBezTo>
                  <a:pt x="2400" y="4474"/>
                  <a:pt x="2767" y="3797"/>
                  <a:pt x="3253" y="3179"/>
                </a:cubicBezTo>
                <a:cubicBezTo>
                  <a:pt x="3812" y="2576"/>
                  <a:pt x="4548" y="2149"/>
                  <a:pt x="4916" y="1413"/>
                </a:cubicBezTo>
                <a:cubicBezTo>
                  <a:pt x="5093" y="1104"/>
                  <a:pt x="5152" y="736"/>
                  <a:pt x="4975" y="427"/>
                </a:cubicBezTo>
                <a:cubicBezTo>
                  <a:pt x="4857" y="118"/>
                  <a:pt x="4489" y="0"/>
                  <a:pt x="4180" y="0"/>
                </a:cubicBezTo>
                <a:close/>
              </a:path>
            </a:pathLst>
          </a:custGeom>
          <a:solidFill>
            <a:srgbClr val="F7D79F"/>
          </a:solidFill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9" name="Google Shape;399;p4"/>
          <p:cNvGrpSpPr/>
          <p:nvPr/>
        </p:nvGrpSpPr>
        <p:grpSpPr>
          <a:xfrm rot="-1700699">
            <a:off x="8264892" y="8651"/>
            <a:ext cx="711058" cy="1616763"/>
            <a:chOff x="7600489" y="227536"/>
            <a:chExt cx="852945" cy="1939378"/>
          </a:xfrm>
        </p:grpSpPr>
        <p:sp>
          <p:nvSpPr>
            <p:cNvPr id="400" name="Google Shape;400;p4"/>
            <p:cNvSpPr/>
            <p:nvPr/>
          </p:nvSpPr>
          <p:spPr>
            <a:xfrm>
              <a:off x="7660981" y="246627"/>
              <a:ext cx="792453" cy="1920286"/>
            </a:xfrm>
            <a:custGeom>
              <a:avLst/>
              <a:gdLst/>
              <a:ahLst/>
              <a:cxnLst/>
              <a:rect l="l" t="t" r="r" b="b"/>
              <a:pathLst>
                <a:path w="26608" h="64477" extrusionOk="0">
                  <a:moveTo>
                    <a:pt x="9334" y="1"/>
                  </a:moveTo>
                  <a:cubicBezTo>
                    <a:pt x="8185" y="1"/>
                    <a:pt x="7065" y="172"/>
                    <a:pt x="5946" y="464"/>
                  </a:cubicBezTo>
                  <a:cubicBezTo>
                    <a:pt x="7108" y="7027"/>
                    <a:pt x="9139" y="13826"/>
                    <a:pt x="10920" y="20272"/>
                  </a:cubicBezTo>
                  <a:cubicBezTo>
                    <a:pt x="10846" y="20154"/>
                    <a:pt x="10788" y="20022"/>
                    <a:pt x="10729" y="19904"/>
                  </a:cubicBezTo>
                  <a:cubicBezTo>
                    <a:pt x="10611" y="19595"/>
                    <a:pt x="10479" y="19227"/>
                    <a:pt x="10361" y="18918"/>
                  </a:cubicBezTo>
                  <a:lnTo>
                    <a:pt x="10361" y="18918"/>
                  </a:lnTo>
                  <a:lnTo>
                    <a:pt x="10611" y="19713"/>
                  </a:lnTo>
                  <a:cubicBezTo>
                    <a:pt x="8639" y="15798"/>
                    <a:pt x="6137" y="11692"/>
                    <a:pt x="3738" y="7881"/>
                  </a:cubicBezTo>
                  <a:cubicBezTo>
                    <a:pt x="2326" y="9176"/>
                    <a:pt x="1104" y="10589"/>
                    <a:pt x="0" y="12119"/>
                  </a:cubicBezTo>
                  <a:cubicBezTo>
                    <a:pt x="4047" y="16902"/>
                    <a:pt x="8036" y="21744"/>
                    <a:pt x="11891" y="26644"/>
                  </a:cubicBezTo>
                  <a:lnTo>
                    <a:pt x="14776" y="26041"/>
                  </a:lnTo>
                  <a:lnTo>
                    <a:pt x="16365" y="25673"/>
                  </a:lnTo>
                  <a:lnTo>
                    <a:pt x="16365" y="25673"/>
                  </a:lnTo>
                  <a:cubicBezTo>
                    <a:pt x="15821" y="25850"/>
                    <a:pt x="15335" y="25967"/>
                    <a:pt x="14776" y="26159"/>
                  </a:cubicBezTo>
                  <a:cubicBezTo>
                    <a:pt x="13613" y="26409"/>
                    <a:pt x="12451" y="26644"/>
                    <a:pt x="11214" y="26777"/>
                  </a:cubicBezTo>
                  <a:cubicBezTo>
                    <a:pt x="13981" y="38182"/>
                    <a:pt x="16306" y="49646"/>
                    <a:pt x="18205" y="61228"/>
                  </a:cubicBezTo>
                  <a:cubicBezTo>
                    <a:pt x="18337" y="61964"/>
                    <a:pt x="18455" y="62699"/>
                    <a:pt x="18882" y="63318"/>
                  </a:cubicBezTo>
                  <a:cubicBezTo>
                    <a:pt x="19438" y="64107"/>
                    <a:pt x="20414" y="64477"/>
                    <a:pt x="21417" y="64477"/>
                  </a:cubicBezTo>
                  <a:cubicBezTo>
                    <a:pt x="21741" y="64477"/>
                    <a:pt x="22068" y="64438"/>
                    <a:pt x="22384" y="64362"/>
                  </a:cubicBezTo>
                  <a:cubicBezTo>
                    <a:pt x="23606" y="64053"/>
                    <a:pt x="24650" y="63259"/>
                    <a:pt x="25695" y="62523"/>
                  </a:cubicBezTo>
                  <a:cubicBezTo>
                    <a:pt x="26063" y="62214"/>
                    <a:pt x="26490" y="61905"/>
                    <a:pt x="26549" y="61419"/>
                  </a:cubicBezTo>
                  <a:cubicBezTo>
                    <a:pt x="26608" y="61051"/>
                    <a:pt x="26372" y="60683"/>
                    <a:pt x="26181" y="60315"/>
                  </a:cubicBezTo>
                  <a:cubicBezTo>
                    <a:pt x="22929" y="54488"/>
                    <a:pt x="21516" y="47865"/>
                    <a:pt x="20118" y="41361"/>
                  </a:cubicBezTo>
                  <a:cubicBezTo>
                    <a:pt x="19014" y="36092"/>
                    <a:pt x="17910" y="30824"/>
                    <a:pt x="16807" y="25540"/>
                  </a:cubicBezTo>
                  <a:cubicBezTo>
                    <a:pt x="16674" y="25540"/>
                    <a:pt x="16556" y="25599"/>
                    <a:pt x="16365" y="25673"/>
                  </a:cubicBezTo>
                  <a:cubicBezTo>
                    <a:pt x="16556" y="20022"/>
                    <a:pt x="18882" y="14444"/>
                    <a:pt x="22929" y="10456"/>
                  </a:cubicBezTo>
                  <a:cubicBezTo>
                    <a:pt x="22561" y="8984"/>
                    <a:pt x="21148" y="8131"/>
                    <a:pt x="19868" y="7395"/>
                  </a:cubicBezTo>
                  <a:cubicBezTo>
                    <a:pt x="19709" y="7297"/>
                    <a:pt x="19519" y="7189"/>
                    <a:pt x="19316" y="7189"/>
                  </a:cubicBezTo>
                  <a:cubicBezTo>
                    <a:pt x="19275" y="7189"/>
                    <a:pt x="19233" y="7194"/>
                    <a:pt x="19191" y="7204"/>
                  </a:cubicBezTo>
                  <a:cubicBezTo>
                    <a:pt x="18882" y="7277"/>
                    <a:pt x="18705" y="7572"/>
                    <a:pt x="18573" y="7881"/>
                  </a:cubicBezTo>
                  <a:cubicBezTo>
                    <a:pt x="16615" y="11987"/>
                    <a:pt x="15394" y="15371"/>
                    <a:pt x="13981" y="19713"/>
                  </a:cubicBezTo>
                  <a:cubicBezTo>
                    <a:pt x="13922" y="19051"/>
                    <a:pt x="13790" y="18432"/>
                    <a:pt x="13672" y="17814"/>
                  </a:cubicBezTo>
                  <a:cubicBezTo>
                    <a:pt x="12568" y="11619"/>
                    <a:pt x="11832" y="6718"/>
                    <a:pt x="10243" y="37"/>
                  </a:cubicBezTo>
                  <a:cubicBezTo>
                    <a:pt x="9938" y="12"/>
                    <a:pt x="9635" y="1"/>
                    <a:pt x="9334" y="1"/>
                  </a:cubicBezTo>
                  <a:close/>
                </a:path>
              </a:pathLst>
            </a:custGeom>
            <a:solidFill>
              <a:srgbClr val="7FA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4"/>
            <p:cNvSpPr/>
            <p:nvPr/>
          </p:nvSpPr>
          <p:spPr>
            <a:xfrm>
              <a:off x="7600489" y="227536"/>
              <a:ext cx="683330" cy="796414"/>
            </a:xfrm>
            <a:custGeom>
              <a:avLst/>
              <a:gdLst/>
              <a:ahLst/>
              <a:cxnLst/>
              <a:rect l="l" t="t" r="r" b="b"/>
              <a:pathLst>
                <a:path w="22944" h="26741" fill="none" extrusionOk="0">
                  <a:moveTo>
                    <a:pt x="16380" y="25755"/>
                  </a:moveTo>
                  <a:cubicBezTo>
                    <a:pt x="16557" y="20118"/>
                    <a:pt x="18955" y="14541"/>
                    <a:pt x="22943" y="10553"/>
                  </a:cubicBezTo>
                  <a:cubicBezTo>
                    <a:pt x="22634" y="9081"/>
                    <a:pt x="21163" y="8213"/>
                    <a:pt x="19868" y="7477"/>
                  </a:cubicBezTo>
                  <a:cubicBezTo>
                    <a:pt x="19691" y="7359"/>
                    <a:pt x="19441" y="7241"/>
                    <a:pt x="19206" y="7300"/>
                  </a:cubicBezTo>
                  <a:cubicBezTo>
                    <a:pt x="18896" y="7359"/>
                    <a:pt x="18705" y="7668"/>
                    <a:pt x="18587" y="7977"/>
                  </a:cubicBezTo>
                  <a:cubicBezTo>
                    <a:pt x="16630" y="12083"/>
                    <a:pt x="15394" y="15512"/>
                    <a:pt x="13981" y="19809"/>
                  </a:cubicBezTo>
                  <a:cubicBezTo>
                    <a:pt x="12701" y="12701"/>
                    <a:pt x="12024" y="7477"/>
                    <a:pt x="10243" y="119"/>
                  </a:cubicBezTo>
                  <a:cubicBezTo>
                    <a:pt x="8830" y="1"/>
                    <a:pt x="7359" y="119"/>
                    <a:pt x="5961" y="560"/>
                  </a:cubicBezTo>
                  <a:cubicBezTo>
                    <a:pt x="7123" y="7109"/>
                    <a:pt x="9139" y="13923"/>
                    <a:pt x="10920" y="20354"/>
                  </a:cubicBezTo>
                  <a:cubicBezTo>
                    <a:pt x="8904" y="16248"/>
                    <a:pt x="6255" y="11965"/>
                    <a:pt x="3753" y="7977"/>
                  </a:cubicBezTo>
                  <a:cubicBezTo>
                    <a:pt x="2340" y="9258"/>
                    <a:pt x="1104" y="10670"/>
                    <a:pt x="0" y="12201"/>
                  </a:cubicBezTo>
                  <a:cubicBezTo>
                    <a:pt x="4048" y="16984"/>
                    <a:pt x="8036" y="21825"/>
                    <a:pt x="11965" y="26741"/>
                  </a:cubicBezTo>
                </a:path>
              </a:pathLst>
            </a:custGeom>
            <a:noFill/>
            <a:ln w="6250" cap="flat" cmpd="sng">
              <a:solidFill>
                <a:srgbClr val="28481F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4"/>
            <p:cNvSpPr/>
            <p:nvPr/>
          </p:nvSpPr>
          <p:spPr>
            <a:xfrm>
              <a:off x="7941130" y="864319"/>
              <a:ext cx="58486" cy="183355"/>
            </a:xfrm>
            <a:custGeom>
              <a:avLst/>
              <a:gdLst/>
              <a:ahLst/>
              <a:cxnLst/>
              <a:rect l="l" t="t" r="r" b="b"/>
              <a:pathLst>
                <a:path w="2385" h="7477" fill="none" extrusionOk="0">
                  <a:moveTo>
                    <a:pt x="1" y="1"/>
                  </a:moveTo>
                  <a:cubicBezTo>
                    <a:pt x="913" y="2443"/>
                    <a:pt x="1708" y="4960"/>
                    <a:pt x="2385" y="7477"/>
                  </a:cubicBezTo>
                </a:path>
              </a:pathLst>
            </a:custGeom>
            <a:noFill/>
            <a:ln w="6250" cap="flat" cmpd="sng">
              <a:solidFill>
                <a:srgbClr val="28481F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4"/>
            <p:cNvSpPr/>
            <p:nvPr/>
          </p:nvSpPr>
          <p:spPr>
            <a:xfrm>
              <a:off x="8008117" y="760959"/>
              <a:ext cx="32910" cy="248118"/>
            </a:xfrm>
            <a:custGeom>
              <a:avLst/>
              <a:gdLst/>
              <a:ahLst/>
              <a:cxnLst/>
              <a:rect l="l" t="t" r="r" b="b"/>
              <a:pathLst>
                <a:path w="1105" h="8331" fill="none" extrusionOk="0">
                  <a:moveTo>
                    <a:pt x="1" y="1"/>
                  </a:moveTo>
                  <a:cubicBezTo>
                    <a:pt x="486" y="2517"/>
                    <a:pt x="913" y="5755"/>
                    <a:pt x="1105" y="8330"/>
                  </a:cubicBezTo>
                </a:path>
              </a:pathLst>
            </a:custGeom>
            <a:noFill/>
            <a:ln w="6250" cap="flat" cmpd="sng">
              <a:solidFill>
                <a:srgbClr val="28481F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4"/>
            <p:cNvSpPr/>
            <p:nvPr/>
          </p:nvSpPr>
          <p:spPr>
            <a:xfrm>
              <a:off x="7934937" y="991067"/>
              <a:ext cx="458472" cy="1165032"/>
            </a:xfrm>
            <a:custGeom>
              <a:avLst/>
              <a:gdLst/>
              <a:ahLst/>
              <a:cxnLst/>
              <a:rect l="l" t="t" r="r" b="b"/>
              <a:pathLst>
                <a:path w="15394" h="39118" fill="none" extrusionOk="0">
                  <a:moveTo>
                    <a:pt x="15335" y="35865"/>
                  </a:moveTo>
                  <a:cubicBezTo>
                    <a:pt x="15261" y="36365"/>
                    <a:pt x="14834" y="36660"/>
                    <a:pt x="14466" y="36910"/>
                  </a:cubicBezTo>
                  <a:cubicBezTo>
                    <a:pt x="13422" y="37704"/>
                    <a:pt x="12391" y="38499"/>
                    <a:pt x="11155" y="38808"/>
                  </a:cubicBezTo>
                  <a:cubicBezTo>
                    <a:pt x="9875" y="39117"/>
                    <a:pt x="8403" y="38808"/>
                    <a:pt x="7667" y="37763"/>
                  </a:cubicBezTo>
                  <a:cubicBezTo>
                    <a:pt x="7241" y="37160"/>
                    <a:pt x="7108" y="36424"/>
                    <a:pt x="6991" y="35688"/>
                  </a:cubicBezTo>
                  <a:cubicBezTo>
                    <a:pt x="5092" y="24092"/>
                    <a:pt x="2752" y="12569"/>
                    <a:pt x="0" y="1222"/>
                  </a:cubicBezTo>
                  <a:cubicBezTo>
                    <a:pt x="1899" y="1046"/>
                    <a:pt x="3797" y="604"/>
                    <a:pt x="5578" y="1"/>
                  </a:cubicBezTo>
                  <a:cubicBezTo>
                    <a:pt x="6681" y="5269"/>
                    <a:pt x="7785" y="10538"/>
                    <a:pt x="8948" y="15821"/>
                  </a:cubicBezTo>
                  <a:cubicBezTo>
                    <a:pt x="10302" y="22311"/>
                    <a:pt x="11714" y="28933"/>
                    <a:pt x="15026" y="34761"/>
                  </a:cubicBezTo>
                  <a:cubicBezTo>
                    <a:pt x="15202" y="35129"/>
                    <a:pt x="15394" y="35497"/>
                    <a:pt x="15335" y="35865"/>
                  </a:cubicBezTo>
                  <a:close/>
                </a:path>
              </a:pathLst>
            </a:custGeom>
            <a:noFill/>
            <a:ln w="6250" cap="flat" cmpd="sng">
              <a:solidFill>
                <a:srgbClr val="28481F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4"/>
            <p:cNvSpPr/>
            <p:nvPr/>
          </p:nvSpPr>
          <p:spPr>
            <a:xfrm>
              <a:off x="8073880" y="998096"/>
              <a:ext cx="293685" cy="1103203"/>
            </a:xfrm>
            <a:custGeom>
              <a:avLst/>
              <a:gdLst/>
              <a:ahLst/>
              <a:cxnLst/>
              <a:rect l="l" t="t" r="r" b="b"/>
              <a:pathLst>
                <a:path w="9861" h="37042" fill="none" extrusionOk="0">
                  <a:moveTo>
                    <a:pt x="0" y="0"/>
                  </a:moveTo>
                  <a:cubicBezTo>
                    <a:pt x="1840" y="8462"/>
                    <a:pt x="3547" y="16498"/>
                    <a:pt x="5328" y="24901"/>
                  </a:cubicBezTo>
                  <a:cubicBezTo>
                    <a:pt x="6181" y="29198"/>
                    <a:pt x="7167" y="33613"/>
                    <a:pt x="9860" y="37042"/>
                  </a:cubicBezTo>
                </a:path>
              </a:pathLst>
            </a:custGeom>
            <a:noFill/>
            <a:ln w="6250" cap="flat" cmpd="sng">
              <a:solidFill>
                <a:srgbClr val="28481F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4"/>
            <p:cNvSpPr/>
            <p:nvPr/>
          </p:nvSpPr>
          <p:spPr>
            <a:xfrm>
              <a:off x="8174253" y="1635822"/>
              <a:ext cx="61828" cy="290201"/>
            </a:xfrm>
            <a:custGeom>
              <a:avLst/>
              <a:gdLst/>
              <a:ahLst/>
              <a:cxnLst/>
              <a:rect l="l" t="t" r="r" b="b"/>
              <a:pathLst>
                <a:path w="2076" h="9744" fill="none" extrusionOk="0">
                  <a:moveTo>
                    <a:pt x="0" y="1"/>
                  </a:moveTo>
                  <a:cubicBezTo>
                    <a:pt x="545" y="3238"/>
                    <a:pt x="1222" y="6491"/>
                    <a:pt x="2075" y="9743"/>
                  </a:cubicBezTo>
                </a:path>
              </a:pathLst>
            </a:custGeom>
            <a:noFill/>
            <a:ln w="6250" cap="flat" cmpd="sng">
              <a:solidFill>
                <a:srgbClr val="28481F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7" name="Google Shape;407;p4"/>
          <p:cNvSpPr/>
          <p:nvPr/>
        </p:nvSpPr>
        <p:spPr>
          <a:xfrm rot="-1701038">
            <a:off x="8238360" y="-23908"/>
            <a:ext cx="82181" cy="76492"/>
          </a:xfrm>
          <a:custGeom>
            <a:avLst/>
            <a:gdLst/>
            <a:ahLst/>
            <a:cxnLst/>
            <a:rect l="l" t="t" r="r" b="b"/>
            <a:pathLst>
              <a:path w="3062" h="2850" extrusionOk="0">
                <a:moveTo>
                  <a:pt x="1455" y="0"/>
                </a:moveTo>
                <a:cubicBezTo>
                  <a:pt x="1180" y="0"/>
                  <a:pt x="907" y="63"/>
                  <a:pt x="677" y="181"/>
                </a:cubicBezTo>
                <a:cubicBezTo>
                  <a:pt x="559" y="299"/>
                  <a:pt x="427" y="358"/>
                  <a:pt x="309" y="490"/>
                </a:cubicBezTo>
                <a:cubicBezTo>
                  <a:pt x="0" y="917"/>
                  <a:pt x="59" y="1520"/>
                  <a:pt x="250" y="2080"/>
                </a:cubicBezTo>
                <a:cubicBezTo>
                  <a:pt x="309" y="2197"/>
                  <a:pt x="368" y="2389"/>
                  <a:pt x="486" y="2506"/>
                </a:cubicBezTo>
                <a:cubicBezTo>
                  <a:pt x="618" y="2624"/>
                  <a:pt x="854" y="2698"/>
                  <a:pt x="1045" y="2756"/>
                </a:cubicBezTo>
                <a:cubicBezTo>
                  <a:pt x="1304" y="2792"/>
                  <a:pt x="1585" y="2850"/>
                  <a:pt x="1849" y="2850"/>
                </a:cubicBezTo>
                <a:cubicBezTo>
                  <a:pt x="2018" y="2850"/>
                  <a:pt x="2181" y="2826"/>
                  <a:pt x="2325" y="2756"/>
                </a:cubicBezTo>
                <a:cubicBezTo>
                  <a:pt x="2693" y="2565"/>
                  <a:pt x="2943" y="2138"/>
                  <a:pt x="3002" y="1770"/>
                </a:cubicBezTo>
                <a:cubicBezTo>
                  <a:pt x="3061" y="1152"/>
                  <a:pt x="2767" y="549"/>
                  <a:pt x="2325" y="240"/>
                </a:cubicBezTo>
                <a:cubicBezTo>
                  <a:pt x="2070" y="77"/>
                  <a:pt x="1761" y="0"/>
                  <a:pt x="1455" y="0"/>
                </a:cubicBezTo>
                <a:close/>
              </a:path>
            </a:pathLst>
          </a:custGeom>
          <a:solidFill>
            <a:srgbClr val="F7D79F"/>
          </a:solidFill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4"/>
          <p:cNvSpPr/>
          <p:nvPr/>
        </p:nvSpPr>
        <p:spPr>
          <a:xfrm rot="-1701038">
            <a:off x="7827991" y="231275"/>
            <a:ext cx="82584" cy="76304"/>
          </a:xfrm>
          <a:custGeom>
            <a:avLst/>
            <a:gdLst/>
            <a:ahLst/>
            <a:cxnLst/>
            <a:rect l="l" t="t" r="r" b="b"/>
            <a:pathLst>
              <a:path w="3077" h="2843" extrusionOk="0">
                <a:moveTo>
                  <a:pt x="1503" y="1"/>
                </a:moveTo>
                <a:cubicBezTo>
                  <a:pt x="1211" y="1"/>
                  <a:pt x="920" y="78"/>
                  <a:pt x="677" y="233"/>
                </a:cubicBezTo>
                <a:cubicBezTo>
                  <a:pt x="560" y="292"/>
                  <a:pt x="427" y="350"/>
                  <a:pt x="368" y="483"/>
                </a:cubicBezTo>
                <a:cubicBezTo>
                  <a:pt x="0" y="910"/>
                  <a:pt x="133" y="1513"/>
                  <a:pt x="309" y="2072"/>
                </a:cubicBezTo>
                <a:cubicBezTo>
                  <a:pt x="309" y="2249"/>
                  <a:pt x="368" y="2381"/>
                  <a:pt x="501" y="2499"/>
                </a:cubicBezTo>
                <a:cubicBezTo>
                  <a:pt x="618" y="2617"/>
                  <a:pt x="869" y="2690"/>
                  <a:pt x="1045" y="2749"/>
                </a:cubicBezTo>
                <a:cubicBezTo>
                  <a:pt x="1304" y="2785"/>
                  <a:pt x="1591" y="2842"/>
                  <a:pt x="1858" y="2842"/>
                </a:cubicBezTo>
                <a:cubicBezTo>
                  <a:pt x="2031" y="2842"/>
                  <a:pt x="2196" y="2819"/>
                  <a:pt x="2340" y="2749"/>
                </a:cubicBezTo>
                <a:cubicBezTo>
                  <a:pt x="2708" y="2558"/>
                  <a:pt x="2944" y="2190"/>
                  <a:pt x="3002" y="1763"/>
                </a:cubicBezTo>
                <a:cubicBezTo>
                  <a:pt x="3076" y="1219"/>
                  <a:pt x="2826" y="601"/>
                  <a:pt x="2340" y="233"/>
                </a:cubicBezTo>
                <a:cubicBezTo>
                  <a:pt x="2090" y="78"/>
                  <a:pt x="1796" y="1"/>
                  <a:pt x="1503" y="1"/>
                </a:cubicBezTo>
                <a:close/>
              </a:path>
            </a:pathLst>
          </a:custGeom>
          <a:solidFill>
            <a:srgbClr val="F7D79F"/>
          </a:solidFill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4"/>
          <p:cNvSpPr/>
          <p:nvPr/>
        </p:nvSpPr>
        <p:spPr>
          <a:xfrm rot="-1701038">
            <a:off x="8474725" y="-183710"/>
            <a:ext cx="386725" cy="376822"/>
          </a:xfrm>
          <a:custGeom>
            <a:avLst/>
            <a:gdLst/>
            <a:ahLst/>
            <a:cxnLst/>
            <a:rect l="l" t="t" r="r" b="b"/>
            <a:pathLst>
              <a:path w="14409" h="14040" extrusionOk="0">
                <a:moveTo>
                  <a:pt x="5923" y="1"/>
                </a:moveTo>
                <a:cubicBezTo>
                  <a:pt x="5294" y="1"/>
                  <a:pt x="4681" y="103"/>
                  <a:pt x="4107" y="379"/>
                </a:cubicBezTo>
                <a:cubicBezTo>
                  <a:pt x="3547" y="688"/>
                  <a:pt x="3121" y="1115"/>
                  <a:pt x="2694" y="1541"/>
                </a:cubicBezTo>
                <a:cubicBezTo>
                  <a:pt x="118" y="4543"/>
                  <a:pt x="1" y="9385"/>
                  <a:pt x="2444" y="12520"/>
                </a:cubicBezTo>
                <a:cubicBezTo>
                  <a:pt x="2753" y="12947"/>
                  <a:pt x="3179" y="13314"/>
                  <a:pt x="3621" y="13623"/>
                </a:cubicBezTo>
                <a:cubicBezTo>
                  <a:pt x="4131" y="13916"/>
                  <a:pt x="4685" y="14039"/>
                  <a:pt x="5251" y="14039"/>
                </a:cubicBezTo>
                <a:cubicBezTo>
                  <a:pt x="6448" y="14039"/>
                  <a:pt x="7699" y="13488"/>
                  <a:pt x="8698" y="12829"/>
                </a:cubicBezTo>
                <a:cubicBezTo>
                  <a:pt x="10420" y="11666"/>
                  <a:pt x="11833" y="10195"/>
                  <a:pt x="13054" y="8532"/>
                </a:cubicBezTo>
                <a:cubicBezTo>
                  <a:pt x="13613" y="7678"/>
                  <a:pt x="14158" y="6751"/>
                  <a:pt x="14290" y="5706"/>
                </a:cubicBezTo>
                <a:cubicBezTo>
                  <a:pt x="14408" y="4911"/>
                  <a:pt x="14217" y="4117"/>
                  <a:pt x="13849" y="3440"/>
                </a:cubicBezTo>
                <a:cubicBezTo>
                  <a:pt x="12878" y="1600"/>
                  <a:pt x="10670" y="997"/>
                  <a:pt x="8698" y="438"/>
                </a:cubicBezTo>
                <a:cubicBezTo>
                  <a:pt x="7790" y="219"/>
                  <a:pt x="6840" y="1"/>
                  <a:pt x="5923" y="1"/>
                </a:cubicBezTo>
                <a:close/>
              </a:path>
            </a:pathLst>
          </a:custGeom>
          <a:solidFill>
            <a:srgbClr val="F7D79F"/>
          </a:solidFill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4"/>
          <p:cNvSpPr/>
          <p:nvPr/>
        </p:nvSpPr>
        <p:spPr>
          <a:xfrm rot="-1701038">
            <a:off x="8547382" y="-249053"/>
            <a:ext cx="221987" cy="159586"/>
          </a:xfrm>
          <a:custGeom>
            <a:avLst/>
            <a:gdLst/>
            <a:ahLst/>
            <a:cxnLst/>
            <a:rect l="l" t="t" r="r" b="b"/>
            <a:pathLst>
              <a:path w="8271" h="5946" extrusionOk="0">
                <a:moveTo>
                  <a:pt x="736" y="0"/>
                </a:moveTo>
                <a:lnTo>
                  <a:pt x="736" y="0"/>
                </a:lnTo>
                <a:cubicBezTo>
                  <a:pt x="854" y="854"/>
                  <a:pt x="1398" y="1590"/>
                  <a:pt x="2075" y="2149"/>
                </a:cubicBezTo>
                <a:cubicBezTo>
                  <a:pt x="1472" y="2517"/>
                  <a:pt x="736" y="2693"/>
                  <a:pt x="0" y="2752"/>
                </a:cubicBezTo>
                <a:cubicBezTo>
                  <a:pt x="549" y="3194"/>
                  <a:pt x="1235" y="3419"/>
                  <a:pt x="1907" y="3419"/>
                </a:cubicBezTo>
                <a:cubicBezTo>
                  <a:pt x="2352" y="3419"/>
                  <a:pt x="2792" y="3320"/>
                  <a:pt x="3179" y="3120"/>
                </a:cubicBezTo>
                <a:lnTo>
                  <a:pt x="3179" y="3120"/>
                </a:lnTo>
                <a:cubicBezTo>
                  <a:pt x="2870" y="3738"/>
                  <a:pt x="2384" y="4297"/>
                  <a:pt x="1840" y="4783"/>
                </a:cubicBezTo>
                <a:cubicBezTo>
                  <a:pt x="2944" y="4783"/>
                  <a:pt x="3974" y="4297"/>
                  <a:pt x="4710" y="3488"/>
                </a:cubicBezTo>
                <a:cubicBezTo>
                  <a:pt x="4842" y="4356"/>
                  <a:pt x="5210" y="5210"/>
                  <a:pt x="5755" y="5946"/>
                </a:cubicBezTo>
                <a:cubicBezTo>
                  <a:pt x="6005" y="5210"/>
                  <a:pt x="6005" y="4415"/>
                  <a:pt x="5887" y="3679"/>
                </a:cubicBezTo>
                <a:lnTo>
                  <a:pt x="5887" y="3679"/>
                </a:lnTo>
                <a:cubicBezTo>
                  <a:pt x="6309" y="3989"/>
                  <a:pt x="6838" y="4155"/>
                  <a:pt x="7372" y="4155"/>
                </a:cubicBezTo>
                <a:cubicBezTo>
                  <a:pt x="7676" y="4155"/>
                  <a:pt x="7982" y="4101"/>
                  <a:pt x="8271" y="3988"/>
                </a:cubicBezTo>
                <a:cubicBezTo>
                  <a:pt x="7417" y="3797"/>
                  <a:pt x="6682" y="3429"/>
                  <a:pt x="6005" y="2944"/>
                </a:cubicBezTo>
                <a:cubicBezTo>
                  <a:pt x="6490" y="2752"/>
                  <a:pt x="6991" y="2458"/>
                  <a:pt x="7285" y="2016"/>
                </a:cubicBezTo>
                <a:lnTo>
                  <a:pt x="7285" y="2016"/>
                </a:lnTo>
                <a:cubicBezTo>
                  <a:pt x="6907" y="2076"/>
                  <a:pt x="6525" y="2105"/>
                  <a:pt x="6141" y="2105"/>
                </a:cubicBezTo>
                <a:cubicBezTo>
                  <a:pt x="4164" y="2105"/>
                  <a:pt x="2166" y="1332"/>
                  <a:pt x="736" y="0"/>
                </a:cubicBezTo>
                <a:close/>
              </a:path>
            </a:pathLst>
          </a:custGeom>
          <a:solidFill>
            <a:srgbClr val="F7D79F"/>
          </a:solidFill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4"/>
          <p:cNvSpPr/>
          <p:nvPr/>
        </p:nvSpPr>
        <p:spPr>
          <a:xfrm rot="-1701038">
            <a:off x="8608640" y="-278882"/>
            <a:ext cx="39507" cy="104753"/>
          </a:xfrm>
          <a:custGeom>
            <a:avLst/>
            <a:gdLst/>
            <a:ahLst/>
            <a:cxnLst/>
            <a:rect l="l" t="t" r="r" b="b"/>
            <a:pathLst>
              <a:path w="1472" h="3903" extrusionOk="0">
                <a:moveTo>
                  <a:pt x="722" y="0"/>
                </a:moveTo>
                <a:cubicBezTo>
                  <a:pt x="609" y="0"/>
                  <a:pt x="488" y="13"/>
                  <a:pt x="368" y="32"/>
                </a:cubicBezTo>
                <a:cubicBezTo>
                  <a:pt x="545" y="768"/>
                  <a:pt x="545" y="1563"/>
                  <a:pt x="427" y="2299"/>
                </a:cubicBezTo>
                <a:cubicBezTo>
                  <a:pt x="368" y="2740"/>
                  <a:pt x="250" y="3226"/>
                  <a:pt x="0" y="3594"/>
                </a:cubicBezTo>
                <a:cubicBezTo>
                  <a:pt x="250" y="3711"/>
                  <a:pt x="427" y="3770"/>
                  <a:pt x="677" y="3903"/>
                </a:cubicBezTo>
                <a:cubicBezTo>
                  <a:pt x="986" y="2917"/>
                  <a:pt x="1222" y="1931"/>
                  <a:pt x="1413" y="959"/>
                </a:cubicBezTo>
                <a:cubicBezTo>
                  <a:pt x="1413" y="709"/>
                  <a:pt x="1472" y="400"/>
                  <a:pt x="1281" y="224"/>
                </a:cubicBezTo>
                <a:cubicBezTo>
                  <a:pt x="1162" y="55"/>
                  <a:pt x="956" y="0"/>
                  <a:pt x="722" y="0"/>
                </a:cubicBezTo>
                <a:close/>
              </a:path>
            </a:pathLst>
          </a:custGeom>
          <a:solidFill>
            <a:srgbClr val="F7D79F"/>
          </a:solidFill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4"/>
          <p:cNvSpPr/>
          <p:nvPr/>
        </p:nvSpPr>
        <p:spPr>
          <a:xfrm rot="-1701038">
            <a:off x="8553032" y="-24372"/>
            <a:ext cx="16238" cy="26088"/>
          </a:xfrm>
          <a:custGeom>
            <a:avLst/>
            <a:gdLst/>
            <a:ahLst/>
            <a:cxnLst/>
            <a:rect l="l" t="t" r="r" b="b"/>
            <a:pathLst>
              <a:path w="605" h="972" extrusionOk="0">
                <a:moveTo>
                  <a:pt x="604" y="1"/>
                </a:moveTo>
                <a:lnTo>
                  <a:pt x="604" y="1"/>
                </a:lnTo>
                <a:cubicBezTo>
                  <a:pt x="428" y="118"/>
                  <a:pt x="236" y="251"/>
                  <a:pt x="177" y="427"/>
                </a:cubicBezTo>
                <a:cubicBezTo>
                  <a:pt x="118" y="486"/>
                  <a:pt x="60" y="619"/>
                  <a:pt x="1" y="678"/>
                </a:cubicBezTo>
                <a:cubicBezTo>
                  <a:pt x="1" y="737"/>
                  <a:pt x="1" y="854"/>
                  <a:pt x="118" y="928"/>
                </a:cubicBezTo>
                <a:cubicBezTo>
                  <a:pt x="148" y="957"/>
                  <a:pt x="196" y="972"/>
                  <a:pt x="251" y="972"/>
                </a:cubicBezTo>
                <a:cubicBezTo>
                  <a:pt x="306" y="972"/>
                  <a:pt x="369" y="957"/>
                  <a:pt x="428" y="928"/>
                </a:cubicBezTo>
                <a:cubicBezTo>
                  <a:pt x="486" y="795"/>
                  <a:pt x="545" y="678"/>
                  <a:pt x="545" y="560"/>
                </a:cubicBezTo>
                <a:cubicBezTo>
                  <a:pt x="604" y="369"/>
                  <a:pt x="604" y="192"/>
                  <a:pt x="604" y="1"/>
                </a:cubicBezTo>
                <a:close/>
              </a:path>
            </a:pathLst>
          </a:custGeom>
          <a:solidFill>
            <a:srgbClr val="F7D79F"/>
          </a:solidFill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4"/>
          <p:cNvSpPr/>
          <p:nvPr/>
        </p:nvSpPr>
        <p:spPr>
          <a:xfrm rot="-1701038">
            <a:off x="8599819" y="-7324"/>
            <a:ext cx="13044" cy="28074"/>
          </a:xfrm>
          <a:custGeom>
            <a:avLst/>
            <a:gdLst/>
            <a:ahLst/>
            <a:cxnLst/>
            <a:rect l="l" t="t" r="r" b="b"/>
            <a:pathLst>
              <a:path w="486" h="1046" extrusionOk="0">
                <a:moveTo>
                  <a:pt x="427" y="1"/>
                </a:moveTo>
                <a:cubicBezTo>
                  <a:pt x="309" y="177"/>
                  <a:pt x="192" y="369"/>
                  <a:pt x="59" y="486"/>
                </a:cubicBezTo>
                <a:cubicBezTo>
                  <a:pt x="59" y="545"/>
                  <a:pt x="0" y="604"/>
                  <a:pt x="0" y="736"/>
                </a:cubicBezTo>
                <a:lnTo>
                  <a:pt x="0" y="854"/>
                </a:lnTo>
                <a:cubicBezTo>
                  <a:pt x="0" y="913"/>
                  <a:pt x="59" y="972"/>
                  <a:pt x="59" y="1045"/>
                </a:cubicBezTo>
                <a:cubicBezTo>
                  <a:pt x="118" y="1045"/>
                  <a:pt x="250" y="1045"/>
                  <a:pt x="309" y="972"/>
                </a:cubicBezTo>
                <a:cubicBezTo>
                  <a:pt x="368" y="972"/>
                  <a:pt x="427" y="854"/>
                  <a:pt x="427" y="795"/>
                </a:cubicBezTo>
                <a:cubicBezTo>
                  <a:pt x="427" y="736"/>
                  <a:pt x="486" y="678"/>
                  <a:pt x="486" y="604"/>
                </a:cubicBezTo>
                <a:cubicBezTo>
                  <a:pt x="486" y="427"/>
                  <a:pt x="486" y="236"/>
                  <a:pt x="427" y="1"/>
                </a:cubicBezTo>
                <a:close/>
              </a:path>
            </a:pathLst>
          </a:custGeom>
          <a:solidFill>
            <a:srgbClr val="F7D79F"/>
          </a:solidFill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4"/>
          <p:cNvSpPr/>
          <p:nvPr/>
        </p:nvSpPr>
        <p:spPr>
          <a:xfrm rot="-1701038">
            <a:off x="8653482" y="20124"/>
            <a:ext cx="11487" cy="26088"/>
          </a:xfrm>
          <a:custGeom>
            <a:avLst/>
            <a:gdLst/>
            <a:ahLst/>
            <a:cxnLst/>
            <a:rect l="l" t="t" r="r" b="b"/>
            <a:pathLst>
              <a:path w="428" h="972" extrusionOk="0">
                <a:moveTo>
                  <a:pt x="368" y="0"/>
                </a:moveTo>
                <a:cubicBezTo>
                  <a:pt x="177" y="177"/>
                  <a:pt x="59" y="427"/>
                  <a:pt x="0" y="736"/>
                </a:cubicBezTo>
                <a:cubicBezTo>
                  <a:pt x="0" y="795"/>
                  <a:pt x="0" y="913"/>
                  <a:pt x="59" y="971"/>
                </a:cubicBezTo>
                <a:cubicBezTo>
                  <a:pt x="118" y="971"/>
                  <a:pt x="236" y="971"/>
                  <a:pt x="236" y="913"/>
                </a:cubicBezTo>
                <a:cubicBezTo>
                  <a:pt x="295" y="854"/>
                  <a:pt x="368" y="795"/>
                  <a:pt x="368" y="736"/>
                </a:cubicBezTo>
                <a:cubicBezTo>
                  <a:pt x="427" y="486"/>
                  <a:pt x="427" y="236"/>
                  <a:pt x="368" y="0"/>
                </a:cubicBezTo>
                <a:close/>
              </a:path>
            </a:pathLst>
          </a:custGeom>
          <a:solidFill>
            <a:srgbClr val="F7D79F"/>
          </a:solidFill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4"/>
          <p:cNvSpPr/>
          <p:nvPr/>
        </p:nvSpPr>
        <p:spPr>
          <a:xfrm rot="-1701038">
            <a:off x="8674516" y="-23610"/>
            <a:ext cx="13071" cy="24826"/>
          </a:xfrm>
          <a:custGeom>
            <a:avLst/>
            <a:gdLst/>
            <a:ahLst/>
            <a:cxnLst/>
            <a:rect l="l" t="t" r="r" b="b"/>
            <a:pathLst>
              <a:path w="487" h="925" extrusionOk="0">
                <a:moveTo>
                  <a:pt x="428" y="0"/>
                </a:moveTo>
                <a:cubicBezTo>
                  <a:pt x="295" y="118"/>
                  <a:pt x="236" y="250"/>
                  <a:pt x="178" y="368"/>
                </a:cubicBezTo>
                <a:cubicBezTo>
                  <a:pt x="60" y="486"/>
                  <a:pt x="1" y="618"/>
                  <a:pt x="1" y="795"/>
                </a:cubicBezTo>
                <a:cubicBezTo>
                  <a:pt x="38" y="868"/>
                  <a:pt x="120" y="924"/>
                  <a:pt x="209" y="924"/>
                </a:cubicBezTo>
                <a:cubicBezTo>
                  <a:pt x="263" y="924"/>
                  <a:pt x="319" y="904"/>
                  <a:pt x="369" y="854"/>
                </a:cubicBezTo>
                <a:cubicBezTo>
                  <a:pt x="487" y="795"/>
                  <a:pt x="487" y="677"/>
                  <a:pt x="428" y="486"/>
                </a:cubicBezTo>
                <a:lnTo>
                  <a:pt x="428" y="0"/>
                </a:lnTo>
                <a:close/>
              </a:path>
            </a:pathLst>
          </a:custGeom>
          <a:solidFill>
            <a:srgbClr val="F7D79F"/>
          </a:solidFill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4"/>
          <p:cNvSpPr/>
          <p:nvPr/>
        </p:nvSpPr>
        <p:spPr>
          <a:xfrm rot="-1701038">
            <a:off x="8716892" y="2156"/>
            <a:ext cx="13044" cy="27161"/>
          </a:xfrm>
          <a:custGeom>
            <a:avLst/>
            <a:gdLst/>
            <a:ahLst/>
            <a:cxnLst/>
            <a:rect l="l" t="t" r="r" b="b"/>
            <a:pathLst>
              <a:path w="486" h="1012" extrusionOk="0">
                <a:moveTo>
                  <a:pt x="368" y="1"/>
                </a:moveTo>
                <a:lnTo>
                  <a:pt x="368" y="60"/>
                </a:lnTo>
                <a:cubicBezTo>
                  <a:pt x="251" y="192"/>
                  <a:pt x="118" y="251"/>
                  <a:pt x="59" y="427"/>
                </a:cubicBezTo>
                <a:cubicBezTo>
                  <a:pt x="0" y="560"/>
                  <a:pt x="0" y="736"/>
                  <a:pt x="59" y="928"/>
                </a:cubicBezTo>
                <a:cubicBezTo>
                  <a:pt x="101" y="969"/>
                  <a:pt x="150" y="1011"/>
                  <a:pt x="196" y="1011"/>
                </a:cubicBezTo>
                <a:cubicBezTo>
                  <a:pt x="215" y="1011"/>
                  <a:pt x="233" y="1004"/>
                  <a:pt x="251" y="987"/>
                </a:cubicBezTo>
                <a:cubicBezTo>
                  <a:pt x="309" y="987"/>
                  <a:pt x="368" y="987"/>
                  <a:pt x="368" y="928"/>
                </a:cubicBezTo>
                <a:cubicBezTo>
                  <a:pt x="486" y="795"/>
                  <a:pt x="486" y="619"/>
                  <a:pt x="486" y="427"/>
                </a:cubicBezTo>
                <a:cubicBezTo>
                  <a:pt x="427" y="310"/>
                  <a:pt x="427" y="192"/>
                  <a:pt x="427" y="60"/>
                </a:cubicBezTo>
                <a:cubicBezTo>
                  <a:pt x="427" y="60"/>
                  <a:pt x="427" y="1"/>
                  <a:pt x="368" y="1"/>
                </a:cubicBezTo>
                <a:close/>
              </a:path>
            </a:pathLst>
          </a:custGeom>
          <a:solidFill>
            <a:srgbClr val="F7D79F"/>
          </a:solidFill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4"/>
          <p:cNvSpPr/>
          <p:nvPr/>
        </p:nvSpPr>
        <p:spPr>
          <a:xfrm rot="-1701038">
            <a:off x="8704703" y="57365"/>
            <a:ext cx="13446" cy="24531"/>
          </a:xfrm>
          <a:custGeom>
            <a:avLst/>
            <a:gdLst/>
            <a:ahLst/>
            <a:cxnLst/>
            <a:rect l="l" t="t" r="r" b="b"/>
            <a:pathLst>
              <a:path w="501" h="914" extrusionOk="0">
                <a:moveTo>
                  <a:pt x="442" y="1"/>
                </a:moveTo>
                <a:cubicBezTo>
                  <a:pt x="309" y="118"/>
                  <a:pt x="192" y="236"/>
                  <a:pt x="133" y="369"/>
                </a:cubicBezTo>
                <a:cubicBezTo>
                  <a:pt x="74" y="486"/>
                  <a:pt x="0" y="663"/>
                  <a:pt x="133" y="795"/>
                </a:cubicBezTo>
                <a:cubicBezTo>
                  <a:pt x="133" y="854"/>
                  <a:pt x="192" y="854"/>
                  <a:pt x="251" y="913"/>
                </a:cubicBezTo>
                <a:lnTo>
                  <a:pt x="309" y="913"/>
                </a:lnTo>
                <a:cubicBezTo>
                  <a:pt x="368" y="913"/>
                  <a:pt x="368" y="854"/>
                  <a:pt x="442" y="854"/>
                </a:cubicBezTo>
                <a:cubicBezTo>
                  <a:pt x="501" y="737"/>
                  <a:pt x="501" y="604"/>
                  <a:pt x="501" y="486"/>
                </a:cubicBezTo>
                <a:cubicBezTo>
                  <a:pt x="501" y="369"/>
                  <a:pt x="442" y="177"/>
                  <a:pt x="442" y="1"/>
                </a:cubicBezTo>
                <a:close/>
              </a:path>
            </a:pathLst>
          </a:custGeom>
          <a:solidFill>
            <a:srgbClr val="F7D79F"/>
          </a:solidFill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4"/>
          <p:cNvSpPr/>
          <p:nvPr/>
        </p:nvSpPr>
        <p:spPr>
          <a:xfrm rot="-1701038">
            <a:off x="8634260" y="72858"/>
            <a:ext cx="13446" cy="23538"/>
          </a:xfrm>
          <a:custGeom>
            <a:avLst/>
            <a:gdLst/>
            <a:ahLst/>
            <a:cxnLst/>
            <a:rect l="l" t="t" r="r" b="b"/>
            <a:pathLst>
              <a:path w="501" h="877" extrusionOk="0">
                <a:moveTo>
                  <a:pt x="368" y="1"/>
                </a:moveTo>
                <a:cubicBezTo>
                  <a:pt x="309" y="119"/>
                  <a:pt x="191" y="178"/>
                  <a:pt x="132" y="295"/>
                </a:cubicBezTo>
                <a:cubicBezTo>
                  <a:pt x="74" y="428"/>
                  <a:pt x="0" y="545"/>
                  <a:pt x="0" y="663"/>
                </a:cubicBezTo>
                <a:cubicBezTo>
                  <a:pt x="56" y="807"/>
                  <a:pt x="169" y="876"/>
                  <a:pt x="247" y="876"/>
                </a:cubicBezTo>
                <a:cubicBezTo>
                  <a:pt x="273" y="876"/>
                  <a:pt x="295" y="869"/>
                  <a:pt x="309" y="854"/>
                </a:cubicBezTo>
                <a:cubicBezTo>
                  <a:pt x="442" y="796"/>
                  <a:pt x="442" y="737"/>
                  <a:pt x="442" y="604"/>
                </a:cubicBezTo>
                <a:cubicBezTo>
                  <a:pt x="500" y="487"/>
                  <a:pt x="442" y="295"/>
                  <a:pt x="442" y="119"/>
                </a:cubicBezTo>
                <a:cubicBezTo>
                  <a:pt x="442" y="60"/>
                  <a:pt x="442" y="1"/>
                  <a:pt x="368" y="1"/>
                </a:cubicBezTo>
                <a:close/>
              </a:path>
            </a:pathLst>
          </a:custGeom>
          <a:solidFill>
            <a:srgbClr val="F7D79F"/>
          </a:solidFill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4"/>
          <p:cNvSpPr/>
          <p:nvPr/>
        </p:nvSpPr>
        <p:spPr>
          <a:xfrm rot="-1701038">
            <a:off x="8740655" y="-38305"/>
            <a:ext cx="11487" cy="23592"/>
          </a:xfrm>
          <a:custGeom>
            <a:avLst/>
            <a:gdLst/>
            <a:ahLst/>
            <a:cxnLst/>
            <a:rect l="l" t="t" r="r" b="b"/>
            <a:pathLst>
              <a:path w="428" h="879" extrusionOk="0">
                <a:moveTo>
                  <a:pt x="428" y="0"/>
                </a:moveTo>
                <a:cubicBezTo>
                  <a:pt x="369" y="59"/>
                  <a:pt x="251" y="177"/>
                  <a:pt x="192" y="236"/>
                </a:cubicBezTo>
                <a:cubicBezTo>
                  <a:pt x="133" y="368"/>
                  <a:pt x="1" y="486"/>
                  <a:pt x="1" y="677"/>
                </a:cubicBezTo>
                <a:cubicBezTo>
                  <a:pt x="60" y="736"/>
                  <a:pt x="60" y="795"/>
                  <a:pt x="133" y="854"/>
                </a:cubicBezTo>
                <a:cubicBezTo>
                  <a:pt x="168" y="871"/>
                  <a:pt x="197" y="878"/>
                  <a:pt x="223" y="878"/>
                </a:cubicBezTo>
                <a:cubicBezTo>
                  <a:pt x="286" y="878"/>
                  <a:pt x="327" y="837"/>
                  <a:pt x="369" y="795"/>
                </a:cubicBezTo>
                <a:cubicBezTo>
                  <a:pt x="428" y="677"/>
                  <a:pt x="428" y="604"/>
                  <a:pt x="428" y="486"/>
                </a:cubicBezTo>
                <a:lnTo>
                  <a:pt x="428" y="0"/>
                </a:lnTo>
                <a:close/>
              </a:path>
            </a:pathLst>
          </a:custGeom>
          <a:solidFill>
            <a:srgbClr val="F7D79F"/>
          </a:solidFill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4"/>
          <p:cNvSpPr/>
          <p:nvPr/>
        </p:nvSpPr>
        <p:spPr>
          <a:xfrm rot="-1701038">
            <a:off x="8541040" y="33673"/>
            <a:ext cx="13071" cy="26088"/>
          </a:xfrm>
          <a:custGeom>
            <a:avLst/>
            <a:gdLst/>
            <a:ahLst/>
            <a:cxnLst/>
            <a:rect l="l" t="t" r="r" b="b"/>
            <a:pathLst>
              <a:path w="487" h="972" extrusionOk="0">
                <a:moveTo>
                  <a:pt x="428" y="1"/>
                </a:moveTo>
                <a:cubicBezTo>
                  <a:pt x="310" y="118"/>
                  <a:pt x="251" y="177"/>
                  <a:pt x="178" y="295"/>
                </a:cubicBezTo>
                <a:cubicBezTo>
                  <a:pt x="60" y="427"/>
                  <a:pt x="1" y="663"/>
                  <a:pt x="60" y="854"/>
                </a:cubicBezTo>
                <a:cubicBezTo>
                  <a:pt x="119" y="854"/>
                  <a:pt x="119" y="913"/>
                  <a:pt x="178" y="913"/>
                </a:cubicBezTo>
                <a:lnTo>
                  <a:pt x="251" y="972"/>
                </a:lnTo>
                <a:cubicBezTo>
                  <a:pt x="310" y="972"/>
                  <a:pt x="310" y="972"/>
                  <a:pt x="369" y="913"/>
                </a:cubicBezTo>
                <a:cubicBezTo>
                  <a:pt x="487" y="854"/>
                  <a:pt x="487" y="663"/>
                  <a:pt x="428" y="545"/>
                </a:cubicBezTo>
                <a:lnTo>
                  <a:pt x="428" y="1"/>
                </a:lnTo>
                <a:close/>
              </a:path>
            </a:pathLst>
          </a:custGeom>
          <a:solidFill>
            <a:srgbClr val="F7D79F"/>
          </a:solidFill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4"/>
          <p:cNvSpPr/>
          <p:nvPr/>
        </p:nvSpPr>
        <p:spPr>
          <a:xfrm rot="-1701038">
            <a:off x="8585174" y="77201"/>
            <a:ext cx="13071" cy="26088"/>
          </a:xfrm>
          <a:custGeom>
            <a:avLst/>
            <a:gdLst/>
            <a:ahLst/>
            <a:cxnLst/>
            <a:rect l="l" t="t" r="r" b="b"/>
            <a:pathLst>
              <a:path w="487" h="972" extrusionOk="0">
                <a:moveTo>
                  <a:pt x="369" y="0"/>
                </a:moveTo>
                <a:cubicBezTo>
                  <a:pt x="236" y="118"/>
                  <a:pt x="119" y="236"/>
                  <a:pt x="60" y="427"/>
                </a:cubicBezTo>
                <a:cubicBezTo>
                  <a:pt x="1" y="603"/>
                  <a:pt x="60" y="854"/>
                  <a:pt x="178" y="971"/>
                </a:cubicBezTo>
                <a:lnTo>
                  <a:pt x="236" y="971"/>
                </a:lnTo>
                <a:cubicBezTo>
                  <a:pt x="369" y="913"/>
                  <a:pt x="428" y="854"/>
                  <a:pt x="428" y="736"/>
                </a:cubicBezTo>
                <a:cubicBezTo>
                  <a:pt x="487" y="603"/>
                  <a:pt x="487" y="486"/>
                  <a:pt x="487" y="427"/>
                </a:cubicBezTo>
                <a:cubicBezTo>
                  <a:pt x="487" y="236"/>
                  <a:pt x="487" y="59"/>
                  <a:pt x="369" y="0"/>
                </a:cubicBezTo>
                <a:close/>
              </a:path>
            </a:pathLst>
          </a:custGeom>
          <a:solidFill>
            <a:srgbClr val="F7D79F"/>
          </a:solidFill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4"/>
          <p:cNvSpPr/>
          <p:nvPr/>
        </p:nvSpPr>
        <p:spPr>
          <a:xfrm rot="-1701038">
            <a:off x="8673129" y="102313"/>
            <a:ext cx="13473" cy="25605"/>
          </a:xfrm>
          <a:custGeom>
            <a:avLst/>
            <a:gdLst/>
            <a:ahLst/>
            <a:cxnLst/>
            <a:rect l="l" t="t" r="r" b="b"/>
            <a:pathLst>
              <a:path w="502" h="954" extrusionOk="0">
                <a:moveTo>
                  <a:pt x="369" y="0"/>
                </a:moveTo>
                <a:cubicBezTo>
                  <a:pt x="310" y="118"/>
                  <a:pt x="192" y="250"/>
                  <a:pt x="133" y="427"/>
                </a:cubicBezTo>
                <a:cubicBezTo>
                  <a:pt x="1" y="618"/>
                  <a:pt x="1" y="795"/>
                  <a:pt x="133" y="927"/>
                </a:cubicBezTo>
                <a:cubicBezTo>
                  <a:pt x="173" y="927"/>
                  <a:pt x="186" y="953"/>
                  <a:pt x="207" y="953"/>
                </a:cubicBezTo>
                <a:cubicBezTo>
                  <a:pt x="218" y="953"/>
                  <a:pt x="231" y="947"/>
                  <a:pt x="251" y="927"/>
                </a:cubicBezTo>
                <a:lnTo>
                  <a:pt x="310" y="927"/>
                </a:lnTo>
                <a:cubicBezTo>
                  <a:pt x="442" y="795"/>
                  <a:pt x="501" y="618"/>
                  <a:pt x="501" y="427"/>
                </a:cubicBezTo>
                <a:cubicBezTo>
                  <a:pt x="501" y="250"/>
                  <a:pt x="442" y="118"/>
                  <a:pt x="369" y="0"/>
                </a:cubicBezTo>
                <a:close/>
              </a:path>
            </a:pathLst>
          </a:custGeom>
          <a:solidFill>
            <a:srgbClr val="F7D79F"/>
          </a:solidFill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4"/>
          <p:cNvSpPr/>
          <p:nvPr/>
        </p:nvSpPr>
        <p:spPr>
          <a:xfrm rot="-1701038">
            <a:off x="8644479" y="146504"/>
            <a:ext cx="11487" cy="24504"/>
          </a:xfrm>
          <a:custGeom>
            <a:avLst/>
            <a:gdLst/>
            <a:ahLst/>
            <a:cxnLst/>
            <a:rect l="l" t="t" r="r" b="b"/>
            <a:pathLst>
              <a:path w="428" h="913" extrusionOk="0">
                <a:moveTo>
                  <a:pt x="369" y="0"/>
                </a:moveTo>
                <a:cubicBezTo>
                  <a:pt x="236" y="118"/>
                  <a:pt x="118" y="236"/>
                  <a:pt x="60" y="427"/>
                </a:cubicBezTo>
                <a:cubicBezTo>
                  <a:pt x="1" y="545"/>
                  <a:pt x="60" y="795"/>
                  <a:pt x="177" y="854"/>
                </a:cubicBezTo>
                <a:cubicBezTo>
                  <a:pt x="177" y="913"/>
                  <a:pt x="177" y="913"/>
                  <a:pt x="236" y="913"/>
                </a:cubicBezTo>
                <a:lnTo>
                  <a:pt x="310" y="913"/>
                </a:lnTo>
                <a:cubicBezTo>
                  <a:pt x="428" y="795"/>
                  <a:pt x="428" y="663"/>
                  <a:pt x="428" y="545"/>
                </a:cubicBezTo>
                <a:lnTo>
                  <a:pt x="428" y="177"/>
                </a:lnTo>
                <a:cubicBezTo>
                  <a:pt x="428" y="118"/>
                  <a:pt x="369" y="0"/>
                  <a:pt x="369" y="0"/>
                </a:cubicBezTo>
                <a:close/>
              </a:path>
            </a:pathLst>
          </a:custGeom>
          <a:solidFill>
            <a:srgbClr val="F7D79F"/>
          </a:solidFill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4"/>
          <p:cNvSpPr/>
          <p:nvPr/>
        </p:nvSpPr>
        <p:spPr>
          <a:xfrm rot="-1701038">
            <a:off x="8763101" y="48303"/>
            <a:ext cx="13044" cy="22947"/>
          </a:xfrm>
          <a:custGeom>
            <a:avLst/>
            <a:gdLst/>
            <a:ahLst/>
            <a:cxnLst/>
            <a:rect l="l" t="t" r="r" b="b"/>
            <a:pathLst>
              <a:path w="486" h="855" extrusionOk="0">
                <a:moveTo>
                  <a:pt x="427" y="1"/>
                </a:moveTo>
                <a:cubicBezTo>
                  <a:pt x="368" y="118"/>
                  <a:pt x="309" y="177"/>
                  <a:pt x="191" y="295"/>
                </a:cubicBezTo>
                <a:cubicBezTo>
                  <a:pt x="118" y="368"/>
                  <a:pt x="0" y="486"/>
                  <a:pt x="59" y="604"/>
                </a:cubicBezTo>
                <a:cubicBezTo>
                  <a:pt x="59" y="736"/>
                  <a:pt x="191" y="854"/>
                  <a:pt x="309" y="854"/>
                </a:cubicBezTo>
                <a:cubicBezTo>
                  <a:pt x="368" y="795"/>
                  <a:pt x="368" y="736"/>
                  <a:pt x="427" y="663"/>
                </a:cubicBezTo>
                <a:lnTo>
                  <a:pt x="427" y="486"/>
                </a:lnTo>
                <a:cubicBezTo>
                  <a:pt x="486" y="295"/>
                  <a:pt x="486" y="177"/>
                  <a:pt x="427" y="1"/>
                </a:cubicBezTo>
                <a:close/>
              </a:path>
            </a:pathLst>
          </a:custGeom>
          <a:solidFill>
            <a:srgbClr val="F7D79F"/>
          </a:solidFill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4"/>
          <p:cNvSpPr/>
          <p:nvPr/>
        </p:nvSpPr>
        <p:spPr>
          <a:xfrm rot="-1701038">
            <a:off x="9460660" y="321023"/>
            <a:ext cx="144582" cy="136692"/>
          </a:xfrm>
          <a:custGeom>
            <a:avLst/>
            <a:gdLst/>
            <a:ahLst/>
            <a:cxnLst/>
            <a:rect l="l" t="t" r="r" b="b"/>
            <a:pathLst>
              <a:path w="5387" h="5093" fill="none" extrusionOk="0">
                <a:moveTo>
                  <a:pt x="1031" y="854"/>
                </a:moveTo>
                <a:cubicBezTo>
                  <a:pt x="427" y="1355"/>
                  <a:pt x="1" y="2208"/>
                  <a:pt x="59" y="3003"/>
                </a:cubicBezTo>
                <a:cubicBezTo>
                  <a:pt x="59" y="3253"/>
                  <a:pt x="59" y="3489"/>
                  <a:pt x="177" y="3739"/>
                </a:cubicBezTo>
                <a:cubicBezTo>
                  <a:pt x="295" y="3989"/>
                  <a:pt x="486" y="4166"/>
                  <a:pt x="736" y="4357"/>
                </a:cubicBezTo>
                <a:cubicBezTo>
                  <a:pt x="1340" y="4843"/>
                  <a:pt x="2208" y="5093"/>
                  <a:pt x="3003" y="5093"/>
                </a:cubicBezTo>
                <a:cubicBezTo>
                  <a:pt x="3238" y="5034"/>
                  <a:pt x="3488" y="5034"/>
                  <a:pt x="3739" y="4960"/>
                </a:cubicBezTo>
                <a:cubicBezTo>
                  <a:pt x="4651" y="4666"/>
                  <a:pt x="5387" y="3739"/>
                  <a:pt x="5387" y="2753"/>
                </a:cubicBezTo>
                <a:cubicBezTo>
                  <a:pt x="5387" y="1723"/>
                  <a:pt x="4710" y="796"/>
                  <a:pt x="3856" y="428"/>
                </a:cubicBezTo>
                <a:cubicBezTo>
                  <a:pt x="2944" y="1"/>
                  <a:pt x="1840" y="178"/>
                  <a:pt x="1031" y="854"/>
                </a:cubicBezTo>
                <a:close/>
              </a:path>
            </a:pathLst>
          </a:custGeom>
          <a:noFill/>
          <a:ln w="6250" cap="flat" cmpd="sng">
            <a:solidFill>
              <a:srgbClr val="28481F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4"/>
          <p:cNvSpPr/>
          <p:nvPr/>
        </p:nvSpPr>
        <p:spPr>
          <a:xfrm>
            <a:off x="-196321" y="4267941"/>
            <a:ext cx="335524" cy="375323"/>
          </a:xfrm>
          <a:custGeom>
            <a:avLst/>
            <a:gdLst/>
            <a:ahLst/>
            <a:cxnLst/>
            <a:rect l="l" t="t" r="r" b="b"/>
            <a:pathLst>
              <a:path w="10420" h="11656" fill="none" extrusionOk="0">
                <a:moveTo>
                  <a:pt x="7535" y="3621"/>
                </a:moveTo>
                <a:cubicBezTo>
                  <a:pt x="6990" y="3753"/>
                  <a:pt x="7241" y="2885"/>
                  <a:pt x="7241" y="2885"/>
                </a:cubicBezTo>
                <a:cubicBezTo>
                  <a:pt x="7241" y="2885"/>
                  <a:pt x="7977" y="1"/>
                  <a:pt x="6137" y="133"/>
                </a:cubicBezTo>
                <a:cubicBezTo>
                  <a:pt x="6137" y="133"/>
                  <a:pt x="3194" y="869"/>
                  <a:pt x="1590" y="3135"/>
                </a:cubicBezTo>
                <a:cubicBezTo>
                  <a:pt x="0" y="5402"/>
                  <a:pt x="3002" y="5343"/>
                  <a:pt x="3002" y="5343"/>
                </a:cubicBezTo>
                <a:cubicBezTo>
                  <a:pt x="3002" y="5343"/>
                  <a:pt x="3253" y="5284"/>
                  <a:pt x="3311" y="5828"/>
                </a:cubicBezTo>
                <a:cubicBezTo>
                  <a:pt x="3429" y="6388"/>
                  <a:pt x="2826" y="6329"/>
                  <a:pt x="2826" y="6329"/>
                </a:cubicBezTo>
                <a:cubicBezTo>
                  <a:pt x="854" y="6755"/>
                  <a:pt x="2693" y="9081"/>
                  <a:pt x="2693" y="9081"/>
                </a:cubicBezTo>
                <a:cubicBezTo>
                  <a:pt x="5401" y="11656"/>
                  <a:pt x="6004" y="8654"/>
                  <a:pt x="6372" y="8168"/>
                </a:cubicBezTo>
                <a:cubicBezTo>
                  <a:pt x="6740" y="7609"/>
                  <a:pt x="7667" y="8963"/>
                  <a:pt x="8712" y="8286"/>
                </a:cubicBezTo>
                <a:cubicBezTo>
                  <a:pt x="9742" y="7668"/>
                  <a:pt x="10419" y="6564"/>
                  <a:pt x="9816" y="4298"/>
                </a:cubicBezTo>
                <a:cubicBezTo>
                  <a:pt x="9257" y="2031"/>
                  <a:pt x="8153" y="3503"/>
                  <a:pt x="7535" y="3621"/>
                </a:cubicBezTo>
                <a:close/>
                <a:moveTo>
                  <a:pt x="8830" y="4548"/>
                </a:moveTo>
                <a:cubicBezTo>
                  <a:pt x="9375" y="6697"/>
                  <a:pt x="8580" y="7182"/>
                  <a:pt x="8153" y="7432"/>
                </a:cubicBezTo>
                <a:cubicBezTo>
                  <a:pt x="8094" y="7491"/>
                  <a:pt x="7977" y="7432"/>
                  <a:pt x="7609" y="7241"/>
                </a:cubicBezTo>
                <a:cubicBezTo>
                  <a:pt x="7241" y="7064"/>
                  <a:pt x="6564" y="6755"/>
                  <a:pt x="5946" y="7182"/>
                </a:cubicBezTo>
                <a:cubicBezTo>
                  <a:pt x="5769" y="7241"/>
                  <a:pt x="5637" y="7432"/>
                  <a:pt x="5519" y="7550"/>
                </a:cubicBezTo>
                <a:cubicBezTo>
                  <a:pt x="5460" y="7727"/>
                  <a:pt x="5328" y="7918"/>
                  <a:pt x="5269" y="8095"/>
                </a:cubicBezTo>
                <a:cubicBezTo>
                  <a:pt x="5151" y="8404"/>
                  <a:pt x="4901" y="8904"/>
                  <a:pt x="4665" y="9081"/>
                </a:cubicBezTo>
                <a:cubicBezTo>
                  <a:pt x="4533" y="9140"/>
                  <a:pt x="4106" y="9022"/>
                  <a:pt x="3488" y="8404"/>
                </a:cubicBezTo>
                <a:cubicBezTo>
                  <a:pt x="3253" y="8036"/>
                  <a:pt x="3002" y="7609"/>
                  <a:pt x="2943" y="7359"/>
                </a:cubicBezTo>
                <a:cubicBezTo>
                  <a:pt x="3120" y="7359"/>
                  <a:pt x="3429" y="7300"/>
                  <a:pt x="3679" y="7123"/>
                </a:cubicBezTo>
                <a:lnTo>
                  <a:pt x="3679" y="7123"/>
                </a:lnTo>
                <a:cubicBezTo>
                  <a:pt x="4224" y="6814"/>
                  <a:pt x="4474" y="6255"/>
                  <a:pt x="4356" y="5652"/>
                </a:cubicBezTo>
                <a:cubicBezTo>
                  <a:pt x="4165" y="4666"/>
                  <a:pt x="3562" y="4298"/>
                  <a:pt x="2943" y="4298"/>
                </a:cubicBezTo>
                <a:cubicBezTo>
                  <a:pt x="2693" y="4298"/>
                  <a:pt x="2384" y="4239"/>
                  <a:pt x="2208" y="4180"/>
                </a:cubicBezTo>
                <a:cubicBezTo>
                  <a:pt x="2208" y="4121"/>
                  <a:pt x="2267" y="3930"/>
                  <a:pt x="2458" y="3680"/>
                </a:cubicBezTo>
                <a:cubicBezTo>
                  <a:pt x="2885" y="3076"/>
                  <a:pt x="3488" y="2517"/>
                  <a:pt x="4297" y="2031"/>
                </a:cubicBezTo>
                <a:cubicBezTo>
                  <a:pt x="5210" y="1546"/>
                  <a:pt x="6004" y="1237"/>
                  <a:pt x="6255" y="1178"/>
                </a:cubicBezTo>
                <a:lnTo>
                  <a:pt x="6314" y="1178"/>
                </a:lnTo>
                <a:cubicBezTo>
                  <a:pt x="6372" y="1413"/>
                  <a:pt x="6372" y="2090"/>
                  <a:pt x="6255" y="2576"/>
                </a:cubicBezTo>
                <a:cubicBezTo>
                  <a:pt x="6137" y="2944"/>
                  <a:pt x="6004" y="3753"/>
                  <a:pt x="6505" y="4298"/>
                </a:cubicBezTo>
                <a:cubicBezTo>
                  <a:pt x="6799" y="4607"/>
                  <a:pt x="7300" y="4725"/>
                  <a:pt x="7785" y="4666"/>
                </a:cubicBezTo>
                <a:cubicBezTo>
                  <a:pt x="8035" y="4607"/>
                  <a:pt x="8271" y="4489"/>
                  <a:pt x="8462" y="4357"/>
                </a:cubicBezTo>
                <a:cubicBezTo>
                  <a:pt x="8462" y="4298"/>
                  <a:pt x="8521" y="4298"/>
                  <a:pt x="8580" y="4239"/>
                </a:cubicBezTo>
                <a:cubicBezTo>
                  <a:pt x="8639" y="4239"/>
                  <a:pt x="8639" y="4239"/>
                  <a:pt x="8712" y="4180"/>
                </a:cubicBezTo>
                <a:cubicBezTo>
                  <a:pt x="8771" y="4298"/>
                  <a:pt x="8771" y="4416"/>
                  <a:pt x="8830" y="4548"/>
                </a:cubicBezTo>
                <a:close/>
              </a:path>
            </a:pathLst>
          </a:custGeom>
          <a:noFill/>
          <a:ln w="6250" cap="flat" cmpd="sng">
            <a:solidFill>
              <a:srgbClr val="28481F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7" name="Google Shape;427;p4"/>
          <p:cNvGrpSpPr/>
          <p:nvPr/>
        </p:nvGrpSpPr>
        <p:grpSpPr>
          <a:xfrm>
            <a:off x="84968" y="4615805"/>
            <a:ext cx="464629" cy="444526"/>
            <a:chOff x="477665" y="4361232"/>
            <a:chExt cx="618434" cy="591676"/>
          </a:xfrm>
        </p:grpSpPr>
        <p:sp>
          <p:nvSpPr>
            <p:cNvPr id="428" name="Google Shape;428;p4"/>
            <p:cNvSpPr/>
            <p:nvPr/>
          </p:nvSpPr>
          <p:spPr>
            <a:xfrm>
              <a:off x="515566" y="4400582"/>
              <a:ext cx="580534" cy="552327"/>
            </a:xfrm>
            <a:custGeom>
              <a:avLst/>
              <a:gdLst/>
              <a:ahLst/>
              <a:cxnLst/>
              <a:rect l="l" t="t" r="r" b="b"/>
              <a:pathLst>
                <a:path w="18029" h="17153" extrusionOk="0">
                  <a:moveTo>
                    <a:pt x="9566" y="0"/>
                  </a:moveTo>
                  <a:cubicBezTo>
                    <a:pt x="8463" y="0"/>
                    <a:pt x="7050" y="309"/>
                    <a:pt x="6432" y="501"/>
                  </a:cubicBezTo>
                  <a:cubicBezTo>
                    <a:pt x="5210" y="869"/>
                    <a:pt x="4474" y="1237"/>
                    <a:pt x="3429" y="1972"/>
                  </a:cubicBezTo>
                  <a:cubicBezTo>
                    <a:pt x="2870" y="2399"/>
                    <a:pt x="2326" y="2944"/>
                    <a:pt x="1899" y="3503"/>
                  </a:cubicBezTo>
                  <a:cubicBezTo>
                    <a:pt x="1340" y="4180"/>
                    <a:pt x="913" y="4857"/>
                    <a:pt x="604" y="5828"/>
                  </a:cubicBezTo>
                  <a:cubicBezTo>
                    <a:pt x="1" y="7432"/>
                    <a:pt x="236" y="8830"/>
                    <a:pt x="604" y="10184"/>
                  </a:cubicBezTo>
                  <a:cubicBezTo>
                    <a:pt x="972" y="11597"/>
                    <a:pt x="1649" y="12951"/>
                    <a:pt x="2635" y="14055"/>
                  </a:cubicBezTo>
                  <a:cubicBezTo>
                    <a:pt x="3179" y="14658"/>
                    <a:pt x="3797" y="15217"/>
                    <a:pt x="4533" y="15703"/>
                  </a:cubicBezTo>
                  <a:cubicBezTo>
                    <a:pt x="6013" y="16659"/>
                    <a:pt x="7801" y="17152"/>
                    <a:pt x="9591" y="17152"/>
                  </a:cubicBezTo>
                  <a:cubicBezTo>
                    <a:pt x="10775" y="17152"/>
                    <a:pt x="11959" y="16937"/>
                    <a:pt x="13054" y="16497"/>
                  </a:cubicBezTo>
                  <a:cubicBezTo>
                    <a:pt x="13672" y="16262"/>
                    <a:pt x="14217" y="15953"/>
                    <a:pt x="14776" y="15585"/>
                  </a:cubicBezTo>
                  <a:cubicBezTo>
                    <a:pt x="16792" y="14113"/>
                    <a:pt x="18028" y="11170"/>
                    <a:pt x="17896" y="8654"/>
                  </a:cubicBezTo>
                  <a:cubicBezTo>
                    <a:pt x="17719" y="6196"/>
                    <a:pt x="16557" y="3989"/>
                    <a:pt x="14776" y="2281"/>
                  </a:cubicBezTo>
                  <a:cubicBezTo>
                    <a:pt x="13245" y="810"/>
                    <a:pt x="11774" y="74"/>
                    <a:pt x="9566" y="0"/>
                  </a:cubicBezTo>
                  <a:close/>
                </a:path>
              </a:pathLst>
            </a:custGeom>
            <a:solidFill>
              <a:srgbClr val="FCC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4"/>
            <p:cNvSpPr/>
            <p:nvPr/>
          </p:nvSpPr>
          <p:spPr>
            <a:xfrm>
              <a:off x="477665" y="4361232"/>
              <a:ext cx="578634" cy="566784"/>
            </a:xfrm>
            <a:custGeom>
              <a:avLst/>
              <a:gdLst/>
              <a:ahLst/>
              <a:cxnLst/>
              <a:rect l="l" t="t" r="r" b="b"/>
              <a:pathLst>
                <a:path w="17970" h="17602" fill="none" extrusionOk="0">
                  <a:moveTo>
                    <a:pt x="4489" y="15703"/>
                  </a:moveTo>
                  <a:cubicBezTo>
                    <a:pt x="6932" y="17293"/>
                    <a:pt x="10243" y="17602"/>
                    <a:pt x="13010" y="16557"/>
                  </a:cubicBezTo>
                  <a:cubicBezTo>
                    <a:pt x="13613" y="16307"/>
                    <a:pt x="14172" y="16012"/>
                    <a:pt x="14717" y="15571"/>
                  </a:cubicBezTo>
                  <a:cubicBezTo>
                    <a:pt x="16748" y="14099"/>
                    <a:pt x="17969" y="11156"/>
                    <a:pt x="17851" y="8713"/>
                  </a:cubicBezTo>
                  <a:cubicBezTo>
                    <a:pt x="17734" y="6197"/>
                    <a:pt x="16556" y="3989"/>
                    <a:pt x="14717" y="2267"/>
                  </a:cubicBezTo>
                  <a:cubicBezTo>
                    <a:pt x="13186" y="854"/>
                    <a:pt x="11715" y="60"/>
                    <a:pt x="9566" y="60"/>
                  </a:cubicBezTo>
                  <a:cubicBezTo>
                    <a:pt x="8462" y="1"/>
                    <a:pt x="6991" y="310"/>
                    <a:pt x="6387" y="487"/>
                  </a:cubicBezTo>
                  <a:cubicBezTo>
                    <a:pt x="5151" y="854"/>
                    <a:pt x="4415" y="1222"/>
                    <a:pt x="3444" y="1958"/>
                  </a:cubicBezTo>
                  <a:cubicBezTo>
                    <a:pt x="2826" y="2400"/>
                    <a:pt x="2340" y="2944"/>
                    <a:pt x="1840" y="3503"/>
                  </a:cubicBezTo>
                  <a:cubicBezTo>
                    <a:pt x="1295" y="4166"/>
                    <a:pt x="868" y="4843"/>
                    <a:pt x="559" y="5829"/>
                  </a:cubicBezTo>
                  <a:cubicBezTo>
                    <a:pt x="0" y="7418"/>
                    <a:pt x="250" y="8831"/>
                    <a:pt x="559" y="10185"/>
                  </a:cubicBezTo>
                  <a:cubicBezTo>
                    <a:pt x="927" y="11597"/>
                    <a:pt x="1604" y="12937"/>
                    <a:pt x="2576" y="14040"/>
                  </a:cubicBezTo>
                  <a:cubicBezTo>
                    <a:pt x="3135" y="14658"/>
                    <a:pt x="3753" y="15277"/>
                    <a:pt x="4489" y="15703"/>
                  </a:cubicBezTo>
                  <a:close/>
                </a:path>
              </a:pathLst>
            </a:custGeom>
            <a:noFill/>
            <a:ln w="6250" cap="flat" cmpd="sng">
              <a:solidFill>
                <a:srgbClr val="28481F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4"/>
            <p:cNvSpPr/>
            <p:nvPr/>
          </p:nvSpPr>
          <p:spPr>
            <a:xfrm>
              <a:off x="519365" y="4408632"/>
              <a:ext cx="495687" cy="458270"/>
            </a:xfrm>
            <a:custGeom>
              <a:avLst/>
              <a:gdLst/>
              <a:ahLst/>
              <a:cxnLst/>
              <a:rect l="l" t="t" r="r" b="b"/>
              <a:pathLst>
                <a:path w="15394" h="14232" fill="none" extrusionOk="0">
                  <a:moveTo>
                    <a:pt x="6740" y="560"/>
                  </a:moveTo>
                  <a:cubicBezTo>
                    <a:pt x="6932" y="251"/>
                    <a:pt x="7359" y="59"/>
                    <a:pt x="7726" y="59"/>
                  </a:cubicBezTo>
                  <a:cubicBezTo>
                    <a:pt x="8580" y="1"/>
                    <a:pt x="9375" y="251"/>
                    <a:pt x="10052" y="736"/>
                  </a:cubicBezTo>
                  <a:cubicBezTo>
                    <a:pt x="10110" y="795"/>
                    <a:pt x="10184" y="854"/>
                    <a:pt x="10243" y="854"/>
                  </a:cubicBezTo>
                  <a:cubicBezTo>
                    <a:pt x="10302" y="928"/>
                    <a:pt x="10420" y="928"/>
                    <a:pt x="10478" y="928"/>
                  </a:cubicBezTo>
                  <a:cubicBezTo>
                    <a:pt x="11656" y="1045"/>
                    <a:pt x="12686" y="1840"/>
                    <a:pt x="13127" y="2885"/>
                  </a:cubicBezTo>
                  <a:cubicBezTo>
                    <a:pt x="14408" y="3621"/>
                    <a:pt x="15085" y="5210"/>
                    <a:pt x="14776" y="6623"/>
                  </a:cubicBezTo>
                  <a:cubicBezTo>
                    <a:pt x="15202" y="7109"/>
                    <a:pt x="15394" y="7844"/>
                    <a:pt x="15335" y="8521"/>
                  </a:cubicBezTo>
                  <a:cubicBezTo>
                    <a:pt x="15261" y="9198"/>
                    <a:pt x="14893" y="9816"/>
                    <a:pt x="14349" y="10243"/>
                  </a:cubicBezTo>
                  <a:cubicBezTo>
                    <a:pt x="14290" y="10302"/>
                    <a:pt x="14231" y="10361"/>
                    <a:pt x="14158" y="10420"/>
                  </a:cubicBezTo>
                  <a:cubicBezTo>
                    <a:pt x="14099" y="10493"/>
                    <a:pt x="14040" y="10611"/>
                    <a:pt x="14040" y="10729"/>
                  </a:cubicBezTo>
                  <a:cubicBezTo>
                    <a:pt x="13613" y="11715"/>
                    <a:pt x="12686" y="12333"/>
                    <a:pt x="11582" y="12392"/>
                  </a:cubicBezTo>
                  <a:cubicBezTo>
                    <a:pt x="11523" y="12995"/>
                    <a:pt x="11038" y="13437"/>
                    <a:pt x="10478" y="13731"/>
                  </a:cubicBezTo>
                  <a:cubicBezTo>
                    <a:pt x="9993" y="13981"/>
                    <a:pt x="9375" y="14040"/>
                    <a:pt x="8771" y="14099"/>
                  </a:cubicBezTo>
                  <a:cubicBezTo>
                    <a:pt x="8153" y="14172"/>
                    <a:pt x="7359" y="14231"/>
                    <a:pt x="6991" y="13672"/>
                  </a:cubicBezTo>
                  <a:cubicBezTo>
                    <a:pt x="6740" y="14040"/>
                    <a:pt x="6255" y="14040"/>
                    <a:pt x="5828" y="13981"/>
                  </a:cubicBezTo>
                  <a:cubicBezTo>
                    <a:pt x="4783" y="13731"/>
                    <a:pt x="3797" y="13128"/>
                    <a:pt x="3194" y="12259"/>
                  </a:cubicBezTo>
                  <a:cubicBezTo>
                    <a:pt x="3120" y="12142"/>
                    <a:pt x="3061" y="12083"/>
                    <a:pt x="3002" y="12024"/>
                  </a:cubicBezTo>
                  <a:cubicBezTo>
                    <a:pt x="2885" y="11891"/>
                    <a:pt x="2752" y="11891"/>
                    <a:pt x="2635" y="11833"/>
                  </a:cubicBezTo>
                  <a:cubicBezTo>
                    <a:pt x="1531" y="11229"/>
                    <a:pt x="986" y="10184"/>
                    <a:pt x="986" y="8948"/>
                  </a:cubicBezTo>
                  <a:cubicBezTo>
                    <a:pt x="618" y="8654"/>
                    <a:pt x="368" y="8212"/>
                    <a:pt x="250" y="7786"/>
                  </a:cubicBezTo>
                  <a:cubicBezTo>
                    <a:pt x="59" y="7241"/>
                    <a:pt x="0" y="6682"/>
                    <a:pt x="118" y="6137"/>
                  </a:cubicBezTo>
                  <a:cubicBezTo>
                    <a:pt x="250" y="5578"/>
                    <a:pt x="545" y="5092"/>
                    <a:pt x="1045" y="4842"/>
                  </a:cubicBezTo>
                  <a:cubicBezTo>
                    <a:pt x="1281" y="4666"/>
                    <a:pt x="1104" y="4357"/>
                    <a:pt x="1104" y="4048"/>
                  </a:cubicBezTo>
                  <a:cubicBezTo>
                    <a:pt x="1045" y="3621"/>
                    <a:pt x="1354" y="3253"/>
                    <a:pt x="1649" y="2944"/>
                  </a:cubicBezTo>
                  <a:cubicBezTo>
                    <a:pt x="1899" y="2694"/>
                    <a:pt x="2149" y="2399"/>
                    <a:pt x="2458" y="2208"/>
                  </a:cubicBezTo>
                  <a:cubicBezTo>
                    <a:pt x="2752" y="2031"/>
                    <a:pt x="3120" y="1899"/>
                    <a:pt x="3429" y="1958"/>
                  </a:cubicBezTo>
                  <a:cubicBezTo>
                    <a:pt x="3621" y="1958"/>
                    <a:pt x="3797" y="2031"/>
                    <a:pt x="3930" y="1899"/>
                  </a:cubicBezTo>
                  <a:cubicBezTo>
                    <a:pt x="3988" y="1781"/>
                    <a:pt x="3988" y="1663"/>
                    <a:pt x="3988" y="1531"/>
                  </a:cubicBezTo>
                  <a:cubicBezTo>
                    <a:pt x="3988" y="1104"/>
                    <a:pt x="4415" y="795"/>
                    <a:pt x="4783" y="619"/>
                  </a:cubicBezTo>
                  <a:cubicBezTo>
                    <a:pt x="5401" y="368"/>
                    <a:pt x="6196" y="251"/>
                    <a:pt x="6740" y="560"/>
                  </a:cubicBezTo>
                  <a:close/>
                </a:path>
              </a:pathLst>
            </a:custGeom>
            <a:noFill/>
            <a:ln w="6250" cap="flat" cmpd="sng">
              <a:solidFill>
                <a:srgbClr val="28481F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4"/>
            <p:cNvSpPr/>
            <p:nvPr/>
          </p:nvSpPr>
          <p:spPr>
            <a:xfrm>
              <a:off x="612232" y="4657415"/>
              <a:ext cx="155945" cy="193361"/>
            </a:xfrm>
            <a:custGeom>
              <a:avLst/>
              <a:gdLst/>
              <a:ahLst/>
              <a:cxnLst/>
              <a:rect l="l" t="t" r="r" b="b"/>
              <a:pathLst>
                <a:path w="4843" h="6005" fill="none" extrusionOk="0">
                  <a:moveTo>
                    <a:pt x="4048" y="6005"/>
                  </a:moveTo>
                  <a:cubicBezTo>
                    <a:pt x="4416" y="4666"/>
                    <a:pt x="4784" y="3003"/>
                    <a:pt x="4725" y="1590"/>
                  </a:cubicBezTo>
                  <a:cubicBezTo>
                    <a:pt x="4725" y="987"/>
                    <a:pt x="4842" y="560"/>
                    <a:pt x="4592" y="192"/>
                  </a:cubicBezTo>
                  <a:cubicBezTo>
                    <a:pt x="4475" y="60"/>
                    <a:pt x="4283" y="1"/>
                    <a:pt x="4107" y="60"/>
                  </a:cubicBezTo>
                  <a:cubicBezTo>
                    <a:pt x="3989" y="118"/>
                    <a:pt x="3621" y="560"/>
                    <a:pt x="3430" y="736"/>
                  </a:cubicBezTo>
                  <a:cubicBezTo>
                    <a:pt x="2576" y="2090"/>
                    <a:pt x="1281" y="3253"/>
                    <a:pt x="1" y="4165"/>
                  </a:cubicBezTo>
                </a:path>
              </a:pathLst>
            </a:custGeom>
            <a:noFill/>
            <a:ln w="6250" cap="flat" cmpd="sng">
              <a:solidFill>
                <a:srgbClr val="28481F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4"/>
            <p:cNvSpPr/>
            <p:nvPr/>
          </p:nvSpPr>
          <p:spPr>
            <a:xfrm>
              <a:off x="551115" y="4653615"/>
              <a:ext cx="193361" cy="43180"/>
            </a:xfrm>
            <a:custGeom>
              <a:avLst/>
              <a:gdLst/>
              <a:ahLst/>
              <a:cxnLst/>
              <a:rect l="l" t="t" r="r" b="b"/>
              <a:pathLst>
                <a:path w="6005" h="1341" fill="none" extrusionOk="0">
                  <a:moveTo>
                    <a:pt x="5946" y="310"/>
                  </a:moveTo>
                  <a:cubicBezTo>
                    <a:pt x="6005" y="236"/>
                    <a:pt x="6005" y="178"/>
                    <a:pt x="6005" y="119"/>
                  </a:cubicBezTo>
                  <a:cubicBezTo>
                    <a:pt x="6005" y="119"/>
                    <a:pt x="5946" y="60"/>
                    <a:pt x="5887" y="60"/>
                  </a:cubicBezTo>
                  <a:cubicBezTo>
                    <a:pt x="5696" y="1"/>
                    <a:pt x="5445" y="1"/>
                    <a:pt x="5210" y="1"/>
                  </a:cubicBezTo>
                  <a:cubicBezTo>
                    <a:pt x="4224" y="1"/>
                    <a:pt x="2811" y="428"/>
                    <a:pt x="1840" y="737"/>
                  </a:cubicBezTo>
                  <a:cubicBezTo>
                    <a:pt x="1163" y="972"/>
                    <a:pt x="604" y="1164"/>
                    <a:pt x="0" y="1340"/>
                  </a:cubicBezTo>
                </a:path>
              </a:pathLst>
            </a:custGeom>
            <a:noFill/>
            <a:ln w="6250" cap="flat" cmpd="sng">
              <a:solidFill>
                <a:srgbClr val="28481F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4"/>
            <p:cNvSpPr/>
            <p:nvPr/>
          </p:nvSpPr>
          <p:spPr>
            <a:xfrm>
              <a:off x="556782" y="4556948"/>
              <a:ext cx="185794" cy="98596"/>
            </a:xfrm>
            <a:custGeom>
              <a:avLst/>
              <a:gdLst/>
              <a:ahLst/>
              <a:cxnLst/>
              <a:rect l="l" t="t" r="r" b="b"/>
              <a:pathLst>
                <a:path w="5770" h="3062" fill="none" extrusionOk="0">
                  <a:moveTo>
                    <a:pt x="5711" y="3062"/>
                  </a:moveTo>
                  <a:cubicBezTo>
                    <a:pt x="5770" y="2944"/>
                    <a:pt x="5770" y="2870"/>
                    <a:pt x="5711" y="2753"/>
                  </a:cubicBezTo>
                  <a:cubicBezTo>
                    <a:pt x="5637" y="2694"/>
                    <a:pt x="5578" y="2576"/>
                    <a:pt x="5520" y="2576"/>
                  </a:cubicBezTo>
                  <a:cubicBezTo>
                    <a:pt x="3621" y="1531"/>
                    <a:pt x="1899" y="795"/>
                    <a:pt x="1" y="1"/>
                  </a:cubicBezTo>
                </a:path>
              </a:pathLst>
            </a:custGeom>
            <a:noFill/>
            <a:ln w="6250" cap="flat" cmpd="sng">
              <a:solidFill>
                <a:srgbClr val="28481F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4"/>
            <p:cNvSpPr/>
            <p:nvPr/>
          </p:nvSpPr>
          <p:spPr>
            <a:xfrm>
              <a:off x="637832" y="4471649"/>
              <a:ext cx="108546" cy="168277"/>
            </a:xfrm>
            <a:custGeom>
              <a:avLst/>
              <a:gdLst/>
              <a:ahLst/>
              <a:cxnLst/>
              <a:rect l="l" t="t" r="r" b="b"/>
              <a:pathLst>
                <a:path w="3371" h="5226" fill="none" extrusionOk="0">
                  <a:moveTo>
                    <a:pt x="3253" y="5225"/>
                  </a:moveTo>
                  <a:cubicBezTo>
                    <a:pt x="3370" y="5093"/>
                    <a:pt x="3312" y="4975"/>
                    <a:pt x="3253" y="4857"/>
                  </a:cubicBezTo>
                  <a:cubicBezTo>
                    <a:pt x="2752" y="3503"/>
                    <a:pt x="1840" y="2149"/>
                    <a:pt x="986" y="987"/>
                  </a:cubicBezTo>
                  <a:cubicBezTo>
                    <a:pt x="736" y="619"/>
                    <a:pt x="427" y="192"/>
                    <a:pt x="0" y="1"/>
                  </a:cubicBezTo>
                </a:path>
              </a:pathLst>
            </a:custGeom>
            <a:noFill/>
            <a:ln w="6250" cap="flat" cmpd="sng">
              <a:solidFill>
                <a:srgbClr val="28481F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4"/>
            <p:cNvSpPr/>
            <p:nvPr/>
          </p:nvSpPr>
          <p:spPr>
            <a:xfrm>
              <a:off x="756298" y="4657415"/>
              <a:ext cx="136045" cy="154045"/>
            </a:xfrm>
            <a:custGeom>
              <a:avLst/>
              <a:gdLst/>
              <a:ahLst/>
              <a:cxnLst/>
              <a:rect l="l" t="t" r="r" b="b"/>
              <a:pathLst>
                <a:path w="4225" h="4784" fill="none" extrusionOk="0">
                  <a:moveTo>
                    <a:pt x="4224" y="4783"/>
                  </a:moveTo>
                  <a:cubicBezTo>
                    <a:pt x="4048" y="4416"/>
                    <a:pt x="3856" y="3989"/>
                    <a:pt x="3562" y="3621"/>
                  </a:cubicBezTo>
                  <a:cubicBezTo>
                    <a:pt x="3371" y="3371"/>
                    <a:pt x="3194" y="3194"/>
                    <a:pt x="3003" y="2944"/>
                  </a:cubicBezTo>
                  <a:cubicBezTo>
                    <a:pt x="2458" y="2399"/>
                    <a:pt x="1472" y="1355"/>
                    <a:pt x="987" y="736"/>
                  </a:cubicBezTo>
                  <a:cubicBezTo>
                    <a:pt x="677" y="486"/>
                    <a:pt x="368" y="192"/>
                    <a:pt x="1" y="1"/>
                  </a:cubicBezTo>
                </a:path>
              </a:pathLst>
            </a:custGeom>
            <a:noFill/>
            <a:ln w="6250" cap="flat" cmpd="sng">
              <a:solidFill>
                <a:srgbClr val="28481F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4"/>
            <p:cNvSpPr/>
            <p:nvPr/>
          </p:nvSpPr>
          <p:spPr>
            <a:xfrm>
              <a:off x="773847" y="4657415"/>
              <a:ext cx="199511" cy="91029"/>
            </a:xfrm>
            <a:custGeom>
              <a:avLst/>
              <a:gdLst/>
              <a:ahLst/>
              <a:cxnLst/>
              <a:rect l="l" t="t" r="r" b="b"/>
              <a:pathLst>
                <a:path w="6196" h="2827" fill="none" extrusionOk="0">
                  <a:moveTo>
                    <a:pt x="0" y="118"/>
                  </a:moveTo>
                  <a:cubicBezTo>
                    <a:pt x="74" y="1"/>
                    <a:pt x="250" y="1"/>
                    <a:pt x="368" y="1"/>
                  </a:cubicBezTo>
                  <a:cubicBezTo>
                    <a:pt x="559" y="1"/>
                    <a:pt x="736" y="1"/>
                    <a:pt x="868" y="60"/>
                  </a:cubicBezTo>
                  <a:cubicBezTo>
                    <a:pt x="2884" y="987"/>
                    <a:pt x="4297" y="1899"/>
                    <a:pt x="6196" y="2826"/>
                  </a:cubicBezTo>
                </a:path>
              </a:pathLst>
            </a:custGeom>
            <a:noFill/>
            <a:ln w="6250" cap="flat" cmpd="sng">
              <a:solidFill>
                <a:srgbClr val="28481F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4"/>
            <p:cNvSpPr/>
            <p:nvPr/>
          </p:nvSpPr>
          <p:spPr>
            <a:xfrm>
              <a:off x="781897" y="4621865"/>
              <a:ext cx="211361" cy="29914"/>
            </a:xfrm>
            <a:custGeom>
              <a:avLst/>
              <a:gdLst/>
              <a:ahLst/>
              <a:cxnLst/>
              <a:rect l="l" t="t" r="r" b="b"/>
              <a:pathLst>
                <a:path w="6564" h="929" fill="none" extrusionOk="0">
                  <a:moveTo>
                    <a:pt x="0" y="928"/>
                  </a:moveTo>
                  <a:cubicBezTo>
                    <a:pt x="309" y="737"/>
                    <a:pt x="677" y="737"/>
                    <a:pt x="1045" y="678"/>
                  </a:cubicBezTo>
                  <a:cubicBezTo>
                    <a:pt x="2634" y="487"/>
                    <a:pt x="4974" y="119"/>
                    <a:pt x="6564" y="1"/>
                  </a:cubicBezTo>
                </a:path>
              </a:pathLst>
            </a:custGeom>
            <a:noFill/>
            <a:ln w="6250" cap="flat" cmpd="sng">
              <a:solidFill>
                <a:srgbClr val="28481F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4"/>
            <p:cNvSpPr/>
            <p:nvPr/>
          </p:nvSpPr>
          <p:spPr>
            <a:xfrm>
              <a:off x="781897" y="4501499"/>
              <a:ext cx="160195" cy="130346"/>
            </a:xfrm>
            <a:custGeom>
              <a:avLst/>
              <a:gdLst/>
              <a:ahLst/>
              <a:cxnLst/>
              <a:rect l="l" t="t" r="r" b="b"/>
              <a:pathLst>
                <a:path w="4975" h="4048" fill="none" extrusionOk="0">
                  <a:moveTo>
                    <a:pt x="0" y="4048"/>
                  </a:moveTo>
                  <a:cubicBezTo>
                    <a:pt x="1295" y="2885"/>
                    <a:pt x="4047" y="737"/>
                    <a:pt x="4974" y="1"/>
                  </a:cubicBezTo>
                </a:path>
              </a:pathLst>
            </a:custGeom>
            <a:noFill/>
            <a:ln w="6250" cap="flat" cmpd="sng">
              <a:solidFill>
                <a:srgbClr val="28481F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4"/>
            <p:cNvSpPr/>
            <p:nvPr/>
          </p:nvSpPr>
          <p:spPr>
            <a:xfrm>
              <a:off x="736398" y="4426632"/>
              <a:ext cx="25631" cy="199060"/>
            </a:xfrm>
            <a:custGeom>
              <a:avLst/>
              <a:gdLst/>
              <a:ahLst/>
              <a:cxnLst/>
              <a:rect l="l" t="t" r="r" b="b"/>
              <a:pathLst>
                <a:path w="796" h="6182" fill="none" extrusionOk="0">
                  <a:moveTo>
                    <a:pt x="501" y="6182"/>
                  </a:moveTo>
                  <a:cubicBezTo>
                    <a:pt x="677" y="6005"/>
                    <a:pt x="736" y="5696"/>
                    <a:pt x="736" y="5446"/>
                  </a:cubicBezTo>
                  <a:cubicBezTo>
                    <a:pt x="795" y="4710"/>
                    <a:pt x="795" y="3489"/>
                    <a:pt x="736" y="2753"/>
                  </a:cubicBezTo>
                  <a:cubicBezTo>
                    <a:pt x="560" y="1531"/>
                    <a:pt x="501" y="795"/>
                    <a:pt x="0" y="1"/>
                  </a:cubicBezTo>
                </a:path>
              </a:pathLst>
            </a:custGeom>
            <a:noFill/>
            <a:ln w="6250" cap="flat" cmpd="sng">
              <a:solidFill>
                <a:srgbClr val="28481F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4"/>
            <p:cNvSpPr/>
            <p:nvPr/>
          </p:nvSpPr>
          <p:spPr>
            <a:xfrm>
              <a:off x="761997" y="4438482"/>
              <a:ext cx="90997" cy="189594"/>
            </a:xfrm>
            <a:custGeom>
              <a:avLst/>
              <a:gdLst/>
              <a:ahLst/>
              <a:cxnLst/>
              <a:rect l="l" t="t" r="r" b="b"/>
              <a:pathLst>
                <a:path w="2826" h="5888" fill="none" extrusionOk="0">
                  <a:moveTo>
                    <a:pt x="0" y="5814"/>
                  </a:moveTo>
                  <a:cubicBezTo>
                    <a:pt x="133" y="5887"/>
                    <a:pt x="250" y="5814"/>
                    <a:pt x="368" y="5696"/>
                  </a:cubicBezTo>
                  <a:cubicBezTo>
                    <a:pt x="442" y="5637"/>
                    <a:pt x="559" y="5519"/>
                    <a:pt x="559" y="5387"/>
                  </a:cubicBezTo>
                  <a:cubicBezTo>
                    <a:pt x="810" y="4901"/>
                    <a:pt x="2517" y="795"/>
                    <a:pt x="2826" y="1"/>
                  </a:cubicBezTo>
                </a:path>
              </a:pathLst>
            </a:custGeom>
            <a:noFill/>
            <a:ln w="6250" cap="flat" cmpd="sng">
              <a:solidFill>
                <a:srgbClr val="28481F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4"/>
            <p:cNvSpPr/>
            <p:nvPr/>
          </p:nvSpPr>
          <p:spPr>
            <a:xfrm>
              <a:off x="732598" y="4610047"/>
              <a:ext cx="53098" cy="55448"/>
            </a:xfrm>
            <a:custGeom>
              <a:avLst/>
              <a:gdLst/>
              <a:ahLst/>
              <a:cxnLst/>
              <a:rect l="l" t="t" r="r" b="b"/>
              <a:pathLst>
                <a:path w="1649" h="1722" fill="none" extrusionOk="0">
                  <a:moveTo>
                    <a:pt x="310" y="1589"/>
                  </a:moveTo>
                  <a:cubicBezTo>
                    <a:pt x="369" y="1663"/>
                    <a:pt x="486" y="1589"/>
                    <a:pt x="619" y="1589"/>
                  </a:cubicBezTo>
                  <a:cubicBezTo>
                    <a:pt x="678" y="1663"/>
                    <a:pt x="737" y="1663"/>
                    <a:pt x="737" y="1663"/>
                  </a:cubicBezTo>
                  <a:cubicBezTo>
                    <a:pt x="854" y="1722"/>
                    <a:pt x="913" y="1722"/>
                    <a:pt x="987" y="1722"/>
                  </a:cubicBezTo>
                  <a:cubicBezTo>
                    <a:pt x="1222" y="1722"/>
                    <a:pt x="1413" y="1589"/>
                    <a:pt x="1531" y="1413"/>
                  </a:cubicBezTo>
                  <a:cubicBezTo>
                    <a:pt x="1590" y="1221"/>
                    <a:pt x="1649" y="1045"/>
                    <a:pt x="1649" y="795"/>
                  </a:cubicBezTo>
                  <a:lnTo>
                    <a:pt x="1649" y="677"/>
                  </a:lnTo>
                  <a:lnTo>
                    <a:pt x="1531" y="559"/>
                  </a:lnTo>
                  <a:cubicBezTo>
                    <a:pt x="1355" y="486"/>
                    <a:pt x="1281" y="368"/>
                    <a:pt x="1222" y="191"/>
                  </a:cubicBezTo>
                  <a:cubicBezTo>
                    <a:pt x="1163" y="118"/>
                    <a:pt x="1163" y="59"/>
                    <a:pt x="1046" y="0"/>
                  </a:cubicBezTo>
                  <a:cubicBezTo>
                    <a:pt x="987" y="0"/>
                    <a:pt x="913" y="59"/>
                    <a:pt x="913" y="118"/>
                  </a:cubicBezTo>
                  <a:cubicBezTo>
                    <a:pt x="854" y="191"/>
                    <a:pt x="854" y="250"/>
                    <a:pt x="795" y="309"/>
                  </a:cubicBezTo>
                  <a:cubicBezTo>
                    <a:pt x="737" y="427"/>
                    <a:pt x="486" y="368"/>
                    <a:pt x="310" y="486"/>
                  </a:cubicBezTo>
                  <a:lnTo>
                    <a:pt x="310" y="486"/>
                  </a:lnTo>
                  <a:lnTo>
                    <a:pt x="310" y="618"/>
                  </a:lnTo>
                  <a:cubicBezTo>
                    <a:pt x="427" y="854"/>
                    <a:pt x="118" y="927"/>
                    <a:pt x="60" y="1104"/>
                  </a:cubicBezTo>
                  <a:cubicBezTo>
                    <a:pt x="1" y="1221"/>
                    <a:pt x="118" y="1531"/>
                    <a:pt x="310" y="1589"/>
                  </a:cubicBezTo>
                  <a:close/>
                </a:path>
              </a:pathLst>
            </a:custGeom>
            <a:noFill/>
            <a:ln w="6250" cap="flat" cmpd="sng">
              <a:solidFill>
                <a:srgbClr val="28481F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4"/>
            <p:cNvSpPr/>
            <p:nvPr/>
          </p:nvSpPr>
          <p:spPr>
            <a:xfrm>
              <a:off x="754398" y="4641797"/>
              <a:ext cx="32" cy="0"/>
            </a:xfrm>
            <a:custGeom>
              <a:avLst/>
              <a:gdLst/>
              <a:ahLst/>
              <a:cxnLst/>
              <a:rect l="l" t="t" r="r" b="b"/>
              <a:pathLst>
                <a:path w="1" fill="none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6250" cap="flat" cmpd="sng">
              <a:solidFill>
                <a:srgbClr val="28481F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3" name="Google Shape;443;p4"/>
          <p:cNvSpPr/>
          <p:nvPr/>
        </p:nvSpPr>
        <p:spPr>
          <a:xfrm>
            <a:off x="1161278" y="4263234"/>
            <a:ext cx="92897" cy="71130"/>
          </a:xfrm>
          <a:custGeom>
            <a:avLst/>
            <a:gdLst/>
            <a:ahLst/>
            <a:cxnLst/>
            <a:rect l="l" t="t" r="r" b="b"/>
            <a:pathLst>
              <a:path w="2885" h="2209" extrusionOk="0">
                <a:moveTo>
                  <a:pt x="0" y="1"/>
                </a:moveTo>
                <a:lnTo>
                  <a:pt x="2885" y="2208"/>
                </a:lnTo>
                <a:cubicBezTo>
                  <a:pt x="2090" y="1296"/>
                  <a:pt x="1104" y="560"/>
                  <a:pt x="0" y="1"/>
                </a:cubicBezTo>
                <a:close/>
              </a:path>
            </a:pathLst>
          </a:custGeom>
          <a:solidFill>
            <a:srgbClr val="F7D7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4"/>
          <p:cNvSpPr/>
          <p:nvPr/>
        </p:nvSpPr>
        <p:spPr>
          <a:xfrm>
            <a:off x="1265995" y="4278883"/>
            <a:ext cx="47431" cy="41731"/>
          </a:xfrm>
          <a:custGeom>
            <a:avLst/>
            <a:gdLst/>
            <a:ahLst/>
            <a:cxnLst/>
            <a:rect l="l" t="t" r="r" b="b"/>
            <a:pathLst>
              <a:path w="1473" h="1296" extrusionOk="0">
                <a:moveTo>
                  <a:pt x="1" y="1"/>
                </a:moveTo>
                <a:lnTo>
                  <a:pt x="1296" y="1296"/>
                </a:lnTo>
                <a:cubicBezTo>
                  <a:pt x="1472" y="1178"/>
                  <a:pt x="1296" y="928"/>
                  <a:pt x="1105" y="810"/>
                </a:cubicBezTo>
                <a:cubicBezTo>
                  <a:pt x="737" y="560"/>
                  <a:pt x="369" y="310"/>
                  <a:pt x="1" y="1"/>
                </a:cubicBezTo>
                <a:close/>
              </a:path>
            </a:pathLst>
          </a:custGeom>
          <a:solidFill>
            <a:srgbClr val="F7D7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4"/>
          <p:cNvSpPr/>
          <p:nvPr/>
        </p:nvSpPr>
        <p:spPr>
          <a:xfrm>
            <a:off x="1088678" y="4439958"/>
            <a:ext cx="41248" cy="31298"/>
          </a:xfrm>
          <a:custGeom>
            <a:avLst/>
            <a:gdLst/>
            <a:ahLst/>
            <a:cxnLst/>
            <a:rect l="l" t="t" r="r" b="b"/>
            <a:pathLst>
              <a:path w="1281" h="972" extrusionOk="0">
                <a:moveTo>
                  <a:pt x="1" y="0"/>
                </a:moveTo>
                <a:lnTo>
                  <a:pt x="1281" y="972"/>
                </a:lnTo>
                <a:cubicBezTo>
                  <a:pt x="854" y="604"/>
                  <a:pt x="427" y="310"/>
                  <a:pt x="1" y="0"/>
                </a:cubicBezTo>
                <a:close/>
              </a:path>
            </a:pathLst>
          </a:custGeom>
          <a:solidFill>
            <a:srgbClr val="F7D7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4"/>
          <p:cNvSpPr/>
          <p:nvPr/>
        </p:nvSpPr>
        <p:spPr>
          <a:xfrm>
            <a:off x="772595" y="4875357"/>
            <a:ext cx="389073" cy="444521"/>
          </a:xfrm>
          <a:custGeom>
            <a:avLst/>
            <a:gdLst/>
            <a:ahLst/>
            <a:cxnLst/>
            <a:rect l="l" t="t" r="r" b="b"/>
            <a:pathLst>
              <a:path w="12083" h="13805" fill="none" extrusionOk="0">
                <a:moveTo>
                  <a:pt x="3312" y="4783"/>
                </a:moveTo>
                <a:cubicBezTo>
                  <a:pt x="3871" y="4048"/>
                  <a:pt x="3680" y="2885"/>
                  <a:pt x="4416" y="2399"/>
                </a:cubicBezTo>
                <a:cubicBezTo>
                  <a:pt x="5151" y="1781"/>
                  <a:pt x="6255" y="2399"/>
                  <a:pt x="7182" y="2208"/>
                </a:cubicBezTo>
                <a:cubicBezTo>
                  <a:pt x="7918" y="2031"/>
                  <a:pt x="8404" y="1413"/>
                  <a:pt x="8963" y="854"/>
                </a:cubicBezTo>
                <a:cubicBezTo>
                  <a:pt x="9508" y="368"/>
                  <a:pt x="10376" y="1"/>
                  <a:pt x="10979" y="368"/>
                </a:cubicBezTo>
                <a:cubicBezTo>
                  <a:pt x="11480" y="677"/>
                  <a:pt x="11597" y="1296"/>
                  <a:pt x="11656" y="1781"/>
                </a:cubicBezTo>
                <a:cubicBezTo>
                  <a:pt x="11656" y="2326"/>
                  <a:pt x="11538" y="2885"/>
                  <a:pt x="11656" y="3429"/>
                </a:cubicBezTo>
                <a:cubicBezTo>
                  <a:pt x="11774" y="3871"/>
                  <a:pt x="12024" y="4298"/>
                  <a:pt x="12024" y="4783"/>
                </a:cubicBezTo>
                <a:cubicBezTo>
                  <a:pt x="12083" y="5401"/>
                  <a:pt x="11715" y="6005"/>
                  <a:pt x="11229" y="6446"/>
                </a:cubicBezTo>
                <a:cubicBezTo>
                  <a:pt x="10803" y="6873"/>
                  <a:pt x="10184" y="7182"/>
                  <a:pt x="9699" y="7550"/>
                </a:cubicBezTo>
                <a:cubicBezTo>
                  <a:pt x="9508" y="7668"/>
                  <a:pt x="9272" y="7844"/>
                  <a:pt x="9198" y="8095"/>
                </a:cubicBezTo>
                <a:cubicBezTo>
                  <a:pt x="9081" y="8462"/>
                  <a:pt x="9272" y="8830"/>
                  <a:pt x="9272" y="9198"/>
                </a:cubicBezTo>
                <a:cubicBezTo>
                  <a:pt x="9331" y="10302"/>
                  <a:pt x="8036" y="10861"/>
                  <a:pt x="7300" y="11715"/>
                </a:cubicBezTo>
                <a:cubicBezTo>
                  <a:pt x="6991" y="12083"/>
                  <a:pt x="6756" y="12568"/>
                  <a:pt x="6388" y="12936"/>
                </a:cubicBezTo>
                <a:cubicBezTo>
                  <a:pt x="5460" y="13805"/>
                  <a:pt x="4048" y="13672"/>
                  <a:pt x="2885" y="13245"/>
                </a:cubicBezTo>
                <a:cubicBezTo>
                  <a:pt x="2032" y="12877"/>
                  <a:pt x="1237" y="12451"/>
                  <a:pt x="678" y="11656"/>
                </a:cubicBezTo>
                <a:cubicBezTo>
                  <a:pt x="192" y="10920"/>
                  <a:pt x="1" y="9875"/>
                  <a:pt x="501" y="9081"/>
                </a:cubicBezTo>
                <a:cubicBezTo>
                  <a:pt x="678" y="8830"/>
                  <a:pt x="869" y="8654"/>
                  <a:pt x="987" y="8404"/>
                </a:cubicBezTo>
                <a:cubicBezTo>
                  <a:pt x="1178" y="7844"/>
                  <a:pt x="810" y="7241"/>
                  <a:pt x="987" y="6682"/>
                </a:cubicBezTo>
                <a:cubicBezTo>
                  <a:pt x="1237" y="5637"/>
                  <a:pt x="2708" y="5578"/>
                  <a:pt x="3312" y="4783"/>
                </a:cubicBezTo>
                <a:close/>
              </a:path>
            </a:pathLst>
          </a:custGeom>
          <a:noFill/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4"/>
          <p:cNvSpPr/>
          <p:nvPr/>
        </p:nvSpPr>
        <p:spPr>
          <a:xfrm>
            <a:off x="843694" y="4946424"/>
            <a:ext cx="243110" cy="357356"/>
          </a:xfrm>
          <a:custGeom>
            <a:avLst/>
            <a:gdLst/>
            <a:ahLst/>
            <a:cxnLst/>
            <a:rect l="l" t="t" r="r" b="b"/>
            <a:pathLst>
              <a:path w="7550" h="11098" fill="none" extrusionOk="0">
                <a:moveTo>
                  <a:pt x="7550" y="1"/>
                </a:moveTo>
                <a:cubicBezTo>
                  <a:pt x="5887" y="1590"/>
                  <a:pt x="4180" y="3136"/>
                  <a:pt x="2767" y="4975"/>
                </a:cubicBezTo>
                <a:cubicBezTo>
                  <a:pt x="1413" y="6741"/>
                  <a:pt x="309" y="8831"/>
                  <a:pt x="0" y="11097"/>
                </a:cubicBezTo>
              </a:path>
            </a:pathLst>
          </a:custGeom>
          <a:noFill/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4"/>
          <p:cNvSpPr/>
          <p:nvPr/>
        </p:nvSpPr>
        <p:spPr>
          <a:xfrm>
            <a:off x="692393" y="4640114"/>
            <a:ext cx="171562" cy="163995"/>
          </a:xfrm>
          <a:custGeom>
            <a:avLst/>
            <a:gdLst/>
            <a:ahLst/>
            <a:cxnLst/>
            <a:rect l="l" t="t" r="r" b="b"/>
            <a:pathLst>
              <a:path w="5328" h="5093" fill="none" extrusionOk="0">
                <a:moveTo>
                  <a:pt x="986" y="795"/>
                </a:moveTo>
                <a:cubicBezTo>
                  <a:pt x="368" y="1354"/>
                  <a:pt x="0" y="2208"/>
                  <a:pt x="0" y="3002"/>
                </a:cubicBezTo>
                <a:cubicBezTo>
                  <a:pt x="0" y="3252"/>
                  <a:pt x="0" y="3488"/>
                  <a:pt x="118" y="3679"/>
                </a:cubicBezTo>
                <a:cubicBezTo>
                  <a:pt x="251" y="3988"/>
                  <a:pt x="427" y="4165"/>
                  <a:pt x="677" y="4297"/>
                </a:cubicBezTo>
                <a:cubicBezTo>
                  <a:pt x="1281" y="4842"/>
                  <a:pt x="2149" y="5092"/>
                  <a:pt x="2944" y="5033"/>
                </a:cubicBezTo>
                <a:cubicBezTo>
                  <a:pt x="3194" y="5033"/>
                  <a:pt x="3429" y="5033"/>
                  <a:pt x="3680" y="4960"/>
                </a:cubicBezTo>
                <a:cubicBezTo>
                  <a:pt x="4592" y="4665"/>
                  <a:pt x="5328" y="3738"/>
                  <a:pt x="5328" y="2693"/>
                </a:cubicBezTo>
                <a:cubicBezTo>
                  <a:pt x="5328" y="1722"/>
                  <a:pt x="4724" y="795"/>
                  <a:pt x="3797" y="427"/>
                </a:cubicBezTo>
                <a:cubicBezTo>
                  <a:pt x="2885" y="0"/>
                  <a:pt x="1781" y="177"/>
                  <a:pt x="986" y="795"/>
                </a:cubicBezTo>
                <a:close/>
              </a:path>
            </a:pathLst>
          </a:custGeom>
          <a:noFill/>
          <a:ln w="6250" cap="flat" cmpd="sng">
            <a:solidFill>
              <a:srgbClr val="28481F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4"/>
          <p:cNvSpPr/>
          <p:nvPr/>
        </p:nvSpPr>
        <p:spPr>
          <a:xfrm rot="8965898">
            <a:off x="108741" y="3993771"/>
            <a:ext cx="82185" cy="76494"/>
          </a:xfrm>
          <a:custGeom>
            <a:avLst/>
            <a:gdLst/>
            <a:ahLst/>
            <a:cxnLst/>
            <a:rect l="l" t="t" r="r" b="b"/>
            <a:pathLst>
              <a:path w="3062" h="2850" extrusionOk="0">
                <a:moveTo>
                  <a:pt x="1455" y="0"/>
                </a:moveTo>
                <a:cubicBezTo>
                  <a:pt x="1180" y="0"/>
                  <a:pt x="907" y="63"/>
                  <a:pt x="677" y="181"/>
                </a:cubicBezTo>
                <a:cubicBezTo>
                  <a:pt x="559" y="299"/>
                  <a:pt x="427" y="358"/>
                  <a:pt x="309" y="490"/>
                </a:cubicBezTo>
                <a:cubicBezTo>
                  <a:pt x="0" y="917"/>
                  <a:pt x="59" y="1520"/>
                  <a:pt x="250" y="2080"/>
                </a:cubicBezTo>
                <a:cubicBezTo>
                  <a:pt x="309" y="2197"/>
                  <a:pt x="368" y="2389"/>
                  <a:pt x="486" y="2506"/>
                </a:cubicBezTo>
                <a:cubicBezTo>
                  <a:pt x="618" y="2624"/>
                  <a:pt x="854" y="2698"/>
                  <a:pt x="1045" y="2756"/>
                </a:cubicBezTo>
                <a:cubicBezTo>
                  <a:pt x="1304" y="2792"/>
                  <a:pt x="1585" y="2850"/>
                  <a:pt x="1849" y="2850"/>
                </a:cubicBezTo>
                <a:cubicBezTo>
                  <a:pt x="2018" y="2850"/>
                  <a:pt x="2181" y="2826"/>
                  <a:pt x="2325" y="2756"/>
                </a:cubicBezTo>
                <a:cubicBezTo>
                  <a:pt x="2693" y="2565"/>
                  <a:pt x="2943" y="2138"/>
                  <a:pt x="3002" y="1770"/>
                </a:cubicBezTo>
                <a:cubicBezTo>
                  <a:pt x="3061" y="1152"/>
                  <a:pt x="2767" y="549"/>
                  <a:pt x="2325" y="240"/>
                </a:cubicBezTo>
                <a:cubicBezTo>
                  <a:pt x="2070" y="77"/>
                  <a:pt x="1761" y="0"/>
                  <a:pt x="1455" y="0"/>
                </a:cubicBezTo>
                <a:close/>
              </a:path>
            </a:pathLst>
          </a:custGeom>
          <a:solidFill>
            <a:srgbClr val="F7D79F"/>
          </a:solidFill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4"/>
          <p:cNvSpPr/>
          <p:nvPr/>
        </p:nvSpPr>
        <p:spPr>
          <a:xfrm rot="8965898">
            <a:off x="453354" y="4417447"/>
            <a:ext cx="82587" cy="76307"/>
          </a:xfrm>
          <a:custGeom>
            <a:avLst/>
            <a:gdLst/>
            <a:ahLst/>
            <a:cxnLst/>
            <a:rect l="l" t="t" r="r" b="b"/>
            <a:pathLst>
              <a:path w="3077" h="2843" extrusionOk="0">
                <a:moveTo>
                  <a:pt x="1503" y="1"/>
                </a:moveTo>
                <a:cubicBezTo>
                  <a:pt x="1211" y="1"/>
                  <a:pt x="920" y="78"/>
                  <a:pt x="677" y="233"/>
                </a:cubicBezTo>
                <a:cubicBezTo>
                  <a:pt x="560" y="292"/>
                  <a:pt x="427" y="350"/>
                  <a:pt x="368" y="483"/>
                </a:cubicBezTo>
                <a:cubicBezTo>
                  <a:pt x="0" y="910"/>
                  <a:pt x="133" y="1513"/>
                  <a:pt x="309" y="2072"/>
                </a:cubicBezTo>
                <a:cubicBezTo>
                  <a:pt x="309" y="2249"/>
                  <a:pt x="368" y="2381"/>
                  <a:pt x="501" y="2499"/>
                </a:cubicBezTo>
                <a:cubicBezTo>
                  <a:pt x="618" y="2617"/>
                  <a:pt x="869" y="2690"/>
                  <a:pt x="1045" y="2749"/>
                </a:cubicBezTo>
                <a:cubicBezTo>
                  <a:pt x="1304" y="2785"/>
                  <a:pt x="1591" y="2842"/>
                  <a:pt x="1858" y="2842"/>
                </a:cubicBezTo>
                <a:cubicBezTo>
                  <a:pt x="2031" y="2842"/>
                  <a:pt x="2196" y="2819"/>
                  <a:pt x="2340" y="2749"/>
                </a:cubicBezTo>
                <a:cubicBezTo>
                  <a:pt x="2708" y="2558"/>
                  <a:pt x="2944" y="2190"/>
                  <a:pt x="3002" y="1763"/>
                </a:cubicBezTo>
                <a:cubicBezTo>
                  <a:pt x="3076" y="1219"/>
                  <a:pt x="2826" y="601"/>
                  <a:pt x="2340" y="233"/>
                </a:cubicBezTo>
                <a:cubicBezTo>
                  <a:pt x="2090" y="78"/>
                  <a:pt x="1796" y="1"/>
                  <a:pt x="1503" y="1"/>
                </a:cubicBezTo>
                <a:close/>
              </a:path>
            </a:pathLst>
          </a:custGeom>
          <a:solidFill>
            <a:srgbClr val="F7D79F"/>
          </a:solidFill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5"/>
          <p:cNvSpPr txBox="1">
            <a:spLocks noGrp="1"/>
          </p:cNvSpPr>
          <p:nvPr>
            <p:ph type="subTitle" idx="1"/>
          </p:nvPr>
        </p:nvSpPr>
        <p:spPr>
          <a:xfrm>
            <a:off x="4780775" y="3176250"/>
            <a:ext cx="3619500" cy="12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2800">
                <a:solidFill>
                  <a:srgbClr val="F3F3F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2800">
                <a:solidFill>
                  <a:srgbClr val="F3F3F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2800">
                <a:solidFill>
                  <a:srgbClr val="F3F3F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2800">
                <a:solidFill>
                  <a:srgbClr val="F3F3F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2800">
                <a:solidFill>
                  <a:srgbClr val="F3F3F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2800">
                <a:solidFill>
                  <a:srgbClr val="F3F3F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2800">
                <a:solidFill>
                  <a:srgbClr val="F3F3F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28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sp>
        <p:nvSpPr>
          <p:cNvPr id="453" name="Google Shape;453;p5"/>
          <p:cNvSpPr txBox="1">
            <a:spLocks noGrp="1"/>
          </p:cNvSpPr>
          <p:nvPr>
            <p:ph type="subTitle" idx="2"/>
          </p:nvPr>
        </p:nvSpPr>
        <p:spPr>
          <a:xfrm>
            <a:off x="737350" y="3176250"/>
            <a:ext cx="3619500" cy="12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2800">
                <a:solidFill>
                  <a:srgbClr val="F3F3F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2800">
                <a:solidFill>
                  <a:srgbClr val="F3F3F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2800">
                <a:solidFill>
                  <a:srgbClr val="F3F3F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2800">
                <a:solidFill>
                  <a:srgbClr val="F3F3F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2800">
                <a:solidFill>
                  <a:srgbClr val="F3F3F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2800">
                <a:solidFill>
                  <a:srgbClr val="F3F3F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2800">
                <a:solidFill>
                  <a:srgbClr val="F3F3F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28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sp>
        <p:nvSpPr>
          <p:cNvPr id="454" name="Google Shape;454;p5"/>
          <p:cNvSpPr/>
          <p:nvPr/>
        </p:nvSpPr>
        <p:spPr>
          <a:xfrm>
            <a:off x="2458514" y="-404675"/>
            <a:ext cx="49222" cy="46371"/>
          </a:xfrm>
          <a:custGeom>
            <a:avLst/>
            <a:gdLst/>
            <a:ahLst/>
            <a:cxnLst/>
            <a:rect l="l" t="t" r="r" b="b"/>
            <a:pathLst>
              <a:path w="1899" h="1789" extrusionOk="0">
                <a:moveTo>
                  <a:pt x="961" y="1"/>
                </a:moveTo>
                <a:cubicBezTo>
                  <a:pt x="534" y="1"/>
                  <a:pt x="165" y="289"/>
                  <a:pt x="59" y="674"/>
                </a:cubicBezTo>
                <a:cubicBezTo>
                  <a:pt x="0" y="1174"/>
                  <a:pt x="309" y="1660"/>
                  <a:pt x="736" y="1777"/>
                </a:cubicBezTo>
                <a:cubicBezTo>
                  <a:pt x="784" y="1785"/>
                  <a:pt x="832" y="1788"/>
                  <a:pt x="880" y="1788"/>
                </a:cubicBezTo>
                <a:cubicBezTo>
                  <a:pt x="1316" y="1788"/>
                  <a:pt x="1728" y="1493"/>
                  <a:pt x="1781" y="1042"/>
                </a:cubicBezTo>
                <a:cubicBezTo>
                  <a:pt x="1899" y="556"/>
                  <a:pt x="1590" y="129"/>
                  <a:pt x="1104" y="11"/>
                </a:cubicBezTo>
                <a:cubicBezTo>
                  <a:pt x="1056" y="4"/>
                  <a:pt x="1008" y="1"/>
                  <a:pt x="961" y="1"/>
                </a:cubicBezTo>
                <a:close/>
              </a:path>
            </a:pathLst>
          </a:custGeom>
          <a:solidFill>
            <a:srgbClr val="F7D79F"/>
          </a:solidFill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5"/>
          <p:cNvSpPr/>
          <p:nvPr/>
        </p:nvSpPr>
        <p:spPr>
          <a:xfrm>
            <a:off x="730027" y="-535431"/>
            <a:ext cx="50777" cy="45878"/>
          </a:xfrm>
          <a:custGeom>
            <a:avLst/>
            <a:gdLst/>
            <a:ahLst/>
            <a:cxnLst/>
            <a:rect l="l" t="t" r="r" b="b"/>
            <a:pathLst>
              <a:path w="1959" h="1770" extrusionOk="0">
                <a:moveTo>
                  <a:pt x="979" y="1"/>
                </a:moveTo>
                <a:cubicBezTo>
                  <a:pt x="570" y="1"/>
                  <a:pt x="221" y="328"/>
                  <a:pt x="119" y="700"/>
                </a:cubicBezTo>
                <a:cubicBezTo>
                  <a:pt x="1" y="1186"/>
                  <a:pt x="310" y="1686"/>
                  <a:pt x="796" y="1745"/>
                </a:cubicBezTo>
                <a:cubicBezTo>
                  <a:pt x="865" y="1762"/>
                  <a:pt x="936" y="1770"/>
                  <a:pt x="1005" y="1770"/>
                </a:cubicBezTo>
                <a:cubicBezTo>
                  <a:pt x="1416" y="1770"/>
                  <a:pt x="1790" y="1484"/>
                  <a:pt x="1840" y="1068"/>
                </a:cubicBezTo>
                <a:cubicBezTo>
                  <a:pt x="1958" y="582"/>
                  <a:pt x="1649" y="156"/>
                  <a:pt x="1163" y="23"/>
                </a:cubicBezTo>
                <a:cubicBezTo>
                  <a:pt x="1101" y="8"/>
                  <a:pt x="1039" y="1"/>
                  <a:pt x="979" y="1"/>
                </a:cubicBezTo>
                <a:close/>
              </a:path>
            </a:pathLst>
          </a:custGeom>
          <a:solidFill>
            <a:srgbClr val="F7D79F"/>
          </a:solidFill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5"/>
          <p:cNvSpPr/>
          <p:nvPr/>
        </p:nvSpPr>
        <p:spPr>
          <a:xfrm>
            <a:off x="6292598" y="-115006"/>
            <a:ext cx="539006" cy="604247"/>
          </a:xfrm>
          <a:custGeom>
            <a:avLst/>
            <a:gdLst/>
            <a:ahLst/>
            <a:cxnLst/>
            <a:rect l="l" t="t" r="r" b="b"/>
            <a:pathLst>
              <a:path w="20795" h="23312" fill="none" extrusionOk="0">
                <a:moveTo>
                  <a:pt x="15085" y="7300"/>
                </a:moveTo>
                <a:cubicBezTo>
                  <a:pt x="13922" y="7550"/>
                  <a:pt x="14408" y="5769"/>
                  <a:pt x="14408" y="5769"/>
                </a:cubicBezTo>
                <a:cubicBezTo>
                  <a:pt x="14408" y="5769"/>
                  <a:pt x="15938" y="1"/>
                  <a:pt x="12141" y="310"/>
                </a:cubicBezTo>
                <a:cubicBezTo>
                  <a:pt x="12141" y="310"/>
                  <a:pt x="6372" y="1722"/>
                  <a:pt x="3194" y="6255"/>
                </a:cubicBezTo>
                <a:cubicBezTo>
                  <a:pt x="0" y="10802"/>
                  <a:pt x="5946" y="10670"/>
                  <a:pt x="5946" y="10670"/>
                </a:cubicBezTo>
                <a:cubicBezTo>
                  <a:pt x="5946" y="10670"/>
                  <a:pt x="6446" y="10611"/>
                  <a:pt x="6623" y="11656"/>
                </a:cubicBezTo>
                <a:cubicBezTo>
                  <a:pt x="6814" y="12760"/>
                  <a:pt x="5578" y="12701"/>
                  <a:pt x="5578" y="12701"/>
                </a:cubicBezTo>
                <a:cubicBezTo>
                  <a:pt x="1722" y="13496"/>
                  <a:pt x="5342" y="18161"/>
                  <a:pt x="5342" y="18161"/>
                </a:cubicBezTo>
                <a:cubicBezTo>
                  <a:pt x="10728" y="23311"/>
                  <a:pt x="12024" y="17351"/>
                  <a:pt x="12759" y="16321"/>
                </a:cubicBezTo>
                <a:cubicBezTo>
                  <a:pt x="13495" y="15217"/>
                  <a:pt x="15335" y="17852"/>
                  <a:pt x="17351" y="16615"/>
                </a:cubicBezTo>
                <a:cubicBezTo>
                  <a:pt x="19441" y="15394"/>
                  <a:pt x="20795" y="13128"/>
                  <a:pt x="19617" y="8595"/>
                </a:cubicBezTo>
                <a:cubicBezTo>
                  <a:pt x="18396" y="4048"/>
                  <a:pt x="16247" y="7050"/>
                  <a:pt x="15085" y="7300"/>
                </a:cubicBezTo>
                <a:close/>
                <a:moveTo>
                  <a:pt x="17601" y="9139"/>
                </a:moveTo>
                <a:cubicBezTo>
                  <a:pt x="18705" y="13378"/>
                  <a:pt x="17115" y="14408"/>
                  <a:pt x="16306" y="14849"/>
                </a:cubicBezTo>
                <a:cubicBezTo>
                  <a:pt x="16129" y="14967"/>
                  <a:pt x="15879" y="14908"/>
                  <a:pt x="15143" y="14540"/>
                </a:cubicBezTo>
                <a:cubicBezTo>
                  <a:pt x="14408" y="14172"/>
                  <a:pt x="13127" y="13554"/>
                  <a:pt x="11832" y="14349"/>
                </a:cubicBezTo>
                <a:cubicBezTo>
                  <a:pt x="11523" y="14540"/>
                  <a:pt x="11288" y="14776"/>
                  <a:pt x="11038" y="15085"/>
                </a:cubicBezTo>
                <a:cubicBezTo>
                  <a:pt x="10787" y="15453"/>
                  <a:pt x="10670" y="15821"/>
                  <a:pt x="10493" y="16248"/>
                </a:cubicBezTo>
                <a:cubicBezTo>
                  <a:pt x="10243" y="16807"/>
                  <a:pt x="9757" y="17852"/>
                  <a:pt x="9257" y="18087"/>
                </a:cubicBezTo>
                <a:cubicBezTo>
                  <a:pt x="9080" y="18278"/>
                  <a:pt x="8212" y="18028"/>
                  <a:pt x="6932" y="16748"/>
                </a:cubicBezTo>
                <a:cubicBezTo>
                  <a:pt x="6446" y="16071"/>
                  <a:pt x="6004" y="15217"/>
                  <a:pt x="5887" y="14717"/>
                </a:cubicBezTo>
                <a:cubicBezTo>
                  <a:pt x="6255" y="14717"/>
                  <a:pt x="6814" y="14599"/>
                  <a:pt x="7358" y="14290"/>
                </a:cubicBezTo>
                <a:lnTo>
                  <a:pt x="7358" y="14290"/>
                </a:lnTo>
                <a:cubicBezTo>
                  <a:pt x="8344" y="13672"/>
                  <a:pt x="8830" y="12568"/>
                  <a:pt x="8653" y="11288"/>
                </a:cubicBezTo>
                <a:cubicBezTo>
                  <a:pt x="8344" y="9390"/>
                  <a:pt x="7049" y="8595"/>
                  <a:pt x="5887" y="8595"/>
                </a:cubicBezTo>
                <a:cubicBezTo>
                  <a:pt x="5342" y="8595"/>
                  <a:pt x="4724" y="8521"/>
                  <a:pt x="4356" y="8345"/>
                </a:cubicBezTo>
                <a:cubicBezTo>
                  <a:pt x="4415" y="8153"/>
                  <a:pt x="4533" y="7918"/>
                  <a:pt x="4842" y="7418"/>
                </a:cubicBezTo>
                <a:cubicBezTo>
                  <a:pt x="5769" y="6196"/>
                  <a:pt x="6990" y="5092"/>
                  <a:pt x="8521" y="4106"/>
                </a:cubicBezTo>
                <a:cubicBezTo>
                  <a:pt x="10302" y="3076"/>
                  <a:pt x="11965" y="2517"/>
                  <a:pt x="12509" y="2399"/>
                </a:cubicBezTo>
                <a:lnTo>
                  <a:pt x="12509" y="2399"/>
                </a:lnTo>
                <a:cubicBezTo>
                  <a:pt x="12759" y="2826"/>
                  <a:pt x="12700" y="4180"/>
                  <a:pt x="12450" y="5210"/>
                </a:cubicBezTo>
                <a:cubicBezTo>
                  <a:pt x="12259" y="5887"/>
                  <a:pt x="11965" y="7491"/>
                  <a:pt x="12995" y="8595"/>
                </a:cubicBezTo>
                <a:cubicBezTo>
                  <a:pt x="13613" y="9257"/>
                  <a:pt x="14540" y="9507"/>
                  <a:pt x="15511" y="9331"/>
                </a:cubicBezTo>
                <a:cubicBezTo>
                  <a:pt x="16012" y="9198"/>
                  <a:pt x="16438" y="8963"/>
                  <a:pt x="16806" y="8713"/>
                </a:cubicBezTo>
                <a:cubicBezTo>
                  <a:pt x="16924" y="8654"/>
                  <a:pt x="17042" y="8595"/>
                  <a:pt x="17115" y="8521"/>
                </a:cubicBezTo>
                <a:cubicBezTo>
                  <a:pt x="17233" y="8463"/>
                  <a:pt x="17292" y="8404"/>
                  <a:pt x="17351" y="8404"/>
                </a:cubicBezTo>
                <a:cubicBezTo>
                  <a:pt x="17410" y="8595"/>
                  <a:pt x="17542" y="8830"/>
                  <a:pt x="17601" y="9139"/>
                </a:cubicBezTo>
                <a:close/>
              </a:path>
            </a:pathLst>
          </a:custGeom>
          <a:noFill/>
          <a:ln w="6250" cap="flat" cmpd="sng">
            <a:solidFill>
              <a:srgbClr val="28481F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5"/>
          <p:cNvSpPr/>
          <p:nvPr/>
        </p:nvSpPr>
        <p:spPr>
          <a:xfrm>
            <a:off x="5122593" y="-102045"/>
            <a:ext cx="19103" cy="44297"/>
          </a:xfrm>
          <a:custGeom>
            <a:avLst/>
            <a:gdLst/>
            <a:ahLst/>
            <a:cxnLst/>
            <a:rect l="l" t="t" r="r" b="b"/>
            <a:pathLst>
              <a:path w="737" h="1709" fill="none" extrusionOk="0">
                <a:moveTo>
                  <a:pt x="192" y="1"/>
                </a:moveTo>
                <a:cubicBezTo>
                  <a:pt x="133" y="236"/>
                  <a:pt x="1" y="487"/>
                  <a:pt x="1" y="796"/>
                </a:cubicBezTo>
                <a:cubicBezTo>
                  <a:pt x="1" y="1222"/>
                  <a:pt x="310" y="1590"/>
                  <a:pt x="737" y="1708"/>
                </a:cubicBezTo>
              </a:path>
            </a:pathLst>
          </a:custGeom>
          <a:noFill/>
          <a:ln w="6250" cap="flat" cmpd="sng">
            <a:solidFill>
              <a:srgbClr val="28481F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5"/>
          <p:cNvSpPr/>
          <p:nvPr/>
        </p:nvSpPr>
        <p:spPr>
          <a:xfrm>
            <a:off x="5051257" y="79173"/>
            <a:ext cx="19103" cy="31674"/>
          </a:xfrm>
          <a:custGeom>
            <a:avLst/>
            <a:gdLst/>
            <a:ahLst/>
            <a:cxnLst/>
            <a:rect l="l" t="t" r="r" b="b"/>
            <a:pathLst>
              <a:path w="737" h="1222" fill="none" extrusionOk="0">
                <a:moveTo>
                  <a:pt x="310" y="0"/>
                </a:moveTo>
                <a:cubicBezTo>
                  <a:pt x="310" y="177"/>
                  <a:pt x="118" y="295"/>
                  <a:pt x="60" y="486"/>
                </a:cubicBezTo>
                <a:cubicBezTo>
                  <a:pt x="1" y="662"/>
                  <a:pt x="60" y="913"/>
                  <a:pt x="177" y="1030"/>
                </a:cubicBezTo>
                <a:cubicBezTo>
                  <a:pt x="369" y="1163"/>
                  <a:pt x="545" y="1222"/>
                  <a:pt x="737" y="1163"/>
                </a:cubicBezTo>
              </a:path>
            </a:pathLst>
          </a:custGeom>
          <a:noFill/>
          <a:ln w="6250" cap="flat" cmpd="sng">
            <a:solidFill>
              <a:srgbClr val="28481F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9" name="Google Shape;459;p5"/>
          <p:cNvGrpSpPr/>
          <p:nvPr/>
        </p:nvGrpSpPr>
        <p:grpSpPr>
          <a:xfrm>
            <a:off x="4311382" y="-236232"/>
            <a:ext cx="872704" cy="832843"/>
            <a:chOff x="5477111" y="3952766"/>
            <a:chExt cx="1084239" cy="1034716"/>
          </a:xfrm>
        </p:grpSpPr>
        <p:sp>
          <p:nvSpPr>
            <p:cNvPr id="460" name="Google Shape;460;p5"/>
            <p:cNvSpPr/>
            <p:nvPr/>
          </p:nvSpPr>
          <p:spPr>
            <a:xfrm>
              <a:off x="5510761" y="4016202"/>
              <a:ext cx="1050589" cy="971281"/>
            </a:xfrm>
            <a:custGeom>
              <a:avLst/>
              <a:gdLst/>
              <a:ahLst/>
              <a:cxnLst/>
              <a:rect l="l" t="t" r="r" b="b"/>
              <a:pathLst>
                <a:path w="32627" h="30164" extrusionOk="0">
                  <a:moveTo>
                    <a:pt x="4798" y="1"/>
                  </a:moveTo>
                  <a:cubicBezTo>
                    <a:pt x="4402" y="1"/>
                    <a:pt x="4045" y="160"/>
                    <a:pt x="3870" y="532"/>
                  </a:cubicBezTo>
                  <a:cubicBezTo>
                    <a:pt x="3870" y="665"/>
                    <a:pt x="3929" y="782"/>
                    <a:pt x="3929" y="900"/>
                  </a:cubicBezTo>
                  <a:cubicBezTo>
                    <a:pt x="3870" y="974"/>
                    <a:pt x="3870" y="1091"/>
                    <a:pt x="3870" y="1150"/>
                  </a:cubicBezTo>
                  <a:cubicBezTo>
                    <a:pt x="3620" y="2372"/>
                    <a:pt x="3870" y="3784"/>
                    <a:pt x="3503" y="5079"/>
                  </a:cubicBezTo>
                  <a:cubicBezTo>
                    <a:pt x="3002" y="6610"/>
                    <a:pt x="1663" y="7773"/>
                    <a:pt x="986" y="9244"/>
                  </a:cubicBezTo>
                  <a:cubicBezTo>
                    <a:pt x="0" y="11393"/>
                    <a:pt x="368" y="14454"/>
                    <a:pt x="1236" y="16602"/>
                  </a:cubicBezTo>
                  <a:cubicBezTo>
                    <a:pt x="3561" y="22798"/>
                    <a:pt x="8889" y="27213"/>
                    <a:pt x="15143" y="29303"/>
                  </a:cubicBezTo>
                  <a:cubicBezTo>
                    <a:pt x="16631" y="29791"/>
                    <a:pt x="18167" y="30163"/>
                    <a:pt x="19705" y="30163"/>
                  </a:cubicBezTo>
                  <a:cubicBezTo>
                    <a:pt x="20068" y="30163"/>
                    <a:pt x="20431" y="30142"/>
                    <a:pt x="20794" y="30097"/>
                  </a:cubicBezTo>
                  <a:cubicBezTo>
                    <a:pt x="21766" y="29965"/>
                    <a:pt x="22811" y="29671"/>
                    <a:pt x="23738" y="29170"/>
                  </a:cubicBezTo>
                  <a:cubicBezTo>
                    <a:pt x="25018" y="28493"/>
                    <a:pt x="25209" y="26654"/>
                    <a:pt x="24047" y="25741"/>
                  </a:cubicBezTo>
                  <a:cubicBezTo>
                    <a:pt x="23797" y="25550"/>
                    <a:pt x="23546" y="25373"/>
                    <a:pt x="23311" y="25182"/>
                  </a:cubicBezTo>
                  <a:cubicBezTo>
                    <a:pt x="24282" y="25123"/>
                    <a:pt x="25268" y="24947"/>
                    <a:pt x="26181" y="24579"/>
                  </a:cubicBezTo>
                  <a:cubicBezTo>
                    <a:pt x="27108" y="24270"/>
                    <a:pt x="27961" y="23710"/>
                    <a:pt x="28697" y="23107"/>
                  </a:cubicBezTo>
                  <a:cubicBezTo>
                    <a:pt x="29742" y="22121"/>
                    <a:pt x="29492" y="20399"/>
                    <a:pt x="28212" y="19796"/>
                  </a:cubicBezTo>
                  <a:cubicBezTo>
                    <a:pt x="27844" y="19605"/>
                    <a:pt x="27476" y="19487"/>
                    <a:pt x="27049" y="19369"/>
                  </a:cubicBezTo>
                  <a:cubicBezTo>
                    <a:pt x="28020" y="19060"/>
                    <a:pt x="29006" y="18692"/>
                    <a:pt x="29801" y="18133"/>
                  </a:cubicBezTo>
                  <a:cubicBezTo>
                    <a:pt x="30596" y="17647"/>
                    <a:pt x="31331" y="16970"/>
                    <a:pt x="31832" y="16176"/>
                  </a:cubicBezTo>
                  <a:cubicBezTo>
                    <a:pt x="32626" y="15072"/>
                    <a:pt x="32008" y="13483"/>
                    <a:pt x="30728" y="13232"/>
                  </a:cubicBezTo>
                  <a:cubicBezTo>
                    <a:pt x="29875" y="13053"/>
                    <a:pt x="28994" y="12990"/>
                    <a:pt x="28096" y="12990"/>
                  </a:cubicBezTo>
                  <a:cubicBezTo>
                    <a:pt x="25952" y="12990"/>
                    <a:pt x="23716" y="13350"/>
                    <a:pt x="21557" y="13350"/>
                  </a:cubicBezTo>
                  <a:cubicBezTo>
                    <a:pt x="20907" y="13350"/>
                    <a:pt x="20263" y="13317"/>
                    <a:pt x="19632" y="13232"/>
                  </a:cubicBezTo>
                  <a:cubicBezTo>
                    <a:pt x="15953" y="12747"/>
                    <a:pt x="12759" y="10466"/>
                    <a:pt x="9993" y="8023"/>
                  </a:cubicBezTo>
                  <a:cubicBezTo>
                    <a:pt x="8712" y="6860"/>
                    <a:pt x="7417" y="5506"/>
                    <a:pt x="6990" y="3843"/>
                  </a:cubicBezTo>
                  <a:cubicBezTo>
                    <a:pt x="6755" y="2872"/>
                    <a:pt x="6873" y="1768"/>
                    <a:pt x="6313" y="841"/>
                  </a:cubicBezTo>
                  <a:cubicBezTo>
                    <a:pt x="6026" y="336"/>
                    <a:pt x="5372" y="1"/>
                    <a:pt x="4798" y="1"/>
                  </a:cubicBezTo>
                  <a:close/>
                </a:path>
              </a:pathLst>
            </a:custGeom>
            <a:solidFill>
              <a:srgbClr val="FCC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5"/>
            <p:cNvSpPr/>
            <p:nvPr/>
          </p:nvSpPr>
          <p:spPr>
            <a:xfrm>
              <a:off x="5672827" y="3993983"/>
              <a:ext cx="852978" cy="594283"/>
            </a:xfrm>
            <a:custGeom>
              <a:avLst/>
              <a:gdLst/>
              <a:ahLst/>
              <a:cxnLst/>
              <a:rect l="l" t="t" r="r" b="b"/>
              <a:pathLst>
                <a:path w="26490" h="18456" fill="none" extrusionOk="0">
                  <a:moveTo>
                    <a:pt x="0" y="1"/>
                  </a:moveTo>
                  <a:cubicBezTo>
                    <a:pt x="795" y="560"/>
                    <a:pt x="677" y="1899"/>
                    <a:pt x="912" y="2885"/>
                  </a:cubicBezTo>
                  <a:cubicBezTo>
                    <a:pt x="1280" y="4607"/>
                    <a:pt x="2575" y="5946"/>
                    <a:pt x="3929" y="7109"/>
                  </a:cubicBezTo>
                  <a:cubicBezTo>
                    <a:pt x="6622" y="9566"/>
                    <a:pt x="9816" y="11774"/>
                    <a:pt x="13495" y="12259"/>
                  </a:cubicBezTo>
                  <a:cubicBezTo>
                    <a:pt x="17174" y="12819"/>
                    <a:pt x="21089" y="11524"/>
                    <a:pt x="24591" y="12259"/>
                  </a:cubicBezTo>
                  <a:cubicBezTo>
                    <a:pt x="25931" y="12568"/>
                    <a:pt x="26490" y="14173"/>
                    <a:pt x="25754" y="15276"/>
                  </a:cubicBezTo>
                  <a:cubicBezTo>
                    <a:pt x="25195" y="16012"/>
                    <a:pt x="24532" y="16674"/>
                    <a:pt x="23723" y="17234"/>
                  </a:cubicBezTo>
                  <a:cubicBezTo>
                    <a:pt x="22869" y="17778"/>
                    <a:pt x="21957" y="18146"/>
                    <a:pt x="20971" y="18455"/>
                  </a:cubicBezTo>
                </a:path>
              </a:pathLst>
            </a:custGeom>
            <a:noFill/>
            <a:ln w="6250" cap="flat" cmpd="sng">
              <a:solidFill>
                <a:srgbClr val="28481F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5"/>
            <p:cNvSpPr/>
            <p:nvPr/>
          </p:nvSpPr>
          <p:spPr>
            <a:xfrm>
              <a:off x="5868060" y="4422382"/>
              <a:ext cx="612251" cy="84847"/>
            </a:xfrm>
            <a:custGeom>
              <a:avLst/>
              <a:gdLst/>
              <a:ahLst/>
              <a:cxnLst/>
              <a:rect l="l" t="t" r="r" b="b"/>
              <a:pathLst>
                <a:path w="19014" h="2635" fill="none" extrusionOk="0">
                  <a:moveTo>
                    <a:pt x="19014" y="560"/>
                  </a:moveTo>
                  <a:cubicBezTo>
                    <a:pt x="17366" y="1604"/>
                    <a:pt x="15453" y="2340"/>
                    <a:pt x="13495" y="2517"/>
                  </a:cubicBezTo>
                  <a:cubicBezTo>
                    <a:pt x="12951" y="2576"/>
                    <a:pt x="12392" y="2635"/>
                    <a:pt x="11847" y="2635"/>
                  </a:cubicBezTo>
                  <a:cubicBezTo>
                    <a:pt x="8771" y="2635"/>
                    <a:pt x="5960" y="2399"/>
                    <a:pt x="2767" y="1295"/>
                  </a:cubicBezTo>
                  <a:cubicBezTo>
                    <a:pt x="1913" y="1045"/>
                    <a:pt x="736" y="560"/>
                    <a:pt x="0" y="0"/>
                  </a:cubicBezTo>
                </a:path>
              </a:pathLst>
            </a:custGeom>
            <a:noFill/>
            <a:ln w="6250" cap="flat" cmpd="sng">
              <a:solidFill>
                <a:srgbClr val="28481F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5"/>
            <p:cNvSpPr/>
            <p:nvPr/>
          </p:nvSpPr>
          <p:spPr>
            <a:xfrm>
              <a:off x="5678494" y="4029533"/>
              <a:ext cx="754446" cy="746364"/>
            </a:xfrm>
            <a:custGeom>
              <a:avLst/>
              <a:gdLst/>
              <a:ahLst/>
              <a:cxnLst/>
              <a:rect l="l" t="t" r="r" b="b"/>
              <a:pathLst>
                <a:path w="23430" h="23179" fill="none" extrusionOk="0">
                  <a:moveTo>
                    <a:pt x="74" y="0"/>
                  </a:moveTo>
                  <a:cubicBezTo>
                    <a:pt x="310" y="928"/>
                    <a:pt x="1" y="1958"/>
                    <a:pt x="74" y="2944"/>
                  </a:cubicBezTo>
                  <a:cubicBezTo>
                    <a:pt x="74" y="4724"/>
                    <a:pt x="1046" y="6373"/>
                    <a:pt x="2149" y="7844"/>
                  </a:cubicBezTo>
                  <a:cubicBezTo>
                    <a:pt x="4357" y="10979"/>
                    <a:pt x="7065" y="13922"/>
                    <a:pt x="10670" y="15276"/>
                  </a:cubicBezTo>
                  <a:cubicBezTo>
                    <a:pt x="14290" y="16615"/>
                    <a:pt x="18529" y="16247"/>
                    <a:pt x="21899" y="17778"/>
                  </a:cubicBezTo>
                  <a:cubicBezTo>
                    <a:pt x="23179" y="18337"/>
                    <a:pt x="23429" y="20059"/>
                    <a:pt x="22384" y="21030"/>
                  </a:cubicBezTo>
                  <a:cubicBezTo>
                    <a:pt x="21707" y="21707"/>
                    <a:pt x="20854" y="22193"/>
                    <a:pt x="19941" y="22561"/>
                  </a:cubicBezTo>
                  <a:cubicBezTo>
                    <a:pt x="19014" y="22870"/>
                    <a:pt x="18028" y="23120"/>
                    <a:pt x="17057" y="23179"/>
                  </a:cubicBezTo>
                </a:path>
              </a:pathLst>
            </a:custGeom>
            <a:noFill/>
            <a:ln w="6250" cap="flat" cmpd="sng">
              <a:solidFill>
                <a:srgbClr val="28481F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5"/>
            <p:cNvSpPr/>
            <p:nvPr/>
          </p:nvSpPr>
          <p:spPr>
            <a:xfrm>
              <a:off x="5477111" y="3952766"/>
              <a:ext cx="809862" cy="987091"/>
            </a:xfrm>
            <a:custGeom>
              <a:avLst/>
              <a:gdLst/>
              <a:ahLst/>
              <a:cxnLst/>
              <a:rect l="l" t="t" r="r" b="b"/>
              <a:pathLst>
                <a:path w="25151" h="30655" fill="none" extrusionOk="0">
                  <a:moveTo>
                    <a:pt x="15158" y="29669"/>
                  </a:moveTo>
                  <a:cubicBezTo>
                    <a:pt x="8904" y="27520"/>
                    <a:pt x="3562" y="23105"/>
                    <a:pt x="1177" y="16983"/>
                  </a:cubicBezTo>
                  <a:cubicBezTo>
                    <a:pt x="309" y="14776"/>
                    <a:pt x="0" y="11700"/>
                    <a:pt x="986" y="9625"/>
                  </a:cubicBezTo>
                  <a:cubicBezTo>
                    <a:pt x="1663" y="8153"/>
                    <a:pt x="3017" y="6991"/>
                    <a:pt x="3444" y="5387"/>
                  </a:cubicBezTo>
                  <a:cubicBezTo>
                    <a:pt x="3929" y="3856"/>
                    <a:pt x="3444" y="2134"/>
                    <a:pt x="4121" y="663"/>
                  </a:cubicBezTo>
                  <a:cubicBezTo>
                    <a:pt x="4974" y="0"/>
                    <a:pt x="6255" y="1030"/>
                    <a:pt x="6328" y="2134"/>
                  </a:cubicBezTo>
                  <a:cubicBezTo>
                    <a:pt x="6387" y="3312"/>
                    <a:pt x="5769" y="4283"/>
                    <a:pt x="5519" y="5387"/>
                  </a:cubicBezTo>
                  <a:cubicBezTo>
                    <a:pt x="5092" y="7226"/>
                    <a:pt x="5710" y="9125"/>
                    <a:pt x="6387" y="10905"/>
                  </a:cubicBezTo>
                  <a:cubicBezTo>
                    <a:pt x="7918" y="14643"/>
                    <a:pt x="9875" y="18396"/>
                    <a:pt x="13186" y="20662"/>
                  </a:cubicBezTo>
                  <a:cubicBezTo>
                    <a:pt x="16497" y="22929"/>
                    <a:pt x="20971" y="23664"/>
                    <a:pt x="23988" y="26048"/>
                  </a:cubicBezTo>
                  <a:cubicBezTo>
                    <a:pt x="25151" y="27034"/>
                    <a:pt x="24959" y="28815"/>
                    <a:pt x="23679" y="29551"/>
                  </a:cubicBezTo>
                  <a:cubicBezTo>
                    <a:pt x="22752" y="30037"/>
                    <a:pt x="21781" y="30346"/>
                    <a:pt x="20736" y="30463"/>
                  </a:cubicBezTo>
                  <a:cubicBezTo>
                    <a:pt x="18837" y="30655"/>
                    <a:pt x="16924" y="30287"/>
                    <a:pt x="15158" y="29669"/>
                  </a:cubicBezTo>
                  <a:close/>
                </a:path>
              </a:pathLst>
            </a:custGeom>
            <a:noFill/>
            <a:ln w="6250" cap="flat" cmpd="sng">
              <a:solidFill>
                <a:srgbClr val="28481F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5"/>
            <p:cNvSpPr/>
            <p:nvPr/>
          </p:nvSpPr>
          <p:spPr>
            <a:xfrm>
              <a:off x="6247158" y="4819481"/>
              <a:ext cx="21832" cy="53098"/>
            </a:xfrm>
            <a:custGeom>
              <a:avLst/>
              <a:gdLst/>
              <a:ahLst/>
              <a:cxnLst/>
              <a:rect l="l" t="t" r="r" b="b"/>
              <a:pathLst>
                <a:path w="678" h="1649" fill="none" extrusionOk="0">
                  <a:moveTo>
                    <a:pt x="560" y="1649"/>
                  </a:moveTo>
                  <a:cubicBezTo>
                    <a:pt x="368" y="1649"/>
                    <a:pt x="192" y="1531"/>
                    <a:pt x="74" y="1340"/>
                  </a:cubicBezTo>
                  <a:cubicBezTo>
                    <a:pt x="0" y="1104"/>
                    <a:pt x="74" y="913"/>
                    <a:pt x="74" y="736"/>
                  </a:cubicBezTo>
                  <a:cubicBezTo>
                    <a:pt x="74" y="604"/>
                    <a:pt x="74" y="545"/>
                    <a:pt x="133" y="427"/>
                  </a:cubicBezTo>
                  <a:cubicBezTo>
                    <a:pt x="192" y="236"/>
                    <a:pt x="442" y="60"/>
                    <a:pt x="677" y="1"/>
                  </a:cubicBezTo>
                </a:path>
              </a:pathLst>
            </a:custGeom>
            <a:noFill/>
            <a:ln w="6250" cap="flat" cmpd="sng">
              <a:solidFill>
                <a:srgbClr val="28481F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5"/>
            <p:cNvSpPr/>
            <p:nvPr/>
          </p:nvSpPr>
          <p:spPr>
            <a:xfrm>
              <a:off x="5615477" y="4106782"/>
              <a:ext cx="627900" cy="738314"/>
            </a:xfrm>
            <a:custGeom>
              <a:avLst/>
              <a:gdLst/>
              <a:ahLst/>
              <a:cxnLst/>
              <a:rect l="l" t="t" r="r" b="b"/>
              <a:pathLst>
                <a:path w="19500" h="22929" fill="none" extrusionOk="0">
                  <a:moveTo>
                    <a:pt x="19500" y="22928"/>
                  </a:moveTo>
                  <a:cubicBezTo>
                    <a:pt x="18337" y="22869"/>
                    <a:pt x="17292" y="22502"/>
                    <a:pt x="16247" y="22134"/>
                  </a:cubicBezTo>
                  <a:cubicBezTo>
                    <a:pt x="13554" y="21148"/>
                    <a:pt x="10920" y="20103"/>
                    <a:pt x="8521" y="18513"/>
                  </a:cubicBezTo>
                  <a:cubicBezTo>
                    <a:pt x="3562" y="15143"/>
                    <a:pt x="854" y="10478"/>
                    <a:pt x="192" y="4474"/>
                  </a:cubicBezTo>
                  <a:cubicBezTo>
                    <a:pt x="0" y="3061"/>
                    <a:pt x="427" y="1531"/>
                    <a:pt x="1413" y="0"/>
                  </a:cubicBezTo>
                </a:path>
              </a:pathLst>
            </a:custGeom>
            <a:noFill/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7" name="Google Shape;467;p5"/>
          <p:cNvGrpSpPr/>
          <p:nvPr/>
        </p:nvGrpSpPr>
        <p:grpSpPr>
          <a:xfrm>
            <a:off x="1538854" y="-449718"/>
            <a:ext cx="1269765" cy="834865"/>
            <a:chOff x="2108759" y="3873617"/>
            <a:chExt cx="1577543" cy="1037228"/>
          </a:xfrm>
        </p:grpSpPr>
        <p:sp>
          <p:nvSpPr>
            <p:cNvPr id="468" name="Google Shape;468;p5"/>
            <p:cNvSpPr/>
            <p:nvPr/>
          </p:nvSpPr>
          <p:spPr>
            <a:xfrm>
              <a:off x="2150459" y="3936634"/>
              <a:ext cx="1535843" cy="974211"/>
            </a:xfrm>
            <a:custGeom>
              <a:avLst/>
              <a:gdLst/>
              <a:ahLst/>
              <a:cxnLst/>
              <a:rect l="l" t="t" r="r" b="b"/>
              <a:pathLst>
                <a:path w="47697" h="30255" extrusionOk="0">
                  <a:moveTo>
                    <a:pt x="2443" y="1"/>
                  </a:moveTo>
                  <a:cubicBezTo>
                    <a:pt x="177" y="5578"/>
                    <a:pt x="0" y="12274"/>
                    <a:pt x="2944" y="17484"/>
                  </a:cubicBezTo>
                  <a:cubicBezTo>
                    <a:pt x="3680" y="18764"/>
                    <a:pt x="4533" y="19927"/>
                    <a:pt x="5446" y="21031"/>
                  </a:cubicBezTo>
                  <a:cubicBezTo>
                    <a:pt x="6799" y="22694"/>
                    <a:pt x="8271" y="24224"/>
                    <a:pt x="9993" y="25387"/>
                  </a:cubicBezTo>
                  <a:cubicBezTo>
                    <a:pt x="11038" y="26064"/>
                    <a:pt x="12142" y="26623"/>
                    <a:pt x="13245" y="27109"/>
                  </a:cubicBezTo>
                  <a:cubicBezTo>
                    <a:pt x="17435" y="28891"/>
                    <a:pt x="22954" y="30255"/>
                    <a:pt x="27897" y="30255"/>
                  </a:cubicBezTo>
                  <a:cubicBezTo>
                    <a:pt x="29239" y="30255"/>
                    <a:pt x="30539" y="30154"/>
                    <a:pt x="31759" y="29934"/>
                  </a:cubicBezTo>
                  <a:cubicBezTo>
                    <a:pt x="37395" y="28948"/>
                    <a:pt x="41869" y="25269"/>
                    <a:pt x="44886" y="20369"/>
                  </a:cubicBezTo>
                  <a:cubicBezTo>
                    <a:pt x="46652" y="17425"/>
                    <a:pt x="47387" y="14232"/>
                    <a:pt x="47697" y="10553"/>
                  </a:cubicBezTo>
                  <a:cubicBezTo>
                    <a:pt x="45739" y="10302"/>
                    <a:pt x="43708" y="10067"/>
                    <a:pt x="41751" y="9817"/>
                  </a:cubicBezTo>
                  <a:cubicBezTo>
                    <a:pt x="39602" y="9567"/>
                    <a:pt x="37395" y="9331"/>
                    <a:pt x="35246" y="8890"/>
                  </a:cubicBezTo>
                  <a:cubicBezTo>
                    <a:pt x="33407" y="8595"/>
                    <a:pt x="31641" y="8154"/>
                    <a:pt x="29801" y="7727"/>
                  </a:cubicBezTo>
                  <a:cubicBezTo>
                    <a:pt x="27285" y="7124"/>
                    <a:pt x="24709" y="6564"/>
                    <a:pt x="22193" y="5946"/>
                  </a:cubicBezTo>
                  <a:cubicBezTo>
                    <a:pt x="15512" y="4357"/>
                    <a:pt x="8698" y="2827"/>
                    <a:pt x="2443" y="1"/>
                  </a:cubicBezTo>
                  <a:close/>
                </a:path>
              </a:pathLst>
            </a:custGeom>
            <a:solidFill>
              <a:srgbClr val="F39D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5"/>
            <p:cNvSpPr/>
            <p:nvPr/>
          </p:nvSpPr>
          <p:spPr>
            <a:xfrm>
              <a:off x="2108759" y="3873617"/>
              <a:ext cx="1536326" cy="997073"/>
            </a:xfrm>
            <a:custGeom>
              <a:avLst/>
              <a:gdLst/>
              <a:ahLst/>
              <a:cxnLst/>
              <a:rect l="l" t="t" r="r" b="b"/>
              <a:pathLst>
                <a:path w="47712" h="30965" fill="none" extrusionOk="0">
                  <a:moveTo>
                    <a:pt x="2944" y="17543"/>
                  </a:moveTo>
                  <a:cubicBezTo>
                    <a:pt x="3679" y="18764"/>
                    <a:pt x="4533" y="19927"/>
                    <a:pt x="5460" y="21030"/>
                  </a:cubicBezTo>
                  <a:cubicBezTo>
                    <a:pt x="6814" y="22693"/>
                    <a:pt x="8212" y="24224"/>
                    <a:pt x="9993" y="25387"/>
                  </a:cubicBezTo>
                  <a:cubicBezTo>
                    <a:pt x="11038" y="26063"/>
                    <a:pt x="12141" y="26608"/>
                    <a:pt x="13245" y="27108"/>
                  </a:cubicBezTo>
                  <a:cubicBezTo>
                    <a:pt x="18514" y="29375"/>
                    <a:pt x="26063" y="30964"/>
                    <a:pt x="31700" y="29978"/>
                  </a:cubicBezTo>
                  <a:cubicBezTo>
                    <a:pt x="37410" y="28948"/>
                    <a:pt x="41883" y="25269"/>
                    <a:pt x="44886" y="20354"/>
                  </a:cubicBezTo>
                  <a:cubicBezTo>
                    <a:pt x="46666" y="17410"/>
                    <a:pt x="47343" y="14408"/>
                    <a:pt x="47711" y="10729"/>
                  </a:cubicBezTo>
                  <a:cubicBezTo>
                    <a:pt x="45680" y="10479"/>
                    <a:pt x="43900" y="10302"/>
                    <a:pt x="41825" y="9934"/>
                  </a:cubicBezTo>
                  <a:cubicBezTo>
                    <a:pt x="39676" y="9566"/>
                    <a:pt x="37410" y="9257"/>
                    <a:pt x="35261" y="8831"/>
                  </a:cubicBezTo>
                  <a:cubicBezTo>
                    <a:pt x="33422" y="8521"/>
                    <a:pt x="31523" y="8154"/>
                    <a:pt x="29742" y="7786"/>
                  </a:cubicBezTo>
                  <a:cubicBezTo>
                    <a:pt x="27049" y="7241"/>
                    <a:pt x="24106" y="6564"/>
                    <a:pt x="21531" y="5946"/>
                  </a:cubicBezTo>
                  <a:cubicBezTo>
                    <a:pt x="14835" y="4416"/>
                    <a:pt x="8713" y="2826"/>
                    <a:pt x="2458" y="1"/>
                  </a:cubicBezTo>
                  <a:cubicBezTo>
                    <a:pt x="118" y="5637"/>
                    <a:pt x="0" y="12259"/>
                    <a:pt x="2944" y="17543"/>
                  </a:cubicBezTo>
                  <a:close/>
                </a:path>
              </a:pathLst>
            </a:custGeom>
            <a:noFill/>
            <a:ln w="6250" cap="flat" cmpd="sng">
              <a:solidFill>
                <a:srgbClr val="28481F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5"/>
            <p:cNvSpPr/>
            <p:nvPr/>
          </p:nvSpPr>
          <p:spPr>
            <a:xfrm>
              <a:off x="2142408" y="3899217"/>
              <a:ext cx="1441530" cy="888527"/>
            </a:xfrm>
            <a:custGeom>
              <a:avLst/>
              <a:gdLst/>
              <a:ahLst/>
              <a:cxnLst/>
              <a:rect l="l" t="t" r="r" b="b"/>
              <a:pathLst>
                <a:path w="44768" h="27594" fill="none" extrusionOk="0">
                  <a:moveTo>
                    <a:pt x="7844" y="21280"/>
                  </a:moveTo>
                  <a:cubicBezTo>
                    <a:pt x="1958" y="16188"/>
                    <a:pt x="0" y="7050"/>
                    <a:pt x="3253" y="0"/>
                  </a:cubicBezTo>
                  <a:cubicBezTo>
                    <a:pt x="11214" y="3503"/>
                    <a:pt x="30964" y="8036"/>
                    <a:pt x="44768" y="9625"/>
                  </a:cubicBezTo>
                  <a:cubicBezTo>
                    <a:pt x="44459" y="17601"/>
                    <a:pt x="38808" y="25327"/>
                    <a:pt x="31081" y="27049"/>
                  </a:cubicBezTo>
                  <a:cubicBezTo>
                    <a:pt x="28815" y="27594"/>
                    <a:pt x="26431" y="27594"/>
                    <a:pt x="24091" y="27417"/>
                  </a:cubicBezTo>
                  <a:cubicBezTo>
                    <a:pt x="20294" y="27108"/>
                    <a:pt x="16497" y="26181"/>
                    <a:pt x="12995" y="24592"/>
                  </a:cubicBezTo>
                  <a:cubicBezTo>
                    <a:pt x="11155" y="23738"/>
                    <a:pt x="9375" y="22634"/>
                    <a:pt x="7844" y="21280"/>
                  </a:cubicBezTo>
                  <a:close/>
                </a:path>
              </a:pathLst>
            </a:custGeom>
            <a:noFill/>
            <a:ln w="6250" cap="flat" cmpd="sng">
              <a:solidFill>
                <a:srgbClr val="28481F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5"/>
            <p:cNvSpPr/>
            <p:nvPr/>
          </p:nvSpPr>
          <p:spPr>
            <a:xfrm>
              <a:off x="2440458" y="4049433"/>
              <a:ext cx="49330" cy="102396"/>
            </a:xfrm>
            <a:custGeom>
              <a:avLst/>
              <a:gdLst/>
              <a:ahLst/>
              <a:cxnLst/>
              <a:rect l="l" t="t" r="r" b="b"/>
              <a:pathLst>
                <a:path w="1532" h="3180" fill="none" extrusionOk="0">
                  <a:moveTo>
                    <a:pt x="1164" y="2694"/>
                  </a:moveTo>
                  <a:cubicBezTo>
                    <a:pt x="1473" y="2017"/>
                    <a:pt x="1473" y="1281"/>
                    <a:pt x="1473" y="604"/>
                  </a:cubicBezTo>
                  <a:cubicBezTo>
                    <a:pt x="1473" y="427"/>
                    <a:pt x="1531" y="177"/>
                    <a:pt x="1531" y="0"/>
                  </a:cubicBezTo>
                  <a:cubicBezTo>
                    <a:pt x="1164" y="368"/>
                    <a:pt x="854" y="795"/>
                    <a:pt x="560" y="1222"/>
                  </a:cubicBezTo>
                  <a:cubicBezTo>
                    <a:pt x="369" y="1472"/>
                    <a:pt x="251" y="1781"/>
                    <a:pt x="119" y="2075"/>
                  </a:cubicBezTo>
                  <a:cubicBezTo>
                    <a:pt x="60" y="2267"/>
                    <a:pt x="1" y="2517"/>
                    <a:pt x="60" y="2752"/>
                  </a:cubicBezTo>
                  <a:cubicBezTo>
                    <a:pt x="119" y="3003"/>
                    <a:pt x="369" y="3179"/>
                    <a:pt x="560" y="3179"/>
                  </a:cubicBezTo>
                  <a:cubicBezTo>
                    <a:pt x="854" y="3179"/>
                    <a:pt x="1046" y="2944"/>
                    <a:pt x="1164" y="2694"/>
                  </a:cubicBezTo>
                  <a:close/>
                </a:path>
              </a:pathLst>
            </a:custGeom>
            <a:noFill/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5"/>
            <p:cNvSpPr/>
            <p:nvPr/>
          </p:nvSpPr>
          <p:spPr>
            <a:xfrm>
              <a:off x="2539024" y="4179749"/>
              <a:ext cx="43631" cy="104747"/>
            </a:xfrm>
            <a:custGeom>
              <a:avLst/>
              <a:gdLst/>
              <a:ahLst/>
              <a:cxnLst/>
              <a:rect l="l" t="t" r="r" b="b"/>
              <a:pathLst>
                <a:path w="1355" h="3253" fill="none" extrusionOk="0">
                  <a:moveTo>
                    <a:pt x="560" y="3253"/>
                  </a:moveTo>
                  <a:cubicBezTo>
                    <a:pt x="869" y="3253"/>
                    <a:pt x="1178" y="2944"/>
                    <a:pt x="1296" y="2635"/>
                  </a:cubicBezTo>
                  <a:cubicBezTo>
                    <a:pt x="1355" y="2267"/>
                    <a:pt x="1355" y="1899"/>
                    <a:pt x="1296" y="1531"/>
                  </a:cubicBezTo>
                  <a:cubicBezTo>
                    <a:pt x="1296" y="1045"/>
                    <a:pt x="1237" y="486"/>
                    <a:pt x="1178" y="0"/>
                  </a:cubicBezTo>
                  <a:cubicBezTo>
                    <a:pt x="810" y="604"/>
                    <a:pt x="501" y="1222"/>
                    <a:pt x="192" y="1840"/>
                  </a:cubicBezTo>
                  <a:cubicBezTo>
                    <a:pt x="133" y="2076"/>
                    <a:pt x="1" y="2385"/>
                    <a:pt x="75" y="2635"/>
                  </a:cubicBezTo>
                  <a:cubicBezTo>
                    <a:pt x="75" y="2885"/>
                    <a:pt x="251" y="3179"/>
                    <a:pt x="560" y="3253"/>
                  </a:cubicBezTo>
                  <a:close/>
                </a:path>
              </a:pathLst>
            </a:custGeom>
            <a:noFill/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5"/>
            <p:cNvSpPr/>
            <p:nvPr/>
          </p:nvSpPr>
          <p:spPr>
            <a:xfrm>
              <a:off x="2420558" y="4282115"/>
              <a:ext cx="45531" cy="94797"/>
            </a:xfrm>
            <a:custGeom>
              <a:avLst/>
              <a:gdLst/>
              <a:ahLst/>
              <a:cxnLst/>
              <a:rect l="l" t="t" r="r" b="b"/>
              <a:pathLst>
                <a:path w="1414" h="2944" fill="none" extrusionOk="0">
                  <a:moveTo>
                    <a:pt x="133" y="2576"/>
                  </a:moveTo>
                  <a:cubicBezTo>
                    <a:pt x="192" y="2649"/>
                    <a:pt x="251" y="2708"/>
                    <a:pt x="310" y="2767"/>
                  </a:cubicBezTo>
                  <a:cubicBezTo>
                    <a:pt x="442" y="2944"/>
                    <a:pt x="737" y="2885"/>
                    <a:pt x="928" y="2767"/>
                  </a:cubicBezTo>
                  <a:cubicBezTo>
                    <a:pt x="1105" y="2649"/>
                    <a:pt x="1178" y="2399"/>
                    <a:pt x="1237" y="2208"/>
                  </a:cubicBezTo>
                  <a:cubicBezTo>
                    <a:pt x="1414" y="1472"/>
                    <a:pt x="1355" y="736"/>
                    <a:pt x="1237" y="0"/>
                  </a:cubicBezTo>
                  <a:cubicBezTo>
                    <a:pt x="869" y="368"/>
                    <a:pt x="560" y="736"/>
                    <a:pt x="310" y="1178"/>
                  </a:cubicBezTo>
                  <a:cubicBezTo>
                    <a:pt x="74" y="1604"/>
                    <a:pt x="1" y="2090"/>
                    <a:pt x="133" y="2576"/>
                  </a:cubicBezTo>
                  <a:close/>
                </a:path>
              </a:pathLst>
            </a:custGeom>
            <a:noFill/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5"/>
            <p:cNvSpPr/>
            <p:nvPr/>
          </p:nvSpPr>
          <p:spPr>
            <a:xfrm>
              <a:off x="2693040" y="4116249"/>
              <a:ext cx="47431" cy="112797"/>
            </a:xfrm>
            <a:custGeom>
              <a:avLst/>
              <a:gdLst/>
              <a:ahLst/>
              <a:cxnLst/>
              <a:rect l="l" t="t" r="r" b="b"/>
              <a:pathLst>
                <a:path w="1473" h="3503" fill="none" extrusionOk="0">
                  <a:moveTo>
                    <a:pt x="678" y="3444"/>
                  </a:moveTo>
                  <a:cubicBezTo>
                    <a:pt x="928" y="3444"/>
                    <a:pt x="1105" y="3194"/>
                    <a:pt x="1237" y="3017"/>
                  </a:cubicBezTo>
                  <a:cubicBezTo>
                    <a:pt x="1472" y="2458"/>
                    <a:pt x="1414" y="1781"/>
                    <a:pt x="1355" y="1178"/>
                  </a:cubicBezTo>
                  <a:cubicBezTo>
                    <a:pt x="1355" y="810"/>
                    <a:pt x="1296" y="501"/>
                    <a:pt x="1296" y="133"/>
                  </a:cubicBezTo>
                  <a:cubicBezTo>
                    <a:pt x="1296" y="74"/>
                    <a:pt x="1237" y="74"/>
                    <a:pt x="1237" y="0"/>
                  </a:cubicBezTo>
                  <a:cubicBezTo>
                    <a:pt x="737" y="619"/>
                    <a:pt x="369" y="1354"/>
                    <a:pt x="192" y="2090"/>
                  </a:cubicBezTo>
                  <a:cubicBezTo>
                    <a:pt x="74" y="2399"/>
                    <a:pt x="1" y="2649"/>
                    <a:pt x="74" y="2944"/>
                  </a:cubicBezTo>
                  <a:cubicBezTo>
                    <a:pt x="133" y="3194"/>
                    <a:pt x="369" y="3503"/>
                    <a:pt x="678" y="3444"/>
                  </a:cubicBezTo>
                  <a:close/>
                </a:path>
              </a:pathLst>
            </a:custGeom>
            <a:noFill/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5"/>
            <p:cNvSpPr/>
            <p:nvPr/>
          </p:nvSpPr>
          <p:spPr>
            <a:xfrm>
              <a:off x="2600656" y="4345615"/>
              <a:ext cx="47398" cy="110446"/>
            </a:xfrm>
            <a:custGeom>
              <a:avLst/>
              <a:gdLst/>
              <a:ahLst/>
              <a:cxnLst/>
              <a:rect l="l" t="t" r="r" b="b"/>
              <a:pathLst>
                <a:path w="1472" h="3430" fill="none" extrusionOk="0">
                  <a:moveTo>
                    <a:pt x="427" y="3311"/>
                  </a:moveTo>
                  <a:cubicBezTo>
                    <a:pt x="736" y="3429"/>
                    <a:pt x="1030" y="3253"/>
                    <a:pt x="1222" y="3002"/>
                  </a:cubicBezTo>
                  <a:cubicBezTo>
                    <a:pt x="1339" y="2752"/>
                    <a:pt x="1398" y="2443"/>
                    <a:pt x="1398" y="2149"/>
                  </a:cubicBezTo>
                  <a:cubicBezTo>
                    <a:pt x="1472" y="1413"/>
                    <a:pt x="1398" y="677"/>
                    <a:pt x="1339" y="0"/>
                  </a:cubicBezTo>
                  <a:cubicBezTo>
                    <a:pt x="854" y="545"/>
                    <a:pt x="486" y="1222"/>
                    <a:pt x="236" y="1899"/>
                  </a:cubicBezTo>
                  <a:cubicBezTo>
                    <a:pt x="118" y="2149"/>
                    <a:pt x="0" y="2384"/>
                    <a:pt x="0" y="2693"/>
                  </a:cubicBezTo>
                  <a:cubicBezTo>
                    <a:pt x="0" y="2944"/>
                    <a:pt x="177" y="3253"/>
                    <a:pt x="427" y="3311"/>
                  </a:cubicBezTo>
                  <a:close/>
                </a:path>
              </a:pathLst>
            </a:custGeom>
            <a:noFill/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5"/>
            <p:cNvSpPr/>
            <p:nvPr/>
          </p:nvSpPr>
          <p:spPr>
            <a:xfrm>
              <a:off x="2716740" y="4517148"/>
              <a:ext cx="45531" cy="94797"/>
            </a:xfrm>
            <a:custGeom>
              <a:avLst/>
              <a:gdLst/>
              <a:ahLst/>
              <a:cxnLst/>
              <a:rect l="l" t="t" r="r" b="b"/>
              <a:pathLst>
                <a:path w="1414" h="2944" fill="none" extrusionOk="0">
                  <a:moveTo>
                    <a:pt x="560" y="2885"/>
                  </a:moveTo>
                  <a:cubicBezTo>
                    <a:pt x="736" y="2944"/>
                    <a:pt x="928" y="2885"/>
                    <a:pt x="1045" y="2708"/>
                  </a:cubicBezTo>
                  <a:cubicBezTo>
                    <a:pt x="1178" y="2576"/>
                    <a:pt x="1237" y="2399"/>
                    <a:pt x="1237" y="2208"/>
                  </a:cubicBezTo>
                  <a:cubicBezTo>
                    <a:pt x="1413" y="1472"/>
                    <a:pt x="1355" y="736"/>
                    <a:pt x="1178" y="1"/>
                  </a:cubicBezTo>
                  <a:cubicBezTo>
                    <a:pt x="736" y="369"/>
                    <a:pt x="369" y="928"/>
                    <a:pt x="192" y="1413"/>
                  </a:cubicBezTo>
                  <a:cubicBezTo>
                    <a:pt x="74" y="1899"/>
                    <a:pt x="1" y="2399"/>
                    <a:pt x="310" y="2767"/>
                  </a:cubicBezTo>
                  <a:cubicBezTo>
                    <a:pt x="369" y="2826"/>
                    <a:pt x="501" y="2885"/>
                    <a:pt x="560" y="2885"/>
                  </a:cubicBezTo>
                  <a:close/>
                </a:path>
              </a:pathLst>
            </a:custGeom>
            <a:noFill/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5"/>
            <p:cNvSpPr/>
            <p:nvPr/>
          </p:nvSpPr>
          <p:spPr>
            <a:xfrm>
              <a:off x="2784039" y="4290165"/>
              <a:ext cx="47398" cy="116596"/>
            </a:xfrm>
            <a:custGeom>
              <a:avLst/>
              <a:gdLst/>
              <a:ahLst/>
              <a:cxnLst/>
              <a:rect l="l" t="t" r="r" b="b"/>
              <a:pathLst>
                <a:path w="1472" h="3621" fill="none" extrusionOk="0">
                  <a:moveTo>
                    <a:pt x="486" y="3562"/>
                  </a:moveTo>
                  <a:cubicBezTo>
                    <a:pt x="795" y="3621"/>
                    <a:pt x="1163" y="3370"/>
                    <a:pt x="1295" y="3135"/>
                  </a:cubicBezTo>
                  <a:cubicBezTo>
                    <a:pt x="1413" y="2826"/>
                    <a:pt x="1472" y="2517"/>
                    <a:pt x="1472" y="2208"/>
                  </a:cubicBezTo>
                  <a:cubicBezTo>
                    <a:pt x="1472" y="1472"/>
                    <a:pt x="1413" y="736"/>
                    <a:pt x="1354" y="0"/>
                  </a:cubicBezTo>
                  <a:cubicBezTo>
                    <a:pt x="1222" y="251"/>
                    <a:pt x="1045" y="427"/>
                    <a:pt x="854" y="677"/>
                  </a:cubicBezTo>
                  <a:cubicBezTo>
                    <a:pt x="427" y="1163"/>
                    <a:pt x="192" y="1722"/>
                    <a:pt x="59" y="2326"/>
                  </a:cubicBezTo>
                  <a:cubicBezTo>
                    <a:pt x="0" y="2576"/>
                    <a:pt x="0" y="2826"/>
                    <a:pt x="59" y="3061"/>
                  </a:cubicBezTo>
                  <a:cubicBezTo>
                    <a:pt x="118" y="3253"/>
                    <a:pt x="309" y="3503"/>
                    <a:pt x="486" y="3562"/>
                  </a:cubicBezTo>
                  <a:close/>
                </a:path>
              </a:pathLst>
            </a:custGeom>
            <a:noFill/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5"/>
            <p:cNvSpPr/>
            <p:nvPr/>
          </p:nvSpPr>
          <p:spPr>
            <a:xfrm>
              <a:off x="2920506" y="4209116"/>
              <a:ext cx="43148" cy="106679"/>
            </a:xfrm>
            <a:custGeom>
              <a:avLst/>
              <a:gdLst/>
              <a:ahLst/>
              <a:cxnLst/>
              <a:rect l="l" t="t" r="r" b="b"/>
              <a:pathLst>
                <a:path w="1340" h="3313" fill="none" extrusionOk="0">
                  <a:moveTo>
                    <a:pt x="737" y="3253"/>
                  </a:moveTo>
                  <a:cubicBezTo>
                    <a:pt x="972" y="3253"/>
                    <a:pt x="1163" y="3003"/>
                    <a:pt x="1222" y="2826"/>
                  </a:cubicBezTo>
                  <a:cubicBezTo>
                    <a:pt x="1340" y="2576"/>
                    <a:pt x="1281" y="2341"/>
                    <a:pt x="1281" y="2091"/>
                  </a:cubicBezTo>
                  <a:cubicBezTo>
                    <a:pt x="1222" y="1414"/>
                    <a:pt x="1163" y="678"/>
                    <a:pt x="1104" y="1"/>
                  </a:cubicBezTo>
                  <a:cubicBezTo>
                    <a:pt x="663" y="560"/>
                    <a:pt x="369" y="1237"/>
                    <a:pt x="177" y="1973"/>
                  </a:cubicBezTo>
                  <a:cubicBezTo>
                    <a:pt x="60" y="2208"/>
                    <a:pt x="1" y="2517"/>
                    <a:pt x="118" y="2826"/>
                  </a:cubicBezTo>
                  <a:cubicBezTo>
                    <a:pt x="177" y="3077"/>
                    <a:pt x="486" y="3312"/>
                    <a:pt x="737" y="3253"/>
                  </a:cubicBezTo>
                  <a:close/>
                </a:path>
              </a:pathLst>
            </a:custGeom>
            <a:noFill/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5"/>
            <p:cNvSpPr/>
            <p:nvPr/>
          </p:nvSpPr>
          <p:spPr>
            <a:xfrm>
              <a:off x="3003455" y="4363132"/>
              <a:ext cx="53098" cy="118496"/>
            </a:xfrm>
            <a:custGeom>
              <a:avLst/>
              <a:gdLst/>
              <a:ahLst/>
              <a:cxnLst/>
              <a:rect l="l" t="t" r="r" b="b"/>
              <a:pathLst>
                <a:path w="1649" h="3680" fill="none" extrusionOk="0">
                  <a:moveTo>
                    <a:pt x="971" y="3562"/>
                  </a:moveTo>
                  <a:cubicBezTo>
                    <a:pt x="1104" y="3503"/>
                    <a:pt x="1163" y="3371"/>
                    <a:pt x="1280" y="3312"/>
                  </a:cubicBezTo>
                  <a:cubicBezTo>
                    <a:pt x="1648" y="2767"/>
                    <a:pt x="1589" y="2090"/>
                    <a:pt x="1531" y="1472"/>
                  </a:cubicBezTo>
                  <a:cubicBezTo>
                    <a:pt x="1472" y="987"/>
                    <a:pt x="1398" y="501"/>
                    <a:pt x="1398" y="1"/>
                  </a:cubicBezTo>
                  <a:cubicBezTo>
                    <a:pt x="1222" y="1"/>
                    <a:pt x="1163" y="192"/>
                    <a:pt x="1163" y="310"/>
                  </a:cubicBezTo>
                  <a:cubicBezTo>
                    <a:pt x="1030" y="619"/>
                    <a:pt x="795" y="869"/>
                    <a:pt x="545" y="1163"/>
                  </a:cubicBezTo>
                  <a:cubicBezTo>
                    <a:pt x="427" y="1355"/>
                    <a:pt x="294" y="1605"/>
                    <a:pt x="236" y="1840"/>
                  </a:cubicBezTo>
                  <a:cubicBezTo>
                    <a:pt x="118" y="2090"/>
                    <a:pt x="59" y="2400"/>
                    <a:pt x="0" y="2635"/>
                  </a:cubicBezTo>
                  <a:cubicBezTo>
                    <a:pt x="0" y="2885"/>
                    <a:pt x="59" y="3194"/>
                    <a:pt x="236" y="3371"/>
                  </a:cubicBezTo>
                  <a:cubicBezTo>
                    <a:pt x="427" y="3562"/>
                    <a:pt x="736" y="3680"/>
                    <a:pt x="971" y="3562"/>
                  </a:cubicBezTo>
                  <a:close/>
                </a:path>
              </a:pathLst>
            </a:custGeom>
            <a:noFill/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5"/>
            <p:cNvSpPr/>
            <p:nvPr/>
          </p:nvSpPr>
          <p:spPr>
            <a:xfrm>
              <a:off x="3161238" y="4258416"/>
              <a:ext cx="51230" cy="112797"/>
            </a:xfrm>
            <a:custGeom>
              <a:avLst/>
              <a:gdLst/>
              <a:ahLst/>
              <a:cxnLst/>
              <a:rect l="l" t="t" r="r" b="b"/>
              <a:pathLst>
                <a:path w="1591" h="3503" fill="none" extrusionOk="0">
                  <a:moveTo>
                    <a:pt x="1472" y="0"/>
                  </a:moveTo>
                  <a:cubicBezTo>
                    <a:pt x="1163" y="619"/>
                    <a:pt x="795" y="1178"/>
                    <a:pt x="427" y="1722"/>
                  </a:cubicBezTo>
                  <a:cubicBezTo>
                    <a:pt x="369" y="1840"/>
                    <a:pt x="310" y="2031"/>
                    <a:pt x="251" y="2149"/>
                  </a:cubicBezTo>
                  <a:cubicBezTo>
                    <a:pt x="118" y="2399"/>
                    <a:pt x="1" y="2649"/>
                    <a:pt x="60" y="2885"/>
                  </a:cubicBezTo>
                  <a:cubicBezTo>
                    <a:pt x="60" y="3135"/>
                    <a:pt x="251" y="3385"/>
                    <a:pt x="486" y="3444"/>
                  </a:cubicBezTo>
                  <a:cubicBezTo>
                    <a:pt x="678" y="3503"/>
                    <a:pt x="913" y="3444"/>
                    <a:pt x="1104" y="3312"/>
                  </a:cubicBezTo>
                  <a:cubicBezTo>
                    <a:pt x="1222" y="3194"/>
                    <a:pt x="1355" y="3017"/>
                    <a:pt x="1413" y="2826"/>
                  </a:cubicBezTo>
                  <a:cubicBezTo>
                    <a:pt x="1590" y="2340"/>
                    <a:pt x="1590" y="1840"/>
                    <a:pt x="1531" y="1295"/>
                  </a:cubicBezTo>
                  <a:cubicBezTo>
                    <a:pt x="1531" y="869"/>
                    <a:pt x="1531" y="442"/>
                    <a:pt x="1472" y="0"/>
                  </a:cubicBezTo>
                  <a:close/>
                </a:path>
              </a:pathLst>
            </a:custGeom>
            <a:noFill/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5"/>
            <p:cNvSpPr/>
            <p:nvPr/>
          </p:nvSpPr>
          <p:spPr>
            <a:xfrm>
              <a:off x="3121921" y="4495348"/>
              <a:ext cx="49298" cy="110929"/>
            </a:xfrm>
            <a:custGeom>
              <a:avLst/>
              <a:gdLst/>
              <a:ahLst/>
              <a:cxnLst/>
              <a:rect l="l" t="t" r="r" b="b"/>
              <a:pathLst>
                <a:path w="1531" h="3445" fill="none" extrusionOk="0">
                  <a:moveTo>
                    <a:pt x="1398" y="2517"/>
                  </a:moveTo>
                  <a:cubicBezTo>
                    <a:pt x="1531" y="1973"/>
                    <a:pt x="1472" y="1355"/>
                    <a:pt x="1398" y="810"/>
                  </a:cubicBezTo>
                  <a:cubicBezTo>
                    <a:pt x="1339" y="560"/>
                    <a:pt x="1339" y="251"/>
                    <a:pt x="1281" y="1"/>
                  </a:cubicBezTo>
                  <a:cubicBezTo>
                    <a:pt x="795" y="619"/>
                    <a:pt x="427" y="1296"/>
                    <a:pt x="177" y="2090"/>
                  </a:cubicBezTo>
                  <a:cubicBezTo>
                    <a:pt x="59" y="2341"/>
                    <a:pt x="0" y="2576"/>
                    <a:pt x="59" y="2885"/>
                  </a:cubicBezTo>
                  <a:cubicBezTo>
                    <a:pt x="118" y="3135"/>
                    <a:pt x="295" y="3385"/>
                    <a:pt x="604" y="3444"/>
                  </a:cubicBezTo>
                  <a:cubicBezTo>
                    <a:pt x="795" y="3444"/>
                    <a:pt x="1030" y="3312"/>
                    <a:pt x="1163" y="3135"/>
                  </a:cubicBezTo>
                  <a:cubicBezTo>
                    <a:pt x="1339" y="3018"/>
                    <a:pt x="1398" y="2767"/>
                    <a:pt x="1398" y="2517"/>
                  </a:cubicBezTo>
                  <a:close/>
                </a:path>
              </a:pathLst>
            </a:custGeom>
            <a:noFill/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5"/>
            <p:cNvSpPr/>
            <p:nvPr/>
          </p:nvSpPr>
          <p:spPr>
            <a:xfrm>
              <a:off x="3315254" y="4402932"/>
              <a:ext cx="41248" cy="96729"/>
            </a:xfrm>
            <a:custGeom>
              <a:avLst/>
              <a:gdLst/>
              <a:ahLst/>
              <a:cxnLst/>
              <a:rect l="l" t="t" r="r" b="b"/>
              <a:pathLst>
                <a:path w="1281" h="3004" fill="none" extrusionOk="0">
                  <a:moveTo>
                    <a:pt x="1163" y="2326"/>
                  </a:moveTo>
                  <a:cubicBezTo>
                    <a:pt x="1222" y="2135"/>
                    <a:pt x="1222" y="1899"/>
                    <a:pt x="1281" y="1708"/>
                  </a:cubicBezTo>
                  <a:cubicBezTo>
                    <a:pt x="1281" y="1164"/>
                    <a:pt x="1045" y="545"/>
                    <a:pt x="1163" y="1"/>
                  </a:cubicBezTo>
                  <a:cubicBezTo>
                    <a:pt x="736" y="545"/>
                    <a:pt x="310" y="1164"/>
                    <a:pt x="118" y="1840"/>
                  </a:cubicBezTo>
                  <a:cubicBezTo>
                    <a:pt x="59" y="2076"/>
                    <a:pt x="1" y="2326"/>
                    <a:pt x="59" y="2576"/>
                  </a:cubicBezTo>
                  <a:cubicBezTo>
                    <a:pt x="118" y="2812"/>
                    <a:pt x="368" y="3003"/>
                    <a:pt x="619" y="3003"/>
                  </a:cubicBezTo>
                  <a:cubicBezTo>
                    <a:pt x="913" y="2944"/>
                    <a:pt x="1104" y="2635"/>
                    <a:pt x="1163" y="2326"/>
                  </a:cubicBezTo>
                  <a:close/>
                </a:path>
              </a:pathLst>
            </a:custGeom>
            <a:noFill/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3" name="Google Shape;483;p5"/>
          <p:cNvSpPr/>
          <p:nvPr/>
        </p:nvSpPr>
        <p:spPr>
          <a:xfrm>
            <a:off x="3393276" y="-295069"/>
            <a:ext cx="88906" cy="74339"/>
          </a:xfrm>
          <a:custGeom>
            <a:avLst/>
            <a:gdLst/>
            <a:ahLst/>
            <a:cxnLst/>
            <a:rect l="l" t="t" r="r" b="b"/>
            <a:pathLst>
              <a:path w="3430" h="2868" extrusionOk="0">
                <a:moveTo>
                  <a:pt x="2018" y="0"/>
                </a:moveTo>
                <a:cubicBezTo>
                  <a:pt x="1833" y="0"/>
                  <a:pt x="1647" y="27"/>
                  <a:pt x="1472" y="70"/>
                </a:cubicBezTo>
                <a:cubicBezTo>
                  <a:pt x="236" y="497"/>
                  <a:pt x="0" y="2101"/>
                  <a:pt x="1104" y="2704"/>
                </a:cubicBezTo>
                <a:cubicBezTo>
                  <a:pt x="1222" y="2778"/>
                  <a:pt x="1340" y="2836"/>
                  <a:pt x="1413" y="2836"/>
                </a:cubicBezTo>
                <a:cubicBezTo>
                  <a:pt x="1514" y="2857"/>
                  <a:pt x="1616" y="2867"/>
                  <a:pt x="1717" y="2867"/>
                </a:cubicBezTo>
                <a:cubicBezTo>
                  <a:pt x="2472" y="2867"/>
                  <a:pt x="3195" y="2314"/>
                  <a:pt x="3312" y="1600"/>
                </a:cubicBezTo>
                <a:cubicBezTo>
                  <a:pt x="3429" y="1174"/>
                  <a:pt x="3253" y="688"/>
                  <a:pt x="2944" y="320"/>
                </a:cubicBezTo>
                <a:cubicBezTo>
                  <a:pt x="2671" y="85"/>
                  <a:pt x="2344" y="0"/>
                  <a:pt x="2018" y="0"/>
                </a:cubicBezTo>
                <a:close/>
              </a:path>
            </a:pathLst>
          </a:custGeom>
          <a:solidFill>
            <a:srgbClr val="F7D79F"/>
          </a:solidFill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p5"/>
          <p:cNvSpPr/>
          <p:nvPr/>
        </p:nvSpPr>
        <p:spPr>
          <a:xfrm>
            <a:off x="6379714" y="-291357"/>
            <a:ext cx="93856" cy="87117"/>
          </a:xfrm>
          <a:custGeom>
            <a:avLst/>
            <a:gdLst/>
            <a:ahLst/>
            <a:cxnLst/>
            <a:rect l="l" t="t" r="r" b="b"/>
            <a:pathLst>
              <a:path w="3621" h="3361" extrusionOk="0">
                <a:moveTo>
                  <a:pt x="1774" y="0"/>
                </a:moveTo>
                <a:cubicBezTo>
                  <a:pt x="1353" y="0"/>
                  <a:pt x="915" y="165"/>
                  <a:pt x="618" y="461"/>
                </a:cubicBezTo>
                <a:cubicBezTo>
                  <a:pt x="133" y="947"/>
                  <a:pt x="0" y="1815"/>
                  <a:pt x="309" y="2418"/>
                </a:cubicBezTo>
                <a:cubicBezTo>
                  <a:pt x="560" y="2919"/>
                  <a:pt x="1045" y="3346"/>
                  <a:pt x="1663" y="3346"/>
                </a:cubicBezTo>
                <a:cubicBezTo>
                  <a:pt x="1718" y="3356"/>
                  <a:pt x="1774" y="3361"/>
                  <a:pt x="1831" y="3361"/>
                </a:cubicBezTo>
                <a:cubicBezTo>
                  <a:pt x="2100" y="3361"/>
                  <a:pt x="2395" y="3253"/>
                  <a:pt x="2649" y="3095"/>
                </a:cubicBezTo>
                <a:cubicBezTo>
                  <a:pt x="2944" y="2919"/>
                  <a:pt x="3312" y="2669"/>
                  <a:pt x="3444" y="2301"/>
                </a:cubicBezTo>
                <a:cubicBezTo>
                  <a:pt x="3621" y="1815"/>
                  <a:pt x="3385" y="1256"/>
                  <a:pt x="3076" y="829"/>
                </a:cubicBezTo>
                <a:cubicBezTo>
                  <a:pt x="2944" y="638"/>
                  <a:pt x="2767" y="402"/>
                  <a:pt x="2517" y="211"/>
                </a:cubicBezTo>
                <a:cubicBezTo>
                  <a:pt x="2304" y="68"/>
                  <a:pt x="2043" y="0"/>
                  <a:pt x="1774" y="0"/>
                </a:cubicBezTo>
                <a:close/>
              </a:path>
            </a:pathLst>
          </a:custGeom>
          <a:solidFill>
            <a:srgbClr val="F7D79F"/>
          </a:solidFill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5"/>
          <p:cNvSpPr/>
          <p:nvPr/>
        </p:nvSpPr>
        <p:spPr>
          <a:xfrm>
            <a:off x="3519360" y="-54773"/>
            <a:ext cx="81285" cy="73380"/>
          </a:xfrm>
          <a:custGeom>
            <a:avLst/>
            <a:gdLst/>
            <a:ahLst/>
            <a:cxnLst/>
            <a:rect l="l" t="t" r="r" b="b"/>
            <a:pathLst>
              <a:path w="3136" h="2831" extrusionOk="0">
                <a:moveTo>
                  <a:pt x="1560" y="1"/>
                </a:moveTo>
                <a:cubicBezTo>
                  <a:pt x="1194" y="1"/>
                  <a:pt x="837" y="134"/>
                  <a:pt x="560" y="373"/>
                </a:cubicBezTo>
                <a:cubicBezTo>
                  <a:pt x="428" y="491"/>
                  <a:pt x="310" y="623"/>
                  <a:pt x="251" y="741"/>
                </a:cubicBezTo>
                <a:cubicBezTo>
                  <a:pt x="1" y="1227"/>
                  <a:pt x="192" y="1845"/>
                  <a:pt x="501" y="2330"/>
                </a:cubicBezTo>
                <a:cubicBezTo>
                  <a:pt x="560" y="2463"/>
                  <a:pt x="619" y="2580"/>
                  <a:pt x="737" y="2698"/>
                </a:cubicBezTo>
                <a:cubicBezTo>
                  <a:pt x="928" y="2831"/>
                  <a:pt x="1163" y="2831"/>
                  <a:pt x="1414" y="2831"/>
                </a:cubicBezTo>
                <a:cubicBezTo>
                  <a:pt x="1840" y="2831"/>
                  <a:pt x="2267" y="2831"/>
                  <a:pt x="2635" y="2580"/>
                </a:cubicBezTo>
                <a:cubicBezTo>
                  <a:pt x="3003" y="2330"/>
                  <a:pt x="3135" y="1903"/>
                  <a:pt x="3135" y="1477"/>
                </a:cubicBezTo>
                <a:cubicBezTo>
                  <a:pt x="3077" y="917"/>
                  <a:pt x="2709" y="373"/>
                  <a:pt x="2149" y="123"/>
                </a:cubicBezTo>
                <a:cubicBezTo>
                  <a:pt x="1958" y="40"/>
                  <a:pt x="1758" y="1"/>
                  <a:pt x="1560" y="1"/>
                </a:cubicBezTo>
                <a:close/>
              </a:path>
            </a:pathLst>
          </a:custGeom>
          <a:solidFill>
            <a:srgbClr val="F7D79F"/>
          </a:solidFill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5"/>
          <p:cNvSpPr/>
          <p:nvPr/>
        </p:nvSpPr>
        <p:spPr>
          <a:xfrm>
            <a:off x="3598619" y="103515"/>
            <a:ext cx="23665" cy="105028"/>
          </a:xfrm>
          <a:custGeom>
            <a:avLst/>
            <a:gdLst/>
            <a:ahLst/>
            <a:cxnLst/>
            <a:rect l="l" t="t" r="r" b="b"/>
            <a:pathLst>
              <a:path w="913" h="4052" extrusionOk="0">
                <a:moveTo>
                  <a:pt x="66" y="1"/>
                </a:moveTo>
                <a:cubicBezTo>
                  <a:pt x="45" y="1"/>
                  <a:pt x="23" y="2"/>
                  <a:pt x="0" y="4"/>
                </a:cubicBezTo>
                <a:cubicBezTo>
                  <a:pt x="236" y="1299"/>
                  <a:pt x="236" y="2580"/>
                  <a:pt x="59" y="3875"/>
                </a:cubicBezTo>
                <a:cubicBezTo>
                  <a:pt x="236" y="3934"/>
                  <a:pt x="486" y="3993"/>
                  <a:pt x="677" y="4051"/>
                </a:cubicBezTo>
                <a:cubicBezTo>
                  <a:pt x="913" y="3080"/>
                  <a:pt x="913" y="2094"/>
                  <a:pt x="854" y="1108"/>
                </a:cubicBezTo>
                <a:cubicBezTo>
                  <a:pt x="797" y="642"/>
                  <a:pt x="565" y="1"/>
                  <a:pt x="66" y="1"/>
                </a:cubicBezTo>
                <a:close/>
              </a:path>
            </a:pathLst>
          </a:custGeom>
          <a:solidFill>
            <a:srgbClr val="F7D79F"/>
          </a:solidFill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5"/>
          <p:cNvSpPr/>
          <p:nvPr/>
        </p:nvSpPr>
        <p:spPr>
          <a:xfrm>
            <a:off x="3058073" y="204946"/>
            <a:ext cx="567622" cy="348132"/>
          </a:xfrm>
          <a:custGeom>
            <a:avLst/>
            <a:gdLst/>
            <a:ahLst/>
            <a:cxnLst/>
            <a:rect l="l" t="t" r="r" b="b"/>
            <a:pathLst>
              <a:path w="21899" h="13431" extrusionOk="0">
                <a:moveTo>
                  <a:pt x="20788" y="1"/>
                </a:moveTo>
                <a:cubicBezTo>
                  <a:pt x="20326" y="1"/>
                  <a:pt x="19943" y="379"/>
                  <a:pt x="19617" y="756"/>
                </a:cubicBezTo>
                <a:cubicBezTo>
                  <a:pt x="18278" y="2228"/>
                  <a:pt x="16983" y="3759"/>
                  <a:pt x="15394" y="4995"/>
                </a:cubicBezTo>
                <a:cubicBezTo>
                  <a:pt x="11347" y="8115"/>
                  <a:pt x="6078" y="9101"/>
                  <a:pt x="1104" y="10204"/>
                </a:cubicBezTo>
                <a:cubicBezTo>
                  <a:pt x="618" y="10322"/>
                  <a:pt x="0" y="10631"/>
                  <a:pt x="59" y="11117"/>
                </a:cubicBezTo>
                <a:cubicBezTo>
                  <a:pt x="118" y="11249"/>
                  <a:pt x="250" y="11367"/>
                  <a:pt x="309" y="11485"/>
                </a:cubicBezTo>
                <a:cubicBezTo>
                  <a:pt x="1663" y="12839"/>
                  <a:pt x="3679" y="13265"/>
                  <a:pt x="5578" y="13383"/>
                </a:cubicBezTo>
                <a:cubicBezTo>
                  <a:pt x="6036" y="13414"/>
                  <a:pt x="6496" y="13430"/>
                  <a:pt x="6957" y="13430"/>
                </a:cubicBezTo>
                <a:cubicBezTo>
                  <a:pt x="10195" y="13430"/>
                  <a:pt x="13450" y="12646"/>
                  <a:pt x="16129" y="10881"/>
                </a:cubicBezTo>
                <a:cubicBezTo>
                  <a:pt x="19190" y="8850"/>
                  <a:pt x="21530" y="5539"/>
                  <a:pt x="21825" y="1860"/>
                </a:cubicBezTo>
                <a:cubicBezTo>
                  <a:pt x="21898" y="1066"/>
                  <a:pt x="21707" y="80"/>
                  <a:pt x="20971" y="21"/>
                </a:cubicBezTo>
                <a:cubicBezTo>
                  <a:pt x="20909" y="7"/>
                  <a:pt x="20848" y="1"/>
                  <a:pt x="20788" y="1"/>
                </a:cubicBezTo>
                <a:close/>
              </a:path>
            </a:pathLst>
          </a:custGeom>
          <a:solidFill>
            <a:srgbClr val="F7D79F"/>
          </a:solidFill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5"/>
          <p:cNvSpPr/>
          <p:nvPr/>
        </p:nvSpPr>
        <p:spPr>
          <a:xfrm>
            <a:off x="3429998" y="360217"/>
            <a:ext cx="98444" cy="87065"/>
          </a:xfrm>
          <a:custGeom>
            <a:avLst/>
            <a:gdLst/>
            <a:ahLst/>
            <a:cxnLst/>
            <a:rect l="l" t="t" r="r" b="b"/>
            <a:pathLst>
              <a:path w="3798" h="3359" extrusionOk="0">
                <a:moveTo>
                  <a:pt x="1920" y="0"/>
                </a:moveTo>
                <a:cubicBezTo>
                  <a:pt x="1705" y="0"/>
                  <a:pt x="1485" y="44"/>
                  <a:pt x="1296" y="167"/>
                </a:cubicBezTo>
                <a:cubicBezTo>
                  <a:pt x="1046" y="226"/>
                  <a:pt x="795" y="403"/>
                  <a:pt x="619" y="594"/>
                </a:cubicBezTo>
                <a:cubicBezTo>
                  <a:pt x="427" y="771"/>
                  <a:pt x="310" y="962"/>
                  <a:pt x="251" y="1139"/>
                </a:cubicBezTo>
                <a:cubicBezTo>
                  <a:pt x="1" y="1639"/>
                  <a:pt x="60" y="2316"/>
                  <a:pt x="427" y="2743"/>
                </a:cubicBezTo>
                <a:cubicBezTo>
                  <a:pt x="752" y="3120"/>
                  <a:pt x="1273" y="3359"/>
                  <a:pt x="1765" y="3359"/>
                </a:cubicBezTo>
                <a:cubicBezTo>
                  <a:pt x="1830" y="3359"/>
                  <a:pt x="1894" y="3355"/>
                  <a:pt x="1958" y="3346"/>
                </a:cubicBezTo>
                <a:cubicBezTo>
                  <a:pt x="2576" y="3287"/>
                  <a:pt x="3062" y="2978"/>
                  <a:pt x="3430" y="2493"/>
                </a:cubicBezTo>
                <a:cubicBezTo>
                  <a:pt x="3621" y="2242"/>
                  <a:pt x="3798" y="1948"/>
                  <a:pt x="3798" y="1580"/>
                </a:cubicBezTo>
                <a:cubicBezTo>
                  <a:pt x="3798" y="1271"/>
                  <a:pt x="3739" y="903"/>
                  <a:pt x="3430" y="653"/>
                </a:cubicBezTo>
                <a:cubicBezTo>
                  <a:pt x="3371" y="594"/>
                  <a:pt x="3253" y="535"/>
                  <a:pt x="3135" y="476"/>
                </a:cubicBezTo>
                <a:cubicBezTo>
                  <a:pt x="2885" y="285"/>
                  <a:pt x="2576" y="167"/>
                  <a:pt x="2267" y="35"/>
                </a:cubicBezTo>
                <a:cubicBezTo>
                  <a:pt x="2157" y="14"/>
                  <a:pt x="2039" y="0"/>
                  <a:pt x="1920" y="0"/>
                </a:cubicBezTo>
                <a:close/>
              </a:path>
            </a:pathLst>
          </a:custGeom>
          <a:solidFill>
            <a:srgbClr val="F7D79F"/>
          </a:solidFill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5"/>
          <p:cNvSpPr/>
          <p:nvPr/>
        </p:nvSpPr>
        <p:spPr>
          <a:xfrm>
            <a:off x="3506286" y="283593"/>
            <a:ext cx="84344" cy="80767"/>
          </a:xfrm>
          <a:custGeom>
            <a:avLst/>
            <a:gdLst/>
            <a:ahLst/>
            <a:cxnLst/>
            <a:rect l="l" t="t" r="r" b="b"/>
            <a:pathLst>
              <a:path w="3254" h="3116" extrusionOk="0">
                <a:moveTo>
                  <a:pt x="1648" y="1"/>
                </a:moveTo>
                <a:cubicBezTo>
                  <a:pt x="1532" y="1"/>
                  <a:pt x="1414" y="15"/>
                  <a:pt x="1296" y="48"/>
                </a:cubicBezTo>
                <a:cubicBezTo>
                  <a:pt x="737" y="180"/>
                  <a:pt x="369" y="783"/>
                  <a:pt x="119" y="1343"/>
                </a:cubicBezTo>
                <a:cubicBezTo>
                  <a:pt x="60" y="1519"/>
                  <a:pt x="1" y="1711"/>
                  <a:pt x="60" y="1887"/>
                </a:cubicBezTo>
                <a:cubicBezTo>
                  <a:pt x="60" y="2137"/>
                  <a:pt x="251" y="2329"/>
                  <a:pt x="428" y="2505"/>
                </a:cubicBezTo>
                <a:cubicBezTo>
                  <a:pt x="771" y="2848"/>
                  <a:pt x="1275" y="3115"/>
                  <a:pt x="1750" y="3115"/>
                </a:cubicBezTo>
                <a:cubicBezTo>
                  <a:pt x="1866" y="3115"/>
                  <a:pt x="1981" y="3099"/>
                  <a:pt x="2091" y="3065"/>
                </a:cubicBezTo>
                <a:cubicBezTo>
                  <a:pt x="2694" y="2932"/>
                  <a:pt x="3003" y="2329"/>
                  <a:pt x="3194" y="1769"/>
                </a:cubicBezTo>
                <a:cubicBezTo>
                  <a:pt x="3253" y="1460"/>
                  <a:pt x="3253" y="1225"/>
                  <a:pt x="3136" y="916"/>
                </a:cubicBezTo>
                <a:cubicBezTo>
                  <a:pt x="3062" y="666"/>
                  <a:pt x="2827" y="416"/>
                  <a:pt x="2517" y="239"/>
                </a:cubicBezTo>
                <a:cubicBezTo>
                  <a:pt x="2251" y="100"/>
                  <a:pt x="1954" y="1"/>
                  <a:pt x="1648" y="1"/>
                </a:cubicBezTo>
                <a:close/>
              </a:path>
            </a:pathLst>
          </a:custGeom>
          <a:solidFill>
            <a:srgbClr val="F7D79F"/>
          </a:solidFill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5"/>
          <p:cNvSpPr/>
          <p:nvPr/>
        </p:nvSpPr>
        <p:spPr>
          <a:xfrm>
            <a:off x="3232785" y="443425"/>
            <a:ext cx="81259" cy="86910"/>
          </a:xfrm>
          <a:custGeom>
            <a:avLst/>
            <a:gdLst/>
            <a:ahLst/>
            <a:cxnLst/>
            <a:rect l="l" t="t" r="r" b="b"/>
            <a:pathLst>
              <a:path w="3135" h="3353" extrusionOk="0">
                <a:moveTo>
                  <a:pt x="1591" y="1"/>
                </a:moveTo>
                <a:cubicBezTo>
                  <a:pt x="1427" y="1"/>
                  <a:pt x="1298" y="61"/>
                  <a:pt x="1045" y="210"/>
                </a:cubicBezTo>
                <a:cubicBezTo>
                  <a:pt x="559" y="445"/>
                  <a:pt x="192" y="946"/>
                  <a:pt x="74" y="1490"/>
                </a:cubicBezTo>
                <a:cubicBezTo>
                  <a:pt x="0" y="2049"/>
                  <a:pt x="192" y="2653"/>
                  <a:pt x="618" y="3021"/>
                </a:cubicBezTo>
                <a:cubicBezTo>
                  <a:pt x="876" y="3243"/>
                  <a:pt x="1225" y="3352"/>
                  <a:pt x="1568" y="3352"/>
                </a:cubicBezTo>
                <a:cubicBezTo>
                  <a:pt x="1793" y="3352"/>
                  <a:pt x="2015" y="3305"/>
                  <a:pt x="2208" y="3212"/>
                </a:cubicBezTo>
                <a:cubicBezTo>
                  <a:pt x="2399" y="3153"/>
                  <a:pt x="2517" y="3021"/>
                  <a:pt x="2649" y="2903"/>
                </a:cubicBezTo>
                <a:cubicBezTo>
                  <a:pt x="3017" y="2535"/>
                  <a:pt x="3135" y="1976"/>
                  <a:pt x="3135" y="1549"/>
                </a:cubicBezTo>
                <a:cubicBezTo>
                  <a:pt x="3076" y="1063"/>
                  <a:pt x="2767" y="578"/>
                  <a:pt x="2399" y="269"/>
                </a:cubicBezTo>
                <a:cubicBezTo>
                  <a:pt x="2281" y="210"/>
                  <a:pt x="2149" y="136"/>
                  <a:pt x="2031" y="77"/>
                </a:cubicBezTo>
                <a:cubicBezTo>
                  <a:pt x="1834" y="29"/>
                  <a:pt x="1704" y="1"/>
                  <a:pt x="1591" y="1"/>
                </a:cubicBezTo>
                <a:close/>
              </a:path>
            </a:pathLst>
          </a:custGeom>
          <a:solidFill>
            <a:srgbClr val="F7D79F"/>
          </a:solidFill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5"/>
          <p:cNvSpPr/>
          <p:nvPr/>
        </p:nvSpPr>
        <p:spPr>
          <a:xfrm>
            <a:off x="3328152" y="420226"/>
            <a:ext cx="90798" cy="90435"/>
          </a:xfrm>
          <a:custGeom>
            <a:avLst/>
            <a:gdLst/>
            <a:ahLst/>
            <a:cxnLst/>
            <a:rect l="l" t="t" r="r" b="b"/>
            <a:pathLst>
              <a:path w="3503" h="3489" extrusionOk="0">
                <a:moveTo>
                  <a:pt x="2031" y="1"/>
                </a:moveTo>
                <a:cubicBezTo>
                  <a:pt x="1413" y="1"/>
                  <a:pt x="869" y="295"/>
                  <a:pt x="501" y="796"/>
                </a:cubicBezTo>
                <a:cubicBezTo>
                  <a:pt x="133" y="1222"/>
                  <a:pt x="0" y="1899"/>
                  <a:pt x="251" y="2444"/>
                </a:cubicBezTo>
                <a:cubicBezTo>
                  <a:pt x="442" y="3062"/>
                  <a:pt x="986" y="3430"/>
                  <a:pt x="1604" y="3489"/>
                </a:cubicBezTo>
                <a:cubicBezTo>
                  <a:pt x="1781" y="3489"/>
                  <a:pt x="2031" y="3430"/>
                  <a:pt x="2208" y="3371"/>
                </a:cubicBezTo>
                <a:cubicBezTo>
                  <a:pt x="2708" y="3180"/>
                  <a:pt x="3135" y="2812"/>
                  <a:pt x="3312" y="2326"/>
                </a:cubicBezTo>
                <a:cubicBezTo>
                  <a:pt x="3503" y="1841"/>
                  <a:pt x="3503" y="1281"/>
                  <a:pt x="3253" y="796"/>
                </a:cubicBezTo>
                <a:cubicBezTo>
                  <a:pt x="3194" y="663"/>
                  <a:pt x="3135" y="545"/>
                  <a:pt x="3017" y="428"/>
                </a:cubicBezTo>
                <a:cubicBezTo>
                  <a:pt x="2649" y="60"/>
                  <a:pt x="2576" y="1"/>
                  <a:pt x="2031" y="1"/>
                </a:cubicBezTo>
                <a:close/>
              </a:path>
            </a:pathLst>
          </a:custGeom>
          <a:solidFill>
            <a:srgbClr val="F7D79F"/>
          </a:solidFill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5"/>
          <p:cNvSpPr/>
          <p:nvPr/>
        </p:nvSpPr>
        <p:spPr>
          <a:xfrm>
            <a:off x="3142370" y="462789"/>
            <a:ext cx="73250" cy="71176"/>
          </a:xfrm>
          <a:custGeom>
            <a:avLst/>
            <a:gdLst/>
            <a:ahLst/>
            <a:cxnLst/>
            <a:rect l="l" t="t" r="r" b="b"/>
            <a:pathLst>
              <a:path w="2826" h="2746" extrusionOk="0">
                <a:moveTo>
                  <a:pt x="1663" y="1"/>
                </a:moveTo>
                <a:cubicBezTo>
                  <a:pt x="1044" y="1"/>
                  <a:pt x="417" y="385"/>
                  <a:pt x="118" y="934"/>
                </a:cubicBezTo>
                <a:cubicBezTo>
                  <a:pt x="59" y="1170"/>
                  <a:pt x="0" y="1420"/>
                  <a:pt x="0" y="1670"/>
                </a:cubicBezTo>
                <a:cubicBezTo>
                  <a:pt x="59" y="2038"/>
                  <a:pt x="309" y="2406"/>
                  <a:pt x="619" y="2583"/>
                </a:cubicBezTo>
                <a:cubicBezTo>
                  <a:pt x="846" y="2701"/>
                  <a:pt x="1073" y="2746"/>
                  <a:pt x="1300" y="2746"/>
                </a:cubicBezTo>
                <a:cubicBezTo>
                  <a:pt x="1441" y="2746"/>
                  <a:pt x="1581" y="2728"/>
                  <a:pt x="1722" y="2700"/>
                </a:cubicBezTo>
                <a:cubicBezTo>
                  <a:pt x="1958" y="2641"/>
                  <a:pt x="2208" y="2524"/>
                  <a:pt x="2385" y="2332"/>
                </a:cubicBezTo>
                <a:cubicBezTo>
                  <a:pt x="2576" y="2156"/>
                  <a:pt x="2635" y="1906"/>
                  <a:pt x="2694" y="1729"/>
                </a:cubicBezTo>
                <a:cubicBezTo>
                  <a:pt x="2826" y="1229"/>
                  <a:pt x="2752" y="684"/>
                  <a:pt x="2458" y="316"/>
                </a:cubicBezTo>
                <a:cubicBezTo>
                  <a:pt x="2326" y="199"/>
                  <a:pt x="2208" y="125"/>
                  <a:pt x="2090" y="66"/>
                </a:cubicBezTo>
                <a:cubicBezTo>
                  <a:pt x="1951" y="22"/>
                  <a:pt x="1807" y="1"/>
                  <a:pt x="1663" y="1"/>
                </a:cubicBezTo>
                <a:close/>
              </a:path>
            </a:pathLst>
          </a:custGeom>
          <a:solidFill>
            <a:srgbClr val="F7D79F"/>
          </a:solidFill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5"/>
          <p:cNvSpPr/>
          <p:nvPr/>
        </p:nvSpPr>
        <p:spPr>
          <a:xfrm>
            <a:off x="5525256" y="-743"/>
            <a:ext cx="703806" cy="560676"/>
          </a:xfrm>
          <a:custGeom>
            <a:avLst/>
            <a:gdLst/>
            <a:ahLst/>
            <a:cxnLst/>
            <a:rect l="l" t="t" r="r" b="b"/>
            <a:pathLst>
              <a:path w="27153" h="21631" extrusionOk="0">
                <a:moveTo>
                  <a:pt x="13929" y="1"/>
                </a:moveTo>
                <a:cubicBezTo>
                  <a:pt x="13863" y="1"/>
                  <a:pt x="13797" y="12"/>
                  <a:pt x="13731" y="37"/>
                </a:cubicBezTo>
                <a:cubicBezTo>
                  <a:pt x="13363" y="111"/>
                  <a:pt x="13171" y="405"/>
                  <a:pt x="13054" y="714"/>
                </a:cubicBezTo>
                <a:cubicBezTo>
                  <a:pt x="12877" y="1023"/>
                  <a:pt x="12686" y="1391"/>
                  <a:pt x="12568" y="1700"/>
                </a:cubicBezTo>
                <a:cubicBezTo>
                  <a:pt x="12141" y="2804"/>
                  <a:pt x="12068" y="4025"/>
                  <a:pt x="12259" y="5188"/>
                </a:cubicBezTo>
                <a:cubicBezTo>
                  <a:pt x="12009" y="5188"/>
                  <a:pt x="11832" y="5261"/>
                  <a:pt x="11582" y="5320"/>
                </a:cubicBezTo>
                <a:cubicBezTo>
                  <a:pt x="10655" y="5447"/>
                  <a:pt x="9706" y="5541"/>
                  <a:pt x="8766" y="5541"/>
                </a:cubicBezTo>
                <a:cubicBezTo>
                  <a:pt x="7408" y="5541"/>
                  <a:pt x="6068" y="5344"/>
                  <a:pt x="4842" y="4761"/>
                </a:cubicBezTo>
                <a:lnTo>
                  <a:pt x="4842" y="4761"/>
                </a:lnTo>
                <a:cubicBezTo>
                  <a:pt x="5018" y="5629"/>
                  <a:pt x="5754" y="6365"/>
                  <a:pt x="6623" y="6733"/>
                </a:cubicBezTo>
                <a:cubicBezTo>
                  <a:pt x="6681" y="6792"/>
                  <a:pt x="6740" y="6792"/>
                  <a:pt x="6799" y="6792"/>
                </a:cubicBezTo>
                <a:cubicBezTo>
                  <a:pt x="5946" y="7101"/>
                  <a:pt x="5077" y="7469"/>
                  <a:pt x="4283" y="7896"/>
                </a:cubicBezTo>
                <a:cubicBezTo>
                  <a:pt x="2075" y="9235"/>
                  <a:pt x="427" y="11575"/>
                  <a:pt x="236" y="14150"/>
                </a:cubicBezTo>
                <a:cubicBezTo>
                  <a:pt x="0" y="16784"/>
                  <a:pt x="1339" y="19477"/>
                  <a:pt x="3679" y="20640"/>
                </a:cubicBezTo>
                <a:cubicBezTo>
                  <a:pt x="4835" y="21223"/>
                  <a:pt x="6074" y="21400"/>
                  <a:pt x="7351" y="21400"/>
                </a:cubicBezTo>
                <a:cubicBezTo>
                  <a:pt x="9315" y="21400"/>
                  <a:pt x="11368" y="20982"/>
                  <a:pt x="13343" y="20982"/>
                </a:cubicBezTo>
                <a:cubicBezTo>
                  <a:pt x="13616" y="20982"/>
                  <a:pt x="13888" y="20990"/>
                  <a:pt x="14157" y="21008"/>
                </a:cubicBezTo>
                <a:cubicBezTo>
                  <a:pt x="15791" y="21134"/>
                  <a:pt x="17359" y="21631"/>
                  <a:pt x="18987" y="21631"/>
                </a:cubicBezTo>
                <a:cubicBezTo>
                  <a:pt x="19074" y="21631"/>
                  <a:pt x="19162" y="21629"/>
                  <a:pt x="19249" y="21626"/>
                </a:cubicBezTo>
                <a:cubicBezTo>
                  <a:pt x="22134" y="21567"/>
                  <a:pt x="24886" y="19728"/>
                  <a:pt x="26048" y="17093"/>
                </a:cubicBezTo>
                <a:cubicBezTo>
                  <a:pt x="27152" y="14386"/>
                  <a:pt x="26666" y="11148"/>
                  <a:pt x="24709" y="8999"/>
                </a:cubicBezTo>
                <a:cubicBezTo>
                  <a:pt x="23914" y="8072"/>
                  <a:pt x="22870" y="7336"/>
                  <a:pt x="21707" y="6851"/>
                </a:cubicBezTo>
                <a:cubicBezTo>
                  <a:pt x="21825" y="6792"/>
                  <a:pt x="21884" y="6733"/>
                  <a:pt x="22001" y="6601"/>
                </a:cubicBezTo>
                <a:lnTo>
                  <a:pt x="21030" y="6601"/>
                </a:lnTo>
                <a:cubicBezTo>
                  <a:pt x="20294" y="6292"/>
                  <a:pt x="19558" y="6115"/>
                  <a:pt x="18764" y="5924"/>
                </a:cubicBezTo>
                <a:cubicBezTo>
                  <a:pt x="18572" y="5865"/>
                  <a:pt x="18396" y="5806"/>
                  <a:pt x="18263" y="5688"/>
                </a:cubicBezTo>
                <a:cubicBezTo>
                  <a:pt x="18690" y="5129"/>
                  <a:pt x="18940" y="4526"/>
                  <a:pt x="19058" y="3790"/>
                </a:cubicBezTo>
                <a:lnTo>
                  <a:pt x="19058" y="3790"/>
                </a:lnTo>
                <a:cubicBezTo>
                  <a:pt x="17101" y="4334"/>
                  <a:pt x="15143" y="4761"/>
                  <a:pt x="13113" y="5070"/>
                </a:cubicBezTo>
                <a:cubicBezTo>
                  <a:pt x="13113" y="3598"/>
                  <a:pt x="13672" y="2186"/>
                  <a:pt x="14643" y="1141"/>
                </a:cubicBezTo>
                <a:cubicBezTo>
                  <a:pt x="14834" y="1023"/>
                  <a:pt x="15011" y="773"/>
                  <a:pt x="14952" y="596"/>
                </a:cubicBezTo>
                <a:cubicBezTo>
                  <a:pt x="14893" y="405"/>
                  <a:pt x="14776" y="346"/>
                  <a:pt x="14643" y="287"/>
                </a:cubicBezTo>
                <a:cubicBezTo>
                  <a:pt x="14412" y="149"/>
                  <a:pt x="14172" y="1"/>
                  <a:pt x="13929" y="1"/>
                </a:cubicBezTo>
                <a:close/>
              </a:path>
            </a:pathLst>
          </a:custGeom>
          <a:solidFill>
            <a:srgbClr val="F39D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p5"/>
          <p:cNvSpPr/>
          <p:nvPr/>
        </p:nvSpPr>
        <p:spPr>
          <a:xfrm>
            <a:off x="5475668" y="118082"/>
            <a:ext cx="704169" cy="399012"/>
          </a:xfrm>
          <a:custGeom>
            <a:avLst/>
            <a:gdLst/>
            <a:ahLst/>
            <a:cxnLst/>
            <a:rect l="l" t="t" r="r" b="b"/>
            <a:pathLst>
              <a:path w="27167" h="15394" fill="none" extrusionOk="0">
                <a:moveTo>
                  <a:pt x="6755" y="0"/>
                </a:moveTo>
                <a:cubicBezTo>
                  <a:pt x="5887" y="236"/>
                  <a:pt x="5092" y="604"/>
                  <a:pt x="4297" y="1104"/>
                </a:cubicBezTo>
                <a:cubicBezTo>
                  <a:pt x="2090" y="2385"/>
                  <a:pt x="442" y="4783"/>
                  <a:pt x="191" y="7359"/>
                </a:cubicBezTo>
                <a:cubicBezTo>
                  <a:pt x="0" y="9934"/>
                  <a:pt x="1354" y="12627"/>
                  <a:pt x="3620" y="13790"/>
                </a:cubicBezTo>
                <a:cubicBezTo>
                  <a:pt x="6814" y="15394"/>
                  <a:pt x="10611" y="13922"/>
                  <a:pt x="14172" y="14158"/>
                </a:cubicBezTo>
                <a:cubicBezTo>
                  <a:pt x="15820" y="14290"/>
                  <a:pt x="17483" y="14835"/>
                  <a:pt x="19205" y="14835"/>
                </a:cubicBezTo>
                <a:cubicBezTo>
                  <a:pt x="22075" y="14717"/>
                  <a:pt x="24841" y="12877"/>
                  <a:pt x="26004" y="10243"/>
                </a:cubicBezTo>
                <a:cubicBezTo>
                  <a:pt x="27167" y="7594"/>
                  <a:pt x="26622" y="4283"/>
                  <a:pt x="24724" y="2149"/>
                </a:cubicBezTo>
                <a:cubicBezTo>
                  <a:pt x="23855" y="1222"/>
                  <a:pt x="22811" y="545"/>
                  <a:pt x="21707" y="0"/>
                </a:cubicBezTo>
              </a:path>
            </a:pathLst>
          </a:custGeom>
          <a:noFill/>
          <a:ln w="6250" cap="flat" cmpd="sng">
            <a:solidFill>
              <a:srgbClr val="28481F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5"/>
          <p:cNvSpPr/>
          <p:nvPr/>
        </p:nvSpPr>
        <p:spPr>
          <a:xfrm>
            <a:off x="5601544" y="40266"/>
            <a:ext cx="444787" cy="187324"/>
          </a:xfrm>
          <a:custGeom>
            <a:avLst/>
            <a:gdLst/>
            <a:ahLst/>
            <a:cxnLst/>
            <a:rect l="l" t="t" r="r" b="b"/>
            <a:pathLst>
              <a:path w="17160" h="7227" fill="none" extrusionOk="0">
                <a:moveTo>
                  <a:pt x="13363" y="1899"/>
                </a:moveTo>
                <a:cubicBezTo>
                  <a:pt x="13790" y="1340"/>
                  <a:pt x="14099" y="663"/>
                  <a:pt x="14158" y="0"/>
                </a:cubicBezTo>
                <a:cubicBezTo>
                  <a:pt x="11700" y="604"/>
                  <a:pt x="9257" y="1104"/>
                  <a:pt x="6741" y="1472"/>
                </a:cubicBezTo>
                <a:cubicBezTo>
                  <a:pt x="4474" y="1766"/>
                  <a:pt x="2075" y="1899"/>
                  <a:pt x="0" y="913"/>
                </a:cubicBezTo>
                <a:cubicBezTo>
                  <a:pt x="177" y="1840"/>
                  <a:pt x="913" y="2502"/>
                  <a:pt x="1708" y="2870"/>
                </a:cubicBezTo>
                <a:cubicBezTo>
                  <a:pt x="2576" y="3312"/>
                  <a:pt x="3488" y="3370"/>
                  <a:pt x="4342" y="3488"/>
                </a:cubicBezTo>
                <a:cubicBezTo>
                  <a:pt x="3238" y="4224"/>
                  <a:pt x="1958" y="4651"/>
                  <a:pt x="663" y="4783"/>
                </a:cubicBezTo>
                <a:cubicBezTo>
                  <a:pt x="2635" y="5754"/>
                  <a:pt x="5019" y="5696"/>
                  <a:pt x="6917" y="4651"/>
                </a:cubicBezTo>
                <a:cubicBezTo>
                  <a:pt x="6741" y="5578"/>
                  <a:pt x="6314" y="6490"/>
                  <a:pt x="5637" y="7226"/>
                </a:cubicBezTo>
                <a:cubicBezTo>
                  <a:pt x="6858" y="6799"/>
                  <a:pt x="7844" y="5887"/>
                  <a:pt x="8389" y="4710"/>
                </a:cubicBezTo>
                <a:cubicBezTo>
                  <a:pt x="9861" y="5445"/>
                  <a:pt x="11332" y="6181"/>
                  <a:pt x="12804" y="6858"/>
                </a:cubicBezTo>
                <a:cubicBezTo>
                  <a:pt x="12200" y="5946"/>
                  <a:pt x="11833" y="4901"/>
                  <a:pt x="11700" y="3797"/>
                </a:cubicBezTo>
                <a:cubicBezTo>
                  <a:pt x="13540" y="4415"/>
                  <a:pt x="15688" y="4047"/>
                  <a:pt x="17160" y="2811"/>
                </a:cubicBezTo>
                <a:cubicBezTo>
                  <a:pt x="15821" y="2811"/>
                  <a:pt x="14526" y="2502"/>
                  <a:pt x="13363" y="1899"/>
                </a:cubicBezTo>
                <a:close/>
              </a:path>
            </a:pathLst>
          </a:custGeom>
          <a:noFill/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5"/>
          <p:cNvSpPr/>
          <p:nvPr/>
        </p:nvSpPr>
        <p:spPr>
          <a:xfrm>
            <a:off x="5782737" y="-59533"/>
            <a:ext cx="82426" cy="187194"/>
          </a:xfrm>
          <a:custGeom>
            <a:avLst/>
            <a:gdLst/>
            <a:ahLst/>
            <a:cxnLst/>
            <a:rect l="l" t="t" r="r" b="b"/>
            <a:pathLst>
              <a:path w="3180" h="7222" extrusionOk="0">
                <a:moveTo>
                  <a:pt x="2048" y="1"/>
                </a:moveTo>
                <a:cubicBezTo>
                  <a:pt x="1976" y="1"/>
                  <a:pt x="1906" y="12"/>
                  <a:pt x="1840" y="39"/>
                </a:cubicBezTo>
                <a:cubicBezTo>
                  <a:pt x="1531" y="98"/>
                  <a:pt x="1340" y="466"/>
                  <a:pt x="1163" y="716"/>
                </a:cubicBezTo>
                <a:cubicBezTo>
                  <a:pt x="972" y="1084"/>
                  <a:pt x="795" y="1393"/>
                  <a:pt x="663" y="1761"/>
                </a:cubicBezTo>
                <a:cubicBezTo>
                  <a:pt x="1" y="3482"/>
                  <a:pt x="369" y="5381"/>
                  <a:pt x="663" y="7162"/>
                </a:cubicBezTo>
                <a:cubicBezTo>
                  <a:pt x="722" y="7203"/>
                  <a:pt x="787" y="7221"/>
                  <a:pt x="854" y="7221"/>
                </a:cubicBezTo>
                <a:cubicBezTo>
                  <a:pt x="1069" y="7221"/>
                  <a:pt x="1295" y="7032"/>
                  <a:pt x="1340" y="6852"/>
                </a:cubicBezTo>
                <a:cubicBezTo>
                  <a:pt x="1472" y="6543"/>
                  <a:pt x="1399" y="6234"/>
                  <a:pt x="1340" y="5984"/>
                </a:cubicBezTo>
                <a:cubicBezTo>
                  <a:pt x="1031" y="4277"/>
                  <a:pt x="1590" y="2438"/>
                  <a:pt x="2812" y="1201"/>
                </a:cubicBezTo>
                <a:cubicBezTo>
                  <a:pt x="3003" y="1025"/>
                  <a:pt x="3180" y="775"/>
                  <a:pt x="3062" y="598"/>
                </a:cubicBezTo>
                <a:cubicBezTo>
                  <a:pt x="3062" y="466"/>
                  <a:pt x="2944" y="348"/>
                  <a:pt x="2812" y="289"/>
                </a:cubicBezTo>
                <a:cubicBezTo>
                  <a:pt x="2572" y="140"/>
                  <a:pt x="2296" y="1"/>
                  <a:pt x="2048" y="1"/>
                </a:cubicBezTo>
                <a:close/>
              </a:path>
            </a:pathLst>
          </a:custGeom>
          <a:solidFill>
            <a:srgbClr val="F7D79F"/>
          </a:solidFill>
          <a:ln w="6250" cap="flat" cmpd="sng">
            <a:solidFill>
              <a:srgbClr val="28481F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5"/>
          <p:cNvSpPr/>
          <p:nvPr/>
        </p:nvSpPr>
        <p:spPr>
          <a:xfrm>
            <a:off x="5513799" y="203909"/>
            <a:ext cx="74805" cy="204872"/>
          </a:xfrm>
          <a:custGeom>
            <a:avLst/>
            <a:gdLst/>
            <a:ahLst/>
            <a:cxnLst/>
            <a:rect l="l" t="t" r="r" b="b"/>
            <a:pathLst>
              <a:path w="2886" h="7904" fill="none" extrusionOk="0">
                <a:moveTo>
                  <a:pt x="1914" y="7903"/>
                </a:moveTo>
                <a:cubicBezTo>
                  <a:pt x="2090" y="7903"/>
                  <a:pt x="2282" y="7903"/>
                  <a:pt x="2399" y="7786"/>
                </a:cubicBezTo>
                <a:cubicBezTo>
                  <a:pt x="2517" y="7594"/>
                  <a:pt x="2576" y="7359"/>
                  <a:pt x="2576" y="7168"/>
                </a:cubicBezTo>
                <a:cubicBezTo>
                  <a:pt x="2576" y="5696"/>
                  <a:pt x="1914" y="4224"/>
                  <a:pt x="2341" y="2811"/>
                </a:cubicBezTo>
                <a:cubicBezTo>
                  <a:pt x="2458" y="2385"/>
                  <a:pt x="2709" y="1958"/>
                  <a:pt x="2826" y="1472"/>
                </a:cubicBezTo>
                <a:cubicBezTo>
                  <a:pt x="2885" y="972"/>
                  <a:pt x="2709" y="369"/>
                  <a:pt x="2282" y="236"/>
                </a:cubicBezTo>
                <a:cubicBezTo>
                  <a:pt x="1664" y="1"/>
                  <a:pt x="1104" y="678"/>
                  <a:pt x="869" y="1281"/>
                </a:cubicBezTo>
                <a:cubicBezTo>
                  <a:pt x="251" y="2694"/>
                  <a:pt x="1" y="4224"/>
                  <a:pt x="251" y="5755"/>
                </a:cubicBezTo>
                <a:cubicBezTo>
                  <a:pt x="310" y="6255"/>
                  <a:pt x="442" y="6741"/>
                  <a:pt x="678" y="7109"/>
                </a:cubicBezTo>
                <a:cubicBezTo>
                  <a:pt x="928" y="7535"/>
                  <a:pt x="1413" y="7903"/>
                  <a:pt x="1914" y="7903"/>
                </a:cubicBezTo>
                <a:close/>
              </a:path>
            </a:pathLst>
          </a:custGeom>
          <a:noFill/>
          <a:ln w="6250" cap="flat" cmpd="sng">
            <a:solidFill>
              <a:srgbClr val="28481F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Google Shape;498;p5"/>
          <p:cNvSpPr/>
          <p:nvPr/>
        </p:nvSpPr>
        <p:spPr>
          <a:xfrm rot="2569142">
            <a:off x="7103988" y="-271507"/>
            <a:ext cx="465784" cy="694762"/>
          </a:xfrm>
          <a:custGeom>
            <a:avLst/>
            <a:gdLst/>
            <a:ahLst/>
            <a:cxnLst/>
            <a:rect l="l" t="t" r="r" b="b"/>
            <a:pathLst>
              <a:path w="17970" h="26804" extrusionOk="0">
                <a:moveTo>
                  <a:pt x="3492" y="0"/>
                </a:moveTo>
                <a:cubicBezTo>
                  <a:pt x="2908" y="0"/>
                  <a:pt x="2341" y="168"/>
                  <a:pt x="1899" y="548"/>
                </a:cubicBezTo>
                <a:cubicBezTo>
                  <a:pt x="1590" y="798"/>
                  <a:pt x="1354" y="1225"/>
                  <a:pt x="1163" y="1593"/>
                </a:cubicBezTo>
                <a:cubicBezTo>
                  <a:pt x="486" y="3123"/>
                  <a:pt x="677" y="4845"/>
                  <a:pt x="913" y="6508"/>
                </a:cubicBezTo>
                <a:cubicBezTo>
                  <a:pt x="1222" y="8097"/>
                  <a:pt x="1590" y="9687"/>
                  <a:pt x="1531" y="11350"/>
                </a:cubicBezTo>
                <a:cubicBezTo>
                  <a:pt x="1413" y="12998"/>
                  <a:pt x="736" y="14602"/>
                  <a:pt x="427" y="16250"/>
                </a:cubicBezTo>
                <a:cubicBezTo>
                  <a:pt x="0" y="18708"/>
                  <a:pt x="368" y="21342"/>
                  <a:pt x="1722" y="23358"/>
                </a:cubicBezTo>
                <a:cubicBezTo>
                  <a:pt x="3034" y="25406"/>
                  <a:pt x="5364" y="26804"/>
                  <a:pt x="7825" y="26804"/>
                </a:cubicBezTo>
                <a:cubicBezTo>
                  <a:pt x="7876" y="26804"/>
                  <a:pt x="7926" y="26803"/>
                  <a:pt x="7977" y="26802"/>
                </a:cubicBezTo>
                <a:cubicBezTo>
                  <a:pt x="8830" y="26802"/>
                  <a:pt x="9625" y="26611"/>
                  <a:pt x="10420" y="26375"/>
                </a:cubicBezTo>
                <a:cubicBezTo>
                  <a:pt x="11656" y="26007"/>
                  <a:pt x="12818" y="25566"/>
                  <a:pt x="13863" y="24903"/>
                </a:cubicBezTo>
                <a:cubicBezTo>
                  <a:pt x="16615" y="23064"/>
                  <a:pt x="17969" y="19561"/>
                  <a:pt x="17542" y="16309"/>
                </a:cubicBezTo>
                <a:cubicBezTo>
                  <a:pt x="17042" y="13057"/>
                  <a:pt x="14967" y="10113"/>
                  <a:pt x="12200" y="8406"/>
                </a:cubicBezTo>
                <a:cubicBezTo>
                  <a:pt x="11288" y="7788"/>
                  <a:pt x="10243" y="7303"/>
                  <a:pt x="9507" y="6567"/>
                </a:cubicBezTo>
                <a:cubicBezTo>
                  <a:pt x="8580" y="5699"/>
                  <a:pt x="8094" y="4536"/>
                  <a:pt x="7535" y="3491"/>
                </a:cubicBezTo>
                <a:cubicBezTo>
                  <a:pt x="6991" y="2387"/>
                  <a:pt x="6314" y="1284"/>
                  <a:pt x="5328" y="548"/>
                </a:cubicBezTo>
                <a:cubicBezTo>
                  <a:pt x="4789" y="202"/>
                  <a:pt x="4130" y="0"/>
                  <a:pt x="3492" y="0"/>
                </a:cubicBezTo>
                <a:close/>
              </a:path>
            </a:pathLst>
          </a:custGeom>
          <a:solidFill>
            <a:srgbClr val="7FAA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p5"/>
          <p:cNvSpPr/>
          <p:nvPr/>
        </p:nvSpPr>
        <p:spPr>
          <a:xfrm rot="2569142">
            <a:off x="7088532" y="-340546"/>
            <a:ext cx="465784" cy="702279"/>
          </a:xfrm>
          <a:custGeom>
            <a:avLst/>
            <a:gdLst/>
            <a:ahLst/>
            <a:cxnLst/>
            <a:rect l="l" t="t" r="r" b="b"/>
            <a:pathLst>
              <a:path w="17970" h="27094" fill="none" extrusionOk="0">
                <a:moveTo>
                  <a:pt x="7977" y="27035"/>
                </a:moveTo>
                <a:cubicBezTo>
                  <a:pt x="8831" y="27035"/>
                  <a:pt x="9625" y="26858"/>
                  <a:pt x="10420" y="26608"/>
                </a:cubicBezTo>
                <a:cubicBezTo>
                  <a:pt x="11656" y="26240"/>
                  <a:pt x="12819" y="25814"/>
                  <a:pt x="13864" y="25137"/>
                </a:cubicBezTo>
                <a:cubicBezTo>
                  <a:pt x="16616" y="23297"/>
                  <a:pt x="17970" y="19794"/>
                  <a:pt x="17543" y="16557"/>
                </a:cubicBezTo>
                <a:cubicBezTo>
                  <a:pt x="17042" y="13305"/>
                  <a:pt x="14967" y="10361"/>
                  <a:pt x="12201" y="8639"/>
                </a:cubicBezTo>
                <a:cubicBezTo>
                  <a:pt x="11288" y="8021"/>
                  <a:pt x="10243" y="7536"/>
                  <a:pt x="9508" y="6800"/>
                </a:cubicBezTo>
                <a:cubicBezTo>
                  <a:pt x="8580" y="5946"/>
                  <a:pt x="8095" y="4784"/>
                  <a:pt x="7550" y="3739"/>
                </a:cubicBezTo>
                <a:cubicBezTo>
                  <a:pt x="6991" y="2635"/>
                  <a:pt x="6314" y="1531"/>
                  <a:pt x="5343" y="796"/>
                </a:cubicBezTo>
                <a:cubicBezTo>
                  <a:pt x="4298" y="119"/>
                  <a:pt x="2826" y="1"/>
                  <a:pt x="1899" y="796"/>
                </a:cubicBezTo>
                <a:cubicBezTo>
                  <a:pt x="1590" y="1105"/>
                  <a:pt x="1355" y="1473"/>
                  <a:pt x="1163" y="1840"/>
                </a:cubicBezTo>
                <a:cubicBezTo>
                  <a:pt x="560" y="3371"/>
                  <a:pt x="678" y="5078"/>
                  <a:pt x="928" y="6741"/>
                </a:cubicBezTo>
                <a:cubicBezTo>
                  <a:pt x="1222" y="8330"/>
                  <a:pt x="1664" y="9934"/>
                  <a:pt x="1531" y="11583"/>
                </a:cubicBezTo>
                <a:cubicBezTo>
                  <a:pt x="1414" y="13246"/>
                  <a:pt x="737" y="14835"/>
                  <a:pt x="428" y="16483"/>
                </a:cubicBezTo>
                <a:cubicBezTo>
                  <a:pt x="1" y="18941"/>
                  <a:pt x="369" y="21575"/>
                  <a:pt x="1723" y="23665"/>
                </a:cubicBezTo>
                <a:cubicBezTo>
                  <a:pt x="3062" y="25681"/>
                  <a:pt x="5519" y="27094"/>
                  <a:pt x="7977" y="27035"/>
                </a:cubicBezTo>
                <a:close/>
              </a:path>
            </a:pathLst>
          </a:custGeom>
          <a:noFill/>
          <a:ln w="6250" cap="flat" cmpd="sng">
            <a:solidFill>
              <a:srgbClr val="28481F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p5"/>
          <p:cNvSpPr/>
          <p:nvPr/>
        </p:nvSpPr>
        <p:spPr>
          <a:xfrm rot="2569142">
            <a:off x="7120388" y="-44598"/>
            <a:ext cx="260938" cy="246448"/>
          </a:xfrm>
          <a:custGeom>
            <a:avLst/>
            <a:gdLst/>
            <a:ahLst/>
            <a:cxnLst/>
            <a:rect l="l" t="t" r="r" b="b"/>
            <a:pathLst>
              <a:path w="10067" h="9508" fill="none" extrusionOk="0">
                <a:moveTo>
                  <a:pt x="9934" y="3915"/>
                </a:moveTo>
                <a:cubicBezTo>
                  <a:pt x="9758" y="2635"/>
                  <a:pt x="9140" y="1414"/>
                  <a:pt x="8036" y="678"/>
                </a:cubicBezTo>
                <a:cubicBezTo>
                  <a:pt x="7359" y="177"/>
                  <a:pt x="6447" y="1"/>
                  <a:pt x="5593" y="1"/>
                </a:cubicBezTo>
                <a:cubicBezTo>
                  <a:pt x="3444" y="60"/>
                  <a:pt x="1355" y="1414"/>
                  <a:pt x="678" y="3371"/>
                </a:cubicBezTo>
                <a:cubicBezTo>
                  <a:pt x="1" y="5387"/>
                  <a:pt x="810" y="7845"/>
                  <a:pt x="2709" y="8831"/>
                </a:cubicBezTo>
                <a:cubicBezTo>
                  <a:pt x="3680" y="9375"/>
                  <a:pt x="4857" y="9508"/>
                  <a:pt x="5887" y="9316"/>
                </a:cubicBezTo>
                <a:cubicBezTo>
                  <a:pt x="7859" y="8948"/>
                  <a:pt x="9640" y="7477"/>
                  <a:pt x="10008" y="5519"/>
                </a:cubicBezTo>
                <a:cubicBezTo>
                  <a:pt x="10067" y="5019"/>
                  <a:pt x="10067" y="4475"/>
                  <a:pt x="9934" y="3915"/>
                </a:cubicBezTo>
                <a:close/>
              </a:path>
            </a:pathLst>
          </a:custGeom>
          <a:noFill/>
          <a:ln w="6250" cap="flat" cmpd="sng">
            <a:solidFill>
              <a:srgbClr val="28481F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1" name="Google Shape;501;p5"/>
          <p:cNvGrpSpPr/>
          <p:nvPr/>
        </p:nvGrpSpPr>
        <p:grpSpPr>
          <a:xfrm>
            <a:off x="287328" y="-136058"/>
            <a:ext cx="497778" cy="476240"/>
            <a:chOff x="477665" y="4361232"/>
            <a:chExt cx="618434" cy="591676"/>
          </a:xfrm>
        </p:grpSpPr>
        <p:sp>
          <p:nvSpPr>
            <p:cNvPr id="502" name="Google Shape;502;p5"/>
            <p:cNvSpPr/>
            <p:nvPr/>
          </p:nvSpPr>
          <p:spPr>
            <a:xfrm>
              <a:off x="515566" y="4400582"/>
              <a:ext cx="580534" cy="552327"/>
            </a:xfrm>
            <a:custGeom>
              <a:avLst/>
              <a:gdLst/>
              <a:ahLst/>
              <a:cxnLst/>
              <a:rect l="l" t="t" r="r" b="b"/>
              <a:pathLst>
                <a:path w="18029" h="17153" extrusionOk="0">
                  <a:moveTo>
                    <a:pt x="9566" y="0"/>
                  </a:moveTo>
                  <a:cubicBezTo>
                    <a:pt x="8463" y="0"/>
                    <a:pt x="7050" y="309"/>
                    <a:pt x="6432" y="501"/>
                  </a:cubicBezTo>
                  <a:cubicBezTo>
                    <a:pt x="5210" y="869"/>
                    <a:pt x="4474" y="1237"/>
                    <a:pt x="3429" y="1972"/>
                  </a:cubicBezTo>
                  <a:cubicBezTo>
                    <a:pt x="2870" y="2399"/>
                    <a:pt x="2326" y="2944"/>
                    <a:pt x="1899" y="3503"/>
                  </a:cubicBezTo>
                  <a:cubicBezTo>
                    <a:pt x="1340" y="4180"/>
                    <a:pt x="913" y="4857"/>
                    <a:pt x="604" y="5828"/>
                  </a:cubicBezTo>
                  <a:cubicBezTo>
                    <a:pt x="1" y="7432"/>
                    <a:pt x="236" y="8830"/>
                    <a:pt x="604" y="10184"/>
                  </a:cubicBezTo>
                  <a:cubicBezTo>
                    <a:pt x="972" y="11597"/>
                    <a:pt x="1649" y="12951"/>
                    <a:pt x="2635" y="14055"/>
                  </a:cubicBezTo>
                  <a:cubicBezTo>
                    <a:pt x="3179" y="14658"/>
                    <a:pt x="3797" y="15217"/>
                    <a:pt x="4533" y="15703"/>
                  </a:cubicBezTo>
                  <a:cubicBezTo>
                    <a:pt x="6013" y="16659"/>
                    <a:pt x="7801" y="17152"/>
                    <a:pt x="9591" y="17152"/>
                  </a:cubicBezTo>
                  <a:cubicBezTo>
                    <a:pt x="10775" y="17152"/>
                    <a:pt x="11959" y="16937"/>
                    <a:pt x="13054" y="16497"/>
                  </a:cubicBezTo>
                  <a:cubicBezTo>
                    <a:pt x="13672" y="16262"/>
                    <a:pt x="14217" y="15953"/>
                    <a:pt x="14776" y="15585"/>
                  </a:cubicBezTo>
                  <a:cubicBezTo>
                    <a:pt x="16792" y="14113"/>
                    <a:pt x="18028" y="11170"/>
                    <a:pt x="17896" y="8654"/>
                  </a:cubicBezTo>
                  <a:cubicBezTo>
                    <a:pt x="17719" y="6196"/>
                    <a:pt x="16557" y="3989"/>
                    <a:pt x="14776" y="2281"/>
                  </a:cubicBezTo>
                  <a:cubicBezTo>
                    <a:pt x="13245" y="810"/>
                    <a:pt x="11774" y="74"/>
                    <a:pt x="9566" y="0"/>
                  </a:cubicBezTo>
                  <a:close/>
                </a:path>
              </a:pathLst>
            </a:custGeom>
            <a:solidFill>
              <a:srgbClr val="FCC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5"/>
            <p:cNvSpPr/>
            <p:nvPr/>
          </p:nvSpPr>
          <p:spPr>
            <a:xfrm>
              <a:off x="477665" y="4361232"/>
              <a:ext cx="578634" cy="566784"/>
            </a:xfrm>
            <a:custGeom>
              <a:avLst/>
              <a:gdLst/>
              <a:ahLst/>
              <a:cxnLst/>
              <a:rect l="l" t="t" r="r" b="b"/>
              <a:pathLst>
                <a:path w="17970" h="17602" fill="none" extrusionOk="0">
                  <a:moveTo>
                    <a:pt x="4489" y="15703"/>
                  </a:moveTo>
                  <a:cubicBezTo>
                    <a:pt x="6932" y="17293"/>
                    <a:pt x="10243" y="17602"/>
                    <a:pt x="13010" y="16557"/>
                  </a:cubicBezTo>
                  <a:cubicBezTo>
                    <a:pt x="13613" y="16307"/>
                    <a:pt x="14172" y="16012"/>
                    <a:pt x="14717" y="15571"/>
                  </a:cubicBezTo>
                  <a:cubicBezTo>
                    <a:pt x="16748" y="14099"/>
                    <a:pt x="17969" y="11156"/>
                    <a:pt x="17851" y="8713"/>
                  </a:cubicBezTo>
                  <a:cubicBezTo>
                    <a:pt x="17734" y="6197"/>
                    <a:pt x="16556" y="3989"/>
                    <a:pt x="14717" y="2267"/>
                  </a:cubicBezTo>
                  <a:cubicBezTo>
                    <a:pt x="13186" y="854"/>
                    <a:pt x="11715" y="60"/>
                    <a:pt x="9566" y="60"/>
                  </a:cubicBezTo>
                  <a:cubicBezTo>
                    <a:pt x="8462" y="1"/>
                    <a:pt x="6991" y="310"/>
                    <a:pt x="6387" y="487"/>
                  </a:cubicBezTo>
                  <a:cubicBezTo>
                    <a:pt x="5151" y="854"/>
                    <a:pt x="4415" y="1222"/>
                    <a:pt x="3444" y="1958"/>
                  </a:cubicBezTo>
                  <a:cubicBezTo>
                    <a:pt x="2826" y="2400"/>
                    <a:pt x="2340" y="2944"/>
                    <a:pt x="1840" y="3503"/>
                  </a:cubicBezTo>
                  <a:cubicBezTo>
                    <a:pt x="1295" y="4166"/>
                    <a:pt x="868" y="4843"/>
                    <a:pt x="559" y="5829"/>
                  </a:cubicBezTo>
                  <a:cubicBezTo>
                    <a:pt x="0" y="7418"/>
                    <a:pt x="250" y="8831"/>
                    <a:pt x="559" y="10185"/>
                  </a:cubicBezTo>
                  <a:cubicBezTo>
                    <a:pt x="927" y="11597"/>
                    <a:pt x="1604" y="12937"/>
                    <a:pt x="2576" y="14040"/>
                  </a:cubicBezTo>
                  <a:cubicBezTo>
                    <a:pt x="3135" y="14658"/>
                    <a:pt x="3753" y="15277"/>
                    <a:pt x="4489" y="15703"/>
                  </a:cubicBezTo>
                  <a:close/>
                </a:path>
              </a:pathLst>
            </a:custGeom>
            <a:noFill/>
            <a:ln w="6250" cap="flat" cmpd="sng">
              <a:solidFill>
                <a:srgbClr val="28481F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5"/>
            <p:cNvSpPr/>
            <p:nvPr/>
          </p:nvSpPr>
          <p:spPr>
            <a:xfrm>
              <a:off x="519365" y="4408632"/>
              <a:ext cx="495687" cy="458270"/>
            </a:xfrm>
            <a:custGeom>
              <a:avLst/>
              <a:gdLst/>
              <a:ahLst/>
              <a:cxnLst/>
              <a:rect l="l" t="t" r="r" b="b"/>
              <a:pathLst>
                <a:path w="15394" h="14232" fill="none" extrusionOk="0">
                  <a:moveTo>
                    <a:pt x="6740" y="560"/>
                  </a:moveTo>
                  <a:cubicBezTo>
                    <a:pt x="6932" y="251"/>
                    <a:pt x="7359" y="59"/>
                    <a:pt x="7726" y="59"/>
                  </a:cubicBezTo>
                  <a:cubicBezTo>
                    <a:pt x="8580" y="1"/>
                    <a:pt x="9375" y="251"/>
                    <a:pt x="10052" y="736"/>
                  </a:cubicBezTo>
                  <a:cubicBezTo>
                    <a:pt x="10110" y="795"/>
                    <a:pt x="10184" y="854"/>
                    <a:pt x="10243" y="854"/>
                  </a:cubicBezTo>
                  <a:cubicBezTo>
                    <a:pt x="10302" y="928"/>
                    <a:pt x="10420" y="928"/>
                    <a:pt x="10478" y="928"/>
                  </a:cubicBezTo>
                  <a:cubicBezTo>
                    <a:pt x="11656" y="1045"/>
                    <a:pt x="12686" y="1840"/>
                    <a:pt x="13127" y="2885"/>
                  </a:cubicBezTo>
                  <a:cubicBezTo>
                    <a:pt x="14408" y="3621"/>
                    <a:pt x="15085" y="5210"/>
                    <a:pt x="14776" y="6623"/>
                  </a:cubicBezTo>
                  <a:cubicBezTo>
                    <a:pt x="15202" y="7109"/>
                    <a:pt x="15394" y="7844"/>
                    <a:pt x="15335" y="8521"/>
                  </a:cubicBezTo>
                  <a:cubicBezTo>
                    <a:pt x="15261" y="9198"/>
                    <a:pt x="14893" y="9816"/>
                    <a:pt x="14349" y="10243"/>
                  </a:cubicBezTo>
                  <a:cubicBezTo>
                    <a:pt x="14290" y="10302"/>
                    <a:pt x="14231" y="10361"/>
                    <a:pt x="14158" y="10420"/>
                  </a:cubicBezTo>
                  <a:cubicBezTo>
                    <a:pt x="14099" y="10493"/>
                    <a:pt x="14040" y="10611"/>
                    <a:pt x="14040" y="10729"/>
                  </a:cubicBezTo>
                  <a:cubicBezTo>
                    <a:pt x="13613" y="11715"/>
                    <a:pt x="12686" y="12333"/>
                    <a:pt x="11582" y="12392"/>
                  </a:cubicBezTo>
                  <a:cubicBezTo>
                    <a:pt x="11523" y="12995"/>
                    <a:pt x="11038" y="13437"/>
                    <a:pt x="10478" y="13731"/>
                  </a:cubicBezTo>
                  <a:cubicBezTo>
                    <a:pt x="9993" y="13981"/>
                    <a:pt x="9375" y="14040"/>
                    <a:pt x="8771" y="14099"/>
                  </a:cubicBezTo>
                  <a:cubicBezTo>
                    <a:pt x="8153" y="14172"/>
                    <a:pt x="7359" y="14231"/>
                    <a:pt x="6991" y="13672"/>
                  </a:cubicBezTo>
                  <a:cubicBezTo>
                    <a:pt x="6740" y="14040"/>
                    <a:pt x="6255" y="14040"/>
                    <a:pt x="5828" y="13981"/>
                  </a:cubicBezTo>
                  <a:cubicBezTo>
                    <a:pt x="4783" y="13731"/>
                    <a:pt x="3797" y="13128"/>
                    <a:pt x="3194" y="12259"/>
                  </a:cubicBezTo>
                  <a:cubicBezTo>
                    <a:pt x="3120" y="12142"/>
                    <a:pt x="3061" y="12083"/>
                    <a:pt x="3002" y="12024"/>
                  </a:cubicBezTo>
                  <a:cubicBezTo>
                    <a:pt x="2885" y="11891"/>
                    <a:pt x="2752" y="11891"/>
                    <a:pt x="2635" y="11833"/>
                  </a:cubicBezTo>
                  <a:cubicBezTo>
                    <a:pt x="1531" y="11229"/>
                    <a:pt x="986" y="10184"/>
                    <a:pt x="986" y="8948"/>
                  </a:cubicBezTo>
                  <a:cubicBezTo>
                    <a:pt x="618" y="8654"/>
                    <a:pt x="368" y="8212"/>
                    <a:pt x="250" y="7786"/>
                  </a:cubicBezTo>
                  <a:cubicBezTo>
                    <a:pt x="59" y="7241"/>
                    <a:pt x="0" y="6682"/>
                    <a:pt x="118" y="6137"/>
                  </a:cubicBezTo>
                  <a:cubicBezTo>
                    <a:pt x="250" y="5578"/>
                    <a:pt x="545" y="5092"/>
                    <a:pt x="1045" y="4842"/>
                  </a:cubicBezTo>
                  <a:cubicBezTo>
                    <a:pt x="1281" y="4666"/>
                    <a:pt x="1104" y="4357"/>
                    <a:pt x="1104" y="4048"/>
                  </a:cubicBezTo>
                  <a:cubicBezTo>
                    <a:pt x="1045" y="3621"/>
                    <a:pt x="1354" y="3253"/>
                    <a:pt x="1649" y="2944"/>
                  </a:cubicBezTo>
                  <a:cubicBezTo>
                    <a:pt x="1899" y="2694"/>
                    <a:pt x="2149" y="2399"/>
                    <a:pt x="2458" y="2208"/>
                  </a:cubicBezTo>
                  <a:cubicBezTo>
                    <a:pt x="2752" y="2031"/>
                    <a:pt x="3120" y="1899"/>
                    <a:pt x="3429" y="1958"/>
                  </a:cubicBezTo>
                  <a:cubicBezTo>
                    <a:pt x="3621" y="1958"/>
                    <a:pt x="3797" y="2031"/>
                    <a:pt x="3930" y="1899"/>
                  </a:cubicBezTo>
                  <a:cubicBezTo>
                    <a:pt x="3988" y="1781"/>
                    <a:pt x="3988" y="1663"/>
                    <a:pt x="3988" y="1531"/>
                  </a:cubicBezTo>
                  <a:cubicBezTo>
                    <a:pt x="3988" y="1104"/>
                    <a:pt x="4415" y="795"/>
                    <a:pt x="4783" y="619"/>
                  </a:cubicBezTo>
                  <a:cubicBezTo>
                    <a:pt x="5401" y="368"/>
                    <a:pt x="6196" y="251"/>
                    <a:pt x="6740" y="560"/>
                  </a:cubicBezTo>
                  <a:close/>
                </a:path>
              </a:pathLst>
            </a:custGeom>
            <a:noFill/>
            <a:ln w="6250" cap="flat" cmpd="sng">
              <a:solidFill>
                <a:srgbClr val="28481F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5"/>
            <p:cNvSpPr/>
            <p:nvPr/>
          </p:nvSpPr>
          <p:spPr>
            <a:xfrm>
              <a:off x="612232" y="4657415"/>
              <a:ext cx="155945" cy="193361"/>
            </a:xfrm>
            <a:custGeom>
              <a:avLst/>
              <a:gdLst/>
              <a:ahLst/>
              <a:cxnLst/>
              <a:rect l="l" t="t" r="r" b="b"/>
              <a:pathLst>
                <a:path w="4843" h="6005" fill="none" extrusionOk="0">
                  <a:moveTo>
                    <a:pt x="4048" y="6005"/>
                  </a:moveTo>
                  <a:cubicBezTo>
                    <a:pt x="4416" y="4666"/>
                    <a:pt x="4784" y="3003"/>
                    <a:pt x="4725" y="1590"/>
                  </a:cubicBezTo>
                  <a:cubicBezTo>
                    <a:pt x="4725" y="987"/>
                    <a:pt x="4842" y="560"/>
                    <a:pt x="4592" y="192"/>
                  </a:cubicBezTo>
                  <a:cubicBezTo>
                    <a:pt x="4475" y="60"/>
                    <a:pt x="4283" y="1"/>
                    <a:pt x="4107" y="60"/>
                  </a:cubicBezTo>
                  <a:cubicBezTo>
                    <a:pt x="3989" y="118"/>
                    <a:pt x="3621" y="560"/>
                    <a:pt x="3430" y="736"/>
                  </a:cubicBezTo>
                  <a:cubicBezTo>
                    <a:pt x="2576" y="2090"/>
                    <a:pt x="1281" y="3253"/>
                    <a:pt x="1" y="4165"/>
                  </a:cubicBezTo>
                </a:path>
              </a:pathLst>
            </a:custGeom>
            <a:noFill/>
            <a:ln w="6250" cap="flat" cmpd="sng">
              <a:solidFill>
                <a:srgbClr val="28481F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5"/>
            <p:cNvSpPr/>
            <p:nvPr/>
          </p:nvSpPr>
          <p:spPr>
            <a:xfrm>
              <a:off x="551115" y="4653615"/>
              <a:ext cx="193361" cy="43180"/>
            </a:xfrm>
            <a:custGeom>
              <a:avLst/>
              <a:gdLst/>
              <a:ahLst/>
              <a:cxnLst/>
              <a:rect l="l" t="t" r="r" b="b"/>
              <a:pathLst>
                <a:path w="6005" h="1341" fill="none" extrusionOk="0">
                  <a:moveTo>
                    <a:pt x="5946" y="310"/>
                  </a:moveTo>
                  <a:cubicBezTo>
                    <a:pt x="6005" y="236"/>
                    <a:pt x="6005" y="178"/>
                    <a:pt x="6005" y="119"/>
                  </a:cubicBezTo>
                  <a:cubicBezTo>
                    <a:pt x="6005" y="119"/>
                    <a:pt x="5946" y="60"/>
                    <a:pt x="5887" y="60"/>
                  </a:cubicBezTo>
                  <a:cubicBezTo>
                    <a:pt x="5696" y="1"/>
                    <a:pt x="5445" y="1"/>
                    <a:pt x="5210" y="1"/>
                  </a:cubicBezTo>
                  <a:cubicBezTo>
                    <a:pt x="4224" y="1"/>
                    <a:pt x="2811" y="428"/>
                    <a:pt x="1840" y="737"/>
                  </a:cubicBezTo>
                  <a:cubicBezTo>
                    <a:pt x="1163" y="972"/>
                    <a:pt x="604" y="1164"/>
                    <a:pt x="0" y="1340"/>
                  </a:cubicBezTo>
                </a:path>
              </a:pathLst>
            </a:custGeom>
            <a:noFill/>
            <a:ln w="6250" cap="flat" cmpd="sng">
              <a:solidFill>
                <a:srgbClr val="28481F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5"/>
            <p:cNvSpPr/>
            <p:nvPr/>
          </p:nvSpPr>
          <p:spPr>
            <a:xfrm>
              <a:off x="556782" y="4556948"/>
              <a:ext cx="185794" cy="98596"/>
            </a:xfrm>
            <a:custGeom>
              <a:avLst/>
              <a:gdLst/>
              <a:ahLst/>
              <a:cxnLst/>
              <a:rect l="l" t="t" r="r" b="b"/>
              <a:pathLst>
                <a:path w="5770" h="3062" fill="none" extrusionOk="0">
                  <a:moveTo>
                    <a:pt x="5711" y="3062"/>
                  </a:moveTo>
                  <a:cubicBezTo>
                    <a:pt x="5770" y="2944"/>
                    <a:pt x="5770" y="2870"/>
                    <a:pt x="5711" y="2753"/>
                  </a:cubicBezTo>
                  <a:cubicBezTo>
                    <a:pt x="5637" y="2694"/>
                    <a:pt x="5578" y="2576"/>
                    <a:pt x="5520" y="2576"/>
                  </a:cubicBezTo>
                  <a:cubicBezTo>
                    <a:pt x="3621" y="1531"/>
                    <a:pt x="1899" y="795"/>
                    <a:pt x="1" y="1"/>
                  </a:cubicBezTo>
                </a:path>
              </a:pathLst>
            </a:custGeom>
            <a:noFill/>
            <a:ln w="6250" cap="flat" cmpd="sng">
              <a:solidFill>
                <a:srgbClr val="28481F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5"/>
            <p:cNvSpPr/>
            <p:nvPr/>
          </p:nvSpPr>
          <p:spPr>
            <a:xfrm>
              <a:off x="637832" y="4471649"/>
              <a:ext cx="108546" cy="168277"/>
            </a:xfrm>
            <a:custGeom>
              <a:avLst/>
              <a:gdLst/>
              <a:ahLst/>
              <a:cxnLst/>
              <a:rect l="l" t="t" r="r" b="b"/>
              <a:pathLst>
                <a:path w="3371" h="5226" fill="none" extrusionOk="0">
                  <a:moveTo>
                    <a:pt x="3253" y="5225"/>
                  </a:moveTo>
                  <a:cubicBezTo>
                    <a:pt x="3370" y="5093"/>
                    <a:pt x="3312" y="4975"/>
                    <a:pt x="3253" y="4857"/>
                  </a:cubicBezTo>
                  <a:cubicBezTo>
                    <a:pt x="2752" y="3503"/>
                    <a:pt x="1840" y="2149"/>
                    <a:pt x="986" y="987"/>
                  </a:cubicBezTo>
                  <a:cubicBezTo>
                    <a:pt x="736" y="619"/>
                    <a:pt x="427" y="192"/>
                    <a:pt x="0" y="1"/>
                  </a:cubicBezTo>
                </a:path>
              </a:pathLst>
            </a:custGeom>
            <a:noFill/>
            <a:ln w="6250" cap="flat" cmpd="sng">
              <a:solidFill>
                <a:srgbClr val="28481F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5"/>
            <p:cNvSpPr/>
            <p:nvPr/>
          </p:nvSpPr>
          <p:spPr>
            <a:xfrm>
              <a:off x="756298" y="4657415"/>
              <a:ext cx="136045" cy="154045"/>
            </a:xfrm>
            <a:custGeom>
              <a:avLst/>
              <a:gdLst/>
              <a:ahLst/>
              <a:cxnLst/>
              <a:rect l="l" t="t" r="r" b="b"/>
              <a:pathLst>
                <a:path w="4225" h="4784" fill="none" extrusionOk="0">
                  <a:moveTo>
                    <a:pt x="4224" y="4783"/>
                  </a:moveTo>
                  <a:cubicBezTo>
                    <a:pt x="4048" y="4416"/>
                    <a:pt x="3856" y="3989"/>
                    <a:pt x="3562" y="3621"/>
                  </a:cubicBezTo>
                  <a:cubicBezTo>
                    <a:pt x="3371" y="3371"/>
                    <a:pt x="3194" y="3194"/>
                    <a:pt x="3003" y="2944"/>
                  </a:cubicBezTo>
                  <a:cubicBezTo>
                    <a:pt x="2458" y="2399"/>
                    <a:pt x="1472" y="1355"/>
                    <a:pt x="987" y="736"/>
                  </a:cubicBezTo>
                  <a:cubicBezTo>
                    <a:pt x="677" y="486"/>
                    <a:pt x="368" y="192"/>
                    <a:pt x="1" y="1"/>
                  </a:cubicBezTo>
                </a:path>
              </a:pathLst>
            </a:custGeom>
            <a:noFill/>
            <a:ln w="6250" cap="flat" cmpd="sng">
              <a:solidFill>
                <a:srgbClr val="28481F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5"/>
            <p:cNvSpPr/>
            <p:nvPr/>
          </p:nvSpPr>
          <p:spPr>
            <a:xfrm>
              <a:off x="773847" y="4657415"/>
              <a:ext cx="199511" cy="91029"/>
            </a:xfrm>
            <a:custGeom>
              <a:avLst/>
              <a:gdLst/>
              <a:ahLst/>
              <a:cxnLst/>
              <a:rect l="l" t="t" r="r" b="b"/>
              <a:pathLst>
                <a:path w="6196" h="2827" fill="none" extrusionOk="0">
                  <a:moveTo>
                    <a:pt x="0" y="118"/>
                  </a:moveTo>
                  <a:cubicBezTo>
                    <a:pt x="74" y="1"/>
                    <a:pt x="250" y="1"/>
                    <a:pt x="368" y="1"/>
                  </a:cubicBezTo>
                  <a:cubicBezTo>
                    <a:pt x="559" y="1"/>
                    <a:pt x="736" y="1"/>
                    <a:pt x="868" y="60"/>
                  </a:cubicBezTo>
                  <a:cubicBezTo>
                    <a:pt x="2884" y="987"/>
                    <a:pt x="4297" y="1899"/>
                    <a:pt x="6196" y="2826"/>
                  </a:cubicBezTo>
                </a:path>
              </a:pathLst>
            </a:custGeom>
            <a:noFill/>
            <a:ln w="6250" cap="flat" cmpd="sng">
              <a:solidFill>
                <a:srgbClr val="28481F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5"/>
            <p:cNvSpPr/>
            <p:nvPr/>
          </p:nvSpPr>
          <p:spPr>
            <a:xfrm>
              <a:off x="781897" y="4621865"/>
              <a:ext cx="211361" cy="29914"/>
            </a:xfrm>
            <a:custGeom>
              <a:avLst/>
              <a:gdLst/>
              <a:ahLst/>
              <a:cxnLst/>
              <a:rect l="l" t="t" r="r" b="b"/>
              <a:pathLst>
                <a:path w="6564" h="929" fill="none" extrusionOk="0">
                  <a:moveTo>
                    <a:pt x="0" y="928"/>
                  </a:moveTo>
                  <a:cubicBezTo>
                    <a:pt x="309" y="737"/>
                    <a:pt x="677" y="737"/>
                    <a:pt x="1045" y="678"/>
                  </a:cubicBezTo>
                  <a:cubicBezTo>
                    <a:pt x="2634" y="487"/>
                    <a:pt x="4974" y="119"/>
                    <a:pt x="6564" y="1"/>
                  </a:cubicBezTo>
                </a:path>
              </a:pathLst>
            </a:custGeom>
            <a:noFill/>
            <a:ln w="6250" cap="flat" cmpd="sng">
              <a:solidFill>
                <a:srgbClr val="28481F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5"/>
            <p:cNvSpPr/>
            <p:nvPr/>
          </p:nvSpPr>
          <p:spPr>
            <a:xfrm>
              <a:off x="781897" y="4501499"/>
              <a:ext cx="160195" cy="130346"/>
            </a:xfrm>
            <a:custGeom>
              <a:avLst/>
              <a:gdLst/>
              <a:ahLst/>
              <a:cxnLst/>
              <a:rect l="l" t="t" r="r" b="b"/>
              <a:pathLst>
                <a:path w="4975" h="4048" fill="none" extrusionOk="0">
                  <a:moveTo>
                    <a:pt x="0" y="4048"/>
                  </a:moveTo>
                  <a:cubicBezTo>
                    <a:pt x="1295" y="2885"/>
                    <a:pt x="4047" y="737"/>
                    <a:pt x="4974" y="1"/>
                  </a:cubicBezTo>
                </a:path>
              </a:pathLst>
            </a:custGeom>
            <a:noFill/>
            <a:ln w="6250" cap="flat" cmpd="sng">
              <a:solidFill>
                <a:srgbClr val="28481F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5"/>
            <p:cNvSpPr/>
            <p:nvPr/>
          </p:nvSpPr>
          <p:spPr>
            <a:xfrm>
              <a:off x="736398" y="4426632"/>
              <a:ext cx="25631" cy="199060"/>
            </a:xfrm>
            <a:custGeom>
              <a:avLst/>
              <a:gdLst/>
              <a:ahLst/>
              <a:cxnLst/>
              <a:rect l="l" t="t" r="r" b="b"/>
              <a:pathLst>
                <a:path w="796" h="6182" fill="none" extrusionOk="0">
                  <a:moveTo>
                    <a:pt x="501" y="6182"/>
                  </a:moveTo>
                  <a:cubicBezTo>
                    <a:pt x="677" y="6005"/>
                    <a:pt x="736" y="5696"/>
                    <a:pt x="736" y="5446"/>
                  </a:cubicBezTo>
                  <a:cubicBezTo>
                    <a:pt x="795" y="4710"/>
                    <a:pt x="795" y="3489"/>
                    <a:pt x="736" y="2753"/>
                  </a:cubicBezTo>
                  <a:cubicBezTo>
                    <a:pt x="560" y="1531"/>
                    <a:pt x="501" y="795"/>
                    <a:pt x="0" y="1"/>
                  </a:cubicBezTo>
                </a:path>
              </a:pathLst>
            </a:custGeom>
            <a:noFill/>
            <a:ln w="6250" cap="flat" cmpd="sng">
              <a:solidFill>
                <a:srgbClr val="28481F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5"/>
            <p:cNvSpPr/>
            <p:nvPr/>
          </p:nvSpPr>
          <p:spPr>
            <a:xfrm>
              <a:off x="761997" y="4438482"/>
              <a:ext cx="90997" cy="189594"/>
            </a:xfrm>
            <a:custGeom>
              <a:avLst/>
              <a:gdLst/>
              <a:ahLst/>
              <a:cxnLst/>
              <a:rect l="l" t="t" r="r" b="b"/>
              <a:pathLst>
                <a:path w="2826" h="5888" fill="none" extrusionOk="0">
                  <a:moveTo>
                    <a:pt x="0" y="5814"/>
                  </a:moveTo>
                  <a:cubicBezTo>
                    <a:pt x="133" y="5887"/>
                    <a:pt x="250" y="5814"/>
                    <a:pt x="368" y="5696"/>
                  </a:cubicBezTo>
                  <a:cubicBezTo>
                    <a:pt x="442" y="5637"/>
                    <a:pt x="559" y="5519"/>
                    <a:pt x="559" y="5387"/>
                  </a:cubicBezTo>
                  <a:cubicBezTo>
                    <a:pt x="810" y="4901"/>
                    <a:pt x="2517" y="795"/>
                    <a:pt x="2826" y="1"/>
                  </a:cubicBezTo>
                </a:path>
              </a:pathLst>
            </a:custGeom>
            <a:noFill/>
            <a:ln w="6250" cap="flat" cmpd="sng">
              <a:solidFill>
                <a:srgbClr val="28481F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5"/>
            <p:cNvSpPr/>
            <p:nvPr/>
          </p:nvSpPr>
          <p:spPr>
            <a:xfrm>
              <a:off x="732598" y="4610047"/>
              <a:ext cx="53098" cy="55448"/>
            </a:xfrm>
            <a:custGeom>
              <a:avLst/>
              <a:gdLst/>
              <a:ahLst/>
              <a:cxnLst/>
              <a:rect l="l" t="t" r="r" b="b"/>
              <a:pathLst>
                <a:path w="1649" h="1722" fill="none" extrusionOk="0">
                  <a:moveTo>
                    <a:pt x="310" y="1589"/>
                  </a:moveTo>
                  <a:cubicBezTo>
                    <a:pt x="369" y="1663"/>
                    <a:pt x="486" y="1589"/>
                    <a:pt x="619" y="1589"/>
                  </a:cubicBezTo>
                  <a:cubicBezTo>
                    <a:pt x="678" y="1663"/>
                    <a:pt x="737" y="1663"/>
                    <a:pt x="737" y="1663"/>
                  </a:cubicBezTo>
                  <a:cubicBezTo>
                    <a:pt x="854" y="1722"/>
                    <a:pt x="913" y="1722"/>
                    <a:pt x="987" y="1722"/>
                  </a:cubicBezTo>
                  <a:cubicBezTo>
                    <a:pt x="1222" y="1722"/>
                    <a:pt x="1413" y="1589"/>
                    <a:pt x="1531" y="1413"/>
                  </a:cubicBezTo>
                  <a:cubicBezTo>
                    <a:pt x="1590" y="1221"/>
                    <a:pt x="1649" y="1045"/>
                    <a:pt x="1649" y="795"/>
                  </a:cubicBezTo>
                  <a:lnTo>
                    <a:pt x="1649" y="677"/>
                  </a:lnTo>
                  <a:lnTo>
                    <a:pt x="1531" y="559"/>
                  </a:lnTo>
                  <a:cubicBezTo>
                    <a:pt x="1355" y="486"/>
                    <a:pt x="1281" y="368"/>
                    <a:pt x="1222" y="191"/>
                  </a:cubicBezTo>
                  <a:cubicBezTo>
                    <a:pt x="1163" y="118"/>
                    <a:pt x="1163" y="59"/>
                    <a:pt x="1046" y="0"/>
                  </a:cubicBezTo>
                  <a:cubicBezTo>
                    <a:pt x="987" y="0"/>
                    <a:pt x="913" y="59"/>
                    <a:pt x="913" y="118"/>
                  </a:cubicBezTo>
                  <a:cubicBezTo>
                    <a:pt x="854" y="191"/>
                    <a:pt x="854" y="250"/>
                    <a:pt x="795" y="309"/>
                  </a:cubicBezTo>
                  <a:cubicBezTo>
                    <a:pt x="737" y="427"/>
                    <a:pt x="486" y="368"/>
                    <a:pt x="310" y="486"/>
                  </a:cubicBezTo>
                  <a:lnTo>
                    <a:pt x="310" y="486"/>
                  </a:lnTo>
                  <a:lnTo>
                    <a:pt x="310" y="618"/>
                  </a:lnTo>
                  <a:cubicBezTo>
                    <a:pt x="427" y="854"/>
                    <a:pt x="118" y="927"/>
                    <a:pt x="60" y="1104"/>
                  </a:cubicBezTo>
                  <a:cubicBezTo>
                    <a:pt x="1" y="1221"/>
                    <a:pt x="118" y="1531"/>
                    <a:pt x="310" y="1589"/>
                  </a:cubicBezTo>
                  <a:close/>
                </a:path>
              </a:pathLst>
            </a:custGeom>
            <a:noFill/>
            <a:ln w="6250" cap="flat" cmpd="sng">
              <a:solidFill>
                <a:srgbClr val="28481F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5"/>
            <p:cNvSpPr/>
            <p:nvPr/>
          </p:nvSpPr>
          <p:spPr>
            <a:xfrm>
              <a:off x="754398" y="4641797"/>
              <a:ext cx="32" cy="0"/>
            </a:xfrm>
            <a:custGeom>
              <a:avLst/>
              <a:gdLst/>
              <a:ahLst/>
              <a:cxnLst/>
              <a:rect l="l" t="t" r="r" b="b"/>
              <a:pathLst>
                <a:path w="1" fill="none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6250" cap="flat" cmpd="sng">
              <a:solidFill>
                <a:srgbClr val="28481F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7" name="Google Shape;517;p5"/>
          <p:cNvGrpSpPr/>
          <p:nvPr/>
        </p:nvGrpSpPr>
        <p:grpSpPr>
          <a:xfrm rot="9493343">
            <a:off x="3658964" y="-58481"/>
            <a:ext cx="613300" cy="623874"/>
            <a:chOff x="4580998" y="3642384"/>
            <a:chExt cx="762014" cy="775152"/>
          </a:xfrm>
        </p:grpSpPr>
        <p:sp>
          <p:nvSpPr>
            <p:cNvPr id="518" name="Google Shape;518;p5"/>
            <p:cNvSpPr/>
            <p:nvPr/>
          </p:nvSpPr>
          <p:spPr>
            <a:xfrm>
              <a:off x="4635965" y="3703662"/>
              <a:ext cx="707048" cy="713874"/>
            </a:xfrm>
            <a:custGeom>
              <a:avLst/>
              <a:gdLst/>
              <a:ahLst/>
              <a:cxnLst/>
              <a:rect l="l" t="t" r="r" b="b"/>
              <a:pathLst>
                <a:path w="21958" h="22170" extrusionOk="0">
                  <a:moveTo>
                    <a:pt x="7859" y="12755"/>
                  </a:moveTo>
                  <a:cubicBezTo>
                    <a:pt x="8286" y="14109"/>
                    <a:pt x="9331" y="15271"/>
                    <a:pt x="10611" y="15830"/>
                  </a:cubicBezTo>
                  <a:cubicBezTo>
                    <a:pt x="10434" y="16625"/>
                    <a:pt x="10243" y="17361"/>
                    <a:pt x="10066" y="18097"/>
                  </a:cubicBezTo>
                  <a:cubicBezTo>
                    <a:pt x="9934" y="18038"/>
                    <a:pt x="9816" y="17964"/>
                    <a:pt x="9699" y="17964"/>
                  </a:cubicBezTo>
                  <a:cubicBezTo>
                    <a:pt x="8963" y="16257"/>
                    <a:pt x="8227" y="14594"/>
                    <a:pt x="7491" y="12946"/>
                  </a:cubicBezTo>
                  <a:cubicBezTo>
                    <a:pt x="7609" y="12887"/>
                    <a:pt x="7727" y="12813"/>
                    <a:pt x="7859" y="12755"/>
                  </a:cubicBezTo>
                  <a:close/>
                  <a:moveTo>
                    <a:pt x="11774" y="16198"/>
                  </a:moveTo>
                  <a:lnTo>
                    <a:pt x="11774" y="16198"/>
                  </a:lnTo>
                  <a:cubicBezTo>
                    <a:pt x="12083" y="16257"/>
                    <a:pt x="12392" y="16316"/>
                    <a:pt x="12701" y="16316"/>
                  </a:cubicBezTo>
                  <a:cubicBezTo>
                    <a:pt x="13010" y="16316"/>
                    <a:pt x="13245" y="16257"/>
                    <a:pt x="13495" y="16198"/>
                  </a:cubicBezTo>
                  <a:lnTo>
                    <a:pt x="13495" y="16198"/>
                  </a:lnTo>
                  <a:cubicBezTo>
                    <a:pt x="13245" y="16743"/>
                    <a:pt x="13010" y="17302"/>
                    <a:pt x="12760" y="17847"/>
                  </a:cubicBezTo>
                  <a:cubicBezTo>
                    <a:pt x="12611" y="18155"/>
                    <a:pt x="12411" y="18506"/>
                    <a:pt x="12168" y="18506"/>
                  </a:cubicBezTo>
                  <a:cubicBezTo>
                    <a:pt x="12121" y="18506"/>
                    <a:pt x="12073" y="18493"/>
                    <a:pt x="12024" y="18465"/>
                  </a:cubicBezTo>
                  <a:cubicBezTo>
                    <a:pt x="11965" y="17729"/>
                    <a:pt x="11847" y="16993"/>
                    <a:pt x="11774" y="16198"/>
                  </a:cubicBezTo>
                  <a:close/>
                  <a:moveTo>
                    <a:pt x="14754" y="0"/>
                  </a:moveTo>
                  <a:cubicBezTo>
                    <a:pt x="12905" y="0"/>
                    <a:pt x="11048" y="1372"/>
                    <a:pt x="10743" y="3248"/>
                  </a:cubicBezTo>
                  <a:cubicBezTo>
                    <a:pt x="9910" y="2429"/>
                    <a:pt x="8807" y="1773"/>
                    <a:pt x="7640" y="1773"/>
                  </a:cubicBezTo>
                  <a:cubicBezTo>
                    <a:pt x="7590" y="1773"/>
                    <a:pt x="7541" y="1774"/>
                    <a:pt x="7491" y="1776"/>
                  </a:cubicBezTo>
                  <a:cubicBezTo>
                    <a:pt x="6255" y="1850"/>
                    <a:pt x="5092" y="2762"/>
                    <a:pt x="4975" y="3925"/>
                  </a:cubicBezTo>
                  <a:cubicBezTo>
                    <a:pt x="3017" y="4057"/>
                    <a:pt x="1178" y="5455"/>
                    <a:pt x="560" y="7368"/>
                  </a:cubicBezTo>
                  <a:cubicBezTo>
                    <a:pt x="0" y="9267"/>
                    <a:pt x="736" y="11474"/>
                    <a:pt x="2340" y="12637"/>
                  </a:cubicBezTo>
                  <a:cubicBezTo>
                    <a:pt x="3152" y="13243"/>
                    <a:pt x="4158" y="13531"/>
                    <a:pt x="5173" y="13531"/>
                  </a:cubicBezTo>
                  <a:cubicBezTo>
                    <a:pt x="5686" y="13531"/>
                    <a:pt x="6202" y="13457"/>
                    <a:pt x="6696" y="13314"/>
                  </a:cubicBezTo>
                  <a:cubicBezTo>
                    <a:pt x="7241" y="15330"/>
                    <a:pt x="7123" y="17670"/>
                    <a:pt x="6873" y="19936"/>
                  </a:cubicBezTo>
                  <a:cubicBezTo>
                    <a:pt x="6814" y="20363"/>
                    <a:pt x="6755" y="20790"/>
                    <a:pt x="6932" y="21217"/>
                  </a:cubicBezTo>
                  <a:cubicBezTo>
                    <a:pt x="7182" y="21835"/>
                    <a:pt x="7859" y="21952"/>
                    <a:pt x="8403" y="22011"/>
                  </a:cubicBezTo>
                  <a:cubicBezTo>
                    <a:pt x="9080" y="22011"/>
                    <a:pt x="9816" y="22085"/>
                    <a:pt x="10493" y="22144"/>
                  </a:cubicBezTo>
                  <a:cubicBezTo>
                    <a:pt x="10659" y="22158"/>
                    <a:pt x="10828" y="22169"/>
                    <a:pt x="10998" y="22169"/>
                  </a:cubicBezTo>
                  <a:cubicBezTo>
                    <a:pt x="11519" y="22169"/>
                    <a:pt x="12039" y="22066"/>
                    <a:pt x="12451" y="21643"/>
                  </a:cubicBezTo>
                  <a:cubicBezTo>
                    <a:pt x="12760" y="21349"/>
                    <a:pt x="12951" y="20908"/>
                    <a:pt x="13127" y="20540"/>
                  </a:cubicBezTo>
                  <a:cubicBezTo>
                    <a:pt x="13746" y="18950"/>
                    <a:pt x="14349" y="17361"/>
                    <a:pt x="14908" y="15698"/>
                  </a:cubicBezTo>
                  <a:cubicBezTo>
                    <a:pt x="16130" y="15021"/>
                    <a:pt x="17057" y="13858"/>
                    <a:pt x="17425" y="12519"/>
                  </a:cubicBezTo>
                  <a:cubicBezTo>
                    <a:pt x="17535" y="12533"/>
                    <a:pt x="17646" y="12540"/>
                    <a:pt x="17756" y="12540"/>
                  </a:cubicBezTo>
                  <a:cubicBezTo>
                    <a:pt x="19052" y="12540"/>
                    <a:pt x="20293" y="11610"/>
                    <a:pt x="20971" y="10429"/>
                  </a:cubicBezTo>
                  <a:cubicBezTo>
                    <a:pt x="21648" y="9326"/>
                    <a:pt x="21957" y="7854"/>
                    <a:pt x="21339" y="6633"/>
                  </a:cubicBezTo>
                  <a:cubicBezTo>
                    <a:pt x="20939" y="5851"/>
                    <a:pt x="20019" y="5348"/>
                    <a:pt x="19158" y="5348"/>
                  </a:cubicBezTo>
                  <a:cubicBezTo>
                    <a:pt x="18722" y="5348"/>
                    <a:pt x="18301" y="5477"/>
                    <a:pt x="17969" y="5764"/>
                  </a:cubicBezTo>
                  <a:cubicBezTo>
                    <a:pt x="19073" y="3807"/>
                    <a:pt x="18028" y="923"/>
                    <a:pt x="15894" y="187"/>
                  </a:cubicBezTo>
                  <a:cubicBezTo>
                    <a:pt x="15524" y="60"/>
                    <a:pt x="15139" y="0"/>
                    <a:pt x="14754" y="0"/>
                  </a:cubicBezTo>
                  <a:close/>
                </a:path>
              </a:pathLst>
            </a:custGeom>
            <a:solidFill>
              <a:srgbClr val="7FA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5"/>
            <p:cNvSpPr/>
            <p:nvPr/>
          </p:nvSpPr>
          <p:spPr>
            <a:xfrm>
              <a:off x="4821731" y="4076932"/>
              <a:ext cx="100947" cy="165862"/>
            </a:xfrm>
            <a:custGeom>
              <a:avLst/>
              <a:gdLst/>
              <a:ahLst/>
              <a:cxnLst/>
              <a:rect l="l" t="t" r="r" b="b"/>
              <a:pathLst>
                <a:path w="3135" h="5151" fill="none" extrusionOk="0">
                  <a:moveTo>
                    <a:pt x="3135" y="2884"/>
                  </a:moveTo>
                  <a:cubicBezTo>
                    <a:pt x="2944" y="3620"/>
                    <a:pt x="2767" y="4415"/>
                    <a:pt x="2576" y="5151"/>
                  </a:cubicBezTo>
                  <a:cubicBezTo>
                    <a:pt x="2458" y="5092"/>
                    <a:pt x="2325" y="5033"/>
                    <a:pt x="2208" y="4974"/>
                  </a:cubicBezTo>
                  <a:lnTo>
                    <a:pt x="0" y="0"/>
                  </a:lnTo>
                </a:path>
              </a:pathLst>
            </a:custGeom>
            <a:noFill/>
            <a:ln w="6250" cap="rnd" cmpd="sng">
              <a:solidFill>
                <a:srgbClr val="3C4C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5"/>
            <p:cNvSpPr/>
            <p:nvPr/>
          </p:nvSpPr>
          <p:spPr>
            <a:xfrm>
              <a:off x="4960097" y="4181649"/>
              <a:ext cx="54998" cy="79148"/>
            </a:xfrm>
            <a:custGeom>
              <a:avLst/>
              <a:gdLst/>
              <a:ahLst/>
              <a:cxnLst/>
              <a:rect l="l" t="t" r="r" b="b"/>
              <a:pathLst>
                <a:path w="1708" h="2458" fill="none" extrusionOk="0">
                  <a:moveTo>
                    <a:pt x="1708" y="0"/>
                  </a:moveTo>
                  <a:cubicBezTo>
                    <a:pt x="1472" y="545"/>
                    <a:pt x="1222" y="1104"/>
                    <a:pt x="972" y="1649"/>
                  </a:cubicBezTo>
                  <a:cubicBezTo>
                    <a:pt x="854" y="1958"/>
                    <a:pt x="545" y="2458"/>
                    <a:pt x="236" y="2267"/>
                  </a:cubicBezTo>
                  <a:cubicBezTo>
                    <a:pt x="177" y="1531"/>
                    <a:pt x="59" y="795"/>
                    <a:pt x="0" y="0"/>
                  </a:cubicBezTo>
                </a:path>
              </a:pathLst>
            </a:custGeom>
            <a:noFill/>
            <a:ln w="6250" cap="rnd" cmpd="sng">
              <a:solidFill>
                <a:srgbClr val="3C4C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5"/>
            <p:cNvSpPr/>
            <p:nvPr/>
          </p:nvSpPr>
          <p:spPr>
            <a:xfrm>
              <a:off x="4796131" y="4088750"/>
              <a:ext cx="264459" cy="286258"/>
            </a:xfrm>
            <a:custGeom>
              <a:avLst/>
              <a:gdLst/>
              <a:ahLst/>
              <a:cxnLst/>
              <a:rect l="l" t="t" r="r" b="b"/>
              <a:pathLst>
                <a:path w="8213" h="8890" fill="none" extrusionOk="0">
                  <a:moveTo>
                    <a:pt x="1" y="1"/>
                  </a:moveTo>
                  <a:cubicBezTo>
                    <a:pt x="545" y="2032"/>
                    <a:pt x="427" y="4357"/>
                    <a:pt x="177" y="6564"/>
                  </a:cubicBezTo>
                  <a:cubicBezTo>
                    <a:pt x="118" y="7050"/>
                    <a:pt x="59" y="7477"/>
                    <a:pt x="251" y="7845"/>
                  </a:cubicBezTo>
                  <a:cubicBezTo>
                    <a:pt x="486" y="8522"/>
                    <a:pt x="1163" y="8654"/>
                    <a:pt x="1722" y="8654"/>
                  </a:cubicBezTo>
                  <a:cubicBezTo>
                    <a:pt x="2458" y="8713"/>
                    <a:pt x="3120" y="8772"/>
                    <a:pt x="3797" y="8831"/>
                  </a:cubicBezTo>
                  <a:cubicBezTo>
                    <a:pt x="4474" y="8890"/>
                    <a:pt x="5210" y="8890"/>
                    <a:pt x="5769" y="8345"/>
                  </a:cubicBezTo>
                  <a:cubicBezTo>
                    <a:pt x="6064" y="8036"/>
                    <a:pt x="6255" y="7609"/>
                    <a:pt x="6432" y="7183"/>
                  </a:cubicBezTo>
                  <a:cubicBezTo>
                    <a:pt x="7050" y="5637"/>
                    <a:pt x="7668" y="3989"/>
                    <a:pt x="8212" y="2400"/>
                  </a:cubicBezTo>
                </a:path>
              </a:pathLst>
            </a:custGeom>
            <a:noFill/>
            <a:ln w="6250" cap="rnd" cmpd="sng">
              <a:solidFill>
                <a:srgbClr val="3C4C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5"/>
            <p:cNvSpPr/>
            <p:nvPr/>
          </p:nvSpPr>
          <p:spPr>
            <a:xfrm>
              <a:off x="4580998" y="3642384"/>
              <a:ext cx="706565" cy="543085"/>
            </a:xfrm>
            <a:custGeom>
              <a:avLst/>
              <a:gdLst/>
              <a:ahLst/>
              <a:cxnLst/>
              <a:rect l="l" t="t" r="r" b="b"/>
              <a:pathLst>
                <a:path w="21943" h="16866" fill="none" extrusionOk="0">
                  <a:moveTo>
                    <a:pt x="17410" y="13068"/>
                  </a:moveTo>
                  <a:cubicBezTo>
                    <a:pt x="18823" y="13245"/>
                    <a:pt x="20235" y="12274"/>
                    <a:pt x="20971" y="10979"/>
                  </a:cubicBezTo>
                  <a:cubicBezTo>
                    <a:pt x="21648" y="9875"/>
                    <a:pt x="21943" y="8344"/>
                    <a:pt x="21339" y="7182"/>
                  </a:cubicBezTo>
                  <a:cubicBezTo>
                    <a:pt x="20721" y="6019"/>
                    <a:pt x="18940" y="5460"/>
                    <a:pt x="17969" y="6328"/>
                  </a:cubicBezTo>
                  <a:cubicBezTo>
                    <a:pt x="19073" y="4356"/>
                    <a:pt x="18028" y="1472"/>
                    <a:pt x="15879" y="736"/>
                  </a:cubicBezTo>
                  <a:cubicBezTo>
                    <a:pt x="13731" y="0"/>
                    <a:pt x="11097" y="1545"/>
                    <a:pt x="10729" y="3753"/>
                  </a:cubicBezTo>
                  <a:cubicBezTo>
                    <a:pt x="9875" y="2943"/>
                    <a:pt x="8698" y="2281"/>
                    <a:pt x="7476" y="2340"/>
                  </a:cubicBezTo>
                  <a:cubicBezTo>
                    <a:pt x="6255" y="2399"/>
                    <a:pt x="5092" y="3311"/>
                    <a:pt x="4960" y="4489"/>
                  </a:cubicBezTo>
                  <a:cubicBezTo>
                    <a:pt x="3002" y="4606"/>
                    <a:pt x="1163" y="6019"/>
                    <a:pt x="545" y="7918"/>
                  </a:cubicBezTo>
                  <a:cubicBezTo>
                    <a:pt x="0" y="9757"/>
                    <a:pt x="736" y="11965"/>
                    <a:pt x="2325" y="13186"/>
                  </a:cubicBezTo>
                  <a:cubicBezTo>
                    <a:pt x="3915" y="14349"/>
                    <a:pt x="6255" y="14349"/>
                    <a:pt x="7844" y="13245"/>
                  </a:cubicBezTo>
                  <a:cubicBezTo>
                    <a:pt x="8462" y="15335"/>
                    <a:pt x="10537" y="16865"/>
                    <a:pt x="12686" y="16806"/>
                  </a:cubicBezTo>
                  <a:cubicBezTo>
                    <a:pt x="14834" y="16806"/>
                    <a:pt x="16865" y="15158"/>
                    <a:pt x="17410" y="13068"/>
                  </a:cubicBezTo>
                  <a:close/>
                </a:path>
              </a:pathLst>
            </a:custGeom>
            <a:noFill/>
            <a:ln w="6250" cap="rnd" cmpd="sng">
              <a:solidFill>
                <a:srgbClr val="3C4C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5"/>
            <p:cNvSpPr/>
            <p:nvPr/>
          </p:nvSpPr>
          <p:spPr>
            <a:xfrm>
              <a:off x="4713214" y="3875517"/>
              <a:ext cx="155912" cy="134145"/>
            </a:xfrm>
            <a:custGeom>
              <a:avLst/>
              <a:gdLst/>
              <a:ahLst/>
              <a:cxnLst/>
              <a:rect l="l" t="t" r="r" b="b"/>
              <a:pathLst>
                <a:path w="4842" h="4166" fill="none" extrusionOk="0">
                  <a:moveTo>
                    <a:pt x="1163" y="1"/>
                  </a:moveTo>
                  <a:cubicBezTo>
                    <a:pt x="486" y="310"/>
                    <a:pt x="0" y="1104"/>
                    <a:pt x="177" y="1840"/>
                  </a:cubicBezTo>
                  <a:cubicBezTo>
                    <a:pt x="368" y="2576"/>
                    <a:pt x="1354" y="3062"/>
                    <a:pt x="1957" y="2576"/>
                  </a:cubicBezTo>
                  <a:cubicBezTo>
                    <a:pt x="1840" y="3371"/>
                    <a:pt x="2576" y="4165"/>
                    <a:pt x="3370" y="4165"/>
                  </a:cubicBezTo>
                  <a:cubicBezTo>
                    <a:pt x="4165" y="4165"/>
                    <a:pt x="4842" y="3371"/>
                    <a:pt x="4783" y="2576"/>
                  </a:cubicBezTo>
                </a:path>
              </a:pathLst>
            </a:custGeom>
            <a:noFill/>
            <a:ln w="6250" cap="rnd" cmpd="sng">
              <a:solidFill>
                <a:srgbClr val="3C4C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5"/>
            <p:cNvSpPr/>
            <p:nvPr/>
          </p:nvSpPr>
          <p:spPr>
            <a:xfrm>
              <a:off x="4906547" y="3887367"/>
              <a:ext cx="96697" cy="47431"/>
            </a:xfrm>
            <a:custGeom>
              <a:avLst/>
              <a:gdLst/>
              <a:ahLst/>
              <a:cxnLst/>
              <a:rect l="l" t="t" r="r" b="b"/>
              <a:pathLst>
                <a:path w="3003" h="1473" fill="none" extrusionOk="0">
                  <a:moveTo>
                    <a:pt x="0" y="0"/>
                  </a:moveTo>
                  <a:cubicBezTo>
                    <a:pt x="192" y="677"/>
                    <a:pt x="795" y="1354"/>
                    <a:pt x="1531" y="1413"/>
                  </a:cubicBezTo>
                  <a:cubicBezTo>
                    <a:pt x="2267" y="1472"/>
                    <a:pt x="3003" y="795"/>
                    <a:pt x="2944" y="59"/>
                  </a:cubicBezTo>
                </a:path>
              </a:pathLst>
            </a:custGeom>
            <a:noFill/>
            <a:ln w="6250" cap="rnd" cmpd="sng">
              <a:solidFill>
                <a:srgbClr val="3C4C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5"/>
            <p:cNvSpPr/>
            <p:nvPr/>
          </p:nvSpPr>
          <p:spPr>
            <a:xfrm>
              <a:off x="5013164" y="3919117"/>
              <a:ext cx="146478" cy="112346"/>
            </a:xfrm>
            <a:custGeom>
              <a:avLst/>
              <a:gdLst/>
              <a:ahLst/>
              <a:cxnLst/>
              <a:rect l="l" t="t" r="r" b="b"/>
              <a:pathLst>
                <a:path w="4549" h="3489" fill="none" extrusionOk="0">
                  <a:moveTo>
                    <a:pt x="1" y="2944"/>
                  </a:moveTo>
                  <a:cubicBezTo>
                    <a:pt x="427" y="3488"/>
                    <a:pt x="1355" y="3429"/>
                    <a:pt x="1840" y="3003"/>
                  </a:cubicBezTo>
                  <a:cubicBezTo>
                    <a:pt x="2399" y="2576"/>
                    <a:pt x="2576" y="1840"/>
                    <a:pt x="2458" y="1163"/>
                  </a:cubicBezTo>
                  <a:cubicBezTo>
                    <a:pt x="2885" y="1472"/>
                    <a:pt x="3444" y="1531"/>
                    <a:pt x="3871" y="1281"/>
                  </a:cubicBezTo>
                  <a:cubicBezTo>
                    <a:pt x="4298" y="1045"/>
                    <a:pt x="4548" y="486"/>
                    <a:pt x="4475" y="0"/>
                  </a:cubicBezTo>
                </a:path>
              </a:pathLst>
            </a:custGeom>
            <a:noFill/>
            <a:ln w="6250" cap="rnd" cmpd="sng">
              <a:solidFill>
                <a:srgbClr val="3C4C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6" name="Google Shape;526;p5"/>
          <p:cNvSpPr/>
          <p:nvPr/>
        </p:nvSpPr>
        <p:spPr>
          <a:xfrm rot="6794923">
            <a:off x="16366" y="514931"/>
            <a:ext cx="295857" cy="128132"/>
          </a:xfrm>
          <a:custGeom>
            <a:avLst/>
            <a:gdLst/>
            <a:ahLst/>
            <a:cxnLst/>
            <a:rect l="l" t="t" r="r" b="b"/>
            <a:pathLst>
              <a:path w="16425" h="7114" extrusionOk="0">
                <a:moveTo>
                  <a:pt x="14569" y="0"/>
                </a:moveTo>
                <a:cubicBezTo>
                  <a:pt x="14390" y="0"/>
                  <a:pt x="14211" y="24"/>
                  <a:pt x="14040" y="73"/>
                </a:cubicBezTo>
                <a:cubicBezTo>
                  <a:pt x="13280" y="298"/>
                  <a:pt x="12574" y="1049"/>
                  <a:pt x="11805" y="1049"/>
                </a:cubicBezTo>
                <a:cubicBezTo>
                  <a:pt x="11770" y="1049"/>
                  <a:pt x="11736" y="1047"/>
                  <a:pt x="11701" y="1044"/>
                </a:cubicBezTo>
                <a:cubicBezTo>
                  <a:pt x="10906" y="926"/>
                  <a:pt x="10302" y="131"/>
                  <a:pt x="9493" y="131"/>
                </a:cubicBezTo>
                <a:cubicBezTo>
                  <a:pt x="8640" y="190"/>
                  <a:pt x="8213" y="1294"/>
                  <a:pt x="7654" y="1971"/>
                </a:cubicBezTo>
                <a:cubicBezTo>
                  <a:pt x="7162" y="2561"/>
                  <a:pt x="6385" y="2884"/>
                  <a:pt x="5620" y="2884"/>
                </a:cubicBezTo>
                <a:cubicBezTo>
                  <a:pt x="5356" y="2884"/>
                  <a:pt x="5092" y="2845"/>
                  <a:pt x="4843" y="2766"/>
                </a:cubicBezTo>
                <a:cubicBezTo>
                  <a:pt x="4307" y="2613"/>
                  <a:pt x="3772" y="2316"/>
                  <a:pt x="3284" y="2316"/>
                </a:cubicBezTo>
                <a:cubicBezTo>
                  <a:pt x="3209" y="2316"/>
                  <a:pt x="3135" y="2323"/>
                  <a:pt x="3062" y="2339"/>
                </a:cubicBezTo>
                <a:cubicBezTo>
                  <a:pt x="2017" y="2648"/>
                  <a:pt x="1840" y="4237"/>
                  <a:pt x="854" y="4487"/>
                </a:cubicBezTo>
                <a:cubicBezTo>
                  <a:pt x="663" y="4546"/>
                  <a:pt x="487" y="4546"/>
                  <a:pt x="295" y="4605"/>
                </a:cubicBezTo>
                <a:cubicBezTo>
                  <a:pt x="1" y="4797"/>
                  <a:pt x="1" y="5341"/>
                  <a:pt x="178" y="5650"/>
                </a:cubicBezTo>
                <a:cubicBezTo>
                  <a:pt x="466" y="6135"/>
                  <a:pt x="1017" y="6384"/>
                  <a:pt x="1568" y="6384"/>
                </a:cubicBezTo>
                <a:cubicBezTo>
                  <a:pt x="1719" y="6384"/>
                  <a:pt x="1871" y="6365"/>
                  <a:pt x="2017" y="6327"/>
                </a:cubicBezTo>
                <a:cubicBezTo>
                  <a:pt x="2753" y="6195"/>
                  <a:pt x="3312" y="5768"/>
                  <a:pt x="3857" y="5282"/>
                </a:cubicBezTo>
                <a:cubicBezTo>
                  <a:pt x="4342" y="5591"/>
                  <a:pt x="4710" y="6077"/>
                  <a:pt x="5152" y="6504"/>
                </a:cubicBezTo>
                <a:cubicBezTo>
                  <a:pt x="5495" y="6847"/>
                  <a:pt x="5952" y="7114"/>
                  <a:pt x="6408" y="7114"/>
                </a:cubicBezTo>
                <a:cubicBezTo>
                  <a:pt x="6520" y="7114"/>
                  <a:pt x="6631" y="7098"/>
                  <a:pt x="6741" y="7063"/>
                </a:cubicBezTo>
                <a:cubicBezTo>
                  <a:pt x="7418" y="6754"/>
                  <a:pt x="7654" y="5827"/>
                  <a:pt x="8330" y="5459"/>
                </a:cubicBezTo>
                <a:cubicBezTo>
                  <a:pt x="8546" y="5351"/>
                  <a:pt x="8773" y="5306"/>
                  <a:pt x="9004" y="5306"/>
                </a:cubicBezTo>
                <a:cubicBezTo>
                  <a:pt x="9564" y="5306"/>
                  <a:pt x="10150" y="5567"/>
                  <a:pt x="10670" y="5827"/>
                </a:cubicBezTo>
                <a:cubicBezTo>
                  <a:pt x="11059" y="5978"/>
                  <a:pt x="11508" y="6101"/>
                  <a:pt x="11915" y="6101"/>
                </a:cubicBezTo>
                <a:cubicBezTo>
                  <a:pt x="12340" y="6101"/>
                  <a:pt x="12719" y="5967"/>
                  <a:pt x="12937" y="5591"/>
                </a:cubicBezTo>
                <a:cubicBezTo>
                  <a:pt x="13481" y="4914"/>
                  <a:pt x="12878" y="3752"/>
                  <a:pt x="13422" y="3075"/>
                </a:cubicBezTo>
                <a:cubicBezTo>
                  <a:pt x="14099" y="2221"/>
                  <a:pt x="15880" y="2825"/>
                  <a:pt x="16307" y="1853"/>
                </a:cubicBezTo>
                <a:cubicBezTo>
                  <a:pt x="16425" y="1412"/>
                  <a:pt x="16307" y="926"/>
                  <a:pt x="15998" y="617"/>
                </a:cubicBezTo>
                <a:cubicBezTo>
                  <a:pt x="15635" y="210"/>
                  <a:pt x="15099" y="0"/>
                  <a:pt x="14569" y="0"/>
                </a:cubicBezTo>
                <a:close/>
              </a:path>
            </a:pathLst>
          </a:custGeom>
          <a:solidFill>
            <a:srgbClr val="F7D79F"/>
          </a:solidFill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5"/>
          <p:cNvSpPr/>
          <p:nvPr/>
        </p:nvSpPr>
        <p:spPr>
          <a:xfrm rot="6794923">
            <a:off x="190530" y="432881"/>
            <a:ext cx="187710" cy="251204"/>
          </a:xfrm>
          <a:custGeom>
            <a:avLst/>
            <a:gdLst/>
            <a:ahLst/>
            <a:cxnLst/>
            <a:rect l="l" t="t" r="r" b="b"/>
            <a:pathLst>
              <a:path w="10421" h="13947" extrusionOk="0">
                <a:moveTo>
                  <a:pt x="6491" y="0"/>
                </a:moveTo>
                <a:cubicBezTo>
                  <a:pt x="6127" y="0"/>
                  <a:pt x="5743" y="141"/>
                  <a:pt x="5461" y="393"/>
                </a:cubicBezTo>
                <a:cubicBezTo>
                  <a:pt x="4902" y="819"/>
                  <a:pt x="4651" y="1555"/>
                  <a:pt x="4416" y="2232"/>
                </a:cubicBezTo>
                <a:cubicBezTo>
                  <a:pt x="4225" y="2968"/>
                  <a:pt x="4048" y="3645"/>
                  <a:pt x="3489" y="4189"/>
                </a:cubicBezTo>
                <a:cubicBezTo>
                  <a:pt x="3003" y="4690"/>
                  <a:pt x="2267" y="4925"/>
                  <a:pt x="1958" y="5543"/>
                </a:cubicBezTo>
                <a:cubicBezTo>
                  <a:pt x="1414" y="6529"/>
                  <a:pt x="2267" y="7751"/>
                  <a:pt x="1899" y="8796"/>
                </a:cubicBezTo>
                <a:cubicBezTo>
                  <a:pt x="1531" y="9899"/>
                  <a:pt x="1" y="10444"/>
                  <a:pt x="60" y="11606"/>
                </a:cubicBezTo>
                <a:cubicBezTo>
                  <a:pt x="60" y="12416"/>
                  <a:pt x="972" y="13152"/>
                  <a:pt x="737" y="13946"/>
                </a:cubicBezTo>
                <a:cubicBezTo>
                  <a:pt x="1473" y="12902"/>
                  <a:pt x="3489" y="13755"/>
                  <a:pt x="4283" y="12710"/>
                </a:cubicBezTo>
                <a:cubicBezTo>
                  <a:pt x="4902" y="11974"/>
                  <a:pt x="4416" y="10694"/>
                  <a:pt x="5093" y="10017"/>
                </a:cubicBezTo>
                <a:cubicBezTo>
                  <a:pt x="5371" y="9717"/>
                  <a:pt x="5753" y="9633"/>
                  <a:pt x="6174" y="9633"/>
                </a:cubicBezTo>
                <a:cubicBezTo>
                  <a:pt x="6696" y="9633"/>
                  <a:pt x="7278" y="9762"/>
                  <a:pt x="7796" y="9762"/>
                </a:cubicBezTo>
                <a:cubicBezTo>
                  <a:pt x="8230" y="9762"/>
                  <a:pt x="8619" y="9672"/>
                  <a:pt x="8890" y="9340"/>
                </a:cubicBezTo>
                <a:cubicBezTo>
                  <a:pt x="9684" y="8295"/>
                  <a:pt x="8036" y="6765"/>
                  <a:pt x="8522" y="5602"/>
                </a:cubicBezTo>
                <a:cubicBezTo>
                  <a:pt x="8698" y="5058"/>
                  <a:pt x="9258" y="4808"/>
                  <a:pt x="9684" y="4440"/>
                </a:cubicBezTo>
                <a:cubicBezTo>
                  <a:pt x="10111" y="4072"/>
                  <a:pt x="10420" y="3512"/>
                  <a:pt x="10170" y="3027"/>
                </a:cubicBezTo>
                <a:cubicBezTo>
                  <a:pt x="9876" y="2541"/>
                  <a:pt x="9140" y="2600"/>
                  <a:pt x="8640" y="2409"/>
                </a:cubicBezTo>
                <a:cubicBezTo>
                  <a:pt x="8272" y="2232"/>
                  <a:pt x="7904" y="1923"/>
                  <a:pt x="7786" y="1555"/>
                </a:cubicBezTo>
                <a:cubicBezTo>
                  <a:pt x="7595" y="1187"/>
                  <a:pt x="7595" y="760"/>
                  <a:pt x="7359" y="393"/>
                </a:cubicBezTo>
                <a:cubicBezTo>
                  <a:pt x="7153" y="123"/>
                  <a:pt x="6831" y="0"/>
                  <a:pt x="6491" y="0"/>
                </a:cubicBezTo>
                <a:close/>
              </a:path>
            </a:pathLst>
          </a:custGeom>
          <a:solidFill>
            <a:srgbClr val="F7D79F"/>
          </a:solidFill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5"/>
          <p:cNvSpPr/>
          <p:nvPr/>
        </p:nvSpPr>
        <p:spPr>
          <a:xfrm rot="6794923">
            <a:off x="245264" y="263222"/>
            <a:ext cx="226401" cy="268098"/>
          </a:xfrm>
          <a:custGeom>
            <a:avLst/>
            <a:gdLst/>
            <a:ahLst/>
            <a:cxnLst/>
            <a:rect l="l" t="t" r="r" b="b"/>
            <a:pathLst>
              <a:path w="12569" h="14885" extrusionOk="0">
                <a:moveTo>
                  <a:pt x="6739" y="0"/>
                </a:moveTo>
                <a:cubicBezTo>
                  <a:pt x="6528" y="0"/>
                  <a:pt x="6321" y="54"/>
                  <a:pt x="6137" y="178"/>
                </a:cubicBezTo>
                <a:cubicBezTo>
                  <a:pt x="5946" y="311"/>
                  <a:pt x="5769" y="546"/>
                  <a:pt x="5578" y="679"/>
                </a:cubicBezTo>
                <a:cubicBezTo>
                  <a:pt x="5411" y="764"/>
                  <a:pt x="5234" y="798"/>
                  <a:pt x="5051" y="798"/>
                </a:cubicBezTo>
                <a:cubicBezTo>
                  <a:pt x="4572" y="798"/>
                  <a:pt x="4052" y="567"/>
                  <a:pt x="3562" y="429"/>
                </a:cubicBezTo>
                <a:cubicBezTo>
                  <a:pt x="3162" y="314"/>
                  <a:pt x="2712" y="243"/>
                  <a:pt x="2277" y="243"/>
                </a:cubicBezTo>
                <a:cubicBezTo>
                  <a:pt x="2040" y="243"/>
                  <a:pt x="1808" y="264"/>
                  <a:pt x="1590" y="311"/>
                </a:cubicBezTo>
                <a:cubicBezTo>
                  <a:pt x="1104" y="429"/>
                  <a:pt x="677" y="620"/>
                  <a:pt x="368" y="988"/>
                </a:cubicBezTo>
                <a:cubicBezTo>
                  <a:pt x="59" y="1356"/>
                  <a:pt x="0" y="1900"/>
                  <a:pt x="368" y="2209"/>
                </a:cubicBezTo>
                <a:cubicBezTo>
                  <a:pt x="795" y="2636"/>
                  <a:pt x="1472" y="2459"/>
                  <a:pt x="2031" y="2636"/>
                </a:cubicBezTo>
                <a:cubicBezTo>
                  <a:pt x="2576" y="2754"/>
                  <a:pt x="3003" y="3313"/>
                  <a:pt x="3003" y="3858"/>
                </a:cubicBezTo>
                <a:cubicBezTo>
                  <a:pt x="3003" y="4299"/>
                  <a:pt x="2826" y="4667"/>
                  <a:pt x="2885" y="5094"/>
                </a:cubicBezTo>
                <a:cubicBezTo>
                  <a:pt x="3061" y="6315"/>
                  <a:pt x="5151" y="6256"/>
                  <a:pt x="5828" y="7360"/>
                </a:cubicBezTo>
                <a:cubicBezTo>
                  <a:pt x="6446" y="8464"/>
                  <a:pt x="5342" y="10112"/>
                  <a:pt x="6255" y="10980"/>
                </a:cubicBezTo>
                <a:cubicBezTo>
                  <a:pt x="6932" y="11657"/>
                  <a:pt x="8286" y="11466"/>
                  <a:pt x="8462" y="12319"/>
                </a:cubicBezTo>
                <a:cubicBezTo>
                  <a:pt x="8521" y="12570"/>
                  <a:pt x="8462" y="12820"/>
                  <a:pt x="8462" y="13055"/>
                </a:cubicBezTo>
                <a:cubicBezTo>
                  <a:pt x="8360" y="14181"/>
                  <a:pt x="9548" y="14885"/>
                  <a:pt x="10663" y="14885"/>
                </a:cubicBezTo>
                <a:cubicBezTo>
                  <a:pt x="10830" y="14885"/>
                  <a:pt x="10996" y="14869"/>
                  <a:pt x="11155" y="14836"/>
                </a:cubicBezTo>
                <a:cubicBezTo>
                  <a:pt x="11406" y="14777"/>
                  <a:pt x="11715" y="14718"/>
                  <a:pt x="11832" y="14468"/>
                </a:cubicBezTo>
                <a:cubicBezTo>
                  <a:pt x="11891" y="14291"/>
                  <a:pt x="11891" y="14041"/>
                  <a:pt x="11832" y="13791"/>
                </a:cubicBezTo>
                <a:cubicBezTo>
                  <a:pt x="11774" y="12629"/>
                  <a:pt x="12568" y="11466"/>
                  <a:pt x="12024" y="10421"/>
                </a:cubicBezTo>
                <a:cubicBezTo>
                  <a:pt x="11656" y="9744"/>
                  <a:pt x="10788" y="9376"/>
                  <a:pt x="10493" y="8640"/>
                </a:cubicBezTo>
                <a:cubicBezTo>
                  <a:pt x="9993" y="7537"/>
                  <a:pt x="11155" y="6197"/>
                  <a:pt x="10670" y="5094"/>
                </a:cubicBezTo>
                <a:cubicBezTo>
                  <a:pt x="10302" y="4225"/>
                  <a:pt x="9139" y="3990"/>
                  <a:pt x="8771" y="3122"/>
                </a:cubicBezTo>
                <a:cubicBezTo>
                  <a:pt x="8654" y="2827"/>
                  <a:pt x="8654" y="2518"/>
                  <a:pt x="8580" y="2209"/>
                </a:cubicBezTo>
                <a:cubicBezTo>
                  <a:pt x="8521" y="1591"/>
                  <a:pt x="8345" y="988"/>
                  <a:pt x="7918" y="487"/>
                </a:cubicBezTo>
                <a:cubicBezTo>
                  <a:pt x="7587" y="205"/>
                  <a:pt x="7153" y="0"/>
                  <a:pt x="6739" y="0"/>
                </a:cubicBezTo>
                <a:close/>
              </a:path>
            </a:pathLst>
          </a:custGeom>
          <a:solidFill>
            <a:srgbClr val="F7D79F"/>
          </a:solidFill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5"/>
          <p:cNvSpPr/>
          <p:nvPr/>
        </p:nvSpPr>
        <p:spPr>
          <a:xfrm rot="6794923">
            <a:off x="-123095" y="5824"/>
            <a:ext cx="364503" cy="452570"/>
          </a:xfrm>
          <a:custGeom>
            <a:avLst/>
            <a:gdLst/>
            <a:ahLst/>
            <a:cxnLst/>
            <a:rect l="l" t="t" r="r" b="b"/>
            <a:pathLst>
              <a:path w="20236" h="25127" extrusionOk="0">
                <a:moveTo>
                  <a:pt x="17732" y="0"/>
                </a:moveTo>
                <a:cubicBezTo>
                  <a:pt x="17502" y="0"/>
                  <a:pt x="17255" y="63"/>
                  <a:pt x="17042" y="159"/>
                </a:cubicBezTo>
                <a:cubicBezTo>
                  <a:pt x="16674" y="394"/>
                  <a:pt x="16365" y="703"/>
                  <a:pt x="15997" y="1012"/>
                </a:cubicBezTo>
                <a:cubicBezTo>
                  <a:pt x="14466" y="2234"/>
                  <a:pt x="12377" y="2307"/>
                  <a:pt x="10478" y="2734"/>
                </a:cubicBezTo>
                <a:cubicBezTo>
                  <a:pt x="6681" y="3646"/>
                  <a:pt x="3238" y="6840"/>
                  <a:pt x="2870" y="10696"/>
                </a:cubicBezTo>
                <a:cubicBezTo>
                  <a:pt x="2575" y="13712"/>
                  <a:pt x="4106" y="16832"/>
                  <a:pt x="3179" y="19717"/>
                </a:cubicBezTo>
                <a:cubicBezTo>
                  <a:pt x="2870" y="20703"/>
                  <a:pt x="2266" y="21615"/>
                  <a:pt x="1648" y="22469"/>
                </a:cubicBezTo>
                <a:cubicBezTo>
                  <a:pt x="1104" y="23337"/>
                  <a:pt x="545" y="24132"/>
                  <a:pt x="0" y="24985"/>
                </a:cubicBezTo>
                <a:cubicBezTo>
                  <a:pt x="100" y="25085"/>
                  <a:pt x="212" y="25126"/>
                  <a:pt x="330" y="25126"/>
                </a:cubicBezTo>
                <a:cubicBezTo>
                  <a:pt x="646" y="25126"/>
                  <a:pt x="996" y="24827"/>
                  <a:pt x="1222" y="24558"/>
                </a:cubicBezTo>
                <a:cubicBezTo>
                  <a:pt x="2325" y="23146"/>
                  <a:pt x="3488" y="21674"/>
                  <a:pt x="5151" y="21071"/>
                </a:cubicBezTo>
                <a:cubicBezTo>
                  <a:pt x="6622" y="20511"/>
                  <a:pt x="8212" y="20703"/>
                  <a:pt x="9742" y="20570"/>
                </a:cubicBezTo>
                <a:cubicBezTo>
                  <a:pt x="12936" y="20335"/>
                  <a:pt x="15938" y="18554"/>
                  <a:pt x="17778" y="15979"/>
                </a:cubicBezTo>
                <a:cubicBezTo>
                  <a:pt x="19617" y="13403"/>
                  <a:pt x="20235" y="9960"/>
                  <a:pt x="19426" y="6899"/>
                </a:cubicBezTo>
                <a:cubicBezTo>
                  <a:pt x="18999" y="5250"/>
                  <a:pt x="18204" y="3646"/>
                  <a:pt x="18455" y="1998"/>
                </a:cubicBezTo>
                <a:cubicBezTo>
                  <a:pt x="18572" y="1380"/>
                  <a:pt x="18764" y="644"/>
                  <a:pt x="18322" y="217"/>
                </a:cubicBezTo>
                <a:cubicBezTo>
                  <a:pt x="18175" y="63"/>
                  <a:pt x="17962" y="0"/>
                  <a:pt x="17732" y="0"/>
                </a:cubicBezTo>
                <a:close/>
              </a:path>
            </a:pathLst>
          </a:custGeom>
          <a:solidFill>
            <a:srgbClr val="F7D79F"/>
          </a:solidFill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5"/>
          <p:cNvSpPr/>
          <p:nvPr/>
        </p:nvSpPr>
        <p:spPr>
          <a:xfrm rot="6794923">
            <a:off x="81948" y="208520"/>
            <a:ext cx="91468" cy="66282"/>
          </a:xfrm>
          <a:custGeom>
            <a:avLst/>
            <a:gdLst/>
            <a:ahLst/>
            <a:cxnLst/>
            <a:rect l="l" t="t" r="r" b="b"/>
            <a:pathLst>
              <a:path w="5078" h="3680" extrusionOk="0">
                <a:moveTo>
                  <a:pt x="1" y="0"/>
                </a:moveTo>
                <a:lnTo>
                  <a:pt x="4960" y="3680"/>
                </a:lnTo>
                <a:cubicBezTo>
                  <a:pt x="5078" y="3680"/>
                  <a:pt x="5019" y="3503"/>
                  <a:pt x="4960" y="3444"/>
                </a:cubicBezTo>
                <a:cubicBezTo>
                  <a:pt x="3371" y="2208"/>
                  <a:pt x="1767" y="928"/>
                  <a:pt x="1" y="0"/>
                </a:cubicBezTo>
                <a:close/>
              </a:path>
            </a:pathLst>
          </a:custGeom>
          <a:solidFill>
            <a:srgbClr val="F7D7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5"/>
          <p:cNvSpPr/>
          <p:nvPr/>
        </p:nvSpPr>
        <p:spPr>
          <a:xfrm rot="6794923">
            <a:off x="81948" y="208520"/>
            <a:ext cx="91468" cy="66282"/>
          </a:xfrm>
          <a:custGeom>
            <a:avLst/>
            <a:gdLst/>
            <a:ahLst/>
            <a:cxnLst/>
            <a:rect l="l" t="t" r="r" b="b"/>
            <a:pathLst>
              <a:path w="5078" h="3680" fill="none" extrusionOk="0">
                <a:moveTo>
                  <a:pt x="1" y="0"/>
                </a:moveTo>
                <a:cubicBezTo>
                  <a:pt x="1767" y="928"/>
                  <a:pt x="3371" y="2208"/>
                  <a:pt x="4960" y="3444"/>
                </a:cubicBezTo>
                <a:cubicBezTo>
                  <a:pt x="5019" y="3503"/>
                  <a:pt x="5078" y="3680"/>
                  <a:pt x="4960" y="3680"/>
                </a:cubicBezTo>
              </a:path>
            </a:pathLst>
          </a:custGeom>
          <a:noFill/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5"/>
          <p:cNvSpPr/>
          <p:nvPr/>
        </p:nvSpPr>
        <p:spPr>
          <a:xfrm rot="6794923">
            <a:off x="112938" y="254971"/>
            <a:ext cx="47481" cy="34221"/>
          </a:xfrm>
          <a:custGeom>
            <a:avLst/>
            <a:gdLst/>
            <a:ahLst/>
            <a:cxnLst/>
            <a:rect l="l" t="t" r="r" b="b"/>
            <a:pathLst>
              <a:path w="2636" h="1900" extrusionOk="0">
                <a:moveTo>
                  <a:pt x="1" y="1"/>
                </a:moveTo>
                <a:lnTo>
                  <a:pt x="2635" y="1899"/>
                </a:lnTo>
                <a:cubicBezTo>
                  <a:pt x="1958" y="1046"/>
                  <a:pt x="972" y="487"/>
                  <a:pt x="1" y="1"/>
                </a:cubicBezTo>
                <a:close/>
              </a:path>
            </a:pathLst>
          </a:custGeom>
          <a:solidFill>
            <a:srgbClr val="F7D7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5"/>
          <p:cNvSpPr/>
          <p:nvPr/>
        </p:nvSpPr>
        <p:spPr>
          <a:xfrm rot="6794923">
            <a:off x="112938" y="254971"/>
            <a:ext cx="47481" cy="34221"/>
          </a:xfrm>
          <a:custGeom>
            <a:avLst/>
            <a:gdLst/>
            <a:ahLst/>
            <a:cxnLst/>
            <a:rect l="l" t="t" r="r" b="b"/>
            <a:pathLst>
              <a:path w="2636" h="1900" fill="none" extrusionOk="0">
                <a:moveTo>
                  <a:pt x="1" y="1"/>
                </a:moveTo>
                <a:cubicBezTo>
                  <a:pt x="972" y="487"/>
                  <a:pt x="1958" y="1046"/>
                  <a:pt x="2635" y="1899"/>
                </a:cubicBezTo>
              </a:path>
            </a:pathLst>
          </a:custGeom>
          <a:noFill/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5"/>
          <p:cNvSpPr/>
          <p:nvPr/>
        </p:nvSpPr>
        <p:spPr>
          <a:xfrm rot="6794923">
            <a:off x="-13344" y="192667"/>
            <a:ext cx="51966" cy="39787"/>
          </a:xfrm>
          <a:custGeom>
            <a:avLst/>
            <a:gdLst/>
            <a:ahLst/>
            <a:cxnLst/>
            <a:rect l="l" t="t" r="r" b="b"/>
            <a:pathLst>
              <a:path w="2885" h="2209" extrusionOk="0">
                <a:moveTo>
                  <a:pt x="0" y="1"/>
                </a:moveTo>
                <a:lnTo>
                  <a:pt x="2885" y="2208"/>
                </a:lnTo>
                <a:cubicBezTo>
                  <a:pt x="2090" y="1296"/>
                  <a:pt x="1104" y="560"/>
                  <a:pt x="0" y="1"/>
                </a:cubicBezTo>
                <a:close/>
              </a:path>
            </a:pathLst>
          </a:custGeom>
          <a:solidFill>
            <a:srgbClr val="F7D7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5"/>
          <p:cNvSpPr/>
          <p:nvPr/>
        </p:nvSpPr>
        <p:spPr>
          <a:xfrm rot="6794923">
            <a:off x="-13344" y="192667"/>
            <a:ext cx="51966" cy="39787"/>
          </a:xfrm>
          <a:custGeom>
            <a:avLst/>
            <a:gdLst/>
            <a:ahLst/>
            <a:cxnLst/>
            <a:rect l="l" t="t" r="r" b="b"/>
            <a:pathLst>
              <a:path w="2885" h="2209" fill="none" extrusionOk="0">
                <a:moveTo>
                  <a:pt x="0" y="1"/>
                </a:moveTo>
                <a:cubicBezTo>
                  <a:pt x="1104" y="560"/>
                  <a:pt x="2090" y="1296"/>
                  <a:pt x="2885" y="2208"/>
                </a:cubicBezTo>
              </a:path>
            </a:pathLst>
          </a:custGeom>
          <a:noFill/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5"/>
          <p:cNvSpPr/>
          <p:nvPr/>
        </p:nvSpPr>
        <p:spPr>
          <a:xfrm rot="6794923">
            <a:off x="-19231" y="242819"/>
            <a:ext cx="26533" cy="23343"/>
          </a:xfrm>
          <a:custGeom>
            <a:avLst/>
            <a:gdLst/>
            <a:ahLst/>
            <a:cxnLst/>
            <a:rect l="l" t="t" r="r" b="b"/>
            <a:pathLst>
              <a:path w="1473" h="1296" extrusionOk="0">
                <a:moveTo>
                  <a:pt x="1" y="1"/>
                </a:moveTo>
                <a:lnTo>
                  <a:pt x="1296" y="1296"/>
                </a:lnTo>
                <a:cubicBezTo>
                  <a:pt x="1472" y="1178"/>
                  <a:pt x="1296" y="928"/>
                  <a:pt x="1105" y="810"/>
                </a:cubicBezTo>
                <a:cubicBezTo>
                  <a:pt x="737" y="560"/>
                  <a:pt x="369" y="310"/>
                  <a:pt x="1" y="1"/>
                </a:cubicBezTo>
                <a:close/>
              </a:path>
            </a:pathLst>
          </a:custGeom>
          <a:solidFill>
            <a:srgbClr val="F7D7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5"/>
          <p:cNvSpPr/>
          <p:nvPr/>
        </p:nvSpPr>
        <p:spPr>
          <a:xfrm rot="6794923">
            <a:off x="-19231" y="242819"/>
            <a:ext cx="26533" cy="23343"/>
          </a:xfrm>
          <a:custGeom>
            <a:avLst/>
            <a:gdLst/>
            <a:ahLst/>
            <a:cxnLst/>
            <a:rect l="l" t="t" r="r" b="b"/>
            <a:pathLst>
              <a:path w="1473" h="1296" fill="none" extrusionOk="0">
                <a:moveTo>
                  <a:pt x="1" y="1"/>
                </a:moveTo>
                <a:cubicBezTo>
                  <a:pt x="369" y="310"/>
                  <a:pt x="737" y="560"/>
                  <a:pt x="1105" y="810"/>
                </a:cubicBezTo>
                <a:cubicBezTo>
                  <a:pt x="1296" y="928"/>
                  <a:pt x="1472" y="1178"/>
                  <a:pt x="1296" y="1296"/>
                </a:cubicBezTo>
              </a:path>
            </a:pathLst>
          </a:custGeom>
          <a:noFill/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p5"/>
          <p:cNvSpPr/>
          <p:nvPr/>
        </p:nvSpPr>
        <p:spPr>
          <a:xfrm rot="6794923">
            <a:off x="74677" y="371476"/>
            <a:ext cx="26533" cy="19903"/>
          </a:xfrm>
          <a:custGeom>
            <a:avLst/>
            <a:gdLst/>
            <a:ahLst/>
            <a:cxnLst/>
            <a:rect l="l" t="t" r="r" b="b"/>
            <a:pathLst>
              <a:path w="1473" h="1105" extrusionOk="0">
                <a:moveTo>
                  <a:pt x="1" y="1"/>
                </a:moveTo>
                <a:lnTo>
                  <a:pt x="1472" y="1104"/>
                </a:lnTo>
                <a:cubicBezTo>
                  <a:pt x="987" y="678"/>
                  <a:pt x="560" y="310"/>
                  <a:pt x="1" y="1"/>
                </a:cubicBezTo>
                <a:close/>
              </a:path>
            </a:pathLst>
          </a:custGeom>
          <a:solidFill>
            <a:srgbClr val="F7D7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5"/>
          <p:cNvSpPr/>
          <p:nvPr/>
        </p:nvSpPr>
        <p:spPr>
          <a:xfrm rot="6794923">
            <a:off x="74677" y="371476"/>
            <a:ext cx="26533" cy="19903"/>
          </a:xfrm>
          <a:custGeom>
            <a:avLst/>
            <a:gdLst/>
            <a:ahLst/>
            <a:cxnLst/>
            <a:rect l="l" t="t" r="r" b="b"/>
            <a:pathLst>
              <a:path w="1473" h="1105" fill="none" extrusionOk="0">
                <a:moveTo>
                  <a:pt x="1" y="1"/>
                </a:moveTo>
                <a:cubicBezTo>
                  <a:pt x="560" y="310"/>
                  <a:pt x="987" y="678"/>
                  <a:pt x="1472" y="1104"/>
                </a:cubicBezTo>
              </a:path>
            </a:pathLst>
          </a:custGeom>
          <a:noFill/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5"/>
          <p:cNvSpPr/>
          <p:nvPr/>
        </p:nvSpPr>
        <p:spPr>
          <a:xfrm rot="6794923">
            <a:off x="33078" y="355450"/>
            <a:ext cx="18841" cy="14319"/>
          </a:xfrm>
          <a:custGeom>
            <a:avLst/>
            <a:gdLst/>
            <a:ahLst/>
            <a:cxnLst/>
            <a:rect l="l" t="t" r="r" b="b"/>
            <a:pathLst>
              <a:path w="1046" h="795" extrusionOk="0">
                <a:moveTo>
                  <a:pt x="1" y="0"/>
                </a:moveTo>
                <a:cubicBezTo>
                  <a:pt x="310" y="309"/>
                  <a:pt x="678" y="545"/>
                  <a:pt x="1046" y="795"/>
                </a:cubicBezTo>
                <a:lnTo>
                  <a:pt x="1" y="0"/>
                </a:lnTo>
                <a:close/>
              </a:path>
            </a:pathLst>
          </a:custGeom>
          <a:solidFill>
            <a:srgbClr val="F7D7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5"/>
          <p:cNvSpPr/>
          <p:nvPr/>
        </p:nvSpPr>
        <p:spPr>
          <a:xfrm rot="6794923">
            <a:off x="33078" y="355450"/>
            <a:ext cx="18841" cy="14319"/>
          </a:xfrm>
          <a:custGeom>
            <a:avLst/>
            <a:gdLst/>
            <a:ahLst/>
            <a:cxnLst/>
            <a:rect l="l" t="t" r="r" b="b"/>
            <a:pathLst>
              <a:path w="1046" h="795" fill="none" extrusionOk="0">
                <a:moveTo>
                  <a:pt x="1" y="0"/>
                </a:moveTo>
                <a:cubicBezTo>
                  <a:pt x="310" y="309"/>
                  <a:pt x="678" y="545"/>
                  <a:pt x="1046" y="795"/>
                </a:cubicBezTo>
              </a:path>
            </a:pathLst>
          </a:custGeom>
          <a:noFill/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5"/>
          <p:cNvSpPr/>
          <p:nvPr/>
        </p:nvSpPr>
        <p:spPr>
          <a:xfrm rot="6794923">
            <a:off x="-38946" y="196262"/>
            <a:ext cx="23074" cy="17507"/>
          </a:xfrm>
          <a:custGeom>
            <a:avLst/>
            <a:gdLst/>
            <a:ahLst/>
            <a:cxnLst/>
            <a:rect l="l" t="t" r="r" b="b"/>
            <a:pathLst>
              <a:path w="1281" h="972" extrusionOk="0">
                <a:moveTo>
                  <a:pt x="1" y="0"/>
                </a:moveTo>
                <a:lnTo>
                  <a:pt x="1281" y="972"/>
                </a:lnTo>
                <a:cubicBezTo>
                  <a:pt x="854" y="604"/>
                  <a:pt x="427" y="310"/>
                  <a:pt x="1" y="0"/>
                </a:cubicBezTo>
                <a:close/>
              </a:path>
            </a:pathLst>
          </a:custGeom>
          <a:solidFill>
            <a:srgbClr val="F7D7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5"/>
          <p:cNvSpPr/>
          <p:nvPr/>
        </p:nvSpPr>
        <p:spPr>
          <a:xfrm rot="6794923">
            <a:off x="-38946" y="196262"/>
            <a:ext cx="23074" cy="17507"/>
          </a:xfrm>
          <a:custGeom>
            <a:avLst/>
            <a:gdLst/>
            <a:ahLst/>
            <a:cxnLst/>
            <a:rect l="l" t="t" r="r" b="b"/>
            <a:pathLst>
              <a:path w="1281" h="972" fill="none" extrusionOk="0">
                <a:moveTo>
                  <a:pt x="1" y="0"/>
                </a:moveTo>
                <a:cubicBezTo>
                  <a:pt x="427" y="310"/>
                  <a:pt x="854" y="604"/>
                  <a:pt x="1281" y="972"/>
                </a:cubicBezTo>
              </a:path>
            </a:pathLst>
          </a:custGeom>
          <a:noFill/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5"/>
          <p:cNvSpPr/>
          <p:nvPr/>
        </p:nvSpPr>
        <p:spPr>
          <a:xfrm>
            <a:off x="2827863" y="-310663"/>
            <a:ext cx="148029" cy="147355"/>
          </a:xfrm>
          <a:custGeom>
            <a:avLst/>
            <a:gdLst/>
            <a:ahLst/>
            <a:cxnLst/>
            <a:rect l="l" t="t" r="r" b="b"/>
            <a:pathLst>
              <a:path w="5711" h="5685" extrusionOk="0">
                <a:moveTo>
                  <a:pt x="2840" y="0"/>
                </a:moveTo>
                <a:cubicBezTo>
                  <a:pt x="2411" y="0"/>
                  <a:pt x="1981" y="107"/>
                  <a:pt x="1590" y="314"/>
                </a:cubicBezTo>
                <a:cubicBezTo>
                  <a:pt x="1104" y="564"/>
                  <a:pt x="736" y="990"/>
                  <a:pt x="486" y="1476"/>
                </a:cubicBezTo>
                <a:cubicBezTo>
                  <a:pt x="59" y="2212"/>
                  <a:pt x="0" y="3139"/>
                  <a:pt x="309" y="3934"/>
                </a:cubicBezTo>
                <a:cubicBezTo>
                  <a:pt x="677" y="4728"/>
                  <a:pt x="1354" y="5405"/>
                  <a:pt x="2149" y="5597"/>
                </a:cubicBezTo>
                <a:cubicBezTo>
                  <a:pt x="2392" y="5656"/>
                  <a:pt x="2653" y="5685"/>
                  <a:pt x="2914" y="5685"/>
                </a:cubicBezTo>
                <a:cubicBezTo>
                  <a:pt x="3175" y="5685"/>
                  <a:pt x="3437" y="5656"/>
                  <a:pt x="3679" y="5597"/>
                </a:cubicBezTo>
                <a:cubicBezTo>
                  <a:pt x="4901" y="5155"/>
                  <a:pt x="5710" y="3816"/>
                  <a:pt x="5578" y="2521"/>
                </a:cubicBezTo>
                <a:cubicBezTo>
                  <a:pt x="5460" y="1667"/>
                  <a:pt x="4975" y="814"/>
                  <a:pt x="4165" y="372"/>
                </a:cubicBezTo>
                <a:cubicBezTo>
                  <a:pt x="3755" y="122"/>
                  <a:pt x="3298" y="0"/>
                  <a:pt x="2840" y="0"/>
                </a:cubicBezTo>
                <a:close/>
              </a:path>
            </a:pathLst>
          </a:custGeom>
          <a:solidFill>
            <a:srgbClr val="7FAA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5"/>
          <p:cNvSpPr/>
          <p:nvPr/>
        </p:nvSpPr>
        <p:spPr>
          <a:xfrm>
            <a:off x="2951846" y="-365876"/>
            <a:ext cx="127034" cy="128719"/>
          </a:xfrm>
          <a:custGeom>
            <a:avLst/>
            <a:gdLst/>
            <a:ahLst/>
            <a:cxnLst/>
            <a:rect l="l" t="t" r="r" b="b"/>
            <a:pathLst>
              <a:path w="4901" h="4966" extrusionOk="0">
                <a:moveTo>
                  <a:pt x="2866" y="158"/>
                </a:moveTo>
                <a:cubicBezTo>
                  <a:pt x="2788" y="158"/>
                  <a:pt x="2711" y="164"/>
                  <a:pt x="2634" y="177"/>
                </a:cubicBezTo>
                <a:cubicBezTo>
                  <a:pt x="1663" y="295"/>
                  <a:pt x="1663" y="1"/>
                  <a:pt x="1163" y="854"/>
                </a:cubicBezTo>
                <a:cubicBezTo>
                  <a:pt x="486" y="1163"/>
                  <a:pt x="59" y="1840"/>
                  <a:pt x="0" y="2576"/>
                </a:cubicBezTo>
                <a:cubicBezTo>
                  <a:pt x="0" y="3312"/>
                  <a:pt x="309" y="3974"/>
                  <a:pt x="927" y="4416"/>
                </a:cubicBezTo>
                <a:cubicBezTo>
                  <a:pt x="1222" y="4592"/>
                  <a:pt x="1590" y="4710"/>
                  <a:pt x="1899" y="4842"/>
                </a:cubicBezTo>
                <a:cubicBezTo>
                  <a:pt x="2162" y="4915"/>
                  <a:pt x="2454" y="4965"/>
                  <a:pt x="2740" y="4965"/>
                </a:cubicBezTo>
                <a:cubicBezTo>
                  <a:pt x="2916" y="4965"/>
                  <a:pt x="3090" y="4946"/>
                  <a:pt x="3253" y="4901"/>
                </a:cubicBezTo>
                <a:cubicBezTo>
                  <a:pt x="4047" y="4710"/>
                  <a:pt x="4606" y="3915"/>
                  <a:pt x="4724" y="3062"/>
                </a:cubicBezTo>
                <a:cubicBezTo>
                  <a:pt x="4901" y="2385"/>
                  <a:pt x="4783" y="1649"/>
                  <a:pt x="4415" y="1031"/>
                </a:cubicBezTo>
                <a:cubicBezTo>
                  <a:pt x="4089" y="548"/>
                  <a:pt x="3473" y="158"/>
                  <a:pt x="2866" y="158"/>
                </a:cubicBezTo>
                <a:close/>
              </a:path>
            </a:pathLst>
          </a:custGeom>
          <a:solidFill>
            <a:srgbClr val="7FAA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5"/>
          <p:cNvSpPr/>
          <p:nvPr/>
        </p:nvSpPr>
        <p:spPr>
          <a:xfrm>
            <a:off x="2668781" y="-501291"/>
            <a:ext cx="140020" cy="125893"/>
          </a:xfrm>
          <a:custGeom>
            <a:avLst/>
            <a:gdLst/>
            <a:ahLst/>
            <a:cxnLst/>
            <a:rect l="l" t="t" r="r" b="b"/>
            <a:pathLst>
              <a:path w="5402" h="4857" extrusionOk="0">
                <a:moveTo>
                  <a:pt x="2799" y="1"/>
                </a:moveTo>
                <a:cubicBezTo>
                  <a:pt x="2159" y="1"/>
                  <a:pt x="1524" y="216"/>
                  <a:pt x="1045" y="618"/>
                </a:cubicBezTo>
                <a:cubicBezTo>
                  <a:pt x="368" y="1178"/>
                  <a:pt x="1" y="1972"/>
                  <a:pt x="1" y="2826"/>
                </a:cubicBezTo>
                <a:cubicBezTo>
                  <a:pt x="1" y="3017"/>
                  <a:pt x="74" y="3253"/>
                  <a:pt x="133" y="3503"/>
                </a:cubicBezTo>
                <a:cubicBezTo>
                  <a:pt x="251" y="3753"/>
                  <a:pt x="501" y="3930"/>
                  <a:pt x="678" y="4121"/>
                </a:cubicBezTo>
                <a:cubicBezTo>
                  <a:pt x="1355" y="4606"/>
                  <a:pt x="2149" y="4857"/>
                  <a:pt x="3017" y="4857"/>
                </a:cubicBezTo>
                <a:cubicBezTo>
                  <a:pt x="3253" y="4857"/>
                  <a:pt x="3503" y="4783"/>
                  <a:pt x="3753" y="4724"/>
                </a:cubicBezTo>
                <a:cubicBezTo>
                  <a:pt x="4666" y="4415"/>
                  <a:pt x="5343" y="3503"/>
                  <a:pt x="5343" y="2517"/>
                </a:cubicBezTo>
                <a:cubicBezTo>
                  <a:pt x="5402" y="1545"/>
                  <a:pt x="4725" y="559"/>
                  <a:pt x="3812" y="192"/>
                </a:cubicBezTo>
                <a:cubicBezTo>
                  <a:pt x="3488" y="63"/>
                  <a:pt x="3143" y="1"/>
                  <a:pt x="2799" y="1"/>
                </a:cubicBezTo>
                <a:close/>
              </a:path>
            </a:pathLst>
          </a:custGeom>
          <a:solidFill>
            <a:srgbClr val="7FAA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p5"/>
          <p:cNvSpPr/>
          <p:nvPr/>
        </p:nvSpPr>
        <p:spPr>
          <a:xfrm>
            <a:off x="2789706" y="-334200"/>
            <a:ext cx="146137" cy="152591"/>
          </a:xfrm>
          <a:custGeom>
            <a:avLst/>
            <a:gdLst/>
            <a:ahLst/>
            <a:cxnLst/>
            <a:rect l="l" t="t" r="r" b="b"/>
            <a:pathLst>
              <a:path w="5638" h="5887" fill="none" extrusionOk="0">
                <a:moveTo>
                  <a:pt x="3621" y="5695"/>
                </a:moveTo>
                <a:cubicBezTo>
                  <a:pt x="4842" y="5327"/>
                  <a:pt x="5637" y="3988"/>
                  <a:pt x="5519" y="2693"/>
                </a:cubicBezTo>
                <a:cubicBezTo>
                  <a:pt x="5461" y="1840"/>
                  <a:pt x="4901" y="986"/>
                  <a:pt x="4107" y="486"/>
                </a:cubicBezTo>
                <a:cubicBezTo>
                  <a:pt x="3371" y="59"/>
                  <a:pt x="2326" y="0"/>
                  <a:pt x="1531" y="427"/>
                </a:cubicBezTo>
                <a:cubicBezTo>
                  <a:pt x="1104" y="736"/>
                  <a:pt x="678" y="1163"/>
                  <a:pt x="427" y="1648"/>
                </a:cubicBezTo>
                <a:cubicBezTo>
                  <a:pt x="60" y="2384"/>
                  <a:pt x="1" y="3311"/>
                  <a:pt x="310" y="4106"/>
                </a:cubicBezTo>
                <a:cubicBezTo>
                  <a:pt x="619" y="4901"/>
                  <a:pt x="1355" y="5519"/>
                  <a:pt x="2149" y="5769"/>
                </a:cubicBezTo>
                <a:cubicBezTo>
                  <a:pt x="2635" y="5887"/>
                  <a:pt x="3135" y="5887"/>
                  <a:pt x="3621" y="5695"/>
                </a:cubicBezTo>
                <a:close/>
              </a:path>
            </a:pathLst>
          </a:custGeom>
          <a:noFill/>
          <a:ln w="6250" cap="flat" cmpd="sng">
            <a:solidFill>
              <a:srgbClr val="28481F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" name="Google Shape;548;p5"/>
          <p:cNvSpPr/>
          <p:nvPr/>
        </p:nvSpPr>
        <p:spPr>
          <a:xfrm>
            <a:off x="2912160" y="-386847"/>
            <a:ext cx="127060" cy="132011"/>
          </a:xfrm>
          <a:custGeom>
            <a:avLst/>
            <a:gdLst/>
            <a:ahLst/>
            <a:cxnLst/>
            <a:rect l="l" t="t" r="r" b="b"/>
            <a:pathLst>
              <a:path w="4902" h="5093" fill="none" extrusionOk="0">
                <a:moveTo>
                  <a:pt x="1163" y="927"/>
                </a:moveTo>
                <a:cubicBezTo>
                  <a:pt x="545" y="1236"/>
                  <a:pt x="118" y="1913"/>
                  <a:pt x="60" y="2649"/>
                </a:cubicBezTo>
                <a:cubicBezTo>
                  <a:pt x="1" y="3311"/>
                  <a:pt x="369" y="4047"/>
                  <a:pt x="987" y="4489"/>
                </a:cubicBezTo>
                <a:cubicBezTo>
                  <a:pt x="1281" y="4665"/>
                  <a:pt x="1590" y="4783"/>
                  <a:pt x="1958" y="4915"/>
                </a:cubicBezTo>
                <a:cubicBezTo>
                  <a:pt x="2385" y="4974"/>
                  <a:pt x="2826" y="5092"/>
                  <a:pt x="3253" y="4974"/>
                </a:cubicBezTo>
                <a:cubicBezTo>
                  <a:pt x="4107" y="4783"/>
                  <a:pt x="4592" y="3929"/>
                  <a:pt x="4784" y="3135"/>
                </a:cubicBezTo>
                <a:cubicBezTo>
                  <a:pt x="4901" y="2458"/>
                  <a:pt x="4842" y="1722"/>
                  <a:pt x="4475" y="1104"/>
                </a:cubicBezTo>
                <a:cubicBezTo>
                  <a:pt x="4048" y="559"/>
                  <a:pt x="3371" y="133"/>
                  <a:pt x="2635" y="250"/>
                </a:cubicBezTo>
                <a:cubicBezTo>
                  <a:pt x="1649" y="368"/>
                  <a:pt x="1649" y="0"/>
                  <a:pt x="1163" y="927"/>
                </a:cubicBezTo>
                <a:close/>
              </a:path>
            </a:pathLst>
          </a:custGeom>
          <a:noFill/>
          <a:ln w="6250" cap="flat" cmpd="sng">
            <a:solidFill>
              <a:srgbClr val="28481F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5"/>
          <p:cNvSpPr/>
          <p:nvPr/>
        </p:nvSpPr>
        <p:spPr>
          <a:xfrm>
            <a:off x="2630624" y="-526486"/>
            <a:ext cx="138516" cy="132011"/>
          </a:xfrm>
          <a:custGeom>
            <a:avLst/>
            <a:gdLst/>
            <a:ahLst/>
            <a:cxnLst/>
            <a:rect l="l" t="t" r="r" b="b"/>
            <a:pathLst>
              <a:path w="5344" h="5093" fill="none" extrusionOk="0">
                <a:moveTo>
                  <a:pt x="987" y="855"/>
                </a:moveTo>
                <a:cubicBezTo>
                  <a:pt x="369" y="1340"/>
                  <a:pt x="1" y="2208"/>
                  <a:pt x="1" y="3003"/>
                </a:cubicBezTo>
                <a:cubicBezTo>
                  <a:pt x="1" y="3253"/>
                  <a:pt x="1" y="3489"/>
                  <a:pt x="133" y="3739"/>
                </a:cubicBezTo>
                <a:cubicBezTo>
                  <a:pt x="251" y="3989"/>
                  <a:pt x="442" y="4166"/>
                  <a:pt x="678" y="4357"/>
                </a:cubicBezTo>
                <a:cubicBezTo>
                  <a:pt x="1355" y="4843"/>
                  <a:pt x="2150" y="5093"/>
                  <a:pt x="2944" y="5093"/>
                </a:cubicBezTo>
                <a:cubicBezTo>
                  <a:pt x="3194" y="5093"/>
                  <a:pt x="3445" y="5019"/>
                  <a:pt x="3680" y="4960"/>
                </a:cubicBezTo>
                <a:cubicBezTo>
                  <a:pt x="4666" y="4651"/>
                  <a:pt x="5343" y="3739"/>
                  <a:pt x="5343" y="2753"/>
                </a:cubicBezTo>
                <a:cubicBezTo>
                  <a:pt x="5343" y="1782"/>
                  <a:pt x="4725" y="796"/>
                  <a:pt x="3813" y="428"/>
                </a:cubicBezTo>
                <a:cubicBezTo>
                  <a:pt x="2885" y="1"/>
                  <a:pt x="1782" y="178"/>
                  <a:pt x="987" y="855"/>
                </a:cubicBezTo>
                <a:close/>
              </a:path>
            </a:pathLst>
          </a:custGeom>
          <a:noFill/>
          <a:ln w="6250" cap="flat" cmpd="sng">
            <a:solidFill>
              <a:srgbClr val="28481F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5"/>
          <p:cNvSpPr/>
          <p:nvPr/>
        </p:nvSpPr>
        <p:spPr>
          <a:xfrm>
            <a:off x="2871884" y="84824"/>
            <a:ext cx="313191" cy="345306"/>
          </a:xfrm>
          <a:custGeom>
            <a:avLst/>
            <a:gdLst/>
            <a:ahLst/>
            <a:cxnLst/>
            <a:rect l="l" t="t" r="r" b="b"/>
            <a:pathLst>
              <a:path w="12083" h="13322" extrusionOk="0">
                <a:moveTo>
                  <a:pt x="10415" y="1"/>
                </a:moveTo>
                <a:cubicBezTo>
                  <a:pt x="9909" y="1"/>
                  <a:pt x="9353" y="288"/>
                  <a:pt x="8963" y="636"/>
                </a:cubicBezTo>
                <a:cubicBezTo>
                  <a:pt x="8404" y="1121"/>
                  <a:pt x="7918" y="1798"/>
                  <a:pt x="7182" y="1916"/>
                </a:cubicBezTo>
                <a:cubicBezTo>
                  <a:pt x="7012" y="1962"/>
                  <a:pt x="6835" y="1979"/>
                  <a:pt x="6656" y="1979"/>
                </a:cubicBezTo>
                <a:cubicBezTo>
                  <a:pt x="6188" y="1979"/>
                  <a:pt x="5701" y="1865"/>
                  <a:pt x="5258" y="1865"/>
                </a:cubicBezTo>
                <a:cubicBezTo>
                  <a:pt x="4950" y="1865"/>
                  <a:pt x="4662" y="1920"/>
                  <a:pt x="4415" y="2107"/>
                </a:cubicBezTo>
                <a:cubicBezTo>
                  <a:pt x="3680" y="2652"/>
                  <a:pt x="3871" y="3829"/>
                  <a:pt x="3312" y="4565"/>
                </a:cubicBezTo>
                <a:cubicBezTo>
                  <a:pt x="2649" y="5360"/>
                  <a:pt x="1178" y="5419"/>
                  <a:pt x="928" y="6405"/>
                </a:cubicBezTo>
                <a:cubicBezTo>
                  <a:pt x="810" y="7008"/>
                  <a:pt x="1178" y="7626"/>
                  <a:pt x="986" y="8171"/>
                </a:cubicBezTo>
                <a:cubicBezTo>
                  <a:pt x="869" y="8421"/>
                  <a:pt x="677" y="8612"/>
                  <a:pt x="501" y="8848"/>
                </a:cubicBezTo>
                <a:cubicBezTo>
                  <a:pt x="0" y="9642"/>
                  <a:pt x="133" y="10687"/>
                  <a:pt x="677" y="11423"/>
                </a:cubicBezTo>
                <a:cubicBezTo>
                  <a:pt x="1237" y="12159"/>
                  <a:pt x="2031" y="12659"/>
                  <a:pt x="2885" y="12953"/>
                </a:cubicBezTo>
                <a:cubicBezTo>
                  <a:pt x="3453" y="13169"/>
                  <a:pt x="4081" y="13322"/>
                  <a:pt x="4682" y="13322"/>
                </a:cubicBezTo>
                <a:cubicBezTo>
                  <a:pt x="5312" y="13322"/>
                  <a:pt x="5913" y="13155"/>
                  <a:pt x="6387" y="12718"/>
                </a:cubicBezTo>
                <a:cubicBezTo>
                  <a:pt x="6755" y="12350"/>
                  <a:pt x="6932" y="11850"/>
                  <a:pt x="7300" y="11482"/>
                </a:cubicBezTo>
                <a:cubicBezTo>
                  <a:pt x="7977" y="10628"/>
                  <a:pt x="9331" y="10084"/>
                  <a:pt x="9272" y="8980"/>
                </a:cubicBezTo>
                <a:cubicBezTo>
                  <a:pt x="9272" y="8612"/>
                  <a:pt x="9022" y="8171"/>
                  <a:pt x="9198" y="7803"/>
                </a:cubicBezTo>
                <a:cubicBezTo>
                  <a:pt x="9272" y="7626"/>
                  <a:pt x="9507" y="7435"/>
                  <a:pt x="9699" y="7317"/>
                </a:cubicBezTo>
                <a:cubicBezTo>
                  <a:pt x="10184" y="6949"/>
                  <a:pt x="10802" y="6640"/>
                  <a:pt x="11229" y="6213"/>
                </a:cubicBezTo>
                <a:cubicBezTo>
                  <a:pt x="11715" y="5787"/>
                  <a:pt x="12083" y="5168"/>
                  <a:pt x="12024" y="4565"/>
                </a:cubicBezTo>
                <a:cubicBezTo>
                  <a:pt x="12024" y="4065"/>
                  <a:pt x="11774" y="3638"/>
                  <a:pt x="11656" y="3152"/>
                </a:cubicBezTo>
                <a:cubicBezTo>
                  <a:pt x="11538" y="2652"/>
                  <a:pt x="11656" y="2107"/>
                  <a:pt x="11656" y="1548"/>
                </a:cubicBezTo>
                <a:cubicBezTo>
                  <a:pt x="11597" y="1063"/>
                  <a:pt x="11479" y="444"/>
                  <a:pt x="10979" y="150"/>
                </a:cubicBezTo>
                <a:cubicBezTo>
                  <a:pt x="10808" y="46"/>
                  <a:pt x="10615" y="1"/>
                  <a:pt x="10415" y="1"/>
                </a:cubicBezTo>
                <a:close/>
              </a:path>
            </a:pathLst>
          </a:custGeom>
          <a:solidFill>
            <a:srgbClr val="7FAA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5"/>
          <p:cNvSpPr/>
          <p:nvPr/>
        </p:nvSpPr>
        <p:spPr>
          <a:xfrm>
            <a:off x="2840207" y="41016"/>
            <a:ext cx="313217" cy="357437"/>
          </a:xfrm>
          <a:custGeom>
            <a:avLst/>
            <a:gdLst/>
            <a:ahLst/>
            <a:cxnLst/>
            <a:rect l="l" t="t" r="r" b="b"/>
            <a:pathLst>
              <a:path w="12084" h="13790" fill="none" extrusionOk="0">
                <a:moveTo>
                  <a:pt x="3312" y="4783"/>
                </a:moveTo>
                <a:cubicBezTo>
                  <a:pt x="3871" y="4106"/>
                  <a:pt x="3680" y="2944"/>
                  <a:pt x="4416" y="2385"/>
                </a:cubicBezTo>
                <a:cubicBezTo>
                  <a:pt x="5152" y="1840"/>
                  <a:pt x="6255" y="2444"/>
                  <a:pt x="7183" y="2208"/>
                </a:cubicBezTo>
                <a:cubicBezTo>
                  <a:pt x="7918" y="2017"/>
                  <a:pt x="8404" y="1399"/>
                  <a:pt x="9022" y="913"/>
                </a:cubicBezTo>
                <a:cubicBezTo>
                  <a:pt x="9567" y="427"/>
                  <a:pt x="10361" y="1"/>
                  <a:pt x="11038" y="427"/>
                </a:cubicBezTo>
                <a:cubicBezTo>
                  <a:pt x="11465" y="736"/>
                  <a:pt x="11656" y="1281"/>
                  <a:pt x="11656" y="1840"/>
                </a:cubicBezTo>
                <a:cubicBezTo>
                  <a:pt x="11656" y="2385"/>
                  <a:pt x="11598" y="2870"/>
                  <a:pt x="11656" y="3430"/>
                </a:cubicBezTo>
                <a:cubicBezTo>
                  <a:pt x="11774" y="3915"/>
                  <a:pt x="12024" y="4342"/>
                  <a:pt x="12024" y="4783"/>
                </a:cubicBezTo>
                <a:cubicBezTo>
                  <a:pt x="12083" y="5446"/>
                  <a:pt x="11715" y="6005"/>
                  <a:pt x="11288" y="6491"/>
                </a:cubicBezTo>
                <a:cubicBezTo>
                  <a:pt x="10788" y="6917"/>
                  <a:pt x="10244" y="7226"/>
                  <a:pt x="9684" y="7594"/>
                </a:cubicBezTo>
                <a:cubicBezTo>
                  <a:pt x="9508" y="7727"/>
                  <a:pt x="9316" y="7844"/>
                  <a:pt x="9199" y="8095"/>
                </a:cubicBezTo>
                <a:cubicBezTo>
                  <a:pt x="9081" y="8463"/>
                  <a:pt x="9258" y="8889"/>
                  <a:pt x="9258" y="9257"/>
                </a:cubicBezTo>
                <a:cubicBezTo>
                  <a:pt x="9316" y="10361"/>
                  <a:pt x="8036" y="10905"/>
                  <a:pt x="7300" y="11700"/>
                </a:cubicBezTo>
                <a:cubicBezTo>
                  <a:pt x="6991" y="12142"/>
                  <a:pt x="6741" y="12627"/>
                  <a:pt x="6373" y="12995"/>
                </a:cubicBezTo>
                <a:cubicBezTo>
                  <a:pt x="5520" y="13790"/>
                  <a:pt x="4048" y="13672"/>
                  <a:pt x="2944" y="13245"/>
                </a:cubicBezTo>
                <a:cubicBezTo>
                  <a:pt x="2091" y="12936"/>
                  <a:pt x="1222" y="12436"/>
                  <a:pt x="678" y="11700"/>
                </a:cubicBezTo>
                <a:cubicBezTo>
                  <a:pt x="192" y="10964"/>
                  <a:pt x="1" y="9861"/>
                  <a:pt x="560" y="9125"/>
                </a:cubicBezTo>
                <a:cubicBezTo>
                  <a:pt x="678" y="8889"/>
                  <a:pt x="854" y="8698"/>
                  <a:pt x="987" y="8389"/>
                </a:cubicBezTo>
                <a:cubicBezTo>
                  <a:pt x="1164" y="7844"/>
                  <a:pt x="796" y="7226"/>
                  <a:pt x="987" y="6682"/>
                </a:cubicBezTo>
                <a:cubicBezTo>
                  <a:pt x="1222" y="5696"/>
                  <a:pt x="2694" y="5637"/>
                  <a:pt x="3312" y="4783"/>
                </a:cubicBezTo>
                <a:close/>
              </a:path>
            </a:pathLst>
          </a:custGeom>
          <a:noFill/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5"/>
          <p:cNvSpPr/>
          <p:nvPr/>
        </p:nvSpPr>
        <p:spPr>
          <a:xfrm>
            <a:off x="2897442" y="99755"/>
            <a:ext cx="195696" cy="287660"/>
          </a:xfrm>
          <a:custGeom>
            <a:avLst/>
            <a:gdLst/>
            <a:ahLst/>
            <a:cxnLst/>
            <a:rect l="l" t="t" r="r" b="b"/>
            <a:pathLst>
              <a:path w="7550" h="11098" fill="none" extrusionOk="0">
                <a:moveTo>
                  <a:pt x="7550" y="1"/>
                </a:moveTo>
                <a:cubicBezTo>
                  <a:pt x="5887" y="1531"/>
                  <a:pt x="4165" y="3121"/>
                  <a:pt x="2826" y="4901"/>
                </a:cubicBezTo>
                <a:cubicBezTo>
                  <a:pt x="1413" y="6741"/>
                  <a:pt x="309" y="8831"/>
                  <a:pt x="0" y="11097"/>
                </a:cubicBezTo>
              </a:path>
            </a:pathLst>
          </a:custGeom>
          <a:noFill/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5"/>
          <p:cNvSpPr/>
          <p:nvPr/>
        </p:nvSpPr>
        <p:spPr>
          <a:xfrm>
            <a:off x="5103628" y="-184894"/>
            <a:ext cx="79730" cy="73846"/>
          </a:xfrm>
          <a:custGeom>
            <a:avLst/>
            <a:gdLst/>
            <a:ahLst/>
            <a:cxnLst/>
            <a:rect l="l" t="t" r="r" b="b"/>
            <a:pathLst>
              <a:path w="3076" h="2849" extrusionOk="0">
                <a:moveTo>
                  <a:pt x="1449" y="1"/>
                </a:moveTo>
                <a:cubicBezTo>
                  <a:pt x="1179" y="1"/>
                  <a:pt x="910" y="59"/>
                  <a:pt x="677" y="169"/>
                </a:cubicBezTo>
                <a:cubicBezTo>
                  <a:pt x="559" y="302"/>
                  <a:pt x="442" y="361"/>
                  <a:pt x="368" y="478"/>
                </a:cubicBezTo>
                <a:cubicBezTo>
                  <a:pt x="0" y="905"/>
                  <a:pt x="133" y="1523"/>
                  <a:pt x="250" y="2082"/>
                </a:cubicBezTo>
                <a:cubicBezTo>
                  <a:pt x="309" y="2200"/>
                  <a:pt x="368" y="2377"/>
                  <a:pt x="501" y="2509"/>
                </a:cubicBezTo>
                <a:cubicBezTo>
                  <a:pt x="618" y="2627"/>
                  <a:pt x="868" y="2686"/>
                  <a:pt x="1045" y="2745"/>
                </a:cubicBezTo>
                <a:cubicBezTo>
                  <a:pt x="1300" y="2789"/>
                  <a:pt x="1582" y="2848"/>
                  <a:pt x="1846" y="2848"/>
                </a:cubicBezTo>
                <a:cubicBezTo>
                  <a:pt x="2023" y="2848"/>
                  <a:pt x="2192" y="2821"/>
                  <a:pt x="2340" y="2745"/>
                </a:cubicBezTo>
                <a:cubicBezTo>
                  <a:pt x="2708" y="2568"/>
                  <a:pt x="2943" y="2141"/>
                  <a:pt x="3017" y="1773"/>
                </a:cubicBezTo>
                <a:cubicBezTo>
                  <a:pt x="3076" y="1155"/>
                  <a:pt x="2826" y="537"/>
                  <a:pt x="2340" y="243"/>
                </a:cubicBezTo>
                <a:cubicBezTo>
                  <a:pt x="2073" y="78"/>
                  <a:pt x="1760" y="1"/>
                  <a:pt x="1449" y="1"/>
                </a:cubicBezTo>
                <a:close/>
              </a:path>
            </a:pathLst>
          </a:custGeom>
          <a:solidFill>
            <a:srgbClr val="F7D79F"/>
          </a:solidFill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5"/>
          <p:cNvSpPr/>
          <p:nvPr/>
        </p:nvSpPr>
        <p:spPr>
          <a:xfrm>
            <a:off x="5253171" y="332061"/>
            <a:ext cx="79367" cy="73976"/>
          </a:xfrm>
          <a:custGeom>
            <a:avLst/>
            <a:gdLst/>
            <a:ahLst/>
            <a:cxnLst/>
            <a:rect l="l" t="t" r="r" b="b"/>
            <a:pathLst>
              <a:path w="3062" h="2854" extrusionOk="0">
                <a:moveTo>
                  <a:pt x="1463" y="1"/>
                </a:moveTo>
                <a:cubicBezTo>
                  <a:pt x="1185" y="1"/>
                  <a:pt x="909" y="78"/>
                  <a:pt x="677" y="226"/>
                </a:cubicBezTo>
                <a:cubicBezTo>
                  <a:pt x="559" y="285"/>
                  <a:pt x="427" y="344"/>
                  <a:pt x="309" y="461"/>
                </a:cubicBezTo>
                <a:cubicBezTo>
                  <a:pt x="0" y="903"/>
                  <a:pt x="59" y="1565"/>
                  <a:pt x="250" y="2065"/>
                </a:cubicBezTo>
                <a:cubicBezTo>
                  <a:pt x="309" y="2242"/>
                  <a:pt x="368" y="2374"/>
                  <a:pt x="427" y="2492"/>
                </a:cubicBezTo>
                <a:cubicBezTo>
                  <a:pt x="618" y="2610"/>
                  <a:pt x="854" y="2669"/>
                  <a:pt x="1045" y="2742"/>
                </a:cubicBezTo>
                <a:cubicBezTo>
                  <a:pt x="1279" y="2807"/>
                  <a:pt x="1531" y="2854"/>
                  <a:pt x="1771" y="2854"/>
                </a:cubicBezTo>
                <a:cubicBezTo>
                  <a:pt x="1969" y="2854"/>
                  <a:pt x="2159" y="2822"/>
                  <a:pt x="2325" y="2742"/>
                </a:cubicBezTo>
                <a:cubicBezTo>
                  <a:pt x="2693" y="2551"/>
                  <a:pt x="2943" y="2183"/>
                  <a:pt x="3002" y="1756"/>
                </a:cubicBezTo>
                <a:cubicBezTo>
                  <a:pt x="3061" y="1197"/>
                  <a:pt x="2767" y="594"/>
                  <a:pt x="2325" y="285"/>
                </a:cubicBezTo>
                <a:cubicBezTo>
                  <a:pt x="2072" y="93"/>
                  <a:pt x="1766" y="1"/>
                  <a:pt x="1463" y="1"/>
                </a:cubicBezTo>
                <a:close/>
              </a:path>
            </a:pathLst>
          </a:custGeom>
          <a:solidFill>
            <a:srgbClr val="F7D79F"/>
          </a:solidFill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5"/>
          <p:cNvSpPr/>
          <p:nvPr/>
        </p:nvSpPr>
        <p:spPr>
          <a:xfrm>
            <a:off x="3242306" y="-145127"/>
            <a:ext cx="140020" cy="125505"/>
          </a:xfrm>
          <a:custGeom>
            <a:avLst/>
            <a:gdLst/>
            <a:ahLst/>
            <a:cxnLst/>
            <a:rect l="l" t="t" r="r" b="b"/>
            <a:pathLst>
              <a:path w="5402" h="4842" extrusionOk="0">
                <a:moveTo>
                  <a:pt x="2798" y="1"/>
                </a:moveTo>
                <a:cubicBezTo>
                  <a:pt x="2158" y="1"/>
                  <a:pt x="1524" y="216"/>
                  <a:pt x="1045" y="618"/>
                </a:cubicBezTo>
                <a:cubicBezTo>
                  <a:pt x="368" y="1104"/>
                  <a:pt x="0" y="1957"/>
                  <a:pt x="0" y="2767"/>
                </a:cubicBezTo>
                <a:cubicBezTo>
                  <a:pt x="0" y="3002"/>
                  <a:pt x="59" y="3252"/>
                  <a:pt x="133" y="3502"/>
                </a:cubicBezTo>
                <a:cubicBezTo>
                  <a:pt x="250" y="3738"/>
                  <a:pt x="500" y="3929"/>
                  <a:pt x="677" y="4106"/>
                </a:cubicBezTo>
                <a:cubicBezTo>
                  <a:pt x="1354" y="4606"/>
                  <a:pt x="2149" y="4842"/>
                  <a:pt x="3002" y="4842"/>
                </a:cubicBezTo>
                <a:cubicBezTo>
                  <a:pt x="3252" y="4842"/>
                  <a:pt x="3503" y="4783"/>
                  <a:pt x="3738" y="4724"/>
                </a:cubicBezTo>
                <a:cubicBezTo>
                  <a:pt x="4665" y="4415"/>
                  <a:pt x="5342" y="3502"/>
                  <a:pt x="5342" y="2516"/>
                </a:cubicBezTo>
                <a:cubicBezTo>
                  <a:pt x="5401" y="1530"/>
                  <a:pt x="4724" y="559"/>
                  <a:pt x="3812" y="191"/>
                </a:cubicBezTo>
                <a:cubicBezTo>
                  <a:pt x="3488" y="63"/>
                  <a:pt x="3142" y="1"/>
                  <a:pt x="2798" y="1"/>
                </a:cubicBezTo>
                <a:close/>
              </a:path>
            </a:pathLst>
          </a:custGeom>
          <a:solidFill>
            <a:srgbClr val="7FAA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5"/>
          <p:cNvSpPr/>
          <p:nvPr/>
        </p:nvSpPr>
        <p:spPr>
          <a:xfrm>
            <a:off x="3217110" y="-180225"/>
            <a:ext cx="138128" cy="131985"/>
          </a:xfrm>
          <a:custGeom>
            <a:avLst/>
            <a:gdLst/>
            <a:ahLst/>
            <a:cxnLst/>
            <a:rect l="l" t="t" r="r" b="b"/>
            <a:pathLst>
              <a:path w="5329" h="5092" fill="none" extrusionOk="0">
                <a:moveTo>
                  <a:pt x="1031" y="809"/>
                </a:moveTo>
                <a:cubicBezTo>
                  <a:pt x="369" y="1354"/>
                  <a:pt x="1" y="2149"/>
                  <a:pt x="1" y="3017"/>
                </a:cubicBezTo>
                <a:cubicBezTo>
                  <a:pt x="1" y="3252"/>
                  <a:pt x="1" y="3503"/>
                  <a:pt x="119" y="3679"/>
                </a:cubicBezTo>
                <a:cubicBezTo>
                  <a:pt x="236" y="3929"/>
                  <a:pt x="428" y="4180"/>
                  <a:pt x="663" y="4297"/>
                </a:cubicBezTo>
                <a:cubicBezTo>
                  <a:pt x="1340" y="4783"/>
                  <a:pt x="2135" y="5092"/>
                  <a:pt x="2944" y="5033"/>
                </a:cubicBezTo>
                <a:cubicBezTo>
                  <a:pt x="3180" y="5033"/>
                  <a:pt x="3430" y="5033"/>
                  <a:pt x="3680" y="4915"/>
                </a:cubicBezTo>
                <a:cubicBezTo>
                  <a:pt x="4651" y="4665"/>
                  <a:pt x="5328" y="3679"/>
                  <a:pt x="5328" y="2708"/>
                </a:cubicBezTo>
                <a:cubicBezTo>
                  <a:pt x="5328" y="1722"/>
                  <a:pt x="4710" y="809"/>
                  <a:pt x="3798" y="368"/>
                </a:cubicBezTo>
                <a:cubicBezTo>
                  <a:pt x="2871" y="0"/>
                  <a:pt x="1767" y="191"/>
                  <a:pt x="1031" y="809"/>
                </a:cubicBezTo>
                <a:close/>
              </a:path>
            </a:pathLst>
          </a:custGeom>
          <a:noFill/>
          <a:ln w="6250" cap="flat" cmpd="sng">
            <a:solidFill>
              <a:srgbClr val="28481F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5"/>
          <p:cNvSpPr/>
          <p:nvPr/>
        </p:nvSpPr>
        <p:spPr>
          <a:xfrm>
            <a:off x="1183744" y="-97457"/>
            <a:ext cx="313191" cy="357826"/>
          </a:xfrm>
          <a:custGeom>
            <a:avLst/>
            <a:gdLst/>
            <a:ahLst/>
            <a:cxnLst/>
            <a:rect l="l" t="t" r="r" b="b"/>
            <a:pathLst>
              <a:path w="12083" h="13805" fill="none" extrusionOk="0">
                <a:moveTo>
                  <a:pt x="3312" y="4783"/>
                </a:moveTo>
                <a:cubicBezTo>
                  <a:pt x="3871" y="4048"/>
                  <a:pt x="3680" y="2885"/>
                  <a:pt x="4416" y="2399"/>
                </a:cubicBezTo>
                <a:cubicBezTo>
                  <a:pt x="5151" y="1781"/>
                  <a:pt x="6255" y="2399"/>
                  <a:pt x="7182" y="2208"/>
                </a:cubicBezTo>
                <a:cubicBezTo>
                  <a:pt x="7918" y="2031"/>
                  <a:pt x="8404" y="1413"/>
                  <a:pt x="8963" y="854"/>
                </a:cubicBezTo>
                <a:cubicBezTo>
                  <a:pt x="9508" y="368"/>
                  <a:pt x="10376" y="1"/>
                  <a:pt x="10979" y="368"/>
                </a:cubicBezTo>
                <a:cubicBezTo>
                  <a:pt x="11480" y="677"/>
                  <a:pt x="11597" y="1296"/>
                  <a:pt x="11656" y="1781"/>
                </a:cubicBezTo>
                <a:cubicBezTo>
                  <a:pt x="11656" y="2326"/>
                  <a:pt x="11538" y="2885"/>
                  <a:pt x="11656" y="3429"/>
                </a:cubicBezTo>
                <a:cubicBezTo>
                  <a:pt x="11774" y="3871"/>
                  <a:pt x="12024" y="4298"/>
                  <a:pt x="12024" y="4783"/>
                </a:cubicBezTo>
                <a:cubicBezTo>
                  <a:pt x="12083" y="5401"/>
                  <a:pt x="11715" y="6005"/>
                  <a:pt x="11229" y="6446"/>
                </a:cubicBezTo>
                <a:cubicBezTo>
                  <a:pt x="10803" y="6873"/>
                  <a:pt x="10184" y="7182"/>
                  <a:pt x="9699" y="7550"/>
                </a:cubicBezTo>
                <a:cubicBezTo>
                  <a:pt x="9508" y="7668"/>
                  <a:pt x="9272" y="7844"/>
                  <a:pt x="9198" y="8095"/>
                </a:cubicBezTo>
                <a:cubicBezTo>
                  <a:pt x="9081" y="8462"/>
                  <a:pt x="9272" y="8830"/>
                  <a:pt x="9272" y="9198"/>
                </a:cubicBezTo>
                <a:cubicBezTo>
                  <a:pt x="9331" y="10302"/>
                  <a:pt x="8036" y="10861"/>
                  <a:pt x="7300" y="11715"/>
                </a:cubicBezTo>
                <a:cubicBezTo>
                  <a:pt x="6991" y="12083"/>
                  <a:pt x="6756" y="12568"/>
                  <a:pt x="6388" y="12936"/>
                </a:cubicBezTo>
                <a:cubicBezTo>
                  <a:pt x="5460" y="13805"/>
                  <a:pt x="4048" y="13672"/>
                  <a:pt x="2885" y="13245"/>
                </a:cubicBezTo>
                <a:cubicBezTo>
                  <a:pt x="2032" y="12877"/>
                  <a:pt x="1237" y="12451"/>
                  <a:pt x="678" y="11656"/>
                </a:cubicBezTo>
                <a:cubicBezTo>
                  <a:pt x="192" y="10920"/>
                  <a:pt x="1" y="9875"/>
                  <a:pt x="501" y="9081"/>
                </a:cubicBezTo>
                <a:cubicBezTo>
                  <a:pt x="678" y="8830"/>
                  <a:pt x="869" y="8654"/>
                  <a:pt x="987" y="8404"/>
                </a:cubicBezTo>
                <a:cubicBezTo>
                  <a:pt x="1178" y="7844"/>
                  <a:pt x="810" y="7241"/>
                  <a:pt x="987" y="6682"/>
                </a:cubicBezTo>
                <a:cubicBezTo>
                  <a:pt x="1237" y="5637"/>
                  <a:pt x="2708" y="5578"/>
                  <a:pt x="3312" y="4783"/>
                </a:cubicBezTo>
                <a:close/>
              </a:path>
            </a:pathLst>
          </a:custGeom>
          <a:noFill/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5"/>
          <p:cNvSpPr/>
          <p:nvPr/>
        </p:nvSpPr>
        <p:spPr>
          <a:xfrm>
            <a:off x="1240979" y="-40248"/>
            <a:ext cx="195696" cy="287660"/>
          </a:xfrm>
          <a:custGeom>
            <a:avLst/>
            <a:gdLst/>
            <a:ahLst/>
            <a:cxnLst/>
            <a:rect l="l" t="t" r="r" b="b"/>
            <a:pathLst>
              <a:path w="7550" h="11098" fill="none" extrusionOk="0">
                <a:moveTo>
                  <a:pt x="7550" y="1"/>
                </a:moveTo>
                <a:cubicBezTo>
                  <a:pt x="5887" y="1590"/>
                  <a:pt x="4180" y="3136"/>
                  <a:pt x="2767" y="4975"/>
                </a:cubicBezTo>
                <a:cubicBezTo>
                  <a:pt x="1413" y="6741"/>
                  <a:pt x="309" y="8831"/>
                  <a:pt x="0" y="11097"/>
                </a:cubicBezTo>
              </a:path>
            </a:pathLst>
          </a:custGeom>
          <a:noFill/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5"/>
          <p:cNvSpPr/>
          <p:nvPr/>
        </p:nvSpPr>
        <p:spPr>
          <a:xfrm>
            <a:off x="6835060" y="-574907"/>
            <a:ext cx="341807" cy="324259"/>
          </a:xfrm>
          <a:custGeom>
            <a:avLst/>
            <a:gdLst/>
            <a:ahLst/>
            <a:cxnLst/>
            <a:rect l="l" t="t" r="r" b="b"/>
            <a:pathLst>
              <a:path w="13187" h="12510" fill="none" extrusionOk="0">
                <a:moveTo>
                  <a:pt x="9257" y="8639"/>
                </a:moveTo>
                <a:cubicBezTo>
                  <a:pt x="9875" y="8036"/>
                  <a:pt x="11037" y="8094"/>
                  <a:pt x="11523" y="7300"/>
                </a:cubicBezTo>
                <a:cubicBezTo>
                  <a:pt x="12009" y="6490"/>
                  <a:pt x="11273" y="5460"/>
                  <a:pt x="11347" y="4474"/>
                </a:cubicBezTo>
                <a:cubicBezTo>
                  <a:pt x="11464" y="3738"/>
                  <a:pt x="12009" y="3179"/>
                  <a:pt x="12450" y="2576"/>
                </a:cubicBezTo>
                <a:cubicBezTo>
                  <a:pt x="12877" y="1958"/>
                  <a:pt x="13186" y="1104"/>
                  <a:pt x="12686" y="486"/>
                </a:cubicBezTo>
                <a:cubicBezTo>
                  <a:pt x="12377" y="118"/>
                  <a:pt x="11773" y="0"/>
                  <a:pt x="11214" y="59"/>
                </a:cubicBezTo>
                <a:cubicBezTo>
                  <a:pt x="10670" y="118"/>
                  <a:pt x="10169" y="236"/>
                  <a:pt x="9625" y="177"/>
                </a:cubicBezTo>
                <a:cubicBezTo>
                  <a:pt x="9139" y="177"/>
                  <a:pt x="8698" y="0"/>
                  <a:pt x="8212" y="0"/>
                </a:cubicBezTo>
                <a:cubicBezTo>
                  <a:pt x="7594" y="0"/>
                  <a:pt x="7049" y="427"/>
                  <a:pt x="6681" y="972"/>
                </a:cubicBezTo>
                <a:cubicBezTo>
                  <a:pt x="6255" y="1472"/>
                  <a:pt x="6004" y="2075"/>
                  <a:pt x="5754" y="2635"/>
                </a:cubicBezTo>
                <a:cubicBezTo>
                  <a:pt x="5637" y="2885"/>
                  <a:pt x="5519" y="3061"/>
                  <a:pt x="5269" y="3179"/>
                </a:cubicBezTo>
                <a:cubicBezTo>
                  <a:pt x="4960" y="3370"/>
                  <a:pt x="4533" y="3253"/>
                  <a:pt x="4106" y="3253"/>
                </a:cubicBezTo>
                <a:cubicBezTo>
                  <a:pt x="3061" y="3370"/>
                  <a:pt x="2634" y="4724"/>
                  <a:pt x="1899" y="5519"/>
                </a:cubicBezTo>
                <a:cubicBezTo>
                  <a:pt x="1531" y="5887"/>
                  <a:pt x="1104" y="6122"/>
                  <a:pt x="736" y="6564"/>
                </a:cubicBezTo>
                <a:cubicBezTo>
                  <a:pt x="0" y="7535"/>
                  <a:pt x="368" y="8948"/>
                  <a:pt x="913" y="10052"/>
                </a:cubicBezTo>
                <a:cubicBezTo>
                  <a:pt x="1339" y="10846"/>
                  <a:pt x="1899" y="11641"/>
                  <a:pt x="2693" y="12083"/>
                </a:cubicBezTo>
                <a:cubicBezTo>
                  <a:pt x="3488" y="12509"/>
                  <a:pt x="4592" y="12509"/>
                  <a:pt x="5269" y="11950"/>
                </a:cubicBezTo>
                <a:cubicBezTo>
                  <a:pt x="5519" y="11774"/>
                  <a:pt x="5637" y="11523"/>
                  <a:pt x="5887" y="11406"/>
                </a:cubicBezTo>
                <a:cubicBezTo>
                  <a:pt x="6431" y="11155"/>
                  <a:pt x="7108" y="11406"/>
                  <a:pt x="7667" y="11214"/>
                </a:cubicBezTo>
                <a:cubicBezTo>
                  <a:pt x="8580" y="10846"/>
                  <a:pt x="8521" y="9375"/>
                  <a:pt x="9257" y="8639"/>
                </a:cubicBezTo>
                <a:close/>
              </a:path>
            </a:pathLst>
          </a:custGeom>
          <a:noFill/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5"/>
          <p:cNvSpPr/>
          <p:nvPr/>
        </p:nvSpPr>
        <p:spPr>
          <a:xfrm>
            <a:off x="6858701" y="-524179"/>
            <a:ext cx="262466" cy="228900"/>
          </a:xfrm>
          <a:custGeom>
            <a:avLst/>
            <a:gdLst/>
            <a:ahLst/>
            <a:cxnLst/>
            <a:rect l="l" t="t" r="r" b="b"/>
            <a:pathLst>
              <a:path w="10126" h="8831" fill="none" extrusionOk="0">
                <a:moveTo>
                  <a:pt x="10125" y="1"/>
                </a:moveTo>
                <a:cubicBezTo>
                  <a:pt x="8772" y="1840"/>
                  <a:pt x="7418" y="3680"/>
                  <a:pt x="5769" y="5269"/>
                </a:cubicBezTo>
                <a:cubicBezTo>
                  <a:pt x="4106" y="6873"/>
                  <a:pt x="2149" y="8212"/>
                  <a:pt x="1" y="8831"/>
                </a:cubicBezTo>
              </a:path>
            </a:pathLst>
          </a:custGeom>
          <a:noFill/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1" name="Google Shape;561;p5"/>
          <p:cNvGrpSpPr/>
          <p:nvPr/>
        </p:nvGrpSpPr>
        <p:grpSpPr>
          <a:xfrm rot="10517799">
            <a:off x="789915" y="-176970"/>
            <a:ext cx="333774" cy="455901"/>
            <a:chOff x="2628124" y="3163688"/>
            <a:chExt cx="414672" cy="566400"/>
          </a:xfrm>
        </p:grpSpPr>
        <p:sp>
          <p:nvSpPr>
            <p:cNvPr id="562" name="Google Shape;562;p5"/>
            <p:cNvSpPr/>
            <p:nvPr/>
          </p:nvSpPr>
          <p:spPr>
            <a:xfrm>
              <a:off x="2628124" y="3258970"/>
              <a:ext cx="414672" cy="471118"/>
            </a:xfrm>
            <a:custGeom>
              <a:avLst/>
              <a:gdLst/>
              <a:ahLst/>
              <a:cxnLst/>
              <a:rect l="l" t="t" r="r" b="b"/>
              <a:pathLst>
                <a:path w="12878" h="14631" extrusionOk="0">
                  <a:moveTo>
                    <a:pt x="8754" y="1"/>
                  </a:moveTo>
                  <a:cubicBezTo>
                    <a:pt x="7385" y="1"/>
                    <a:pt x="5934" y="502"/>
                    <a:pt x="4592" y="1002"/>
                  </a:cubicBezTo>
                  <a:cubicBezTo>
                    <a:pt x="3194" y="1547"/>
                    <a:pt x="1590" y="2165"/>
                    <a:pt x="854" y="3578"/>
                  </a:cubicBezTo>
                  <a:cubicBezTo>
                    <a:pt x="619" y="4122"/>
                    <a:pt x="427" y="4740"/>
                    <a:pt x="369" y="5358"/>
                  </a:cubicBezTo>
                  <a:cubicBezTo>
                    <a:pt x="1" y="9273"/>
                    <a:pt x="2694" y="13320"/>
                    <a:pt x="6505" y="14424"/>
                  </a:cubicBezTo>
                  <a:cubicBezTo>
                    <a:pt x="6951" y="14532"/>
                    <a:pt x="7357" y="14630"/>
                    <a:pt x="7796" y="14630"/>
                  </a:cubicBezTo>
                  <a:cubicBezTo>
                    <a:pt x="7894" y="14630"/>
                    <a:pt x="7993" y="14626"/>
                    <a:pt x="8095" y="14615"/>
                  </a:cubicBezTo>
                  <a:cubicBezTo>
                    <a:pt x="9934" y="14482"/>
                    <a:pt x="11156" y="12716"/>
                    <a:pt x="11833" y="11054"/>
                  </a:cubicBezTo>
                  <a:cubicBezTo>
                    <a:pt x="12510" y="9155"/>
                    <a:pt x="12878" y="7124"/>
                    <a:pt x="12878" y="5049"/>
                  </a:cubicBezTo>
                  <a:cubicBezTo>
                    <a:pt x="12878" y="4004"/>
                    <a:pt x="12760" y="2901"/>
                    <a:pt x="12259" y="1973"/>
                  </a:cubicBezTo>
                  <a:cubicBezTo>
                    <a:pt x="11892" y="1311"/>
                    <a:pt x="11288" y="752"/>
                    <a:pt x="10611" y="384"/>
                  </a:cubicBezTo>
                  <a:cubicBezTo>
                    <a:pt x="10023" y="111"/>
                    <a:pt x="9398" y="1"/>
                    <a:pt x="8754" y="1"/>
                  </a:cubicBezTo>
                  <a:close/>
                </a:path>
              </a:pathLst>
            </a:custGeom>
            <a:solidFill>
              <a:srgbClr val="F7D79F"/>
            </a:solidFill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5"/>
            <p:cNvSpPr/>
            <p:nvPr/>
          </p:nvSpPr>
          <p:spPr>
            <a:xfrm>
              <a:off x="2679323" y="3202136"/>
              <a:ext cx="270609" cy="173944"/>
            </a:xfrm>
            <a:custGeom>
              <a:avLst/>
              <a:gdLst/>
              <a:ahLst/>
              <a:cxnLst/>
              <a:rect l="l" t="t" r="r" b="b"/>
              <a:pathLst>
                <a:path w="8404" h="5402" extrusionOk="0">
                  <a:moveTo>
                    <a:pt x="6505" y="1"/>
                  </a:moveTo>
                  <a:lnTo>
                    <a:pt x="6505" y="1"/>
                  </a:lnTo>
                  <a:cubicBezTo>
                    <a:pt x="5029" y="1376"/>
                    <a:pt x="3023" y="2156"/>
                    <a:pt x="1006" y="2156"/>
                  </a:cubicBezTo>
                  <a:cubicBezTo>
                    <a:pt x="670" y="2156"/>
                    <a:pt x="334" y="2134"/>
                    <a:pt x="0" y="2090"/>
                  </a:cubicBezTo>
                  <a:lnTo>
                    <a:pt x="0" y="2090"/>
                  </a:lnTo>
                  <a:cubicBezTo>
                    <a:pt x="559" y="2708"/>
                    <a:pt x="1413" y="3003"/>
                    <a:pt x="2266" y="3076"/>
                  </a:cubicBezTo>
                  <a:cubicBezTo>
                    <a:pt x="2031" y="3738"/>
                    <a:pt x="1604" y="4298"/>
                    <a:pt x="986" y="4783"/>
                  </a:cubicBezTo>
                  <a:cubicBezTo>
                    <a:pt x="1038" y="4786"/>
                    <a:pt x="1090" y="4787"/>
                    <a:pt x="1142" y="4787"/>
                  </a:cubicBezTo>
                  <a:cubicBezTo>
                    <a:pt x="2251" y="4787"/>
                    <a:pt x="3334" y="4192"/>
                    <a:pt x="3812" y="3194"/>
                  </a:cubicBezTo>
                  <a:lnTo>
                    <a:pt x="3812" y="3194"/>
                  </a:lnTo>
                  <a:cubicBezTo>
                    <a:pt x="3870" y="3930"/>
                    <a:pt x="3812" y="4666"/>
                    <a:pt x="3679" y="5401"/>
                  </a:cubicBezTo>
                  <a:cubicBezTo>
                    <a:pt x="4547" y="4783"/>
                    <a:pt x="5151" y="3738"/>
                    <a:pt x="5210" y="2635"/>
                  </a:cubicBezTo>
                  <a:cubicBezTo>
                    <a:pt x="5887" y="3312"/>
                    <a:pt x="6681" y="3812"/>
                    <a:pt x="7550" y="4048"/>
                  </a:cubicBezTo>
                  <a:cubicBezTo>
                    <a:pt x="7299" y="3312"/>
                    <a:pt x="6873" y="2635"/>
                    <a:pt x="6313" y="2090"/>
                  </a:cubicBezTo>
                  <a:lnTo>
                    <a:pt x="6313" y="2090"/>
                  </a:lnTo>
                  <a:cubicBezTo>
                    <a:pt x="6367" y="2094"/>
                    <a:pt x="6420" y="2096"/>
                    <a:pt x="6472" y="2096"/>
                  </a:cubicBezTo>
                  <a:cubicBezTo>
                    <a:pt x="7278" y="2096"/>
                    <a:pt x="8003" y="1677"/>
                    <a:pt x="8403" y="987"/>
                  </a:cubicBezTo>
                  <a:lnTo>
                    <a:pt x="8403" y="987"/>
                  </a:lnTo>
                  <a:cubicBezTo>
                    <a:pt x="7786" y="1295"/>
                    <a:pt x="7086" y="1428"/>
                    <a:pt x="6407" y="1428"/>
                  </a:cubicBezTo>
                  <a:cubicBezTo>
                    <a:pt x="6277" y="1428"/>
                    <a:pt x="6147" y="1423"/>
                    <a:pt x="6019" y="1413"/>
                  </a:cubicBezTo>
                  <a:cubicBezTo>
                    <a:pt x="6313" y="987"/>
                    <a:pt x="6505" y="501"/>
                    <a:pt x="6505" y="1"/>
                  </a:cubicBezTo>
                  <a:close/>
                </a:path>
              </a:pathLst>
            </a:custGeom>
            <a:solidFill>
              <a:srgbClr val="F7D79F"/>
            </a:solidFill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5"/>
            <p:cNvSpPr/>
            <p:nvPr/>
          </p:nvSpPr>
          <p:spPr>
            <a:xfrm>
              <a:off x="2734740" y="3163688"/>
              <a:ext cx="79180" cy="113827"/>
            </a:xfrm>
            <a:custGeom>
              <a:avLst/>
              <a:gdLst/>
              <a:ahLst/>
              <a:cxnLst/>
              <a:rect l="l" t="t" r="r" b="b"/>
              <a:pathLst>
                <a:path w="2459" h="3535" extrusionOk="0">
                  <a:moveTo>
                    <a:pt x="687" y="1"/>
                  </a:moveTo>
                  <a:cubicBezTo>
                    <a:pt x="439" y="1"/>
                    <a:pt x="205" y="195"/>
                    <a:pt x="1" y="400"/>
                  </a:cubicBezTo>
                  <a:cubicBezTo>
                    <a:pt x="545" y="959"/>
                    <a:pt x="1046" y="1562"/>
                    <a:pt x="1355" y="2239"/>
                  </a:cubicBezTo>
                  <a:cubicBezTo>
                    <a:pt x="1531" y="2666"/>
                    <a:pt x="1723" y="3093"/>
                    <a:pt x="1782" y="3534"/>
                  </a:cubicBezTo>
                  <a:cubicBezTo>
                    <a:pt x="2017" y="3461"/>
                    <a:pt x="2208" y="3461"/>
                    <a:pt x="2458" y="3402"/>
                  </a:cubicBezTo>
                  <a:cubicBezTo>
                    <a:pt x="2149" y="2431"/>
                    <a:pt x="1782" y="1504"/>
                    <a:pt x="1355" y="591"/>
                  </a:cubicBezTo>
                  <a:cubicBezTo>
                    <a:pt x="1222" y="341"/>
                    <a:pt x="1105" y="91"/>
                    <a:pt x="854" y="32"/>
                  </a:cubicBezTo>
                  <a:cubicBezTo>
                    <a:pt x="798" y="10"/>
                    <a:pt x="742" y="1"/>
                    <a:pt x="687" y="1"/>
                  </a:cubicBezTo>
                  <a:close/>
                </a:path>
              </a:pathLst>
            </a:custGeom>
            <a:solidFill>
              <a:srgbClr val="F7D79F"/>
            </a:solidFill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5"/>
            <p:cNvSpPr/>
            <p:nvPr/>
          </p:nvSpPr>
          <p:spPr>
            <a:xfrm>
              <a:off x="2724790" y="3468918"/>
              <a:ext cx="18064" cy="33681"/>
            </a:xfrm>
            <a:custGeom>
              <a:avLst/>
              <a:gdLst/>
              <a:ahLst/>
              <a:cxnLst/>
              <a:rect l="l" t="t" r="r" b="b"/>
              <a:pathLst>
                <a:path w="561" h="1046" extrusionOk="0">
                  <a:moveTo>
                    <a:pt x="119" y="1"/>
                  </a:moveTo>
                  <a:cubicBezTo>
                    <a:pt x="60" y="177"/>
                    <a:pt x="1" y="369"/>
                    <a:pt x="1" y="604"/>
                  </a:cubicBezTo>
                  <a:cubicBezTo>
                    <a:pt x="1" y="678"/>
                    <a:pt x="60" y="796"/>
                    <a:pt x="60" y="854"/>
                  </a:cubicBezTo>
                  <a:cubicBezTo>
                    <a:pt x="119" y="972"/>
                    <a:pt x="192" y="1046"/>
                    <a:pt x="251" y="1046"/>
                  </a:cubicBezTo>
                  <a:cubicBezTo>
                    <a:pt x="369" y="1046"/>
                    <a:pt x="486" y="913"/>
                    <a:pt x="486" y="796"/>
                  </a:cubicBezTo>
                  <a:cubicBezTo>
                    <a:pt x="560" y="737"/>
                    <a:pt x="486" y="604"/>
                    <a:pt x="428" y="486"/>
                  </a:cubicBezTo>
                  <a:cubicBezTo>
                    <a:pt x="369" y="310"/>
                    <a:pt x="251" y="119"/>
                    <a:pt x="119" y="1"/>
                  </a:cubicBezTo>
                  <a:close/>
                </a:path>
              </a:pathLst>
            </a:custGeom>
            <a:solidFill>
              <a:srgbClr val="F7D79F"/>
            </a:solidFill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5"/>
            <p:cNvSpPr/>
            <p:nvPr/>
          </p:nvSpPr>
          <p:spPr>
            <a:xfrm>
              <a:off x="2782139" y="3484568"/>
              <a:ext cx="15681" cy="33681"/>
            </a:xfrm>
            <a:custGeom>
              <a:avLst/>
              <a:gdLst/>
              <a:ahLst/>
              <a:cxnLst/>
              <a:rect l="l" t="t" r="r" b="b"/>
              <a:pathLst>
                <a:path w="487" h="1046" extrusionOk="0">
                  <a:moveTo>
                    <a:pt x="59" y="0"/>
                  </a:moveTo>
                  <a:cubicBezTo>
                    <a:pt x="0" y="192"/>
                    <a:pt x="0" y="427"/>
                    <a:pt x="0" y="619"/>
                  </a:cubicBezTo>
                  <a:cubicBezTo>
                    <a:pt x="0" y="677"/>
                    <a:pt x="0" y="795"/>
                    <a:pt x="59" y="854"/>
                  </a:cubicBezTo>
                  <a:cubicBezTo>
                    <a:pt x="59" y="928"/>
                    <a:pt x="118" y="928"/>
                    <a:pt x="177" y="986"/>
                  </a:cubicBezTo>
                  <a:cubicBezTo>
                    <a:pt x="251" y="986"/>
                    <a:pt x="251" y="1045"/>
                    <a:pt x="310" y="1045"/>
                  </a:cubicBezTo>
                  <a:cubicBezTo>
                    <a:pt x="368" y="1045"/>
                    <a:pt x="427" y="986"/>
                    <a:pt x="486" y="928"/>
                  </a:cubicBezTo>
                  <a:lnTo>
                    <a:pt x="486" y="619"/>
                  </a:lnTo>
                  <a:lnTo>
                    <a:pt x="368" y="486"/>
                  </a:lnTo>
                  <a:cubicBezTo>
                    <a:pt x="310" y="310"/>
                    <a:pt x="177" y="118"/>
                    <a:pt x="59" y="0"/>
                  </a:cubicBezTo>
                  <a:close/>
                </a:path>
              </a:pathLst>
            </a:custGeom>
            <a:solidFill>
              <a:srgbClr val="F7D79F"/>
            </a:solidFill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5"/>
            <p:cNvSpPr/>
            <p:nvPr/>
          </p:nvSpPr>
          <p:spPr>
            <a:xfrm>
              <a:off x="2847056" y="3510168"/>
              <a:ext cx="16164" cy="30397"/>
            </a:xfrm>
            <a:custGeom>
              <a:avLst/>
              <a:gdLst/>
              <a:ahLst/>
              <a:cxnLst/>
              <a:rect l="l" t="t" r="r" b="b"/>
              <a:pathLst>
                <a:path w="502" h="944" extrusionOk="0">
                  <a:moveTo>
                    <a:pt x="1" y="0"/>
                  </a:moveTo>
                  <a:cubicBezTo>
                    <a:pt x="1" y="250"/>
                    <a:pt x="74" y="559"/>
                    <a:pt x="192" y="795"/>
                  </a:cubicBezTo>
                  <a:cubicBezTo>
                    <a:pt x="192" y="855"/>
                    <a:pt x="269" y="943"/>
                    <a:pt x="330" y="943"/>
                  </a:cubicBezTo>
                  <a:cubicBezTo>
                    <a:pt x="344" y="943"/>
                    <a:pt x="357" y="938"/>
                    <a:pt x="369" y="927"/>
                  </a:cubicBezTo>
                  <a:cubicBezTo>
                    <a:pt x="442" y="927"/>
                    <a:pt x="501" y="868"/>
                    <a:pt x="501" y="795"/>
                  </a:cubicBezTo>
                  <a:lnTo>
                    <a:pt x="501" y="618"/>
                  </a:lnTo>
                  <a:cubicBezTo>
                    <a:pt x="369" y="368"/>
                    <a:pt x="251" y="133"/>
                    <a:pt x="1" y="0"/>
                  </a:cubicBezTo>
                  <a:close/>
                </a:path>
              </a:pathLst>
            </a:custGeom>
            <a:solidFill>
              <a:srgbClr val="F7D79F"/>
            </a:solidFill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5"/>
            <p:cNvSpPr/>
            <p:nvPr/>
          </p:nvSpPr>
          <p:spPr>
            <a:xfrm>
              <a:off x="2868856" y="3455201"/>
              <a:ext cx="16132" cy="28239"/>
            </a:xfrm>
            <a:custGeom>
              <a:avLst/>
              <a:gdLst/>
              <a:ahLst/>
              <a:cxnLst/>
              <a:rect l="l" t="t" r="r" b="b"/>
              <a:pathLst>
                <a:path w="501" h="877" extrusionOk="0">
                  <a:moveTo>
                    <a:pt x="1" y="0"/>
                  </a:moveTo>
                  <a:lnTo>
                    <a:pt x="1" y="427"/>
                  </a:lnTo>
                  <a:cubicBezTo>
                    <a:pt x="1" y="545"/>
                    <a:pt x="1" y="736"/>
                    <a:pt x="133" y="854"/>
                  </a:cubicBezTo>
                  <a:cubicBezTo>
                    <a:pt x="165" y="869"/>
                    <a:pt x="200" y="877"/>
                    <a:pt x="237" y="877"/>
                  </a:cubicBezTo>
                  <a:cubicBezTo>
                    <a:pt x="338" y="877"/>
                    <a:pt x="447" y="822"/>
                    <a:pt x="501" y="736"/>
                  </a:cubicBezTo>
                  <a:cubicBezTo>
                    <a:pt x="501" y="603"/>
                    <a:pt x="427" y="486"/>
                    <a:pt x="369" y="368"/>
                  </a:cubicBezTo>
                  <a:cubicBezTo>
                    <a:pt x="251" y="236"/>
                    <a:pt x="133" y="118"/>
                    <a:pt x="1" y="0"/>
                  </a:cubicBezTo>
                  <a:close/>
                </a:path>
              </a:pathLst>
            </a:custGeom>
            <a:solidFill>
              <a:srgbClr val="F7D79F"/>
            </a:solidFill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5"/>
            <p:cNvSpPr/>
            <p:nvPr/>
          </p:nvSpPr>
          <p:spPr>
            <a:xfrm>
              <a:off x="2920506" y="3480768"/>
              <a:ext cx="19481" cy="28948"/>
            </a:xfrm>
            <a:custGeom>
              <a:avLst/>
              <a:gdLst/>
              <a:ahLst/>
              <a:cxnLst/>
              <a:rect l="l" t="t" r="r" b="b"/>
              <a:pathLst>
                <a:path w="605" h="899" extrusionOk="0">
                  <a:moveTo>
                    <a:pt x="60" y="1"/>
                  </a:moveTo>
                  <a:cubicBezTo>
                    <a:pt x="60" y="177"/>
                    <a:pt x="1" y="369"/>
                    <a:pt x="60" y="486"/>
                  </a:cubicBezTo>
                  <a:cubicBezTo>
                    <a:pt x="60" y="678"/>
                    <a:pt x="177" y="795"/>
                    <a:pt x="295" y="854"/>
                  </a:cubicBezTo>
                  <a:cubicBezTo>
                    <a:pt x="332" y="884"/>
                    <a:pt x="380" y="898"/>
                    <a:pt x="426" y="898"/>
                  </a:cubicBezTo>
                  <a:cubicBezTo>
                    <a:pt x="472" y="898"/>
                    <a:pt x="516" y="884"/>
                    <a:pt x="545" y="854"/>
                  </a:cubicBezTo>
                  <a:cubicBezTo>
                    <a:pt x="545" y="854"/>
                    <a:pt x="604" y="795"/>
                    <a:pt x="604" y="737"/>
                  </a:cubicBezTo>
                  <a:cubicBezTo>
                    <a:pt x="604" y="545"/>
                    <a:pt x="486" y="369"/>
                    <a:pt x="369" y="236"/>
                  </a:cubicBezTo>
                  <a:cubicBezTo>
                    <a:pt x="295" y="177"/>
                    <a:pt x="177" y="60"/>
                    <a:pt x="118" y="1"/>
                  </a:cubicBezTo>
                  <a:close/>
                </a:path>
              </a:pathLst>
            </a:custGeom>
            <a:solidFill>
              <a:srgbClr val="F7D79F"/>
            </a:solidFill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5"/>
            <p:cNvSpPr/>
            <p:nvPr/>
          </p:nvSpPr>
          <p:spPr>
            <a:xfrm>
              <a:off x="2916255" y="3545685"/>
              <a:ext cx="18032" cy="28014"/>
            </a:xfrm>
            <a:custGeom>
              <a:avLst/>
              <a:gdLst/>
              <a:ahLst/>
              <a:cxnLst/>
              <a:rect l="l" t="t" r="r" b="b"/>
              <a:pathLst>
                <a:path w="560" h="870" extrusionOk="0">
                  <a:moveTo>
                    <a:pt x="59" y="1"/>
                  </a:moveTo>
                  <a:cubicBezTo>
                    <a:pt x="0" y="192"/>
                    <a:pt x="0" y="310"/>
                    <a:pt x="0" y="501"/>
                  </a:cubicBezTo>
                  <a:cubicBezTo>
                    <a:pt x="0" y="678"/>
                    <a:pt x="133" y="796"/>
                    <a:pt x="250" y="869"/>
                  </a:cubicBezTo>
                  <a:lnTo>
                    <a:pt x="368" y="869"/>
                  </a:lnTo>
                  <a:cubicBezTo>
                    <a:pt x="427" y="869"/>
                    <a:pt x="427" y="869"/>
                    <a:pt x="501" y="796"/>
                  </a:cubicBezTo>
                  <a:lnTo>
                    <a:pt x="501" y="737"/>
                  </a:lnTo>
                  <a:cubicBezTo>
                    <a:pt x="559" y="619"/>
                    <a:pt x="427" y="501"/>
                    <a:pt x="368" y="369"/>
                  </a:cubicBezTo>
                  <a:cubicBezTo>
                    <a:pt x="309" y="251"/>
                    <a:pt x="192" y="133"/>
                    <a:pt x="59" y="1"/>
                  </a:cubicBezTo>
                  <a:close/>
                </a:path>
              </a:pathLst>
            </a:custGeom>
            <a:solidFill>
              <a:srgbClr val="F7D79F"/>
            </a:solidFill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5"/>
            <p:cNvSpPr/>
            <p:nvPr/>
          </p:nvSpPr>
          <p:spPr>
            <a:xfrm>
              <a:off x="2833306" y="3575567"/>
              <a:ext cx="18064" cy="26855"/>
            </a:xfrm>
            <a:custGeom>
              <a:avLst/>
              <a:gdLst/>
              <a:ahLst/>
              <a:cxnLst/>
              <a:rect l="l" t="t" r="r" b="b"/>
              <a:pathLst>
                <a:path w="561" h="834" extrusionOk="0">
                  <a:moveTo>
                    <a:pt x="1" y="0"/>
                  </a:moveTo>
                  <a:cubicBezTo>
                    <a:pt x="60" y="118"/>
                    <a:pt x="1" y="236"/>
                    <a:pt x="1" y="427"/>
                  </a:cubicBezTo>
                  <a:cubicBezTo>
                    <a:pt x="1" y="545"/>
                    <a:pt x="60" y="677"/>
                    <a:pt x="192" y="795"/>
                  </a:cubicBezTo>
                  <a:cubicBezTo>
                    <a:pt x="217" y="819"/>
                    <a:pt x="261" y="833"/>
                    <a:pt x="310" y="833"/>
                  </a:cubicBezTo>
                  <a:cubicBezTo>
                    <a:pt x="380" y="833"/>
                    <a:pt x="458" y="805"/>
                    <a:pt x="501" y="736"/>
                  </a:cubicBezTo>
                  <a:cubicBezTo>
                    <a:pt x="560" y="677"/>
                    <a:pt x="501" y="545"/>
                    <a:pt x="501" y="486"/>
                  </a:cubicBezTo>
                  <a:cubicBezTo>
                    <a:pt x="428" y="309"/>
                    <a:pt x="310" y="177"/>
                    <a:pt x="192" y="59"/>
                  </a:cubicBezTo>
                  <a:cubicBezTo>
                    <a:pt x="133" y="59"/>
                    <a:pt x="60" y="0"/>
                    <a:pt x="1" y="0"/>
                  </a:cubicBezTo>
                  <a:close/>
                </a:path>
              </a:pathLst>
            </a:custGeom>
            <a:solidFill>
              <a:srgbClr val="F7D79F"/>
            </a:solidFill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5"/>
            <p:cNvSpPr/>
            <p:nvPr/>
          </p:nvSpPr>
          <p:spPr>
            <a:xfrm>
              <a:off x="2946105" y="3425319"/>
              <a:ext cx="13782" cy="29914"/>
            </a:xfrm>
            <a:custGeom>
              <a:avLst/>
              <a:gdLst/>
              <a:ahLst/>
              <a:cxnLst/>
              <a:rect l="l" t="t" r="r" b="b"/>
              <a:pathLst>
                <a:path w="428" h="929" extrusionOk="0">
                  <a:moveTo>
                    <a:pt x="0" y="1"/>
                  </a:moveTo>
                  <a:lnTo>
                    <a:pt x="0" y="369"/>
                  </a:lnTo>
                  <a:cubicBezTo>
                    <a:pt x="0" y="560"/>
                    <a:pt x="0" y="678"/>
                    <a:pt x="59" y="796"/>
                  </a:cubicBezTo>
                  <a:cubicBezTo>
                    <a:pt x="118" y="854"/>
                    <a:pt x="177" y="928"/>
                    <a:pt x="309" y="928"/>
                  </a:cubicBezTo>
                  <a:cubicBezTo>
                    <a:pt x="368" y="854"/>
                    <a:pt x="427" y="796"/>
                    <a:pt x="427" y="678"/>
                  </a:cubicBezTo>
                  <a:cubicBezTo>
                    <a:pt x="427" y="619"/>
                    <a:pt x="368" y="487"/>
                    <a:pt x="309" y="428"/>
                  </a:cubicBezTo>
                  <a:cubicBezTo>
                    <a:pt x="236" y="310"/>
                    <a:pt x="118" y="119"/>
                    <a:pt x="0" y="1"/>
                  </a:cubicBezTo>
                  <a:close/>
                </a:path>
              </a:pathLst>
            </a:custGeom>
            <a:solidFill>
              <a:srgbClr val="F7D79F"/>
            </a:solidFill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5"/>
            <p:cNvSpPr/>
            <p:nvPr/>
          </p:nvSpPr>
          <p:spPr>
            <a:xfrm>
              <a:off x="2716740" y="3541917"/>
              <a:ext cx="19932" cy="29399"/>
            </a:xfrm>
            <a:custGeom>
              <a:avLst/>
              <a:gdLst/>
              <a:ahLst/>
              <a:cxnLst/>
              <a:rect l="l" t="t" r="r" b="b"/>
              <a:pathLst>
                <a:path w="619" h="913" extrusionOk="0">
                  <a:moveTo>
                    <a:pt x="74" y="0"/>
                  </a:moveTo>
                  <a:cubicBezTo>
                    <a:pt x="1" y="118"/>
                    <a:pt x="1" y="250"/>
                    <a:pt x="1" y="368"/>
                  </a:cubicBezTo>
                  <a:cubicBezTo>
                    <a:pt x="1" y="545"/>
                    <a:pt x="74" y="795"/>
                    <a:pt x="251" y="854"/>
                  </a:cubicBezTo>
                  <a:cubicBezTo>
                    <a:pt x="310" y="913"/>
                    <a:pt x="310" y="913"/>
                    <a:pt x="369" y="913"/>
                  </a:cubicBezTo>
                  <a:lnTo>
                    <a:pt x="501" y="913"/>
                  </a:lnTo>
                  <a:cubicBezTo>
                    <a:pt x="501" y="854"/>
                    <a:pt x="501" y="854"/>
                    <a:pt x="560" y="795"/>
                  </a:cubicBezTo>
                  <a:cubicBezTo>
                    <a:pt x="619" y="677"/>
                    <a:pt x="501" y="545"/>
                    <a:pt x="369" y="427"/>
                  </a:cubicBezTo>
                  <a:cubicBezTo>
                    <a:pt x="251" y="309"/>
                    <a:pt x="192" y="177"/>
                    <a:pt x="74" y="0"/>
                  </a:cubicBezTo>
                  <a:close/>
                </a:path>
              </a:pathLst>
            </a:custGeom>
            <a:solidFill>
              <a:srgbClr val="F7D79F"/>
            </a:solidFill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5"/>
            <p:cNvSpPr/>
            <p:nvPr/>
          </p:nvSpPr>
          <p:spPr>
            <a:xfrm>
              <a:off x="2774089" y="3587385"/>
              <a:ext cx="19932" cy="29431"/>
            </a:xfrm>
            <a:custGeom>
              <a:avLst/>
              <a:gdLst/>
              <a:ahLst/>
              <a:cxnLst/>
              <a:rect l="l" t="t" r="r" b="b"/>
              <a:pathLst>
                <a:path w="619" h="914" extrusionOk="0">
                  <a:moveTo>
                    <a:pt x="59" y="1"/>
                  </a:moveTo>
                  <a:cubicBezTo>
                    <a:pt x="0" y="178"/>
                    <a:pt x="0" y="369"/>
                    <a:pt x="59" y="545"/>
                  </a:cubicBezTo>
                  <a:cubicBezTo>
                    <a:pt x="133" y="737"/>
                    <a:pt x="250" y="913"/>
                    <a:pt x="427" y="913"/>
                  </a:cubicBezTo>
                  <a:lnTo>
                    <a:pt x="560" y="913"/>
                  </a:lnTo>
                  <a:cubicBezTo>
                    <a:pt x="618" y="796"/>
                    <a:pt x="560" y="678"/>
                    <a:pt x="560" y="545"/>
                  </a:cubicBezTo>
                  <a:cubicBezTo>
                    <a:pt x="501" y="487"/>
                    <a:pt x="427" y="369"/>
                    <a:pt x="368" y="310"/>
                  </a:cubicBezTo>
                  <a:cubicBezTo>
                    <a:pt x="309" y="178"/>
                    <a:pt x="192" y="60"/>
                    <a:pt x="59" y="1"/>
                  </a:cubicBezTo>
                  <a:close/>
                </a:path>
              </a:pathLst>
            </a:custGeom>
            <a:solidFill>
              <a:srgbClr val="F7D79F"/>
            </a:solidFill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5"/>
            <p:cNvSpPr/>
            <p:nvPr/>
          </p:nvSpPr>
          <p:spPr>
            <a:xfrm>
              <a:off x="2884956" y="3604934"/>
              <a:ext cx="17581" cy="27982"/>
            </a:xfrm>
            <a:custGeom>
              <a:avLst/>
              <a:gdLst/>
              <a:ahLst/>
              <a:cxnLst/>
              <a:rect l="l" t="t" r="r" b="b"/>
              <a:pathLst>
                <a:path w="546" h="869" extrusionOk="0">
                  <a:moveTo>
                    <a:pt x="1" y="0"/>
                  </a:moveTo>
                  <a:lnTo>
                    <a:pt x="1" y="501"/>
                  </a:lnTo>
                  <a:cubicBezTo>
                    <a:pt x="60" y="677"/>
                    <a:pt x="178" y="869"/>
                    <a:pt x="369" y="869"/>
                  </a:cubicBezTo>
                  <a:lnTo>
                    <a:pt x="428" y="869"/>
                  </a:lnTo>
                  <a:lnTo>
                    <a:pt x="487" y="795"/>
                  </a:lnTo>
                  <a:cubicBezTo>
                    <a:pt x="545" y="619"/>
                    <a:pt x="428" y="427"/>
                    <a:pt x="369" y="310"/>
                  </a:cubicBezTo>
                  <a:cubicBezTo>
                    <a:pt x="236" y="192"/>
                    <a:pt x="119" y="59"/>
                    <a:pt x="1" y="0"/>
                  </a:cubicBezTo>
                  <a:close/>
                </a:path>
              </a:pathLst>
            </a:custGeom>
            <a:solidFill>
              <a:srgbClr val="F7D79F"/>
            </a:solidFill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5"/>
            <p:cNvSpPr/>
            <p:nvPr/>
          </p:nvSpPr>
          <p:spPr>
            <a:xfrm>
              <a:off x="2855106" y="3662284"/>
              <a:ext cx="18064" cy="25599"/>
            </a:xfrm>
            <a:custGeom>
              <a:avLst/>
              <a:gdLst/>
              <a:ahLst/>
              <a:cxnLst/>
              <a:rect l="l" t="t" r="r" b="b"/>
              <a:pathLst>
                <a:path w="561" h="795" extrusionOk="0">
                  <a:moveTo>
                    <a:pt x="60" y="0"/>
                  </a:moveTo>
                  <a:cubicBezTo>
                    <a:pt x="1" y="191"/>
                    <a:pt x="1" y="309"/>
                    <a:pt x="60" y="486"/>
                  </a:cubicBezTo>
                  <a:cubicBezTo>
                    <a:pt x="119" y="677"/>
                    <a:pt x="251" y="795"/>
                    <a:pt x="369" y="795"/>
                  </a:cubicBezTo>
                  <a:lnTo>
                    <a:pt x="486" y="795"/>
                  </a:lnTo>
                  <a:lnTo>
                    <a:pt x="486" y="736"/>
                  </a:lnTo>
                  <a:cubicBezTo>
                    <a:pt x="560" y="618"/>
                    <a:pt x="486" y="486"/>
                    <a:pt x="428" y="368"/>
                  </a:cubicBezTo>
                  <a:cubicBezTo>
                    <a:pt x="369" y="309"/>
                    <a:pt x="251" y="191"/>
                    <a:pt x="192" y="59"/>
                  </a:cubicBezTo>
                  <a:cubicBezTo>
                    <a:pt x="119" y="59"/>
                    <a:pt x="60" y="0"/>
                    <a:pt x="60" y="0"/>
                  </a:cubicBezTo>
                  <a:close/>
                </a:path>
              </a:pathLst>
            </a:custGeom>
            <a:solidFill>
              <a:srgbClr val="F7D79F"/>
            </a:solidFill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5"/>
            <p:cNvSpPr/>
            <p:nvPr/>
          </p:nvSpPr>
          <p:spPr>
            <a:xfrm>
              <a:off x="2985422" y="3526268"/>
              <a:ext cx="13782" cy="26565"/>
            </a:xfrm>
            <a:custGeom>
              <a:avLst/>
              <a:gdLst/>
              <a:ahLst/>
              <a:cxnLst/>
              <a:rect l="l" t="t" r="r" b="b"/>
              <a:pathLst>
                <a:path w="428" h="825" extrusionOk="0">
                  <a:moveTo>
                    <a:pt x="60" y="1"/>
                  </a:moveTo>
                  <a:cubicBezTo>
                    <a:pt x="60" y="118"/>
                    <a:pt x="1" y="236"/>
                    <a:pt x="1" y="368"/>
                  </a:cubicBezTo>
                  <a:cubicBezTo>
                    <a:pt x="1" y="486"/>
                    <a:pt x="1" y="663"/>
                    <a:pt x="60" y="736"/>
                  </a:cubicBezTo>
                  <a:cubicBezTo>
                    <a:pt x="89" y="795"/>
                    <a:pt x="152" y="825"/>
                    <a:pt x="214" y="825"/>
                  </a:cubicBezTo>
                  <a:cubicBezTo>
                    <a:pt x="277" y="825"/>
                    <a:pt x="339" y="795"/>
                    <a:pt x="369" y="736"/>
                  </a:cubicBezTo>
                  <a:cubicBezTo>
                    <a:pt x="428" y="736"/>
                    <a:pt x="428" y="663"/>
                    <a:pt x="428" y="604"/>
                  </a:cubicBezTo>
                  <a:cubicBezTo>
                    <a:pt x="369" y="486"/>
                    <a:pt x="369" y="427"/>
                    <a:pt x="310" y="368"/>
                  </a:cubicBezTo>
                  <a:cubicBezTo>
                    <a:pt x="251" y="236"/>
                    <a:pt x="119" y="118"/>
                    <a:pt x="60" y="1"/>
                  </a:cubicBezTo>
                  <a:close/>
                </a:path>
              </a:pathLst>
            </a:custGeom>
            <a:solidFill>
              <a:srgbClr val="F7D79F"/>
            </a:solidFill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8" name="Google Shape;578;p5"/>
          <p:cNvSpPr/>
          <p:nvPr/>
        </p:nvSpPr>
        <p:spPr>
          <a:xfrm>
            <a:off x="6976207" y="-137602"/>
            <a:ext cx="50751" cy="45904"/>
          </a:xfrm>
          <a:custGeom>
            <a:avLst/>
            <a:gdLst/>
            <a:ahLst/>
            <a:cxnLst/>
            <a:rect l="l" t="t" r="r" b="b"/>
            <a:pathLst>
              <a:path w="1958" h="1771" extrusionOk="0">
                <a:moveTo>
                  <a:pt x="950" y="1"/>
                </a:moveTo>
                <a:cubicBezTo>
                  <a:pt x="553" y="1"/>
                  <a:pt x="218" y="277"/>
                  <a:pt x="118" y="703"/>
                </a:cubicBezTo>
                <a:cubicBezTo>
                  <a:pt x="0" y="1189"/>
                  <a:pt x="368" y="1616"/>
                  <a:pt x="795" y="1748"/>
                </a:cubicBezTo>
                <a:cubicBezTo>
                  <a:pt x="857" y="1763"/>
                  <a:pt x="920" y="1771"/>
                  <a:pt x="982" y="1771"/>
                </a:cubicBezTo>
                <a:cubicBezTo>
                  <a:pt x="1402" y="1771"/>
                  <a:pt x="1788" y="1443"/>
                  <a:pt x="1840" y="1071"/>
                </a:cubicBezTo>
                <a:cubicBezTo>
                  <a:pt x="1957" y="571"/>
                  <a:pt x="1648" y="85"/>
                  <a:pt x="1163" y="27"/>
                </a:cubicBezTo>
                <a:cubicBezTo>
                  <a:pt x="1091" y="9"/>
                  <a:pt x="1020" y="1"/>
                  <a:pt x="950" y="1"/>
                </a:cubicBezTo>
                <a:close/>
              </a:path>
            </a:pathLst>
          </a:custGeom>
          <a:solidFill>
            <a:srgbClr val="F7D79F"/>
          </a:solidFill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5"/>
          <p:cNvSpPr/>
          <p:nvPr/>
        </p:nvSpPr>
        <p:spPr>
          <a:xfrm>
            <a:off x="7328677" y="-350126"/>
            <a:ext cx="50751" cy="45878"/>
          </a:xfrm>
          <a:custGeom>
            <a:avLst/>
            <a:gdLst/>
            <a:ahLst/>
            <a:cxnLst/>
            <a:rect l="l" t="t" r="r" b="b"/>
            <a:pathLst>
              <a:path w="1958" h="1770" extrusionOk="0">
                <a:moveTo>
                  <a:pt x="935" y="0"/>
                </a:moveTo>
                <a:cubicBezTo>
                  <a:pt x="531" y="0"/>
                  <a:pt x="168" y="284"/>
                  <a:pt x="118" y="693"/>
                </a:cubicBezTo>
                <a:cubicBezTo>
                  <a:pt x="1" y="1194"/>
                  <a:pt x="310" y="1679"/>
                  <a:pt x="795" y="1738"/>
                </a:cubicBezTo>
                <a:cubicBezTo>
                  <a:pt x="872" y="1759"/>
                  <a:pt x="948" y="1769"/>
                  <a:pt x="1023" y="1769"/>
                </a:cubicBezTo>
                <a:cubicBezTo>
                  <a:pt x="1427" y="1769"/>
                  <a:pt x="1791" y="1483"/>
                  <a:pt x="1840" y="1061"/>
                </a:cubicBezTo>
                <a:cubicBezTo>
                  <a:pt x="1958" y="576"/>
                  <a:pt x="1649" y="90"/>
                  <a:pt x="1163" y="31"/>
                </a:cubicBezTo>
                <a:cubicBezTo>
                  <a:pt x="1087" y="10"/>
                  <a:pt x="1010" y="0"/>
                  <a:pt x="935" y="0"/>
                </a:cubicBezTo>
                <a:close/>
              </a:path>
            </a:pathLst>
          </a:custGeom>
          <a:solidFill>
            <a:srgbClr val="F7D79F"/>
          </a:solidFill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5"/>
          <p:cNvSpPr/>
          <p:nvPr/>
        </p:nvSpPr>
        <p:spPr>
          <a:xfrm>
            <a:off x="1493986" y="168058"/>
            <a:ext cx="138102" cy="132011"/>
          </a:xfrm>
          <a:custGeom>
            <a:avLst/>
            <a:gdLst/>
            <a:ahLst/>
            <a:cxnLst/>
            <a:rect l="l" t="t" r="r" b="b"/>
            <a:pathLst>
              <a:path w="5328" h="5093" fill="none" extrusionOk="0">
                <a:moveTo>
                  <a:pt x="986" y="795"/>
                </a:moveTo>
                <a:cubicBezTo>
                  <a:pt x="368" y="1354"/>
                  <a:pt x="0" y="2208"/>
                  <a:pt x="0" y="3002"/>
                </a:cubicBezTo>
                <a:cubicBezTo>
                  <a:pt x="0" y="3252"/>
                  <a:pt x="0" y="3488"/>
                  <a:pt x="118" y="3679"/>
                </a:cubicBezTo>
                <a:cubicBezTo>
                  <a:pt x="251" y="3988"/>
                  <a:pt x="427" y="4165"/>
                  <a:pt x="677" y="4297"/>
                </a:cubicBezTo>
                <a:cubicBezTo>
                  <a:pt x="1281" y="4842"/>
                  <a:pt x="2149" y="5092"/>
                  <a:pt x="2944" y="5033"/>
                </a:cubicBezTo>
                <a:cubicBezTo>
                  <a:pt x="3194" y="5033"/>
                  <a:pt x="3429" y="5033"/>
                  <a:pt x="3680" y="4960"/>
                </a:cubicBezTo>
                <a:cubicBezTo>
                  <a:pt x="4592" y="4665"/>
                  <a:pt x="5328" y="3738"/>
                  <a:pt x="5328" y="2693"/>
                </a:cubicBezTo>
                <a:cubicBezTo>
                  <a:pt x="5328" y="1722"/>
                  <a:pt x="4724" y="795"/>
                  <a:pt x="3797" y="427"/>
                </a:cubicBezTo>
                <a:cubicBezTo>
                  <a:pt x="2885" y="0"/>
                  <a:pt x="1781" y="177"/>
                  <a:pt x="986" y="795"/>
                </a:cubicBezTo>
                <a:close/>
              </a:path>
            </a:pathLst>
          </a:custGeom>
          <a:noFill/>
          <a:ln w="6250" cap="flat" cmpd="sng">
            <a:solidFill>
              <a:srgbClr val="28481F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p5"/>
          <p:cNvSpPr/>
          <p:nvPr/>
        </p:nvSpPr>
        <p:spPr>
          <a:xfrm rot="-6590091">
            <a:off x="8460663" y="244183"/>
            <a:ext cx="226854" cy="268352"/>
          </a:xfrm>
          <a:custGeom>
            <a:avLst/>
            <a:gdLst/>
            <a:ahLst/>
            <a:cxnLst/>
            <a:rect l="l" t="t" r="r" b="b"/>
            <a:pathLst>
              <a:path w="8752" h="10353" extrusionOk="0">
                <a:moveTo>
                  <a:pt x="7752" y="0"/>
                </a:moveTo>
                <a:cubicBezTo>
                  <a:pt x="7717" y="0"/>
                  <a:pt x="7682" y="7"/>
                  <a:pt x="7648" y="25"/>
                </a:cubicBezTo>
                <a:cubicBezTo>
                  <a:pt x="7457" y="142"/>
                  <a:pt x="7574" y="510"/>
                  <a:pt x="7515" y="702"/>
                </a:cubicBezTo>
                <a:cubicBezTo>
                  <a:pt x="7339" y="1437"/>
                  <a:pt x="5926" y="878"/>
                  <a:pt x="5617" y="1555"/>
                </a:cubicBezTo>
                <a:cubicBezTo>
                  <a:pt x="5440" y="1923"/>
                  <a:pt x="5926" y="2350"/>
                  <a:pt x="5985" y="2791"/>
                </a:cubicBezTo>
                <a:cubicBezTo>
                  <a:pt x="6044" y="3395"/>
                  <a:pt x="5367" y="3822"/>
                  <a:pt x="4822" y="4131"/>
                </a:cubicBezTo>
                <a:cubicBezTo>
                  <a:pt x="4513" y="4263"/>
                  <a:pt x="4204" y="4381"/>
                  <a:pt x="3895" y="4381"/>
                </a:cubicBezTo>
                <a:cubicBezTo>
                  <a:pt x="3527" y="4322"/>
                  <a:pt x="3233" y="4072"/>
                  <a:pt x="3233" y="3763"/>
                </a:cubicBezTo>
                <a:cubicBezTo>
                  <a:pt x="3233" y="3527"/>
                  <a:pt x="3410" y="3336"/>
                  <a:pt x="3292" y="3086"/>
                </a:cubicBezTo>
                <a:cubicBezTo>
                  <a:pt x="3233" y="2791"/>
                  <a:pt x="2791" y="2791"/>
                  <a:pt x="2556" y="2659"/>
                </a:cubicBezTo>
                <a:cubicBezTo>
                  <a:pt x="1879" y="2423"/>
                  <a:pt x="1879" y="1379"/>
                  <a:pt x="1202" y="1070"/>
                </a:cubicBezTo>
                <a:cubicBezTo>
                  <a:pt x="1120" y="1027"/>
                  <a:pt x="1031" y="1008"/>
                  <a:pt x="940" y="1008"/>
                </a:cubicBezTo>
                <a:cubicBezTo>
                  <a:pt x="492" y="1008"/>
                  <a:pt x="1" y="1471"/>
                  <a:pt x="98" y="1923"/>
                </a:cubicBezTo>
                <a:cubicBezTo>
                  <a:pt x="216" y="2541"/>
                  <a:pt x="1025" y="2850"/>
                  <a:pt x="1261" y="3395"/>
                </a:cubicBezTo>
                <a:cubicBezTo>
                  <a:pt x="1511" y="3822"/>
                  <a:pt x="1320" y="4381"/>
                  <a:pt x="1261" y="4866"/>
                </a:cubicBezTo>
                <a:cubicBezTo>
                  <a:pt x="1202" y="5293"/>
                  <a:pt x="1261" y="5911"/>
                  <a:pt x="1688" y="6161"/>
                </a:cubicBezTo>
                <a:cubicBezTo>
                  <a:pt x="1842" y="6220"/>
                  <a:pt x="2026" y="6220"/>
                  <a:pt x="2210" y="6220"/>
                </a:cubicBezTo>
                <a:cubicBezTo>
                  <a:pt x="2394" y="6220"/>
                  <a:pt x="2578" y="6220"/>
                  <a:pt x="2733" y="6279"/>
                </a:cubicBezTo>
                <a:cubicBezTo>
                  <a:pt x="3042" y="6470"/>
                  <a:pt x="3159" y="6838"/>
                  <a:pt x="3159" y="7133"/>
                </a:cubicBezTo>
                <a:cubicBezTo>
                  <a:pt x="3159" y="7442"/>
                  <a:pt x="3101" y="7810"/>
                  <a:pt x="3101" y="8119"/>
                </a:cubicBezTo>
                <a:cubicBezTo>
                  <a:pt x="3042" y="9046"/>
                  <a:pt x="3719" y="10017"/>
                  <a:pt x="4572" y="10326"/>
                </a:cubicBezTo>
                <a:cubicBezTo>
                  <a:pt x="4611" y="10326"/>
                  <a:pt x="4657" y="10352"/>
                  <a:pt x="4701" y="10352"/>
                </a:cubicBezTo>
                <a:cubicBezTo>
                  <a:pt x="4723" y="10352"/>
                  <a:pt x="4744" y="10346"/>
                  <a:pt x="4763" y="10326"/>
                </a:cubicBezTo>
                <a:cubicBezTo>
                  <a:pt x="4822" y="10326"/>
                  <a:pt x="4881" y="10208"/>
                  <a:pt x="4881" y="10076"/>
                </a:cubicBezTo>
                <a:cubicBezTo>
                  <a:pt x="4999" y="9708"/>
                  <a:pt x="5308" y="9414"/>
                  <a:pt x="5617" y="9281"/>
                </a:cubicBezTo>
                <a:cubicBezTo>
                  <a:pt x="5190" y="9164"/>
                  <a:pt x="5131" y="8487"/>
                  <a:pt x="5308" y="8060"/>
                </a:cubicBezTo>
                <a:cubicBezTo>
                  <a:pt x="5558" y="7633"/>
                  <a:pt x="5985" y="7265"/>
                  <a:pt x="6176" y="6838"/>
                </a:cubicBezTo>
                <a:cubicBezTo>
                  <a:pt x="6412" y="6220"/>
                  <a:pt x="6294" y="5426"/>
                  <a:pt x="6780" y="4999"/>
                </a:cubicBezTo>
                <a:cubicBezTo>
                  <a:pt x="7148" y="4631"/>
                  <a:pt x="7825" y="4690"/>
                  <a:pt x="8134" y="4263"/>
                </a:cubicBezTo>
                <a:cubicBezTo>
                  <a:pt x="8501" y="3763"/>
                  <a:pt x="8075" y="3086"/>
                  <a:pt x="8192" y="2482"/>
                </a:cubicBezTo>
                <a:cubicBezTo>
                  <a:pt x="8251" y="2114"/>
                  <a:pt x="8501" y="1805"/>
                  <a:pt x="8619" y="1496"/>
                </a:cubicBezTo>
                <a:cubicBezTo>
                  <a:pt x="8752" y="952"/>
                  <a:pt x="8501" y="334"/>
                  <a:pt x="8016" y="84"/>
                </a:cubicBezTo>
                <a:cubicBezTo>
                  <a:pt x="7922" y="42"/>
                  <a:pt x="7836" y="0"/>
                  <a:pt x="7752" y="0"/>
                </a:cubicBezTo>
                <a:close/>
              </a:path>
            </a:pathLst>
          </a:custGeom>
          <a:solidFill>
            <a:srgbClr val="F7D79F"/>
          </a:solidFill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" name="Google Shape;582;p5"/>
          <p:cNvSpPr/>
          <p:nvPr/>
        </p:nvSpPr>
        <p:spPr>
          <a:xfrm rot="-6590091">
            <a:off x="8527003" y="337796"/>
            <a:ext cx="230249" cy="357181"/>
          </a:xfrm>
          <a:custGeom>
            <a:avLst/>
            <a:gdLst/>
            <a:ahLst/>
            <a:cxnLst/>
            <a:rect l="l" t="t" r="r" b="b"/>
            <a:pathLst>
              <a:path w="8883" h="13780" extrusionOk="0">
                <a:moveTo>
                  <a:pt x="1049" y="1"/>
                </a:moveTo>
                <a:cubicBezTo>
                  <a:pt x="1003" y="1"/>
                  <a:pt x="957" y="10"/>
                  <a:pt x="913" y="31"/>
                </a:cubicBezTo>
                <a:cubicBezTo>
                  <a:pt x="236" y="399"/>
                  <a:pt x="0" y="1385"/>
                  <a:pt x="427" y="2062"/>
                </a:cubicBezTo>
                <a:cubicBezTo>
                  <a:pt x="795" y="2665"/>
                  <a:pt x="1648" y="2974"/>
                  <a:pt x="1707" y="3710"/>
                </a:cubicBezTo>
                <a:cubicBezTo>
                  <a:pt x="1707" y="4137"/>
                  <a:pt x="1339" y="4637"/>
                  <a:pt x="1531" y="5064"/>
                </a:cubicBezTo>
                <a:cubicBezTo>
                  <a:pt x="1840" y="5800"/>
                  <a:pt x="3061" y="5240"/>
                  <a:pt x="3606" y="5800"/>
                </a:cubicBezTo>
                <a:cubicBezTo>
                  <a:pt x="4224" y="6418"/>
                  <a:pt x="3429" y="7639"/>
                  <a:pt x="3974" y="8257"/>
                </a:cubicBezTo>
                <a:cubicBezTo>
                  <a:pt x="4283" y="8625"/>
                  <a:pt x="4783" y="8552"/>
                  <a:pt x="5210" y="8743"/>
                </a:cubicBezTo>
                <a:cubicBezTo>
                  <a:pt x="5813" y="8920"/>
                  <a:pt x="6255" y="9597"/>
                  <a:pt x="6255" y="10215"/>
                </a:cubicBezTo>
                <a:cubicBezTo>
                  <a:pt x="6181" y="10583"/>
                  <a:pt x="6063" y="11009"/>
                  <a:pt x="6181" y="11318"/>
                </a:cubicBezTo>
                <a:cubicBezTo>
                  <a:pt x="6372" y="11686"/>
                  <a:pt x="6799" y="11863"/>
                  <a:pt x="7167" y="12113"/>
                </a:cubicBezTo>
                <a:cubicBezTo>
                  <a:pt x="7653" y="12481"/>
                  <a:pt x="7903" y="13158"/>
                  <a:pt x="7785" y="13776"/>
                </a:cubicBezTo>
                <a:cubicBezTo>
                  <a:pt x="7809" y="13779"/>
                  <a:pt x="7834" y="13780"/>
                  <a:pt x="7858" y="13780"/>
                </a:cubicBezTo>
                <a:cubicBezTo>
                  <a:pt x="8378" y="13780"/>
                  <a:pt x="8883" y="13192"/>
                  <a:pt x="8756" y="12672"/>
                </a:cubicBezTo>
                <a:cubicBezTo>
                  <a:pt x="8580" y="11995"/>
                  <a:pt x="7653" y="11686"/>
                  <a:pt x="7653" y="11009"/>
                </a:cubicBezTo>
                <a:cubicBezTo>
                  <a:pt x="7594" y="10524"/>
                  <a:pt x="8094" y="9964"/>
                  <a:pt x="7844" y="9538"/>
                </a:cubicBezTo>
                <a:cubicBezTo>
                  <a:pt x="7594" y="9170"/>
                  <a:pt x="6917" y="9229"/>
                  <a:pt x="6549" y="8993"/>
                </a:cubicBezTo>
                <a:cubicBezTo>
                  <a:pt x="6122" y="8625"/>
                  <a:pt x="6255" y="7889"/>
                  <a:pt x="6549" y="7389"/>
                </a:cubicBezTo>
                <a:cubicBezTo>
                  <a:pt x="6799" y="6903"/>
                  <a:pt x="7167" y="6418"/>
                  <a:pt x="7108" y="5859"/>
                </a:cubicBezTo>
                <a:cubicBezTo>
                  <a:pt x="7004" y="5428"/>
                  <a:pt x="6553" y="5044"/>
                  <a:pt x="6114" y="5044"/>
                </a:cubicBezTo>
                <a:cubicBezTo>
                  <a:pt x="6057" y="5044"/>
                  <a:pt x="6001" y="5050"/>
                  <a:pt x="5946" y="5064"/>
                </a:cubicBezTo>
                <a:cubicBezTo>
                  <a:pt x="5745" y="5064"/>
                  <a:pt x="5592" y="5139"/>
                  <a:pt x="5441" y="5139"/>
                </a:cubicBezTo>
                <a:cubicBezTo>
                  <a:pt x="5403" y="5139"/>
                  <a:pt x="5366" y="5134"/>
                  <a:pt x="5328" y="5123"/>
                </a:cubicBezTo>
                <a:cubicBezTo>
                  <a:pt x="4901" y="5005"/>
                  <a:pt x="4901" y="4387"/>
                  <a:pt x="5077" y="4019"/>
                </a:cubicBezTo>
                <a:cubicBezTo>
                  <a:pt x="5328" y="3592"/>
                  <a:pt x="5578" y="3165"/>
                  <a:pt x="5386" y="2739"/>
                </a:cubicBezTo>
                <a:cubicBezTo>
                  <a:pt x="5257" y="2555"/>
                  <a:pt x="5024" y="2443"/>
                  <a:pt x="4787" y="2443"/>
                </a:cubicBezTo>
                <a:cubicBezTo>
                  <a:pt x="4701" y="2443"/>
                  <a:pt x="4615" y="2457"/>
                  <a:pt x="4533" y="2488"/>
                </a:cubicBezTo>
                <a:cubicBezTo>
                  <a:pt x="4224" y="2547"/>
                  <a:pt x="3974" y="2798"/>
                  <a:pt x="3679" y="2974"/>
                </a:cubicBezTo>
                <a:cubicBezTo>
                  <a:pt x="3429" y="2915"/>
                  <a:pt x="3311" y="2488"/>
                  <a:pt x="3370" y="2179"/>
                </a:cubicBezTo>
                <a:cubicBezTo>
                  <a:pt x="3488" y="1870"/>
                  <a:pt x="3606" y="1561"/>
                  <a:pt x="3606" y="1267"/>
                </a:cubicBezTo>
                <a:cubicBezTo>
                  <a:pt x="3606" y="1020"/>
                  <a:pt x="3372" y="774"/>
                  <a:pt x="3157" y="774"/>
                </a:cubicBezTo>
                <a:cubicBezTo>
                  <a:pt x="3103" y="774"/>
                  <a:pt x="3050" y="790"/>
                  <a:pt x="3002" y="826"/>
                </a:cubicBezTo>
                <a:cubicBezTo>
                  <a:pt x="2811" y="958"/>
                  <a:pt x="2811" y="1267"/>
                  <a:pt x="2634" y="1444"/>
                </a:cubicBezTo>
                <a:cubicBezTo>
                  <a:pt x="2563" y="1498"/>
                  <a:pt x="2483" y="1521"/>
                  <a:pt x="2401" y="1521"/>
                </a:cubicBezTo>
                <a:cubicBezTo>
                  <a:pt x="2195" y="1521"/>
                  <a:pt x="1983" y="1373"/>
                  <a:pt x="1899" y="1193"/>
                </a:cubicBezTo>
                <a:cubicBezTo>
                  <a:pt x="1707" y="958"/>
                  <a:pt x="1707" y="649"/>
                  <a:pt x="1590" y="399"/>
                </a:cubicBezTo>
                <a:cubicBezTo>
                  <a:pt x="1493" y="205"/>
                  <a:pt x="1266" y="1"/>
                  <a:pt x="1049" y="1"/>
                </a:cubicBezTo>
                <a:close/>
              </a:path>
            </a:pathLst>
          </a:custGeom>
          <a:solidFill>
            <a:srgbClr val="F7D79F"/>
          </a:solidFill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5"/>
          <p:cNvSpPr/>
          <p:nvPr/>
        </p:nvSpPr>
        <p:spPr>
          <a:xfrm rot="-6590091">
            <a:off x="8562042" y="421592"/>
            <a:ext cx="403993" cy="225195"/>
          </a:xfrm>
          <a:custGeom>
            <a:avLst/>
            <a:gdLst/>
            <a:ahLst/>
            <a:cxnLst/>
            <a:rect l="l" t="t" r="r" b="b"/>
            <a:pathLst>
              <a:path w="15586" h="8688" extrusionOk="0">
                <a:moveTo>
                  <a:pt x="3365" y="1"/>
                </a:moveTo>
                <a:cubicBezTo>
                  <a:pt x="3129" y="1"/>
                  <a:pt x="2901" y="110"/>
                  <a:pt x="2826" y="343"/>
                </a:cubicBezTo>
                <a:cubicBezTo>
                  <a:pt x="2400" y="1079"/>
                  <a:pt x="3871" y="1756"/>
                  <a:pt x="3562" y="2550"/>
                </a:cubicBezTo>
                <a:cubicBezTo>
                  <a:pt x="3503" y="2742"/>
                  <a:pt x="3312" y="2860"/>
                  <a:pt x="3136" y="2992"/>
                </a:cubicBezTo>
                <a:cubicBezTo>
                  <a:pt x="2963" y="3055"/>
                  <a:pt x="2781" y="3073"/>
                  <a:pt x="2597" y="3073"/>
                </a:cubicBezTo>
                <a:cubicBezTo>
                  <a:pt x="2343" y="3073"/>
                  <a:pt x="2083" y="3038"/>
                  <a:pt x="1836" y="3038"/>
                </a:cubicBezTo>
                <a:cubicBezTo>
                  <a:pt x="1757" y="3038"/>
                  <a:pt x="1680" y="3042"/>
                  <a:pt x="1605" y="3051"/>
                </a:cubicBezTo>
                <a:cubicBezTo>
                  <a:pt x="987" y="3169"/>
                  <a:pt x="442" y="3728"/>
                  <a:pt x="251" y="4331"/>
                </a:cubicBezTo>
                <a:cubicBezTo>
                  <a:pt x="1" y="5067"/>
                  <a:pt x="251" y="5994"/>
                  <a:pt x="737" y="6597"/>
                </a:cubicBezTo>
                <a:cubicBezTo>
                  <a:pt x="987" y="6848"/>
                  <a:pt x="1237" y="7039"/>
                  <a:pt x="1605" y="7039"/>
                </a:cubicBezTo>
                <a:cubicBezTo>
                  <a:pt x="1633" y="7041"/>
                  <a:pt x="1660" y="7042"/>
                  <a:pt x="1687" y="7042"/>
                </a:cubicBezTo>
                <a:cubicBezTo>
                  <a:pt x="2373" y="7042"/>
                  <a:pt x="2779" y="6339"/>
                  <a:pt x="3077" y="5744"/>
                </a:cubicBezTo>
                <a:cubicBezTo>
                  <a:pt x="3360" y="5245"/>
                  <a:pt x="3841" y="4684"/>
                  <a:pt x="4394" y="4684"/>
                </a:cubicBezTo>
                <a:cubicBezTo>
                  <a:pt x="4445" y="4684"/>
                  <a:pt x="4496" y="4689"/>
                  <a:pt x="4548" y="4699"/>
                </a:cubicBezTo>
                <a:cubicBezTo>
                  <a:pt x="5093" y="4758"/>
                  <a:pt x="5093" y="5567"/>
                  <a:pt x="4916" y="6053"/>
                </a:cubicBezTo>
                <a:cubicBezTo>
                  <a:pt x="4857" y="6230"/>
                  <a:pt x="4784" y="6421"/>
                  <a:pt x="4725" y="6597"/>
                </a:cubicBezTo>
                <a:cubicBezTo>
                  <a:pt x="4685" y="6899"/>
                  <a:pt x="4933" y="7132"/>
                  <a:pt x="5188" y="7132"/>
                </a:cubicBezTo>
                <a:cubicBezTo>
                  <a:pt x="5306" y="7132"/>
                  <a:pt x="5426" y="7082"/>
                  <a:pt x="5520" y="6965"/>
                </a:cubicBezTo>
                <a:lnTo>
                  <a:pt x="5887" y="6597"/>
                </a:lnTo>
                <a:cubicBezTo>
                  <a:pt x="5957" y="6512"/>
                  <a:pt x="6050" y="6473"/>
                  <a:pt x="6140" y="6473"/>
                </a:cubicBezTo>
                <a:cubicBezTo>
                  <a:pt x="6298" y="6473"/>
                  <a:pt x="6447" y="6592"/>
                  <a:pt x="6447" y="6789"/>
                </a:cubicBezTo>
                <a:cubicBezTo>
                  <a:pt x="6447" y="6965"/>
                  <a:pt x="6447" y="7216"/>
                  <a:pt x="6329" y="7333"/>
                </a:cubicBezTo>
                <a:cubicBezTo>
                  <a:pt x="6197" y="7525"/>
                  <a:pt x="6138" y="7775"/>
                  <a:pt x="6255" y="8010"/>
                </a:cubicBezTo>
                <a:cubicBezTo>
                  <a:pt x="6375" y="8161"/>
                  <a:pt x="6501" y="8222"/>
                  <a:pt x="6625" y="8222"/>
                </a:cubicBezTo>
                <a:cubicBezTo>
                  <a:pt x="6960" y="8222"/>
                  <a:pt x="7273" y="7777"/>
                  <a:pt x="7359" y="7466"/>
                </a:cubicBezTo>
                <a:cubicBezTo>
                  <a:pt x="7492" y="7157"/>
                  <a:pt x="7727" y="6965"/>
                  <a:pt x="8036" y="6965"/>
                </a:cubicBezTo>
                <a:cubicBezTo>
                  <a:pt x="8404" y="7039"/>
                  <a:pt x="8463" y="7525"/>
                  <a:pt x="8654" y="7834"/>
                </a:cubicBezTo>
                <a:cubicBezTo>
                  <a:pt x="8848" y="8059"/>
                  <a:pt x="9144" y="8132"/>
                  <a:pt x="9461" y="8132"/>
                </a:cubicBezTo>
                <a:cubicBezTo>
                  <a:pt x="9745" y="8132"/>
                  <a:pt x="10045" y="8073"/>
                  <a:pt x="10302" y="8010"/>
                </a:cubicBezTo>
                <a:cubicBezTo>
                  <a:pt x="10393" y="7991"/>
                  <a:pt x="10494" y="7982"/>
                  <a:pt x="10598" y="7982"/>
                </a:cubicBezTo>
                <a:cubicBezTo>
                  <a:pt x="11138" y="7982"/>
                  <a:pt x="11796" y="8231"/>
                  <a:pt x="11907" y="8687"/>
                </a:cubicBezTo>
                <a:cubicBezTo>
                  <a:pt x="12142" y="8260"/>
                  <a:pt x="12510" y="7834"/>
                  <a:pt x="12951" y="7642"/>
                </a:cubicBezTo>
                <a:cubicBezTo>
                  <a:pt x="12510" y="7333"/>
                  <a:pt x="12819" y="6789"/>
                  <a:pt x="13246" y="6597"/>
                </a:cubicBezTo>
                <a:cubicBezTo>
                  <a:pt x="13864" y="6421"/>
                  <a:pt x="14541" y="6597"/>
                  <a:pt x="15026" y="6171"/>
                </a:cubicBezTo>
                <a:cubicBezTo>
                  <a:pt x="15277" y="5994"/>
                  <a:pt x="15394" y="5626"/>
                  <a:pt x="15218" y="5376"/>
                </a:cubicBezTo>
                <a:cubicBezTo>
                  <a:pt x="14968" y="5008"/>
                  <a:pt x="14423" y="5376"/>
                  <a:pt x="14232" y="4832"/>
                </a:cubicBezTo>
                <a:cubicBezTo>
                  <a:pt x="14114" y="4640"/>
                  <a:pt x="14173" y="4390"/>
                  <a:pt x="14232" y="4213"/>
                </a:cubicBezTo>
                <a:cubicBezTo>
                  <a:pt x="14482" y="3728"/>
                  <a:pt x="15026" y="3478"/>
                  <a:pt x="15277" y="3110"/>
                </a:cubicBezTo>
                <a:cubicBezTo>
                  <a:pt x="15586" y="2683"/>
                  <a:pt x="15586" y="2065"/>
                  <a:pt x="15218" y="1756"/>
                </a:cubicBezTo>
                <a:cubicBezTo>
                  <a:pt x="15096" y="1644"/>
                  <a:pt x="14957" y="1603"/>
                  <a:pt x="14808" y="1603"/>
                </a:cubicBezTo>
                <a:cubicBezTo>
                  <a:pt x="14722" y="1603"/>
                  <a:pt x="14632" y="1616"/>
                  <a:pt x="14541" y="1638"/>
                </a:cubicBezTo>
                <a:cubicBezTo>
                  <a:pt x="13614" y="1888"/>
                  <a:pt x="14349" y="2742"/>
                  <a:pt x="13923" y="3110"/>
                </a:cubicBezTo>
                <a:cubicBezTo>
                  <a:pt x="13855" y="3181"/>
                  <a:pt x="13771" y="3212"/>
                  <a:pt x="13681" y="3212"/>
                </a:cubicBezTo>
                <a:cubicBezTo>
                  <a:pt x="13456" y="3212"/>
                  <a:pt x="13195" y="3021"/>
                  <a:pt x="13069" y="2801"/>
                </a:cubicBezTo>
                <a:cubicBezTo>
                  <a:pt x="12819" y="2492"/>
                  <a:pt x="12642" y="2124"/>
                  <a:pt x="12274" y="2124"/>
                </a:cubicBezTo>
                <a:cubicBezTo>
                  <a:pt x="11715" y="2256"/>
                  <a:pt x="11656" y="3110"/>
                  <a:pt x="12142" y="3360"/>
                </a:cubicBezTo>
                <a:cubicBezTo>
                  <a:pt x="12333" y="3478"/>
                  <a:pt x="12583" y="3478"/>
                  <a:pt x="12760" y="3536"/>
                </a:cubicBezTo>
                <a:cubicBezTo>
                  <a:pt x="13319" y="3846"/>
                  <a:pt x="13187" y="4758"/>
                  <a:pt x="12760" y="5258"/>
                </a:cubicBezTo>
                <a:cubicBezTo>
                  <a:pt x="12513" y="5505"/>
                  <a:pt x="12163" y="5713"/>
                  <a:pt x="11840" y="5713"/>
                </a:cubicBezTo>
                <a:cubicBezTo>
                  <a:pt x="11605" y="5713"/>
                  <a:pt x="11385" y="5602"/>
                  <a:pt x="11230" y="5317"/>
                </a:cubicBezTo>
                <a:cubicBezTo>
                  <a:pt x="11171" y="5067"/>
                  <a:pt x="11171" y="4832"/>
                  <a:pt x="11230" y="4581"/>
                </a:cubicBezTo>
                <a:cubicBezTo>
                  <a:pt x="11309" y="4165"/>
                  <a:pt x="11000" y="3862"/>
                  <a:pt x="10660" y="3862"/>
                </a:cubicBezTo>
                <a:cubicBezTo>
                  <a:pt x="10496" y="3862"/>
                  <a:pt x="10324" y="3933"/>
                  <a:pt x="10185" y="4096"/>
                </a:cubicBezTo>
                <a:lnTo>
                  <a:pt x="9449" y="4949"/>
                </a:lnTo>
                <a:cubicBezTo>
                  <a:pt x="9353" y="5081"/>
                  <a:pt x="9223" y="5137"/>
                  <a:pt x="9091" y="5137"/>
                </a:cubicBezTo>
                <a:cubicBezTo>
                  <a:pt x="8799" y="5137"/>
                  <a:pt x="8504" y="4858"/>
                  <a:pt x="8595" y="4522"/>
                </a:cubicBezTo>
                <a:cubicBezTo>
                  <a:pt x="8654" y="4464"/>
                  <a:pt x="8654" y="4331"/>
                  <a:pt x="8713" y="4272"/>
                </a:cubicBezTo>
                <a:cubicBezTo>
                  <a:pt x="8963" y="3787"/>
                  <a:pt x="9272" y="3286"/>
                  <a:pt x="9081" y="2801"/>
                </a:cubicBezTo>
                <a:cubicBezTo>
                  <a:pt x="9022" y="2742"/>
                  <a:pt x="8963" y="2624"/>
                  <a:pt x="8904" y="2550"/>
                </a:cubicBezTo>
                <a:cubicBezTo>
                  <a:pt x="8879" y="2545"/>
                  <a:pt x="8854" y="2542"/>
                  <a:pt x="8829" y="2542"/>
                </a:cubicBezTo>
                <a:cubicBezTo>
                  <a:pt x="8605" y="2542"/>
                  <a:pt x="8392" y="2767"/>
                  <a:pt x="8286" y="2992"/>
                </a:cubicBezTo>
                <a:lnTo>
                  <a:pt x="7668" y="4096"/>
                </a:lnTo>
                <a:cubicBezTo>
                  <a:pt x="7605" y="4222"/>
                  <a:pt x="7487" y="4280"/>
                  <a:pt x="7373" y="4280"/>
                </a:cubicBezTo>
                <a:cubicBezTo>
                  <a:pt x="7274" y="4280"/>
                  <a:pt x="7178" y="4237"/>
                  <a:pt x="7124" y="4155"/>
                </a:cubicBezTo>
                <a:cubicBezTo>
                  <a:pt x="6873" y="3904"/>
                  <a:pt x="6815" y="3478"/>
                  <a:pt x="6932" y="3169"/>
                </a:cubicBezTo>
                <a:cubicBezTo>
                  <a:pt x="7065" y="2492"/>
                  <a:pt x="7550" y="1888"/>
                  <a:pt x="7359" y="1211"/>
                </a:cubicBezTo>
                <a:cubicBezTo>
                  <a:pt x="7241" y="843"/>
                  <a:pt x="6932" y="593"/>
                  <a:pt x="6564" y="593"/>
                </a:cubicBezTo>
                <a:cubicBezTo>
                  <a:pt x="5829" y="652"/>
                  <a:pt x="5961" y="1815"/>
                  <a:pt x="5593" y="2492"/>
                </a:cubicBezTo>
                <a:cubicBezTo>
                  <a:pt x="5498" y="2617"/>
                  <a:pt x="5358" y="2679"/>
                  <a:pt x="5220" y="2679"/>
                </a:cubicBezTo>
                <a:cubicBezTo>
                  <a:pt x="5082" y="2679"/>
                  <a:pt x="4946" y="2617"/>
                  <a:pt x="4857" y="2492"/>
                </a:cubicBezTo>
                <a:cubicBezTo>
                  <a:pt x="4666" y="2256"/>
                  <a:pt x="4607" y="1947"/>
                  <a:pt x="4548" y="1638"/>
                </a:cubicBezTo>
                <a:cubicBezTo>
                  <a:pt x="4416" y="1079"/>
                  <a:pt x="4298" y="417"/>
                  <a:pt x="3754" y="108"/>
                </a:cubicBezTo>
                <a:cubicBezTo>
                  <a:pt x="3640" y="37"/>
                  <a:pt x="3501" y="1"/>
                  <a:pt x="3365" y="1"/>
                </a:cubicBezTo>
                <a:close/>
              </a:path>
            </a:pathLst>
          </a:custGeom>
          <a:solidFill>
            <a:srgbClr val="F7D79F"/>
          </a:solidFill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" name="Google Shape;584;p5"/>
          <p:cNvSpPr/>
          <p:nvPr/>
        </p:nvSpPr>
        <p:spPr>
          <a:xfrm rot="-6590091">
            <a:off x="8404965" y="-404627"/>
            <a:ext cx="815580" cy="614128"/>
          </a:xfrm>
          <a:custGeom>
            <a:avLst/>
            <a:gdLst/>
            <a:ahLst/>
            <a:cxnLst/>
            <a:rect l="l" t="t" r="r" b="b"/>
            <a:pathLst>
              <a:path w="31465" h="23693" extrusionOk="0">
                <a:moveTo>
                  <a:pt x="4193" y="0"/>
                </a:moveTo>
                <a:cubicBezTo>
                  <a:pt x="3064" y="0"/>
                  <a:pt x="1934" y="382"/>
                  <a:pt x="1178" y="1193"/>
                </a:cubicBezTo>
                <a:cubicBezTo>
                  <a:pt x="0" y="2473"/>
                  <a:pt x="74" y="4563"/>
                  <a:pt x="928" y="6093"/>
                </a:cubicBezTo>
                <a:cubicBezTo>
                  <a:pt x="1722" y="7624"/>
                  <a:pt x="3194" y="8786"/>
                  <a:pt x="4607" y="9772"/>
                </a:cubicBezTo>
                <a:cubicBezTo>
                  <a:pt x="8713" y="12775"/>
                  <a:pt x="13069" y="15409"/>
                  <a:pt x="17425" y="18117"/>
                </a:cubicBezTo>
                <a:cubicBezTo>
                  <a:pt x="21163" y="20324"/>
                  <a:pt x="24901" y="22590"/>
                  <a:pt x="29139" y="23562"/>
                </a:cubicBezTo>
                <a:cubicBezTo>
                  <a:pt x="29402" y="23638"/>
                  <a:pt x="29707" y="23693"/>
                  <a:pt x="30003" y="23693"/>
                </a:cubicBezTo>
                <a:cubicBezTo>
                  <a:pt x="30450" y="23693"/>
                  <a:pt x="30875" y="23566"/>
                  <a:pt x="31096" y="23194"/>
                </a:cubicBezTo>
                <a:cubicBezTo>
                  <a:pt x="31464" y="22532"/>
                  <a:pt x="30979" y="21722"/>
                  <a:pt x="30478" y="21178"/>
                </a:cubicBezTo>
                <a:cubicBezTo>
                  <a:pt x="24224" y="14070"/>
                  <a:pt x="17175" y="7683"/>
                  <a:pt x="9390" y="2223"/>
                </a:cubicBezTo>
                <a:cubicBezTo>
                  <a:pt x="8168" y="1369"/>
                  <a:pt x="6873" y="516"/>
                  <a:pt x="5401" y="148"/>
                </a:cubicBezTo>
                <a:cubicBezTo>
                  <a:pt x="5011" y="50"/>
                  <a:pt x="4602" y="0"/>
                  <a:pt x="4193" y="0"/>
                </a:cubicBezTo>
                <a:close/>
              </a:path>
            </a:pathLst>
          </a:custGeom>
          <a:solidFill>
            <a:srgbClr val="F7D79F"/>
          </a:solidFill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" name="Google Shape;585;p5"/>
          <p:cNvSpPr/>
          <p:nvPr/>
        </p:nvSpPr>
        <p:spPr>
          <a:xfrm rot="-6590091">
            <a:off x="8697033" y="135996"/>
            <a:ext cx="73276" cy="104925"/>
          </a:xfrm>
          <a:custGeom>
            <a:avLst/>
            <a:gdLst/>
            <a:ahLst/>
            <a:cxnLst/>
            <a:rect l="l" t="t" r="r" b="b"/>
            <a:pathLst>
              <a:path w="2827" h="4048" fill="none" extrusionOk="0">
                <a:moveTo>
                  <a:pt x="1" y="4048"/>
                </a:moveTo>
                <a:cubicBezTo>
                  <a:pt x="854" y="2635"/>
                  <a:pt x="1781" y="1296"/>
                  <a:pt x="2826" y="1"/>
                </a:cubicBezTo>
              </a:path>
            </a:pathLst>
          </a:custGeom>
          <a:noFill/>
          <a:ln w="4775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586;p5"/>
          <p:cNvSpPr/>
          <p:nvPr/>
        </p:nvSpPr>
        <p:spPr>
          <a:xfrm rot="-6590091">
            <a:off x="8710719" y="38186"/>
            <a:ext cx="34733" cy="44635"/>
          </a:xfrm>
          <a:custGeom>
            <a:avLst/>
            <a:gdLst/>
            <a:ahLst/>
            <a:cxnLst/>
            <a:rect l="l" t="t" r="r" b="b"/>
            <a:pathLst>
              <a:path w="1340" h="1722" fill="none" extrusionOk="0">
                <a:moveTo>
                  <a:pt x="0" y="1722"/>
                </a:moveTo>
                <a:cubicBezTo>
                  <a:pt x="368" y="1104"/>
                  <a:pt x="854" y="501"/>
                  <a:pt x="1340" y="0"/>
                </a:cubicBezTo>
              </a:path>
            </a:pathLst>
          </a:custGeom>
          <a:noFill/>
          <a:ln w="4775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p5"/>
          <p:cNvSpPr/>
          <p:nvPr/>
        </p:nvSpPr>
        <p:spPr>
          <a:xfrm rot="-6590091">
            <a:off x="8775995" y="-162494"/>
            <a:ext cx="57258" cy="73251"/>
          </a:xfrm>
          <a:custGeom>
            <a:avLst/>
            <a:gdLst/>
            <a:ahLst/>
            <a:cxnLst/>
            <a:rect l="l" t="t" r="r" b="b"/>
            <a:pathLst>
              <a:path w="2209" h="2826" fill="none" extrusionOk="0">
                <a:moveTo>
                  <a:pt x="1" y="2826"/>
                </a:moveTo>
                <a:cubicBezTo>
                  <a:pt x="560" y="1958"/>
                  <a:pt x="1105" y="1045"/>
                  <a:pt x="1899" y="250"/>
                </a:cubicBezTo>
                <a:cubicBezTo>
                  <a:pt x="2032" y="177"/>
                  <a:pt x="2091" y="59"/>
                  <a:pt x="2208" y="0"/>
                </a:cubicBezTo>
              </a:path>
            </a:pathLst>
          </a:custGeom>
          <a:noFill/>
          <a:ln w="4775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5"/>
          <p:cNvSpPr/>
          <p:nvPr/>
        </p:nvSpPr>
        <p:spPr>
          <a:xfrm rot="-6590091">
            <a:off x="8818568" y="-276765"/>
            <a:ext cx="34733" cy="49248"/>
          </a:xfrm>
          <a:custGeom>
            <a:avLst/>
            <a:gdLst/>
            <a:ahLst/>
            <a:cxnLst/>
            <a:rect l="l" t="t" r="r" b="b"/>
            <a:pathLst>
              <a:path w="1340" h="1900" fill="none" extrusionOk="0">
                <a:moveTo>
                  <a:pt x="0" y="1899"/>
                </a:moveTo>
                <a:cubicBezTo>
                  <a:pt x="427" y="1222"/>
                  <a:pt x="854" y="604"/>
                  <a:pt x="1339" y="1"/>
                </a:cubicBezTo>
              </a:path>
            </a:pathLst>
          </a:custGeom>
          <a:noFill/>
          <a:ln w="4775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5"/>
          <p:cNvSpPr/>
          <p:nvPr/>
        </p:nvSpPr>
        <p:spPr>
          <a:xfrm rot="-6590091">
            <a:off x="8888890" y="-408741"/>
            <a:ext cx="23691" cy="31675"/>
          </a:xfrm>
          <a:custGeom>
            <a:avLst/>
            <a:gdLst/>
            <a:ahLst/>
            <a:cxnLst/>
            <a:rect l="l" t="t" r="r" b="b"/>
            <a:pathLst>
              <a:path w="914" h="1222" fill="none" extrusionOk="0">
                <a:moveTo>
                  <a:pt x="1" y="1222"/>
                </a:moveTo>
                <a:cubicBezTo>
                  <a:pt x="310" y="795"/>
                  <a:pt x="619" y="368"/>
                  <a:pt x="913" y="0"/>
                </a:cubicBezTo>
              </a:path>
            </a:pathLst>
          </a:custGeom>
          <a:noFill/>
          <a:ln w="4775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" name="Google Shape;590;p5"/>
          <p:cNvSpPr/>
          <p:nvPr/>
        </p:nvSpPr>
        <p:spPr>
          <a:xfrm rot="-6590091">
            <a:off x="8851856" y="-218356"/>
            <a:ext cx="23665" cy="25583"/>
          </a:xfrm>
          <a:custGeom>
            <a:avLst/>
            <a:gdLst/>
            <a:ahLst/>
            <a:cxnLst/>
            <a:rect l="l" t="t" r="r" b="b"/>
            <a:pathLst>
              <a:path w="913" h="987" fill="none" extrusionOk="0">
                <a:moveTo>
                  <a:pt x="1" y="986"/>
                </a:moveTo>
                <a:cubicBezTo>
                  <a:pt x="236" y="618"/>
                  <a:pt x="545" y="309"/>
                  <a:pt x="913" y="0"/>
                </a:cubicBezTo>
              </a:path>
            </a:pathLst>
          </a:custGeom>
          <a:noFill/>
          <a:ln w="4775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p5"/>
          <p:cNvSpPr/>
          <p:nvPr/>
        </p:nvSpPr>
        <p:spPr>
          <a:xfrm rot="-6590091">
            <a:off x="8777206" y="-109879"/>
            <a:ext cx="22551" cy="33593"/>
          </a:xfrm>
          <a:custGeom>
            <a:avLst/>
            <a:gdLst/>
            <a:ahLst/>
            <a:cxnLst/>
            <a:rect l="l" t="t" r="r" b="b"/>
            <a:pathLst>
              <a:path w="870" h="1296" fill="none" extrusionOk="0">
                <a:moveTo>
                  <a:pt x="1" y="1295"/>
                </a:moveTo>
                <a:cubicBezTo>
                  <a:pt x="251" y="795"/>
                  <a:pt x="560" y="368"/>
                  <a:pt x="869" y="0"/>
                </a:cubicBezTo>
              </a:path>
            </a:pathLst>
          </a:custGeom>
          <a:noFill/>
          <a:ln w="4775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Google Shape;592;p5"/>
          <p:cNvSpPr/>
          <p:nvPr/>
        </p:nvSpPr>
        <p:spPr>
          <a:xfrm rot="-6590091">
            <a:off x="8860497" y="-374076"/>
            <a:ext cx="15656" cy="20995"/>
          </a:xfrm>
          <a:custGeom>
            <a:avLst/>
            <a:gdLst/>
            <a:ahLst/>
            <a:cxnLst/>
            <a:rect l="l" t="t" r="r" b="b"/>
            <a:pathLst>
              <a:path w="604" h="810" fill="none" extrusionOk="0">
                <a:moveTo>
                  <a:pt x="0" y="810"/>
                </a:moveTo>
                <a:cubicBezTo>
                  <a:pt x="177" y="560"/>
                  <a:pt x="368" y="309"/>
                  <a:pt x="604" y="0"/>
                </a:cubicBezTo>
              </a:path>
            </a:pathLst>
          </a:custGeom>
          <a:noFill/>
          <a:ln w="4775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3" name="Google Shape;593;p5"/>
          <p:cNvSpPr/>
          <p:nvPr/>
        </p:nvSpPr>
        <p:spPr>
          <a:xfrm rot="-6590091">
            <a:off x="8695438" y="83825"/>
            <a:ext cx="79368" cy="100337"/>
          </a:xfrm>
          <a:custGeom>
            <a:avLst/>
            <a:gdLst/>
            <a:ahLst/>
            <a:cxnLst/>
            <a:rect l="l" t="t" r="r" b="b"/>
            <a:pathLst>
              <a:path w="3062" h="3871" fill="none" extrusionOk="0">
                <a:moveTo>
                  <a:pt x="0" y="3871"/>
                </a:moveTo>
                <a:cubicBezTo>
                  <a:pt x="913" y="2458"/>
                  <a:pt x="1840" y="1045"/>
                  <a:pt x="3061" y="0"/>
                </a:cubicBezTo>
              </a:path>
            </a:pathLst>
          </a:custGeom>
          <a:noFill/>
          <a:ln w="4775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4" name="Google Shape;594;p5"/>
          <p:cNvSpPr/>
          <p:nvPr/>
        </p:nvSpPr>
        <p:spPr>
          <a:xfrm rot="-6590091">
            <a:off x="8735800" y="192437"/>
            <a:ext cx="51141" cy="70218"/>
          </a:xfrm>
          <a:custGeom>
            <a:avLst/>
            <a:gdLst/>
            <a:ahLst/>
            <a:cxnLst/>
            <a:rect l="l" t="t" r="r" b="b"/>
            <a:pathLst>
              <a:path w="1973" h="2709" fill="none" extrusionOk="0">
                <a:moveTo>
                  <a:pt x="1" y="2708"/>
                </a:moveTo>
                <a:cubicBezTo>
                  <a:pt x="501" y="1722"/>
                  <a:pt x="1163" y="795"/>
                  <a:pt x="1973" y="1"/>
                </a:cubicBezTo>
              </a:path>
            </a:pathLst>
          </a:custGeom>
          <a:noFill/>
          <a:ln w="4775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5" name="Google Shape;595;p5"/>
          <p:cNvSpPr/>
          <p:nvPr/>
        </p:nvSpPr>
        <p:spPr>
          <a:xfrm rot="-6590091">
            <a:off x="8930595" y="-382744"/>
            <a:ext cx="459306" cy="893911"/>
          </a:xfrm>
          <a:custGeom>
            <a:avLst/>
            <a:gdLst/>
            <a:ahLst/>
            <a:cxnLst/>
            <a:rect l="l" t="t" r="r" b="b"/>
            <a:pathLst>
              <a:path w="17720" h="34487" extrusionOk="0">
                <a:moveTo>
                  <a:pt x="3803" y="0"/>
                </a:moveTo>
                <a:cubicBezTo>
                  <a:pt x="3470" y="0"/>
                  <a:pt x="3138" y="46"/>
                  <a:pt x="2812" y="144"/>
                </a:cubicBezTo>
                <a:cubicBezTo>
                  <a:pt x="1163" y="629"/>
                  <a:pt x="177" y="2410"/>
                  <a:pt x="60" y="4191"/>
                </a:cubicBezTo>
                <a:cubicBezTo>
                  <a:pt x="1" y="5957"/>
                  <a:pt x="604" y="7620"/>
                  <a:pt x="1281" y="9268"/>
                </a:cubicBezTo>
                <a:cubicBezTo>
                  <a:pt x="3312" y="13933"/>
                  <a:pt x="5637" y="18466"/>
                  <a:pt x="8036" y="23013"/>
                </a:cubicBezTo>
                <a:cubicBezTo>
                  <a:pt x="10052" y="26810"/>
                  <a:pt x="12083" y="30739"/>
                  <a:pt x="15203" y="33741"/>
                </a:cubicBezTo>
                <a:cubicBezTo>
                  <a:pt x="15571" y="34110"/>
                  <a:pt x="16084" y="34487"/>
                  <a:pt x="16579" y="34487"/>
                </a:cubicBezTo>
                <a:cubicBezTo>
                  <a:pt x="16737" y="34487"/>
                  <a:pt x="16893" y="34448"/>
                  <a:pt x="17042" y="34359"/>
                </a:cubicBezTo>
                <a:cubicBezTo>
                  <a:pt x="17719" y="34050"/>
                  <a:pt x="17719" y="33064"/>
                  <a:pt x="17602" y="32329"/>
                </a:cubicBezTo>
                <a:cubicBezTo>
                  <a:pt x="15939" y="23013"/>
                  <a:pt x="13113" y="13933"/>
                  <a:pt x="9316" y="5295"/>
                </a:cubicBezTo>
                <a:cubicBezTo>
                  <a:pt x="8698" y="3882"/>
                  <a:pt x="8095" y="2469"/>
                  <a:pt x="6991" y="1424"/>
                </a:cubicBezTo>
                <a:cubicBezTo>
                  <a:pt x="6132" y="565"/>
                  <a:pt x="4970" y="0"/>
                  <a:pt x="3803" y="0"/>
                </a:cubicBezTo>
                <a:close/>
              </a:path>
            </a:pathLst>
          </a:custGeom>
          <a:solidFill>
            <a:srgbClr val="F7D79F"/>
          </a:solidFill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6" name="Google Shape;596;p5"/>
          <p:cNvSpPr/>
          <p:nvPr/>
        </p:nvSpPr>
        <p:spPr>
          <a:xfrm rot="-6590091">
            <a:off x="8949745" y="181420"/>
            <a:ext cx="117522" cy="52670"/>
          </a:xfrm>
          <a:custGeom>
            <a:avLst/>
            <a:gdLst/>
            <a:ahLst/>
            <a:cxnLst/>
            <a:rect l="l" t="t" r="r" b="b"/>
            <a:pathLst>
              <a:path w="4534" h="2032" fill="none" extrusionOk="0">
                <a:moveTo>
                  <a:pt x="1" y="2031"/>
                </a:moveTo>
                <a:cubicBezTo>
                  <a:pt x="1473" y="1236"/>
                  <a:pt x="2944" y="559"/>
                  <a:pt x="4534" y="0"/>
                </a:cubicBezTo>
              </a:path>
            </a:pathLst>
          </a:custGeom>
          <a:noFill/>
          <a:ln w="4775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7" name="Google Shape;597;p5"/>
          <p:cNvSpPr/>
          <p:nvPr/>
        </p:nvSpPr>
        <p:spPr>
          <a:xfrm rot="-6590091">
            <a:off x="8958489" y="127319"/>
            <a:ext cx="52670" cy="20607"/>
          </a:xfrm>
          <a:custGeom>
            <a:avLst/>
            <a:gdLst/>
            <a:ahLst/>
            <a:cxnLst/>
            <a:rect l="l" t="t" r="r" b="b"/>
            <a:pathLst>
              <a:path w="2032" h="795" fill="none" extrusionOk="0">
                <a:moveTo>
                  <a:pt x="1" y="795"/>
                </a:moveTo>
                <a:cubicBezTo>
                  <a:pt x="619" y="486"/>
                  <a:pt x="1355" y="250"/>
                  <a:pt x="2032" y="0"/>
                </a:cubicBezTo>
              </a:path>
            </a:pathLst>
          </a:custGeom>
          <a:noFill/>
          <a:ln w="4775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" name="Google Shape;598;p5"/>
          <p:cNvSpPr/>
          <p:nvPr/>
        </p:nvSpPr>
        <p:spPr>
          <a:xfrm rot="-6590091">
            <a:off x="9070120" y="58315"/>
            <a:ext cx="87377" cy="35122"/>
          </a:xfrm>
          <a:custGeom>
            <a:avLst/>
            <a:gdLst/>
            <a:ahLst/>
            <a:cxnLst/>
            <a:rect l="l" t="t" r="r" b="b"/>
            <a:pathLst>
              <a:path w="3371" h="1355" fill="none" extrusionOk="0">
                <a:moveTo>
                  <a:pt x="0" y="1355"/>
                </a:moveTo>
                <a:cubicBezTo>
                  <a:pt x="912" y="869"/>
                  <a:pt x="1898" y="369"/>
                  <a:pt x="2943" y="133"/>
                </a:cubicBezTo>
                <a:cubicBezTo>
                  <a:pt x="3061" y="60"/>
                  <a:pt x="3252" y="60"/>
                  <a:pt x="3370" y="1"/>
                </a:cubicBezTo>
              </a:path>
            </a:pathLst>
          </a:custGeom>
          <a:noFill/>
          <a:ln w="4775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9" name="Google Shape;599;p5"/>
          <p:cNvSpPr/>
          <p:nvPr/>
        </p:nvSpPr>
        <p:spPr>
          <a:xfrm rot="-6590091">
            <a:off x="9211831" y="-86186"/>
            <a:ext cx="55728" cy="23691"/>
          </a:xfrm>
          <a:custGeom>
            <a:avLst/>
            <a:gdLst/>
            <a:ahLst/>
            <a:cxnLst/>
            <a:rect l="l" t="t" r="r" b="b"/>
            <a:pathLst>
              <a:path w="2150" h="914" fill="none" extrusionOk="0">
                <a:moveTo>
                  <a:pt x="1" y="913"/>
                </a:moveTo>
                <a:cubicBezTo>
                  <a:pt x="678" y="545"/>
                  <a:pt x="1414" y="236"/>
                  <a:pt x="2150" y="1"/>
                </a:cubicBezTo>
              </a:path>
            </a:pathLst>
          </a:custGeom>
          <a:noFill/>
          <a:ln w="4775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" name="Google Shape;600;p5"/>
          <p:cNvSpPr/>
          <p:nvPr/>
        </p:nvSpPr>
        <p:spPr>
          <a:xfrm rot="-6590091">
            <a:off x="9349314" y="-169217"/>
            <a:ext cx="38180" cy="14152"/>
          </a:xfrm>
          <a:custGeom>
            <a:avLst/>
            <a:gdLst/>
            <a:ahLst/>
            <a:cxnLst/>
            <a:rect l="l" t="t" r="r" b="b"/>
            <a:pathLst>
              <a:path w="1473" h="546" fill="none" extrusionOk="0">
                <a:moveTo>
                  <a:pt x="1" y="545"/>
                </a:moveTo>
                <a:cubicBezTo>
                  <a:pt x="486" y="369"/>
                  <a:pt x="972" y="178"/>
                  <a:pt x="1472" y="1"/>
                </a:cubicBezTo>
              </a:path>
            </a:pathLst>
          </a:custGeom>
          <a:noFill/>
          <a:ln w="4775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5"/>
          <p:cNvSpPr/>
          <p:nvPr/>
        </p:nvSpPr>
        <p:spPr>
          <a:xfrm rot="-6590091">
            <a:off x="9222973" y="-24946"/>
            <a:ext cx="33204" cy="9565"/>
          </a:xfrm>
          <a:custGeom>
            <a:avLst/>
            <a:gdLst/>
            <a:ahLst/>
            <a:cxnLst/>
            <a:rect l="l" t="t" r="r" b="b"/>
            <a:pathLst>
              <a:path w="1281" h="369" fill="none" extrusionOk="0">
                <a:moveTo>
                  <a:pt x="0" y="368"/>
                </a:moveTo>
                <a:cubicBezTo>
                  <a:pt x="427" y="191"/>
                  <a:pt x="854" y="74"/>
                  <a:pt x="1281" y="0"/>
                </a:cubicBezTo>
              </a:path>
            </a:pathLst>
          </a:custGeom>
          <a:noFill/>
          <a:ln w="4775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5"/>
          <p:cNvSpPr/>
          <p:nvPr/>
        </p:nvSpPr>
        <p:spPr>
          <a:xfrm rot="-6590091">
            <a:off x="9098711" y="29583"/>
            <a:ext cx="36651" cy="16045"/>
          </a:xfrm>
          <a:custGeom>
            <a:avLst/>
            <a:gdLst/>
            <a:ahLst/>
            <a:cxnLst/>
            <a:rect l="l" t="t" r="r" b="b"/>
            <a:pathLst>
              <a:path w="1414" h="619" fill="none" extrusionOk="0">
                <a:moveTo>
                  <a:pt x="0" y="619"/>
                </a:moveTo>
                <a:cubicBezTo>
                  <a:pt x="486" y="369"/>
                  <a:pt x="927" y="177"/>
                  <a:pt x="1413" y="1"/>
                </a:cubicBezTo>
              </a:path>
            </a:pathLst>
          </a:custGeom>
          <a:noFill/>
          <a:ln w="4775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5"/>
          <p:cNvSpPr/>
          <p:nvPr/>
        </p:nvSpPr>
        <p:spPr>
          <a:xfrm>
            <a:off x="6723289" y="-191293"/>
            <a:ext cx="24054" cy="8035"/>
          </a:xfrm>
          <a:custGeom>
            <a:avLst/>
            <a:gdLst/>
            <a:ahLst/>
            <a:cxnLst/>
            <a:rect l="l" t="t" r="r" b="b"/>
            <a:pathLst>
              <a:path w="928" h="310" fill="none" extrusionOk="0">
                <a:moveTo>
                  <a:pt x="0" y="309"/>
                </a:moveTo>
                <a:cubicBezTo>
                  <a:pt x="309" y="192"/>
                  <a:pt x="618" y="133"/>
                  <a:pt x="927" y="0"/>
                </a:cubicBezTo>
              </a:path>
            </a:pathLst>
          </a:custGeom>
          <a:noFill/>
          <a:ln w="4775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604;p5"/>
          <p:cNvSpPr/>
          <p:nvPr/>
        </p:nvSpPr>
        <p:spPr>
          <a:xfrm rot="-6590091">
            <a:off x="9111212" y="21940"/>
            <a:ext cx="120944" cy="44272"/>
          </a:xfrm>
          <a:custGeom>
            <a:avLst/>
            <a:gdLst/>
            <a:ahLst/>
            <a:cxnLst/>
            <a:rect l="l" t="t" r="r" b="b"/>
            <a:pathLst>
              <a:path w="4666" h="1708" fill="none" extrusionOk="0">
                <a:moveTo>
                  <a:pt x="1" y="1708"/>
                </a:moveTo>
                <a:cubicBezTo>
                  <a:pt x="1473" y="972"/>
                  <a:pt x="3003" y="236"/>
                  <a:pt x="4666" y="1"/>
                </a:cubicBezTo>
              </a:path>
            </a:pathLst>
          </a:custGeom>
          <a:noFill/>
          <a:ln w="4775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5"/>
          <p:cNvSpPr/>
          <p:nvPr/>
        </p:nvSpPr>
        <p:spPr>
          <a:xfrm rot="-6590091">
            <a:off x="8888832" y="279862"/>
            <a:ext cx="79368" cy="35122"/>
          </a:xfrm>
          <a:custGeom>
            <a:avLst/>
            <a:gdLst/>
            <a:ahLst/>
            <a:cxnLst/>
            <a:rect l="l" t="t" r="r" b="b"/>
            <a:pathLst>
              <a:path w="3062" h="1355" fill="none" extrusionOk="0">
                <a:moveTo>
                  <a:pt x="0" y="1354"/>
                </a:moveTo>
                <a:cubicBezTo>
                  <a:pt x="913" y="736"/>
                  <a:pt x="1958" y="309"/>
                  <a:pt x="3061" y="0"/>
                </a:cubicBezTo>
              </a:path>
            </a:pathLst>
          </a:custGeom>
          <a:noFill/>
          <a:ln w="4775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5"/>
          <p:cNvSpPr/>
          <p:nvPr/>
        </p:nvSpPr>
        <p:spPr>
          <a:xfrm rot="-6590091">
            <a:off x="8677340" y="-418668"/>
            <a:ext cx="680562" cy="759644"/>
          </a:xfrm>
          <a:custGeom>
            <a:avLst/>
            <a:gdLst/>
            <a:ahLst/>
            <a:cxnLst/>
            <a:rect l="l" t="t" r="r" b="b"/>
            <a:pathLst>
              <a:path w="26256" h="29307" extrusionOk="0">
                <a:moveTo>
                  <a:pt x="3898" y="1"/>
                </a:moveTo>
                <a:cubicBezTo>
                  <a:pt x="3182" y="1"/>
                  <a:pt x="2487" y="171"/>
                  <a:pt x="1914" y="571"/>
                </a:cubicBezTo>
                <a:cubicBezTo>
                  <a:pt x="442" y="1557"/>
                  <a:pt x="1" y="3588"/>
                  <a:pt x="442" y="5295"/>
                </a:cubicBezTo>
                <a:cubicBezTo>
                  <a:pt x="928" y="6958"/>
                  <a:pt x="2032" y="8430"/>
                  <a:pt x="3136" y="9710"/>
                </a:cubicBezTo>
                <a:cubicBezTo>
                  <a:pt x="6447" y="13640"/>
                  <a:pt x="10067" y="17260"/>
                  <a:pt x="13687" y="20880"/>
                </a:cubicBezTo>
                <a:cubicBezTo>
                  <a:pt x="16748" y="23882"/>
                  <a:pt x="19868" y="27002"/>
                  <a:pt x="23739" y="28974"/>
                </a:cubicBezTo>
                <a:cubicBezTo>
                  <a:pt x="24104" y="29148"/>
                  <a:pt x="24552" y="29307"/>
                  <a:pt x="24958" y="29307"/>
                </a:cubicBezTo>
                <a:cubicBezTo>
                  <a:pt x="25238" y="29307"/>
                  <a:pt x="25498" y="29231"/>
                  <a:pt x="25696" y="29033"/>
                </a:cubicBezTo>
                <a:cubicBezTo>
                  <a:pt x="26255" y="28474"/>
                  <a:pt x="25946" y="27620"/>
                  <a:pt x="25578" y="26943"/>
                </a:cubicBezTo>
                <a:cubicBezTo>
                  <a:pt x="21222" y="18540"/>
                  <a:pt x="15821" y="10696"/>
                  <a:pt x="9640" y="3515"/>
                </a:cubicBezTo>
                <a:cubicBezTo>
                  <a:pt x="8654" y="2411"/>
                  <a:pt x="7609" y="1248"/>
                  <a:pt x="6256" y="571"/>
                </a:cubicBezTo>
                <a:cubicBezTo>
                  <a:pt x="5544" y="220"/>
                  <a:pt x="4708" y="1"/>
                  <a:pt x="3898" y="1"/>
                </a:cubicBezTo>
                <a:close/>
              </a:path>
            </a:pathLst>
          </a:custGeom>
          <a:solidFill>
            <a:srgbClr val="F7D79F"/>
          </a:solidFill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5"/>
          <p:cNvSpPr/>
          <p:nvPr/>
        </p:nvSpPr>
        <p:spPr>
          <a:xfrm rot="-6590091">
            <a:off x="8910334" y="74431"/>
            <a:ext cx="96916" cy="84344"/>
          </a:xfrm>
          <a:custGeom>
            <a:avLst/>
            <a:gdLst/>
            <a:ahLst/>
            <a:cxnLst/>
            <a:rect l="l" t="t" r="r" b="b"/>
            <a:pathLst>
              <a:path w="3739" h="3254" fill="none" extrusionOk="0">
                <a:moveTo>
                  <a:pt x="1" y="3253"/>
                </a:moveTo>
                <a:cubicBezTo>
                  <a:pt x="1164" y="2090"/>
                  <a:pt x="2444" y="987"/>
                  <a:pt x="3739" y="1"/>
                </a:cubicBezTo>
              </a:path>
            </a:pathLst>
          </a:custGeom>
          <a:noFill/>
          <a:ln w="4775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" name="Google Shape;608;p5"/>
          <p:cNvSpPr/>
          <p:nvPr/>
        </p:nvSpPr>
        <p:spPr>
          <a:xfrm rot="-6590091">
            <a:off x="8916448" y="54814"/>
            <a:ext cx="44272" cy="35122"/>
          </a:xfrm>
          <a:custGeom>
            <a:avLst/>
            <a:gdLst/>
            <a:ahLst/>
            <a:cxnLst/>
            <a:rect l="l" t="t" r="r" b="b"/>
            <a:pathLst>
              <a:path w="1708" h="1355" fill="none" extrusionOk="0">
                <a:moveTo>
                  <a:pt x="0" y="1354"/>
                </a:moveTo>
                <a:cubicBezTo>
                  <a:pt x="545" y="854"/>
                  <a:pt x="1104" y="427"/>
                  <a:pt x="1708" y="0"/>
                </a:cubicBezTo>
              </a:path>
            </a:pathLst>
          </a:custGeom>
          <a:noFill/>
          <a:ln w="4775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" name="Google Shape;609;p5"/>
          <p:cNvSpPr/>
          <p:nvPr/>
        </p:nvSpPr>
        <p:spPr>
          <a:xfrm rot="-6590091">
            <a:off x="9024764" y="-190408"/>
            <a:ext cx="72888" cy="58761"/>
          </a:xfrm>
          <a:custGeom>
            <a:avLst/>
            <a:gdLst/>
            <a:ahLst/>
            <a:cxnLst/>
            <a:rect l="l" t="t" r="r" b="b"/>
            <a:pathLst>
              <a:path w="2812" h="2267" fill="none" extrusionOk="0">
                <a:moveTo>
                  <a:pt x="1" y="2267"/>
                </a:moveTo>
                <a:cubicBezTo>
                  <a:pt x="737" y="1531"/>
                  <a:pt x="1531" y="795"/>
                  <a:pt x="2444" y="251"/>
                </a:cubicBezTo>
                <a:cubicBezTo>
                  <a:pt x="2576" y="192"/>
                  <a:pt x="2694" y="59"/>
                  <a:pt x="2812" y="1"/>
                </a:cubicBezTo>
              </a:path>
            </a:pathLst>
          </a:custGeom>
          <a:noFill/>
          <a:ln w="4775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" name="Google Shape;610;p5"/>
          <p:cNvSpPr/>
          <p:nvPr/>
        </p:nvSpPr>
        <p:spPr>
          <a:xfrm rot="-6590091">
            <a:off x="9044059" y="-210164"/>
            <a:ext cx="46190" cy="41239"/>
          </a:xfrm>
          <a:custGeom>
            <a:avLst/>
            <a:gdLst/>
            <a:ahLst/>
            <a:cxnLst/>
            <a:rect l="l" t="t" r="r" b="b"/>
            <a:pathLst>
              <a:path w="1782" h="1591" fill="none" extrusionOk="0">
                <a:moveTo>
                  <a:pt x="0" y="1590"/>
                </a:moveTo>
                <a:cubicBezTo>
                  <a:pt x="545" y="972"/>
                  <a:pt x="1163" y="486"/>
                  <a:pt x="1781" y="1"/>
                </a:cubicBezTo>
              </a:path>
            </a:pathLst>
          </a:custGeom>
          <a:noFill/>
          <a:ln w="4775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" name="Google Shape;611;p5"/>
          <p:cNvSpPr/>
          <p:nvPr/>
        </p:nvSpPr>
        <p:spPr>
          <a:xfrm rot="-6590091">
            <a:off x="9094422" y="-281486"/>
            <a:ext cx="30171" cy="25194"/>
          </a:xfrm>
          <a:custGeom>
            <a:avLst/>
            <a:gdLst/>
            <a:ahLst/>
            <a:cxnLst/>
            <a:rect l="l" t="t" r="r" b="b"/>
            <a:pathLst>
              <a:path w="1164" h="972" fill="none" extrusionOk="0">
                <a:moveTo>
                  <a:pt x="1" y="971"/>
                </a:moveTo>
                <a:cubicBezTo>
                  <a:pt x="369" y="604"/>
                  <a:pt x="795" y="294"/>
                  <a:pt x="1163" y="0"/>
                </a:cubicBezTo>
              </a:path>
            </a:pathLst>
          </a:custGeom>
          <a:noFill/>
          <a:ln w="4775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p5"/>
          <p:cNvSpPr/>
          <p:nvPr/>
        </p:nvSpPr>
        <p:spPr>
          <a:xfrm rot="-6590091">
            <a:off x="8995185" y="-138540"/>
            <a:ext cx="28642" cy="19077"/>
          </a:xfrm>
          <a:custGeom>
            <a:avLst/>
            <a:gdLst/>
            <a:ahLst/>
            <a:cxnLst/>
            <a:rect l="l" t="t" r="r" b="b"/>
            <a:pathLst>
              <a:path w="1105" h="736" fill="none" extrusionOk="0">
                <a:moveTo>
                  <a:pt x="1" y="736"/>
                </a:moveTo>
                <a:cubicBezTo>
                  <a:pt x="369" y="427"/>
                  <a:pt x="736" y="191"/>
                  <a:pt x="1104" y="0"/>
                </a:cubicBezTo>
              </a:path>
            </a:pathLst>
          </a:custGeom>
          <a:noFill/>
          <a:ln w="4775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" name="Google Shape;613;p5"/>
          <p:cNvSpPr/>
          <p:nvPr/>
        </p:nvSpPr>
        <p:spPr>
          <a:xfrm rot="-6590091">
            <a:off x="9022448" y="-24917"/>
            <a:ext cx="30171" cy="27087"/>
          </a:xfrm>
          <a:custGeom>
            <a:avLst/>
            <a:gdLst/>
            <a:ahLst/>
            <a:cxnLst/>
            <a:rect l="l" t="t" r="r" b="b"/>
            <a:pathLst>
              <a:path w="1164" h="1045" fill="none" extrusionOk="0">
                <a:moveTo>
                  <a:pt x="1" y="1045"/>
                </a:moveTo>
                <a:cubicBezTo>
                  <a:pt x="368" y="677"/>
                  <a:pt x="736" y="309"/>
                  <a:pt x="1163" y="0"/>
                </a:cubicBezTo>
              </a:path>
            </a:pathLst>
          </a:custGeom>
          <a:noFill/>
          <a:ln w="4775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p5"/>
          <p:cNvSpPr/>
          <p:nvPr/>
        </p:nvSpPr>
        <p:spPr>
          <a:xfrm rot="-6590091">
            <a:off x="9198024" y="-337146"/>
            <a:ext cx="20633" cy="14515"/>
          </a:xfrm>
          <a:custGeom>
            <a:avLst/>
            <a:gdLst/>
            <a:ahLst/>
            <a:cxnLst/>
            <a:rect l="l" t="t" r="r" b="b"/>
            <a:pathLst>
              <a:path w="796" h="560" fill="none" extrusionOk="0">
                <a:moveTo>
                  <a:pt x="0" y="560"/>
                </a:moveTo>
                <a:cubicBezTo>
                  <a:pt x="309" y="369"/>
                  <a:pt x="545" y="192"/>
                  <a:pt x="795" y="1"/>
                </a:cubicBezTo>
              </a:path>
            </a:pathLst>
          </a:custGeom>
          <a:noFill/>
          <a:ln w="4775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5" name="Google Shape;615;p5"/>
          <p:cNvSpPr/>
          <p:nvPr/>
        </p:nvSpPr>
        <p:spPr>
          <a:xfrm rot="-6590091">
            <a:off x="8852873" y="90688"/>
            <a:ext cx="101867" cy="79731"/>
          </a:xfrm>
          <a:custGeom>
            <a:avLst/>
            <a:gdLst/>
            <a:ahLst/>
            <a:cxnLst/>
            <a:rect l="l" t="t" r="r" b="b"/>
            <a:pathLst>
              <a:path w="3930" h="3076" fill="none" extrusionOk="0">
                <a:moveTo>
                  <a:pt x="1" y="3076"/>
                </a:moveTo>
                <a:cubicBezTo>
                  <a:pt x="1222" y="1898"/>
                  <a:pt x="2458" y="736"/>
                  <a:pt x="3930" y="0"/>
                </a:cubicBezTo>
              </a:path>
            </a:pathLst>
          </a:custGeom>
          <a:noFill/>
          <a:ln w="4775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6" name="Google Shape;616;p5"/>
          <p:cNvSpPr/>
          <p:nvPr/>
        </p:nvSpPr>
        <p:spPr>
          <a:xfrm rot="-6590091">
            <a:off x="8848046" y="229492"/>
            <a:ext cx="65241" cy="57258"/>
          </a:xfrm>
          <a:custGeom>
            <a:avLst/>
            <a:gdLst/>
            <a:ahLst/>
            <a:cxnLst/>
            <a:rect l="l" t="t" r="r" b="b"/>
            <a:pathLst>
              <a:path w="2517" h="2209" fill="none" extrusionOk="0">
                <a:moveTo>
                  <a:pt x="0" y="2208"/>
                </a:moveTo>
                <a:cubicBezTo>
                  <a:pt x="677" y="1340"/>
                  <a:pt x="1531" y="604"/>
                  <a:pt x="2517" y="1"/>
                </a:cubicBezTo>
              </a:path>
            </a:pathLst>
          </a:custGeom>
          <a:noFill/>
          <a:ln w="4775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7" name="Google Shape;617;p5"/>
          <p:cNvSpPr/>
          <p:nvPr/>
        </p:nvSpPr>
        <p:spPr>
          <a:xfrm flipH="1">
            <a:off x="7988518" y="-517706"/>
            <a:ext cx="50777" cy="45878"/>
          </a:xfrm>
          <a:custGeom>
            <a:avLst/>
            <a:gdLst/>
            <a:ahLst/>
            <a:cxnLst/>
            <a:rect l="l" t="t" r="r" b="b"/>
            <a:pathLst>
              <a:path w="1959" h="1770" extrusionOk="0">
                <a:moveTo>
                  <a:pt x="979" y="1"/>
                </a:moveTo>
                <a:cubicBezTo>
                  <a:pt x="570" y="1"/>
                  <a:pt x="221" y="328"/>
                  <a:pt x="119" y="700"/>
                </a:cubicBezTo>
                <a:cubicBezTo>
                  <a:pt x="1" y="1186"/>
                  <a:pt x="310" y="1686"/>
                  <a:pt x="796" y="1745"/>
                </a:cubicBezTo>
                <a:cubicBezTo>
                  <a:pt x="865" y="1762"/>
                  <a:pt x="936" y="1770"/>
                  <a:pt x="1005" y="1770"/>
                </a:cubicBezTo>
                <a:cubicBezTo>
                  <a:pt x="1416" y="1770"/>
                  <a:pt x="1790" y="1484"/>
                  <a:pt x="1840" y="1068"/>
                </a:cubicBezTo>
                <a:cubicBezTo>
                  <a:pt x="1958" y="582"/>
                  <a:pt x="1649" y="156"/>
                  <a:pt x="1163" y="23"/>
                </a:cubicBezTo>
                <a:cubicBezTo>
                  <a:pt x="1101" y="8"/>
                  <a:pt x="1039" y="1"/>
                  <a:pt x="979" y="1"/>
                </a:cubicBezTo>
                <a:close/>
              </a:path>
            </a:pathLst>
          </a:custGeom>
          <a:solidFill>
            <a:srgbClr val="F7D79F"/>
          </a:solidFill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8" name="Google Shape;618;p5"/>
          <p:cNvGrpSpPr/>
          <p:nvPr/>
        </p:nvGrpSpPr>
        <p:grpSpPr>
          <a:xfrm flipH="1">
            <a:off x="7984216" y="-118333"/>
            <a:ext cx="497778" cy="476240"/>
            <a:chOff x="477665" y="4361232"/>
            <a:chExt cx="618434" cy="591676"/>
          </a:xfrm>
        </p:grpSpPr>
        <p:sp>
          <p:nvSpPr>
            <p:cNvPr id="619" name="Google Shape;619;p5"/>
            <p:cNvSpPr/>
            <p:nvPr/>
          </p:nvSpPr>
          <p:spPr>
            <a:xfrm>
              <a:off x="515566" y="4400582"/>
              <a:ext cx="580534" cy="552327"/>
            </a:xfrm>
            <a:custGeom>
              <a:avLst/>
              <a:gdLst/>
              <a:ahLst/>
              <a:cxnLst/>
              <a:rect l="l" t="t" r="r" b="b"/>
              <a:pathLst>
                <a:path w="18029" h="17153" extrusionOk="0">
                  <a:moveTo>
                    <a:pt x="9566" y="0"/>
                  </a:moveTo>
                  <a:cubicBezTo>
                    <a:pt x="8463" y="0"/>
                    <a:pt x="7050" y="309"/>
                    <a:pt x="6432" y="501"/>
                  </a:cubicBezTo>
                  <a:cubicBezTo>
                    <a:pt x="5210" y="869"/>
                    <a:pt x="4474" y="1237"/>
                    <a:pt x="3429" y="1972"/>
                  </a:cubicBezTo>
                  <a:cubicBezTo>
                    <a:pt x="2870" y="2399"/>
                    <a:pt x="2326" y="2944"/>
                    <a:pt x="1899" y="3503"/>
                  </a:cubicBezTo>
                  <a:cubicBezTo>
                    <a:pt x="1340" y="4180"/>
                    <a:pt x="913" y="4857"/>
                    <a:pt x="604" y="5828"/>
                  </a:cubicBezTo>
                  <a:cubicBezTo>
                    <a:pt x="1" y="7432"/>
                    <a:pt x="236" y="8830"/>
                    <a:pt x="604" y="10184"/>
                  </a:cubicBezTo>
                  <a:cubicBezTo>
                    <a:pt x="972" y="11597"/>
                    <a:pt x="1649" y="12951"/>
                    <a:pt x="2635" y="14055"/>
                  </a:cubicBezTo>
                  <a:cubicBezTo>
                    <a:pt x="3179" y="14658"/>
                    <a:pt x="3797" y="15217"/>
                    <a:pt x="4533" y="15703"/>
                  </a:cubicBezTo>
                  <a:cubicBezTo>
                    <a:pt x="6013" y="16659"/>
                    <a:pt x="7801" y="17152"/>
                    <a:pt x="9591" y="17152"/>
                  </a:cubicBezTo>
                  <a:cubicBezTo>
                    <a:pt x="10775" y="17152"/>
                    <a:pt x="11959" y="16937"/>
                    <a:pt x="13054" y="16497"/>
                  </a:cubicBezTo>
                  <a:cubicBezTo>
                    <a:pt x="13672" y="16262"/>
                    <a:pt x="14217" y="15953"/>
                    <a:pt x="14776" y="15585"/>
                  </a:cubicBezTo>
                  <a:cubicBezTo>
                    <a:pt x="16792" y="14113"/>
                    <a:pt x="18028" y="11170"/>
                    <a:pt x="17896" y="8654"/>
                  </a:cubicBezTo>
                  <a:cubicBezTo>
                    <a:pt x="17719" y="6196"/>
                    <a:pt x="16557" y="3989"/>
                    <a:pt x="14776" y="2281"/>
                  </a:cubicBezTo>
                  <a:cubicBezTo>
                    <a:pt x="13245" y="810"/>
                    <a:pt x="11774" y="74"/>
                    <a:pt x="9566" y="0"/>
                  </a:cubicBezTo>
                  <a:close/>
                </a:path>
              </a:pathLst>
            </a:custGeom>
            <a:solidFill>
              <a:srgbClr val="FCC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5"/>
            <p:cNvSpPr/>
            <p:nvPr/>
          </p:nvSpPr>
          <p:spPr>
            <a:xfrm>
              <a:off x="477665" y="4361232"/>
              <a:ext cx="578634" cy="566784"/>
            </a:xfrm>
            <a:custGeom>
              <a:avLst/>
              <a:gdLst/>
              <a:ahLst/>
              <a:cxnLst/>
              <a:rect l="l" t="t" r="r" b="b"/>
              <a:pathLst>
                <a:path w="17970" h="17602" fill="none" extrusionOk="0">
                  <a:moveTo>
                    <a:pt x="4489" y="15703"/>
                  </a:moveTo>
                  <a:cubicBezTo>
                    <a:pt x="6932" y="17293"/>
                    <a:pt x="10243" y="17602"/>
                    <a:pt x="13010" y="16557"/>
                  </a:cubicBezTo>
                  <a:cubicBezTo>
                    <a:pt x="13613" y="16307"/>
                    <a:pt x="14172" y="16012"/>
                    <a:pt x="14717" y="15571"/>
                  </a:cubicBezTo>
                  <a:cubicBezTo>
                    <a:pt x="16748" y="14099"/>
                    <a:pt x="17969" y="11156"/>
                    <a:pt x="17851" y="8713"/>
                  </a:cubicBezTo>
                  <a:cubicBezTo>
                    <a:pt x="17734" y="6197"/>
                    <a:pt x="16556" y="3989"/>
                    <a:pt x="14717" y="2267"/>
                  </a:cubicBezTo>
                  <a:cubicBezTo>
                    <a:pt x="13186" y="854"/>
                    <a:pt x="11715" y="60"/>
                    <a:pt x="9566" y="60"/>
                  </a:cubicBezTo>
                  <a:cubicBezTo>
                    <a:pt x="8462" y="1"/>
                    <a:pt x="6991" y="310"/>
                    <a:pt x="6387" y="487"/>
                  </a:cubicBezTo>
                  <a:cubicBezTo>
                    <a:pt x="5151" y="854"/>
                    <a:pt x="4415" y="1222"/>
                    <a:pt x="3444" y="1958"/>
                  </a:cubicBezTo>
                  <a:cubicBezTo>
                    <a:pt x="2826" y="2400"/>
                    <a:pt x="2340" y="2944"/>
                    <a:pt x="1840" y="3503"/>
                  </a:cubicBezTo>
                  <a:cubicBezTo>
                    <a:pt x="1295" y="4166"/>
                    <a:pt x="868" y="4843"/>
                    <a:pt x="559" y="5829"/>
                  </a:cubicBezTo>
                  <a:cubicBezTo>
                    <a:pt x="0" y="7418"/>
                    <a:pt x="250" y="8831"/>
                    <a:pt x="559" y="10185"/>
                  </a:cubicBezTo>
                  <a:cubicBezTo>
                    <a:pt x="927" y="11597"/>
                    <a:pt x="1604" y="12937"/>
                    <a:pt x="2576" y="14040"/>
                  </a:cubicBezTo>
                  <a:cubicBezTo>
                    <a:pt x="3135" y="14658"/>
                    <a:pt x="3753" y="15277"/>
                    <a:pt x="4489" y="15703"/>
                  </a:cubicBezTo>
                  <a:close/>
                </a:path>
              </a:pathLst>
            </a:custGeom>
            <a:noFill/>
            <a:ln w="6250" cap="flat" cmpd="sng">
              <a:solidFill>
                <a:srgbClr val="28481F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5"/>
            <p:cNvSpPr/>
            <p:nvPr/>
          </p:nvSpPr>
          <p:spPr>
            <a:xfrm>
              <a:off x="519365" y="4408632"/>
              <a:ext cx="495687" cy="458270"/>
            </a:xfrm>
            <a:custGeom>
              <a:avLst/>
              <a:gdLst/>
              <a:ahLst/>
              <a:cxnLst/>
              <a:rect l="l" t="t" r="r" b="b"/>
              <a:pathLst>
                <a:path w="15394" h="14232" fill="none" extrusionOk="0">
                  <a:moveTo>
                    <a:pt x="6740" y="560"/>
                  </a:moveTo>
                  <a:cubicBezTo>
                    <a:pt x="6932" y="251"/>
                    <a:pt x="7359" y="59"/>
                    <a:pt x="7726" y="59"/>
                  </a:cubicBezTo>
                  <a:cubicBezTo>
                    <a:pt x="8580" y="1"/>
                    <a:pt x="9375" y="251"/>
                    <a:pt x="10052" y="736"/>
                  </a:cubicBezTo>
                  <a:cubicBezTo>
                    <a:pt x="10110" y="795"/>
                    <a:pt x="10184" y="854"/>
                    <a:pt x="10243" y="854"/>
                  </a:cubicBezTo>
                  <a:cubicBezTo>
                    <a:pt x="10302" y="928"/>
                    <a:pt x="10420" y="928"/>
                    <a:pt x="10478" y="928"/>
                  </a:cubicBezTo>
                  <a:cubicBezTo>
                    <a:pt x="11656" y="1045"/>
                    <a:pt x="12686" y="1840"/>
                    <a:pt x="13127" y="2885"/>
                  </a:cubicBezTo>
                  <a:cubicBezTo>
                    <a:pt x="14408" y="3621"/>
                    <a:pt x="15085" y="5210"/>
                    <a:pt x="14776" y="6623"/>
                  </a:cubicBezTo>
                  <a:cubicBezTo>
                    <a:pt x="15202" y="7109"/>
                    <a:pt x="15394" y="7844"/>
                    <a:pt x="15335" y="8521"/>
                  </a:cubicBezTo>
                  <a:cubicBezTo>
                    <a:pt x="15261" y="9198"/>
                    <a:pt x="14893" y="9816"/>
                    <a:pt x="14349" y="10243"/>
                  </a:cubicBezTo>
                  <a:cubicBezTo>
                    <a:pt x="14290" y="10302"/>
                    <a:pt x="14231" y="10361"/>
                    <a:pt x="14158" y="10420"/>
                  </a:cubicBezTo>
                  <a:cubicBezTo>
                    <a:pt x="14099" y="10493"/>
                    <a:pt x="14040" y="10611"/>
                    <a:pt x="14040" y="10729"/>
                  </a:cubicBezTo>
                  <a:cubicBezTo>
                    <a:pt x="13613" y="11715"/>
                    <a:pt x="12686" y="12333"/>
                    <a:pt x="11582" y="12392"/>
                  </a:cubicBezTo>
                  <a:cubicBezTo>
                    <a:pt x="11523" y="12995"/>
                    <a:pt x="11038" y="13437"/>
                    <a:pt x="10478" y="13731"/>
                  </a:cubicBezTo>
                  <a:cubicBezTo>
                    <a:pt x="9993" y="13981"/>
                    <a:pt x="9375" y="14040"/>
                    <a:pt x="8771" y="14099"/>
                  </a:cubicBezTo>
                  <a:cubicBezTo>
                    <a:pt x="8153" y="14172"/>
                    <a:pt x="7359" y="14231"/>
                    <a:pt x="6991" y="13672"/>
                  </a:cubicBezTo>
                  <a:cubicBezTo>
                    <a:pt x="6740" y="14040"/>
                    <a:pt x="6255" y="14040"/>
                    <a:pt x="5828" y="13981"/>
                  </a:cubicBezTo>
                  <a:cubicBezTo>
                    <a:pt x="4783" y="13731"/>
                    <a:pt x="3797" y="13128"/>
                    <a:pt x="3194" y="12259"/>
                  </a:cubicBezTo>
                  <a:cubicBezTo>
                    <a:pt x="3120" y="12142"/>
                    <a:pt x="3061" y="12083"/>
                    <a:pt x="3002" y="12024"/>
                  </a:cubicBezTo>
                  <a:cubicBezTo>
                    <a:pt x="2885" y="11891"/>
                    <a:pt x="2752" y="11891"/>
                    <a:pt x="2635" y="11833"/>
                  </a:cubicBezTo>
                  <a:cubicBezTo>
                    <a:pt x="1531" y="11229"/>
                    <a:pt x="986" y="10184"/>
                    <a:pt x="986" y="8948"/>
                  </a:cubicBezTo>
                  <a:cubicBezTo>
                    <a:pt x="618" y="8654"/>
                    <a:pt x="368" y="8212"/>
                    <a:pt x="250" y="7786"/>
                  </a:cubicBezTo>
                  <a:cubicBezTo>
                    <a:pt x="59" y="7241"/>
                    <a:pt x="0" y="6682"/>
                    <a:pt x="118" y="6137"/>
                  </a:cubicBezTo>
                  <a:cubicBezTo>
                    <a:pt x="250" y="5578"/>
                    <a:pt x="545" y="5092"/>
                    <a:pt x="1045" y="4842"/>
                  </a:cubicBezTo>
                  <a:cubicBezTo>
                    <a:pt x="1281" y="4666"/>
                    <a:pt x="1104" y="4357"/>
                    <a:pt x="1104" y="4048"/>
                  </a:cubicBezTo>
                  <a:cubicBezTo>
                    <a:pt x="1045" y="3621"/>
                    <a:pt x="1354" y="3253"/>
                    <a:pt x="1649" y="2944"/>
                  </a:cubicBezTo>
                  <a:cubicBezTo>
                    <a:pt x="1899" y="2694"/>
                    <a:pt x="2149" y="2399"/>
                    <a:pt x="2458" y="2208"/>
                  </a:cubicBezTo>
                  <a:cubicBezTo>
                    <a:pt x="2752" y="2031"/>
                    <a:pt x="3120" y="1899"/>
                    <a:pt x="3429" y="1958"/>
                  </a:cubicBezTo>
                  <a:cubicBezTo>
                    <a:pt x="3621" y="1958"/>
                    <a:pt x="3797" y="2031"/>
                    <a:pt x="3930" y="1899"/>
                  </a:cubicBezTo>
                  <a:cubicBezTo>
                    <a:pt x="3988" y="1781"/>
                    <a:pt x="3988" y="1663"/>
                    <a:pt x="3988" y="1531"/>
                  </a:cubicBezTo>
                  <a:cubicBezTo>
                    <a:pt x="3988" y="1104"/>
                    <a:pt x="4415" y="795"/>
                    <a:pt x="4783" y="619"/>
                  </a:cubicBezTo>
                  <a:cubicBezTo>
                    <a:pt x="5401" y="368"/>
                    <a:pt x="6196" y="251"/>
                    <a:pt x="6740" y="560"/>
                  </a:cubicBezTo>
                  <a:close/>
                </a:path>
              </a:pathLst>
            </a:custGeom>
            <a:noFill/>
            <a:ln w="6250" cap="flat" cmpd="sng">
              <a:solidFill>
                <a:srgbClr val="28481F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5"/>
            <p:cNvSpPr/>
            <p:nvPr/>
          </p:nvSpPr>
          <p:spPr>
            <a:xfrm>
              <a:off x="612232" y="4657415"/>
              <a:ext cx="155945" cy="193361"/>
            </a:xfrm>
            <a:custGeom>
              <a:avLst/>
              <a:gdLst/>
              <a:ahLst/>
              <a:cxnLst/>
              <a:rect l="l" t="t" r="r" b="b"/>
              <a:pathLst>
                <a:path w="4843" h="6005" fill="none" extrusionOk="0">
                  <a:moveTo>
                    <a:pt x="4048" y="6005"/>
                  </a:moveTo>
                  <a:cubicBezTo>
                    <a:pt x="4416" y="4666"/>
                    <a:pt x="4784" y="3003"/>
                    <a:pt x="4725" y="1590"/>
                  </a:cubicBezTo>
                  <a:cubicBezTo>
                    <a:pt x="4725" y="987"/>
                    <a:pt x="4842" y="560"/>
                    <a:pt x="4592" y="192"/>
                  </a:cubicBezTo>
                  <a:cubicBezTo>
                    <a:pt x="4475" y="60"/>
                    <a:pt x="4283" y="1"/>
                    <a:pt x="4107" y="60"/>
                  </a:cubicBezTo>
                  <a:cubicBezTo>
                    <a:pt x="3989" y="118"/>
                    <a:pt x="3621" y="560"/>
                    <a:pt x="3430" y="736"/>
                  </a:cubicBezTo>
                  <a:cubicBezTo>
                    <a:pt x="2576" y="2090"/>
                    <a:pt x="1281" y="3253"/>
                    <a:pt x="1" y="4165"/>
                  </a:cubicBezTo>
                </a:path>
              </a:pathLst>
            </a:custGeom>
            <a:noFill/>
            <a:ln w="6250" cap="flat" cmpd="sng">
              <a:solidFill>
                <a:srgbClr val="28481F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5"/>
            <p:cNvSpPr/>
            <p:nvPr/>
          </p:nvSpPr>
          <p:spPr>
            <a:xfrm>
              <a:off x="551115" y="4653615"/>
              <a:ext cx="193361" cy="43180"/>
            </a:xfrm>
            <a:custGeom>
              <a:avLst/>
              <a:gdLst/>
              <a:ahLst/>
              <a:cxnLst/>
              <a:rect l="l" t="t" r="r" b="b"/>
              <a:pathLst>
                <a:path w="6005" h="1341" fill="none" extrusionOk="0">
                  <a:moveTo>
                    <a:pt x="5946" y="310"/>
                  </a:moveTo>
                  <a:cubicBezTo>
                    <a:pt x="6005" y="236"/>
                    <a:pt x="6005" y="178"/>
                    <a:pt x="6005" y="119"/>
                  </a:cubicBezTo>
                  <a:cubicBezTo>
                    <a:pt x="6005" y="119"/>
                    <a:pt x="5946" y="60"/>
                    <a:pt x="5887" y="60"/>
                  </a:cubicBezTo>
                  <a:cubicBezTo>
                    <a:pt x="5696" y="1"/>
                    <a:pt x="5445" y="1"/>
                    <a:pt x="5210" y="1"/>
                  </a:cubicBezTo>
                  <a:cubicBezTo>
                    <a:pt x="4224" y="1"/>
                    <a:pt x="2811" y="428"/>
                    <a:pt x="1840" y="737"/>
                  </a:cubicBezTo>
                  <a:cubicBezTo>
                    <a:pt x="1163" y="972"/>
                    <a:pt x="604" y="1164"/>
                    <a:pt x="0" y="1340"/>
                  </a:cubicBezTo>
                </a:path>
              </a:pathLst>
            </a:custGeom>
            <a:noFill/>
            <a:ln w="6250" cap="flat" cmpd="sng">
              <a:solidFill>
                <a:srgbClr val="28481F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5"/>
            <p:cNvSpPr/>
            <p:nvPr/>
          </p:nvSpPr>
          <p:spPr>
            <a:xfrm>
              <a:off x="556782" y="4556948"/>
              <a:ext cx="185794" cy="98596"/>
            </a:xfrm>
            <a:custGeom>
              <a:avLst/>
              <a:gdLst/>
              <a:ahLst/>
              <a:cxnLst/>
              <a:rect l="l" t="t" r="r" b="b"/>
              <a:pathLst>
                <a:path w="5770" h="3062" fill="none" extrusionOk="0">
                  <a:moveTo>
                    <a:pt x="5711" y="3062"/>
                  </a:moveTo>
                  <a:cubicBezTo>
                    <a:pt x="5770" y="2944"/>
                    <a:pt x="5770" y="2870"/>
                    <a:pt x="5711" y="2753"/>
                  </a:cubicBezTo>
                  <a:cubicBezTo>
                    <a:pt x="5637" y="2694"/>
                    <a:pt x="5578" y="2576"/>
                    <a:pt x="5520" y="2576"/>
                  </a:cubicBezTo>
                  <a:cubicBezTo>
                    <a:pt x="3621" y="1531"/>
                    <a:pt x="1899" y="795"/>
                    <a:pt x="1" y="1"/>
                  </a:cubicBezTo>
                </a:path>
              </a:pathLst>
            </a:custGeom>
            <a:noFill/>
            <a:ln w="6250" cap="flat" cmpd="sng">
              <a:solidFill>
                <a:srgbClr val="28481F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5"/>
            <p:cNvSpPr/>
            <p:nvPr/>
          </p:nvSpPr>
          <p:spPr>
            <a:xfrm>
              <a:off x="637832" y="4471649"/>
              <a:ext cx="108546" cy="168277"/>
            </a:xfrm>
            <a:custGeom>
              <a:avLst/>
              <a:gdLst/>
              <a:ahLst/>
              <a:cxnLst/>
              <a:rect l="l" t="t" r="r" b="b"/>
              <a:pathLst>
                <a:path w="3371" h="5226" fill="none" extrusionOk="0">
                  <a:moveTo>
                    <a:pt x="3253" y="5225"/>
                  </a:moveTo>
                  <a:cubicBezTo>
                    <a:pt x="3370" y="5093"/>
                    <a:pt x="3312" y="4975"/>
                    <a:pt x="3253" y="4857"/>
                  </a:cubicBezTo>
                  <a:cubicBezTo>
                    <a:pt x="2752" y="3503"/>
                    <a:pt x="1840" y="2149"/>
                    <a:pt x="986" y="987"/>
                  </a:cubicBezTo>
                  <a:cubicBezTo>
                    <a:pt x="736" y="619"/>
                    <a:pt x="427" y="192"/>
                    <a:pt x="0" y="1"/>
                  </a:cubicBezTo>
                </a:path>
              </a:pathLst>
            </a:custGeom>
            <a:noFill/>
            <a:ln w="6250" cap="flat" cmpd="sng">
              <a:solidFill>
                <a:srgbClr val="28481F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5"/>
            <p:cNvSpPr/>
            <p:nvPr/>
          </p:nvSpPr>
          <p:spPr>
            <a:xfrm>
              <a:off x="756298" y="4657415"/>
              <a:ext cx="136045" cy="154045"/>
            </a:xfrm>
            <a:custGeom>
              <a:avLst/>
              <a:gdLst/>
              <a:ahLst/>
              <a:cxnLst/>
              <a:rect l="l" t="t" r="r" b="b"/>
              <a:pathLst>
                <a:path w="4225" h="4784" fill="none" extrusionOk="0">
                  <a:moveTo>
                    <a:pt x="4224" y="4783"/>
                  </a:moveTo>
                  <a:cubicBezTo>
                    <a:pt x="4048" y="4416"/>
                    <a:pt x="3856" y="3989"/>
                    <a:pt x="3562" y="3621"/>
                  </a:cubicBezTo>
                  <a:cubicBezTo>
                    <a:pt x="3371" y="3371"/>
                    <a:pt x="3194" y="3194"/>
                    <a:pt x="3003" y="2944"/>
                  </a:cubicBezTo>
                  <a:cubicBezTo>
                    <a:pt x="2458" y="2399"/>
                    <a:pt x="1472" y="1355"/>
                    <a:pt x="987" y="736"/>
                  </a:cubicBezTo>
                  <a:cubicBezTo>
                    <a:pt x="677" y="486"/>
                    <a:pt x="368" y="192"/>
                    <a:pt x="1" y="1"/>
                  </a:cubicBezTo>
                </a:path>
              </a:pathLst>
            </a:custGeom>
            <a:noFill/>
            <a:ln w="6250" cap="flat" cmpd="sng">
              <a:solidFill>
                <a:srgbClr val="28481F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5"/>
            <p:cNvSpPr/>
            <p:nvPr/>
          </p:nvSpPr>
          <p:spPr>
            <a:xfrm>
              <a:off x="773847" y="4657415"/>
              <a:ext cx="199511" cy="91029"/>
            </a:xfrm>
            <a:custGeom>
              <a:avLst/>
              <a:gdLst/>
              <a:ahLst/>
              <a:cxnLst/>
              <a:rect l="l" t="t" r="r" b="b"/>
              <a:pathLst>
                <a:path w="6196" h="2827" fill="none" extrusionOk="0">
                  <a:moveTo>
                    <a:pt x="0" y="118"/>
                  </a:moveTo>
                  <a:cubicBezTo>
                    <a:pt x="74" y="1"/>
                    <a:pt x="250" y="1"/>
                    <a:pt x="368" y="1"/>
                  </a:cubicBezTo>
                  <a:cubicBezTo>
                    <a:pt x="559" y="1"/>
                    <a:pt x="736" y="1"/>
                    <a:pt x="868" y="60"/>
                  </a:cubicBezTo>
                  <a:cubicBezTo>
                    <a:pt x="2884" y="987"/>
                    <a:pt x="4297" y="1899"/>
                    <a:pt x="6196" y="2826"/>
                  </a:cubicBezTo>
                </a:path>
              </a:pathLst>
            </a:custGeom>
            <a:noFill/>
            <a:ln w="6250" cap="flat" cmpd="sng">
              <a:solidFill>
                <a:srgbClr val="28481F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5"/>
            <p:cNvSpPr/>
            <p:nvPr/>
          </p:nvSpPr>
          <p:spPr>
            <a:xfrm>
              <a:off x="781897" y="4621865"/>
              <a:ext cx="211361" cy="29914"/>
            </a:xfrm>
            <a:custGeom>
              <a:avLst/>
              <a:gdLst/>
              <a:ahLst/>
              <a:cxnLst/>
              <a:rect l="l" t="t" r="r" b="b"/>
              <a:pathLst>
                <a:path w="6564" h="929" fill="none" extrusionOk="0">
                  <a:moveTo>
                    <a:pt x="0" y="928"/>
                  </a:moveTo>
                  <a:cubicBezTo>
                    <a:pt x="309" y="737"/>
                    <a:pt x="677" y="737"/>
                    <a:pt x="1045" y="678"/>
                  </a:cubicBezTo>
                  <a:cubicBezTo>
                    <a:pt x="2634" y="487"/>
                    <a:pt x="4974" y="119"/>
                    <a:pt x="6564" y="1"/>
                  </a:cubicBezTo>
                </a:path>
              </a:pathLst>
            </a:custGeom>
            <a:noFill/>
            <a:ln w="6250" cap="flat" cmpd="sng">
              <a:solidFill>
                <a:srgbClr val="28481F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5"/>
            <p:cNvSpPr/>
            <p:nvPr/>
          </p:nvSpPr>
          <p:spPr>
            <a:xfrm>
              <a:off x="781897" y="4501499"/>
              <a:ext cx="160195" cy="130346"/>
            </a:xfrm>
            <a:custGeom>
              <a:avLst/>
              <a:gdLst/>
              <a:ahLst/>
              <a:cxnLst/>
              <a:rect l="l" t="t" r="r" b="b"/>
              <a:pathLst>
                <a:path w="4975" h="4048" fill="none" extrusionOk="0">
                  <a:moveTo>
                    <a:pt x="0" y="4048"/>
                  </a:moveTo>
                  <a:cubicBezTo>
                    <a:pt x="1295" y="2885"/>
                    <a:pt x="4047" y="737"/>
                    <a:pt x="4974" y="1"/>
                  </a:cubicBezTo>
                </a:path>
              </a:pathLst>
            </a:custGeom>
            <a:noFill/>
            <a:ln w="6250" cap="flat" cmpd="sng">
              <a:solidFill>
                <a:srgbClr val="28481F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5"/>
            <p:cNvSpPr/>
            <p:nvPr/>
          </p:nvSpPr>
          <p:spPr>
            <a:xfrm>
              <a:off x="736398" y="4426632"/>
              <a:ext cx="25631" cy="199060"/>
            </a:xfrm>
            <a:custGeom>
              <a:avLst/>
              <a:gdLst/>
              <a:ahLst/>
              <a:cxnLst/>
              <a:rect l="l" t="t" r="r" b="b"/>
              <a:pathLst>
                <a:path w="796" h="6182" fill="none" extrusionOk="0">
                  <a:moveTo>
                    <a:pt x="501" y="6182"/>
                  </a:moveTo>
                  <a:cubicBezTo>
                    <a:pt x="677" y="6005"/>
                    <a:pt x="736" y="5696"/>
                    <a:pt x="736" y="5446"/>
                  </a:cubicBezTo>
                  <a:cubicBezTo>
                    <a:pt x="795" y="4710"/>
                    <a:pt x="795" y="3489"/>
                    <a:pt x="736" y="2753"/>
                  </a:cubicBezTo>
                  <a:cubicBezTo>
                    <a:pt x="560" y="1531"/>
                    <a:pt x="501" y="795"/>
                    <a:pt x="0" y="1"/>
                  </a:cubicBezTo>
                </a:path>
              </a:pathLst>
            </a:custGeom>
            <a:noFill/>
            <a:ln w="6250" cap="flat" cmpd="sng">
              <a:solidFill>
                <a:srgbClr val="28481F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5"/>
            <p:cNvSpPr/>
            <p:nvPr/>
          </p:nvSpPr>
          <p:spPr>
            <a:xfrm>
              <a:off x="761997" y="4438482"/>
              <a:ext cx="90997" cy="189594"/>
            </a:xfrm>
            <a:custGeom>
              <a:avLst/>
              <a:gdLst/>
              <a:ahLst/>
              <a:cxnLst/>
              <a:rect l="l" t="t" r="r" b="b"/>
              <a:pathLst>
                <a:path w="2826" h="5888" fill="none" extrusionOk="0">
                  <a:moveTo>
                    <a:pt x="0" y="5814"/>
                  </a:moveTo>
                  <a:cubicBezTo>
                    <a:pt x="133" y="5887"/>
                    <a:pt x="250" y="5814"/>
                    <a:pt x="368" y="5696"/>
                  </a:cubicBezTo>
                  <a:cubicBezTo>
                    <a:pt x="442" y="5637"/>
                    <a:pt x="559" y="5519"/>
                    <a:pt x="559" y="5387"/>
                  </a:cubicBezTo>
                  <a:cubicBezTo>
                    <a:pt x="810" y="4901"/>
                    <a:pt x="2517" y="795"/>
                    <a:pt x="2826" y="1"/>
                  </a:cubicBezTo>
                </a:path>
              </a:pathLst>
            </a:custGeom>
            <a:noFill/>
            <a:ln w="6250" cap="flat" cmpd="sng">
              <a:solidFill>
                <a:srgbClr val="28481F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5"/>
            <p:cNvSpPr/>
            <p:nvPr/>
          </p:nvSpPr>
          <p:spPr>
            <a:xfrm>
              <a:off x="732598" y="4610047"/>
              <a:ext cx="53098" cy="55448"/>
            </a:xfrm>
            <a:custGeom>
              <a:avLst/>
              <a:gdLst/>
              <a:ahLst/>
              <a:cxnLst/>
              <a:rect l="l" t="t" r="r" b="b"/>
              <a:pathLst>
                <a:path w="1649" h="1722" fill="none" extrusionOk="0">
                  <a:moveTo>
                    <a:pt x="310" y="1589"/>
                  </a:moveTo>
                  <a:cubicBezTo>
                    <a:pt x="369" y="1663"/>
                    <a:pt x="486" y="1589"/>
                    <a:pt x="619" y="1589"/>
                  </a:cubicBezTo>
                  <a:cubicBezTo>
                    <a:pt x="678" y="1663"/>
                    <a:pt x="737" y="1663"/>
                    <a:pt x="737" y="1663"/>
                  </a:cubicBezTo>
                  <a:cubicBezTo>
                    <a:pt x="854" y="1722"/>
                    <a:pt x="913" y="1722"/>
                    <a:pt x="987" y="1722"/>
                  </a:cubicBezTo>
                  <a:cubicBezTo>
                    <a:pt x="1222" y="1722"/>
                    <a:pt x="1413" y="1589"/>
                    <a:pt x="1531" y="1413"/>
                  </a:cubicBezTo>
                  <a:cubicBezTo>
                    <a:pt x="1590" y="1221"/>
                    <a:pt x="1649" y="1045"/>
                    <a:pt x="1649" y="795"/>
                  </a:cubicBezTo>
                  <a:lnTo>
                    <a:pt x="1649" y="677"/>
                  </a:lnTo>
                  <a:lnTo>
                    <a:pt x="1531" y="559"/>
                  </a:lnTo>
                  <a:cubicBezTo>
                    <a:pt x="1355" y="486"/>
                    <a:pt x="1281" y="368"/>
                    <a:pt x="1222" y="191"/>
                  </a:cubicBezTo>
                  <a:cubicBezTo>
                    <a:pt x="1163" y="118"/>
                    <a:pt x="1163" y="59"/>
                    <a:pt x="1046" y="0"/>
                  </a:cubicBezTo>
                  <a:cubicBezTo>
                    <a:pt x="987" y="0"/>
                    <a:pt x="913" y="59"/>
                    <a:pt x="913" y="118"/>
                  </a:cubicBezTo>
                  <a:cubicBezTo>
                    <a:pt x="854" y="191"/>
                    <a:pt x="854" y="250"/>
                    <a:pt x="795" y="309"/>
                  </a:cubicBezTo>
                  <a:cubicBezTo>
                    <a:pt x="737" y="427"/>
                    <a:pt x="486" y="368"/>
                    <a:pt x="310" y="486"/>
                  </a:cubicBezTo>
                  <a:lnTo>
                    <a:pt x="310" y="486"/>
                  </a:lnTo>
                  <a:lnTo>
                    <a:pt x="310" y="618"/>
                  </a:lnTo>
                  <a:cubicBezTo>
                    <a:pt x="427" y="854"/>
                    <a:pt x="118" y="927"/>
                    <a:pt x="60" y="1104"/>
                  </a:cubicBezTo>
                  <a:cubicBezTo>
                    <a:pt x="1" y="1221"/>
                    <a:pt x="118" y="1531"/>
                    <a:pt x="310" y="1589"/>
                  </a:cubicBezTo>
                  <a:close/>
                </a:path>
              </a:pathLst>
            </a:custGeom>
            <a:noFill/>
            <a:ln w="6250" cap="flat" cmpd="sng">
              <a:solidFill>
                <a:srgbClr val="28481F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5"/>
            <p:cNvSpPr/>
            <p:nvPr/>
          </p:nvSpPr>
          <p:spPr>
            <a:xfrm>
              <a:off x="754398" y="4641797"/>
              <a:ext cx="32" cy="0"/>
            </a:xfrm>
            <a:custGeom>
              <a:avLst/>
              <a:gdLst/>
              <a:ahLst/>
              <a:cxnLst/>
              <a:rect l="l" t="t" r="r" b="b"/>
              <a:pathLst>
                <a:path w="1" fill="none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6250" cap="flat" cmpd="sng">
              <a:solidFill>
                <a:srgbClr val="28481F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4" name="Google Shape;634;p5"/>
          <p:cNvSpPr/>
          <p:nvPr/>
        </p:nvSpPr>
        <p:spPr>
          <a:xfrm rot="-6590091" flipH="1">
            <a:off x="8753183" y="338765"/>
            <a:ext cx="38180" cy="28642"/>
          </a:xfrm>
          <a:custGeom>
            <a:avLst/>
            <a:gdLst/>
            <a:ahLst/>
            <a:cxnLst/>
            <a:rect l="l" t="t" r="r" b="b"/>
            <a:pathLst>
              <a:path w="1473" h="1105" extrusionOk="0">
                <a:moveTo>
                  <a:pt x="1" y="1"/>
                </a:moveTo>
                <a:lnTo>
                  <a:pt x="1472" y="1104"/>
                </a:lnTo>
                <a:cubicBezTo>
                  <a:pt x="987" y="678"/>
                  <a:pt x="560" y="310"/>
                  <a:pt x="1" y="1"/>
                </a:cubicBezTo>
                <a:close/>
              </a:path>
            </a:pathLst>
          </a:custGeom>
          <a:solidFill>
            <a:srgbClr val="F7D7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5"/>
          <p:cNvSpPr/>
          <p:nvPr/>
        </p:nvSpPr>
        <p:spPr>
          <a:xfrm rot="-6590091" flipH="1">
            <a:off x="8825607" y="319663"/>
            <a:ext cx="27113" cy="20607"/>
          </a:xfrm>
          <a:custGeom>
            <a:avLst/>
            <a:gdLst/>
            <a:ahLst/>
            <a:cxnLst/>
            <a:rect l="l" t="t" r="r" b="b"/>
            <a:pathLst>
              <a:path w="1046" h="795" extrusionOk="0">
                <a:moveTo>
                  <a:pt x="1" y="0"/>
                </a:moveTo>
                <a:cubicBezTo>
                  <a:pt x="310" y="309"/>
                  <a:pt x="678" y="545"/>
                  <a:pt x="1046" y="795"/>
                </a:cubicBezTo>
                <a:lnTo>
                  <a:pt x="1" y="0"/>
                </a:lnTo>
                <a:close/>
              </a:path>
            </a:pathLst>
          </a:custGeom>
          <a:solidFill>
            <a:srgbClr val="F7D7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6" name="Google Shape;636;p5"/>
          <p:cNvGrpSpPr/>
          <p:nvPr/>
        </p:nvGrpSpPr>
        <p:grpSpPr>
          <a:xfrm rot="-9304095" flipH="1">
            <a:off x="7570659" y="-133367"/>
            <a:ext cx="333773" cy="455901"/>
            <a:chOff x="2628124" y="3163688"/>
            <a:chExt cx="414672" cy="566400"/>
          </a:xfrm>
        </p:grpSpPr>
        <p:sp>
          <p:nvSpPr>
            <p:cNvPr id="637" name="Google Shape;637;p5"/>
            <p:cNvSpPr/>
            <p:nvPr/>
          </p:nvSpPr>
          <p:spPr>
            <a:xfrm>
              <a:off x="2628124" y="3258970"/>
              <a:ext cx="414672" cy="471118"/>
            </a:xfrm>
            <a:custGeom>
              <a:avLst/>
              <a:gdLst/>
              <a:ahLst/>
              <a:cxnLst/>
              <a:rect l="l" t="t" r="r" b="b"/>
              <a:pathLst>
                <a:path w="12878" h="14631" extrusionOk="0">
                  <a:moveTo>
                    <a:pt x="8754" y="1"/>
                  </a:moveTo>
                  <a:cubicBezTo>
                    <a:pt x="7385" y="1"/>
                    <a:pt x="5934" y="502"/>
                    <a:pt x="4592" y="1002"/>
                  </a:cubicBezTo>
                  <a:cubicBezTo>
                    <a:pt x="3194" y="1547"/>
                    <a:pt x="1590" y="2165"/>
                    <a:pt x="854" y="3578"/>
                  </a:cubicBezTo>
                  <a:cubicBezTo>
                    <a:pt x="619" y="4122"/>
                    <a:pt x="427" y="4740"/>
                    <a:pt x="369" y="5358"/>
                  </a:cubicBezTo>
                  <a:cubicBezTo>
                    <a:pt x="1" y="9273"/>
                    <a:pt x="2694" y="13320"/>
                    <a:pt x="6505" y="14424"/>
                  </a:cubicBezTo>
                  <a:cubicBezTo>
                    <a:pt x="6951" y="14532"/>
                    <a:pt x="7357" y="14630"/>
                    <a:pt x="7796" y="14630"/>
                  </a:cubicBezTo>
                  <a:cubicBezTo>
                    <a:pt x="7894" y="14630"/>
                    <a:pt x="7993" y="14626"/>
                    <a:pt x="8095" y="14615"/>
                  </a:cubicBezTo>
                  <a:cubicBezTo>
                    <a:pt x="9934" y="14482"/>
                    <a:pt x="11156" y="12716"/>
                    <a:pt x="11833" y="11054"/>
                  </a:cubicBezTo>
                  <a:cubicBezTo>
                    <a:pt x="12510" y="9155"/>
                    <a:pt x="12878" y="7124"/>
                    <a:pt x="12878" y="5049"/>
                  </a:cubicBezTo>
                  <a:cubicBezTo>
                    <a:pt x="12878" y="4004"/>
                    <a:pt x="12760" y="2901"/>
                    <a:pt x="12259" y="1973"/>
                  </a:cubicBezTo>
                  <a:cubicBezTo>
                    <a:pt x="11892" y="1311"/>
                    <a:pt x="11288" y="752"/>
                    <a:pt x="10611" y="384"/>
                  </a:cubicBezTo>
                  <a:cubicBezTo>
                    <a:pt x="10023" y="111"/>
                    <a:pt x="9398" y="1"/>
                    <a:pt x="8754" y="1"/>
                  </a:cubicBezTo>
                  <a:close/>
                </a:path>
              </a:pathLst>
            </a:custGeom>
            <a:solidFill>
              <a:srgbClr val="F7D79F"/>
            </a:solidFill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5"/>
            <p:cNvSpPr/>
            <p:nvPr/>
          </p:nvSpPr>
          <p:spPr>
            <a:xfrm>
              <a:off x="2679323" y="3202136"/>
              <a:ext cx="270609" cy="173944"/>
            </a:xfrm>
            <a:custGeom>
              <a:avLst/>
              <a:gdLst/>
              <a:ahLst/>
              <a:cxnLst/>
              <a:rect l="l" t="t" r="r" b="b"/>
              <a:pathLst>
                <a:path w="8404" h="5402" extrusionOk="0">
                  <a:moveTo>
                    <a:pt x="6505" y="1"/>
                  </a:moveTo>
                  <a:lnTo>
                    <a:pt x="6505" y="1"/>
                  </a:lnTo>
                  <a:cubicBezTo>
                    <a:pt x="5029" y="1376"/>
                    <a:pt x="3023" y="2156"/>
                    <a:pt x="1006" y="2156"/>
                  </a:cubicBezTo>
                  <a:cubicBezTo>
                    <a:pt x="670" y="2156"/>
                    <a:pt x="334" y="2134"/>
                    <a:pt x="0" y="2090"/>
                  </a:cubicBezTo>
                  <a:lnTo>
                    <a:pt x="0" y="2090"/>
                  </a:lnTo>
                  <a:cubicBezTo>
                    <a:pt x="559" y="2708"/>
                    <a:pt x="1413" y="3003"/>
                    <a:pt x="2266" y="3076"/>
                  </a:cubicBezTo>
                  <a:cubicBezTo>
                    <a:pt x="2031" y="3738"/>
                    <a:pt x="1604" y="4298"/>
                    <a:pt x="986" y="4783"/>
                  </a:cubicBezTo>
                  <a:cubicBezTo>
                    <a:pt x="1038" y="4786"/>
                    <a:pt x="1090" y="4787"/>
                    <a:pt x="1142" y="4787"/>
                  </a:cubicBezTo>
                  <a:cubicBezTo>
                    <a:pt x="2251" y="4787"/>
                    <a:pt x="3334" y="4192"/>
                    <a:pt x="3812" y="3194"/>
                  </a:cubicBezTo>
                  <a:lnTo>
                    <a:pt x="3812" y="3194"/>
                  </a:lnTo>
                  <a:cubicBezTo>
                    <a:pt x="3870" y="3930"/>
                    <a:pt x="3812" y="4666"/>
                    <a:pt x="3679" y="5401"/>
                  </a:cubicBezTo>
                  <a:cubicBezTo>
                    <a:pt x="4547" y="4783"/>
                    <a:pt x="5151" y="3738"/>
                    <a:pt x="5210" y="2635"/>
                  </a:cubicBezTo>
                  <a:cubicBezTo>
                    <a:pt x="5887" y="3312"/>
                    <a:pt x="6681" y="3812"/>
                    <a:pt x="7550" y="4048"/>
                  </a:cubicBezTo>
                  <a:cubicBezTo>
                    <a:pt x="7299" y="3312"/>
                    <a:pt x="6873" y="2635"/>
                    <a:pt x="6313" y="2090"/>
                  </a:cubicBezTo>
                  <a:lnTo>
                    <a:pt x="6313" y="2090"/>
                  </a:lnTo>
                  <a:cubicBezTo>
                    <a:pt x="6367" y="2094"/>
                    <a:pt x="6420" y="2096"/>
                    <a:pt x="6472" y="2096"/>
                  </a:cubicBezTo>
                  <a:cubicBezTo>
                    <a:pt x="7278" y="2096"/>
                    <a:pt x="8003" y="1677"/>
                    <a:pt x="8403" y="987"/>
                  </a:cubicBezTo>
                  <a:lnTo>
                    <a:pt x="8403" y="987"/>
                  </a:lnTo>
                  <a:cubicBezTo>
                    <a:pt x="7786" y="1295"/>
                    <a:pt x="7086" y="1428"/>
                    <a:pt x="6407" y="1428"/>
                  </a:cubicBezTo>
                  <a:cubicBezTo>
                    <a:pt x="6277" y="1428"/>
                    <a:pt x="6147" y="1423"/>
                    <a:pt x="6019" y="1413"/>
                  </a:cubicBezTo>
                  <a:cubicBezTo>
                    <a:pt x="6313" y="987"/>
                    <a:pt x="6505" y="501"/>
                    <a:pt x="6505" y="1"/>
                  </a:cubicBezTo>
                  <a:close/>
                </a:path>
              </a:pathLst>
            </a:custGeom>
            <a:solidFill>
              <a:srgbClr val="F7D79F"/>
            </a:solidFill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5"/>
            <p:cNvSpPr/>
            <p:nvPr/>
          </p:nvSpPr>
          <p:spPr>
            <a:xfrm>
              <a:off x="2734740" y="3163688"/>
              <a:ext cx="79180" cy="113827"/>
            </a:xfrm>
            <a:custGeom>
              <a:avLst/>
              <a:gdLst/>
              <a:ahLst/>
              <a:cxnLst/>
              <a:rect l="l" t="t" r="r" b="b"/>
              <a:pathLst>
                <a:path w="2459" h="3535" extrusionOk="0">
                  <a:moveTo>
                    <a:pt x="687" y="1"/>
                  </a:moveTo>
                  <a:cubicBezTo>
                    <a:pt x="439" y="1"/>
                    <a:pt x="205" y="195"/>
                    <a:pt x="1" y="400"/>
                  </a:cubicBezTo>
                  <a:cubicBezTo>
                    <a:pt x="545" y="959"/>
                    <a:pt x="1046" y="1562"/>
                    <a:pt x="1355" y="2239"/>
                  </a:cubicBezTo>
                  <a:cubicBezTo>
                    <a:pt x="1531" y="2666"/>
                    <a:pt x="1723" y="3093"/>
                    <a:pt x="1782" y="3534"/>
                  </a:cubicBezTo>
                  <a:cubicBezTo>
                    <a:pt x="2017" y="3461"/>
                    <a:pt x="2208" y="3461"/>
                    <a:pt x="2458" y="3402"/>
                  </a:cubicBezTo>
                  <a:cubicBezTo>
                    <a:pt x="2149" y="2431"/>
                    <a:pt x="1782" y="1504"/>
                    <a:pt x="1355" y="591"/>
                  </a:cubicBezTo>
                  <a:cubicBezTo>
                    <a:pt x="1222" y="341"/>
                    <a:pt x="1105" y="91"/>
                    <a:pt x="854" y="32"/>
                  </a:cubicBezTo>
                  <a:cubicBezTo>
                    <a:pt x="798" y="10"/>
                    <a:pt x="742" y="1"/>
                    <a:pt x="687" y="1"/>
                  </a:cubicBezTo>
                  <a:close/>
                </a:path>
              </a:pathLst>
            </a:custGeom>
            <a:solidFill>
              <a:srgbClr val="F7D79F"/>
            </a:solidFill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5"/>
            <p:cNvSpPr/>
            <p:nvPr/>
          </p:nvSpPr>
          <p:spPr>
            <a:xfrm>
              <a:off x="2724790" y="3468918"/>
              <a:ext cx="18064" cy="33681"/>
            </a:xfrm>
            <a:custGeom>
              <a:avLst/>
              <a:gdLst/>
              <a:ahLst/>
              <a:cxnLst/>
              <a:rect l="l" t="t" r="r" b="b"/>
              <a:pathLst>
                <a:path w="561" h="1046" extrusionOk="0">
                  <a:moveTo>
                    <a:pt x="119" y="1"/>
                  </a:moveTo>
                  <a:cubicBezTo>
                    <a:pt x="60" y="177"/>
                    <a:pt x="1" y="369"/>
                    <a:pt x="1" y="604"/>
                  </a:cubicBezTo>
                  <a:cubicBezTo>
                    <a:pt x="1" y="678"/>
                    <a:pt x="60" y="796"/>
                    <a:pt x="60" y="854"/>
                  </a:cubicBezTo>
                  <a:cubicBezTo>
                    <a:pt x="119" y="972"/>
                    <a:pt x="192" y="1046"/>
                    <a:pt x="251" y="1046"/>
                  </a:cubicBezTo>
                  <a:cubicBezTo>
                    <a:pt x="369" y="1046"/>
                    <a:pt x="486" y="913"/>
                    <a:pt x="486" y="796"/>
                  </a:cubicBezTo>
                  <a:cubicBezTo>
                    <a:pt x="560" y="737"/>
                    <a:pt x="486" y="604"/>
                    <a:pt x="428" y="486"/>
                  </a:cubicBezTo>
                  <a:cubicBezTo>
                    <a:pt x="369" y="310"/>
                    <a:pt x="251" y="119"/>
                    <a:pt x="119" y="1"/>
                  </a:cubicBezTo>
                  <a:close/>
                </a:path>
              </a:pathLst>
            </a:custGeom>
            <a:solidFill>
              <a:srgbClr val="F7D79F"/>
            </a:solidFill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5"/>
            <p:cNvSpPr/>
            <p:nvPr/>
          </p:nvSpPr>
          <p:spPr>
            <a:xfrm>
              <a:off x="2782139" y="3484568"/>
              <a:ext cx="15681" cy="33681"/>
            </a:xfrm>
            <a:custGeom>
              <a:avLst/>
              <a:gdLst/>
              <a:ahLst/>
              <a:cxnLst/>
              <a:rect l="l" t="t" r="r" b="b"/>
              <a:pathLst>
                <a:path w="487" h="1046" extrusionOk="0">
                  <a:moveTo>
                    <a:pt x="59" y="0"/>
                  </a:moveTo>
                  <a:cubicBezTo>
                    <a:pt x="0" y="192"/>
                    <a:pt x="0" y="427"/>
                    <a:pt x="0" y="619"/>
                  </a:cubicBezTo>
                  <a:cubicBezTo>
                    <a:pt x="0" y="677"/>
                    <a:pt x="0" y="795"/>
                    <a:pt x="59" y="854"/>
                  </a:cubicBezTo>
                  <a:cubicBezTo>
                    <a:pt x="59" y="928"/>
                    <a:pt x="118" y="928"/>
                    <a:pt x="177" y="986"/>
                  </a:cubicBezTo>
                  <a:cubicBezTo>
                    <a:pt x="251" y="986"/>
                    <a:pt x="251" y="1045"/>
                    <a:pt x="310" y="1045"/>
                  </a:cubicBezTo>
                  <a:cubicBezTo>
                    <a:pt x="368" y="1045"/>
                    <a:pt x="427" y="986"/>
                    <a:pt x="486" y="928"/>
                  </a:cubicBezTo>
                  <a:lnTo>
                    <a:pt x="486" y="619"/>
                  </a:lnTo>
                  <a:lnTo>
                    <a:pt x="368" y="486"/>
                  </a:lnTo>
                  <a:cubicBezTo>
                    <a:pt x="310" y="310"/>
                    <a:pt x="177" y="118"/>
                    <a:pt x="59" y="0"/>
                  </a:cubicBezTo>
                  <a:close/>
                </a:path>
              </a:pathLst>
            </a:custGeom>
            <a:solidFill>
              <a:srgbClr val="F7D79F"/>
            </a:solidFill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5"/>
            <p:cNvSpPr/>
            <p:nvPr/>
          </p:nvSpPr>
          <p:spPr>
            <a:xfrm>
              <a:off x="2847056" y="3510168"/>
              <a:ext cx="16164" cy="30397"/>
            </a:xfrm>
            <a:custGeom>
              <a:avLst/>
              <a:gdLst/>
              <a:ahLst/>
              <a:cxnLst/>
              <a:rect l="l" t="t" r="r" b="b"/>
              <a:pathLst>
                <a:path w="502" h="944" extrusionOk="0">
                  <a:moveTo>
                    <a:pt x="1" y="0"/>
                  </a:moveTo>
                  <a:cubicBezTo>
                    <a:pt x="1" y="250"/>
                    <a:pt x="74" y="559"/>
                    <a:pt x="192" y="795"/>
                  </a:cubicBezTo>
                  <a:cubicBezTo>
                    <a:pt x="192" y="855"/>
                    <a:pt x="269" y="943"/>
                    <a:pt x="330" y="943"/>
                  </a:cubicBezTo>
                  <a:cubicBezTo>
                    <a:pt x="344" y="943"/>
                    <a:pt x="357" y="938"/>
                    <a:pt x="369" y="927"/>
                  </a:cubicBezTo>
                  <a:cubicBezTo>
                    <a:pt x="442" y="927"/>
                    <a:pt x="501" y="868"/>
                    <a:pt x="501" y="795"/>
                  </a:cubicBezTo>
                  <a:lnTo>
                    <a:pt x="501" y="618"/>
                  </a:lnTo>
                  <a:cubicBezTo>
                    <a:pt x="369" y="368"/>
                    <a:pt x="251" y="133"/>
                    <a:pt x="1" y="0"/>
                  </a:cubicBezTo>
                  <a:close/>
                </a:path>
              </a:pathLst>
            </a:custGeom>
            <a:solidFill>
              <a:srgbClr val="F7D79F"/>
            </a:solidFill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5"/>
            <p:cNvSpPr/>
            <p:nvPr/>
          </p:nvSpPr>
          <p:spPr>
            <a:xfrm>
              <a:off x="2868856" y="3455201"/>
              <a:ext cx="16132" cy="28239"/>
            </a:xfrm>
            <a:custGeom>
              <a:avLst/>
              <a:gdLst/>
              <a:ahLst/>
              <a:cxnLst/>
              <a:rect l="l" t="t" r="r" b="b"/>
              <a:pathLst>
                <a:path w="501" h="877" extrusionOk="0">
                  <a:moveTo>
                    <a:pt x="1" y="0"/>
                  </a:moveTo>
                  <a:lnTo>
                    <a:pt x="1" y="427"/>
                  </a:lnTo>
                  <a:cubicBezTo>
                    <a:pt x="1" y="545"/>
                    <a:pt x="1" y="736"/>
                    <a:pt x="133" y="854"/>
                  </a:cubicBezTo>
                  <a:cubicBezTo>
                    <a:pt x="165" y="869"/>
                    <a:pt x="200" y="877"/>
                    <a:pt x="237" y="877"/>
                  </a:cubicBezTo>
                  <a:cubicBezTo>
                    <a:pt x="338" y="877"/>
                    <a:pt x="447" y="822"/>
                    <a:pt x="501" y="736"/>
                  </a:cubicBezTo>
                  <a:cubicBezTo>
                    <a:pt x="501" y="603"/>
                    <a:pt x="427" y="486"/>
                    <a:pt x="369" y="368"/>
                  </a:cubicBezTo>
                  <a:cubicBezTo>
                    <a:pt x="251" y="236"/>
                    <a:pt x="133" y="118"/>
                    <a:pt x="1" y="0"/>
                  </a:cubicBezTo>
                  <a:close/>
                </a:path>
              </a:pathLst>
            </a:custGeom>
            <a:solidFill>
              <a:srgbClr val="F7D79F"/>
            </a:solidFill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5"/>
            <p:cNvSpPr/>
            <p:nvPr/>
          </p:nvSpPr>
          <p:spPr>
            <a:xfrm>
              <a:off x="2920506" y="3480768"/>
              <a:ext cx="19481" cy="28948"/>
            </a:xfrm>
            <a:custGeom>
              <a:avLst/>
              <a:gdLst/>
              <a:ahLst/>
              <a:cxnLst/>
              <a:rect l="l" t="t" r="r" b="b"/>
              <a:pathLst>
                <a:path w="605" h="899" extrusionOk="0">
                  <a:moveTo>
                    <a:pt x="60" y="1"/>
                  </a:moveTo>
                  <a:cubicBezTo>
                    <a:pt x="60" y="177"/>
                    <a:pt x="1" y="369"/>
                    <a:pt x="60" y="486"/>
                  </a:cubicBezTo>
                  <a:cubicBezTo>
                    <a:pt x="60" y="678"/>
                    <a:pt x="177" y="795"/>
                    <a:pt x="295" y="854"/>
                  </a:cubicBezTo>
                  <a:cubicBezTo>
                    <a:pt x="332" y="884"/>
                    <a:pt x="380" y="898"/>
                    <a:pt x="426" y="898"/>
                  </a:cubicBezTo>
                  <a:cubicBezTo>
                    <a:pt x="472" y="898"/>
                    <a:pt x="516" y="884"/>
                    <a:pt x="545" y="854"/>
                  </a:cubicBezTo>
                  <a:cubicBezTo>
                    <a:pt x="545" y="854"/>
                    <a:pt x="604" y="795"/>
                    <a:pt x="604" y="737"/>
                  </a:cubicBezTo>
                  <a:cubicBezTo>
                    <a:pt x="604" y="545"/>
                    <a:pt x="486" y="369"/>
                    <a:pt x="369" y="236"/>
                  </a:cubicBezTo>
                  <a:cubicBezTo>
                    <a:pt x="295" y="177"/>
                    <a:pt x="177" y="60"/>
                    <a:pt x="118" y="1"/>
                  </a:cubicBezTo>
                  <a:close/>
                </a:path>
              </a:pathLst>
            </a:custGeom>
            <a:solidFill>
              <a:srgbClr val="F7D79F"/>
            </a:solidFill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5"/>
            <p:cNvSpPr/>
            <p:nvPr/>
          </p:nvSpPr>
          <p:spPr>
            <a:xfrm>
              <a:off x="2916255" y="3545685"/>
              <a:ext cx="18032" cy="28014"/>
            </a:xfrm>
            <a:custGeom>
              <a:avLst/>
              <a:gdLst/>
              <a:ahLst/>
              <a:cxnLst/>
              <a:rect l="l" t="t" r="r" b="b"/>
              <a:pathLst>
                <a:path w="560" h="870" extrusionOk="0">
                  <a:moveTo>
                    <a:pt x="59" y="1"/>
                  </a:moveTo>
                  <a:cubicBezTo>
                    <a:pt x="0" y="192"/>
                    <a:pt x="0" y="310"/>
                    <a:pt x="0" y="501"/>
                  </a:cubicBezTo>
                  <a:cubicBezTo>
                    <a:pt x="0" y="678"/>
                    <a:pt x="133" y="796"/>
                    <a:pt x="250" y="869"/>
                  </a:cubicBezTo>
                  <a:lnTo>
                    <a:pt x="368" y="869"/>
                  </a:lnTo>
                  <a:cubicBezTo>
                    <a:pt x="427" y="869"/>
                    <a:pt x="427" y="869"/>
                    <a:pt x="501" y="796"/>
                  </a:cubicBezTo>
                  <a:lnTo>
                    <a:pt x="501" y="737"/>
                  </a:lnTo>
                  <a:cubicBezTo>
                    <a:pt x="559" y="619"/>
                    <a:pt x="427" y="501"/>
                    <a:pt x="368" y="369"/>
                  </a:cubicBezTo>
                  <a:cubicBezTo>
                    <a:pt x="309" y="251"/>
                    <a:pt x="192" y="133"/>
                    <a:pt x="59" y="1"/>
                  </a:cubicBezTo>
                  <a:close/>
                </a:path>
              </a:pathLst>
            </a:custGeom>
            <a:solidFill>
              <a:srgbClr val="F7D79F"/>
            </a:solidFill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5"/>
            <p:cNvSpPr/>
            <p:nvPr/>
          </p:nvSpPr>
          <p:spPr>
            <a:xfrm>
              <a:off x="2833306" y="3575567"/>
              <a:ext cx="18064" cy="26855"/>
            </a:xfrm>
            <a:custGeom>
              <a:avLst/>
              <a:gdLst/>
              <a:ahLst/>
              <a:cxnLst/>
              <a:rect l="l" t="t" r="r" b="b"/>
              <a:pathLst>
                <a:path w="561" h="834" extrusionOk="0">
                  <a:moveTo>
                    <a:pt x="1" y="0"/>
                  </a:moveTo>
                  <a:cubicBezTo>
                    <a:pt x="60" y="118"/>
                    <a:pt x="1" y="236"/>
                    <a:pt x="1" y="427"/>
                  </a:cubicBezTo>
                  <a:cubicBezTo>
                    <a:pt x="1" y="545"/>
                    <a:pt x="60" y="677"/>
                    <a:pt x="192" y="795"/>
                  </a:cubicBezTo>
                  <a:cubicBezTo>
                    <a:pt x="217" y="819"/>
                    <a:pt x="261" y="833"/>
                    <a:pt x="310" y="833"/>
                  </a:cubicBezTo>
                  <a:cubicBezTo>
                    <a:pt x="380" y="833"/>
                    <a:pt x="458" y="805"/>
                    <a:pt x="501" y="736"/>
                  </a:cubicBezTo>
                  <a:cubicBezTo>
                    <a:pt x="560" y="677"/>
                    <a:pt x="501" y="545"/>
                    <a:pt x="501" y="486"/>
                  </a:cubicBezTo>
                  <a:cubicBezTo>
                    <a:pt x="428" y="309"/>
                    <a:pt x="310" y="177"/>
                    <a:pt x="192" y="59"/>
                  </a:cubicBezTo>
                  <a:cubicBezTo>
                    <a:pt x="133" y="59"/>
                    <a:pt x="60" y="0"/>
                    <a:pt x="1" y="0"/>
                  </a:cubicBezTo>
                  <a:close/>
                </a:path>
              </a:pathLst>
            </a:custGeom>
            <a:solidFill>
              <a:srgbClr val="F7D79F"/>
            </a:solidFill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5"/>
            <p:cNvSpPr/>
            <p:nvPr/>
          </p:nvSpPr>
          <p:spPr>
            <a:xfrm>
              <a:off x="2946105" y="3425319"/>
              <a:ext cx="13782" cy="29914"/>
            </a:xfrm>
            <a:custGeom>
              <a:avLst/>
              <a:gdLst/>
              <a:ahLst/>
              <a:cxnLst/>
              <a:rect l="l" t="t" r="r" b="b"/>
              <a:pathLst>
                <a:path w="428" h="929" extrusionOk="0">
                  <a:moveTo>
                    <a:pt x="0" y="1"/>
                  </a:moveTo>
                  <a:lnTo>
                    <a:pt x="0" y="369"/>
                  </a:lnTo>
                  <a:cubicBezTo>
                    <a:pt x="0" y="560"/>
                    <a:pt x="0" y="678"/>
                    <a:pt x="59" y="796"/>
                  </a:cubicBezTo>
                  <a:cubicBezTo>
                    <a:pt x="118" y="854"/>
                    <a:pt x="177" y="928"/>
                    <a:pt x="309" y="928"/>
                  </a:cubicBezTo>
                  <a:cubicBezTo>
                    <a:pt x="368" y="854"/>
                    <a:pt x="427" y="796"/>
                    <a:pt x="427" y="678"/>
                  </a:cubicBezTo>
                  <a:cubicBezTo>
                    <a:pt x="427" y="619"/>
                    <a:pt x="368" y="487"/>
                    <a:pt x="309" y="428"/>
                  </a:cubicBezTo>
                  <a:cubicBezTo>
                    <a:pt x="236" y="310"/>
                    <a:pt x="118" y="119"/>
                    <a:pt x="0" y="1"/>
                  </a:cubicBezTo>
                  <a:close/>
                </a:path>
              </a:pathLst>
            </a:custGeom>
            <a:solidFill>
              <a:srgbClr val="F7D79F"/>
            </a:solidFill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5"/>
            <p:cNvSpPr/>
            <p:nvPr/>
          </p:nvSpPr>
          <p:spPr>
            <a:xfrm>
              <a:off x="2716740" y="3541917"/>
              <a:ext cx="19932" cy="29399"/>
            </a:xfrm>
            <a:custGeom>
              <a:avLst/>
              <a:gdLst/>
              <a:ahLst/>
              <a:cxnLst/>
              <a:rect l="l" t="t" r="r" b="b"/>
              <a:pathLst>
                <a:path w="619" h="913" extrusionOk="0">
                  <a:moveTo>
                    <a:pt x="74" y="0"/>
                  </a:moveTo>
                  <a:cubicBezTo>
                    <a:pt x="1" y="118"/>
                    <a:pt x="1" y="250"/>
                    <a:pt x="1" y="368"/>
                  </a:cubicBezTo>
                  <a:cubicBezTo>
                    <a:pt x="1" y="545"/>
                    <a:pt x="74" y="795"/>
                    <a:pt x="251" y="854"/>
                  </a:cubicBezTo>
                  <a:cubicBezTo>
                    <a:pt x="310" y="913"/>
                    <a:pt x="310" y="913"/>
                    <a:pt x="369" y="913"/>
                  </a:cubicBezTo>
                  <a:lnTo>
                    <a:pt x="501" y="913"/>
                  </a:lnTo>
                  <a:cubicBezTo>
                    <a:pt x="501" y="854"/>
                    <a:pt x="501" y="854"/>
                    <a:pt x="560" y="795"/>
                  </a:cubicBezTo>
                  <a:cubicBezTo>
                    <a:pt x="619" y="677"/>
                    <a:pt x="501" y="545"/>
                    <a:pt x="369" y="427"/>
                  </a:cubicBezTo>
                  <a:cubicBezTo>
                    <a:pt x="251" y="309"/>
                    <a:pt x="192" y="177"/>
                    <a:pt x="74" y="0"/>
                  </a:cubicBezTo>
                  <a:close/>
                </a:path>
              </a:pathLst>
            </a:custGeom>
            <a:solidFill>
              <a:srgbClr val="F7D79F"/>
            </a:solidFill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5"/>
            <p:cNvSpPr/>
            <p:nvPr/>
          </p:nvSpPr>
          <p:spPr>
            <a:xfrm>
              <a:off x="2774089" y="3587385"/>
              <a:ext cx="19932" cy="29431"/>
            </a:xfrm>
            <a:custGeom>
              <a:avLst/>
              <a:gdLst/>
              <a:ahLst/>
              <a:cxnLst/>
              <a:rect l="l" t="t" r="r" b="b"/>
              <a:pathLst>
                <a:path w="619" h="914" extrusionOk="0">
                  <a:moveTo>
                    <a:pt x="59" y="1"/>
                  </a:moveTo>
                  <a:cubicBezTo>
                    <a:pt x="0" y="178"/>
                    <a:pt x="0" y="369"/>
                    <a:pt x="59" y="545"/>
                  </a:cubicBezTo>
                  <a:cubicBezTo>
                    <a:pt x="133" y="737"/>
                    <a:pt x="250" y="913"/>
                    <a:pt x="427" y="913"/>
                  </a:cubicBezTo>
                  <a:lnTo>
                    <a:pt x="560" y="913"/>
                  </a:lnTo>
                  <a:cubicBezTo>
                    <a:pt x="618" y="796"/>
                    <a:pt x="560" y="678"/>
                    <a:pt x="560" y="545"/>
                  </a:cubicBezTo>
                  <a:cubicBezTo>
                    <a:pt x="501" y="487"/>
                    <a:pt x="427" y="369"/>
                    <a:pt x="368" y="310"/>
                  </a:cubicBezTo>
                  <a:cubicBezTo>
                    <a:pt x="309" y="178"/>
                    <a:pt x="192" y="60"/>
                    <a:pt x="59" y="1"/>
                  </a:cubicBezTo>
                  <a:close/>
                </a:path>
              </a:pathLst>
            </a:custGeom>
            <a:solidFill>
              <a:srgbClr val="F7D79F"/>
            </a:solidFill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5"/>
            <p:cNvSpPr/>
            <p:nvPr/>
          </p:nvSpPr>
          <p:spPr>
            <a:xfrm>
              <a:off x="2884956" y="3604934"/>
              <a:ext cx="17581" cy="27982"/>
            </a:xfrm>
            <a:custGeom>
              <a:avLst/>
              <a:gdLst/>
              <a:ahLst/>
              <a:cxnLst/>
              <a:rect l="l" t="t" r="r" b="b"/>
              <a:pathLst>
                <a:path w="546" h="869" extrusionOk="0">
                  <a:moveTo>
                    <a:pt x="1" y="0"/>
                  </a:moveTo>
                  <a:lnTo>
                    <a:pt x="1" y="501"/>
                  </a:lnTo>
                  <a:cubicBezTo>
                    <a:pt x="60" y="677"/>
                    <a:pt x="178" y="869"/>
                    <a:pt x="369" y="869"/>
                  </a:cubicBezTo>
                  <a:lnTo>
                    <a:pt x="428" y="869"/>
                  </a:lnTo>
                  <a:lnTo>
                    <a:pt x="487" y="795"/>
                  </a:lnTo>
                  <a:cubicBezTo>
                    <a:pt x="545" y="619"/>
                    <a:pt x="428" y="427"/>
                    <a:pt x="369" y="310"/>
                  </a:cubicBezTo>
                  <a:cubicBezTo>
                    <a:pt x="236" y="192"/>
                    <a:pt x="119" y="59"/>
                    <a:pt x="1" y="0"/>
                  </a:cubicBezTo>
                  <a:close/>
                </a:path>
              </a:pathLst>
            </a:custGeom>
            <a:solidFill>
              <a:srgbClr val="F7D79F"/>
            </a:solidFill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5"/>
            <p:cNvSpPr/>
            <p:nvPr/>
          </p:nvSpPr>
          <p:spPr>
            <a:xfrm>
              <a:off x="2855106" y="3662284"/>
              <a:ext cx="18064" cy="25599"/>
            </a:xfrm>
            <a:custGeom>
              <a:avLst/>
              <a:gdLst/>
              <a:ahLst/>
              <a:cxnLst/>
              <a:rect l="l" t="t" r="r" b="b"/>
              <a:pathLst>
                <a:path w="561" h="795" extrusionOk="0">
                  <a:moveTo>
                    <a:pt x="60" y="0"/>
                  </a:moveTo>
                  <a:cubicBezTo>
                    <a:pt x="1" y="191"/>
                    <a:pt x="1" y="309"/>
                    <a:pt x="60" y="486"/>
                  </a:cubicBezTo>
                  <a:cubicBezTo>
                    <a:pt x="119" y="677"/>
                    <a:pt x="251" y="795"/>
                    <a:pt x="369" y="795"/>
                  </a:cubicBezTo>
                  <a:lnTo>
                    <a:pt x="486" y="795"/>
                  </a:lnTo>
                  <a:lnTo>
                    <a:pt x="486" y="736"/>
                  </a:lnTo>
                  <a:cubicBezTo>
                    <a:pt x="560" y="618"/>
                    <a:pt x="486" y="486"/>
                    <a:pt x="428" y="368"/>
                  </a:cubicBezTo>
                  <a:cubicBezTo>
                    <a:pt x="369" y="309"/>
                    <a:pt x="251" y="191"/>
                    <a:pt x="192" y="59"/>
                  </a:cubicBezTo>
                  <a:cubicBezTo>
                    <a:pt x="119" y="59"/>
                    <a:pt x="60" y="0"/>
                    <a:pt x="60" y="0"/>
                  </a:cubicBezTo>
                  <a:close/>
                </a:path>
              </a:pathLst>
            </a:custGeom>
            <a:solidFill>
              <a:srgbClr val="F7D79F"/>
            </a:solidFill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5"/>
            <p:cNvSpPr/>
            <p:nvPr/>
          </p:nvSpPr>
          <p:spPr>
            <a:xfrm>
              <a:off x="2985422" y="3526268"/>
              <a:ext cx="13782" cy="26565"/>
            </a:xfrm>
            <a:custGeom>
              <a:avLst/>
              <a:gdLst/>
              <a:ahLst/>
              <a:cxnLst/>
              <a:rect l="l" t="t" r="r" b="b"/>
              <a:pathLst>
                <a:path w="428" h="825" extrusionOk="0">
                  <a:moveTo>
                    <a:pt x="60" y="1"/>
                  </a:moveTo>
                  <a:cubicBezTo>
                    <a:pt x="60" y="118"/>
                    <a:pt x="1" y="236"/>
                    <a:pt x="1" y="368"/>
                  </a:cubicBezTo>
                  <a:cubicBezTo>
                    <a:pt x="1" y="486"/>
                    <a:pt x="1" y="663"/>
                    <a:pt x="60" y="736"/>
                  </a:cubicBezTo>
                  <a:cubicBezTo>
                    <a:pt x="89" y="795"/>
                    <a:pt x="152" y="825"/>
                    <a:pt x="214" y="825"/>
                  </a:cubicBezTo>
                  <a:cubicBezTo>
                    <a:pt x="277" y="825"/>
                    <a:pt x="339" y="795"/>
                    <a:pt x="369" y="736"/>
                  </a:cubicBezTo>
                  <a:cubicBezTo>
                    <a:pt x="428" y="736"/>
                    <a:pt x="428" y="663"/>
                    <a:pt x="428" y="604"/>
                  </a:cubicBezTo>
                  <a:cubicBezTo>
                    <a:pt x="369" y="486"/>
                    <a:pt x="369" y="427"/>
                    <a:pt x="310" y="368"/>
                  </a:cubicBezTo>
                  <a:cubicBezTo>
                    <a:pt x="251" y="236"/>
                    <a:pt x="119" y="118"/>
                    <a:pt x="60" y="1"/>
                  </a:cubicBezTo>
                  <a:close/>
                </a:path>
              </a:pathLst>
            </a:custGeom>
            <a:solidFill>
              <a:srgbClr val="F7D79F"/>
            </a:solidFill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3" name="Google Shape;653;p5"/>
          <p:cNvSpPr txBox="1">
            <a:spLocks noGrp="1"/>
          </p:cNvSpPr>
          <p:nvPr>
            <p:ph type="title"/>
          </p:nvPr>
        </p:nvSpPr>
        <p:spPr>
          <a:xfrm>
            <a:off x="961100" y="2518500"/>
            <a:ext cx="3171900" cy="60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654" name="Google Shape;654;p5"/>
          <p:cNvSpPr txBox="1">
            <a:spLocks noGrp="1"/>
          </p:cNvSpPr>
          <p:nvPr>
            <p:ph type="title" idx="3"/>
          </p:nvPr>
        </p:nvSpPr>
        <p:spPr>
          <a:xfrm>
            <a:off x="4999700" y="2518500"/>
            <a:ext cx="3171900" cy="60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6" name="Google Shape;656;p6"/>
          <p:cNvGrpSpPr/>
          <p:nvPr/>
        </p:nvGrpSpPr>
        <p:grpSpPr>
          <a:xfrm>
            <a:off x="8568350" y="215309"/>
            <a:ext cx="868166" cy="4786453"/>
            <a:chOff x="8387375" y="215309"/>
            <a:chExt cx="868166" cy="4786453"/>
          </a:xfrm>
        </p:grpSpPr>
        <p:sp>
          <p:nvSpPr>
            <p:cNvPr id="657" name="Google Shape;657;p6"/>
            <p:cNvSpPr/>
            <p:nvPr/>
          </p:nvSpPr>
          <p:spPr>
            <a:xfrm>
              <a:off x="8909092" y="2046397"/>
              <a:ext cx="216481" cy="244374"/>
            </a:xfrm>
            <a:custGeom>
              <a:avLst/>
              <a:gdLst/>
              <a:ahLst/>
              <a:cxnLst/>
              <a:rect l="l" t="t" r="r" b="b"/>
              <a:pathLst>
                <a:path w="3283" h="3706" fill="none" extrusionOk="0">
                  <a:moveTo>
                    <a:pt x="180" y="1377"/>
                  </a:moveTo>
                  <a:cubicBezTo>
                    <a:pt x="0" y="2093"/>
                    <a:pt x="208" y="2452"/>
                    <a:pt x="538" y="2631"/>
                  </a:cubicBezTo>
                  <a:cubicBezTo>
                    <a:pt x="868" y="2839"/>
                    <a:pt x="1169" y="2423"/>
                    <a:pt x="1283" y="2566"/>
                  </a:cubicBezTo>
                  <a:cubicBezTo>
                    <a:pt x="1405" y="2745"/>
                    <a:pt x="1584" y="3706"/>
                    <a:pt x="2451" y="2867"/>
                  </a:cubicBezTo>
                  <a:cubicBezTo>
                    <a:pt x="2451" y="2867"/>
                    <a:pt x="3017" y="2151"/>
                    <a:pt x="2423" y="2000"/>
                  </a:cubicBezTo>
                  <a:cubicBezTo>
                    <a:pt x="2423" y="2000"/>
                    <a:pt x="2208" y="2029"/>
                    <a:pt x="2243" y="1850"/>
                  </a:cubicBezTo>
                  <a:cubicBezTo>
                    <a:pt x="2272" y="1670"/>
                    <a:pt x="2358" y="1706"/>
                    <a:pt x="2358" y="1706"/>
                  </a:cubicBezTo>
                  <a:cubicBezTo>
                    <a:pt x="2358" y="1706"/>
                    <a:pt x="3283" y="1706"/>
                    <a:pt x="2781" y="990"/>
                  </a:cubicBezTo>
                  <a:cubicBezTo>
                    <a:pt x="2272" y="273"/>
                    <a:pt x="1376" y="58"/>
                    <a:pt x="1376" y="58"/>
                  </a:cubicBezTo>
                  <a:cubicBezTo>
                    <a:pt x="774" y="1"/>
                    <a:pt x="1018" y="925"/>
                    <a:pt x="1018" y="925"/>
                  </a:cubicBezTo>
                  <a:cubicBezTo>
                    <a:pt x="1018" y="925"/>
                    <a:pt x="1075" y="1197"/>
                    <a:pt x="896" y="1169"/>
                  </a:cubicBezTo>
                  <a:cubicBezTo>
                    <a:pt x="717" y="1104"/>
                    <a:pt x="387" y="660"/>
                    <a:pt x="180" y="1377"/>
                  </a:cubicBezTo>
                  <a:close/>
                  <a:moveTo>
                    <a:pt x="538" y="1348"/>
                  </a:moveTo>
                  <a:lnTo>
                    <a:pt x="567" y="1348"/>
                  </a:lnTo>
                  <a:cubicBezTo>
                    <a:pt x="595" y="1377"/>
                    <a:pt x="631" y="1377"/>
                    <a:pt x="631" y="1377"/>
                  </a:cubicBezTo>
                  <a:cubicBezTo>
                    <a:pt x="688" y="1434"/>
                    <a:pt x="746" y="1463"/>
                    <a:pt x="839" y="1463"/>
                  </a:cubicBezTo>
                  <a:cubicBezTo>
                    <a:pt x="989" y="1527"/>
                    <a:pt x="1133" y="1463"/>
                    <a:pt x="1226" y="1348"/>
                  </a:cubicBezTo>
                  <a:cubicBezTo>
                    <a:pt x="1405" y="1197"/>
                    <a:pt x="1348" y="925"/>
                    <a:pt x="1312" y="839"/>
                  </a:cubicBezTo>
                  <a:cubicBezTo>
                    <a:pt x="1283" y="660"/>
                    <a:pt x="1283" y="452"/>
                    <a:pt x="1312" y="388"/>
                  </a:cubicBezTo>
                  <a:lnTo>
                    <a:pt x="1312" y="388"/>
                  </a:lnTo>
                  <a:cubicBezTo>
                    <a:pt x="1405" y="416"/>
                    <a:pt x="1642" y="481"/>
                    <a:pt x="1943" y="660"/>
                  </a:cubicBezTo>
                  <a:cubicBezTo>
                    <a:pt x="2179" y="810"/>
                    <a:pt x="2387" y="990"/>
                    <a:pt x="2509" y="1197"/>
                  </a:cubicBezTo>
                  <a:cubicBezTo>
                    <a:pt x="2566" y="1255"/>
                    <a:pt x="2602" y="1283"/>
                    <a:pt x="2602" y="1312"/>
                  </a:cubicBezTo>
                  <a:cubicBezTo>
                    <a:pt x="2537" y="1348"/>
                    <a:pt x="2451" y="1377"/>
                    <a:pt x="2358" y="1377"/>
                  </a:cubicBezTo>
                  <a:cubicBezTo>
                    <a:pt x="2179" y="1377"/>
                    <a:pt x="1971" y="1491"/>
                    <a:pt x="1914" y="1792"/>
                  </a:cubicBezTo>
                  <a:cubicBezTo>
                    <a:pt x="1885" y="2000"/>
                    <a:pt x="1971" y="2151"/>
                    <a:pt x="2122" y="2272"/>
                  </a:cubicBezTo>
                  <a:lnTo>
                    <a:pt x="2122" y="2272"/>
                  </a:lnTo>
                  <a:cubicBezTo>
                    <a:pt x="2208" y="2301"/>
                    <a:pt x="2301" y="2330"/>
                    <a:pt x="2358" y="2330"/>
                  </a:cubicBezTo>
                  <a:cubicBezTo>
                    <a:pt x="2329" y="2423"/>
                    <a:pt x="2272" y="2538"/>
                    <a:pt x="2179" y="2659"/>
                  </a:cubicBezTo>
                  <a:cubicBezTo>
                    <a:pt x="1971" y="2839"/>
                    <a:pt x="1849" y="2896"/>
                    <a:pt x="1821" y="2867"/>
                  </a:cubicBezTo>
                  <a:cubicBezTo>
                    <a:pt x="1735" y="2839"/>
                    <a:pt x="1670" y="2659"/>
                    <a:pt x="1642" y="2566"/>
                  </a:cubicBezTo>
                  <a:cubicBezTo>
                    <a:pt x="1613" y="2509"/>
                    <a:pt x="1584" y="2452"/>
                    <a:pt x="1556" y="2387"/>
                  </a:cubicBezTo>
                  <a:cubicBezTo>
                    <a:pt x="1491" y="2358"/>
                    <a:pt x="1462" y="2301"/>
                    <a:pt x="1405" y="2272"/>
                  </a:cubicBezTo>
                  <a:cubicBezTo>
                    <a:pt x="1226" y="2151"/>
                    <a:pt x="1018" y="2244"/>
                    <a:pt x="896" y="2301"/>
                  </a:cubicBezTo>
                  <a:cubicBezTo>
                    <a:pt x="774" y="2358"/>
                    <a:pt x="746" y="2358"/>
                    <a:pt x="717" y="2358"/>
                  </a:cubicBezTo>
                  <a:cubicBezTo>
                    <a:pt x="595" y="2272"/>
                    <a:pt x="330" y="2122"/>
                    <a:pt x="509" y="1463"/>
                  </a:cubicBezTo>
                  <a:cubicBezTo>
                    <a:pt x="509" y="1405"/>
                    <a:pt x="538" y="1348"/>
                    <a:pt x="538" y="1348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6"/>
            <p:cNvSpPr/>
            <p:nvPr/>
          </p:nvSpPr>
          <p:spPr>
            <a:xfrm>
              <a:off x="9123595" y="841409"/>
              <a:ext cx="84667" cy="21826"/>
            </a:xfrm>
            <a:custGeom>
              <a:avLst/>
              <a:gdLst/>
              <a:ahLst/>
              <a:cxnLst/>
              <a:rect l="l" t="t" r="r" b="b"/>
              <a:pathLst>
                <a:path w="1284" h="331" extrusionOk="0">
                  <a:moveTo>
                    <a:pt x="925" y="1"/>
                  </a:moveTo>
                  <a:cubicBezTo>
                    <a:pt x="632" y="1"/>
                    <a:pt x="302" y="29"/>
                    <a:pt x="1" y="122"/>
                  </a:cubicBezTo>
                  <a:cubicBezTo>
                    <a:pt x="30" y="180"/>
                    <a:pt x="65" y="237"/>
                    <a:pt x="94" y="330"/>
                  </a:cubicBezTo>
                  <a:cubicBezTo>
                    <a:pt x="386" y="260"/>
                    <a:pt x="678" y="226"/>
                    <a:pt x="981" y="226"/>
                  </a:cubicBezTo>
                  <a:cubicBezTo>
                    <a:pt x="1081" y="226"/>
                    <a:pt x="1181" y="230"/>
                    <a:pt x="1284" y="237"/>
                  </a:cubicBezTo>
                  <a:cubicBezTo>
                    <a:pt x="1284" y="94"/>
                    <a:pt x="1076" y="1"/>
                    <a:pt x="925" y="1"/>
                  </a:cubicBezTo>
                  <a:close/>
                </a:path>
              </a:pathLst>
            </a:custGeom>
            <a:solidFill>
              <a:srgbClr val="F7D79F"/>
            </a:solidFill>
            <a:ln w="30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6"/>
            <p:cNvSpPr/>
            <p:nvPr/>
          </p:nvSpPr>
          <p:spPr>
            <a:xfrm>
              <a:off x="8865637" y="844575"/>
              <a:ext cx="266068" cy="461448"/>
            </a:xfrm>
            <a:custGeom>
              <a:avLst/>
              <a:gdLst/>
              <a:ahLst/>
              <a:cxnLst/>
              <a:rect l="l" t="t" r="r" b="b"/>
              <a:pathLst>
                <a:path w="4035" h="6998" extrusionOk="0">
                  <a:moveTo>
                    <a:pt x="3526" y="1"/>
                  </a:moveTo>
                  <a:cubicBezTo>
                    <a:pt x="3474" y="1"/>
                    <a:pt x="3423" y="4"/>
                    <a:pt x="3375" y="10"/>
                  </a:cubicBezTo>
                  <a:cubicBezTo>
                    <a:pt x="2243" y="189"/>
                    <a:pt x="1254" y="999"/>
                    <a:pt x="717" y="2016"/>
                  </a:cubicBezTo>
                  <a:cubicBezTo>
                    <a:pt x="151" y="2998"/>
                    <a:pt x="0" y="4195"/>
                    <a:pt x="179" y="5356"/>
                  </a:cubicBezTo>
                  <a:cubicBezTo>
                    <a:pt x="244" y="5922"/>
                    <a:pt x="423" y="6553"/>
                    <a:pt x="896" y="6911"/>
                  </a:cubicBezTo>
                  <a:cubicBezTo>
                    <a:pt x="932" y="6940"/>
                    <a:pt x="960" y="6968"/>
                    <a:pt x="1018" y="6997"/>
                  </a:cubicBezTo>
                  <a:cubicBezTo>
                    <a:pt x="1168" y="6997"/>
                    <a:pt x="1254" y="6818"/>
                    <a:pt x="1254" y="6675"/>
                  </a:cubicBezTo>
                  <a:cubicBezTo>
                    <a:pt x="1498" y="5091"/>
                    <a:pt x="1677" y="3414"/>
                    <a:pt x="2573" y="2102"/>
                  </a:cubicBezTo>
                  <a:cubicBezTo>
                    <a:pt x="2902" y="1565"/>
                    <a:pt x="3347" y="1121"/>
                    <a:pt x="3762" y="669"/>
                  </a:cubicBezTo>
                  <a:cubicBezTo>
                    <a:pt x="3884" y="583"/>
                    <a:pt x="4035" y="404"/>
                    <a:pt x="3977" y="254"/>
                  </a:cubicBezTo>
                  <a:cubicBezTo>
                    <a:pt x="3949" y="58"/>
                    <a:pt x="3735" y="1"/>
                    <a:pt x="3526" y="1"/>
                  </a:cubicBezTo>
                  <a:close/>
                </a:path>
              </a:pathLst>
            </a:custGeom>
            <a:solidFill>
              <a:srgbClr val="F7D79F"/>
            </a:solidFill>
            <a:ln w="30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6"/>
            <p:cNvSpPr/>
            <p:nvPr/>
          </p:nvSpPr>
          <p:spPr>
            <a:xfrm>
              <a:off x="8942655" y="929373"/>
              <a:ext cx="70951" cy="77150"/>
            </a:xfrm>
            <a:custGeom>
              <a:avLst/>
              <a:gdLst/>
              <a:ahLst/>
              <a:cxnLst/>
              <a:rect l="l" t="t" r="r" b="b"/>
              <a:pathLst>
                <a:path w="1076" h="1170" extrusionOk="0">
                  <a:moveTo>
                    <a:pt x="599" y="0"/>
                  </a:moveTo>
                  <a:cubicBezTo>
                    <a:pt x="569" y="0"/>
                    <a:pt x="539" y="5"/>
                    <a:pt x="509" y="14"/>
                  </a:cubicBezTo>
                  <a:cubicBezTo>
                    <a:pt x="416" y="14"/>
                    <a:pt x="330" y="71"/>
                    <a:pt x="237" y="129"/>
                  </a:cubicBezTo>
                  <a:cubicBezTo>
                    <a:pt x="122" y="250"/>
                    <a:pt x="29" y="429"/>
                    <a:pt x="29" y="609"/>
                  </a:cubicBezTo>
                  <a:cubicBezTo>
                    <a:pt x="0" y="788"/>
                    <a:pt x="86" y="967"/>
                    <a:pt x="237" y="1089"/>
                  </a:cubicBezTo>
                  <a:cubicBezTo>
                    <a:pt x="324" y="1139"/>
                    <a:pt x="431" y="1169"/>
                    <a:pt x="535" y="1169"/>
                  </a:cubicBezTo>
                  <a:cubicBezTo>
                    <a:pt x="609" y="1169"/>
                    <a:pt x="683" y="1153"/>
                    <a:pt x="746" y="1117"/>
                  </a:cubicBezTo>
                  <a:cubicBezTo>
                    <a:pt x="803" y="1089"/>
                    <a:pt x="867" y="1024"/>
                    <a:pt x="896" y="967"/>
                  </a:cubicBezTo>
                  <a:cubicBezTo>
                    <a:pt x="953" y="910"/>
                    <a:pt x="1018" y="845"/>
                    <a:pt x="1047" y="759"/>
                  </a:cubicBezTo>
                  <a:cubicBezTo>
                    <a:pt x="1075" y="666"/>
                    <a:pt x="1075" y="551"/>
                    <a:pt x="1047" y="458"/>
                  </a:cubicBezTo>
                  <a:cubicBezTo>
                    <a:pt x="1018" y="336"/>
                    <a:pt x="953" y="279"/>
                    <a:pt x="896" y="193"/>
                  </a:cubicBezTo>
                  <a:cubicBezTo>
                    <a:pt x="867" y="157"/>
                    <a:pt x="839" y="129"/>
                    <a:pt x="803" y="100"/>
                  </a:cubicBezTo>
                  <a:cubicBezTo>
                    <a:pt x="760" y="36"/>
                    <a:pt x="683" y="0"/>
                    <a:pt x="599" y="0"/>
                  </a:cubicBezTo>
                  <a:close/>
                </a:path>
              </a:pathLst>
            </a:custGeom>
            <a:solidFill>
              <a:srgbClr val="F7D79F"/>
            </a:solidFill>
            <a:ln w="30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6"/>
            <p:cNvSpPr/>
            <p:nvPr/>
          </p:nvSpPr>
          <p:spPr>
            <a:xfrm>
              <a:off x="9003584" y="876885"/>
              <a:ext cx="67193" cy="66006"/>
            </a:xfrm>
            <a:custGeom>
              <a:avLst/>
              <a:gdLst/>
              <a:ahLst/>
              <a:cxnLst/>
              <a:rect l="l" t="t" r="r" b="b"/>
              <a:pathLst>
                <a:path w="1019" h="1001" extrusionOk="0">
                  <a:moveTo>
                    <a:pt x="660" y="0"/>
                  </a:moveTo>
                  <a:cubicBezTo>
                    <a:pt x="596" y="0"/>
                    <a:pt x="510" y="0"/>
                    <a:pt x="416" y="29"/>
                  </a:cubicBezTo>
                  <a:cubicBezTo>
                    <a:pt x="237" y="93"/>
                    <a:pt x="58" y="208"/>
                    <a:pt x="29" y="387"/>
                  </a:cubicBezTo>
                  <a:cubicBezTo>
                    <a:pt x="1" y="566"/>
                    <a:pt x="94" y="745"/>
                    <a:pt x="237" y="896"/>
                  </a:cubicBezTo>
                  <a:cubicBezTo>
                    <a:pt x="302" y="953"/>
                    <a:pt x="359" y="989"/>
                    <a:pt x="452" y="989"/>
                  </a:cubicBezTo>
                  <a:cubicBezTo>
                    <a:pt x="469" y="997"/>
                    <a:pt x="485" y="1001"/>
                    <a:pt x="501" y="1001"/>
                  </a:cubicBezTo>
                  <a:cubicBezTo>
                    <a:pt x="540" y="1001"/>
                    <a:pt x="575" y="979"/>
                    <a:pt x="596" y="953"/>
                  </a:cubicBezTo>
                  <a:cubicBezTo>
                    <a:pt x="775" y="867"/>
                    <a:pt x="954" y="745"/>
                    <a:pt x="990" y="566"/>
                  </a:cubicBezTo>
                  <a:cubicBezTo>
                    <a:pt x="1018" y="452"/>
                    <a:pt x="954" y="301"/>
                    <a:pt x="896" y="179"/>
                  </a:cubicBezTo>
                  <a:cubicBezTo>
                    <a:pt x="839" y="122"/>
                    <a:pt x="775" y="29"/>
                    <a:pt x="660" y="0"/>
                  </a:cubicBezTo>
                  <a:close/>
                </a:path>
              </a:pathLst>
            </a:custGeom>
            <a:solidFill>
              <a:srgbClr val="F7D79F"/>
            </a:solidFill>
            <a:ln w="30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6"/>
            <p:cNvSpPr/>
            <p:nvPr/>
          </p:nvSpPr>
          <p:spPr>
            <a:xfrm>
              <a:off x="8887332" y="1105104"/>
              <a:ext cx="72864" cy="62181"/>
            </a:xfrm>
            <a:custGeom>
              <a:avLst/>
              <a:gdLst/>
              <a:ahLst/>
              <a:cxnLst/>
              <a:rect l="l" t="t" r="r" b="b"/>
              <a:pathLst>
                <a:path w="1105" h="943" extrusionOk="0">
                  <a:moveTo>
                    <a:pt x="567" y="0"/>
                  </a:moveTo>
                  <a:cubicBezTo>
                    <a:pt x="424" y="0"/>
                    <a:pt x="273" y="65"/>
                    <a:pt x="151" y="151"/>
                  </a:cubicBezTo>
                  <a:cubicBezTo>
                    <a:pt x="123" y="215"/>
                    <a:pt x="94" y="273"/>
                    <a:pt x="65" y="301"/>
                  </a:cubicBezTo>
                  <a:cubicBezTo>
                    <a:pt x="1" y="481"/>
                    <a:pt x="29" y="660"/>
                    <a:pt x="151" y="810"/>
                  </a:cubicBezTo>
                  <a:cubicBezTo>
                    <a:pt x="267" y="904"/>
                    <a:pt x="399" y="942"/>
                    <a:pt x="535" y="942"/>
                  </a:cubicBezTo>
                  <a:cubicBezTo>
                    <a:pt x="577" y="942"/>
                    <a:pt x="618" y="939"/>
                    <a:pt x="660" y="932"/>
                  </a:cubicBezTo>
                  <a:cubicBezTo>
                    <a:pt x="811" y="896"/>
                    <a:pt x="961" y="782"/>
                    <a:pt x="1047" y="602"/>
                  </a:cubicBezTo>
                  <a:cubicBezTo>
                    <a:pt x="1104" y="452"/>
                    <a:pt x="1104" y="452"/>
                    <a:pt x="1047" y="301"/>
                  </a:cubicBezTo>
                  <a:cubicBezTo>
                    <a:pt x="1018" y="273"/>
                    <a:pt x="1018" y="215"/>
                    <a:pt x="990" y="180"/>
                  </a:cubicBezTo>
                  <a:cubicBezTo>
                    <a:pt x="868" y="65"/>
                    <a:pt x="717" y="0"/>
                    <a:pt x="567" y="0"/>
                  </a:cubicBezTo>
                  <a:close/>
                </a:path>
              </a:pathLst>
            </a:custGeom>
            <a:solidFill>
              <a:srgbClr val="F7D79F"/>
            </a:solidFill>
            <a:ln w="30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6"/>
            <p:cNvSpPr/>
            <p:nvPr/>
          </p:nvSpPr>
          <p:spPr>
            <a:xfrm>
              <a:off x="8899135" y="1021162"/>
              <a:ext cx="72864" cy="69105"/>
            </a:xfrm>
            <a:custGeom>
              <a:avLst/>
              <a:gdLst/>
              <a:ahLst/>
              <a:cxnLst/>
              <a:rect l="l" t="t" r="r" b="b"/>
              <a:pathLst>
                <a:path w="1105" h="1048" extrusionOk="0">
                  <a:moveTo>
                    <a:pt x="620" y="1"/>
                  </a:moveTo>
                  <a:cubicBezTo>
                    <a:pt x="522" y="1"/>
                    <a:pt x="421" y="16"/>
                    <a:pt x="331" y="55"/>
                  </a:cubicBezTo>
                  <a:cubicBezTo>
                    <a:pt x="180" y="141"/>
                    <a:pt x="94" y="263"/>
                    <a:pt x="30" y="442"/>
                  </a:cubicBezTo>
                  <a:cubicBezTo>
                    <a:pt x="30" y="499"/>
                    <a:pt x="1" y="557"/>
                    <a:pt x="30" y="621"/>
                  </a:cubicBezTo>
                  <a:cubicBezTo>
                    <a:pt x="30" y="800"/>
                    <a:pt x="180" y="980"/>
                    <a:pt x="359" y="1037"/>
                  </a:cubicBezTo>
                  <a:cubicBezTo>
                    <a:pt x="401" y="1044"/>
                    <a:pt x="444" y="1047"/>
                    <a:pt x="488" y="1047"/>
                  </a:cubicBezTo>
                  <a:cubicBezTo>
                    <a:pt x="631" y="1047"/>
                    <a:pt x="775" y="1009"/>
                    <a:pt x="868" y="915"/>
                  </a:cubicBezTo>
                  <a:cubicBezTo>
                    <a:pt x="1019" y="772"/>
                    <a:pt x="1105" y="593"/>
                    <a:pt x="1076" y="413"/>
                  </a:cubicBezTo>
                  <a:cubicBezTo>
                    <a:pt x="1076" y="234"/>
                    <a:pt x="1076" y="234"/>
                    <a:pt x="925" y="112"/>
                  </a:cubicBezTo>
                  <a:cubicBezTo>
                    <a:pt x="897" y="84"/>
                    <a:pt x="868" y="55"/>
                    <a:pt x="811" y="19"/>
                  </a:cubicBezTo>
                  <a:cubicBezTo>
                    <a:pt x="751" y="8"/>
                    <a:pt x="686" y="1"/>
                    <a:pt x="620" y="1"/>
                  </a:cubicBezTo>
                  <a:close/>
                </a:path>
              </a:pathLst>
            </a:custGeom>
            <a:solidFill>
              <a:srgbClr val="F7D79F"/>
            </a:solidFill>
            <a:ln w="30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6"/>
            <p:cNvSpPr/>
            <p:nvPr/>
          </p:nvSpPr>
          <p:spPr>
            <a:xfrm>
              <a:off x="8891618" y="1184232"/>
              <a:ext cx="60995" cy="57038"/>
            </a:xfrm>
            <a:custGeom>
              <a:avLst/>
              <a:gdLst/>
              <a:ahLst/>
              <a:cxnLst/>
              <a:rect l="l" t="t" r="r" b="b"/>
              <a:pathLst>
                <a:path w="925" h="865" extrusionOk="0">
                  <a:moveTo>
                    <a:pt x="506" y="1"/>
                  </a:moveTo>
                  <a:cubicBezTo>
                    <a:pt x="440" y="1"/>
                    <a:pt x="376" y="13"/>
                    <a:pt x="323" y="26"/>
                  </a:cubicBezTo>
                  <a:cubicBezTo>
                    <a:pt x="237" y="54"/>
                    <a:pt x="179" y="90"/>
                    <a:pt x="115" y="148"/>
                  </a:cubicBezTo>
                  <a:cubicBezTo>
                    <a:pt x="58" y="205"/>
                    <a:pt x="29" y="269"/>
                    <a:pt x="29" y="355"/>
                  </a:cubicBezTo>
                  <a:cubicBezTo>
                    <a:pt x="0" y="477"/>
                    <a:pt x="29" y="592"/>
                    <a:pt x="86" y="685"/>
                  </a:cubicBezTo>
                  <a:cubicBezTo>
                    <a:pt x="144" y="771"/>
                    <a:pt x="265" y="864"/>
                    <a:pt x="387" y="864"/>
                  </a:cubicBezTo>
                  <a:cubicBezTo>
                    <a:pt x="473" y="864"/>
                    <a:pt x="538" y="836"/>
                    <a:pt x="595" y="807"/>
                  </a:cubicBezTo>
                  <a:cubicBezTo>
                    <a:pt x="803" y="685"/>
                    <a:pt x="925" y="413"/>
                    <a:pt x="832" y="205"/>
                  </a:cubicBezTo>
                  <a:cubicBezTo>
                    <a:pt x="803" y="148"/>
                    <a:pt x="774" y="119"/>
                    <a:pt x="746" y="90"/>
                  </a:cubicBezTo>
                  <a:cubicBezTo>
                    <a:pt x="677" y="22"/>
                    <a:pt x="590" y="1"/>
                    <a:pt x="506" y="1"/>
                  </a:cubicBezTo>
                  <a:close/>
                </a:path>
              </a:pathLst>
            </a:custGeom>
            <a:solidFill>
              <a:srgbClr val="F7D79F"/>
            </a:solidFill>
            <a:ln w="30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6"/>
            <p:cNvSpPr/>
            <p:nvPr/>
          </p:nvSpPr>
          <p:spPr>
            <a:xfrm>
              <a:off x="8515430" y="227112"/>
              <a:ext cx="401772" cy="744924"/>
            </a:xfrm>
            <a:custGeom>
              <a:avLst/>
              <a:gdLst/>
              <a:ahLst/>
              <a:cxnLst/>
              <a:rect l="l" t="t" r="r" b="b"/>
              <a:pathLst>
                <a:path w="6093" h="11297" extrusionOk="0">
                  <a:moveTo>
                    <a:pt x="5490" y="0"/>
                  </a:moveTo>
                  <a:cubicBezTo>
                    <a:pt x="5669" y="481"/>
                    <a:pt x="5669" y="1047"/>
                    <a:pt x="5433" y="1527"/>
                  </a:cubicBezTo>
                  <a:cubicBezTo>
                    <a:pt x="5225" y="1348"/>
                    <a:pt x="4989" y="1226"/>
                    <a:pt x="4716" y="1197"/>
                  </a:cubicBezTo>
                  <a:cubicBezTo>
                    <a:pt x="4696" y="1196"/>
                    <a:pt x="4676" y="1195"/>
                    <a:pt x="4655" y="1195"/>
                  </a:cubicBezTo>
                  <a:cubicBezTo>
                    <a:pt x="4196" y="1195"/>
                    <a:pt x="3743" y="1492"/>
                    <a:pt x="3283" y="1527"/>
                  </a:cubicBezTo>
                  <a:cubicBezTo>
                    <a:pt x="3254" y="1527"/>
                    <a:pt x="3226" y="1584"/>
                    <a:pt x="3254" y="1613"/>
                  </a:cubicBezTo>
                  <a:cubicBezTo>
                    <a:pt x="3376" y="1735"/>
                    <a:pt x="3520" y="1821"/>
                    <a:pt x="3699" y="1885"/>
                  </a:cubicBezTo>
                  <a:cubicBezTo>
                    <a:pt x="3555" y="1942"/>
                    <a:pt x="3434" y="2028"/>
                    <a:pt x="3312" y="2122"/>
                  </a:cubicBezTo>
                  <a:cubicBezTo>
                    <a:pt x="1728" y="3376"/>
                    <a:pt x="445" y="5225"/>
                    <a:pt x="151" y="7224"/>
                  </a:cubicBezTo>
                  <a:cubicBezTo>
                    <a:pt x="1" y="8156"/>
                    <a:pt x="30" y="9109"/>
                    <a:pt x="445" y="9911"/>
                  </a:cubicBezTo>
                  <a:cubicBezTo>
                    <a:pt x="841" y="10670"/>
                    <a:pt x="1809" y="11296"/>
                    <a:pt x="2690" y="11296"/>
                  </a:cubicBezTo>
                  <a:cubicBezTo>
                    <a:pt x="2749" y="11296"/>
                    <a:pt x="2809" y="11293"/>
                    <a:pt x="2867" y="11287"/>
                  </a:cubicBezTo>
                  <a:cubicBezTo>
                    <a:pt x="3520" y="11259"/>
                    <a:pt x="4179" y="10807"/>
                    <a:pt x="4451" y="10184"/>
                  </a:cubicBezTo>
                  <a:cubicBezTo>
                    <a:pt x="4867" y="9195"/>
                    <a:pt x="4451" y="8120"/>
                    <a:pt x="4387" y="7045"/>
                  </a:cubicBezTo>
                  <a:cubicBezTo>
                    <a:pt x="4358" y="6364"/>
                    <a:pt x="4509" y="5612"/>
                    <a:pt x="4809" y="4988"/>
                  </a:cubicBezTo>
                  <a:cubicBezTo>
                    <a:pt x="4989" y="4630"/>
                    <a:pt x="5196" y="4271"/>
                    <a:pt x="5376" y="3942"/>
                  </a:cubicBezTo>
                  <a:cubicBezTo>
                    <a:pt x="5490" y="4092"/>
                    <a:pt x="5612" y="4214"/>
                    <a:pt x="5763" y="4329"/>
                  </a:cubicBezTo>
                  <a:cubicBezTo>
                    <a:pt x="5774" y="4341"/>
                    <a:pt x="5786" y="4348"/>
                    <a:pt x="5798" y="4348"/>
                  </a:cubicBezTo>
                  <a:cubicBezTo>
                    <a:pt x="5815" y="4348"/>
                    <a:pt x="5832" y="4334"/>
                    <a:pt x="5849" y="4300"/>
                  </a:cubicBezTo>
                  <a:cubicBezTo>
                    <a:pt x="5942" y="3705"/>
                    <a:pt x="6064" y="3103"/>
                    <a:pt x="5942" y="2480"/>
                  </a:cubicBezTo>
                  <a:cubicBezTo>
                    <a:pt x="5913" y="2243"/>
                    <a:pt x="5791" y="1971"/>
                    <a:pt x="5641" y="1763"/>
                  </a:cubicBezTo>
                  <a:cubicBezTo>
                    <a:pt x="5970" y="1254"/>
                    <a:pt x="6092" y="660"/>
                    <a:pt x="5970" y="58"/>
                  </a:cubicBezTo>
                  <a:cubicBezTo>
                    <a:pt x="5970" y="58"/>
                    <a:pt x="5970" y="29"/>
                    <a:pt x="5942" y="0"/>
                  </a:cubicBezTo>
                  <a:close/>
                </a:path>
              </a:pathLst>
            </a:custGeom>
            <a:solidFill>
              <a:srgbClr val="F39D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6"/>
            <p:cNvSpPr/>
            <p:nvPr/>
          </p:nvSpPr>
          <p:spPr>
            <a:xfrm>
              <a:off x="8560797" y="339540"/>
              <a:ext cx="354493" cy="626232"/>
            </a:xfrm>
            <a:custGeom>
              <a:avLst/>
              <a:gdLst/>
              <a:ahLst/>
              <a:cxnLst/>
              <a:rect l="l" t="t" r="r" b="b"/>
              <a:pathLst>
                <a:path w="5376" h="9497" fill="none" extrusionOk="0">
                  <a:moveTo>
                    <a:pt x="5376" y="2058"/>
                  </a:moveTo>
                  <a:cubicBezTo>
                    <a:pt x="5196" y="2416"/>
                    <a:pt x="4981" y="2746"/>
                    <a:pt x="4802" y="3104"/>
                  </a:cubicBezTo>
                  <a:cubicBezTo>
                    <a:pt x="4508" y="3763"/>
                    <a:pt x="4358" y="4480"/>
                    <a:pt x="4387" y="5197"/>
                  </a:cubicBezTo>
                  <a:cubicBezTo>
                    <a:pt x="4444" y="6236"/>
                    <a:pt x="4867" y="7346"/>
                    <a:pt x="4444" y="8300"/>
                  </a:cubicBezTo>
                  <a:cubicBezTo>
                    <a:pt x="4179" y="8923"/>
                    <a:pt x="3520" y="9374"/>
                    <a:pt x="2832" y="9432"/>
                  </a:cubicBezTo>
                  <a:cubicBezTo>
                    <a:pt x="1936" y="9496"/>
                    <a:pt x="861" y="8866"/>
                    <a:pt x="445" y="8027"/>
                  </a:cubicBezTo>
                  <a:cubicBezTo>
                    <a:pt x="30" y="7225"/>
                    <a:pt x="1" y="6271"/>
                    <a:pt x="144" y="5376"/>
                  </a:cubicBezTo>
                  <a:cubicBezTo>
                    <a:pt x="417" y="3369"/>
                    <a:pt x="1728" y="1492"/>
                    <a:pt x="3312" y="237"/>
                  </a:cubicBezTo>
                  <a:cubicBezTo>
                    <a:pt x="3434" y="144"/>
                    <a:pt x="3548" y="87"/>
                    <a:pt x="3699" y="1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6"/>
            <p:cNvSpPr/>
            <p:nvPr/>
          </p:nvSpPr>
          <p:spPr>
            <a:xfrm>
              <a:off x="8773453" y="294173"/>
              <a:ext cx="186742" cy="208502"/>
            </a:xfrm>
            <a:custGeom>
              <a:avLst/>
              <a:gdLst/>
              <a:ahLst/>
              <a:cxnLst/>
              <a:rect l="l" t="t" r="r" b="b"/>
              <a:pathLst>
                <a:path w="2832" h="3162" fill="none" extrusionOk="0">
                  <a:moveTo>
                    <a:pt x="2387" y="567"/>
                  </a:moveTo>
                  <a:cubicBezTo>
                    <a:pt x="2566" y="775"/>
                    <a:pt x="2688" y="1047"/>
                    <a:pt x="2717" y="1312"/>
                  </a:cubicBezTo>
                  <a:cubicBezTo>
                    <a:pt x="2831" y="1907"/>
                    <a:pt x="2717" y="2509"/>
                    <a:pt x="2595" y="3104"/>
                  </a:cubicBezTo>
                  <a:cubicBezTo>
                    <a:pt x="2595" y="3161"/>
                    <a:pt x="2566" y="3161"/>
                    <a:pt x="2538" y="3161"/>
                  </a:cubicBezTo>
                  <a:cubicBezTo>
                    <a:pt x="2208" y="2896"/>
                    <a:pt x="2000" y="2538"/>
                    <a:pt x="1907" y="2122"/>
                  </a:cubicBezTo>
                  <a:cubicBezTo>
                    <a:pt x="1907" y="2086"/>
                    <a:pt x="1850" y="2058"/>
                    <a:pt x="1821" y="2122"/>
                  </a:cubicBezTo>
                  <a:cubicBezTo>
                    <a:pt x="1670" y="2301"/>
                    <a:pt x="1520" y="2509"/>
                    <a:pt x="1398" y="2746"/>
                  </a:cubicBezTo>
                  <a:cubicBezTo>
                    <a:pt x="1369" y="2774"/>
                    <a:pt x="1312" y="2774"/>
                    <a:pt x="1312" y="2717"/>
                  </a:cubicBezTo>
                  <a:cubicBezTo>
                    <a:pt x="1255" y="2266"/>
                    <a:pt x="1312" y="1821"/>
                    <a:pt x="1434" y="1406"/>
                  </a:cubicBezTo>
                  <a:cubicBezTo>
                    <a:pt x="1463" y="1370"/>
                    <a:pt x="1398" y="1312"/>
                    <a:pt x="1369" y="1341"/>
                  </a:cubicBezTo>
                  <a:cubicBezTo>
                    <a:pt x="982" y="1406"/>
                    <a:pt x="596" y="1642"/>
                    <a:pt x="237" y="1549"/>
                  </a:cubicBezTo>
                  <a:cubicBezTo>
                    <a:pt x="209" y="1549"/>
                    <a:pt x="180" y="1492"/>
                    <a:pt x="209" y="1463"/>
                  </a:cubicBezTo>
                  <a:lnTo>
                    <a:pt x="861" y="832"/>
                  </a:lnTo>
                  <a:cubicBezTo>
                    <a:pt x="896" y="804"/>
                    <a:pt x="861" y="746"/>
                    <a:pt x="803" y="746"/>
                  </a:cubicBezTo>
                  <a:cubicBezTo>
                    <a:pt x="538" y="746"/>
                    <a:pt x="237" y="624"/>
                    <a:pt x="29" y="417"/>
                  </a:cubicBezTo>
                  <a:cubicBezTo>
                    <a:pt x="1" y="388"/>
                    <a:pt x="1" y="331"/>
                    <a:pt x="58" y="331"/>
                  </a:cubicBezTo>
                  <a:cubicBezTo>
                    <a:pt x="538" y="295"/>
                    <a:pt x="1011" y="1"/>
                    <a:pt x="1491" y="30"/>
                  </a:cubicBezTo>
                  <a:cubicBezTo>
                    <a:pt x="1756" y="30"/>
                    <a:pt x="2000" y="151"/>
                    <a:pt x="2179" y="331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6"/>
            <p:cNvSpPr/>
            <p:nvPr/>
          </p:nvSpPr>
          <p:spPr>
            <a:xfrm>
              <a:off x="8912851" y="215309"/>
              <a:ext cx="49719" cy="126209"/>
            </a:xfrm>
            <a:custGeom>
              <a:avLst/>
              <a:gdLst/>
              <a:ahLst/>
              <a:cxnLst/>
              <a:rect l="l" t="t" r="r" b="b"/>
              <a:pathLst>
                <a:path w="754" h="1914" fill="none" extrusionOk="0">
                  <a:moveTo>
                    <a:pt x="603" y="29"/>
                  </a:moveTo>
                  <a:cubicBezTo>
                    <a:pt x="574" y="0"/>
                    <a:pt x="574" y="0"/>
                    <a:pt x="538" y="0"/>
                  </a:cubicBezTo>
                  <a:lnTo>
                    <a:pt x="151" y="0"/>
                  </a:lnTo>
                  <a:cubicBezTo>
                    <a:pt x="330" y="538"/>
                    <a:pt x="330" y="1197"/>
                    <a:pt x="1" y="1670"/>
                  </a:cubicBezTo>
                  <a:cubicBezTo>
                    <a:pt x="94" y="1706"/>
                    <a:pt x="123" y="1820"/>
                    <a:pt x="180" y="1914"/>
                  </a:cubicBezTo>
                  <a:cubicBezTo>
                    <a:pt x="603" y="1405"/>
                    <a:pt x="753" y="717"/>
                    <a:pt x="631" y="93"/>
                  </a:cubicBezTo>
                  <a:cubicBezTo>
                    <a:pt x="631" y="58"/>
                    <a:pt x="631" y="29"/>
                    <a:pt x="603" y="29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6"/>
            <p:cNvSpPr/>
            <p:nvPr/>
          </p:nvSpPr>
          <p:spPr>
            <a:xfrm>
              <a:off x="8765409" y="790372"/>
              <a:ext cx="78996" cy="125748"/>
            </a:xfrm>
            <a:custGeom>
              <a:avLst/>
              <a:gdLst/>
              <a:ahLst/>
              <a:cxnLst/>
              <a:rect l="l" t="t" r="r" b="b"/>
              <a:pathLst>
                <a:path w="1198" h="1907" fill="none" extrusionOk="0">
                  <a:moveTo>
                    <a:pt x="624" y="180"/>
                  </a:moveTo>
                  <a:cubicBezTo>
                    <a:pt x="689" y="87"/>
                    <a:pt x="746" y="29"/>
                    <a:pt x="868" y="1"/>
                  </a:cubicBezTo>
                  <a:cubicBezTo>
                    <a:pt x="925" y="1"/>
                    <a:pt x="1018" y="58"/>
                    <a:pt x="1076" y="115"/>
                  </a:cubicBezTo>
                  <a:cubicBezTo>
                    <a:pt x="1104" y="208"/>
                    <a:pt x="1133" y="294"/>
                    <a:pt x="1133" y="388"/>
                  </a:cubicBezTo>
                  <a:cubicBezTo>
                    <a:pt x="1198" y="868"/>
                    <a:pt x="1018" y="1405"/>
                    <a:pt x="660" y="1728"/>
                  </a:cubicBezTo>
                  <a:cubicBezTo>
                    <a:pt x="567" y="1821"/>
                    <a:pt x="481" y="1878"/>
                    <a:pt x="359" y="1907"/>
                  </a:cubicBezTo>
                  <a:cubicBezTo>
                    <a:pt x="237" y="1907"/>
                    <a:pt x="87" y="1878"/>
                    <a:pt x="58" y="1764"/>
                  </a:cubicBezTo>
                  <a:cubicBezTo>
                    <a:pt x="1" y="1642"/>
                    <a:pt x="87" y="1491"/>
                    <a:pt x="180" y="1369"/>
                  </a:cubicBezTo>
                  <a:cubicBezTo>
                    <a:pt x="302" y="1226"/>
                    <a:pt x="417" y="1011"/>
                    <a:pt x="481" y="803"/>
                  </a:cubicBezTo>
                  <a:cubicBezTo>
                    <a:pt x="538" y="595"/>
                    <a:pt x="510" y="359"/>
                    <a:pt x="624" y="180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6"/>
            <p:cNvSpPr/>
            <p:nvPr/>
          </p:nvSpPr>
          <p:spPr>
            <a:xfrm>
              <a:off x="8387375" y="1896581"/>
              <a:ext cx="722636" cy="1270334"/>
            </a:xfrm>
            <a:custGeom>
              <a:avLst/>
              <a:gdLst/>
              <a:ahLst/>
              <a:cxnLst/>
              <a:rect l="l" t="t" r="r" b="b"/>
              <a:pathLst>
                <a:path w="10959" h="19265" extrusionOk="0">
                  <a:moveTo>
                    <a:pt x="2595" y="1"/>
                  </a:moveTo>
                  <a:cubicBezTo>
                    <a:pt x="2179" y="151"/>
                    <a:pt x="1792" y="395"/>
                    <a:pt x="1434" y="689"/>
                  </a:cubicBezTo>
                  <a:cubicBezTo>
                    <a:pt x="2273" y="2660"/>
                    <a:pt x="3018" y="4036"/>
                    <a:pt x="3849" y="5799"/>
                  </a:cubicBezTo>
                  <a:lnTo>
                    <a:pt x="4121" y="6336"/>
                  </a:lnTo>
                  <a:cubicBezTo>
                    <a:pt x="2989" y="5498"/>
                    <a:pt x="2058" y="4874"/>
                    <a:pt x="803" y="4215"/>
                  </a:cubicBezTo>
                  <a:cubicBezTo>
                    <a:pt x="741" y="4173"/>
                    <a:pt x="660" y="4143"/>
                    <a:pt x="588" y="4143"/>
                  </a:cubicBezTo>
                  <a:cubicBezTo>
                    <a:pt x="560" y="4143"/>
                    <a:pt x="533" y="4148"/>
                    <a:pt x="510" y="4157"/>
                  </a:cubicBezTo>
                  <a:cubicBezTo>
                    <a:pt x="445" y="4186"/>
                    <a:pt x="416" y="4272"/>
                    <a:pt x="359" y="4337"/>
                  </a:cubicBezTo>
                  <a:cubicBezTo>
                    <a:pt x="180" y="4752"/>
                    <a:pt x="1" y="5232"/>
                    <a:pt x="180" y="5648"/>
                  </a:cubicBezTo>
                  <a:cubicBezTo>
                    <a:pt x="1914" y="5913"/>
                    <a:pt x="3555" y="6902"/>
                    <a:pt x="4630" y="8278"/>
                  </a:cubicBezTo>
                  <a:lnTo>
                    <a:pt x="5103" y="8063"/>
                  </a:lnTo>
                  <a:lnTo>
                    <a:pt x="5913" y="7705"/>
                  </a:lnTo>
                  <a:cubicBezTo>
                    <a:pt x="5999" y="5734"/>
                    <a:pt x="6121" y="3799"/>
                    <a:pt x="6243" y="1828"/>
                  </a:cubicBezTo>
                  <a:cubicBezTo>
                    <a:pt x="5705" y="1649"/>
                    <a:pt x="5103" y="1527"/>
                    <a:pt x="4537" y="1470"/>
                  </a:cubicBezTo>
                  <a:lnTo>
                    <a:pt x="4537" y="1470"/>
                  </a:lnTo>
                  <a:cubicBezTo>
                    <a:pt x="4630" y="2867"/>
                    <a:pt x="4745" y="4365"/>
                    <a:pt x="4989" y="5705"/>
                  </a:cubicBezTo>
                  <a:lnTo>
                    <a:pt x="4895" y="5469"/>
                  </a:lnTo>
                  <a:lnTo>
                    <a:pt x="4895" y="5469"/>
                  </a:lnTo>
                  <a:cubicBezTo>
                    <a:pt x="4924" y="5591"/>
                    <a:pt x="4960" y="5677"/>
                    <a:pt x="4989" y="5799"/>
                  </a:cubicBezTo>
                  <a:cubicBezTo>
                    <a:pt x="4989" y="5815"/>
                    <a:pt x="4989" y="5831"/>
                    <a:pt x="4994" y="5852"/>
                  </a:cubicBezTo>
                  <a:lnTo>
                    <a:pt x="4994" y="5852"/>
                  </a:lnTo>
                  <a:cubicBezTo>
                    <a:pt x="4256" y="3934"/>
                    <a:pt x="3517" y="1837"/>
                    <a:pt x="2595" y="1"/>
                  </a:cubicBezTo>
                  <a:close/>
                  <a:moveTo>
                    <a:pt x="6121" y="7590"/>
                  </a:moveTo>
                  <a:cubicBezTo>
                    <a:pt x="5791" y="7798"/>
                    <a:pt x="5462" y="7977"/>
                    <a:pt x="5103" y="8099"/>
                  </a:cubicBezTo>
                  <a:cubicBezTo>
                    <a:pt x="4960" y="8156"/>
                    <a:pt x="4809" y="8214"/>
                    <a:pt x="4630" y="8278"/>
                  </a:cubicBezTo>
                  <a:cubicBezTo>
                    <a:pt x="4566" y="8307"/>
                    <a:pt x="4537" y="8307"/>
                    <a:pt x="4508" y="8335"/>
                  </a:cubicBezTo>
                  <a:cubicBezTo>
                    <a:pt x="5196" y="9855"/>
                    <a:pt x="5884" y="11381"/>
                    <a:pt x="6572" y="12936"/>
                  </a:cubicBezTo>
                  <a:cubicBezTo>
                    <a:pt x="7432" y="14814"/>
                    <a:pt x="8299" y="16756"/>
                    <a:pt x="8572" y="18813"/>
                  </a:cubicBezTo>
                  <a:cubicBezTo>
                    <a:pt x="8572" y="18934"/>
                    <a:pt x="8600" y="19085"/>
                    <a:pt x="8686" y="19171"/>
                  </a:cubicBezTo>
                  <a:cubicBezTo>
                    <a:pt x="8780" y="19264"/>
                    <a:pt x="8930" y="19264"/>
                    <a:pt x="9081" y="19264"/>
                  </a:cubicBezTo>
                  <a:cubicBezTo>
                    <a:pt x="9496" y="19264"/>
                    <a:pt x="9912" y="19264"/>
                    <a:pt x="10270" y="19114"/>
                  </a:cubicBezTo>
                  <a:cubicBezTo>
                    <a:pt x="10628" y="18963"/>
                    <a:pt x="10958" y="18605"/>
                    <a:pt x="10958" y="18218"/>
                  </a:cubicBezTo>
                  <a:cubicBezTo>
                    <a:pt x="10958" y="17981"/>
                    <a:pt x="10836" y="17773"/>
                    <a:pt x="10750" y="17558"/>
                  </a:cubicBezTo>
                  <a:cubicBezTo>
                    <a:pt x="9081" y="14305"/>
                    <a:pt x="7525" y="10994"/>
                    <a:pt x="6121" y="7590"/>
                  </a:cubicBezTo>
                  <a:close/>
                </a:path>
              </a:pathLst>
            </a:custGeom>
            <a:solidFill>
              <a:srgbClr val="7FA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6"/>
            <p:cNvSpPr/>
            <p:nvPr/>
          </p:nvSpPr>
          <p:spPr>
            <a:xfrm>
              <a:off x="8412893" y="1863545"/>
              <a:ext cx="413576" cy="545390"/>
            </a:xfrm>
            <a:custGeom>
              <a:avLst/>
              <a:gdLst/>
              <a:ahLst/>
              <a:cxnLst/>
              <a:rect l="l" t="t" r="r" b="b"/>
              <a:pathLst>
                <a:path w="6272" h="8271" fill="none" extrusionOk="0">
                  <a:moveTo>
                    <a:pt x="4630" y="8270"/>
                  </a:moveTo>
                  <a:cubicBezTo>
                    <a:pt x="3555" y="6866"/>
                    <a:pt x="1943" y="5913"/>
                    <a:pt x="180" y="5640"/>
                  </a:cubicBezTo>
                  <a:cubicBezTo>
                    <a:pt x="1" y="5225"/>
                    <a:pt x="209" y="4744"/>
                    <a:pt x="388" y="4329"/>
                  </a:cubicBezTo>
                  <a:cubicBezTo>
                    <a:pt x="416" y="4264"/>
                    <a:pt x="452" y="4178"/>
                    <a:pt x="538" y="4150"/>
                  </a:cubicBezTo>
                  <a:cubicBezTo>
                    <a:pt x="631" y="4121"/>
                    <a:pt x="717" y="4150"/>
                    <a:pt x="811" y="4207"/>
                  </a:cubicBezTo>
                  <a:cubicBezTo>
                    <a:pt x="2065" y="4866"/>
                    <a:pt x="3018" y="5490"/>
                    <a:pt x="4150" y="6328"/>
                  </a:cubicBezTo>
                  <a:cubicBezTo>
                    <a:pt x="3168" y="4300"/>
                    <a:pt x="2359" y="2867"/>
                    <a:pt x="1463" y="681"/>
                  </a:cubicBezTo>
                  <a:cubicBezTo>
                    <a:pt x="1792" y="387"/>
                    <a:pt x="2179" y="144"/>
                    <a:pt x="2602" y="0"/>
                  </a:cubicBezTo>
                  <a:cubicBezTo>
                    <a:pt x="3527" y="1849"/>
                    <a:pt x="4272" y="3970"/>
                    <a:pt x="5017" y="5913"/>
                  </a:cubicBezTo>
                  <a:cubicBezTo>
                    <a:pt x="4781" y="4508"/>
                    <a:pt x="4659" y="2924"/>
                    <a:pt x="4537" y="1462"/>
                  </a:cubicBezTo>
                  <a:cubicBezTo>
                    <a:pt x="5139" y="1520"/>
                    <a:pt x="5705" y="1641"/>
                    <a:pt x="6271" y="1821"/>
                  </a:cubicBezTo>
                  <a:cubicBezTo>
                    <a:pt x="6121" y="3763"/>
                    <a:pt x="6035" y="5733"/>
                    <a:pt x="5942" y="7668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6"/>
            <p:cNvSpPr/>
            <p:nvPr/>
          </p:nvSpPr>
          <p:spPr>
            <a:xfrm>
              <a:off x="8735670" y="2223644"/>
              <a:ext cx="53477" cy="153640"/>
            </a:xfrm>
            <a:custGeom>
              <a:avLst/>
              <a:gdLst/>
              <a:ahLst/>
              <a:cxnLst/>
              <a:rect l="l" t="t" r="r" b="b"/>
              <a:pathLst>
                <a:path w="811" h="2330" fill="none" extrusionOk="0">
                  <a:moveTo>
                    <a:pt x="0" y="0"/>
                  </a:moveTo>
                  <a:cubicBezTo>
                    <a:pt x="244" y="774"/>
                    <a:pt x="509" y="1555"/>
                    <a:pt x="810" y="2329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6"/>
            <p:cNvSpPr/>
            <p:nvPr/>
          </p:nvSpPr>
          <p:spPr>
            <a:xfrm>
              <a:off x="8669004" y="2245338"/>
              <a:ext cx="82821" cy="151794"/>
            </a:xfrm>
            <a:custGeom>
              <a:avLst/>
              <a:gdLst/>
              <a:ahLst/>
              <a:cxnLst/>
              <a:rect l="l" t="t" r="r" b="b"/>
              <a:pathLst>
                <a:path w="1256" h="2302" fill="none" extrusionOk="0">
                  <a:moveTo>
                    <a:pt x="1" y="1"/>
                  </a:moveTo>
                  <a:cubicBezTo>
                    <a:pt x="331" y="717"/>
                    <a:pt x="832" y="1613"/>
                    <a:pt x="1255" y="2301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6"/>
            <p:cNvSpPr/>
            <p:nvPr/>
          </p:nvSpPr>
          <p:spPr>
            <a:xfrm>
              <a:off x="8710151" y="2363503"/>
              <a:ext cx="427225" cy="769849"/>
            </a:xfrm>
            <a:custGeom>
              <a:avLst/>
              <a:gdLst/>
              <a:ahLst/>
              <a:cxnLst/>
              <a:rect l="l" t="t" r="r" b="b"/>
              <a:pathLst>
                <a:path w="6479" h="11675" fill="none" extrusionOk="0">
                  <a:moveTo>
                    <a:pt x="4186" y="11552"/>
                  </a:moveTo>
                  <a:cubicBezTo>
                    <a:pt x="4300" y="11674"/>
                    <a:pt x="4451" y="11674"/>
                    <a:pt x="4601" y="11674"/>
                  </a:cubicBezTo>
                  <a:cubicBezTo>
                    <a:pt x="4988" y="11674"/>
                    <a:pt x="5404" y="11674"/>
                    <a:pt x="5798" y="11524"/>
                  </a:cubicBezTo>
                  <a:cubicBezTo>
                    <a:pt x="6156" y="11373"/>
                    <a:pt x="6479" y="11015"/>
                    <a:pt x="6450" y="10628"/>
                  </a:cubicBezTo>
                  <a:cubicBezTo>
                    <a:pt x="6450" y="10391"/>
                    <a:pt x="6364" y="10184"/>
                    <a:pt x="6242" y="9976"/>
                  </a:cubicBezTo>
                  <a:cubicBezTo>
                    <a:pt x="4601" y="6715"/>
                    <a:pt x="3046" y="3376"/>
                    <a:pt x="1642" y="0"/>
                  </a:cubicBezTo>
                  <a:cubicBezTo>
                    <a:pt x="1140" y="330"/>
                    <a:pt x="567" y="566"/>
                    <a:pt x="0" y="717"/>
                  </a:cubicBezTo>
                  <a:cubicBezTo>
                    <a:pt x="688" y="2272"/>
                    <a:pt x="1405" y="3791"/>
                    <a:pt x="2093" y="5318"/>
                  </a:cubicBezTo>
                  <a:cubicBezTo>
                    <a:pt x="2960" y="7224"/>
                    <a:pt x="3827" y="9166"/>
                    <a:pt x="4064" y="11230"/>
                  </a:cubicBezTo>
                  <a:cubicBezTo>
                    <a:pt x="4092" y="11345"/>
                    <a:pt x="4092" y="11466"/>
                    <a:pt x="4186" y="11552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6"/>
            <p:cNvSpPr/>
            <p:nvPr/>
          </p:nvSpPr>
          <p:spPr>
            <a:xfrm>
              <a:off x="8728087" y="2404583"/>
              <a:ext cx="291191" cy="734901"/>
            </a:xfrm>
            <a:custGeom>
              <a:avLst/>
              <a:gdLst/>
              <a:ahLst/>
              <a:cxnLst/>
              <a:rect l="l" t="t" r="r" b="b"/>
              <a:pathLst>
                <a:path w="4416" h="11145" fill="none" extrusionOk="0">
                  <a:moveTo>
                    <a:pt x="1" y="1"/>
                  </a:moveTo>
                  <a:cubicBezTo>
                    <a:pt x="1133" y="2452"/>
                    <a:pt x="2179" y="4809"/>
                    <a:pt x="3283" y="7260"/>
                  </a:cubicBezTo>
                  <a:cubicBezTo>
                    <a:pt x="3849" y="8486"/>
                    <a:pt x="4415" y="9797"/>
                    <a:pt x="4387" y="11144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6"/>
            <p:cNvSpPr/>
            <p:nvPr/>
          </p:nvSpPr>
          <p:spPr>
            <a:xfrm>
              <a:off x="8932698" y="2800619"/>
              <a:ext cx="84667" cy="187138"/>
            </a:xfrm>
            <a:custGeom>
              <a:avLst/>
              <a:gdLst/>
              <a:ahLst/>
              <a:cxnLst/>
              <a:rect l="l" t="t" r="r" b="b"/>
              <a:pathLst>
                <a:path w="1284" h="2838" fill="none" extrusionOk="0">
                  <a:moveTo>
                    <a:pt x="1" y="0"/>
                  </a:moveTo>
                  <a:cubicBezTo>
                    <a:pt x="481" y="925"/>
                    <a:pt x="897" y="1878"/>
                    <a:pt x="1284" y="2838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6"/>
            <p:cNvSpPr/>
            <p:nvPr/>
          </p:nvSpPr>
          <p:spPr>
            <a:xfrm>
              <a:off x="8501781" y="3011363"/>
              <a:ext cx="373814" cy="357263"/>
            </a:xfrm>
            <a:custGeom>
              <a:avLst/>
              <a:gdLst/>
              <a:ahLst/>
              <a:cxnLst/>
              <a:rect l="l" t="t" r="r" b="b"/>
              <a:pathLst>
                <a:path w="5669" h="5418" extrusionOk="0">
                  <a:moveTo>
                    <a:pt x="2652" y="0"/>
                  </a:moveTo>
                  <a:cubicBezTo>
                    <a:pt x="1971" y="29"/>
                    <a:pt x="1491" y="265"/>
                    <a:pt x="1011" y="717"/>
                  </a:cubicBezTo>
                  <a:cubicBezTo>
                    <a:pt x="444" y="1254"/>
                    <a:pt x="86" y="1971"/>
                    <a:pt x="29" y="2745"/>
                  </a:cubicBezTo>
                  <a:cubicBezTo>
                    <a:pt x="0" y="3519"/>
                    <a:pt x="387" y="4451"/>
                    <a:pt x="1011" y="4924"/>
                  </a:cubicBezTo>
                  <a:cubicBezTo>
                    <a:pt x="1190" y="5045"/>
                    <a:pt x="1369" y="5131"/>
                    <a:pt x="1548" y="5225"/>
                  </a:cubicBezTo>
                  <a:cubicBezTo>
                    <a:pt x="1898" y="5353"/>
                    <a:pt x="2267" y="5418"/>
                    <a:pt x="2633" y="5418"/>
                  </a:cubicBezTo>
                  <a:cubicBezTo>
                    <a:pt x="3203" y="5418"/>
                    <a:pt x="3764" y="5262"/>
                    <a:pt x="4235" y="4952"/>
                  </a:cubicBezTo>
                  <a:cubicBezTo>
                    <a:pt x="4479" y="4809"/>
                    <a:pt x="4687" y="4630"/>
                    <a:pt x="4866" y="4415"/>
                  </a:cubicBezTo>
                  <a:cubicBezTo>
                    <a:pt x="5160" y="4092"/>
                    <a:pt x="5375" y="3669"/>
                    <a:pt x="5489" y="3225"/>
                  </a:cubicBezTo>
                  <a:cubicBezTo>
                    <a:pt x="5583" y="2774"/>
                    <a:pt x="5669" y="2358"/>
                    <a:pt x="5489" y="1849"/>
                  </a:cubicBezTo>
                  <a:cubicBezTo>
                    <a:pt x="5375" y="1520"/>
                    <a:pt x="5253" y="1312"/>
                    <a:pt x="5074" y="1104"/>
                  </a:cubicBezTo>
                  <a:cubicBezTo>
                    <a:pt x="4923" y="925"/>
                    <a:pt x="4773" y="746"/>
                    <a:pt x="4594" y="624"/>
                  </a:cubicBezTo>
                  <a:cubicBezTo>
                    <a:pt x="4264" y="387"/>
                    <a:pt x="4028" y="265"/>
                    <a:pt x="3641" y="151"/>
                  </a:cubicBezTo>
                  <a:cubicBezTo>
                    <a:pt x="3461" y="86"/>
                    <a:pt x="3010" y="0"/>
                    <a:pt x="2652" y="0"/>
                  </a:cubicBezTo>
                  <a:close/>
                </a:path>
              </a:pathLst>
            </a:custGeom>
            <a:solidFill>
              <a:srgbClr val="FCC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6"/>
            <p:cNvSpPr/>
            <p:nvPr/>
          </p:nvSpPr>
          <p:spPr>
            <a:xfrm>
              <a:off x="8527299" y="2985844"/>
              <a:ext cx="373814" cy="366297"/>
            </a:xfrm>
            <a:custGeom>
              <a:avLst/>
              <a:gdLst/>
              <a:ahLst/>
              <a:cxnLst/>
              <a:rect l="l" t="t" r="r" b="b"/>
              <a:pathLst>
                <a:path w="5669" h="5555" fill="none" extrusionOk="0">
                  <a:moveTo>
                    <a:pt x="4235" y="4952"/>
                  </a:moveTo>
                  <a:cubicBezTo>
                    <a:pt x="3461" y="5461"/>
                    <a:pt x="2415" y="5554"/>
                    <a:pt x="1548" y="5225"/>
                  </a:cubicBezTo>
                  <a:cubicBezTo>
                    <a:pt x="1369" y="5131"/>
                    <a:pt x="1190" y="5045"/>
                    <a:pt x="1011" y="4924"/>
                  </a:cubicBezTo>
                  <a:cubicBezTo>
                    <a:pt x="358" y="4443"/>
                    <a:pt x="0" y="3519"/>
                    <a:pt x="29" y="2745"/>
                  </a:cubicBezTo>
                  <a:cubicBezTo>
                    <a:pt x="57" y="1971"/>
                    <a:pt x="444" y="1254"/>
                    <a:pt x="1011" y="717"/>
                  </a:cubicBezTo>
                  <a:cubicBezTo>
                    <a:pt x="1491" y="265"/>
                    <a:pt x="1971" y="29"/>
                    <a:pt x="2659" y="29"/>
                  </a:cubicBezTo>
                  <a:cubicBezTo>
                    <a:pt x="2981" y="0"/>
                    <a:pt x="3461" y="86"/>
                    <a:pt x="3641" y="144"/>
                  </a:cubicBezTo>
                  <a:cubicBezTo>
                    <a:pt x="4028" y="265"/>
                    <a:pt x="4271" y="387"/>
                    <a:pt x="4594" y="624"/>
                  </a:cubicBezTo>
                  <a:cubicBezTo>
                    <a:pt x="4773" y="774"/>
                    <a:pt x="4923" y="925"/>
                    <a:pt x="5074" y="1104"/>
                  </a:cubicBezTo>
                  <a:cubicBezTo>
                    <a:pt x="5253" y="1312"/>
                    <a:pt x="5375" y="1520"/>
                    <a:pt x="5489" y="1849"/>
                  </a:cubicBezTo>
                  <a:cubicBezTo>
                    <a:pt x="5669" y="2358"/>
                    <a:pt x="5583" y="2774"/>
                    <a:pt x="5489" y="3225"/>
                  </a:cubicBezTo>
                  <a:cubicBezTo>
                    <a:pt x="5375" y="3669"/>
                    <a:pt x="5167" y="4085"/>
                    <a:pt x="4837" y="4443"/>
                  </a:cubicBezTo>
                  <a:cubicBezTo>
                    <a:pt x="4687" y="4623"/>
                    <a:pt x="4479" y="4802"/>
                    <a:pt x="4235" y="4952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6"/>
            <p:cNvSpPr/>
            <p:nvPr/>
          </p:nvSpPr>
          <p:spPr>
            <a:xfrm>
              <a:off x="8552818" y="3017034"/>
              <a:ext cx="320864" cy="295411"/>
            </a:xfrm>
            <a:custGeom>
              <a:avLst/>
              <a:gdLst/>
              <a:ahLst/>
              <a:cxnLst/>
              <a:rect l="l" t="t" r="r" b="b"/>
              <a:pathLst>
                <a:path w="4866" h="4480" fill="none" extrusionOk="0">
                  <a:moveTo>
                    <a:pt x="2716" y="179"/>
                  </a:moveTo>
                  <a:cubicBezTo>
                    <a:pt x="2687" y="65"/>
                    <a:pt x="2537" y="29"/>
                    <a:pt x="2415" y="0"/>
                  </a:cubicBezTo>
                  <a:cubicBezTo>
                    <a:pt x="2150" y="0"/>
                    <a:pt x="1913" y="65"/>
                    <a:pt x="1698" y="208"/>
                  </a:cubicBezTo>
                  <a:cubicBezTo>
                    <a:pt x="1670" y="244"/>
                    <a:pt x="1641" y="273"/>
                    <a:pt x="1641" y="273"/>
                  </a:cubicBezTo>
                  <a:lnTo>
                    <a:pt x="1555" y="273"/>
                  </a:lnTo>
                  <a:cubicBezTo>
                    <a:pt x="1197" y="330"/>
                    <a:pt x="867" y="566"/>
                    <a:pt x="717" y="896"/>
                  </a:cubicBezTo>
                  <a:cubicBezTo>
                    <a:pt x="330" y="1140"/>
                    <a:pt x="86" y="1641"/>
                    <a:pt x="208" y="2093"/>
                  </a:cubicBezTo>
                  <a:cubicBezTo>
                    <a:pt x="57" y="2243"/>
                    <a:pt x="0" y="2480"/>
                    <a:pt x="29" y="2688"/>
                  </a:cubicBezTo>
                  <a:cubicBezTo>
                    <a:pt x="29" y="2895"/>
                    <a:pt x="151" y="3110"/>
                    <a:pt x="330" y="3225"/>
                  </a:cubicBezTo>
                  <a:cubicBezTo>
                    <a:pt x="358" y="3254"/>
                    <a:pt x="387" y="3254"/>
                    <a:pt x="387" y="3290"/>
                  </a:cubicBezTo>
                  <a:cubicBezTo>
                    <a:pt x="416" y="3318"/>
                    <a:pt x="416" y="3347"/>
                    <a:pt x="444" y="3376"/>
                  </a:cubicBezTo>
                  <a:cubicBezTo>
                    <a:pt x="566" y="3677"/>
                    <a:pt x="867" y="3884"/>
                    <a:pt x="1197" y="3913"/>
                  </a:cubicBezTo>
                  <a:cubicBezTo>
                    <a:pt x="1225" y="4092"/>
                    <a:pt x="1376" y="4243"/>
                    <a:pt x="1555" y="4329"/>
                  </a:cubicBezTo>
                  <a:cubicBezTo>
                    <a:pt x="1734" y="4393"/>
                    <a:pt x="1913" y="4422"/>
                    <a:pt x="2093" y="4451"/>
                  </a:cubicBezTo>
                  <a:cubicBezTo>
                    <a:pt x="2300" y="4479"/>
                    <a:pt x="2537" y="4479"/>
                    <a:pt x="2659" y="4329"/>
                  </a:cubicBezTo>
                  <a:cubicBezTo>
                    <a:pt x="2716" y="4422"/>
                    <a:pt x="2895" y="4422"/>
                    <a:pt x="3017" y="4393"/>
                  </a:cubicBezTo>
                  <a:cubicBezTo>
                    <a:pt x="3347" y="4329"/>
                    <a:pt x="3641" y="4121"/>
                    <a:pt x="3848" y="3856"/>
                  </a:cubicBezTo>
                  <a:lnTo>
                    <a:pt x="3913" y="3791"/>
                  </a:lnTo>
                  <a:cubicBezTo>
                    <a:pt x="3942" y="3763"/>
                    <a:pt x="3999" y="3734"/>
                    <a:pt x="4028" y="3734"/>
                  </a:cubicBezTo>
                  <a:cubicBezTo>
                    <a:pt x="4357" y="3555"/>
                    <a:pt x="4565" y="3196"/>
                    <a:pt x="4565" y="2809"/>
                  </a:cubicBezTo>
                  <a:cubicBezTo>
                    <a:pt x="4687" y="2716"/>
                    <a:pt x="4744" y="2602"/>
                    <a:pt x="4780" y="2451"/>
                  </a:cubicBezTo>
                  <a:cubicBezTo>
                    <a:pt x="4837" y="2272"/>
                    <a:pt x="4866" y="2093"/>
                    <a:pt x="4837" y="1942"/>
                  </a:cubicBezTo>
                  <a:cubicBezTo>
                    <a:pt x="4809" y="1763"/>
                    <a:pt x="4687" y="1584"/>
                    <a:pt x="4536" y="1527"/>
                  </a:cubicBezTo>
                  <a:cubicBezTo>
                    <a:pt x="4450" y="1462"/>
                    <a:pt x="4508" y="1376"/>
                    <a:pt x="4508" y="1283"/>
                  </a:cubicBezTo>
                  <a:cubicBezTo>
                    <a:pt x="4536" y="1140"/>
                    <a:pt x="4450" y="1018"/>
                    <a:pt x="4357" y="925"/>
                  </a:cubicBezTo>
                  <a:cubicBezTo>
                    <a:pt x="4271" y="839"/>
                    <a:pt x="4178" y="746"/>
                    <a:pt x="4092" y="688"/>
                  </a:cubicBezTo>
                  <a:cubicBezTo>
                    <a:pt x="3999" y="631"/>
                    <a:pt x="3884" y="602"/>
                    <a:pt x="3762" y="602"/>
                  </a:cubicBezTo>
                  <a:cubicBezTo>
                    <a:pt x="3734" y="631"/>
                    <a:pt x="3669" y="631"/>
                    <a:pt x="3641" y="602"/>
                  </a:cubicBezTo>
                  <a:cubicBezTo>
                    <a:pt x="3612" y="566"/>
                    <a:pt x="3612" y="509"/>
                    <a:pt x="3612" y="480"/>
                  </a:cubicBezTo>
                  <a:cubicBezTo>
                    <a:pt x="3612" y="359"/>
                    <a:pt x="3461" y="244"/>
                    <a:pt x="3347" y="208"/>
                  </a:cubicBezTo>
                  <a:cubicBezTo>
                    <a:pt x="3168" y="122"/>
                    <a:pt x="2895" y="65"/>
                    <a:pt x="2716" y="179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6"/>
            <p:cNvSpPr/>
            <p:nvPr/>
          </p:nvSpPr>
          <p:spPr>
            <a:xfrm>
              <a:off x="8712063" y="3178653"/>
              <a:ext cx="102603" cy="123835"/>
            </a:xfrm>
            <a:custGeom>
              <a:avLst/>
              <a:gdLst/>
              <a:ahLst/>
              <a:cxnLst/>
              <a:rect l="l" t="t" r="r" b="b"/>
              <a:pathLst>
                <a:path w="1556" h="1878" fill="none" extrusionOk="0">
                  <a:moveTo>
                    <a:pt x="272" y="1878"/>
                  </a:moveTo>
                  <a:cubicBezTo>
                    <a:pt x="151" y="1462"/>
                    <a:pt x="36" y="925"/>
                    <a:pt x="65" y="509"/>
                  </a:cubicBezTo>
                  <a:cubicBezTo>
                    <a:pt x="65" y="301"/>
                    <a:pt x="0" y="151"/>
                    <a:pt x="93" y="29"/>
                  </a:cubicBezTo>
                  <a:cubicBezTo>
                    <a:pt x="122" y="0"/>
                    <a:pt x="179" y="0"/>
                    <a:pt x="244" y="0"/>
                  </a:cubicBezTo>
                  <a:cubicBezTo>
                    <a:pt x="301" y="29"/>
                    <a:pt x="423" y="151"/>
                    <a:pt x="452" y="208"/>
                  </a:cubicBezTo>
                  <a:cubicBezTo>
                    <a:pt x="717" y="659"/>
                    <a:pt x="1140" y="1018"/>
                    <a:pt x="1555" y="1283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6"/>
            <p:cNvSpPr/>
            <p:nvPr/>
          </p:nvSpPr>
          <p:spPr>
            <a:xfrm>
              <a:off x="8728087" y="3174828"/>
              <a:ext cx="125748" cy="27497"/>
            </a:xfrm>
            <a:custGeom>
              <a:avLst/>
              <a:gdLst/>
              <a:ahLst/>
              <a:cxnLst/>
              <a:rect l="l" t="t" r="r" b="b"/>
              <a:pathLst>
                <a:path w="1907" h="417" fill="none" extrusionOk="0">
                  <a:moveTo>
                    <a:pt x="29" y="115"/>
                  </a:moveTo>
                  <a:cubicBezTo>
                    <a:pt x="1" y="87"/>
                    <a:pt x="1" y="58"/>
                    <a:pt x="1" y="58"/>
                  </a:cubicBezTo>
                  <a:cubicBezTo>
                    <a:pt x="1" y="30"/>
                    <a:pt x="29" y="30"/>
                    <a:pt x="29" y="30"/>
                  </a:cubicBezTo>
                  <a:cubicBezTo>
                    <a:pt x="87" y="1"/>
                    <a:pt x="180" y="1"/>
                    <a:pt x="237" y="1"/>
                  </a:cubicBezTo>
                  <a:cubicBezTo>
                    <a:pt x="567" y="1"/>
                    <a:pt x="1011" y="115"/>
                    <a:pt x="1312" y="237"/>
                  </a:cubicBezTo>
                  <a:cubicBezTo>
                    <a:pt x="1520" y="295"/>
                    <a:pt x="1699" y="359"/>
                    <a:pt x="1907" y="416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6"/>
            <p:cNvSpPr/>
            <p:nvPr/>
          </p:nvSpPr>
          <p:spPr>
            <a:xfrm>
              <a:off x="8729999" y="3113438"/>
              <a:ext cx="120077" cy="63368"/>
            </a:xfrm>
            <a:custGeom>
              <a:avLst/>
              <a:gdLst/>
              <a:ahLst/>
              <a:cxnLst/>
              <a:rect l="l" t="t" r="r" b="b"/>
              <a:pathLst>
                <a:path w="1821" h="961" fill="none" extrusionOk="0">
                  <a:moveTo>
                    <a:pt x="0" y="961"/>
                  </a:moveTo>
                  <a:lnTo>
                    <a:pt x="0" y="867"/>
                  </a:lnTo>
                  <a:cubicBezTo>
                    <a:pt x="29" y="839"/>
                    <a:pt x="58" y="810"/>
                    <a:pt x="58" y="781"/>
                  </a:cubicBezTo>
                  <a:cubicBezTo>
                    <a:pt x="660" y="480"/>
                    <a:pt x="1226" y="244"/>
                    <a:pt x="1821" y="0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6"/>
            <p:cNvSpPr/>
            <p:nvPr/>
          </p:nvSpPr>
          <p:spPr>
            <a:xfrm>
              <a:off x="8728087" y="3058576"/>
              <a:ext cx="69039" cy="108339"/>
            </a:xfrm>
            <a:custGeom>
              <a:avLst/>
              <a:gdLst/>
              <a:ahLst/>
              <a:cxnLst/>
              <a:rect l="l" t="t" r="r" b="b"/>
              <a:pathLst>
                <a:path w="1047" h="1643" fill="none" extrusionOk="0">
                  <a:moveTo>
                    <a:pt x="1" y="1642"/>
                  </a:moveTo>
                  <a:cubicBezTo>
                    <a:pt x="1" y="1585"/>
                    <a:pt x="1" y="1549"/>
                    <a:pt x="29" y="1520"/>
                  </a:cubicBezTo>
                  <a:cubicBezTo>
                    <a:pt x="180" y="1105"/>
                    <a:pt x="474" y="653"/>
                    <a:pt x="746" y="295"/>
                  </a:cubicBezTo>
                  <a:cubicBezTo>
                    <a:pt x="803" y="180"/>
                    <a:pt x="897" y="58"/>
                    <a:pt x="1047" y="1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6"/>
            <p:cNvSpPr/>
            <p:nvPr/>
          </p:nvSpPr>
          <p:spPr>
            <a:xfrm>
              <a:off x="8631682" y="3176741"/>
              <a:ext cx="88426" cy="100229"/>
            </a:xfrm>
            <a:custGeom>
              <a:avLst/>
              <a:gdLst/>
              <a:ahLst/>
              <a:cxnLst/>
              <a:rect l="l" t="t" r="r" b="b"/>
              <a:pathLst>
                <a:path w="1341" h="1520" fill="none" extrusionOk="0">
                  <a:moveTo>
                    <a:pt x="1" y="1520"/>
                  </a:moveTo>
                  <a:cubicBezTo>
                    <a:pt x="58" y="1405"/>
                    <a:pt x="144" y="1283"/>
                    <a:pt x="209" y="1161"/>
                  </a:cubicBezTo>
                  <a:cubicBezTo>
                    <a:pt x="266" y="1075"/>
                    <a:pt x="323" y="1011"/>
                    <a:pt x="416" y="925"/>
                  </a:cubicBezTo>
                  <a:cubicBezTo>
                    <a:pt x="567" y="746"/>
                    <a:pt x="861" y="416"/>
                    <a:pt x="1040" y="237"/>
                  </a:cubicBezTo>
                  <a:cubicBezTo>
                    <a:pt x="1133" y="151"/>
                    <a:pt x="1219" y="58"/>
                    <a:pt x="1341" y="1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6"/>
            <p:cNvSpPr/>
            <p:nvPr/>
          </p:nvSpPr>
          <p:spPr>
            <a:xfrm>
              <a:off x="8580183" y="3176741"/>
              <a:ext cx="128121" cy="59148"/>
            </a:xfrm>
            <a:custGeom>
              <a:avLst/>
              <a:gdLst/>
              <a:ahLst/>
              <a:cxnLst/>
              <a:rect l="l" t="t" r="r" b="b"/>
              <a:pathLst>
                <a:path w="1943" h="897" fill="none" extrusionOk="0">
                  <a:moveTo>
                    <a:pt x="1943" y="58"/>
                  </a:moveTo>
                  <a:cubicBezTo>
                    <a:pt x="1914" y="29"/>
                    <a:pt x="1885" y="1"/>
                    <a:pt x="1821" y="1"/>
                  </a:cubicBezTo>
                  <a:cubicBezTo>
                    <a:pt x="1792" y="1"/>
                    <a:pt x="1735" y="29"/>
                    <a:pt x="1678" y="29"/>
                  </a:cubicBezTo>
                  <a:cubicBezTo>
                    <a:pt x="1047" y="294"/>
                    <a:pt x="603" y="595"/>
                    <a:pt x="1" y="896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6"/>
            <p:cNvSpPr/>
            <p:nvPr/>
          </p:nvSpPr>
          <p:spPr>
            <a:xfrm>
              <a:off x="8566468" y="3154980"/>
              <a:ext cx="138078" cy="17540"/>
            </a:xfrm>
            <a:custGeom>
              <a:avLst/>
              <a:gdLst/>
              <a:ahLst/>
              <a:cxnLst/>
              <a:rect l="l" t="t" r="r" b="b"/>
              <a:pathLst>
                <a:path w="2094" h="266" fill="none" extrusionOk="0">
                  <a:moveTo>
                    <a:pt x="2093" y="266"/>
                  </a:moveTo>
                  <a:cubicBezTo>
                    <a:pt x="1972" y="237"/>
                    <a:pt x="1886" y="209"/>
                    <a:pt x="1764" y="209"/>
                  </a:cubicBezTo>
                  <a:cubicBezTo>
                    <a:pt x="1255" y="151"/>
                    <a:pt x="510" y="30"/>
                    <a:pt x="1" y="1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6"/>
            <p:cNvSpPr/>
            <p:nvPr/>
          </p:nvSpPr>
          <p:spPr>
            <a:xfrm>
              <a:off x="8600031" y="3076116"/>
              <a:ext cx="104515" cy="84601"/>
            </a:xfrm>
            <a:custGeom>
              <a:avLst/>
              <a:gdLst/>
              <a:ahLst/>
              <a:cxnLst/>
              <a:rect l="l" t="t" r="r" b="b"/>
              <a:pathLst>
                <a:path w="1585" h="1283" fill="none" extrusionOk="0">
                  <a:moveTo>
                    <a:pt x="1584" y="1283"/>
                  </a:moveTo>
                  <a:cubicBezTo>
                    <a:pt x="1162" y="925"/>
                    <a:pt x="302" y="244"/>
                    <a:pt x="1" y="0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6"/>
            <p:cNvSpPr/>
            <p:nvPr/>
          </p:nvSpPr>
          <p:spPr>
            <a:xfrm>
              <a:off x="8716283" y="3028837"/>
              <a:ext cx="17540" cy="128121"/>
            </a:xfrm>
            <a:custGeom>
              <a:avLst/>
              <a:gdLst/>
              <a:ahLst/>
              <a:cxnLst/>
              <a:rect l="l" t="t" r="r" b="b"/>
              <a:pathLst>
                <a:path w="266" h="1943" fill="none" extrusionOk="0">
                  <a:moveTo>
                    <a:pt x="87" y="1943"/>
                  </a:moveTo>
                  <a:cubicBezTo>
                    <a:pt x="29" y="1885"/>
                    <a:pt x="29" y="1792"/>
                    <a:pt x="29" y="1706"/>
                  </a:cubicBezTo>
                  <a:cubicBezTo>
                    <a:pt x="1" y="1498"/>
                    <a:pt x="1" y="1075"/>
                    <a:pt x="29" y="868"/>
                  </a:cubicBezTo>
                  <a:cubicBezTo>
                    <a:pt x="87" y="481"/>
                    <a:pt x="115" y="244"/>
                    <a:pt x="266" y="0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6"/>
            <p:cNvSpPr/>
            <p:nvPr/>
          </p:nvSpPr>
          <p:spPr>
            <a:xfrm>
              <a:off x="8659113" y="3034970"/>
              <a:ext cx="57236" cy="121989"/>
            </a:xfrm>
            <a:custGeom>
              <a:avLst/>
              <a:gdLst/>
              <a:ahLst/>
              <a:cxnLst/>
              <a:rect l="l" t="t" r="r" b="b"/>
              <a:pathLst>
                <a:path w="868" h="1850" fill="none" extrusionOk="0">
                  <a:moveTo>
                    <a:pt x="868" y="1850"/>
                  </a:moveTo>
                  <a:cubicBezTo>
                    <a:pt x="839" y="1850"/>
                    <a:pt x="774" y="1850"/>
                    <a:pt x="746" y="1821"/>
                  </a:cubicBezTo>
                  <a:cubicBezTo>
                    <a:pt x="717" y="1792"/>
                    <a:pt x="717" y="1764"/>
                    <a:pt x="688" y="1699"/>
                  </a:cubicBezTo>
                  <a:cubicBezTo>
                    <a:pt x="624" y="1549"/>
                    <a:pt x="86" y="266"/>
                    <a:pt x="0" y="1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6"/>
            <p:cNvSpPr/>
            <p:nvPr/>
          </p:nvSpPr>
          <p:spPr>
            <a:xfrm>
              <a:off x="8700194" y="3147002"/>
              <a:ext cx="35542" cy="35476"/>
            </a:xfrm>
            <a:custGeom>
              <a:avLst/>
              <a:gdLst/>
              <a:ahLst/>
              <a:cxnLst/>
              <a:rect l="l" t="t" r="r" b="b"/>
              <a:pathLst>
                <a:path w="539" h="538" fill="none" extrusionOk="0">
                  <a:moveTo>
                    <a:pt x="452" y="509"/>
                  </a:moveTo>
                  <a:lnTo>
                    <a:pt x="331" y="509"/>
                  </a:lnTo>
                  <a:cubicBezTo>
                    <a:pt x="331" y="509"/>
                    <a:pt x="302" y="509"/>
                    <a:pt x="302" y="537"/>
                  </a:cubicBezTo>
                  <a:lnTo>
                    <a:pt x="216" y="537"/>
                  </a:lnTo>
                  <a:cubicBezTo>
                    <a:pt x="151" y="537"/>
                    <a:pt x="94" y="509"/>
                    <a:pt x="65" y="452"/>
                  </a:cubicBezTo>
                  <a:cubicBezTo>
                    <a:pt x="37" y="387"/>
                    <a:pt x="1" y="330"/>
                    <a:pt x="1" y="272"/>
                  </a:cubicBezTo>
                  <a:lnTo>
                    <a:pt x="1" y="208"/>
                  </a:lnTo>
                  <a:cubicBezTo>
                    <a:pt x="37" y="179"/>
                    <a:pt x="37" y="179"/>
                    <a:pt x="65" y="179"/>
                  </a:cubicBezTo>
                  <a:cubicBezTo>
                    <a:pt x="94" y="151"/>
                    <a:pt x="123" y="122"/>
                    <a:pt x="151" y="65"/>
                  </a:cubicBezTo>
                  <a:cubicBezTo>
                    <a:pt x="180" y="29"/>
                    <a:pt x="180" y="0"/>
                    <a:pt x="216" y="0"/>
                  </a:cubicBezTo>
                  <a:cubicBezTo>
                    <a:pt x="245" y="0"/>
                    <a:pt x="245" y="29"/>
                    <a:pt x="245" y="29"/>
                  </a:cubicBezTo>
                  <a:cubicBezTo>
                    <a:pt x="273" y="65"/>
                    <a:pt x="273" y="65"/>
                    <a:pt x="273" y="93"/>
                  </a:cubicBezTo>
                  <a:cubicBezTo>
                    <a:pt x="302" y="122"/>
                    <a:pt x="395" y="122"/>
                    <a:pt x="424" y="151"/>
                  </a:cubicBezTo>
                  <a:lnTo>
                    <a:pt x="452" y="151"/>
                  </a:lnTo>
                  <a:lnTo>
                    <a:pt x="452" y="179"/>
                  </a:lnTo>
                  <a:cubicBezTo>
                    <a:pt x="395" y="272"/>
                    <a:pt x="510" y="272"/>
                    <a:pt x="510" y="330"/>
                  </a:cubicBezTo>
                  <a:cubicBezTo>
                    <a:pt x="538" y="387"/>
                    <a:pt x="510" y="480"/>
                    <a:pt x="452" y="509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6"/>
            <p:cNvSpPr/>
            <p:nvPr/>
          </p:nvSpPr>
          <p:spPr>
            <a:xfrm>
              <a:off x="8721954" y="3166850"/>
              <a:ext cx="66" cy="66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6"/>
            <p:cNvSpPr/>
            <p:nvPr/>
          </p:nvSpPr>
          <p:spPr>
            <a:xfrm>
              <a:off x="8763562" y="1609281"/>
              <a:ext cx="317105" cy="202831"/>
            </a:xfrm>
            <a:custGeom>
              <a:avLst/>
              <a:gdLst/>
              <a:ahLst/>
              <a:cxnLst/>
              <a:rect l="l" t="t" r="r" b="b"/>
              <a:pathLst>
                <a:path w="4809" h="3076" fill="none" extrusionOk="0">
                  <a:moveTo>
                    <a:pt x="2838" y="388"/>
                  </a:moveTo>
                  <a:cubicBezTo>
                    <a:pt x="2566" y="330"/>
                    <a:pt x="2387" y="1"/>
                    <a:pt x="2121" y="1"/>
                  </a:cubicBezTo>
                  <a:cubicBezTo>
                    <a:pt x="1792" y="1"/>
                    <a:pt x="1641" y="359"/>
                    <a:pt x="1369" y="481"/>
                  </a:cubicBezTo>
                  <a:cubicBezTo>
                    <a:pt x="1161" y="567"/>
                    <a:pt x="896" y="510"/>
                    <a:pt x="652" y="510"/>
                  </a:cubicBezTo>
                  <a:cubicBezTo>
                    <a:pt x="445" y="481"/>
                    <a:pt x="151" y="538"/>
                    <a:pt x="58" y="746"/>
                  </a:cubicBezTo>
                  <a:cubicBezTo>
                    <a:pt x="0" y="925"/>
                    <a:pt x="86" y="1104"/>
                    <a:pt x="179" y="1226"/>
                  </a:cubicBezTo>
                  <a:cubicBezTo>
                    <a:pt x="265" y="1377"/>
                    <a:pt x="387" y="1491"/>
                    <a:pt x="473" y="1642"/>
                  </a:cubicBezTo>
                  <a:cubicBezTo>
                    <a:pt x="538" y="1792"/>
                    <a:pt x="566" y="1943"/>
                    <a:pt x="624" y="2065"/>
                  </a:cubicBezTo>
                  <a:cubicBezTo>
                    <a:pt x="746" y="2244"/>
                    <a:pt x="953" y="2301"/>
                    <a:pt x="1161" y="2330"/>
                  </a:cubicBezTo>
                  <a:cubicBezTo>
                    <a:pt x="1340" y="2359"/>
                    <a:pt x="1548" y="2330"/>
                    <a:pt x="1763" y="2301"/>
                  </a:cubicBezTo>
                  <a:cubicBezTo>
                    <a:pt x="1820" y="2301"/>
                    <a:pt x="1906" y="2301"/>
                    <a:pt x="1971" y="2359"/>
                  </a:cubicBezTo>
                  <a:cubicBezTo>
                    <a:pt x="2086" y="2423"/>
                    <a:pt x="2121" y="2538"/>
                    <a:pt x="2179" y="2660"/>
                  </a:cubicBezTo>
                  <a:cubicBezTo>
                    <a:pt x="2387" y="2925"/>
                    <a:pt x="2802" y="2839"/>
                    <a:pt x="3132" y="2896"/>
                  </a:cubicBezTo>
                  <a:cubicBezTo>
                    <a:pt x="3311" y="2925"/>
                    <a:pt x="3462" y="3018"/>
                    <a:pt x="3612" y="3047"/>
                  </a:cubicBezTo>
                  <a:cubicBezTo>
                    <a:pt x="3999" y="3075"/>
                    <a:pt x="4329" y="2781"/>
                    <a:pt x="4536" y="2452"/>
                  </a:cubicBezTo>
                  <a:cubicBezTo>
                    <a:pt x="4687" y="2208"/>
                    <a:pt x="4809" y="1943"/>
                    <a:pt x="4809" y="1642"/>
                  </a:cubicBezTo>
                  <a:cubicBezTo>
                    <a:pt x="4809" y="1348"/>
                    <a:pt x="4630" y="1047"/>
                    <a:pt x="4357" y="954"/>
                  </a:cubicBezTo>
                  <a:cubicBezTo>
                    <a:pt x="4271" y="925"/>
                    <a:pt x="4178" y="925"/>
                    <a:pt x="4121" y="868"/>
                  </a:cubicBezTo>
                  <a:cubicBezTo>
                    <a:pt x="3970" y="775"/>
                    <a:pt x="3942" y="538"/>
                    <a:pt x="3791" y="416"/>
                  </a:cubicBezTo>
                  <a:cubicBezTo>
                    <a:pt x="3519" y="209"/>
                    <a:pt x="3161" y="481"/>
                    <a:pt x="2838" y="388"/>
                  </a:cubicBezTo>
                  <a:close/>
                </a:path>
              </a:pathLst>
            </a:custGeom>
            <a:noFill/>
            <a:ln w="30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6"/>
            <p:cNvSpPr/>
            <p:nvPr/>
          </p:nvSpPr>
          <p:spPr>
            <a:xfrm>
              <a:off x="8810775" y="1674495"/>
              <a:ext cx="265672" cy="88426"/>
            </a:xfrm>
            <a:custGeom>
              <a:avLst/>
              <a:gdLst/>
              <a:ahLst/>
              <a:cxnLst/>
              <a:rect l="l" t="t" r="r" b="b"/>
              <a:pathLst>
                <a:path w="4029" h="1341" fill="none" extrusionOk="0">
                  <a:moveTo>
                    <a:pt x="1" y="1"/>
                  </a:moveTo>
                  <a:cubicBezTo>
                    <a:pt x="717" y="58"/>
                    <a:pt x="1463" y="144"/>
                    <a:pt x="2151" y="323"/>
                  </a:cubicBezTo>
                  <a:cubicBezTo>
                    <a:pt x="2839" y="538"/>
                    <a:pt x="3520" y="832"/>
                    <a:pt x="4028" y="1341"/>
                  </a:cubicBezTo>
                </a:path>
              </a:pathLst>
            </a:custGeom>
            <a:noFill/>
            <a:ln w="30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6"/>
            <p:cNvSpPr/>
            <p:nvPr/>
          </p:nvSpPr>
          <p:spPr>
            <a:xfrm>
              <a:off x="8403002" y="1243050"/>
              <a:ext cx="378100" cy="360626"/>
            </a:xfrm>
            <a:custGeom>
              <a:avLst/>
              <a:gdLst/>
              <a:ahLst/>
              <a:cxnLst/>
              <a:rect l="l" t="t" r="r" b="b"/>
              <a:pathLst>
                <a:path w="5734" h="5469" fill="none" extrusionOk="0">
                  <a:moveTo>
                    <a:pt x="2838" y="5404"/>
                  </a:moveTo>
                  <a:cubicBezTo>
                    <a:pt x="1971" y="5254"/>
                    <a:pt x="1168" y="4810"/>
                    <a:pt x="631" y="4122"/>
                  </a:cubicBezTo>
                  <a:cubicBezTo>
                    <a:pt x="273" y="3706"/>
                    <a:pt x="0" y="3197"/>
                    <a:pt x="0" y="2660"/>
                  </a:cubicBezTo>
                  <a:cubicBezTo>
                    <a:pt x="29" y="2094"/>
                    <a:pt x="330" y="1556"/>
                    <a:pt x="839" y="1377"/>
                  </a:cubicBezTo>
                  <a:cubicBezTo>
                    <a:pt x="1197" y="1255"/>
                    <a:pt x="1555" y="1312"/>
                    <a:pt x="1885" y="1406"/>
                  </a:cubicBezTo>
                  <a:cubicBezTo>
                    <a:pt x="2000" y="1463"/>
                    <a:pt x="2122" y="1492"/>
                    <a:pt x="2243" y="1492"/>
                  </a:cubicBezTo>
                  <a:cubicBezTo>
                    <a:pt x="2537" y="1463"/>
                    <a:pt x="2537" y="1255"/>
                    <a:pt x="2602" y="1019"/>
                  </a:cubicBezTo>
                  <a:cubicBezTo>
                    <a:pt x="2630" y="746"/>
                    <a:pt x="2716" y="481"/>
                    <a:pt x="2931" y="302"/>
                  </a:cubicBezTo>
                  <a:cubicBezTo>
                    <a:pt x="3168" y="58"/>
                    <a:pt x="3555" y="1"/>
                    <a:pt x="3884" y="94"/>
                  </a:cubicBezTo>
                  <a:cubicBezTo>
                    <a:pt x="4214" y="180"/>
                    <a:pt x="4508" y="417"/>
                    <a:pt x="4752" y="660"/>
                  </a:cubicBezTo>
                  <a:cubicBezTo>
                    <a:pt x="5440" y="1377"/>
                    <a:pt x="5733" y="2452"/>
                    <a:pt x="5554" y="3405"/>
                  </a:cubicBezTo>
                  <a:cubicBezTo>
                    <a:pt x="5468" y="3821"/>
                    <a:pt x="5289" y="4272"/>
                    <a:pt x="4902" y="4451"/>
                  </a:cubicBezTo>
                  <a:cubicBezTo>
                    <a:pt x="4601" y="4630"/>
                    <a:pt x="4214" y="4602"/>
                    <a:pt x="3942" y="4810"/>
                  </a:cubicBezTo>
                  <a:cubicBezTo>
                    <a:pt x="3705" y="4989"/>
                    <a:pt x="3555" y="5318"/>
                    <a:pt x="3254" y="5404"/>
                  </a:cubicBezTo>
                  <a:cubicBezTo>
                    <a:pt x="3139" y="5469"/>
                    <a:pt x="2989" y="5433"/>
                    <a:pt x="2838" y="5404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6"/>
            <p:cNvSpPr/>
            <p:nvPr/>
          </p:nvSpPr>
          <p:spPr>
            <a:xfrm>
              <a:off x="8505539" y="1357456"/>
              <a:ext cx="181071" cy="173027"/>
            </a:xfrm>
            <a:custGeom>
              <a:avLst/>
              <a:gdLst/>
              <a:ahLst/>
              <a:cxnLst/>
              <a:rect l="l" t="t" r="r" b="b"/>
              <a:pathLst>
                <a:path w="2746" h="2624" fill="none" extrusionOk="0">
                  <a:moveTo>
                    <a:pt x="1735" y="58"/>
                  </a:moveTo>
                  <a:cubicBezTo>
                    <a:pt x="2028" y="0"/>
                    <a:pt x="2329" y="86"/>
                    <a:pt x="2509" y="330"/>
                  </a:cubicBezTo>
                  <a:cubicBezTo>
                    <a:pt x="2688" y="509"/>
                    <a:pt x="2745" y="803"/>
                    <a:pt x="2716" y="1046"/>
                  </a:cubicBezTo>
                  <a:cubicBezTo>
                    <a:pt x="2716" y="1312"/>
                    <a:pt x="2630" y="1584"/>
                    <a:pt x="2537" y="1820"/>
                  </a:cubicBezTo>
                  <a:cubicBezTo>
                    <a:pt x="2451" y="2028"/>
                    <a:pt x="2358" y="2236"/>
                    <a:pt x="2272" y="2480"/>
                  </a:cubicBezTo>
                  <a:cubicBezTo>
                    <a:pt x="2272" y="2508"/>
                    <a:pt x="2236" y="2508"/>
                    <a:pt x="2236" y="2537"/>
                  </a:cubicBezTo>
                  <a:cubicBezTo>
                    <a:pt x="2208" y="2566"/>
                    <a:pt x="2179" y="2566"/>
                    <a:pt x="2150" y="2566"/>
                  </a:cubicBezTo>
                  <a:cubicBezTo>
                    <a:pt x="2000" y="2623"/>
                    <a:pt x="1849" y="2594"/>
                    <a:pt x="1699" y="2537"/>
                  </a:cubicBezTo>
                  <a:cubicBezTo>
                    <a:pt x="1376" y="2444"/>
                    <a:pt x="1047" y="2329"/>
                    <a:pt x="746" y="2207"/>
                  </a:cubicBezTo>
                  <a:cubicBezTo>
                    <a:pt x="595" y="2121"/>
                    <a:pt x="445" y="2057"/>
                    <a:pt x="330" y="1942"/>
                  </a:cubicBezTo>
                  <a:cubicBezTo>
                    <a:pt x="180" y="1792"/>
                    <a:pt x="58" y="1613"/>
                    <a:pt x="29" y="1405"/>
                  </a:cubicBezTo>
                  <a:cubicBezTo>
                    <a:pt x="0" y="1226"/>
                    <a:pt x="86" y="982"/>
                    <a:pt x="208" y="867"/>
                  </a:cubicBezTo>
                  <a:cubicBezTo>
                    <a:pt x="330" y="745"/>
                    <a:pt x="509" y="688"/>
                    <a:pt x="688" y="652"/>
                  </a:cubicBezTo>
                  <a:cubicBezTo>
                    <a:pt x="839" y="652"/>
                    <a:pt x="1018" y="688"/>
                    <a:pt x="1161" y="717"/>
                  </a:cubicBezTo>
                  <a:lnTo>
                    <a:pt x="1226" y="717"/>
                  </a:lnTo>
                  <a:cubicBezTo>
                    <a:pt x="1255" y="717"/>
                    <a:pt x="1255" y="566"/>
                    <a:pt x="1255" y="538"/>
                  </a:cubicBezTo>
                  <a:cubicBezTo>
                    <a:pt x="1283" y="445"/>
                    <a:pt x="1312" y="387"/>
                    <a:pt x="1376" y="330"/>
                  </a:cubicBezTo>
                  <a:cubicBezTo>
                    <a:pt x="1462" y="208"/>
                    <a:pt x="1584" y="115"/>
                    <a:pt x="1735" y="58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6"/>
            <p:cNvSpPr/>
            <p:nvPr/>
          </p:nvSpPr>
          <p:spPr>
            <a:xfrm>
              <a:off x="8532970" y="1251095"/>
              <a:ext cx="27893" cy="88426"/>
            </a:xfrm>
            <a:custGeom>
              <a:avLst/>
              <a:gdLst/>
              <a:ahLst/>
              <a:cxnLst/>
              <a:rect l="l" t="t" r="r" b="b"/>
              <a:pathLst>
                <a:path w="423" h="1341" fill="none" extrusionOk="0">
                  <a:moveTo>
                    <a:pt x="208" y="445"/>
                  </a:moveTo>
                  <a:cubicBezTo>
                    <a:pt x="208" y="330"/>
                    <a:pt x="244" y="209"/>
                    <a:pt x="330" y="115"/>
                  </a:cubicBezTo>
                  <a:cubicBezTo>
                    <a:pt x="272" y="58"/>
                    <a:pt x="179" y="29"/>
                    <a:pt x="122" y="1"/>
                  </a:cubicBezTo>
                  <a:lnTo>
                    <a:pt x="65" y="1"/>
                  </a:lnTo>
                  <a:lnTo>
                    <a:pt x="29" y="29"/>
                  </a:lnTo>
                  <a:cubicBezTo>
                    <a:pt x="0" y="58"/>
                    <a:pt x="0" y="115"/>
                    <a:pt x="0" y="151"/>
                  </a:cubicBezTo>
                  <a:cubicBezTo>
                    <a:pt x="0" y="538"/>
                    <a:pt x="122" y="897"/>
                    <a:pt x="272" y="1226"/>
                  </a:cubicBezTo>
                  <a:cubicBezTo>
                    <a:pt x="301" y="1284"/>
                    <a:pt x="358" y="1341"/>
                    <a:pt x="423" y="1312"/>
                  </a:cubicBezTo>
                  <a:cubicBezTo>
                    <a:pt x="272" y="1047"/>
                    <a:pt x="179" y="746"/>
                    <a:pt x="208" y="445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6"/>
            <p:cNvSpPr/>
            <p:nvPr/>
          </p:nvSpPr>
          <p:spPr>
            <a:xfrm>
              <a:off x="8598119" y="1412252"/>
              <a:ext cx="35542" cy="41674"/>
            </a:xfrm>
            <a:custGeom>
              <a:avLst/>
              <a:gdLst/>
              <a:ahLst/>
              <a:cxnLst/>
              <a:rect l="l" t="t" r="r" b="b"/>
              <a:pathLst>
                <a:path w="539" h="632" fill="none" extrusionOk="0">
                  <a:moveTo>
                    <a:pt x="510" y="395"/>
                  </a:moveTo>
                  <a:cubicBezTo>
                    <a:pt x="538" y="452"/>
                    <a:pt x="538" y="574"/>
                    <a:pt x="474" y="602"/>
                  </a:cubicBezTo>
                  <a:cubicBezTo>
                    <a:pt x="445" y="631"/>
                    <a:pt x="388" y="631"/>
                    <a:pt x="331" y="631"/>
                  </a:cubicBezTo>
                  <a:cubicBezTo>
                    <a:pt x="295" y="602"/>
                    <a:pt x="237" y="574"/>
                    <a:pt x="209" y="509"/>
                  </a:cubicBezTo>
                  <a:cubicBezTo>
                    <a:pt x="151" y="423"/>
                    <a:pt x="116" y="330"/>
                    <a:pt x="87" y="244"/>
                  </a:cubicBezTo>
                  <a:cubicBezTo>
                    <a:pt x="1" y="0"/>
                    <a:pt x="445" y="301"/>
                    <a:pt x="510" y="395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6"/>
            <p:cNvSpPr/>
            <p:nvPr/>
          </p:nvSpPr>
          <p:spPr>
            <a:xfrm>
              <a:off x="8576425" y="1435859"/>
              <a:ext cx="21760" cy="35542"/>
            </a:xfrm>
            <a:custGeom>
              <a:avLst/>
              <a:gdLst/>
              <a:ahLst/>
              <a:cxnLst/>
              <a:rect l="l" t="t" r="r" b="b"/>
              <a:pathLst>
                <a:path w="330" h="539" fill="none" extrusionOk="0">
                  <a:moveTo>
                    <a:pt x="330" y="330"/>
                  </a:moveTo>
                  <a:cubicBezTo>
                    <a:pt x="330" y="424"/>
                    <a:pt x="301" y="481"/>
                    <a:pt x="237" y="510"/>
                  </a:cubicBezTo>
                  <a:cubicBezTo>
                    <a:pt x="180" y="538"/>
                    <a:pt x="122" y="538"/>
                    <a:pt x="58" y="481"/>
                  </a:cubicBezTo>
                  <a:cubicBezTo>
                    <a:pt x="29" y="424"/>
                    <a:pt x="0" y="359"/>
                    <a:pt x="0" y="302"/>
                  </a:cubicBezTo>
                  <a:cubicBezTo>
                    <a:pt x="0" y="216"/>
                    <a:pt x="0" y="123"/>
                    <a:pt x="58" y="37"/>
                  </a:cubicBezTo>
                  <a:cubicBezTo>
                    <a:pt x="58" y="1"/>
                    <a:pt x="86" y="1"/>
                    <a:pt x="122" y="1"/>
                  </a:cubicBezTo>
                  <a:cubicBezTo>
                    <a:pt x="237" y="65"/>
                    <a:pt x="301" y="216"/>
                    <a:pt x="330" y="330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6"/>
            <p:cNvSpPr/>
            <p:nvPr/>
          </p:nvSpPr>
          <p:spPr>
            <a:xfrm>
              <a:off x="8974307" y="1434012"/>
              <a:ext cx="112032" cy="104449"/>
            </a:xfrm>
            <a:custGeom>
              <a:avLst/>
              <a:gdLst/>
              <a:ahLst/>
              <a:cxnLst/>
              <a:rect l="l" t="t" r="r" b="b"/>
              <a:pathLst>
                <a:path w="1699" h="1584" fill="none" extrusionOk="0">
                  <a:moveTo>
                    <a:pt x="1369" y="272"/>
                  </a:moveTo>
                  <a:cubicBezTo>
                    <a:pt x="1577" y="423"/>
                    <a:pt x="1699" y="688"/>
                    <a:pt x="1699" y="960"/>
                  </a:cubicBezTo>
                  <a:cubicBezTo>
                    <a:pt x="1699" y="1018"/>
                    <a:pt x="1670" y="1104"/>
                    <a:pt x="1641" y="1168"/>
                  </a:cubicBezTo>
                  <a:cubicBezTo>
                    <a:pt x="1613" y="1254"/>
                    <a:pt x="1548" y="1319"/>
                    <a:pt x="1462" y="1347"/>
                  </a:cubicBezTo>
                  <a:cubicBezTo>
                    <a:pt x="1283" y="1527"/>
                    <a:pt x="1011" y="1584"/>
                    <a:pt x="746" y="1584"/>
                  </a:cubicBezTo>
                  <a:cubicBezTo>
                    <a:pt x="681" y="1584"/>
                    <a:pt x="595" y="1584"/>
                    <a:pt x="538" y="1555"/>
                  </a:cubicBezTo>
                  <a:cubicBezTo>
                    <a:pt x="237" y="1462"/>
                    <a:pt x="0" y="1168"/>
                    <a:pt x="0" y="867"/>
                  </a:cubicBezTo>
                  <a:cubicBezTo>
                    <a:pt x="0" y="538"/>
                    <a:pt x="208" y="244"/>
                    <a:pt x="473" y="122"/>
                  </a:cubicBezTo>
                  <a:cubicBezTo>
                    <a:pt x="774" y="0"/>
                    <a:pt x="1133" y="65"/>
                    <a:pt x="1369" y="272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6"/>
            <p:cNvSpPr/>
            <p:nvPr/>
          </p:nvSpPr>
          <p:spPr>
            <a:xfrm>
              <a:off x="9170874" y="4031125"/>
              <a:ext cx="84667" cy="21760"/>
            </a:xfrm>
            <a:custGeom>
              <a:avLst/>
              <a:gdLst/>
              <a:ahLst/>
              <a:cxnLst/>
              <a:rect l="l" t="t" r="r" b="b"/>
              <a:pathLst>
                <a:path w="1284" h="330" extrusionOk="0">
                  <a:moveTo>
                    <a:pt x="925" y="0"/>
                  </a:moveTo>
                  <a:cubicBezTo>
                    <a:pt x="631" y="0"/>
                    <a:pt x="302" y="29"/>
                    <a:pt x="1" y="122"/>
                  </a:cubicBezTo>
                  <a:cubicBezTo>
                    <a:pt x="29" y="179"/>
                    <a:pt x="65" y="237"/>
                    <a:pt x="94" y="330"/>
                  </a:cubicBezTo>
                  <a:cubicBezTo>
                    <a:pt x="385" y="260"/>
                    <a:pt x="677" y="226"/>
                    <a:pt x="981" y="226"/>
                  </a:cubicBezTo>
                  <a:cubicBezTo>
                    <a:pt x="1080" y="226"/>
                    <a:pt x="1181" y="230"/>
                    <a:pt x="1283" y="237"/>
                  </a:cubicBezTo>
                  <a:cubicBezTo>
                    <a:pt x="1283" y="58"/>
                    <a:pt x="1076" y="0"/>
                    <a:pt x="925" y="0"/>
                  </a:cubicBezTo>
                  <a:close/>
                </a:path>
              </a:pathLst>
            </a:custGeom>
            <a:solidFill>
              <a:srgbClr val="F7D79F"/>
            </a:solidFill>
            <a:ln w="30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6"/>
            <p:cNvSpPr/>
            <p:nvPr/>
          </p:nvSpPr>
          <p:spPr>
            <a:xfrm>
              <a:off x="8912851" y="4034290"/>
              <a:ext cx="266134" cy="461382"/>
            </a:xfrm>
            <a:custGeom>
              <a:avLst/>
              <a:gdLst/>
              <a:ahLst/>
              <a:cxnLst/>
              <a:rect l="l" t="t" r="r" b="b"/>
              <a:pathLst>
                <a:path w="4036" h="6997" extrusionOk="0">
                  <a:moveTo>
                    <a:pt x="3526" y="0"/>
                  </a:moveTo>
                  <a:cubicBezTo>
                    <a:pt x="3475" y="0"/>
                    <a:pt x="3424" y="4"/>
                    <a:pt x="3376" y="10"/>
                  </a:cubicBezTo>
                  <a:cubicBezTo>
                    <a:pt x="2244" y="189"/>
                    <a:pt x="1255" y="998"/>
                    <a:pt x="717" y="1980"/>
                  </a:cubicBezTo>
                  <a:cubicBezTo>
                    <a:pt x="151" y="2998"/>
                    <a:pt x="1" y="4195"/>
                    <a:pt x="180" y="5327"/>
                  </a:cubicBezTo>
                  <a:cubicBezTo>
                    <a:pt x="244" y="5922"/>
                    <a:pt x="424" y="6552"/>
                    <a:pt x="897" y="6911"/>
                  </a:cubicBezTo>
                  <a:cubicBezTo>
                    <a:pt x="932" y="6939"/>
                    <a:pt x="961" y="6968"/>
                    <a:pt x="1018" y="6997"/>
                  </a:cubicBezTo>
                  <a:cubicBezTo>
                    <a:pt x="1169" y="6997"/>
                    <a:pt x="1255" y="6818"/>
                    <a:pt x="1255" y="6674"/>
                  </a:cubicBezTo>
                  <a:cubicBezTo>
                    <a:pt x="1499" y="5090"/>
                    <a:pt x="1678" y="3414"/>
                    <a:pt x="2573" y="2102"/>
                  </a:cubicBezTo>
                  <a:cubicBezTo>
                    <a:pt x="2903" y="1565"/>
                    <a:pt x="3347" y="1120"/>
                    <a:pt x="3763" y="669"/>
                  </a:cubicBezTo>
                  <a:cubicBezTo>
                    <a:pt x="3885" y="547"/>
                    <a:pt x="4035" y="404"/>
                    <a:pt x="3978" y="253"/>
                  </a:cubicBezTo>
                  <a:cubicBezTo>
                    <a:pt x="3949" y="57"/>
                    <a:pt x="3736" y="0"/>
                    <a:pt x="3526" y="0"/>
                  </a:cubicBezTo>
                  <a:close/>
                </a:path>
              </a:pathLst>
            </a:custGeom>
            <a:solidFill>
              <a:srgbClr val="F7D79F"/>
            </a:solidFill>
            <a:ln w="30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6"/>
            <p:cNvSpPr/>
            <p:nvPr/>
          </p:nvSpPr>
          <p:spPr>
            <a:xfrm>
              <a:off x="8989868" y="4119023"/>
              <a:ext cx="70951" cy="77150"/>
            </a:xfrm>
            <a:custGeom>
              <a:avLst/>
              <a:gdLst/>
              <a:ahLst/>
              <a:cxnLst/>
              <a:rect l="l" t="t" r="r" b="b"/>
              <a:pathLst>
                <a:path w="1076" h="1170" extrusionOk="0">
                  <a:moveTo>
                    <a:pt x="599" y="1"/>
                  </a:moveTo>
                  <a:cubicBezTo>
                    <a:pt x="570" y="1"/>
                    <a:pt x="540" y="5"/>
                    <a:pt x="510" y="14"/>
                  </a:cubicBezTo>
                  <a:cubicBezTo>
                    <a:pt x="417" y="14"/>
                    <a:pt x="331" y="72"/>
                    <a:pt x="237" y="129"/>
                  </a:cubicBezTo>
                  <a:cubicBezTo>
                    <a:pt x="123" y="251"/>
                    <a:pt x="30" y="430"/>
                    <a:pt x="30" y="609"/>
                  </a:cubicBezTo>
                  <a:cubicBezTo>
                    <a:pt x="1" y="788"/>
                    <a:pt x="87" y="968"/>
                    <a:pt x="237" y="1089"/>
                  </a:cubicBezTo>
                  <a:cubicBezTo>
                    <a:pt x="325" y="1139"/>
                    <a:pt x="432" y="1170"/>
                    <a:pt x="535" y="1170"/>
                  </a:cubicBezTo>
                  <a:cubicBezTo>
                    <a:pt x="610" y="1170"/>
                    <a:pt x="683" y="1154"/>
                    <a:pt x="746" y="1118"/>
                  </a:cubicBezTo>
                  <a:cubicBezTo>
                    <a:pt x="804" y="1089"/>
                    <a:pt x="868" y="1025"/>
                    <a:pt x="897" y="968"/>
                  </a:cubicBezTo>
                  <a:cubicBezTo>
                    <a:pt x="954" y="910"/>
                    <a:pt x="1018" y="846"/>
                    <a:pt x="1047" y="760"/>
                  </a:cubicBezTo>
                  <a:cubicBezTo>
                    <a:pt x="1076" y="667"/>
                    <a:pt x="1076" y="552"/>
                    <a:pt x="1047" y="430"/>
                  </a:cubicBezTo>
                  <a:cubicBezTo>
                    <a:pt x="1018" y="337"/>
                    <a:pt x="954" y="280"/>
                    <a:pt x="897" y="194"/>
                  </a:cubicBezTo>
                  <a:cubicBezTo>
                    <a:pt x="868" y="158"/>
                    <a:pt x="839" y="129"/>
                    <a:pt x="804" y="100"/>
                  </a:cubicBezTo>
                  <a:cubicBezTo>
                    <a:pt x="761" y="37"/>
                    <a:pt x="683" y="1"/>
                    <a:pt x="599" y="1"/>
                  </a:cubicBezTo>
                  <a:close/>
                </a:path>
              </a:pathLst>
            </a:custGeom>
            <a:solidFill>
              <a:srgbClr val="F7D79F"/>
            </a:solidFill>
            <a:ln w="30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6"/>
            <p:cNvSpPr/>
            <p:nvPr/>
          </p:nvSpPr>
          <p:spPr>
            <a:xfrm>
              <a:off x="9050863" y="4065744"/>
              <a:ext cx="67127" cy="66863"/>
            </a:xfrm>
            <a:custGeom>
              <a:avLst/>
              <a:gdLst/>
              <a:ahLst/>
              <a:cxnLst/>
              <a:rect l="l" t="t" r="r" b="b"/>
              <a:pathLst>
                <a:path w="1018" h="1014" extrusionOk="0">
                  <a:moveTo>
                    <a:pt x="598" y="1"/>
                  </a:moveTo>
                  <a:cubicBezTo>
                    <a:pt x="544" y="1"/>
                    <a:pt x="482" y="21"/>
                    <a:pt x="416" y="41"/>
                  </a:cubicBezTo>
                  <a:cubicBezTo>
                    <a:pt x="237" y="106"/>
                    <a:pt x="58" y="220"/>
                    <a:pt x="29" y="400"/>
                  </a:cubicBezTo>
                  <a:cubicBezTo>
                    <a:pt x="0" y="579"/>
                    <a:pt x="93" y="758"/>
                    <a:pt x="237" y="908"/>
                  </a:cubicBezTo>
                  <a:cubicBezTo>
                    <a:pt x="301" y="966"/>
                    <a:pt x="359" y="1002"/>
                    <a:pt x="452" y="1002"/>
                  </a:cubicBezTo>
                  <a:cubicBezTo>
                    <a:pt x="468" y="1010"/>
                    <a:pt x="485" y="1013"/>
                    <a:pt x="500" y="1013"/>
                  </a:cubicBezTo>
                  <a:cubicBezTo>
                    <a:pt x="540" y="1013"/>
                    <a:pt x="575" y="991"/>
                    <a:pt x="595" y="966"/>
                  </a:cubicBezTo>
                  <a:cubicBezTo>
                    <a:pt x="774" y="880"/>
                    <a:pt x="953" y="758"/>
                    <a:pt x="989" y="579"/>
                  </a:cubicBezTo>
                  <a:cubicBezTo>
                    <a:pt x="1018" y="428"/>
                    <a:pt x="953" y="314"/>
                    <a:pt x="896" y="192"/>
                  </a:cubicBezTo>
                  <a:cubicBezTo>
                    <a:pt x="839" y="135"/>
                    <a:pt x="746" y="41"/>
                    <a:pt x="660" y="13"/>
                  </a:cubicBezTo>
                  <a:cubicBezTo>
                    <a:pt x="641" y="4"/>
                    <a:pt x="620" y="1"/>
                    <a:pt x="598" y="1"/>
                  </a:cubicBezTo>
                  <a:close/>
                </a:path>
              </a:pathLst>
            </a:custGeom>
            <a:solidFill>
              <a:srgbClr val="F7D79F"/>
            </a:solidFill>
            <a:ln w="30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6"/>
            <p:cNvSpPr/>
            <p:nvPr/>
          </p:nvSpPr>
          <p:spPr>
            <a:xfrm>
              <a:off x="8934611" y="4294819"/>
              <a:ext cx="72864" cy="62115"/>
            </a:xfrm>
            <a:custGeom>
              <a:avLst/>
              <a:gdLst/>
              <a:ahLst/>
              <a:cxnLst/>
              <a:rect l="l" t="t" r="r" b="b"/>
              <a:pathLst>
                <a:path w="1105" h="942" extrusionOk="0">
                  <a:moveTo>
                    <a:pt x="567" y="0"/>
                  </a:moveTo>
                  <a:cubicBezTo>
                    <a:pt x="423" y="0"/>
                    <a:pt x="273" y="65"/>
                    <a:pt x="151" y="150"/>
                  </a:cubicBezTo>
                  <a:cubicBezTo>
                    <a:pt x="122" y="215"/>
                    <a:pt x="94" y="244"/>
                    <a:pt x="65" y="301"/>
                  </a:cubicBezTo>
                  <a:cubicBezTo>
                    <a:pt x="0" y="480"/>
                    <a:pt x="29" y="659"/>
                    <a:pt x="151" y="810"/>
                  </a:cubicBezTo>
                  <a:cubicBezTo>
                    <a:pt x="266" y="903"/>
                    <a:pt x="399" y="942"/>
                    <a:pt x="535" y="942"/>
                  </a:cubicBezTo>
                  <a:cubicBezTo>
                    <a:pt x="576" y="942"/>
                    <a:pt x="618" y="938"/>
                    <a:pt x="660" y="932"/>
                  </a:cubicBezTo>
                  <a:cubicBezTo>
                    <a:pt x="810" y="896"/>
                    <a:pt x="961" y="781"/>
                    <a:pt x="1047" y="602"/>
                  </a:cubicBezTo>
                  <a:cubicBezTo>
                    <a:pt x="1104" y="451"/>
                    <a:pt x="1104" y="451"/>
                    <a:pt x="1047" y="301"/>
                  </a:cubicBezTo>
                  <a:cubicBezTo>
                    <a:pt x="1018" y="272"/>
                    <a:pt x="1018" y="215"/>
                    <a:pt x="989" y="179"/>
                  </a:cubicBezTo>
                  <a:cubicBezTo>
                    <a:pt x="868" y="65"/>
                    <a:pt x="717" y="0"/>
                    <a:pt x="567" y="0"/>
                  </a:cubicBezTo>
                  <a:close/>
                </a:path>
              </a:pathLst>
            </a:custGeom>
            <a:solidFill>
              <a:srgbClr val="F7D79F"/>
            </a:solidFill>
            <a:ln w="30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6"/>
            <p:cNvSpPr/>
            <p:nvPr/>
          </p:nvSpPr>
          <p:spPr>
            <a:xfrm>
              <a:off x="8946414" y="4210086"/>
              <a:ext cx="72864" cy="69105"/>
            </a:xfrm>
            <a:custGeom>
              <a:avLst/>
              <a:gdLst/>
              <a:ahLst/>
              <a:cxnLst/>
              <a:rect l="l" t="t" r="r" b="b"/>
              <a:pathLst>
                <a:path w="1105" h="1048" extrusionOk="0">
                  <a:moveTo>
                    <a:pt x="632" y="0"/>
                  </a:moveTo>
                  <a:cubicBezTo>
                    <a:pt x="530" y="0"/>
                    <a:pt x="424" y="26"/>
                    <a:pt x="330" y="67"/>
                  </a:cubicBezTo>
                  <a:cubicBezTo>
                    <a:pt x="180" y="153"/>
                    <a:pt x="94" y="275"/>
                    <a:pt x="29" y="454"/>
                  </a:cubicBezTo>
                  <a:cubicBezTo>
                    <a:pt x="29" y="511"/>
                    <a:pt x="1" y="568"/>
                    <a:pt x="29" y="633"/>
                  </a:cubicBezTo>
                  <a:cubicBezTo>
                    <a:pt x="29" y="812"/>
                    <a:pt x="180" y="991"/>
                    <a:pt x="359" y="1020"/>
                  </a:cubicBezTo>
                  <a:cubicBezTo>
                    <a:pt x="415" y="1038"/>
                    <a:pt x="474" y="1047"/>
                    <a:pt x="532" y="1047"/>
                  </a:cubicBezTo>
                  <a:cubicBezTo>
                    <a:pt x="660" y="1047"/>
                    <a:pt x="784" y="1001"/>
                    <a:pt x="868" y="898"/>
                  </a:cubicBezTo>
                  <a:cubicBezTo>
                    <a:pt x="1018" y="783"/>
                    <a:pt x="1104" y="604"/>
                    <a:pt x="1076" y="425"/>
                  </a:cubicBezTo>
                  <a:cubicBezTo>
                    <a:pt x="1076" y="246"/>
                    <a:pt x="1076" y="246"/>
                    <a:pt x="925" y="124"/>
                  </a:cubicBezTo>
                  <a:cubicBezTo>
                    <a:pt x="896" y="95"/>
                    <a:pt x="868" y="67"/>
                    <a:pt x="810" y="31"/>
                  </a:cubicBezTo>
                  <a:cubicBezTo>
                    <a:pt x="754" y="9"/>
                    <a:pt x="694" y="0"/>
                    <a:pt x="632" y="0"/>
                  </a:cubicBezTo>
                  <a:close/>
                </a:path>
              </a:pathLst>
            </a:custGeom>
            <a:solidFill>
              <a:srgbClr val="F7D79F"/>
            </a:solidFill>
            <a:ln w="30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6"/>
            <p:cNvSpPr/>
            <p:nvPr/>
          </p:nvSpPr>
          <p:spPr>
            <a:xfrm>
              <a:off x="8938831" y="4373947"/>
              <a:ext cx="61060" cy="56972"/>
            </a:xfrm>
            <a:custGeom>
              <a:avLst/>
              <a:gdLst/>
              <a:ahLst/>
              <a:cxnLst/>
              <a:rect l="l" t="t" r="r" b="b"/>
              <a:pathLst>
                <a:path w="926" h="864" extrusionOk="0">
                  <a:moveTo>
                    <a:pt x="506" y="0"/>
                  </a:moveTo>
                  <a:cubicBezTo>
                    <a:pt x="441" y="0"/>
                    <a:pt x="377" y="13"/>
                    <a:pt x="323" y="25"/>
                  </a:cubicBezTo>
                  <a:cubicBezTo>
                    <a:pt x="237" y="54"/>
                    <a:pt x="180" y="90"/>
                    <a:pt x="116" y="147"/>
                  </a:cubicBezTo>
                  <a:cubicBezTo>
                    <a:pt x="58" y="205"/>
                    <a:pt x="30" y="269"/>
                    <a:pt x="30" y="355"/>
                  </a:cubicBezTo>
                  <a:cubicBezTo>
                    <a:pt x="1" y="477"/>
                    <a:pt x="30" y="592"/>
                    <a:pt x="87" y="685"/>
                  </a:cubicBezTo>
                  <a:cubicBezTo>
                    <a:pt x="144" y="771"/>
                    <a:pt x="266" y="864"/>
                    <a:pt x="388" y="864"/>
                  </a:cubicBezTo>
                  <a:cubicBezTo>
                    <a:pt x="474" y="864"/>
                    <a:pt x="538" y="835"/>
                    <a:pt x="596" y="807"/>
                  </a:cubicBezTo>
                  <a:cubicBezTo>
                    <a:pt x="804" y="685"/>
                    <a:pt x="925" y="412"/>
                    <a:pt x="832" y="176"/>
                  </a:cubicBezTo>
                  <a:cubicBezTo>
                    <a:pt x="804" y="147"/>
                    <a:pt x="775" y="119"/>
                    <a:pt x="746" y="90"/>
                  </a:cubicBezTo>
                  <a:cubicBezTo>
                    <a:pt x="678" y="21"/>
                    <a:pt x="591" y="0"/>
                    <a:pt x="506" y="0"/>
                  </a:cubicBezTo>
                  <a:close/>
                </a:path>
              </a:pathLst>
            </a:custGeom>
            <a:solidFill>
              <a:srgbClr val="F7D79F"/>
            </a:solidFill>
            <a:ln w="30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6"/>
            <p:cNvSpPr/>
            <p:nvPr/>
          </p:nvSpPr>
          <p:spPr>
            <a:xfrm>
              <a:off x="8562709" y="3416762"/>
              <a:ext cx="401706" cy="744594"/>
            </a:xfrm>
            <a:custGeom>
              <a:avLst/>
              <a:gdLst/>
              <a:ahLst/>
              <a:cxnLst/>
              <a:rect l="l" t="t" r="r" b="b"/>
              <a:pathLst>
                <a:path w="6092" h="11292" extrusionOk="0">
                  <a:moveTo>
                    <a:pt x="5490" y="1"/>
                  </a:moveTo>
                  <a:cubicBezTo>
                    <a:pt x="5669" y="481"/>
                    <a:pt x="5669" y="1047"/>
                    <a:pt x="5433" y="1527"/>
                  </a:cubicBezTo>
                  <a:cubicBezTo>
                    <a:pt x="5225" y="1348"/>
                    <a:pt x="4988" y="1226"/>
                    <a:pt x="4716" y="1198"/>
                  </a:cubicBezTo>
                  <a:cubicBezTo>
                    <a:pt x="4696" y="1197"/>
                    <a:pt x="4675" y="1196"/>
                    <a:pt x="4655" y="1196"/>
                  </a:cubicBezTo>
                  <a:cubicBezTo>
                    <a:pt x="4196" y="1196"/>
                    <a:pt x="3742" y="1493"/>
                    <a:pt x="3283" y="1527"/>
                  </a:cubicBezTo>
                  <a:cubicBezTo>
                    <a:pt x="3254" y="1527"/>
                    <a:pt x="3225" y="1585"/>
                    <a:pt x="3254" y="1613"/>
                  </a:cubicBezTo>
                  <a:cubicBezTo>
                    <a:pt x="3376" y="1735"/>
                    <a:pt x="3519" y="1821"/>
                    <a:pt x="3698" y="1886"/>
                  </a:cubicBezTo>
                  <a:cubicBezTo>
                    <a:pt x="3555" y="1943"/>
                    <a:pt x="3433" y="2029"/>
                    <a:pt x="3311" y="2122"/>
                  </a:cubicBezTo>
                  <a:cubicBezTo>
                    <a:pt x="1728" y="3376"/>
                    <a:pt x="445" y="5225"/>
                    <a:pt x="151" y="7225"/>
                  </a:cubicBezTo>
                  <a:cubicBezTo>
                    <a:pt x="1" y="8156"/>
                    <a:pt x="29" y="9109"/>
                    <a:pt x="445" y="9912"/>
                  </a:cubicBezTo>
                  <a:cubicBezTo>
                    <a:pt x="850" y="10687"/>
                    <a:pt x="1852" y="11292"/>
                    <a:pt x="2748" y="11292"/>
                  </a:cubicBezTo>
                  <a:cubicBezTo>
                    <a:pt x="2788" y="11292"/>
                    <a:pt x="2828" y="11290"/>
                    <a:pt x="2867" y="11288"/>
                  </a:cubicBezTo>
                  <a:cubicBezTo>
                    <a:pt x="3519" y="11259"/>
                    <a:pt x="4178" y="10808"/>
                    <a:pt x="4451" y="10184"/>
                  </a:cubicBezTo>
                  <a:cubicBezTo>
                    <a:pt x="4866" y="9195"/>
                    <a:pt x="4451" y="8092"/>
                    <a:pt x="4386" y="7045"/>
                  </a:cubicBezTo>
                  <a:cubicBezTo>
                    <a:pt x="4358" y="6329"/>
                    <a:pt x="4508" y="5612"/>
                    <a:pt x="4809" y="4989"/>
                  </a:cubicBezTo>
                  <a:cubicBezTo>
                    <a:pt x="4988" y="4630"/>
                    <a:pt x="5196" y="4272"/>
                    <a:pt x="5375" y="3914"/>
                  </a:cubicBezTo>
                  <a:cubicBezTo>
                    <a:pt x="5490" y="4093"/>
                    <a:pt x="5612" y="4215"/>
                    <a:pt x="5762" y="4329"/>
                  </a:cubicBezTo>
                  <a:cubicBezTo>
                    <a:pt x="5771" y="4338"/>
                    <a:pt x="5779" y="4341"/>
                    <a:pt x="5787" y="4341"/>
                  </a:cubicBezTo>
                  <a:cubicBezTo>
                    <a:pt x="5808" y="4341"/>
                    <a:pt x="5828" y="4321"/>
                    <a:pt x="5848" y="4301"/>
                  </a:cubicBezTo>
                  <a:cubicBezTo>
                    <a:pt x="5941" y="3706"/>
                    <a:pt x="6063" y="3075"/>
                    <a:pt x="5941" y="2481"/>
                  </a:cubicBezTo>
                  <a:cubicBezTo>
                    <a:pt x="5913" y="2244"/>
                    <a:pt x="5791" y="1972"/>
                    <a:pt x="5640" y="1764"/>
                  </a:cubicBezTo>
                  <a:cubicBezTo>
                    <a:pt x="5970" y="1255"/>
                    <a:pt x="6092" y="632"/>
                    <a:pt x="5970" y="58"/>
                  </a:cubicBezTo>
                  <a:cubicBezTo>
                    <a:pt x="5970" y="30"/>
                    <a:pt x="5970" y="30"/>
                    <a:pt x="5941" y="1"/>
                  </a:cubicBezTo>
                  <a:close/>
                </a:path>
              </a:pathLst>
            </a:custGeom>
            <a:solidFill>
              <a:srgbClr val="F39D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6"/>
            <p:cNvSpPr/>
            <p:nvPr/>
          </p:nvSpPr>
          <p:spPr>
            <a:xfrm>
              <a:off x="8608076" y="3529256"/>
              <a:ext cx="354493" cy="626166"/>
            </a:xfrm>
            <a:custGeom>
              <a:avLst/>
              <a:gdLst/>
              <a:ahLst/>
              <a:cxnLst/>
              <a:rect l="l" t="t" r="r" b="b"/>
              <a:pathLst>
                <a:path w="5376" h="9496" fill="none" extrusionOk="0">
                  <a:moveTo>
                    <a:pt x="5375" y="2057"/>
                  </a:moveTo>
                  <a:cubicBezTo>
                    <a:pt x="5196" y="2416"/>
                    <a:pt x="4981" y="2745"/>
                    <a:pt x="4802" y="3104"/>
                  </a:cubicBezTo>
                  <a:cubicBezTo>
                    <a:pt x="4508" y="3763"/>
                    <a:pt x="4358" y="4480"/>
                    <a:pt x="4386" y="5196"/>
                  </a:cubicBezTo>
                  <a:cubicBezTo>
                    <a:pt x="4444" y="6235"/>
                    <a:pt x="4866" y="7346"/>
                    <a:pt x="4444" y="8299"/>
                  </a:cubicBezTo>
                  <a:cubicBezTo>
                    <a:pt x="4178" y="8923"/>
                    <a:pt x="3519" y="9374"/>
                    <a:pt x="2831" y="9431"/>
                  </a:cubicBezTo>
                  <a:cubicBezTo>
                    <a:pt x="1935" y="9496"/>
                    <a:pt x="860" y="8865"/>
                    <a:pt x="445" y="8027"/>
                  </a:cubicBezTo>
                  <a:cubicBezTo>
                    <a:pt x="29" y="7224"/>
                    <a:pt x="0" y="6271"/>
                    <a:pt x="144" y="5375"/>
                  </a:cubicBezTo>
                  <a:cubicBezTo>
                    <a:pt x="416" y="3340"/>
                    <a:pt x="1728" y="1491"/>
                    <a:pt x="3311" y="237"/>
                  </a:cubicBezTo>
                  <a:cubicBezTo>
                    <a:pt x="3433" y="144"/>
                    <a:pt x="3548" y="58"/>
                    <a:pt x="3698" y="1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6"/>
            <p:cNvSpPr/>
            <p:nvPr/>
          </p:nvSpPr>
          <p:spPr>
            <a:xfrm>
              <a:off x="8820732" y="3483889"/>
              <a:ext cx="186742" cy="208436"/>
            </a:xfrm>
            <a:custGeom>
              <a:avLst/>
              <a:gdLst/>
              <a:ahLst/>
              <a:cxnLst/>
              <a:rect l="l" t="t" r="r" b="b"/>
              <a:pathLst>
                <a:path w="2832" h="3161" fill="none" extrusionOk="0">
                  <a:moveTo>
                    <a:pt x="2387" y="567"/>
                  </a:moveTo>
                  <a:cubicBezTo>
                    <a:pt x="2566" y="775"/>
                    <a:pt x="2688" y="1047"/>
                    <a:pt x="2716" y="1312"/>
                  </a:cubicBezTo>
                  <a:cubicBezTo>
                    <a:pt x="2831" y="1907"/>
                    <a:pt x="2716" y="2509"/>
                    <a:pt x="2595" y="3104"/>
                  </a:cubicBezTo>
                  <a:cubicBezTo>
                    <a:pt x="2595" y="3161"/>
                    <a:pt x="2566" y="3161"/>
                    <a:pt x="2537" y="3161"/>
                  </a:cubicBezTo>
                  <a:cubicBezTo>
                    <a:pt x="2208" y="2896"/>
                    <a:pt x="2000" y="2537"/>
                    <a:pt x="1907" y="2122"/>
                  </a:cubicBezTo>
                  <a:cubicBezTo>
                    <a:pt x="1907" y="2086"/>
                    <a:pt x="1849" y="2057"/>
                    <a:pt x="1821" y="2086"/>
                  </a:cubicBezTo>
                  <a:cubicBezTo>
                    <a:pt x="1670" y="2301"/>
                    <a:pt x="1520" y="2509"/>
                    <a:pt x="1398" y="2745"/>
                  </a:cubicBezTo>
                  <a:cubicBezTo>
                    <a:pt x="1369" y="2774"/>
                    <a:pt x="1312" y="2774"/>
                    <a:pt x="1312" y="2717"/>
                  </a:cubicBezTo>
                  <a:cubicBezTo>
                    <a:pt x="1254" y="2265"/>
                    <a:pt x="1312" y="1821"/>
                    <a:pt x="1434" y="1405"/>
                  </a:cubicBezTo>
                  <a:cubicBezTo>
                    <a:pt x="1462" y="1369"/>
                    <a:pt x="1398" y="1312"/>
                    <a:pt x="1369" y="1341"/>
                  </a:cubicBezTo>
                  <a:cubicBezTo>
                    <a:pt x="982" y="1405"/>
                    <a:pt x="595" y="1642"/>
                    <a:pt x="237" y="1549"/>
                  </a:cubicBezTo>
                  <a:cubicBezTo>
                    <a:pt x="208" y="1549"/>
                    <a:pt x="179" y="1491"/>
                    <a:pt x="208" y="1463"/>
                  </a:cubicBezTo>
                  <a:lnTo>
                    <a:pt x="860" y="832"/>
                  </a:lnTo>
                  <a:cubicBezTo>
                    <a:pt x="896" y="803"/>
                    <a:pt x="860" y="746"/>
                    <a:pt x="803" y="746"/>
                  </a:cubicBezTo>
                  <a:cubicBezTo>
                    <a:pt x="538" y="746"/>
                    <a:pt x="237" y="624"/>
                    <a:pt x="29" y="416"/>
                  </a:cubicBezTo>
                  <a:cubicBezTo>
                    <a:pt x="0" y="388"/>
                    <a:pt x="0" y="330"/>
                    <a:pt x="58" y="330"/>
                  </a:cubicBezTo>
                  <a:cubicBezTo>
                    <a:pt x="538" y="294"/>
                    <a:pt x="1011" y="1"/>
                    <a:pt x="1491" y="29"/>
                  </a:cubicBezTo>
                  <a:cubicBezTo>
                    <a:pt x="1756" y="29"/>
                    <a:pt x="2000" y="151"/>
                    <a:pt x="2179" y="330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6"/>
            <p:cNvSpPr/>
            <p:nvPr/>
          </p:nvSpPr>
          <p:spPr>
            <a:xfrm>
              <a:off x="8960129" y="3404959"/>
              <a:ext cx="49653" cy="126275"/>
            </a:xfrm>
            <a:custGeom>
              <a:avLst/>
              <a:gdLst/>
              <a:ahLst/>
              <a:cxnLst/>
              <a:rect l="l" t="t" r="r" b="b"/>
              <a:pathLst>
                <a:path w="753" h="1915" fill="none" extrusionOk="0">
                  <a:moveTo>
                    <a:pt x="602" y="29"/>
                  </a:moveTo>
                  <a:cubicBezTo>
                    <a:pt x="574" y="1"/>
                    <a:pt x="574" y="1"/>
                    <a:pt x="538" y="1"/>
                  </a:cubicBezTo>
                  <a:lnTo>
                    <a:pt x="151" y="1"/>
                  </a:lnTo>
                  <a:cubicBezTo>
                    <a:pt x="330" y="538"/>
                    <a:pt x="330" y="1198"/>
                    <a:pt x="0" y="1642"/>
                  </a:cubicBezTo>
                  <a:cubicBezTo>
                    <a:pt x="94" y="1706"/>
                    <a:pt x="122" y="1821"/>
                    <a:pt x="180" y="1914"/>
                  </a:cubicBezTo>
                  <a:cubicBezTo>
                    <a:pt x="602" y="1405"/>
                    <a:pt x="753" y="717"/>
                    <a:pt x="631" y="58"/>
                  </a:cubicBezTo>
                  <a:cubicBezTo>
                    <a:pt x="631" y="58"/>
                    <a:pt x="631" y="29"/>
                    <a:pt x="602" y="29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6"/>
            <p:cNvSpPr/>
            <p:nvPr/>
          </p:nvSpPr>
          <p:spPr>
            <a:xfrm>
              <a:off x="8812688" y="3980088"/>
              <a:ext cx="78996" cy="125748"/>
            </a:xfrm>
            <a:custGeom>
              <a:avLst/>
              <a:gdLst/>
              <a:ahLst/>
              <a:cxnLst/>
              <a:rect l="l" t="t" r="r" b="b"/>
              <a:pathLst>
                <a:path w="1198" h="1907" fill="none" extrusionOk="0">
                  <a:moveTo>
                    <a:pt x="624" y="179"/>
                  </a:moveTo>
                  <a:cubicBezTo>
                    <a:pt x="688" y="86"/>
                    <a:pt x="746" y="0"/>
                    <a:pt x="868" y="0"/>
                  </a:cubicBezTo>
                  <a:cubicBezTo>
                    <a:pt x="925" y="0"/>
                    <a:pt x="1018" y="58"/>
                    <a:pt x="1075" y="115"/>
                  </a:cubicBezTo>
                  <a:cubicBezTo>
                    <a:pt x="1104" y="208"/>
                    <a:pt x="1133" y="294"/>
                    <a:pt x="1133" y="359"/>
                  </a:cubicBezTo>
                  <a:cubicBezTo>
                    <a:pt x="1197" y="867"/>
                    <a:pt x="1018" y="1369"/>
                    <a:pt x="660" y="1727"/>
                  </a:cubicBezTo>
                  <a:cubicBezTo>
                    <a:pt x="567" y="1820"/>
                    <a:pt x="481" y="1878"/>
                    <a:pt x="359" y="1906"/>
                  </a:cubicBezTo>
                  <a:cubicBezTo>
                    <a:pt x="237" y="1906"/>
                    <a:pt x="87" y="1849"/>
                    <a:pt x="58" y="1763"/>
                  </a:cubicBezTo>
                  <a:cubicBezTo>
                    <a:pt x="1" y="1641"/>
                    <a:pt x="87" y="1491"/>
                    <a:pt x="180" y="1369"/>
                  </a:cubicBezTo>
                  <a:cubicBezTo>
                    <a:pt x="301" y="1190"/>
                    <a:pt x="416" y="1011"/>
                    <a:pt x="481" y="803"/>
                  </a:cubicBezTo>
                  <a:cubicBezTo>
                    <a:pt x="538" y="595"/>
                    <a:pt x="509" y="359"/>
                    <a:pt x="624" y="179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6"/>
            <p:cNvSpPr/>
            <p:nvPr/>
          </p:nvSpPr>
          <p:spPr>
            <a:xfrm>
              <a:off x="8810775" y="4798996"/>
              <a:ext cx="317171" cy="202765"/>
            </a:xfrm>
            <a:custGeom>
              <a:avLst/>
              <a:gdLst/>
              <a:ahLst/>
              <a:cxnLst/>
              <a:rect l="l" t="t" r="r" b="b"/>
              <a:pathLst>
                <a:path w="4810" h="3075" fill="none" extrusionOk="0">
                  <a:moveTo>
                    <a:pt x="2839" y="387"/>
                  </a:moveTo>
                  <a:cubicBezTo>
                    <a:pt x="2566" y="330"/>
                    <a:pt x="2387" y="0"/>
                    <a:pt x="2122" y="0"/>
                  </a:cubicBezTo>
                  <a:cubicBezTo>
                    <a:pt x="1792" y="0"/>
                    <a:pt x="1642" y="359"/>
                    <a:pt x="1370" y="481"/>
                  </a:cubicBezTo>
                  <a:cubicBezTo>
                    <a:pt x="1162" y="567"/>
                    <a:pt x="897" y="509"/>
                    <a:pt x="653" y="509"/>
                  </a:cubicBezTo>
                  <a:cubicBezTo>
                    <a:pt x="445" y="481"/>
                    <a:pt x="151" y="538"/>
                    <a:pt x="58" y="746"/>
                  </a:cubicBezTo>
                  <a:cubicBezTo>
                    <a:pt x="1" y="925"/>
                    <a:pt x="87" y="1104"/>
                    <a:pt x="180" y="1226"/>
                  </a:cubicBezTo>
                  <a:cubicBezTo>
                    <a:pt x="266" y="1376"/>
                    <a:pt x="388" y="1491"/>
                    <a:pt x="474" y="1642"/>
                  </a:cubicBezTo>
                  <a:cubicBezTo>
                    <a:pt x="538" y="1763"/>
                    <a:pt x="567" y="1943"/>
                    <a:pt x="624" y="2064"/>
                  </a:cubicBezTo>
                  <a:cubicBezTo>
                    <a:pt x="746" y="2208"/>
                    <a:pt x="954" y="2301"/>
                    <a:pt x="1162" y="2330"/>
                  </a:cubicBezTo>
                  <a:cubicBezTo>
                    <a:pt x="1341" y="2358"/>
                    <a:pt x="1549" y="2330"/>
                    <a:pt x="1764" y="2301"/>
                  </a:cubicBezTo>
                  <a:cubicBezTo>
                    <a:pt x="1821" y="2301"/>
                    <a:pt x="1907" y="2301"/>
                    <a:pt x="1972" y="2358"/>
                  </a:cubicBezTo>
                  <a:cubicBezTo>
                    <a:pt x="2086" y="2423"/>
                    <a:pt x="2122" y="2537"/>
                    <a:pt x="2179" y="2659"/>
                  </a:cubicBezTo>
                  <a:cubicBezTo>
                    <a:pt x="2387" y="2924"/>
                    <a:pt x="2803" y="2838"/>
                    <a:pt x="3133" y="2896"/>
                  </a:cubicBezTo>
                  <a:cubicBezTo>
                    <a:pt x="3312" y="2924"/>
                    <a:pt x="3462" y="3017"/>
                    <a:pt x="3613" y="3046"/>
                  </a:cubicBezTo>
                  <a:cubicBezTo>
                    <a:pt x="4000" y="3075"/>
                    <a:pt x="4329" y="2781"/>
                    <a:pt x="4537" y="2451"/>
                  </a:cubicBezTo>
                  <a:cubicBezTo>
                    <a:pt x="4688" y="2208"/>
                    <a:pt x="4809" y="1943"/>
                    <a:pt x="4809" y="1642"/>
                  </a:cubicBezTo>
                  <a:cubicBezTo>
                    <a:pt x="4809" y="1348"/>
                    <a:pt x="4630" y="1047"/>
                    <a:pt x="4358" y="954"/>
                  </a:cubicBezTo>
                  <a:cubicBezTo>
                    <a:pt x="4272" y="925"/>
                    <a:pt x="4179" y="925"/>
                    <a:pt x="4121" y="868"/>
                  </a:cubicBezTo>
                  <a:cubicBezTo>
                    <a:pt x="3971" y="774"/>
                    <a:pt x="3942" y="538"/>
                    <a:pt x="3792" y="416"/>
                  </a:cubicBezTo>
                  <a:cubicBezTo>
                    <a:pt x="3520" y="208"/>
                    <a:pt x="3161" y="481"/>
                    <a:pt x="2839" y="387"/>
                  </a:cubicBezTo>
                  <a:close/>
                </a:path>
              </a:pathLst>
            </a:custGeom>
            <a:noFill/>
            <a:ln w="30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6"/>
            <p:cNvSpPr/>
            <p:nvPr/>
          </p:nvSpPr>
          <p:spPr>
            <a:xfrm>
              <a:off x="8858054" y="4864211"/>
              <a:ext cx="265606" cy="88426"/>
            </a:xfrm>
            <a:custGeom>
              <a:avLst/>
              <a:gdLst/>
              <a:ahLst/>
              <a:cxnLst/>
              <a:rect l="l" t="t" r="r" b="b"/>
              <a:pathLst>
                <a:path w="4028" h="1341" fill="none" extrusionOk="0">
                  <a:moveTo>
                    <a:pt x="0" y="0"/>
                  </a:moveTo>
                  <a:cubicBezTo>
                    <a:pt x="717" y="58"/>
                    <a:pt x="1462" y="144"/>
                    <a:pt x="2150" y="323"/>
                  </a:cubicBezTo>
                  <a:cubicBezTo>
                    <a:pt x="2838" y="538"/>
                    <a:pt x="3519" y="832"/>
                    <a:pt x="4028" y="1341"/>
                  </a:cubicBezTo>
                </a:path>
              </a:pathLst>
            </a:custGeom>
            <a:noFill/>
            <a:ln w="30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6"/>
            <p:cNvSpPr/>
            <p:nvPr/>
          </p:nvSpPr>
          <p:spPr>
            <a:xfrm>
              <a:off x="8450215" y="4432766"/>
              <a:ext cx="378100" cy="360626"/>
            </a:xfrm>
            <a:custGeom>
              <a:avLst/>
              <a:gdLst/>
              <a:ahLst/>
              <a:cxnLst/>
              <a:rect l="l" t="t" r="r" b="b"/>
              <a:pathLst>
                <a:path w="5734" h="5469" fill="none" extrusionOk="0">
                  <a:moveTo>
                    <a:pt x="2839" y="5404"/>
                  </a:moveTo>
                  <a:cubicBezTo>
                    <a:pt x="1972" y="5253"/>
                    <a:pt x="1169" y="4781"/>
                    <a:pt x="632" y="4121"/>
                  </a:cubicBezTo>
                  <a:cubicBezTo>
                    <a:pt x="273" y="3706"/>
                    <a:pt x="1" y="3197"/>
                    <a:pt x="1" y="2659"/>
                  </a:cubicBezTo>
                  <a:cubicBezTo>
                    <a:pt x="30" y="2093"/>
                    <a:pt x="331" y="1556"/>
                    <a:pt x="839" y="1377"/>
                  </a:cubicBezTo>
                  <a:cubicBezTo>
                    <a:pt x="1198" y="1255"/>
                    <a:pt x="1556" y="1312"/>
                    <a:pt x="1886" y="1405"/>
                  </a:cubicBezTo>
                  <a:cubicBezTo>
                    <a:pt x="2000" y="1434"/>
                    <a:pt x="2122" y="1491"/>
                    <a:pt x="2244" y="1491"/>
                  </a:cubicBezTo>
                  <a:cubicBezTo>
                    <a:pt x="2538" y="1462"/>
                    <a:pt x="2538" y="1226"/>
                    <a:pt x="2602" y="1018"/>
                  </a:cubicBezTo>
                  <a:cubicBezTo>
                    <a:pt x="2631" y="746"/>
                    <a:pt x="2717" y="481"/>
                    <a:pt x="2932" y="302"/>
                  </a:cubicBezTo>
                  <a:cubicBezTo>
                    <a:pt x="3168" y="58"/>
                    <a:pt x="3555" y="1"/>
                    <a:pt x="3885" y="94"/>
                  </a:cubicBezTo>
                  <a:cubicBezTo>
                    <a:pt x="4215" y="180"/>
                    <a:pt x="4509" y="416"/>
                    <a:pt x="4752" y="660"/>
                  </a:cubicBezTo>
                  <a:cubicBezTo>
                    <a:pt x="5440" y="1377"/>
                    <a:pt x="5734" y="2451"/>
                    <a:pt x="5555" y="3405"/>
                  </a:cubicBezTo>
                  <a:cubicBezTo>
                    <a:pt x="5469" y="3820"/>
                    <a:pt x="5290" y="4272"/>
                    <a:pt x="4903" y="4451"/>
                  </a:cubicBezTo>
                  <a:cubicBezTo>
                    <a:pt x="4602" y="4630"/>
                    <a:pt x="4215" y="4601"/>
                    <a:pt x="3942" y="4809"/>
                  </a:cubicBezTo>
                  <a:cubicBezTo>
                    <a:pt x="3706" y="4988"/>
                    <a:pt x="3555" y="5318"/>
                    <a:pt x="3254" y="5404"/>
                  </a:cubicBezTo>
                  <a:cubicBezTo>
                    <a:pt x="3140" y="5468"/>
                    <a:pt x="2989" y="5433"/>
                    <a:pt x="2839" y="5404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6"/>
            <p:cNvSpPr/>
            <p:nvPr/>
          </p:nvSpPr>
          <p:spPr>
            <a:xfrm>
              <a:off x="8552818" y="4547106"/>
              <a:ext cx="181005" cy="173027"/>
            </a:xfrm>
            <a:custGeom>
              <a:avLst/>
              <a:gdLst/>
              <a:ahLst/>
              <a:cxnLst/>
              <a:rect l="l" t="t" r="r" b="b"/>
              <a:pathLst>
                <a:path w="2745" h="2624" fill="none" extrusionOk="0">
                  <a:moveTo>
                    <a:pt x="1734" y="58"/>
                  </a:moveTo>
                  <a:cubicBezTo>
                    <a:pt x="2028" y="1"/>
                    <a:pt x="2329" y="87"/>
                    <a:pt x="2508" y="330"/>
                  </a:cubicBezTo>
                  <a:cubicBezTo>
                    <a:pt x="2687" y="510"/>
                    <a:pt x="2745" y="803"/>
                    <a:pt x="2716" y="1047"/>
                  </a:cubicBezTo>
                  <a:cubicBezTo>
                    <a:pt x="2716" y="1312"/>
                    <a:pt x="2630" y="1585"/>
                    <a:pt x="2537" y="1821"/>
                  </a:cubicBezTo>
                  <a:cubicBezTo>
                    <a:pt x="2451" y="2029"/>
                    <a:pt x="2358" y="2237"/>
                    <a:pt x="2272" y="2445"/>
                  </a:cubicBezTo>
                  <a:cubicBezTo>
                    <a:pt x="2272" y="2480"/>
                    <a:pt x="2236" y="2509"/>
                    <a:pt x="2236" y="2538"/>
                  </a:cubicBezTo>
                  <a:cubicBezTo>
                    <a:pt x="2207" y="2566"/>
                    <a:pt x="2179" y="2566"/>
                    <a:pt x="2150" y="2566"/>
                  </a:cubicBezTo>
                  <a:cubicBezTo>
                    <a:pt x="1999" y="2624"/>
                    <a:pt x="1849" y="2595"/>
                    <a:pt x="1698" y="2538"/>
                  </a:cubicBezTo>
                  <a:cubicBezTo>
                    <a:pt x="1376" y="2445"/>
                    <a:pt x="1046" y="2330"/>
                    <a:pt x="745" y="2179"/>
                  </a:cubicBezTo>
                  <a:cubicBezTo>
                    <a:pt x="595" y="2122"/>
                    <a:pt x="444" y="2058"/>
                    <a:pt x="330" y="1943"/>
                  </a:cubicBezTo>
                  <a:cubicBezTo>
                    <a:pt x="179" y="1792"/>
                    <a:pt x="57" y="1613"/>
                    <a:pt x="29" y="1405"/>
                  </a:cubicBezTo>
                  <a:cubicBezTo>
                    <a:pt x="0" y="1226"/>
                    <a:pt x="86" y="983"/>
                    <a:pt x="208" y="868"/>
                  </a:cubicBezTo>
                  <a:cubicBezTo>
                    <a:pt x="330" y="746"/>
                    <a:pt x="509" y="689"/>
                    <a:pt x="688" y="653"/>
                  </a:cubicBezTo>
                  <a:cubicBezTo>
                    <a:pt x="838" y="653"/>
                    <a:pt x="1018" y="689"/>
                    <a:pt x="1161" y="717"/>
                  </a:cubicBezTo>
                  <a:lnTo>
                    <a:pt x="1225" y="717"/>
                  </a:lnTo>
                  <a:cubicBezTo>
                    <a:pt x="1254" y="717"/>
                    <a:pt x="1254" y="567"/>
                    <a:pt x="1254" y="538"/>
                  </a:cubicBezTo>
                  <a:cubicBezTo>
                    <a:pt x="1283" y="445"/>
                    <a:pt x="1311" y="388"/>
                    <a:pt x="1376" y="330"/>
                  </a:cubicBezTo>
                  <a:cubicBezTo>
                    <a:pt x="1462" y="209"/>
                    <a:pt x="1584" y="115"/>
                    <a:pt x="1734" y="58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6"/>
            <p:cNvSpPr/>
            <p:nvPr/>
          </p:nvSpPr>
          <p:spPr>
            <a:xfrm>
              <a:off x="8580183" y="4440810"/>
              <a:ext cx="27959" cy="88426"/>
            </a:xfrm>
            <a:custGeom>
              <a:avLst/>
              <a:gdLst/>
              <a:ahLst/>
              <a:cxnLst/>
              <a:rect l="l" t="t" r="r" b="b"/>
              <a:pathLst>
                <a:path w="424" h="1341" fill="none" extrusionOk="0">
                  <a:moveTo>
                    <a:pt x="209" y="416"/>
                  </a:moveTo>
                  <a:cubicBezTo>
                    <a:pt x="209" y="330"/>
                    <a:pt x="244" y="208"/>
                    <a:pt x="330" y="115"/>
                  </a:cubicBezTo>
                  <a:cubicBezTo>
                    <a:pt x="273" y="58"/>
                    <a:pt x="180" y="29"/>
                    <a:pt x="123" y="0"/>
                  </a:cubicBezTo>
                  <a:lnTo>
                    <a:pt x="65" y="0"/>
                  </a:lnTo>
                  <a:lnTo>
                    <a:pt x="29" y="0"/>
                  </a:lnTo>
                  <a:cubicBezTo>
                    <a:pt x="1" y="58"/>
                    <a:pt x="1" y="86"/>
                    <a:pt x="1" y="151"/>
                  </a:cubicBezTo>
                  <a:cubicBezTo>
                    <a:pt x="1" y="538"/>
                    <a:pt x="123" y="896"/>
                    <a:pt x="273" y="1226"/>
                  </a:cubicBezTo>
                  <a:cubicBezTo>
                    <a:pt x="302" y="1283"/>
                    <a:pt x="359" y="1340"/>
                    <a:pt x="423" y="1312"/>
                  </a:cubicBezTo>
                  <a:cubicBezTo>
                    <a:pt x="273" y="1047"/>
                    <a:pt x="180" y="746"/>
                    <a:pt x="209" y="416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6"/>
            <p:cNvSpPr/>
            <p:nvPr/>
          </p:nvSpPr>
          <p:spPr>
            <a:xfrm>
              <a:off x="8645398" y="4601968"/>
              <a:ext cx="35542" cy="41608"/>
            </a:xfrm>
            <a:custGeom>
              <a:avLst/>
              <a:gdLst/>
              <a:ahLst/>
              <a:cxnLst/>
              <a:rect l="l" t="t" r="r" b="b"/>
              <a:pathLst>
                <a:path w="539" h="631" fill="none" extrusionOk="0">
                  <a:moveTo>
                    <a:pt x="509" y="394"/>
                  </a:moveTo>
                  <a:cubicBezTo>
                    <a:pt x="538" y="452"/>
                    <a:pt x="538" y="538"/>
                    <a:pt x="474" y="602"/>
                  </a:cubicBezTo>
                  <a:cubicBezTo>
                    <a:pt x="445" y="631"/>
                    <a:pt x="388" y="631"/>
                    <a:pt x="330" y="631"/>
                  </a:cubicBezTo>
                  <a:cubicBezTo>
                    <a:pt x="294" y="602"/>
                    <a:pt x="237" y="573"/>
                    <a:pt x="208" y="509"/>
                  </a:cubicBezTo>
                  <a:cubicBezTo>
                    <a:pt x="151" y="423"/>
                    <a:pt x="115" y="330"/>
                    <a:pt x="87" y="244"/>
                  </a:cubicBezTo>
                  <a:cubicBezTo>
                    <a:pt x="1" y="0"/>
                    <a:pt x="445" y="301"/>
                    <a:pt x="509" y="394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6"/>
            <p:cNvSpPr/>
            <p:nvPr/>
          </p:nvSpPr>
          <p:spPr>
            <a:xfrm>
              <a:off x="8623638" y="4625574"/>
              <a:ext cx="21826" cy="35476"/>
            </a:xfrm>
            <a:custGeom>
              <a:avLst/>
              <a:gdLst/>
              <a:ahLst/>
              <a:cxnLst/>
              <a:rect l="l" t="t" r="r" b="b"/>
              <a:pathLst>
                <a:path w="331" h="538" fill="none" extrusionOk="0">
                  <a:moveTo>
                    <a:pt x="331" y="330"/>
                  </a:moveTo>
                  <a:cubicBezTo>
                    <a:pt x="331" y="395"/>
                    <a:pt x="302" y="481"/>
                    <a:pt x="237" y="509"/>
                  </a:cubicBezTo>
                  <a:cubicBezTo>
                    <a:pt x="180" y="538"/>
                    <a:pt x="123" y="509"/>
                    <a:pt x="58" y="481"/>
                  </a:cubicBezTo>
                  <a:cubicBezTo>
                    <a:pt x="30" y="423"/>
                    <a:pt x="1" y="359"/>
                    <a:pt x="1" y="273"/>
                  </a:cubicBezTo>
                  <a:cubicBezTo>
                    <a:pt x="1" y="215"/>
                    <a:pt x="1" y="122"/>
                    <a:pt x="58" y="36"/>
                  </a:cubicBezTo>
                  <a:cubicBezTo>
                    <a:pt x="58" y="0"/>
                    <a:pt x="87" y="0"/>
                    <a:pt x="123" y="0"/>
                  </a:cubicBezTo>
                  <a:cubicBezTo>
                    <a:pt x="237" y="65"/>
                    <a:pt x="302" y="180"/>
                    <a:pt x="331" y="330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6"/>
            <p:cNvSpPr/>
            <p:nvPr/>
          </p:nvSpPr>
          <p:spPr>
            <a:xfrm>
              <a:off x="9021586" y="4623662"/>
              <a:ext cx="112032" cy="104515"/>
            </a:xfrm>
            <a:custGeom>
              <a:avLst/>
              <a:gdLst/>
              <a:ahLst/>
              <a:cxnLst/>
              <a:rect l="l" t="t" r="r" b="b"/>
              <a:pathLst>
                <a:path w="1699" h="1585" fill="none" extrusionOk="0">
                  <a:moveTo>
                    <a:pt x="1369" y="244"/>
                  </a:moveTo>
                  <a:cubicBezTo>
                    <a:pt x="1577" y="424"/>
                    <a:pt x="1698" y="689"/>
                    <a:pt x="1698" y="961"/>
                  </a:cubicBezTo>
                  <a:cubicBezTo>
                    <a:pt x="1698" y="1018"/>
                    <a:pt x="1670" y="1104"/>
                    <a:pt x="1641" y="1169"/>
                  </a:cubicBezTo>
                  <a:cubicBezTo>
                    <a:pt x="1612" y="1255"/>
                    <a:pt x="1548" y="1319"/>
                    <a:pt x="1462" y="1348"/>
                  </a:cubicBezTo>
                  <a:cubicBezTo>
                    <a:pt x="1283" y="1527"/>
                    <a:pt x="1010" y="1585"/>
                    <a:pt x="745" y="1585"/>
                  </a:cubicBezTo>
                  <a:cubicBezTo>
                    <a:pt x="681" y="1585"/>
                    <a:pt x="595" y="1585"/>
                    <a:pt x="537" y="1556"/>
                  </a:cubicBezTo>
                  <a:cubicBezTo>
                    <a:pt x="237" y="1463"/>
                    <a:pt x="0" y="1169"/>
                    <a:pt x="0" y="868"/>
                  </a:cubicBezTo>
                  <a:cubicBezTo>
                    <a:pt x="0" y="538"/>
                    <a:pt x="208" y="244"/>
                    <a:pt x="473" y="123"/>
                  </a:cubicBezTo>
                  <a:cubicBezTo>
                    <a:pt x="774" y="1"/>
                    <a:pt x="1132" y="65"/>
                    <a:pt x="1369" y="244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0" name="Google Shape;720;p6"/>
          <p:cNvSpPr txBox="1">
            <a:spLocks noGrp="1"/>
          </p:cNvSpPr>
          <p:nvPr>
            <p:ph type="title"/>
          </p:nvPr>
        </p:nvSpPr>
        <p:spPr>
          <a:xfrm>
            <a:off x="727550" y="368825"/>
            <a:ext cx="7691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721" name="Google Shape;721;p6"/>
          <p:cNvGrpSpPr/>
          <p:nvPr/>
        </p:nvGrpSpPr>
        <p:grpSpPr>
          <a:xfrm>
            <a:off x="-299425" y="215309"/>
            <a:ext cx="852538" cy="4786453"/>
            <a:chOff x="-299425" y="215309"/>
            <a:chExt cx="852538" cy="4786453"/>
          </a:xfrm>
        </p:grpSpPr>
        <p:sp>
          <p:nvSpPr>
            <p:cNvPr id="722" name="Google Shape;722;p6"/>
            <p:cNvSpPr/>
            <p:nvPr/>
          </p:nvSpPr>
          <p:spPr>
            <a:xfrm flipH="1">
              <a:off x="-169458" y="2046397"/>
              <a:ext cx="216481" cy="244374"/>
            </a:xfrm>
            <a:custGeom>
              <a:avLst/>
              <a:gdLst/>
              <a:ahLst/>
              <a:cxnLst/>
              <a:rect l="l" t="t" r="r" b="b"/>
              <a:pathLst>
                <a:path w="3283" h="3706" fill="none" extrusionOk="0">
                  <a:moveTo>
                    <a:pt x="180" y="1377"/>
                  </a:moveTo>
                  <a:cubicBezTo>
                    <a:pt x="0" y="2093"/>
                    <a:pt x="208" y="2452"/>
                    <a:pt x="538" y="2631"/>
                  </a:cubicBezTo>
                  <a:cubicBezTo>
                    <a:pt x="868" y="2839"/>
                    <a:pt x="1169" y="2423"/>
                    <a:pt x="1283" y="2566"/>
                  </a:cubicBezTo>
                  <a:cubicBezTo>
                    <a:pt x="1405" y="2745"/>
                    <a:pt x="1584" y="3706"/>
                    <a:pt x="2451" y="2867"/>
                  </a:cubicBezTo>
                  <a:cubicBezTo>
                    <a:pt x="2451" y="2867"/>
                    <a:pt x="3017" y="2151"/>
                    <a:pt x="2423" y="2000"/>
                  </a:cubicBezTo>
                  <a:cubicBezTo>
                    <a:pt x="2423" y="2000"/>
                    <a:pt x="2208" y="2029"/>
                    <a:pt x="2243" y="1850"/>
                  </a:cubicBezTo>
                  <a:cubicBezTo>
                    <a:pt x="2272" y="1670"/>
                    <a:pt x="2358" y="1706"/>
                    <a:pt x="2358" y="1706"/>
                  </a:cubicBezTo>
                  <a:cubicBezTo>
                    <a:pt x="2358" y="1706"/>
                    <a:pt x="3283" y="1706"/>
                    <a:pt x="2781" y="990"/>
                  </a:cubicBezTo>
                  <a:cubicBezTo>
                    <a:pt x="2272" y="273"/>
                    <a:pt x="1376" y="58"/>
                    <a:pt x="1376" y="58"/>
                  </a:cubicBezTo>
                  <a:cubicBezTo>
                    <a:pt x="774" y="1"/>
                    <a:pt x="1018" y="925"/>
                    <a:pt x="1018" y="925"/>
                  </a:cubicBezTo>
                  <a:cubicBezTo>
                    <a:pt x="1018" y="925"/>
                    <a:pt x="1075" y="1197"/>
                    <a:pt x="896" y="1169"/>
                  </a:cubicBezTo>
                  <a:cubicBezTo>
                    <a:pt x="717" y="1104"/>
                    <a:pt x="387" y="660"/>
                    <a:pt x="180" y="1377"/>
                  </a:cubicBezTo>
                  <a:close/>
                  <a:moveTo>
                    <a:pt x="538" y="1348"/>
                  </a:moveTo>
                  <a:lnTo>
                    <a:pt x="567" y="1348"/>
                  </a:lnTo>
                  <a:cubicBezTo>
                    <a:pt x="595" y="1377"/>
                    <a:pt x="631" y="1377"/>
                    <a:pt x="631" y="1377"/>
                  </a:cubicBezTo>
                  <a:cubicBezTo>
                    <a:pt x="688" y="1434"/>
                    <a:pt x="746" y="1463"/>
                    <a:pt x="839" y="1463"/>
                  </a:cubicBezTo>
                  <a:cubicBezTo>
                    <a:pt x="989" y="1527"/>
                    <a:pt x="1133" y="1463"/>
                    <a:pt x="1226" y="1348"/>
                  </a:cubicBezTo>
                  <a:cubicBezTo>
                    <a:pt x="1405" y="1197"/>
                    <a:pt x="1348" y="925"/>
                    <a:pt x="1312" y="839"/>
                  </a:cubicBezTo>
                  <a:cubicBezTo>
                    <a:pt x="1283" y="660"/>
                    <a:pt x="1283" y="452"/>
                    <a:pt x="1312" y="388"/>
                  </a:cubicBezTo>
                  <a:lnTo>
                    <a:pt x="1312" y="388"/>
                  </a:lnTo>
                  <a:cubicBezTo>
                    <a:pt x="1405" y="416"/>
                    <a:pt x="1642" y="481"/>
                    <a:pt x="1943" y="660"/>
                  </a:cubicBezTo>
                  <a:cubicBezTo>
                    <a:pt x="2179" y="810"/>
                    <a:pt x="2387" y="990"/>
                    <a:pt x="2509" y="1197"/>
                  </a:cubicBezTo>
                  <a:cubicBezTo>
                    <a:pt x="2566" y="1255"/>
                    <a:pt x="2602" y="1283"/>
                    <a:pt x="2602" y="1312"/>
                  </a:cubicBezTo>
                  <a:cubicBezTo>
                    <a:pt x="2537" y="1348"/>
                    <a:pt x="2451" y="1377"/>
                    <a:pt x="2358" y="1377"/>
                  </a:cubicBezTo>
                  <a:cubicBezTo>
                    <a:pt x="2179" y="1377"/>
                    <a:pt x="1971" y="1491"/>
                    <a:pt x="1914" y="1792"/>
                  </a:cubicBezTo>
                  <a:cubicBezTo>
                    <a:pt x="1885" y="2000"/>
                    <a:pt x="1971" y="2151"/>
                    <a:pt x="2122" y="2272"/>
                  </a:cubicBezTo>
                  <a:lnTo>
                    <a:pt x="2122" y="2272"/>
                  </a:lnTo>
                  <a:cubicBezTo>
                    <a:pt x="2208" y="2301"/>
                    <a:pt x="2301" y="2330"/>
                    <a:pt x="2358" y="2330"/>
                  </a:cubicBezTo>
                  <a:cubicBezTo>
                    <a:pt x="2329" y="2423"/>
                    <a:pt x="2272" y="2538"/>
                    <a:pt x="2179" y="2659"/>
                  </a:cubicBezTo>
                  <a:cubicBezTo>
                    <a:pt x="1971" y="2839"/>
                    <a:pt x="1849" y="2896"/>
                    <a:pt x="1821" y="2867"/>
                  </a:cubicBezTo>
                  <a:cubicBezTo>
                    <a:pt x="1735" y="2839"/>
                    <a:pt x="1670" y="2659"/>
                    <a:pt x="1642" y="2566"/>
                  </a:cubicBezTo>
                  <a:cubicBezTo>
                    <a:pt x="1613" y="2509"/>
                    <a:pt x="1584" y="2452"/>
                    <a:pt x="1556" y="2387"/>
                  </a:cubicBezTo>
                  <a:cubicBezTo>
                    <a:pt x="1491" y="2358"/>
                    <a:pt x="1462" y="2301"/>
                    <a:pt x="1405" y="2272"/>
                  </a:cubicBezTo>
                  <a:cubicBezTo>
                    <a:pt x="1226" y="2151"/>
                    <a:pt x="1018" y="2244"/>
                    <a:pt x="896" y="2301"/>
                  </a:cubicBezTo>
                  <a:cubicBezTo>
                    <a:pt x="774" y="2358"/>
                    <a:pt x="746" y="2358"/>
                    <a:pt x="717" y="2358"/>
                  </a:cubicBezTo>
                  <a:cubicBezTo>
                    <a:pt x="595" y="2272"/>
                    <a:pt x="330" y="2122"/>
                    <a:pt x="509" y="1463"/>
                  </a:cubicBezTo>
                  <a:cubicBezTo>
                    <a:pt x="509" y="1405"/>
                    <a:pt x="538" y="1348"/>
                    <a:pt x="538" y="1348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6"/>
            <p:cNvSpPr/>
            <p:nvPr/>
          </p:nvSpPr>
          <p:spPr>
            <a:xfrm flipH="1">
              <a:off x="-252146" y="841409"/>
              <a:ext cx="84667" cy="21826"/>
            </a:xfrm>
            <a:custGeom>
              <a:avLst/>
              <a:gdLst/>
              <a:ahLst/>
              <a:cxnLst/>
              <a:rect l="l" t="t" r="r" b="b"/>
              <a:pathLst>
                <a:path w="1284" h="331" extrusionOk="0">
                  <a:moveTo>
                    <a:pt x="925" y="1"/>
                  </a:moveTo>
                  <a:cubicBezTo>
                    <a:pt x="632" y="1"/>
                    <a:pt x="302" y="29"/>
                    <a:pt x="1" y="122"/>
                  </a:cubicBezTo>
                  <a:cubicBezTo>
                    <a:pt x="30" y="180"/>
                    <a:pt x="65" y="237"/>
                    <a:pt x="94" y="330"/>
                  </a:cubicBezTo>
                  <a:cubicBezTo>
                    <a:pt x="386" y="260"/>
                    <a:pt x="678" y="226"/>
                    <a:pt x="981" y="226"/>
                  </a:cubicBezTo>
                  <a:cubicBezTo>
                    <a:pt x="1081" y="226"/>
                    <a:pt x="1181" y="230"/>
                    <a:pt x="1284" y="237"/>
                  </a:cubicBezTo>
                  <a:cubicBezTo>
                    <a:pt x="1284" y="94"/>
                    <a:pt x="1076" y="1"/>
                    <a:pt x="925" y="1"/>
                  </a:cubicBezTo>
                  <a:close/>
                </a:path>
              </a:pathLst>
            </a:custGeom>
            <a:solidFill>
              <a:srgbClr val="F7D79F"/>
            </a:solidFill>
            <a:ln w="30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6"/>
            <p:cNvSpPr/>
            <p:nvPr/>
          </p:nvSpPr>
          <p:spPr>
            <a:xfrm flipH="1">
              <a:off x="-175590" y="844575"/>
              <a:ext cx="266068" cy="461448"/>
            </a:xfrm>
            <a:custGeom>
              <a:avLst/>
              <a:gdLst/>
              <a:ahLst/>
              <a:cxnLst/>
              <a:rect l="l" t="t" r="r" b="b"/>
              <a:pathLst>
                <a:path w="4035" h="6998" extrusionOk="0">
                  <a:moveTo>
                    <a:pt x="3526" y="1"/>
                  </a:moveTo>
                  <a:cubicBezTo>
                    <a:pt x="3474" y="1"/>
                    <a:pt x="3423" y="4"/>
                    <a:pt x="3375" y="10"/>
                  </a:cubicBezTo>
                  <a:cubicBezTo>
                    <a:pt x="2243" y="189"/>
                    <a:pt x="1254" y="999"/>
                    <a:pt x="717" y="2016"/>
                  </a:cubicBezTo>
                  <a:cubicBezTo>
                    <a:pt x="151" y="2998"/>
                    <a:pt x="0" y="4195"/>
                    <a:pt x="179" y="5356"/>
                  </a:cubicBezTo>
                  <a:cubicBezTo>
                    <a:pt x="244" y="5922"/>
                    <a:pt x="423" y="6553"/>
                    <a:pt x="896" y="6911"/>
                  </a:cubicBezTo>
                  <a:cubicBezTo>
                    <a:pt x="932" y="6940"/>
                    <a:pt x="960" y="6968"/>
                    <a:pt x="1018" y="6997"/>
                  </a:cubicBezTo>
                  <a:cubicBezTo>
                    <a:pt x="1168" y="6997"/>
                    <a:pt x="1254" y="6818"/>
                    <a:pt x="1254" y="6675"/>
                  </a:cubicBezTo>
                  <a:cubicBezTo>
                    <a:pt x="1498" y="5091"/>
                    <a:pt x="1677" y="3414"/>
                    <a:pt x="2573" y="2102"/>
                  </a:cubicBezTo>
                  <a:cubicBezTo>
                    <a:pt x="2902" y="1565"/>
                    <a:pt x="3347" y="1121"/>
                    <a:pt x="3762" y="669"/>
                  </a:cubicBezTo>
                  <a:cubicBezTo>
                    <a:pt x="3884" y="583"/>
                    <a:pt x="4035" y="404"/>
                    <a:pt x="3977" y="254"/>
                  </a:cubicBezTo>
                  <a:cubicBezTo>
                    <a:pt x="3949" y="58"/>
                    <a:pt x="3735" y="1"/>
                    <a:pt x="3526" y="1"/>
                  </a:cubicBezTo>
                  <a:close/>
                </a:path>
              </a:pathLst>
            </a:custGeom>
            <a:solidFill>
              <a:srgbClr val="F7D79F"/>
            </a:solidFill>
            <a:ln w="30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6"/>
            <p:cNvSpPr/>
            <p:nvPr/>
          </p:nvSpPr>
          <p:spPr>
            <a:xfrm flipH="1">
              <a:off x="-57491" y="929373"/>
              <a:ext cx="70951" cy="77150"/>
            </a:xfrm>
            <a:custGeom>
              <a:avLst/>
              <a:gdLst/>
              <a:ahLst/>
              <a:cxnLst/>
              <a:rect l="l" t="t" r="r" b="b"/>
              <a:pathLst>
                <a:path w="1076" h="1170" extrusionOk="0">
                  <a:moveTo>
                    <a:pt x="599" y="0"/>
                  </a:moveTo>
                  <a:cubicBezTo>
                    <a:pt x="569" y="0"/>
                    <a:pt x="539" y="5"/>
                    <a:pt x="509" y="14"/>
                  </a:cubicBezTo>
                  <a:cubicBezTo>
                    <a:pt x="416" y="14"/>
                    <a:pt x="330" y="71"/>
                    <a:pt x="237" y="129"/>
                  </a:cubicBezTo>
                  <a:cubicBezTo>
                    <a:pt x="122" y="250"/>
                    <a:pt x="29" y="429"/>
                    <a:pt x="29" y="609"/>
                  </a:cubicBezTo>
                  <a:cubicBezTo>
                    <a:pt x="0" y="788"/>
                    <a:pt x="86" y="967"/>
                    <a:pt x="237" y="1089"/>
                  </a:cubicBezTo>
                  <a:cubicBezTo>
                    <a:pt x="324" y="1139"/>
                    <a:pt x="431" y="1169"/>
                    <a:pt x="535" y="1169"/>
                  </a:cubicBezTo>
                  <a:cubicBezTo>
                    <a:pt x="609" y="1169"/>
                    <a:pt x="683" y="1153"/>
                    <a:pt x="746" y="1117"/>
                  </a:cubicBezTo>
                  <a:cubicBezTo>
                    <a:pt x="803" y="1089"/>
                    <a:pt x="867" y="1024"/>
                    <a:pt x="896" y="967"/>
                  </a:cubicBezTo>
                  <a:cubicBezTo>
                    <a:pt x="953" y="910"/>
                    <a:pt x="1018" y="845"/>
                    <a:pt x="1047" y="759"/>
                  </a:cubicBezTo>
                  <a:cubicBezTo>
                    <a:pt x="1075" y="666"/>
                    <a:pt x="1075" y="551"/>
                    <a:pt x="1047" y="458"/>
                  </a:cubicBezTo>
                  <a:cubicBezTo>
                    <a:pt x="1018" y="336"/>
                    <a:pt x="953" y="279"/>
                    <a:pt x="896" y="193"/>
                  </a:cubicBezTo>
                  <a:cubicBezTo>
                    <a:pt x="867" y="157"/>
                    <a:pt x="839" y="129"/>
                    <a:pt x="803" y="100"/>
                  </a:cubicBezTo>
                  <a:cubicBezTo>
                    <a:pt x="760" y="36"/>
                    <a:pt x="683" y="0"/>
                    <a:pt x="599" y="0"/>
                  </a:cubicBezTo>
                  <a:close/>
                </a:path>
              </a:pathLst>
            </a:custGeom>
            <a:solidFill>
              <a:srgbClr val="F7D79F"/>
            </a:solidFill>
            <a:ln w="30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6"/>
            <p:cNvSpPr/>
            <p:nvPr/>
          </p:nvSpPr>
          <p:spPr>
            <a:xfrm flipH="1">
              <a:off x="-114661" y="876885"/>
              <a:ext cx="67193" cy="66006"/>
            </a:xfrm>
            <a:custGeom>
              <a:avLst/>
              <a:gdLst/>
              <a:ahLst/>
              <a:cxnLst/>
              <a:rect l="l" t="t" r="r" b="b"/>
              <a:pathLst>
                <a:path w="1019" h="1001" extrusionOk="0">
                  <a:moveTo>
                    <a:pt x="660" y="0"/>
                  </a:moveTo>
                  <a:cubicBezTo>
                    <a:pt x="596" y="0"/>
                    <a:pt x="510" y="0"/>
                    <a:pt x="416" y="29"/>
                  </a:cubicBezTo>
                  <a:cubicBezTo>
                    <a:pt x="237" y="93"/>
                    <a:pt x="58" y="208"/>
                    <a:pt x="29" y="387"/>
                  </a:cubicBezTo>
                  <a:cubicBezTo>
                    <a:pt x="1" y="566"/>
                    <a:pt x="94" y="745"/>
                    <a:pt x="237" y="896"/>
                  </a:cubicBezTo>
                  <a:cubicBezTo>
                    <a:pt x="302" y="953"/>
                    <a:pt x="359" y="989"/>
                    <a:pt x="452" y="989"/>
                  </a:cubicBezTo>
                  <a:cubicBezTo>
                    <a:pt x="469" y="997"/>
                    <a:pt x="485" y="1001"/>
                    <a:pt x="501" y="1001"/>
                  </a:cubicBezTo>
                  <a:cubicBezTo>
                    <a:pt x="540" y="1001"/>
                    <a:pt x="575" y="979"/>
                    <a:pt x="596" y="953"/>
                  </a:cubicBezTo>
                  <a:cubicBezTo>
                    <a:pt x="775" y="867"/>
                    <a:pt x="954" y="745"/>
                    <a:pt x="990" y="566"/>
                  </a:cubicBezTo>
                  <a:cubicBezTo>
                    <a:pt x="1018" y="452"/>
                    <a:pt x="954" y="301"/>
                    <a:pt x="896" y="179"/>
                  </a:cubicBezTo>
                  <a:cubicBezTo>
                    <a:pt x="839" y="122"/>
                    <a:pt x="775" y="29"/>
                    <a:pt x="660" y="0"/>
                  </a:cubicBezTo>
                  <a:close/>
                </a:path>
              </a:pathLst>
            </a:custGeom>
            <a:solidFill>
              <a:srgbClr val="F7D79F"/>
            </a:solidFill>
            <a:ln w="30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6"/>
            <p:cNvSpPr/>
            <p:nvPr/>
          </p:nvSpPr>
          <p:spPr>
            <a:xfrm flipH="1">
              <a:off x="-4080" y="1105104"/>
              <a:ext cx="72864" cy="62181"/>
            </a:xfrm>
            <a:custGeom>
              <a:avLst/>
              <a:gdLst/>
              <a:ahLst/>
              <a:cxnLst/>
              <a:rect l="l" t="t" r="r" b="b"/>
              <a:pathLst>
                <a:path w="1105" h="943" extrusionOk="0">
                  <a:moveTo>
                    <a:pt x="567" y="0"/>
                  </a:moveTo>
                  <a:cubicBezTo>
                    <a:pt x="424" y="0"/>
                    <a:pt x="273" y="65"/>
                    <a:pt x="151" y="151"/>
                  </a:cubicBezTo>
                  <a:cubicBezTo>
                    <a:pt x="123" y="215"/>
                    <a:pt x="94" y="273"/>
                    <a:pt x="65" y="301"/>
                  </a:cubicBezTo>
                  <a:cubicBezTo>
                    <a:pt x="1" y="481"/>
                    <a:pt x="29" y="660"/>
                    <a:pt x="151" y="810"/>
                  </a:cubicBezTo>
                  <a:cubicBezTo>
                    <a:pt x="267" y="904"/>
                    <a:pt x="399" y="942"/>
                    <a:pt x="535" y="942"/>
                  </a:cubicBezTo>
                  <a:cubicBezTo>
                    <a:pt x="577" y="942"/>
                    <a:pt x="618" y="939"/>
                    <a:pt x="660" y="932"/>
                  </a:cubicBezTo>
                  <a:cubicBezTo>
                    <a:pt x="811" y="896"/>
                    <a:pt x="961" y="782"/>
                    <a:pt x="1047" y="602"/>
                  </a:cubicBezTo>
                  <a:cubicBezTo>
                    <a:pt x="1104" y="452"/>
                    <a:pt x="1104" y="452"/>
                    <a:pt x="1047" y="301"/>
                  </a:cubicBezTo>
                  <a:cubicBezTo>
                    <a:pt x="1018" y="273"/>
                    <a:pt x="1018" y="215"/>
                    <a:pt x="990" y="180"/>
                  </a:cubicBezTo>
                  <a:cubicBezTo>
                    <a:pt x="868" y="65"/>
                    <a:pt x="717" y="0"/>
                    <a:pt x="567" y="0"/>
                  </a:cubicBezTo>
                  <a:close/>
                </a:path>
              </a:pathLst>
            </a:custGeom>
            <a:solidFill>
              <a:srgbClr val="F7D79F"/>
            </a:solidFill>
            <a:ln w="30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6"/>
            <p:cNvSpPr/>
            <p:nvPr/>
          </p:nvSpPr>
          <p:spPr>
            <a:xfrm flipH="1">
              <a:off x="-15883" y="1021162"/>
              <a:ext cx="72864" cy="69105"/>
            </a:xfrm>
            <a:custGeom>
              <a:avLst/>
              <a:gdLst/>
              <a:ahLst/>
              <a:cxnLst/>
              <a:rect l="l" t="t" r="r" b="b"/>
              <a:pathLst>
                <a:path w="1105" h="1048" extrusionOk="0">
                  <a:moveTo>
                    <a:pt x="620" y="1"/>
                  </a:moveTo>
                  <a:cubicBezTo>
                    <a:pt x="522" y="1"/>
                    <a:pt x="421" y="16"/>
                    <a:pt x="331" y="55"/>
                  </a:cubicBezTo>
                  <a:cubicBezTo>
                    <a:pt x="180" y="141"/>
                    <a:pt x="94" y="263"/>
                    <a:pt x="30" y="442"/>
                  </a:cubicBezTo>
                  <a:cubicBezTo>
                    <a:pt x="30" y="499"/>
                    <a:pt x="1" y="557"/>
                    <a:pt x="30" y="621"/>
                  </a:cubicBezTo>
                  <a:cubicBezTo>
                    <a:pt x="30" y="800"/>
                    <a:pt x="180" y="980"/>
                    <a:pt x="359" y="1037"/>
                  </a:cubicBezTo>
                  <a:cubicBezTo>
                    <a:pt x="401" y="1044"/>
                    <a:pt x="444" y="1047"/>
                    <a:pt x="488" y="1047"/>
                  </a:cubicBezTo>
                  <a:cubicBezTo>
                    <a:pt x="631" y="1047"/>
                    <a:pt x="775" y="1009"/>
                    <a:pt x="868" y="915"/>
                  </a:cubicBezTo>
                  <a:cubicBezTo>
                    <a:pt x="1019" y="772"/>
                    <a:pt x="1105" y="593"/>
                    <a:pt x="1076" y="413"/>
                  </a:cubicBezTo>
                  <a:cubicBezTo>
                    <a:pt x="1076" y="234"/>
                    <a:pt x="1076" y="234"/>
                    <a:pt x="925" y="112"/>
                  </a:cubicBezTo>
                  <a:cubicBezTo>
                    <a:pt x="897" y="84"/>
                    <a:pt x="868" y="55"/>
                    <a:pt x="811" y="19"/>
                  </a:cubicBezTo>
                  <a:cubicBezTo>
                    <a:pt x="751" y="8"/>
                    <a:pt x="686" y="1"/>
                    <a:pt x="620" y="1"/>
                  </a:cubicBezTo>
                  <a:close/>
                </a:path>
              </a:pathLst>
            </a:custGeom>
            <a:solidFill>
              <a:srgbClr val="F7D79F"/>
            </a:solidFill>
            <a:ln w="30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6"/>
            <p:cNvSpPr/>
            <p:nvPr/>
          </p:nvSpPr>
          <p:spPr>
            <a:xfrm flipH="1">
              <a:off x="3503" y="1184232"/>
              <a:ext cx="60995" cy="57038"/>
            </a:xfrm>
            <a:custGeom>
              <a:avLst/>
              <a:gdLst/>
              <a:ahLst/>
              <a:cxnLst/>
              <a:rect l="l" t="t" r="r" b="b"/>
              <a:pathLst>
                <a:path w="925" h="865" extrusionOk="0">
                  <a:moveTo>
                    <a:pt x="506" y="1"/>
                  </a:moveTo>
                  <a:cubicBezTo>
                    <a:pt x="440" y="1"/>
                    <a:pt x="376" y="13"/>
                    <a:pt x="323" y="26"/>
                  </a:cubicBezTo>
                  <a:cubicBezTo>
                    <a:pt x="237" y="54"/>
                    <a:pt x="179" y="90"/>
                    <a:pt x="115" y="148"/>
                  </a:cubicBezTo>
                  <a:cubicBezTo>
                    <a:pt x="58" y="205"/>
                    <a:pt x="29" y="269"/>
                    <a:pt x="29" y="355"/>
                  </a:cubicBezTo>
                  <a:cubicBezTo>
                    <a:pt x="0" y="477"/>
                    <a:pt x="29" y="592"/>
                    <a:pt x="86" y="685"/>
                  </a:cubicBezTo>
                  <a:cubicBezTo>
                    <a:pt x="144" y="771"/>
                    <a:pt x="265" y="864"/>
                    <a:pt x="387" y="864"/>
                  </a:cubicBezTo>
                  <a:cubicBezTo>
                    <a:pt x="473" y="864"/>
                    <a:pt x="538" y="836"/>
                    <a:pt x="595" y="807"/>
                  </a:cubicBezTo>
                  <a:cubicBezTo>
                    <a:pt x="803" y="685"/>
                    <a:pt x="925" y="413"/>
                    <a:pt x="832" y="205"/>
                  </a:cubicBezTo>
                  <a:cubicBezTo>
                    <a:pt x="803" y="148"/>
                    <a:pt x="774" y="119"/>
                    <a:pt x="746" y="90"/>
                  </a:cubicBezTo>
                  <a:cubicBezTo>
                    <a:pt x="677" y="22"/>
                    <a:pt x="590" y="1"/>
                    <a:pt x="506" y="1"/>
                  </a:cubicBezTo>
                  <a:close/>
                </a:path>
              </a:pathLst>
            </a:custGeom>
            <a:solidFill>
              <a:srgbClr val="F7D79F"/>
            </a:solidFill>
            <a:ln w="30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6"/>
            <p:cNvSpPr/>
            <p:nvPr/>
          </p:nvSpPr>
          <p:spPr>
            <a:xfrm flipH="1">
              <a:off x="40825" y="339540"/>
              <a:ext cx="354493" cy="626232"/>
            </a:xfrm>
            <a:custGeom>
              <a:avLst/>
              <a:gdLst/>
              <a:ahLst/>
              <a:cxnLst/>
              <a:rect l="l" t="t" r="r" b="b"/>
              <a:pathLst>
                <a:path w="5376" h="9497" fill="none" extrusionOk="0">
                  <a:moveTo>
                    <a:pt x="5376" y="2058"/>
                  </a:moveTo>
                  <a:cubicBezTo>
                    <a:pt x="5196" y="2416"/>
                    <a:pt x="4981" y="2746"/>
                    <a:pt x="4802" y="3104"/>
                  </a:cubicBezTo>
                  <a:cubicBezTo>
                    <a:pt x="4508" y="3763"/>
                    <a:pt x="4358" y="4480"/>
                    <a:pt x="4387" y="5197"/>
                  </a:cubicBezTo>
                  <a:cubicBezTo>
                    <a:pt x="4444" y="6236"/>
                    <a:pt x="4867" y="7346"/>
                    <a:pt x="4444" y="8300"/>
                  </a:cubicBezTo>
                  <a:cubicBezTo>
                    <a:pt x="4179" y="8923"/>
                    <a:pt x="3520" y="9374"/>
                    <a:pt x="2832" y="9432"/>
                  </a:cubicBezTo>
                  <a:cubicBezTo>
                    <a:pt x="1936" y="9496"/>
                    <a:pt x="861" y="8866"/>
                    <a:pt x="445" y="8027"/>
                  </a:cubicBezTo>
                  <a:cubicBezTo>
                    <a:pt x="30" y="7225"/>
                    <a:pt x="1" y="6271"/>
                    <a:pt x="144" y="5376"/>
                  </a:cubicBezTo>
                  <a:cubicBezTo>
                    <a:pt x="417" y="3369"/>
                    <a:pt x="1728" y="1492"/>
                    <a:pt x="3312" y="237"/>
                  </a:cubicBezTo>
                  <a:cubicBezTo>
                    <a:pt x="3434" y="144"/>
                    <a:pt x="3548" y="87"/>
                    <a:pt x="3699" y="1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6"/>
            <p:cNvSpPr/>
            <p:nvPr/>
          </p:nvSpPr>
          <p:spPr>
            <a:xfrm flipH="1">
              <a:off x="-4080" y="294173"/>
              <a:ext cx="186742" cy="208502"/>
            </a:xfrm>
            <a:custGeom>
              <a:avLst/>
              <a:gdLst/>
              <a:ahLst/>
              <a:cxnLst/>
              <a:rect l="l" t="t" r="r" b="b"/>
              <a:pathLst>
                <a:path w="2832" h="3162" fill="none" extrusionOk="0">
                  <a:moveTo>
                    <a:pt x="2387" y="567"/>
                  </a:moveTo>
                  <a:cubicBezTo>
                    <a:pt x="2566" y="775"/>
                    <a:pt x="2688" y="1047"/>
                    <a:pt x="2717" y="1312"/>
                  </a:cubicBezTo>
                  <a:cubicBezTo>
                    <a:pt x="2831" y="1907"/>
                    <a:pt x="2717" y="2509"/>
                    <a:pt x="2595" y="3104"/>
                  </a:cubicBezTo>
                  <a:cubicBezTo>
                    <a:pt x="2595" y="3161"/>
                    <a:pt x="2566" y="3161"/>
                    <a:pt x="2538" y="3161"/>
                  </a:cubicBezTo>
                  <a:cubicBezTo>
                    <a:pt x="2208" y="2896"/>
                    <a:pt x="2000" y="2538"/>
                    <a:pt x="1907" y="2122"/>
                  </a:cubicBezTo>
                  <a:cubicBezTo>
                    <a:pt x="1907" y="2086"/>
                    <a:pt x="1850" y="2058"/>
                    <a:pt x="1821" y="2122"/>
                  </a:cubicBezTo>
                  <a:cubicBezTo>
                    <a:pt x="1670" y="2301"/>
                    <a:pt x="1520" y="2509"/>
                    <a:pt x="1398" y="2746"/>
                  </a:cubicBezTo>
                  <a:cubicBezTo>
                    <a:pt x="1369" y="2774"/>
                    <a:pt x="1312" y="2774"/>
                    <a:pt x="1312" y="2717"/>
                  </a:cubicBezTo>
                  <a:cubicBezTo>
                    <a:pt x="1255" y="2266"/>
                    <a:pt x="1312" y="1821"/>
                    <a:pt x="1434" y="1406"/>
                  </a:cubicBezTo>
                  <a:cubicBezTo>
                    <a:pt x="1463" y="1370"/>
                    <a:pt x="1398" y="1312"/>
                    <a:pt x="1369" y="1341"/>
                  </a:cubicBezTo>
                  <a:cubicBezTo>
                    <a:pt x="982" y="1406"/>
                    <a:pt x="596" y="1642"/>
                    <a:pt x="237" y="1549"/>
                  </a:cubicBezTo>
                  <a:cubicBezTo>
                    <a:pt x="209" y="1549"/>
                    <a:pt x="180" y="1492"/>
                    <a:pt x="209" y="1463"/>
                  </a:cubicBezTo>
                  <a:lnTo>
                    <a:pt x="861" y="832"/>
                  </a:lnTo>
                  <a:cubicBezTo>
                    <a:pt x="896" y="804"/>
                    <a:pt x="861" y="746"/>
                    <a:pt x="803" y="746"/>
                  </a:cubicBezTo>
                  <a:cubicBezTo>
                    <a:pt x="538" y="746"/>
                    <a:pt x="237" y="624"/>
                    <a:pt x="29" y="417"/>
                  </a:cubicBezTo>
                  <a:cubicBezTo>
                    <a:pt x="1" y="388"/>
                    <a:pt x="1" y="331"/>
                    <a:pt x="58" y="331"/>
                  </a:cubicBezTo>
                  <a:cubicBezTo>
                    <a:pt x="538" y="295"/>
                    <a:pt x="1011" y="1"/>
                    <a:pt x="1491" y="30"/>
                  </a:cubicBezTo>
                  <a:cubicBezTo>
                    <a:pt x="1756" y="30"/>
                    <a:pt x="2000" y="151"/>
                    <a:pt x="2179" y="331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6"/>
            <p:cNvSpPr/>
            <p:nvPr/>
          </p:nvSpPr>
          <p:spPr>
            <a:xfrm flipH="1">
              <a:off x="-6454" y="215309"/>
              <a:ext cx="49719" cy="126209"/>
            </a:xfrm>
            <a:custGeom>
              <a:avLst/>
              <a:gdLst/>
              <a:ahLst/>
              <a:cxnLst/>
              <a:rect l="l" t="t" r="r" b="b"/>
              <a:pathLst>
                <a:path w="754" h="1914" fill="none" extrusionOk="0">
                  <a:moveTo>
                    <a:pt x="603" y="29"/>
                  </a:moveTo>
                  <a:cubicBezTo>
                    <a:pt x="574" y="0"/>
                    <a:pt x="574" y="0"/>
                    <a:pt x="538" y="0"/>
                  </a:cubicBezTo>
                  <a:lnTo>
                    <a:pt x="151" y="0"/>
                  </a:lnTo>
                  <a:cubicBezTo>
                    <a:pt x="330" y="538"/>
                    <a:pt x="330" y="1197"/>
                    <a:pt x="1" y="1670"/>
                  </a:cubicBezTo>
                  <a:cubicBezTo>
                    <a:pt x="94" y="1706"/>
                    <a:pt x="123" y="1820"/>
                    <a:pt x="180" y="1914"/>
                  </a:cubicBezTo>
                  <a:cubicBezTo>
                    <a:pt x="603" y="1405"/>
                    <a:pt x="753" y="717"/>
                    <a:pt x="631" y="93"/>
                  </a:cubicBezTo>
                  <a:cubicBezTo>
                    <a:pt x="631" y="58"/>
                    <a:pt x="631" y="29"/>
                    <a:pt x="603" y="29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6"/>
            <p:cNvSpPr/>
            <p:nvPr/>
          </p:nvSpPr>
          <p:spPr>
            <a:xfrm flipH="1">
              <a:off x="111711" y="790372"/>
              <a:ext cx="78996" cy="125748"/>
            </a:xfrm>
            <a:custGeom>
              <a:avLst/>
              <a:gdLst/>
              <a:ahLst/>
              <a:cxnLst/>
              <a:rect l="l" t="t" r="r" b="b"/>
              <a:pathLst>
                <a:path w="1198" h="1907" fill="none" extrusionOk="0">
                  <a:moveTo>
                    <a:pt x="624" y="180"/>
                  </a:moveTo>
                  <a:cubicBezTo>
                    <a:pt x="689" y="87"/>
                    <a:pt x="746" y="29"/>
                    <a:pt x="868" y="1"/>
                  </a:cubicBezTo>
                  <a:cubicBezTo>
                    <a:pt x="925" y="1"/>
                    <a:pt x="1018" y="58"/>
                    <a:pt x="1076" y="115"/>
                  </a:cubicBezTo>
                  <a:cubicBezTo>
                    <a:pt x="1104" y="208"/>
                    <a:pt x="1133" y="294"/>
                    <a:pt x="1133" y="388"/>
                  </a:cubicBezTo>
                  <a:cubicBezTo>
                    <a:pt x="1198" y="868"/>
                    <a:pt x="1018" y="1405"/>
                    <a:pt x="660" y="1728"/>
                  </a:cubicBezTo>
                  <a:cubicBezTo>
                    <a:pt x="567" y="1821"/>
                    <a:pt x="481" y="1878"/>
                    <a:pt x="359" y="1907"/>
                  </a:cubicBezTo>
                  <a:cubicBezTo>
                    <a:pt x="237" y="1907"/>
                    <a:pt x="87" y="1878"/>
                    <a:pt x="58" y="1764"/>
                  </a:cubicBezTo>
                  <a:cubicBezTo>
                    <a:pt x="1" y="1642"/>
                    <a:pt x="87" y="1491"/>
                    <a:pt x="180" y="1369"/>
                  </a:cubicBezTo>
                  <a:cubicBezTo>
                    <a:pt x="302" y="1226"/>
                    <a:pt x="417" y="1011"/>
                    <a:pt x="481" y="803"/>
                  </a:cubicBezTo>
                  <a:cubicBezTo>
                    <a:pt x="538" y="595"/>
                    <a:pt x="510" y="359"/>
                    <a:pt x="624" y="180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6"/>
            <p:cNvSpPr/>
            <p:nvPr/>
          </p:nvSpPr>
          <p:spPr>
            <a:xfrm flipH="1">
              <a:off x="129646" y="1863545"/>
              <a:ext cx="413576" cy="545390"/>
            </a:xfrm>
            <a:custGeom>
              <a:avLst/>
              <a:gdLst/>
              <a:ahLst/>
              <a:cxnLst/>
              <a:rect l="l" t="t" r="r" b="b"/>
              <a:pathLst>
                <a:path w="6272" h="8271" fill="none" extrusionOk="0">
                  <a:moveTo>
                    <a:pt x="4630" y="8270"/>
                  </a:moveTo>
                  <a:cubicBezTo>
                    <a:pt x="3555" y="6866"/>
                    <a:pt x="1943" y="5913"/>
                    <a:pt x="180" y="5640"/>
                  </a:cubicBezTo>
                  <a:cubicBezTo>
                    <a:pt x="1" y="5225"/>
                    <a:pt x="209" y="4744"/>
                    <a:pt x="388" y="4329"/>
                  </a:cubicBezTo>
                  <a:cubicBezTo>
                    <a:pt x="416" y="4264"/>
                    <a:pt x="452" y="4178"/>
                    <a:pt x="538" y="4150"/>
                  </a:cubicBezTo>
                  <a:cubicBezTo>
                    <a:pt x="631" y="4121"/>
                    <a:pt x="717" y="4150"/>
                    <a:pt x="811" y="4207"/>
                  </a:cubicBezTo>
                  <a:cubicBezTo>
                    <a:pt x="2065" y="4866"/>
                    <a:pt x="3018" y="5490"/>
                    <a:pt x="4150" y="6328"/>
                  </a:cubicBezTo>
                  <a:cubicBezTo>
                    <a:pt x="3168" y="4300"/>
                    <a:pt x="2359" y="2867"/>
                    <a:pt x="1463" y="681"/>
                  </a:cubicBezTo>
                  <a:cubicBezTo>
                    <a:pt x="1792" y="387"/>
                    <a:pt x="2179" y="144"/>
                    <a:pt x="2602" y="0"/>
                  </a:cubicBezTo>
                  <a:cubicBezTo>
                    <a:pt x="3527" y="1849"/>
                    <a:pt x="4272" y="3970"/>
                    <a:pt x="5017" y="5913"/>
                  </a:cubicBezTo>
                  <a:cubicBezTo>
                    <a:pt x="4781" y="4508"/>
                    <a:pt x="4659" y="2924"/>
                    <a:pt x="4537" y="1462"/>
                  </a:cubicBezTo>
                  <a:cubicBezTo>
                    <a:pt x="5139" y="1520"/>
                    <a:pt x="5705" y="1641"/>
                    <a:pt x="6271" y="1821"/>
                  </a:cubicBezTo>
                  <a:cubicBezTo>
                    <a:pt x="6121" y="3763"/>
                    <a:pt x="6035" y="5733"/>
                    <a:pt x="5942" y="7668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6"/>
            <p:cNvSpPr/>
            <p:nvPr/>
          </p:nvSpPr>
          <p:spPr>
            <a:xfrm flipH="1">
              <a:off x="166968" y="2223644"/>
              <a:ext cx="53477" cy="153640"/>
            </a:xfrm>
            <a:custGeom>
              <a:avLst/>
              <a:gdLst/>
              <a:ahLst/>
              <a:cxnLst/>
              <a:rect l="l" t="t" r="r" b="b"/>
              <a:pathLst>
                <a:path w="811" h="2330" fill="none" extrusionOk="0">
                  <a:moveTo>
                    <a:pt x="0" y="0"/>
                  </a:moveTo>
                  <a:cubicBezTo>
                    <a:pt x="244" y="774"/>
                    <a:pt x="509" y="1555"/>
                    <a:pt x="810" y="2329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6"/>
            <p:cNvSpPr/>
            <p:nvPr/>
          </p:nvSpPr>
          <p:spPr>
            <a:xfrm flipH="1">
              <a:off x="204290" y="2245338"/>
              <a:ext cx="82821" cy="151794"/>
            </a:xfrm>
            <a:custGeom>
              <a:avLst/>
              <a:gdLst/>
              <a:ahLst/>
              <a:cxnLst/>
              <a:rect l="l" t="t" r="r" b="b"/>
              <a:pathLst>
                <a:path w="1256" h="2302" fill="none" extrusionOk="0">
                  <a:moveTo>
                    <a:pt x="1" y="1"/>
                  </a:moveTo>
                  <a:cubicBezTo>
                    <a:pt x="331" y="717"/>
                    <a:pt x="832" y="1613"/>
                    <a:pt x="1255" y="2301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6"/>
            <p:cNvSpPr/>
            <p:nvPr/>
          </p:nvSpPr>
          <p:spPr>
            <a:xfrm flipH="1">
              <a:off x="-181261" y="2363503"/>
              <a:ext cx="427225" cy="769849"/>
            </a:xfrm>
            <a:custGeom>
              <a:avLst/>
              <a:gdLst/>
              <a:ahLst/>
              <a:cxnLst/>
              <a:rect l="l" t="t" r="r" b="b"/>
              <a:pathLst>
                <a:path w="6479" h="11675" fill="none" extrusionOk="0">
                  <a:moveTo>
                    <a:pt x="4186" y="11552"/>
                  </a:moveTo>
                  <a:cubicBezTo>
                    <a:pt x="4300" y="11674"/>
                    <a:pt x="4451" y="11674"/>
                    <a:pt x="4601" y="11674"/>
                  </a:cubicBezTo>
                  <a:cubicBezTo>
                    <a:pt x="4988" y="11674"/>
                    <a:pt x="5404" y="11674"/>
                    <a:pt x="5798" y="11524"/>
                  </a:cubicBezTo>
                  <a:cubicBezTo>
                    <a:pt x="6156" y="11373"/>
                    <a:pt x="6479" y="11015"/>
                    <a:pt x="6450" y="10628"/>
                  </a:cubicBezTo>
                  <a:cubicBezTo>
                    <a:pt x="6450" y="10391"/>
                    <a:pt x="6364" y="10184"/>
                    <a:pt x="6242" y="9976"/>
                  </a:cubicBezTo>
                  <a:cubicBezTo>
                    <a:pt x="4601" y="6715"/>
                    <a:pt x="3046" y="3376"/>
                    <a:pt x="1642" y="0"/>
                  </a:cubicBezTo>
                  <a:cubicBezTo>
                    <a:pt x="1140" y="330"/>
                    <a:pt x="567" y="566"/>
                    <a:pt x="0" y="717"/>
                  </a:cubicBezTo>
                  <a:cubicBezTo>
                    <a:pt x="688" y="2272"/>
                    <a:pt x="1405" y="3791"/>
                    <a:pt x="2093" y="5318"/>
                  </a:cubicBezTo>
                  <a:cubicBezTo>
                    <a:pt x="2960" y="7224"/>
                    <a:pt x="3827" y="9166"/>
                    <a:pt x="4064" y="11230"/>
                  </a:cubicBezTo>
                  <a:cubicBezTo>
                    <a:pt x="4092" y="11345"/>
                    <a:pt x="4092" y="11466"/>
                    <a:pt x="4186" y="11552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6"/>
            <p:cNvSpPr/>
            <p:nvPr/>
          </p:nvSpPr>
          <p:spPr>
            <a:xfrm flipH="1">
              <a:off x="-63162" y="2404583"/>
              <a:ext cx="291191" cy="734901"/>
            </a:xfrm>
            <a:custGeom>
              <a:avLst/>
              <a:gdLst/>
              <a:ahLst/>
              <a:cxnLst/>
              <a:rect l="l" t="t" r="r" b="b"/>
              <a:pathLst>
                <a:path w="4416" h="11145" fill="none" extrusionOk="0">
                  <a:moveTo>
                    <a:pt x="1" y="1"/>
                  </a:moveTo>
                  <a:cubicBezTo>
                    <a:pt x="1133" y="2452"/>
                    <a:pt x="2179" y="4809"/>
                    <a:pt x="3283" y="7260"/>
                  </a:cubicBezTo>
                  <a:cubicBezTo>
                    <a:pt x="3849" y="8486"/>
                    <a:pt x="4415" y="9797"/>
                    <a:pt x="4387" y="11144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6"/>
            <p:cNvSpPr/>
            <p:nvPr/>
          </p:nvSpPr>
          <p:spPr>
            <a:xfrm flipH="1">
              <a:off x="-61250" y="2800619"/>
              <a:ext cx="84667" cy="187138"/>
            </a:xfrm>
            <a:custGeom>
              <a:avLst/>
              <a:gdLst/>
              <a:ahLst/>
              <a:cxnLst/>
              <a:rect l="l" t="t" r="r" b="b"/>
              <a:pathLst>
                <a:path w="1284" h="2838" fill="none" extrusionOk="0">
                  <a:moveTo>
                    <a:pt x="1" y="0"/>
                  </a:moveTo>
                  <a:cubicBezTo>
                    <a:pt x="481" y="925"/>
                    <a:pt x="897" y="1878"/>
                    <a:pt x="1284" y="2838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6"/>
            <p:cNvSpPr/>
            <p:nvPr/>
          </p:nvSpPr>
          <p:spPr>
            <a:xfrm flipH="1">
              <a:off x="55002" y="2985844"/>
              <a:ext cx="373814" cy="366297"/>
            </a:xfrm>
            <a:custGeom>
              <a:avLst/>
              <a:gdLst/>
              <a:ahLst/>
              <a:cxnLst/>
              <a:rect l="l" t="t" r="r" b="b"/>
              <a:pathLst>
                <a:path w="5669" h="5555" fill="none" extrusionOk="0">
                  <a:moveTo>
                    <a:pt x="4235" y="4952"/>
                  </a:moveTo>
                  <a:cubicBezTo>
                    <a:pt x="3461" y="5461"/>
                    <a:pt x="2415" y="5554"/>
                    <a:pt x="1548" y="5225"/>
                  </a:cubicBezTo>
                  <a:cubicBezTo>
                    <a:pt x="1369" y="5131"/>
                    <a:pt x="1190" y="5045"/>
                    <a:pt x="1011" y="4924"/>
                  </a:cubicBezTo>
                  <a:cubicBezTo>
                    <a:pt x="358" y="4443"/>
                    <a:pt x="0" y="3519"/>
                    <a:pt x="29" y="2745"/>
                  </a:cubicBezTo>
                  <a:cubicBezTo>
                    <a:pt x="57" y="1971"/>
                    <a:pt x="444" y="1254"/>
                    <a:pt x="1011" y="717"/>
                  </a:cubicBezTo>
                  <a:cubicBezTo>
                    <a:pt x="1491" y="265"/>
                    <a:pt x="1971" y="29"/>
                    <a:pt x="2659" y="29"/>
                  </a:cubicBezTo>
                  <a:cubicBezTo>
                    <a:pt x="2981" y="0"/>
                    <a:pt x="3461" y="86"/>
                    <a:pt x="3641" y="144"/>
                  </a:cubicBezTo>
                  <a:cubicBezTo>
                    <a:pt x="4028" y="265"/>
                    <a:pt x="4271" y="387"/>
                    <a:pt x="4594" y="624"/>
                  </a:cubicBezTo>
                  <a:cubicBezTo>
                    <a:pt x="4773" y="774"/>
                    <a:pt x="4923" y="925"/>
                    <a:pt x="5074" y="1104"/>
                  </a:cubicBezTo>
                  <a:cubicBezTo>
                    <a:pt x="5253" y="1312"/>
                    <a:pt x="5375" y="1520"/>
                    <a:pt x="5489" y="1849"/>
                  </a:cubicBezTo>
                  <a:cubicBezTo>
                    <a:pt x="5669" y="2358"/>
                    <a:pt x="5583" y="2774"/>
                    <a:pt x="5489" y="3225"/>
                  </a:cubicBezTo>
                  <a:cubicBezTo>
                    <a:pt x="5375" y="3669"/>
                    <a:pt x="5167" y="4085"/>
                    <a:pt x="4837" y="4443"/>
                  </a:cubicBezTo>
                  <a:cubicBezTo>
                    <a:pt x="4687" y="4623"/>
                    <a:pt x="4479" y="4802"/>
                    <a:pt x="4235" y="4952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6"/>
            <p:cNvSpPr/>
            <p:nvPr/>
          </p:nvSpPr>
          <p:spPr>
            <a:xfrm flipH="1">
              <a:off x="82433" y="3017034"/>
              <a:ext cx="320864" cy="295411"/>
            </a:xfrm>
            <a:custGeom>
              <a:avLst/>
              <a:gdLst/>
              <a:ahLst/>
              <a:cxnLst/>
              <a:rect l="l" t="t" r="r" b="b"/>
              <a:pathLst>
                <a:path w="4866" h="4480" fill="none" extrusionOk="0">
                  <a:moveTo>
                    <a:pt x="2716" y="179"/>
                  </a:moveTo>
                  <a:cubicBezTo>
                    <a:pt x="2687" y="65"/>
                    <a:pt x="2537" y="29"/>
                    <a:pt x="2415" y="0"/>
                  </a:cubicBezTo>
                  <a:cubicBezTo>
                    <a:pt x="2150" y="0"/>
                    <a:pt x="1913" y="65"/>
                    <a:pt x="1698" y="208"/>
                  </a:cubicBezTo>
                  <a:cubicBezTo>
                    <a:pt x="1670" y="244"/>
                    <a:pt x="1641" y="273"/>
                    <a:pt x="1641" y="273"/>
                  </a:cubicBezTo>
                  <a:lnTo>
                    <a:pt x="1555" y="273"/>
                  </a:lnTo>
                  <a:cubicBezTo>
                    <a:pt x="1197" y="330"/>
                    <a:pt x="867" y="566"/>
                    <a:pt x="717" y="896"/>
                  </a:cubicBezTo>
                  <a:cubicBezTo>
                    <a:pt x="330" y="1140"/>
                    <a:pt x="86" y="1641"/>
                    <a:pt x="208" y="2093"/>
                  </a:cubicBezTo>
                  <a:cubicBezTo>
                    <a:pt x="57" y="2243"/>
                    <a:pt x="0" y="2480"/>
                    <a:pt x="29" y="2688"/>
                  </a:cubicBezTo>
                  <a:cubicBezTo>
                    <a:pt x="29" y="2895"/>
                    <a:pt x="151" y="3110"/>
                    <a:pt x="330" y="3225"/>
                  </a:cubicBezTo>
                  <a:cubicBezTo>
                    <a:pt x="358" y="3254"/>
                    <a:pt x="387" y="3254"/>
                    <a:pt x="387" y="3290"/>
                  </a:cubicBezTo>
                  <a:cubicBezTo>
                    <a:pt x="416" y="3318"/>
                    <a:pt x="416" y="3347"/>
                    <a:pt x="444" y="3376"/>
                  </a:cubicBezTo>
                  <a:cubicBezTo>
                    <a:pt x="566" y="3677"/>
                    <a:pt x="867" y="3884"/>
                    <a:pt x="1197" y="3913"/>
                  </a:cubicBezTo>
                  <a:cubicBezTo>
                    <a:pt x="1225" y="4092"/>
                    <a:pt x="1376" y="4243"/>
                    <a:pt x="1555" y="4329"/>
                  </a:cubicBezTo>
                  <a:cubicBezTo>
                    <a:pt x="1734" y="4393"/>
                    <a:pt x="1913" y="4422"/>
                    <a:pt x="2093" y="4451"/>
                  </a:cubicBezTo>
                  <a:cubicBezTo>
                    <a:pt x="2300" y="4479"/>
                    <a:pt x="2537" y="4479"/>
                    <a:pt x="2659" y="4329"/>
                  </a:cubicBezTo>
                  <a:cubicBezTo>
                    <a:pt x="2716" y="4422"/>
                    <a:pt x="2895" y="4422"/>
                    <a:pt x="3017" y="4393"/>
                  </a:cubicBezTo>
                  <a:cubicBezTo>
                    <a:pt x="3347" y="4329"/>
                    <a:pt x="3641" y="4121"/>
                    <a:pt x="3848" y="3856"/>
                  </a:cubicBezTo>
                  <a:lnTo>
                    <a:pt x="3913" y="3791"/>
                  </a:lnTo>
                  <a:cubicBezTo>
                    <a:pt x="3942" y="3763"/>
                    <a:pt x="3999" y="3734"/>
                    <a:pt x="4028" y="3734"/>
                  </a:cubicBezTo>
                  <a:cubicBezTo>
                    <a:pt x="4357" y="3555"/>
                    <a:pt x="4565" y="3196"/>
                    <a:pt x="4565" y="2809"/>
                  </a:cubicBezTo>
                  <a:cubicBezTo>
                    <a:pt x="4687" y="2716"/>
                    <a:pt x="4744" y="2602"/>
                    <a:pt x="4780" y="2451"/>
                  </a:cubicBezTo>
                  <a:cubicBezTo>
                    <a:pt x="4837" y="2272"/>
                    <a:pt x="4866" y="2093"/>
                    <a:pt x="4837" y="1942"/>
                  </a:cubicBezTo>
                  <a:cubicBezTo>
                    <a:pt x="4809" y="1763"/>
                    <a:pt x="4687" y="1584"/>
                    <a:pt x="4536" y="1527"/>
                  </a:cubicBezTo>
                  <a:cubicBezTo>
                    <a:pt x="4450" y="1462"/>
                    <a:pt x="4508" y="1376"/>
                    <a:pt x="4508" y="1283"/>
                  </a:cubicBezTo>
                  <a:cubicBezTo>
                    <a:pt x="4536" y="1140"/>
                    <a:pt x="4450" y="1018"/>
                    <a:pt x="4357" y="925"/>
                  </a:cubicBezTo>
                  <a:cubicBezTo>
                    <a:pt x="4271" y="839"/>
                    <a:pt x="4178" y="746"/>
                    <a:pt x="4092" y="688"/>
                  </a:cubicBezTo>
                  <a:cubicBezTo>
                    <a:pt x="3999" y="631"/>
                    <a:pt x="3884" y="602"/>
                    <a:pt x="3762" y="602"/>
                  </a:cubicBezTo>
                  <a:cubicBezTo>
                    <a:pt x="3734" y="631"/>
                    <a:pt x="3669" y="631"/>
                    <a:pt x="3641" y="602"/>
                  </a:cubicBezTo>
                  <a:cubicBezTo>
                    <a:pt x="3612" y="566"/>
                    <a:pt x="3612" y="509"/>
                    <a:pt x="3612" y="480"/>
                  </a:cubicBezTo>
                  <a:cubicBezTo>
                    <a:pt x="3612" y="359"/>
                    <a:pt x="3461" y="244"/>
                    <a:pt x="3347" y="208"/>
                  </a:cubicBezTo>
                  <a:cubicBezTo>
                    <a:pt x="3168" y="122"/>
                    <a:pt x="2895" y="65"/>
                    <a:pt x="2716" y="179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6"/>
            <p:cNvSpPr/>
            <p:nvPr/>
          </p:nvSpPr>
          <p:spPr>
            <a:xfrm flipH="1">
              <a:off x="141449" y="3178653"/>
              <a:ext cx="102603" cy="123835"/>
            </a:xfrm>
            <a:custGeom>
              <a:avLst/>
              <a:gdLst/>
              <a:ahLst/>
              <a:cxnLst/>
              <a:rect l="l" t="t" r="r" b="b"/>
              <a:pathLst>
                <a:path w="1556" h="1878" fill="none" extrusionOk="0">
                  <a:moveTo>
                    <a:pt x="272" y="1878"/>
                  </a:moveTo>
                  <a:cubicBezTo>
                    <a:pt x="151" y="1462"/>
                    <a:pt x="36" y="925"/>
                    <a:pt x="65" y="509"/>
                  </a:cubicBezTo>
                  <a:cubicBezTo>
                    <a:pt x="65" y="301"/>
                    <a:pt x="0" y="151"/>
                    <a:pt x="93" y="29"/>
                  </a:cubicBezTo>
                  <a:cubicBezTo>
                    <a:pt x="122" y="0"/>
                    <a:pt x="179" y="0"/>
                    <a:pt x="244" y="0"/>
                  </a:cubicBezTo>
                  <a:cubicBezTo>
                    <a:pt x="301" y="29"/>
                    <a:pt x="423" y="151"/>
                    <a:pt x="452" y="208"/>
                  </a:cubicBezTo>
                  <a:cubicBezTo>
                    <a:pt x="717" y="659"/>
                    <a:pt x="1140" y="1018"/>
                    <a:pt x="1555" y="1283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6"/>
            <p:cNvSpPr/>
            <p:nvPr/>
          </p:nvSpPr>
          <p:spPr>
            <a:xfrm flipH="1">
              <a:off x="102281" y="3174828"/>
              <a:ext cx="125748" cy="27497"/>
            </a:xfrm>
            <a:custGeom>
              <a:avLst/>
              <a:gdLst/>
              <a:ahLst/>
              <a:cxnLst/>
              <a:rect l="l" t="t" r="r" b="b"/>
              <a:pathLst>
                <a:path w="1907" h="417" fill="none" extrusionOk="0">
                  <a:moveTo>
                    <a:pt x="29" y="115"/>
                  </a:moveTo>
                  <a:cubicBezTo>
                    <a:pt x="1" y="87"/>
                    <a:pt x="1" y="58"/>
                    <a:pt x="1" y="58"/>
                  </a:cubicBezTo>
                  <a:cubicBezTo>
                    <a:pt x="1" y="30"/>
                    <a:pt x="29" y="30"/>
                    <a:pt x="29" y="30"/>
                  </a:cubicBezTo>
                  <a:cubicBezTo>
                    <a:pt x="87" y="1"/>
                    <a:pt x="180" y="1"/>
                    <a:pt x="237" y="1"/>
                  </a:cubicBezTo>
                  <a:cubicBezTo>
                    <a:pt x="567" y="1"/>
                    <a:pt x="1011" y="115"/>
                    <a:pt x="1312" y="237"/>
                  </a:cubicBezTo>
                  <a:cubicBezTo>
                    <a:pt x="1520" y="295"/>
                    <a:pt x="1699" y="359"/>
                    <a:pt x="1907" y="416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6"/>
            <p:cNvSpPr/>
            <p:nvPr/>
          </p:nvSpPr>
          <p:spPr>
            <a:xfrm flipH="1">
              <a:off x="106040" y="3113438"/>
              <a:ext cx="120077" cy="63368"/>
            </a:xfrm>
            <a:custGeom>
              <a:avLst/>
              <a:gdLst/>
              <a:ahLst/>
              <a:cxnLst/>
              <a:rect l="l" t="t" r="r" b="b"/>
              <a:pathLst>
                <a:path w="1821" h="961" fill="none" extrusionOk="0">
                  <a:moveTo>
                    <a:pt x="0" y="961"/>
                  </a:moveTo>
                  <a:lnTo>
                    <a:pt x="0" y="867"/>
                  </a:lnTo>
                  <a:cubicBezTo>
                    <a:pt x="29" y="839"/>
                    <a:pt x="58" y="810"/>
                    <a:pt x="58" y="781"/>
                  </a:cubicBezTo>
                  <a:cubicBezTo>
                    <a:pt x="660" y="480"/>
                    <a:pt x="1226" y="244"/>
                    <a:pt x="1821" y="0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6"/>
            <p:cNvSpPr/>
            <p:nvPr/>
          </p:nvSpPr>
          <p:spPr>
            <a:xfrm flipH="1">
              <a:off x="158990" y="3058576"/>
              <a:ext cx="69039" cy="108339"/>
            </a:xfrm>
            <a:custGeom>
              <a:avLst/>
              <a:gdLst/>
              <a:ahLst/>
              <a:cxnLst/>
              <a:rect l="l" t="t" r="r" b="b"/>
              <a:pathLst>
                <a:path w="1047" h="1643" fill="none" extrusionOk="0">
                  <a:moveTo>
                    <a:pt x="1" y="1642"/>
                  </a:moveTo>
                  <a:cubicBezTo>
                    <a:pt x="1" y="1585"/>
                    <a:pt x="1" y="1549"/>
                    <a:pt x="29" y="1520"/>
                  </a:cubicBezTo>
                  <a:cubicBezTo>
                    <a:pt x="180" y="1105"/>
                    <a:pt x="474" y="653"/>
                    <a:pt x="746" y="295"/>
                  </a:cubicBezTo>
                  <a:cubicBezTo>
                    <a:pt x="803" y="180"/>
                    <a:pt x="897" y="58"/>
                    <a:pt x="1047" y="1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6"/>
            <p:cNvSpPr/>
            <p:nvPr/>
          </p:nvSpPr>
          <p:spPr>
            <a:xfrm flipH="1">
              <a:off x="236007" y="3176741"/>
              <a:ext cx="88426" cy="100229"/>
            </a:xfrm>
            <a:custGeom>
              <a:avLst/>
              <a:gdLst/>
              <a:ahLst/>
              <a:cxnLst/>
              <a:rect l="l" t="t" r="r" b="b"/>
              <a:pathLst>
                <a:path w="1341" h="1520" fill="none" extrusionOk="0">
                  <a:moveTo>
                    <a:pt x="1" y="1520"/>
                  </a:moveTo>
                  <a:cubicBezTo>
                    <a:pt x="58" y="1405"/>
                    <a:pt x="144" y="1283"/>
                    <a:pt x="209" y="1161"/>
                  </a:cubicBezTo>
                  <a:cubicBezTo>
                    <a:pt x="266" y="1075"/>
                    <a:pt x="323" y="1011"/>
                    <a:pt x="416" y="925"/>
                  </a:cubicBezTo>
                  <a:cubicBezTo>
                    <a:pt x="567" y="746"/>
                    <a:pt x="861" y="416"/>
                    <a:pt x="1040" y="237"/>
                  </a:cubicBezTo>
                  <a:cubicBezTo>
                    <a:pt x="1133" y="151"/>
                    <a:pt x="1219" y="58"/>
                    <a:pt x="1341" y="1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6"/>
            <p:cNvSpPr/>
            <p:nvPr/>
          </p:nvSpPr>
          <p:spPr>
            <a:xfrm flipH="1">
              <a:off x="247811" y="3176741"/>
              <a:ext cx="128121" cy="59148"/>
            </a:xfrm>
            <a:custGeom>
              <a:avLst/>
              <a:gdLst/>
              <a:ahLst/>
              <a:cxnLst/>
              <a:rect l="l" t="t" r="r" b="b"/>
              <a:pathLst>
                <a:path w="1943" h="897" fill="none" extrusionOk="0">
                  <a:moveTo>
                    <a:pt x="1943" y="58"/>
                  </a:moveTo>
                  <a:cubicBezTo>
                    <a:pt x="1914" y="29"/>
                    <a:pt x="1885" y="1"/>
                    <a:pt x="1821" y="1"/>
                  </a:cubicBezTo>
                  <a:cubicBezTo>
                    <a:pt x="1792" y="1"/>
                    <a:pt x="1735" y="29"/>
                    <a:pt x="1678" y="29"/>
                  </a:cubicBezTo>
                  <a:cubicBezTo>
                    <a:pt x="1047" y="294"/>
                    <a:pt x="603" y="595"/>
                    <a:pt x="1" y="896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6"/>
            <p:cNvSpPr/>
            <p:nvPr/>
          </p:nvSpPr>
          <p:spPr>
            <a:xfrm flipH="1">
              <a:off x="251569" y="3154980"/>
              <a:ext cx="138078" cy="17540"/>
            </a:xfrm>
            <a:custGeom>
              <a:avLst/>
              <a:gdLst/>
              <a:ahLst/>
              <a:cxnLst/>
              <a:rect l="l" t="t" r="r" b="b"/>
              <a:pathLst>
                <a:path w="2094" h="266" fill="none" extrusionOk="0">
                  <a:moveTo>
                    <a:pt x="2093" y="266"/>
                  </a:moveTo>
                  <a:cubicBezTo>
                    <a:pt x="1972" y="237"/>
                    <a:pt x="1886" y="209"/>
                    <a:pt x="1764" y="209"/>
                  </a:cubicBezTo>
                  <a:cubicBezTo>
                    <a:pt x="1255" y="151"/>
                    <a:pt x="510" y="30"/>
                    <a:pt x="1" y="1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6"/>
            <p:cNvSpPr/>
            <p:nvPr/>
          </p:nvSpPr>
          <p:spPr>
            <a:xfrm flipH="1">
              <a:off x="251569" y="3076116"/>
              <a:ext cx="104515" cy="84601"/>
            </a:xfrm>
            <a:custGeom>
              <a:avLst/>
              <a:gdLst/>
              <a:ahLst/>
              <a:cxnLst/>
              <a:rect l="l" t="t" r="r" b="b"/>
              <a:pathLst>
                <a:path w="1585" h="1283" fill="none" extrusionOk="0">
                  <a:moveTo>
                    <a:pt x="1584" y="1283"/>
                  </a:moveTo>
                  <a:cubicBezTo>
                    <a:pt x="1162" y="925"/>
                    <a:pt x="302" y="244"/>
                    <a:pt x="1" y="0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6"/>
            <p:cNvSpPr/>
            <p:nvPr/>
          </p:nvSpPr>
          <p:spPr>
            <a:xfrm flipH="1">
              <a:off x="222292" y="3028837"/>
              <a:ext cx="17540" cy="128121"/>
            </a:xfrm>
            <a:custGeom>
              <a:avLst/>
              <a:gdLst/>
              <a:ahLst/>
              <a:cxnLst/>
              <a:rect l="l" t="t" r="r" b="b"/>
              <a:pathLst>
                <a:path w="266" h="1943" fill="none" extrusionOk="0">
                  <a:moveTo>
                    <a:pt x="87" y="1943"/>
                  </a:moveTo>
                  <a:cubicBezTo>
                    <a:pt x="29" y="1885"/>
                    <a:pt x="29" y="1792"/>
                    <a:pt x="29" y="1706"/>
                  </a:cubicBezTo>
                  <a:cubicBezTo>
                    <a:pt x="1" y="1498"/>
                    <a:pt x="1" y="1075"/>
                    <a:pt x="29" y="868"/>
                  </a:cubicBezTo>
                  <a:cubicBezTo>
                    <a:pt x="87" y="481"/>
                    <a:pt x="115" y="244"/>
                    <a:pt x="266" y="0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6"/>
            <p:cNvSpPr/>
            <p:nvPr/>
          </p:nvSpPr>
          <p:spPr>
            <a:xfrm flipH="1">
              <a:off x="239766" y="3034970"/>
              <a:ext cx="57236" cy="121989"/>
            </a:xfrm>
            <a:custGeom>
              <a:avLst/>
              <a:gdLst/>
              <a:ahLst/>
              <a:cxnLst/>
              <a:rect l="l" t="t" r="r" b="b"/>
              <a:pathLst>
                <a:path w="868" h="1850" fill="none" extrusionOk="0">
                  <a:moveTo>
                    <a:pt x="868" y="1850"/>
                  </a:moveTo>
                  <a:cubicBezTo>
                    <a:pt x="839" y="1850"/>
                    <a:pt x="774" y="1850"/>
                    <a:pt x="746" y="1821"/>
                  </a:cubicBezTo>
                  <a:cubicBezTo>
                    <a:pt x="717" y="1792"/>
                    <a:pt x="717" y="1764"/>
                    <a:pt x="688" y="1699"/>
                  </a:cubicBezTo>
                  <a:cubicBezTo>
                    <a:pt x="624" y="1549"/>
                    <a:pt x="86" y="266"/>
                    <a:pt x="0" y="1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6"/>
            <p:cNvSpPr/>
            <p:nvPr/>
          </p:nvSpPr>
          <p:spPr>
            <a:xfrm flipH="1">
              <a:off x="220380" y="3147002"/>
              <a:ext cx="35542" cy="35476"/>
            </a:xfrm>
            <a:custGeom>
              <a:avLst/>
              <a:gdLst/>
              <a:ahLst/>
              <a:cxnLst/>
              <a:rect l="l" t="t" r="r" b="b"/>
              <a:pathLst>
                <a:path w="539" h="538" fill="none" extrusionOk="0">
                  <a:moveTo>
                    <a:pt x="452" y="509"/>
                  </a:moveTo>
                  <a:lnTo>
                    <a:pt x="331" y="509"/>
                  </a:lnTo>
                  <a:cubicBezTo>
                    <a:pt x="331" y="509"/>
                    <a:pt x="302" y="509"/>
                    <a:pt x="302" y="537"/>
                  </a:cubicBezTo>
                  <a:lnTo>
                    <a:pt x="216" y="537"/>
                  </a:lnTo>
                  <a:cubicBezTo>
                    <a:pt x="151" y="537"/>
                    <a:pt x="94" y="509"/>
                    <a:pt x="65" y="452"/>
                  </a:cubicBezTo>
                  <a:cubicBezTo>
                    <a:pt x="37" y="387"/>
                    <a:pt x="1" y="330"/>
                    <a:pt x="1" y="272"/>
                  </a:cubicBezTo>
                  <a:lnTo>
                    <a:pt x="1" y="208"/>
                  </a:lnTo>
                  <a:cubicBezTo>
                    <a:pt x="37" y="179"/>
                    <a:pt x="37" y="179"/>
                    <a:pt x="65" y="179"/>
                  </a:cubicBezTo>
                  <a:cubicBezTo>
                    <a:pt x="94" y="151"/>
                    <a:pt x="123" y="122"/>
                    <a:pt x="151" y="65"/>
                  </a:cubicBezTo>
                  <a:cubicBezTo>
                    <a:pt x="180" y="29"/>
                    <a:pt x="180" y="0"/>
                    <a:pt x="216" y="0"/>
                  </a:cubicBezTo>
                  <a:cubicBezTo>
                    <a:pt x="245" y="0"/>
                    <a:pt x="245" y="29"/>
                    <a:pt x="245" y="29"/>
                  </a:cubicBezTo>
                  <a:cubicBezTo>
                    <a:pt x="273" y="65"/>
                    <a:pt x="273" y="65"/>
                    <a:pt x="273" y="93"/>
                  </a:cubicBezTo>
                  <a:cubicBezTo>
                    <a:pt x="302" y="122"/>
                    <a:pt x="395" y="122"/>
                    <a:pt x="424" y="151"/>
                  </a:cubicBezTo>
                  <a:lnTo>
                    <a:pt x="452" y="151"/>
                  </a:lnTo>
                  <a:lnTo>
                    <a:pt x="452" y="179"/>
                  </a:lnTo>
                  <a:cubicBezTo>
                    <a:pt x="395" y="272"/>
                    <a:pt x="510" y="272"/>
                    <a:pt x="510" y="330"/>
                  </a:cubicBezTo>
                  <a:cubicBezTo>
                    <a:pt x="538" y="387"/>
                    <a:pt x="510" y="480"/>
                    <a:pt x="452" y="509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6"/>
            <p:cNvSpPr/>
            <p:nvPr/>
          </p:nvSpPr>
          <p:spPr>
            <a:xfrm flipH="1">
              <a:off x="234095" y="3166850"/>
              <a:ext cx="66" cy="66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6"/>
            <p:cNvSpPr/>
            <p:nvPr/>
          </p:nvSpPr>
          <p:spPr>
            <a:xfrm flipH="1">
              <a:off x="-124552" y="1609281"/>
              <a:ext cx="317105" cy="202831"/>
            </a:xfrm>
            <a:custGeom>
              <a:avLst/>
              <a:gdLst/>
              <a:ahLst/>
              <a:cxnLst/>
              <a:rect l="l" t="t" r="r" b="b"/>
              <a:pathLst>
                <a:path w="4809" h="3076" fill="none" extrusionOk="0">
                  <a:moveTo>
                    <a:pt x="2838" y="388"/>
                  </a:moveTo>
                  <a:cubicBezTo>
                    <a:pt x="2566" y="330"/>
                    <a:pt x="2387" y="1"/>
                    <a:pt x="2121" y="1"/>
                  </a:cubicBezTo>
                  <a:cubicBezTo>
                    <a:pt x="1792" y="1"/>
                    <a:pt x="1641" y="359"/>
                    <a:pt x="1369" y="481"/>
                  </a:cubicBezTo>
                  <a:cubicBezTo>
                    <a:pt x="1161" y="567"/>
                    <a:pt x="896" y="510"/>
                    <a:pt x="652" y="510"/>
                  </a:cubicBezTo>
                  <a:cubicBezTo>
                    <a:pt x="445" y="481"/>
                    <a:pt x="151" y="538"/>
                    <a:pt x="58" y="746"/>
                  </a:cubicBezTo>
                  <a:cubicBezTo>
                    <a:pt x="0" y="925"/>
                    <a:pt x="86" y="1104"/>
                    <a:pt x="179" y="1226"/>
                  </a:cubicBezTo>
                  <a:cubicBezTo>
                    <a:pt x="265" y="1377"/>
                    <a:pt x="387" y="1491"/>
                    <a:pt x="473" y="1642"/>
                  </a:cubicBezTo>
                  <a:cubicBezTo>
                    <a:pt x="538" y="1792"/>
                    <a:pt x="566" y="1943"/>
                    <a:pt x="624" y="2065"/>
                  </a:cubicBezTo>
                  <a:cubicBezTo>
                    <a:pt x="746" y="2244"/>
                    <a:pt x="953" y="2301"/>
                    <a:pt x="1161" y="2330"/>
                  </a:cubicBezTo>
                  <a:cubicBezTo>
                    <a:pt x="1340" y="2359"/>
                    <a:pt x="1548" y="2330"/>
                    <a:pt x="1763" y="2301"/>
                  </a:cubicBezTo>
                  <a:cubicBezTo>
                    <a:pt x="1820" y="2301"/>
                    <a:pt x="1906" y="2301"/>
                    <a:pt x="1971" y="2359"/>
                  </a:cubicBezTo>
                  <a:cubicBezTo>
                    <a:pt x="2086" y="2423"/>
                    <a:pt x="2121" y="2538"/>
                    <a:pt x="2179" y="2660"/>
                  </a:cubicBezTo>
                  <a:cubicBezTo>
                    <a:pt x="2387" y="2925"/>
                    <a:pt x="2802" y="2839"/>
                    <a:pt x="3132" y="2896"/>
                  </a:cubicBezTo>
                  <a:cubicBezTo>
                    <a:pt x="3311" y="2925"/>
                    <a:pt x="3462" y="3018"/>
                    <a:pt x="3612" y="3047"/>
                  </a:cubicBezTo>
                  <a:cubicBezTo>
                    <a:pt x="3999" y="3075"/>
                    <a:pt x="4329" y="2781"/>
                    <a:pt x="4536" y="2452"/>
                  </a:cubicBezTo>
                  <a:cubicBezTo>
                    <a:pt x="4687" y="2208"/>
                    <a:pt x="4809" y="1943"/>
                    <a:pt x="4809" y="1642"/>
                  </a:cubicBezTo>
                  <a:cubicBezTo>
                    <a:pt x="4809" y="1348"/>
                    <a:pt x="4630" y="1047"/>
                    <a:pt x="4357" y="954"/>
                  </a:cubicBezTo>
                  <a:cubicBezTo>
                    <a:pt x="4271" y="925"/>
                    <a:pt x="4178" y="925"/>
                    <a:pt x="4121" y="868"/>
                  </a:cubicBezTo>
                  <a:cubicBezTo>
                    <a:pt x="3970" y="775"/>
                    <a:pt x="3942" y="538"/>
                    <a:pt x="3791" y="416"/>
                  </a:cubicBezTo>
                  <a:cubicBezTo>
                    <a:pt x="3519" y="209"/>
                    <a:pt x="3161" y="481"/>
                    <a:pt x="2838" y="388"/>
                  </a:cubicBezTo>
                  <a:close/>
                </a:path>
              </a:pathLst>
            </a:custGeom>
            <a:noFill/>
            <a:ln w="30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6"/>
            <p:cNvSpPr/>
            <p:nvPr/>
          </p:nvSpPr>
          <p:spPr>
            <a:xfrm flipH="1">
              <a:off x="-120332" y="1674495"/>
              <a:ext cx="265672" cy="88426"/>
            </a:xfrm>
            <a:custGeom>
              <a:avLst/>
              <a:gdLst/>
              <a:ahLst/>
              <a:cxnLst/>
              <a:rect l="l" t="t" r="r" b="b"/>
              <a:pathLst>
                <a:path w="4029" h="1341" fill="none" extrusionOk="0">
                  <a:moveTo>
                    <a:pt x="1" y="1"/>
                  </a:moveTo>
                  <a:cubicBezTo>
                    <a:pt x="717" y="58"/>
                    <a:pt x="1463" y="144"/>
                    <a:pt x="2151" y="323"/>
                  </a:cubicBezTo>
                  <a:cubicBezTo>
                    <a:pt x="2839" y="538"/>
                    <a:pt x="3520" y="832"/>
                    <a:pt x="4028" y="1341"/>
                  </a:cubicBezTo>
                </a:path>
              </a:pathLst>
            </a:custGeom>
            <a:noFill/>
            <a:ln w="30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6"/>
            <p:cNvSpPr/>
            <p:nvPr/>
          </p:nvSpPr>
          <p:spPr>
            <a:xfrm flipH="1">
              <a:off x="175013" y="1243050"/>
              <a:ext cx="378100" cy="360626"/>
            </a:xfrm>
            <a:custGeom>
              <a:avLst/>
              <a:gdLst/>
              <a:ahLst/>
              <a:cxnLst/>
              <a:rect l="l" t="t" r="r" b="b"/>
              <a:pathLst>
                <a:path w="5734" h="5469" fill="none" extrusionOk="0">
                  <a:moveTo>
                    <a:pt x="2838" y="5404"/>
                  </a:moveTo>
                  <a:cubicBezTo>
                    <a:pt x="1971" y="5254"/>
                    <a:pt x="1168" y="4810"/>
                    <a:pt x="631" y="4122"/>
                  </a:cubicBezTo>
                  <a:cubicBezTo>
                    <a:pt x="273" y="3706"/>
                    <a:pt x="0" y="3197"/>
                    <a:pt x="0" y="2660"/>
                  </a:cubicBezTo>
                  <a:cubicBezTo>
                    <a:pt x="29" y="2094"/>
                    <a:pt x="330" y="1556"/>
                    <a:pt x="839" y="1377"/>
                  </a:cubicBezTo>
                  <a:cubicBezTo>
                    <a:pt x="1197" y="1255"/>
                    <a:pt x="1555" y="1312"/>
                    <a:pt x="1885" y="1406"/>
                  </a:cubicBezTo>
                  <a:cubicBezTo>
                    <a:pt x="2000" y="1463"/>
                    <a:pt x="2122" y="1492"/>
                    <a:pt x="2243" y="1492"/>
                  </a:cubicBezTo>
                  <a:cubicBezTo>
                    <a:pt x="2537" y="1463"/>
                    <a:pt x="2537" y="1255"/>
                    <a:pt x="2602" y="1019"/>
                  </a:cubicBezTo>
                  <a:cubicBezTo>
                    <a:pt x="2630" y="746"/>
                    <a:pt x="2716" y="481"/>
                    <a:pt x="2931" y="302"/>
                  </a:cubicBezTo>
                  <a:cubicBezTo>
                    <a:pt x="3168" y="58"/>
                    <a:pt x="3555" y="1"/>
                    <a:pt x="3884" y="94"/>
                  </a:cubicBezTo>
                  <a:cubicBezTo>
                    <a:pt x="4214" y="180"/>
                    <a:pt x="4508" y="417"/>
                    <a:pt x="4752" y="660"/>
                  </a:cubicBezTo>
                  <a:cubicBezTo>
                    <a:pt x="5440" y="1377"/>
                    <a:pt x="5733" y="2452"/>
                    <a:pt x="5554" y="3405"/>
                  </a:cubicBezTo>
                  <a:cubicBezTo>
                    <a:pt x="5468" y="3821"/>
                    <a:pt x="5289" y="4272"/>
                    <a:pt x="4902" y="4451"/>
                  </a:cubicBezTo>
                  <a:cubicBezTo>
                    <a:pt x="4601" y="4630"/>
                    <a:pt x="4214" y="4602"/>
                    <a:pt x="3942" y="4810"/>
                  </a:cubicBezTo>
                  <a:cubicBezTo>
                    <a:pt x="3705" y="4989"/>
                    <a:pt x="3555" y="5318"/>
                    <a:pt x="3254" y="5404"/>
                  </a:cubicBezTo>
                  <a:cubicBezTo>
                    <a:pt x="3139" y="5469"/>
                    <a:pt x="2989" y="5433"/>
                    <a:pt x="2838" y="5404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6"/>
            <p:cNvSpPr/>
            <p:nvPr/>
          </p:nvSpPr>
          <p:spPr>
            <a:xfrm flipH="1">
              <a:off x="269505" y="1357456"/>
              <a:ext cx="181071" cy="173027"/>
            </a:xfrm>
            <a:custGeom>
              <a:avLst/>
              <a:gdLst/>
              <a:ahLst/>
              <a:cxnLst/>
              <a:rect l="l" t="t" r="r" b="b"/>
              <a:pathLst>
                <a:path w="2746" h="2624" fill="none" extrusionOk="0">
                  <a:moveTo>
                    <a:pt x="1735" y="58"/>
                  </a:moveTo>
                  <a:cubicBezTo>
                    <a:pt x="2028" y="0"/>
                    <a:pt x="2329" y="86"/>
                    <a:pt x="2509" y="330"/>
                  </a:cubicBezTo>
                  <a:cubicBezTo>
                    <a:pt x="2688" y="509"/>
                    <a:pt x="2745" y="803"/>
                    <a:pt x="2716" y="1046"/>
                  </a:cubicBezTo>
                  <a:cubicBezTo>
                    <a:pt x="2716" y="1312"/>
                    <a:pt x="2630" y="1584"/>
                    <a:pt x="2537" y="1820"/>
                  </a:cubicBezTo>
                  <a:cubicBezTo>
                    <a:pt x="2451" y="2028"/>
                    <a:pt x="2358" y="2236"/>
                    <a:pt x="2272" y="2480"/>
                  </a:cubicBezTo>
                  <a:cubicBezTo>
                    <a:pt x="2272" y="2508"/>
                    <a:pt x="2236" y="2508"/>
                    <a:pt x="2236" y="2537"/>
                  </a:cubicBezTo>
                  <a:cubicBezTo>
                    <a:pt x="2208" y="2566"/>
                    <a:pt x="2179" y="2566"/>
                    <a:pt x="2150" y="2566"/>
                  </a:cubicBezTo>
                  <a:cubicBezTo>
                    <a:pt x="2000" y="2623"/>
                    <a:pt x="1849" y="2594"/>
                    <a:pt x="1699" y="2537"/>
                  </a:cubicBezTo>
                  <a:cubicBezTo>
                    <a:pt x="1376" y="2444"/>
                    <a:pt x="1047" y="2329"/>
                    <a:pt x="746" y="2207"/>
                  </a:cubicBezTo>
                  <a:cubicBezTo>
                    <a:pt x="595" y="2121"/>
                    <a:pt x="445" y="2057"/>
                    <a:pt x="330" y="1942"/>
                  </a:cubicBezTo>
                  <a:cubicBezTo>
                    <a:pt x="180" y="1792"/>
                    <a:pt x="58" y="1613"/>
                    <a:pt x="29" y="1405"/>
                  </a:cubicBezTo>
                  <a:cubicBezTo>
                    <a:pt x="0" y="1226"/>
                    <a:pt x="86" y="982"/>
                    <a:pt x="208" y="867"/>
                  </a:cubicBezTo>
                  <a:cubicBezTo>
                    <a:pt x="330" y="745"/>
                    <a:pt x="509" y="688"/>
                    <a:pt x="688" y="652"/>
                  </a:cubicBezTo>
                  <a:cubicBezTo>
                    <a:pt x="839" y="652"/>
                    <a:pt x="1018" y="688"/>
                    <a:pt x="1161" y="717"/>
                  </a:cubicBezTo>
                  <a:lnTo>
                    <a:pt x="1226" y="717"/>
                  </a:lnTo>
                  <a:cubicBezTo>
                    <a:pt x="1255" y="717"/>
                    <a:pt x="1255" y="566"/>
                    <a:pt x="1255" y="538"/>
                  </a:cubicBezTo>
                  <a:cubicBezTo>
                    <a:pt x="1283" y="445"/>
                    <a:pt x="1312" y="387"/>
                    <a:pt x="1376" y="330"/>
                  </a:cubicBezTo>
                  <a:cubicBezTo>
                    <a:pt x="1462" y="208"/>
                    <a:pt x="1584" y="115"/>
                    <a:pt x="1735" y="58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6"/>
            <p:cNvSpPr/>
            <p:nvPr/>
          </p:nvSpPr>
          <p:spPr>
            <a:xfrm flipH="1">
              <a:off x="395253" y="1251095"/>
              <a:ext cx="27893" cy="88426"/>
            </a:xfrm>
            <a:custGeom>
              <a:avLst/>
              <a:gdLst/>
              <a:ahLst/>
              <a:cxnLst/>
              <a:rect l="l" t="t" r="r" b="b"/>
              <a:pathLst>
                <a:path w="423" h="1341" fill="none" extrusionOk="0">
                  <a:moveTo>
                    <a:pt x="208" y="445"/>
                  </a:moveTo>
                  <a:cubicBezTo>
                    <a:pt x="208" y="330"/>
                    <a:pt x="244" y="209"/>
                    <a:pt x="330" y="115"/>
                  </a:cubicBezTo>
                  <a:cubicBezTo>
                    <a:pt x="272" y="58"/>
                    <a:pt x="179" y="29"/>
                    <a:pt x="122" y="1"/>
                  </a:cubicBezTo>
                  <a:lnTo>
                    <a:pt x="65" y="1"/>
                  </a:lnTo>
                  <a:lnTo>
                    <a:pt x="29" y="29"/>
                  </a:lnTo>
                  <a:cubicBezTo>
                    <a:pt x="0" y="58"/>
                    <a:pt x="0" y="115"/>
                    <a:pt x="0" y="151"/>
                  </a:cubicBezTo>
                  <a:cubicBezTo>
                    <a:pt x="0" y="538"/>
                    <a:pt x="122" y="897"/>
                    <a:pt x="272" y="1226"/>
                  </a:cubicBezTo>
                  <a:cubicBezTo>
                    <a:pt x="301" y="1284"/>
                    <a:pt x="358" y="1341"/>
                    <a:pt x="423" y="1312"/>
                  </a:cubicBezTo>
                  <a:cubicBezTo>
                    <a:pt x="272" y="1047"/>
                    <a:pt x="179" y="746"/>
                    <a:pt x="208" y="445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6"/>
            <p:cNvSpPr/>
            <p:nvPr/>
          </p:nvSpPr>
          <p:spPr>
            <a:xfrm flipH="1">
              <a:off x="322455" y="1412252"/>
              <a:ext cx="35542" cy="41674"/>
            </a:xfrm>
            <a:custGeom>
              <a:avLst/>
              <a:gdLst/>
              <a:ahLst/>
              <a:cxnLst/>
              <a:rect l="l" t="t" r="r" b="b"/>
              <a:pathLst>
                <a:path w="539" h="632" fill="none" extrusionOk="0">
                  <a:moveTo>
                    <a:pt x="510" y="395"/>
                  </a:moveTo>
                  <a:cubicBezTo>
                    <a:pt x="538" y="452"/>
                    <a:pt x="538" y="574"/>
                    <a:pt x="474" y="602"/>
                  </a:cubicBezTo>
                  <a:cubicBezTo>
                    <a:pt x="445" y="631"/>
                    <a:pt x="388" y="631"/>
                    <a:pt x="331" y="631"/>
                  </a:cubicBezTo>
                  <a:cubicBezTo>
                    <a:pt x="295" y="602"/>
                    <a:pt x="237" y="574"/>
                    <a:pt x="209" y="509"/>
                  </a:cubicBezTo>
                  <a:cubicBezTo>
                    <a:pt x="151" y="423"/>
                    <a:pt x="116" y="330"/>
                    <a:pt x="87" y="244"/>
                  </a:cubicBezTo>
                  <a:cubicBezTo>
                    <a:pt x="1" y="0"/>
                    <a:pt x="445" y="301"/>
                    <a:pt x="510" y="395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6"/>
            <p:cNvSpPr/>
            <p:nvPr/>
          </p:nvSpPr>
          <p:spPr>
            <a:xfrm flipH="1">
              <a:off x="357931" y="1435859"/>
              <a:ext cx="21760" cy="35542"/>
            </a:xfrm>
            <a:custGeom>
              <a:avLst/>
              <a:gdLst/>
              <a:ahLst/>
              <a:cxnLst/>
              <a:rect l="l" t="t" r="r" b="b"/>
              <a:pathLst>
                <a:path w="330" h="539" fill="none" extrusionOk="0">
                  <a:moveTo>
                    <a:pt x="330" y="330"/>
                  </a:moveTo>
                  <a:cubicBezTo>
                    <a:pt x="330" y="424"/>
                    <a:pt x="301" y="481"/>
                    <a:pt x="237" y="510"/>
                  </a:cubicBezTo>
                  <a:cubicBezTo>
                    <a:pt x="180" y="538"/>
                    <a:pt x="122" y="538"/>
                    <a:pt x="58" y="481"/>
                  </a:cubicBezTo>
                  <a:cubicBezTo>
                    <a:pt x="29" y="424"/>
                    <a:pt x="0" y="359"/>
                    <a:pt x="0" y="302"/>
                  </a:cubicBezTo>
                  <a:cubicBezTo>
                    <a:pt x="0" y="216"/>
                    <a:pt x="0" y="123"/>
                    <a:pt x="58" y="37"/>
                  </a:cubicBezTo>
                  <a:cubicBezTo>
                    <a:pt x="58" y="1"/>
                    <a:pt x="86" y="1"/>
                    <a:pt x="122" y="1"/>
                  </a:cubicBezTo>
                  <a:cubicBezTo>
                    <a:pt x="237" y="65"/>
                    <a:pt x="301" y="216"/>
                    <a:pt x="330" y="330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6"/>
            <p:cNvSpPr/>
            <p:nvPr/>
          </p:nvSpPr>
          <p:spPr>
            <a:xfrm flipH="1">
              <a:off x="-130223" y="1434012"/>
              <a:ext cx="112032" cy="104449"/>
            </a:xfrm>
            <a:custGeom>
              <a:avLst/>
              <a:gdLst/>
              <a:ahLst/>
              <a:cxnLst/>
              <a:rect l="l" t="t" r="r" b="b"/>
              <a:pathLst>
                <a:path w="1699" h="1584" fill="none" extrusionOk="0">
                  <a:moveTo>
                    <a:pt x="1369" y="272"/>
                  </a:moveTo>
                  <a:cubicBezTo>
                    <a:pt x="1577" y="423"/>
                    <a:pt x="1699" y="688"/>
                    <a:pt x="1699" y="960"/>
                  </a:cubicBezTo>
                  <a:cubicBezTo>
                    <a:pt x="1699" y="1018"/>
                    <a:pt x="1670" y="1104"/>
                    <a:pt x="1641" y="1168"/>
                  </a:cubicBezTo>
                  <a:cubicBezTo>
                    <a:pt x="1613" y="1254"/>
                    <a:pt x="1548" y="1319"/>
                    <a:pt x="1462" y="1347"/>
                  </a:cubicBezTo>
                  <a:cubicBezTo>
                    <a:pt x="1283" y="1527"/>
                    <a:pt x="1011" y="1584"/>
                    <a:pt x="746" y="1584"/>
                  </a:cubicBezTo>
                  <a:cubicBezTo>
                    <a:pt x="681" y="1584"/>
                    <a:pt x="595" y="1584"/>
                    <a:pt x="538" y="1555"/>
                  </a:cubicBezTo>
                  <a:cubicBezTo>
                    <a:pt x="237" y="1462"/>
                    <a:pt x="0" y="1168"/>
                    <a:pt x="0" y="867"/>
                  </a:cubicBezTo>
                  <a:cubicBezTo>
                    <a:pt x="0" y="538"/>
                    <a:pt x="208" y="244"/>
                    <a:pt x="473" y="122"/>
                  </a:cubicBezTo>
                  <a:cubicBezTo>
                    <a:pt x="774" y="0"/>
                    <a:pt x="1133" y="65"/>
                    <a:pt x="1369" y="272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6"/>
            <p:cNvSpPr/>
            <p:nvPr/>
          </p:nvSpPr>
          <p:spPr>
            <a:xfrm flipH="1">
              <a:off x="-299425" y="4031125"/>
              <a:ext cx="84667" cy="21760"/>
            </a:xfrm>
            <a:custGeom>
              <a:avLst/>
              <a:gdLst/>
              <a:ahLst/>
              <a:cxnLst/>
              <a:rect l="l" t="t" r="r" b="b"/>
              <a:pathLst>
                <a:path w="1284" h="330" extrusionOk="0">
                  <a:moveTo>
                    <a:pt x="925" y="0"/>
                  </a:moveTo>
                  <a:cubicBezTo>
                    <a:pt x="631" y="0"/>
                    <a:pt x="302" y="29"/>
                    <a:pt x="1" y="122"/>
                  </a:cubicBezTo>
                  <a:cubicBezTo>
                    <a:pt x="29" y="179"/>
                    <a:pt x="65" y="237"/>
                    <a:pt x="94" y="330"/>
                  </a:cubicBezTo>
                  <a:cubicBezTo>
                    <a:pt x="385" y="260"/>
                    <a:pt x="677" y="226"/>
                    <a:pt x="981" y="226"/>
                  </a:cubicBezTo>
                  <a:cubicBezTo>
                    <a:pt x="1080" y="226"/>
                    <a:pt x="1181" y="230"/>
                    <a:pt x="1283" y="237"/>
                  </a:cubicBezTo>
                  <a:cubicBezTo>
                    <a:pt x="1283" y="58"/>
                    <a:pt x="1076" y="0"/>
                    <a:pt x="925" y="0"/>
                  </a:cubicBezTo>
                  <a:close/>
                </a:path>
              </a:pathLst>
            </a:custGeom>
            <a:solidFill>
              <a:srgbClr val="F7D79F"/>
            </a:solidFill>
            <a:ln w="30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6"/>
            <p:cNvSpPr/>
            <p:nvPr/>
          </p:nvSpPr>
          <p:spPr>
            <a:xfrm flipH="1">
              <a:off x="-222869" y="4034290"/>
              <a:ext cx="266134" cy="461382"/>
            </a:xfrm>
            <a:custGeom>
              <a:avLst/>
              <a:gdLst/>
              <a:ahLst/>
              <a:cxnLst/>
              <a:rect l="l" t="t" r="r" b="b"/>
              <a:pathLst>
                <a:path w="4036" h="6997" extrusionOk="0">
                  <a:moveTo>
                    <a:pt x="3526" y="0"/>
                  </a:moveTo>
                  <a:cubicBezTo>
                    <a:pt x="3475" y="0"/>
                    <a:pt x="3424" y="4"/>
                    <a:pt x="3376" y="10"/>
                  </a:cubicBezTo>
                  <a:cubicBezTo>
                    <a:pt x="2244" y="189"/>
                    <a:pt x="1255" y="998"/>
                    <a:pt x="717" y="1980"/>
                  </a:cubicBezTo>
                  <a:cubicBezTo>
                    <a:pt x="151" y="2998"/>
                    <a:pt x="1" y="4195"/>
                    <a:pt x="180" y="5327"/>
                  </a:cubicBezTo>
                  <a:cubicBezTo>
                    <a:pt x="244" y="5922"/>
                    <a:pt x="424" y="6552"/>
                    <a:pt x="897" y="6911"/>
                  </a:cubicBezTo>
                  <a:cubicBezTo>
                    <a:pt x="932" y="6939"/>
                    <a:pt x="961" y="6968"/>
                    <a:pt x="1018" y="6997"/>
                  </a:cubicBezTo>
                  <a:cubicBezTo>
                    <a:pt x="1169" y="6997"/>
                    <a:pt x="1255" y="6818"/>
                    <a:pt x="1255" y="6674"/>
                  </a:cubicBezTo>
                  <a:cubicBezTo>
                    <a:pt x="1499" y="5090"/>
                    <a:pt x="1678" y="3414"/>
                    <a:pt x="2573" y="2102"/>
                  </a:cubicBezTo>
                  <a:cubicBezTo>
                    <a:pt x="2903" y="1565"/>
                    <a:pt x="3347" y="1120"/>
                    <a:pt x="3763" y="669"/>
                  </a:cubicBezTo>
                  <a:cubicBezTo>
                    <a:pt x="3885" y="547"/>
                    <a:pt x="4035" y="404"/>
                    <a:pt x="3978" y="253"/>
                  </a:cubicBezTo>
                  <a:cubicBezTo>
                    <a:pt x="3949" y="57"/>
                    <a:pt x="3736" y="0"/>
                    <a:pt x="3526" y="0"/>
                  </a:cubicBezTo>
                  <a:close/>
                </a:path>
              </a:pathLst>
            </a:custGeom>
            <a:solidFill>
              <a:srgbClr val="F7D79F"/>
            </a:solidFill>
            <a:ln w="30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6"/>
            <p:cNvSpPr/>
            <p:nvPr/>
          </p:nvSpPr>
          <p:spPr>
            <a:xfrm flipH="1">
              <a:off x="-104705" y="4119023"/>
              <a:ext cx="70951" cy="77150"/>
            </a:xfrm>
            <a:custGeom>
              <a:avLst/>
              <a:gdLst/>
              <a:ahLst/>
              <a:cxnLst/>
              <a:rect l="l" t="t" r="r" b="b"/>
              <a:pathLst>
                <a:path w="1076" h="1170" extrusionOk="0">
                  <a:moveTo>
                    <a:pt x="599" y="1"/>
                  </a:moveTo>
                  <a:cubicBezTo>
                    <a:pt x="570" y="1"/>
                    <a:pt x="540" y="5"/>
                    <a:pt x="510" y="14"/>
                  </a:cubicBezTo>
                  <a:cubicBezTo>
                    <a:pt x="417" y="14"/>
                    <a:pt x="331" y="72"/>
                    <a:pt x="237" y="129"/>
                  </a:cubicBezTo>
                  <a:cubicBezTo>
                    <a:pt x="123" y="251"/>
                    <a:pt x="30" y="430"/>
                    <a:pt x="30" y="609"/>
                  </a:cubicBezTo>
                  <a:cubicBezTo>
                    <a:pt x="1" y="788"/>
                    <a:pt x="87" y="968"/>
                    <a:pt x="237" y="1089"/>
                  </a:cubicBezTo>
                  <a:cubicBezTo>
                    <a:pt x="325" y="1139"/>
                    <a:pt x="432" y="1170"/>
                    <a:pt x="535" y="1170"/>
                  </a:cubicBezTo>
                  <a:cubicBezTo>
                    <a:pt x="610" y="1170"/>
                    <a:pt x="683" y="1154"/>
                    <a:pt x="746" y="1118"/>
                  </a:cubicBezTo>
                  <a:cubicBezTo>
                    <a:pt x="804" y="1089"/>
                    <a:pt x="868" y="1025"/>
                    <a:pt x="897" y="968"/>
                  </a:cubicBezTo>
                  <a:cubicBezTo>
                    <a:pt x="954" y="910"/>
                    <a:pt x="1018" y="846"/>
                    <a:pt x="1047" y="760"/>
                  </a:cubicBezTo>
                  <a:cubicBezTo>
                    <a:pt x="1076" y="667"/>
                    <a:pt x="1076" y="552"/>
                    <a:pt x="1047" y="430"/>
                  </a:cubicBezTo>
                  <a:cubicBezTo>
                    <a:pt x="1018" y="337"/>
                    <a:pt x="954" y="280"/>
                    <a:pt x="897" y="194"/>
                  </a:cubicBezTo>
                  <a:cubicBezTo>
                    <a:pt x="868" y="158"/>
                    <a:pt x="839" y="129"/>
                    <a:pt x="804" y="100"/>
                  </a:cubicBezTo>
                  <a:cubicBezTo>
                    <a:pt x="761" y="37"/>
                    <a:pt x="683" y="1"/>
                    <a:pt x="599" y="1"/>
                  </a:cubicBezTo>
                  <a:close/>
                </a:path>
              </a:pathLst>
            </a:custGeom>
            <a:solidFill>
              <a:srgbClr val="F7D79F"/>
            </a:solidFill>
            <a:ln w="30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6"/>
            <p:cNvSpPr/>
            <p:nvPr/>
          </p:nvSpPr>
          <p:spPr>
            <a:xfrm flipH="1">
              <a:off x="-161875" y="4065744"/>
              <a:ext cx="67127" cy="66863"/>
            </a:xfrm>
            <a:custGeom>
              <a:avLst/>
              <a:gdLst/>
              <a:ahLst/>
              <a:cxnLst/>
              <a:rect l="l" t="t" r="r" b="b"/>
              <a:pathLst>
                <a:path w="1018" h="1014" extrusionOk="0">
                  <a:moveTo>
                    <a:pt x="598" y="1"/>
                  </a:moveTo>
                  <a:cubicBezTo>
                    <a:pt x="544" y="1"/>
                    <a:pt x="482" y="21"/>
                    <a:pt x="416" y="41"/>
                  </a:cubicBezTo>
                  <a:cubicBezTo>
                    <a:pt x="237" y="106"/>
                    <a:pt x="58" y="220"/>
                    <a:pt x="29" y="400"/>
                  </a:cubicBezTo>
                  <a:cubicBezTo>
                    <a:pt x="0" y="579"/>
                    <a:pt x="93" y="758"/>
                    <a:pt x="237" y="908"/>
                  </a:cubicBezTo>
                  <a:cubicBezTo>
                    <a:pt x="301" y="966"/>
                    <a:pt x="359" y="1002"/>
                    <a:pt x="452" y="1002"/>
                  </a:cubicBezTo>
                  <a:cubicBezTo>
                    <a:pt x="468" y="1010"/>
                    <a:pt x="485" y="1013"/>
                    <a:pt x="500" y="1013"/>
                  </a:cubicBezTo>
                  <a:cubicBezTo>
                    <a:pt x="540" y="1013"/>
                    <a:pt x="575" y="991"/>
                    <a:pt x="595" y="966"/>
                  </a:cubicBezTo>
                  <a:cubicBezTo>
                    <a:pt x="774" y="880"/>
                    <a:pt x="953" y="758"/>
                    <a:pt x="989" y="579"/>
                  </a:cubicBezTo>
                  <a:cubicBezTo>
                    <a:pt x="1018" y="428"/>
                    <a:pt x="953" y="314"/>
                    <a:pt x="896" y="192"/>
                  </a:cubicBezTo>
                  <a:cubicBezTo>
                    <a:pt x="839" y="135"/>
                    <a:pt x="746" y="41"/>
                    <a:pt x="660" y="13"/>
                  </a:cubicBezTo>
                  <a:cubicBezTo>
                    <a:pt x="641" y="4"/>
                    <a:pt x="620" y="1"/>
                    <a:pt x="598" y="1"/>
                  </a:cubicBezTo>
                  <a:close/>
                </a:path>
              </a:pathLst>
            </a:custGeom>
            <a:solidFill>
              <a:srgbClr val="F7D79F"/>
            </a:solidFill>
            <a:ln w="30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6"/>
            <p:cNvSpPr/>
            <p:nvPr/>
          </p:nvSpPr>
          <p:spPr>
            <a:xfrm flipH="1">
              <a:off x="-51359" y="4294819"/>
              <a:ext cx="72864" cy="62115"/>
            </a:xfrm>
            <a:custGeom>
              <a:avLst/>
              <a:gdLst/>
              <a:ahLst/>
              <a:cxnLst/>
              <a:rect l="l" t="t" r="r" b="b"/>
              <a:pathLst>
                <a:path w="1105" h="942" extrusionOk="0">
                  <a:moveTo>
                    <a:pt x="567" y="0"/>
                  </a:moveTo>
                  <a:cubicBezTo>
                    <a:pt x="423" y="0"/>
                    <a:pt x="273" y="65"/>
                    <a:pt x="151" y="150"/>
                  </a:cubicBezTo>
                  <a:cubicBezTo>
                    <a:pt x="122" y="215"/>
                    <a:pt x="94" y="244"/>
                    <a:pt x="65" y="301"/>
                  </a:cubicBezTo>
                  <a:cubicBezTo>
                    <a:pt x="0" y="480"/>
                    <a:pt x="29" y="659"/>
                    <a:pt x="151" y="810"/>
                  </a:cubicBezTo>
                  <a:cubicBezTo>
                    <a:pt x="266" y="903"/>
                    <a:pt x="399" y="942"/>
                    <a:pt x="535" y="942"/>
                  </a:cubicBezTo>
                  <a:cubicBezTo>
                    <a:pt x="576" y="942"/>
                    <a:pt x="618" y="938"/>
                    <a:pt x="660" y="932"/>
                  </a:cubicBezTo>
                  <a:cubicBezTo>
                    <a:pt x="810" y="896"/>
                    <a:pt x="961" y="781"/>
                    <a:pt x="1047" y="602"/>
                  </a:cubicBezTo>
                  <a:cubicBezTo>
                    <a:pt x="1104" y="451"/>
                    <a:pt x="1104" y="451"/>
                    <a:pt x="1047" y="301"/>
                  </a:cubicBezTo>
                  <a:cubicBezTo>
                    <a:pt x="1018" y="272"/>
                    <a:pt x="1018" y="215"/>
                    <a:pt x="989" y="179"/>
                  </a:cubicBezTo>
                  <a:cubicBezTo>
                    <a:pt x="868" y="65"/>
                    <a:pt x="717" y="0"/>
                    <a:pt x="567" y="0"/>
                  </a:cubicBezTo>
                  <a:close/>
                </a:path>
              </a:pathLst>
            </a:custGeom>
            <a:solidFill>
              <a:srgbClr val="F7D79F"/>
            </a:solidFill>
            <a:ln w="30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6"/>
            <p:cNvSpPr/>
            <p:nvPr/>
          </p:nvSpPr>
          <p:spPr>
            <a:xfrm flipH="1">
              <a:off x="-63162" y="4210086"/>
              <a:ext cx="72864" cy="69105"/>
            </a:xfrm>
            <a:custGeom>
              <a:avLst/>
              <a:gdLst/>
              <a:ahLst/>
              <a:cxnLst/>
              <a:rect l="l" t="t" r="r" b="b"/>
              <a:pathLst>
                <a:path w="1105" h="1048" extrusionOk="0">
                  <a:moveTo>
                    <a:pt x="632" y="0"/>
                  </a:moveTo>
                  <a:cubicBezTo>
                    <a:pt x="530" y="0"/>
                    <a:pt x="424" y="26"/>
                    <a:pt x="330" y="67"/>
                  </a:cubicBezTo>
                  <a:cubicBezTo>
                    <a:pt x="180" y="153"/>
                    <a:pt x="94" y="275"/>
                    <a:pt x="29" y="454"/>
                  </a:cubicBezTo>
                  <a:cubicBezTo>
                    <a:pt x="29" y="511"/>
                    <a:pt x="1" y="568"/>
                    <a:pt x="29" y="633"/>
                  </a:cubicBezTo>
                  <a:cubicBezTo>
                    <a:pt x="29" y="812"/>
                    <a:pt x="180" y="991"/>
                    <a:pt x="359" y="1020"/>
                  </a:cubicBezTo>
                  <a:cubicBezTo>
                    <a:pt x="415" y="1038"/>
                    <a:pt x="474" y="1047"/>
                    <a:pt x="532" y="1047"/>
                  </a:cubicBezTo>
                  <a:cubicBezTo>
                    <a:pt x="660" y="1047"/>
                    <a:pt x="784" y="1001"/>
                    <a:pt x="868" y="898"/>
                  </a:cubicBezTo>
                  <a:cubicBezTo>
                    <a:pt x="1018" y="783"/>
                    <a:pt x="1104" y="604"/>
                    <a:pt x="1076" y="425"/>
                  </a:cubicBezTo>
                  <a:cubicBezTo>
                    <a:pt x="1076" y="246"/>
                    <a:pt x="1076" y="246"/>
                    <a:pt x="925" y="124"/>
                  </a:cubicBezTo>
                  <a:cubicBezTo>
                    <a:pt x="896" y="95"/>
                    <a:pt x="868" y="67"/>
                    <a:pt x="810" y="31"/>
                  </a:cubicBezTo>
                  <a:cubicBezTo>
                    <a:pt x="754" y="9"/>
                    <a:pt x="694" y="0"/>
                    <a:pt x="632" y="0"/>
                  </a:cubicBezTo>
                  <a:close/>
                </a:path>
              </a:pathLst>
            </a:custGeom>
            <a:solidFill>
              <a:srgbClr val="F7D79F"/>
            </a:solidFill>
            <a:ln w="30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6"/>
            <p:cNvSpPr/>
            <p:nvPr/>
          </p:nvSpPr>
          <p:spPr>
            <a:xfrm flipH="1">
              <a:off x="-43776" y="4373947"/>
              <a:ext cx="61060" cy="56972"/>
            </a:xfrm>
            <a:custGeom>
              <a:avLst/>
              <a:gdLst/>
              <a:ahLst/>
              <a:cxnLst/>
              <a:rect l="l" t="t" r="r" b="b"/>
              <a:pathLst>
                <a:path w="926" h="864" extrusionOk="0">
                  <a:moveTo>
                    <a:pt x="506" y="0"/>
                  </a:moveTo>
                  <a:cubicBezTo>
                    <a:pt x="441" y="0"/>
                    <a:pt x="377" y="13"/>
                    <a:pt x="323" y="25"/>
                  </a:cubicBezTo>
                  <a:cubicBezTo>
                    <a:pt x="237" y="54"/>
                    <a:pt x="180" y="90"/>
                    <a:pt x="116" y="147"/>
                  </a:cubicBezTo>
                  <a:cubicBezTo>
                    <a:pt x="58" y="205"/>
                    <a:pt x="30" y="269"/>
                    <a:pt x="30" y="355"/>
                  </a:cubicBezTo>
                  <a:cubicBezTo>
                    <a:pt x="1" y="477"/>
                    <a:pt x="30" y="592"/>
                    <a:pt x="87" y="685"/>
                  </a:cubicBezTo>
                  <a:cubicBezTo>
                    <a:pt x="144" y="771"/>
                    <a:pt x="266" y="864"/>
                    <a:pt x="388" y="864"/>
                  </a:cubicBezTo>
                  <a:cubicBezTo>
                    <a:pt x="474" y="864"/>
                    <a:pt x="538" y="835"/>
                    <a:pt x="596" y="807"/>
                  </a:cubicBezTo>
                  <a:cubicBezTo>
                    <a:pt x="804" y="685"/>
                    <a:pt x="925" y="412"/>
                    <a:pt x="832" y="176"/>
                  </a:cubicBezTo>
                  <a:cubicBezTo>
                    <a:pt x="804" y="147"/>
                    <a:pt x="775" y="119"/>
                    <a:pt x="746" y="90"/>
                  </a:cubicBezTo>
                  <a:cubicBezTo>
                    <a:pt x="678" y="21"/>
                    <a:pt x="591" y="0"/>
                    <a:pt x="506" y="0"/>
                  </a:cubicBezTo>
                  <a:close/>
                </a:path>
              </a:pathLst>
            </a:custGeom>
            <a:solidFill>
              <a:srgbClr val="F7D79F"/>
            </a:solidFill>
            <a:ln w="30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6"/>
            <p:cNvSpPr/>
            <p:nvPr/>
          </p:nvSpPr>
          <p:spPr>
            <a:xfrm flipH="1">
              <a:off x="-6454" y="3529256"/>
              <a:ext cx="354493" cy="626166"/>
            </a:xfrm>
            <a:custGeom>
              <a:avLst/>
              <a:gdLst/>
              <a:ahLst/>
              <a:cxnLst/>
              <a:rect l="l" t="t" r="r" b="b"/>
              <a:pathLst>
                <a:path w="5376" h="9496" fill="none" extrusionOk="0">
                  <a:moveTo>
                    <a:pt x="5375" y="2057"/>
                  </a:moveTo>
                  <a:cubicBezTo>
                    <a:pt x="5196" y="2416"/>
                    <a:pt x="4981" y="2745"/>
                    <a:pt x="4802" y="3104"/>
                  </a:cubicBezTo>
                  <a:cubicBezTo>
                    <a:pt x="4508" y="3763"/>
                    <a:pt x="4358" y="4480"/>
                    <a:pt x="4386" y="5196"/>
                  </a:cubicBezTo>
                  <a:cubicBezTo>
                    <a:pt x="4444" y="6235"/>
                    <a:pt x="4866" y="7346"/>
                    <a:pt x="4444" y="8299"/>
                  </a:cubicBezTo>
                  <a:cubicBezTo>
                    <a:pt x="4178" y="8923"/>
                    <a:pt x="3519" y="9374"/>
                    <a:pt x="2831" y="9431"/>
                  </a:cubicBezTo>
                  <a:cubicBezTo>
                    <a:pt x="1935" y="9496"/>
                    <a:pt x="860" y="8865"/>
                    <a:pt x="445" y="8027"/>
                  </a:cubicBezTo>
                  <a:cubicBezTo>
                    <a:pt x="29" y="7224"/>
                    <a:pt x="0" y="6271"/>
                    <a:pt x="144" y="5375"/>
                  </a:cubicBezTo>
                  <a:cubicBezTo>
                    <a:pt x="416" y="3340"/>
                    <a:pt x="1728" y="1491"/>
                    <a:pt x="3311" y="237"/>
                  </a:cubicBezTo>
                  <a:cubicBezTo>
                    <a:pt x="3433" y="144"/>
                    <a:pt x="3548" y="58"/>
                    <a:pt x="3698" y="1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6"/>
            <p:cNvSpPr/>
            <p:nvPr/>
          </p:nvSpPr>
          <p:spPr>
            <a:xfrm flipH="1">
              <a:off x="-51359" y="3483889"/>
              <a:ext cx="186742" cy="208436"/>
            </a:xfrm>
            <a:custGeom>
              <a:avLst/>
              <a:gdLst/>
              <a:ahLst/>
              <a:cxnLst/>
              <a:rect l="l" t="t" r="r" b="b"/>
              <a:pathLst>
                <a:path w="2832" h="3161" fill="none" extrusionOk="0">
                  <a:moveTo>
                    <a:pt x="2387" y="567"/>
                  </a:moveTo>
                  <a:cubicBezTo>
                    <a:pt x="2566" y="775"/>
                    <a:pt x="2688" y="1047"/>
                    <a:pt x="2716" y="1312"/>
                  </a:cubicBezTo>
                  <a:cubicBezTo>
                    <a:pt x="2831" y="1907"/>
                    <a:pt x="2716" y="2509"/>
                    <a:pt x="2595" y="3104"/>
                  </a:cubicBezTo>
                  <a:cubicBezTo>
                    <a:pt x="2595" y="3161"/>
                    <a:pt x="2566" y="3161"/>
                    <a:pt x="2537" y="3161"/>
                  </a:cubicBezTo>
                  <a:cubicBezTo>
                    <a:pt x="2208" y="2896"/>
                    <a:pt x="2000" y="2537"/>
                    <a:pt x="1907" y="2122"/>
                  </a:cubicBezTo>
                  <a:cubicBezTo>
                    <a:pt x="1907" y="2086"/>
                    <a:pt x="1849" y="2057"/>
                    <a:pt x="1821" y="2086"/>
                  </a:cubicBezTo>
                  <a:cubicBezTo>
                    <a:pt x="1670" y="2301"/>
                    <a:pt x="1520" y="2509"/>
                    <a:pt x="1398" y="2745"/>
                  </a:cubicBezTo>
                  <a:cubicBezTo>
                    <a:pt x="1369" y="2774"/>
                    <a:pt x="1312" y="2774"/>
                    <a:pt x="1312" y="2717"/>
                  </a:cubicBezTo>
                  <a:cubicBezTo>
                    <a:pt x="1254" y="2265"/>
                    <a:pt x="1312" y="1821"/>
                    <a:pt x="1434" y="1405"/>
                  </a:cubicBezTo>
                  <a:cubicBezTo>
                    <a:pt x="1462" y="1369"/>
                    <a:pt x="1398" y="1312"/>
                    <a:pt x="1369" y="1341"/>
                  </a:cubicBezTo>
                  <a:cubicBezTo>
                    <a:pt x="982" y="1405"/>
                    <a:pt x="595" y="1642"/>
                    <a:pt x="237" y="1549"/>
                  </a:cubicBezTo>
                  <a:cubicBezTo>
                    <a:pt x="208" y="1549"/>
                    <a:pt x="179" y="1491"/>
                    <a:pt x="208" y="1463"/>
                  </a:cubicBezTo>
                  <a:lnTo>
                    <a:pt x="860" y="832"/>
                  </a:lnTo>
                  <a:cubicBezTo>
                    <a:pt x="896" y="803"/>
                    <a:pt x="860" y="746"/>
                    <a:pt x="803" y="746"/>
                  </a:cubicBezTo>
                  <a:cubicBezTo>
                    <a:pt x="538" y="746"/>
                    <a:pt x="237" y="624"/>
                    <a:pt x="29" y="416"/>
                  </a:cubicBezTo>
                  <a:cubicBezTo>
                    <a:pt x="0" y="388"/>
                    <a:pt x="0" y="330"/>
                    <a:pt x="58" y="330"/>
                  </a:cubicBezTo>
                  <a:cubicBezTo>
                    <a:pt x="538" y="294"/>
                    <a:pt x="1011" y="1"/>
                    <a:pt x="1491" y="29"/>
                  </a:cubicBezTo>
                  <a:cubicBezTo>
                    <a:pt x="1756" y="29"/>
                    <a:pt x="2000" y="151"/>
                    <a:pt x="2179" y="330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6"/>
            <p:cNvSpPr/>
            <p:nvPr/>
          </p:nvSpPr>
          <p:spPr>
            <a:xfrm flipH="1">
              <a:off x="-53667" y="3404959"/>
              <a:ext cx="49653" cy="126275"/>
            </a:xfrm>
            <a:custGeom>
              <a:avLst/>
              <a:gdLst/>
              <a:ahLst/>
              <a:cxnLst/>
              <a:rect l="l" t="t" r="r" b="b"/>
              <a:pathLst>
                <a:path w="753" h="1915" fill="none" extrusionOk="0">
                  <a:moveTo>
                    <a:pt x="602" y="29"/>
                  </a:moveTo>
                  <a:cubicBezTo>
                    <a:pt x="574" y="1"/>
                    <a:pt x="574" y="1"/>
                    <a:pt x="538" y="1"/>
                  </a:cubicBezTo>
                  <a:lnTo>
                    <a:pt x="151" y="1"/>
                  </a:lnTo>
                  <a:cubicBezTo>
                    <a:pt x="330" y="538"/>
                    <a:pt x="330" y="1198"/>
                    <a:pt x="0" y="1642"/>
                  </a:cubicBezTo>
                  <a:cubicBezTo>
                    <a:pt x="94" y="1706"/>
                    <a:pt x="122" y="1821"/>
                    <a:pt x="180" y="1914"/>
                  </a:cubicBezTo>
                  <a:cubicBezTo>
                    <a:pt x="602" y="1405"/>
                    <a:pt x="753" y="717"/>
                    <a:pt x="631" y="58"/>
                  </a:cubicBezTo>
                  <a:cubicBezTo>
                    <a:pt x="631" y="58"/>
                    <a:pt x="631" y="29"/>
                    <a:pt x="602" y="29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6"/>
            <p:cNvSpPr/>
            <p:nvPr/>
          </p:nvSpPr>
          <p:spPr>
            <a:xfrm flipH="1">
              <a:off x="64432" y="3980088"/>
              <a:ext cx="78996" cy="125748"/>
            </a:xfrm>
            <a:custGeom>
              <a:avLst/>
              <a:gdLst/>
              <a:ahLst/>
              <a:cxnLst/>
              <a:rect l="l" t="t" r="r" b="b"/>
              <a:pathLst>
                <a:path w="1198" h="1907" fill="none" extrusionOk="0">
                  <a:moveTo>
                    <a:pt x="624" y="179"/>
                  </a:moveTo>
                  <a:cubicBezTo>
                    <a:pt x="688" y="86"/>
                    <a:pt x="746" y="0"/>
                    <a:pt x="868" y="0"/>
                  </a:cubicBezTo>
                  <a:cubicBezTo>
                    <a:pt x="925" y="0"/>
                    <a:pt x="1018" y="58"/>
                    <a:pt x="1075" y="115"/>
                  </a:cubicBezTo>
                  <a:cubicBezTo>
                    <a:pt x="1104" y="208"/>
                    <a:pt x="1133" y="294"/>
                    <a:pt x="1133" y="359"/>
                  </a:cubicBezTo>
                  <a:cubicBezTo>
                    <a:pt x="1197" y="867"/>
                    <a:pt x="1018" y="1369"/>
                    <a:pt x="660" y="1727"/>
                  </a:cubicBezTo>
                  <a:cubicBezTo>
                    <a:pt x="567" y="1820"/>
                    <a:pt x="481" y="1878"/>
                    <a:pt x="359" y="1906"/>
                  </a:cubicBezTo>
                  <a:cubicBezTo>
                    <a:pt x="237" y="1906"/>
                    <a:pt x="87" y="1849"/>
                    <a:pt x="58" y="1763"/>
                  </a:cubicBezTo>
                  <a:cubicBezTo>
                    <a:pt x="1" y="1641"/>
                    <a:pt x="87" y="1491"/>
                    <a:pt x="180" y="1369"/>
                  </a:cubicBezTo>
                  <a:cubicBezTo>
                    <a:pt x="301" y="1190"/>
                    <a:pt x="416" y="1011"/>
                    <a:pt x="481" y="803"/>
                  </a:cubicBezTo>
                  <a:cubicBezTo>
                    <a:pt x="538" y="595"/>
                    <a:pt x="509" y="359"/>
                    <a:pt x="624" y="179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6"/>
            <p:cNvSpPr/>
            <p:nvPr/>
          </p:nvSpPr>
          <p:spPr>
            <a:xfrm flipH="1">
              <a:off x="-171831" y="4798996"/>
              <a:ext cx="317171" cy="202765"/>
            </a:xfrm>
            <a:custGeom>
              <a:avLst/>
              <a:gdLst/>
              <a:ahLst/>
              <a:cxnLst/>
              <a:rect l="l" t="t" r="r" b="b"/>
              <a:pathLst>
                <a:path w="4810" h="3075" fill="none" extrusionOk="0">
                  <a:moveTo>
                    <a:pt x="2839" y="387"/>
                  </a:moveTo>
                  <a:cubicBezTo>
                    <a:pt x="2566" y="330"/>
                    <a:pt x="2387" y="0"/>
                    <a:pt x="2122" y="0"/>
                  </a:cubicBezTo>
                  <a:cubicBezTo>
                    <a:pt x="1792" y="0"/>
                    <a:pt x="1642" y="359"/>
                    <a:pt x="1370" y="481"/>
                  </a:cubicBezTo>
                  <a:cubicBezTo>
                    <a:pt x="1162" y="567"/>
                    <a:pt x="897" y="509"/>
                    <a:pt x="653" y="509"/>
                  </a:cubicBezTo>
                  <a:cubicBezTo>
                    <a:pt x="445" y="481"/>
                    <a:pt x="151" y="538"/>
                    <a:pt x="58" y="746"/>
                  </a:cubicBezTo>
                  <a:cubicBezTo>
                    <a:pt x="1" y="925"/>
                    <a:pt x="87" y="1104"/>
                    <a:pt x="180" y="1226"/>
                  </a:cubicBezTo>
                  <a:cubicBezTo>
                    <a:pt x="266" y="1376"/>
                    <a:pt x="388" y="1491"/>
                    <a:pt x="474" y="1642"/>
                  </a:cubicBezTo>
                  <a:cubicBezTo>
                    <a:pt x="538" y="1763"/>
                    <a:pt x="567" y="1943"/>
                    <a:pt x="624" y="2064"/>
                  </a:cubicBezTo>
                  <a:cubicBezTo>
                    <a:pt x="746" y="2208"/>
                    <a:pt x="954" y="2301"/>
                    <a:pt x="1162" y="2330"/>
                  </a:cubicBezTo>
                  <a:cubicBezTo>
                    <a:pt x="1341" y="2358"/>
                    <a:pt x="1549" y="2330"/>
                    <a:pt x="1764" y="2301"/>
                  </a:cubicBezTo>
                  <a:cubicBezTo>
                    <a:pt x="1821" y="2301"/>
                    <a:pt x="1907" y="2301"/>
                    <a:pt x="1972" y="2358"/>
                  </a:cubicBezTo>
                  <a:cubicBezTo>
                    <a:pt x="2086" y="2423"/>
                    <a:pt x="2122" y="2537"/>
                    <a:pt x="2179" y="2659"/>
                  </a:cubicBezTo>
                  <a:cubicBezTo>
                    <a:pt x="2387" y="2924"/>
                    <a:pt x="2803" y="2838"/>
                    <a:pt x="3133" y="2896"/>
                  </a:cubicBezTo>
                  <a:cubicBezTo>
                    <a:pt x="3312" y="2924"/>
                    <a:pt x="3462" y="3017"/>
                    <a:pt x="3613" y="3046"/>
                  </a:cubicBezTo>
                  <a:cubicBezTo>
                    <a:pt x="4000" y="3075"/>
                    <a:pt x="4329" y="2781"/>
                    <a:pt x="4537" y="2451"/>
                  </a:cubicBezTo>
                  <a:cubicBezTo>
                    <a:pt x="4688" y="2208"/>
                    <a:pt x="4809" y="1943"/>
                    <a:pt x="4809" y="1642"/>
                  </a:cubicBezTo>
                  <a:cubicBezTo>
                    <a:pt x="4809" y="1348"/>
                    <a:pt x="4630" y="1047"/>
                    <a:pt x="4358" y="954"/>
                  </a:cubicBezTo>
                  <a:cubicBezTo>
                    <a:pt x="4272" y="925"/>
                    <a:pt x="4179" y="925"/>
                    <a:pt x="4121" y="868"/>
                  </a:cubicBezTo>
                  <a:cubicBezTo>
                    <a:pt x="3971" y="774"/>
                    <a:pt x="3942" y="538"/>
                    <a:pt x="3792" y="416"/>
                  </a:cubicBezTo>
                  <a:cubicBezTo>
                    <a:pt x="3520" y="208"/>
                    <a:pt x="3161" y="481"/>
                    <a:pt x="2839" y="387"/>
                  </a:cubicBezTo>
                  <a:close/>
                </a:path>
              </a:pathLst>
            </a:custGeom>
            <a:noFill/>
            <a:ln w="30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6"/>
            <p:cNvSpPr/>
            <p:nvPr/>
          </p:nvSpPr>
          <p:spPr>
            <a:xfrm flipH="1">
              <a:off x="-167545" y="4864211"/>
              <a:ext cx="265606" cy="88426"/>
            </a:xfrm>
            <a:custGeom>
              <a:avLst/>
              <a:gdLst/>
              <a:ahLst/>
              <a:cxnLst/>
              <a:rect l="l" t="t" r="r" b="b"/>
              <a:pathLst>
                <a:path w="4028" h="1341" fill="none" extrusionOk="0">
                  <a:moveTo>
                    <a:pt x="0" y="0"/>
                  </a:moveTo>
                  <a:cubicBezTo>
                    <a:pt x="717" y="58"/>
                    <a:pt x="1462" y="144"/>
                    <a:pt x="2150" y="323"/>
                  </a:cubicBezTo>
                  <a:cubicBezTo>
                    <a:pt x="2838" y="538"/>
                    <a:pt x="3519" y="832"/>
                    <a:pt x="4028" y="1341"/>
                  </a:cubicBezTo>
                </a:path>
              </a:pathLst>
            </a:custGeom>
            <a:noFill/>
            <a:ln w="30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6"/>
            <p:cNvSpPr/>
            <p:nvPr/>
          </p:nvSpPr>
          <p:spPr>
            <a:xfrm flipH="1">
              <a:off x="127800" y="4432766"/>
              <a:ext cx="378100" cy="360626"/>
            </a:xfrm>
            <a:custGeom>
              <a:avLst/>
              <a:gdLst/>
              <a:ahLst/>
              <a:cxnLst/>
              <a:rect l="l" t="t" r="r" b="b"/>
              <a:pathLst>
                <a:path w="5734" h="5469" fill="none" extrusionOk="0">
                  <a:moveTo>
                    <a:pt x="2839" y="5404"/>
                  </a:moveTo>
                  <a:cubicBezTo>
                    <a:pt x="1972" y="5253"/>
                    <a:pt x="1169" y="4781"/>
                    <a:pt x="632" y="4121"/>
                  </a:cubicBezTo>
                  <a:cubicBezTo>
                    <a:pt x="273" y="3706"/>
                    <a:pt x="1" y="3197"/>
                    <a:pt x="1" y="2659"/>
                  </a:cubicBezTo>
                  <a:cubicBezTo>
                    <a:pt x="30" y="2093"/>
                    <a:pt x="331" y="1556"/>
                    <a:pt x="839" y="1377"/>
                  </a:cubicBezTo>
                  <a:cubicBezTo>
                    <a:pt x="1198" y="1255"/>
                    <a:pt x="1556" y="1312"/>
                    <a:pt x="1886" y="1405"/>
                  </a:cubicBezTo>
                  <a:cubicBezTo>
                    <a:pt x="2000" y="1434"/>
                    <a:pt x="2122" y="1491"/>
                    <a:pt x="2244" y="1491"/>
                  </a:cubicBezTo>
                  <a:cubicBezTo>
                    <a:pt x="2538" y="1462"/>
                    <a:pt x="2538" y="1226"/>
                    <a:pt x="2602" y="1018"/>
                  </a:cubicBezTo>
                  <a:cubicBezTo>
                    <a:pt x="2631" y="746"/>
                    <a:pt x="2717" y="481"/>
                    <a:pt x="2932" y="302"/>
                  </a:cubicBezTo>
                  <a:cubicBezTo>
                    <a:pt x="3168" y="58"/>
                    <a:pt x="3555" y="1"/>
                    <a:pt x="3885" y="94"/>
                  </a:cubicBezTo>
                  <a:cubicBezTo>
                    <a:pt x="4215" y="180"/>
                    <a:pt x="4509" y="416"/>
                    <a:pt x="4752" y="660"/>
                  </a:cubicBezTo>
                  <a:cubicBezTo>
                    <a:pt x="5440" y="1377"/>
                    <a:pt x="5734" y="2451"/>
                    <a:pt x="5555" y="3405"/>
                  </a:cubicBezTo>
                  <a:cubicBezTo>
                    <a:pt x="5469" y="3820"/>
                    <a:pt x="5290" y="4272"/>
                    <a:pt x="4903" y="4451"/>
                  </a:cubicBezTo>
                  <a:cubicBezTo>
                    <a:pt x="4602" y="4630"/>
                    <a:pt x="4215" y="4601"/>
                    <a:pt x="3942" y="4809"/>
                  </a:cubicBezTo>
                  <a:cubicBezTo>
                    <a:pt x="3706" y="4988"/>
                    <a:pt x="3555" y="5318"/>
                    <a:pt x="3254" y="5404"/>
                  </a:cubicBezTo>
                  <a:cubicBezTo>
                    <a:pt x="3140" y="5468"/>
                    <a:pt x="2989" y="5433"/>
                    <a:pt x="2839" y="5404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6"/>
            <p:cNvSpPr/>
            <p:nvPr/>
          </p:nvSpPr>
          <p:spPr>
            <a:xfrm flipH="1">
              <a:off x="222292" y="4547106"/>
              <a:ext cx="181005" cy="173027"/>
            </a:xfrm>
            <a:custGeom>
              <a:avLst/>
              <a:gdLst/>
              <a:ahLst/>
              <a:cxnLst/>
              <a:rect l="l" t="t" r="r" b="b"/>
              <a:pathLst>
                <a:path w="2745" h="2624" fill="none" extrusionOk="0">
                  <a:moveTo>
                    <a:pt x="1734" y="58"/>
                  </a:moveTo>
                  <a:cubicBezTo>
                    <a:pt x="2028" y="1"/>
                    <a:pt x="2329" y="87"/>
                    <a:pt x="2508" y="330"/>
                  </a:cubicBezTo>
                  <a:cubicBezTo>
                    <a:pt x="2687" y="510"/>
                    <a:pt x="2745" y="803"/>
                    <a:pt x="2716" y="1047"/>
                  </a:cubicBezTo>
                  <a:cubicBezTo>
                    <a:pt x="2716" y="1312"/>
                    <a:pt x="2630" y="1585"/>
                    <a:pt x="2537" y="1821"/>
                  </a:cubicBezTo>
                  <a:cubicBezTo>
                    <a:pt x="2451" y="2029"/>
                    <a:pt x="2358" y="2237"/>
                    <a:pt x="2272" y="2445"/>
                  </a:cubicBezTo>
                  <a:cubicBezTo>
                    <a:pt x="2272" y="2480"/>
                    <a:pt x="2236" y="2509"/>
                    <a:pt x="2236" y="2538"/>
                  </a:cubicBezTo>
                  <a:cubicBezTo>
                    <a:pt x="2207" y="2566"/>
                    <a:pt x="2179" y="2566"/>
                    <a:pt x="2150" y="2566"/>
                  </a:cubicBezTo>
                  <a:cubicBezTo>
                    <a:pt x="1999" y="2624"/>
                    <a:pt x="1849" y="2595"/>
                    <a:pt x="1698" y="2538"/>
                  </a:cubicBezTo>
                  <a:cubicBezTo>
                    <a:pt x="1376" y="2445"/>
                    <a:pt x="1046" y="2330"/>
                    <a:pt x="745" y="2179"/>
                  </a:cubicBezTo>
                  <a:cubicBezTo>
                    <a:pt x="595" y="2122"/>
                    <a:pt x="444" y="2058"/>
                    <a:pt x="330" y="1943"/>
                  </a:cubicBezTo>
                  <a:cubicBezTo>
                    <a:pt x="179" y="1792"/>
                    <a:pt x="57" y="1613"/>
                    <a:pt x="29" y="1405"/>
                  </a:cubicBezTo>
                  <a:cubicBezTo>
                    <a:pt x="0" y="1226"/>
                    <a:pt x="86" y="983"/>
                    <a:pt x="208" y="868"/>
                  </a:cubicBezTo>
                  <a:cubicBezTo>
                    <a:pt x="330" y="746"/>
                    <a:pt x="509" y="689"/>
                    <a:pt x="688" y="653"/>
                  </a:cubicBezTo>
                  <a:cubicBezTo>
                    <a:pt x="838" y="653"/>
                    <a:pt x="1018" y="689"/>
                    <a:pt x="1161" y="717"/>
                  </a:cubicBezTo>
                  <a:lnTo>
                    <a:pt x="1225" y="717"/>
                  </a:lnTo>
                  <a:cubicBezTo>
                    <a:pt x="1254" y="717"/>
                    <a:pt x="1254" y="567"/>
                    <a:pt x="1254" y="538"/>
                  </a:cubicBezTo>
                  <a:cubicBezTo>
                    <a:pt x="1283" y="445"/>
                    <a:pt x="1311" y="388"/>
                    <a:pt x="1376" y="330"/>
                  </a:cubicBezTo>
                  <a:cubicBezTo>
                    <a:pt x="1462" y="209"/>
                    <a:pt x="1584" y="115"/>
                    <a:pt x="1734" y="58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6"/>
            <p:cNvSpPr/>
            <p:nvPr/>
          </p:nvSpPr>
          <p:spPr>
            <a:xfrm flipH="1">
              <a:off x="347974" y="4440810"/>
              <a:ext cx="27959" cy="88426"/>
            </a:xfrm>
            <a:custGeom>
              <a:avLst/>
              <a:gdLst/>
              <a:ahLst/>
              <a:cxnLst/>
              <a:rect l="l" t="t" r="r" b="b"/>
              <a:pathLst>
                <a:path w="424" h="1341" fill="none" extrusionOk="0">
                  <a:moveTo>
                    <a:pt x="209" y="416"/>
                  </a:moveTo>
                  <a:cubicBezTo>
                    <a:pt x="209" y="330"/>
                    <a:pt x="244" y="208"/>
                    <a:pt x="330" y="115"/>
                  </a:cubicBezTo>
                  <a:cubicBezTo>
                    <a:pt x="273" y="58"/>
                    <a:pt x="180" y="29"/>
                    <a:pt x="123" y="0"/>
                  </a:cubicBezTo>
                  <a:lnTo>
                    <a:pt x="65" y="0"/>
                  </a:lnTo>
                  <a:lnTo>
                    <a:pt x="29" y="0"/>
                  </a:lnTo>
                  <a:cubicBezTo>
                    <a:pt x="1" y="58"/>
                    <a:pt x="1" y="86"/>
                    <a:pt x="1" y="151"/>
                  </a:cubicBezTo>
                  <a:cubicBezTo>
                    <a:pt x="1" y="538"/>
                    <a:pt x="123" y="896"/>
                    <a:pt x="273" y="1226"/>
                  </a:cubicBezTo>
                  <a:cubicBezTo>
                    <a:pt x="302" y="1283"/>
                    <a:pt x="359" y="1340"/>
                    <a:pt x="423" y="1312"/>
                  </a:cubicBezTo>
                  <a:cubicBezTo>
                    <a:pt x="273" y="1047"/>
                    <a:pt x="180" y="746"/>
                    <a:pt x="209" y="416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6"/>
            <p:cNvSpPr/>
            <p:nvPr/>
          </p:nvSpPr>
          <p:spPr>
            <a:xfrm flipH="1">
              <a:off x="275176" y="4601968"/>
              <a:ext cx="35542" cy="41608"/>
            </a:xfrm>
            <a:custGeom>
              <a:avLst/>
              <a:gdLst/>
              <a:ahLst/>
              <a:cxnLst/>
              <a:rect l="l" t="t" r="r" b="b"/>
              <a:pathLst>
                <a:path w="539" h="631" fill="none" extrusionOk="0">
                  <a:moveTo>
                    <a:pt x="509" y="394"/>
                  </a:moveTo>
                  <a:cubicBezTo>
                    <a:pt x="538" y="452"/>
                    <a:pt x="538" y="538"/>
                    <a:pt x="474" y="602"/>
                  </a:cubicBezTo>
                  <a:cubicBezTo>
                    <a:pt x="445" y="631"/>
                    <a:pt x="388" y="631"/>
                    <a:pt x="330" y="631"/>
                  </a:cubicBezTo>
                  <a:cubicBezTo>
                    <a:pt x="294" y="602"/>
                    <a:pt x="237" y="573"/>
                    <a:pt x="208" y="509"/>
                  </a:cubicBezTo>
                  <a:cubicBezTo>
                    <a:pt x="151" y="423"/>
                    <a:pt x="115" y="330"/>
                    <a:pt x="87" y="244"/>
                  </a:cubicBezTo>
                  <a:cubicBezTo>
                    <a:pt x="1" y="0"/>
                    <a:pt x="445" y="301"/>
                    <a:pt x="509" y="394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6"/>
            <p:cNvSpPr/>
            <p:nvPr/>
          </p:nvSpPr>
          <p:spPr>
            <a:xfrm flipH="1">
              <a:off x="310652" y="4625574"/>
              <a:ext cx="21826" cy="35476"/>
            </a:xfrm>
            <a:custGeom>
              <a:avLst/>
              <a:gdLst/>
              <a:ahLst/>
              <a:cxnLst/>
              <a:rect l="l" t="t" r="r" b="b"/>
              <a:pathLst>
                <a:path w="331" h="538" fill="none" extrusionOk="0">
                  <a:moveTo>
                    <a:pt x="331" y="330"/>
                  </a:moveTo>
                  <a:cubicBezTo>
                    <a:pt x="331" y="395"/>
                    <a:pt x="302" y="481"/>
                    <a:pt x="237" y="509"/>
                  </a:cubicBezTo>
                  <a:cubicBezTo>
                    <a:pt x="180" y="538"/>
                    <a:pt x="123" y="509"/>
                    <a:pt x="58" y="481"/>
                  </a:cubicBezTo>
                  <a:cubicBezTo>
                    <a:pt x="30" y="423"/>
                    <a:pt x="1" y="359"/>
                    <a:pt x="1" y="273"/>
                  </a:cubicBezTo>
                  <a:cubicBezTo>
                    <a:pt x="1" y="215"/>
                    <a:pt x="1" y="122"/>
                    <a:pt x="58" y="36"/>
                  </a:cubicBezTo>
                  <a:cubicBezTo>
                    <a:pt x="58" y="0"/>
                    <a:pt x="87" y="0"/>
                    <a:pt x="123" y="0"/>
                  </a:cubicBezTo>
                  <a:cubicBezTo>
                    <a:pt x="237" y="65"/>
                    <a:pt x="302" y="180"/>
                    <a:pt x="331" y="330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6"/>
            <p:cNvSpPr/>
            <p:nvPr/>
          </p:nvSpPr>
          <p:spPr>
            <a:xfrm flipH="1">
              <a:off x="-177502" y="4623662"/>
              <a:ext cx="112032" cy="104515"/>
            </a:xfrm>
            <a:custGeom>
              <a:avLst/>
              <a:gdLst/>
              <a:ahLst/>
              <a:cxnLst/>
              <a:rect l="l" t="t" r="r" b="b"/>
              <a:pathLst>
                <a:path w="1699" h="1585" fill="none" extrusionOk="0">
                  <a:moveTo>
                    <a:pt x="1369" y="244"/>
                  </a:moveTo>
                  <a:cubicBezTo>
                    <a:pt x="1577" y="424"/>
                    <a:pt x="1698" y="689"/>
                    <a:pt x="1698" y="961"/>
                  </a:cubicBezTo>
                  <a:cubicBezTo>
                    <a:pt x="1698" y="1018"/>
                    <a:pt x="1670" y="1104"/>
                    <a:pt x="1641" y="1169"/>
                  </a:cubicBezTo>
                  <a:cubicBezTo>
                    <a:pt x="1612" y="1255"/>
                    <a:pt x="1548" y="1319"/>
                    <a:pt x="1462" y="1348"/>
                  </a:cubicBezTo>
                  <a:cubicBezTo>
                    <a:pt x="1283" y="1527"/>
                    <a:pt x="1010" y="1585"/>
                    <a:pt x="745" y="1585"/>
                  </a:cubicBezTo>
                  <a:cubicBezTo>
                    <a:pt x="681" y="1585"/>
                    <a:pt x="595" y="1585"/>
                    <a:pt x="537" y="1556"/>
                  </a:cubicBezTo>
                  <a:cubicBezTo>
                    <a:pt x="237" y="1463"/>
                    <a:pt x="0" y="1169"/>
                    <a:pt x="0" y="868"/>
                  </a:cubicBezTo>
                  <a:cubicBezTo>
                    <a:pt x="0" y="538"/>
                    <a:pt x="208" y="244"/>
                    <a:pt x="473" y="123"/>
                  </a:cubicBezTo>
                  <a:cubicBezTo>
                    <a:pt x="774" y="1"/>
                    <a:pt x="1132" y="65"/>
                    <a:pt x="1369" y="244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p7"/>
          <p:cNvSpPr txBox="1">
            <a:spLocks noGrp="1"/>
          </p:cNvSpPr>
          <p:nvPr>
            <p:ph type="subTitle" idx="1"/>
          </p:nvPr>
        </p:nvSpPr>
        <p:spPr>
          <a:xfrm>
            <a:off x="991300" y="2627825"/>
            <a:ext cx="3666300" cy="176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6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None/>
              <a:defRPr sz="1100">
                <a:solidFill>
                  <a:srgbClr val="F3F3F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None/>
              <a:defRPr sz="1100">
                <a:solidFill>
                  <a:srgbClr val="F3F3F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None/>
              <a:defRPr sz="1100">
                <a:solidFill>
                  <a:srgbClr val="F3F3F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None/>
              <a:defRPr sz="1100">
                <a:solidFill>
                  <a:srgbClr val="F3F3F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None/>
              <a:defRPr sz="1100">
                <a:solidFill>
                  <a:srgbClr val="F3F3F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None/>
              <a:defRPr sz="1100">
                <a:solidFill>
                  <a:srgbClr val="F3F3F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None/>
              <a:defRPr sz="1100">
                <a:solidFill>
                  <a:srgbClr val="F3F3F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None/>
              <a:defRPr sz="11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sp>
        <p:nvSpPr>
          <p:cNvPr id="783" name="Google Shape;783;p7"/>
          <p:cNvSpPr txBox="1">
            <a:spLocks noGrp="1"/>
          </p:cNvSpPr>
          <p:nvPr>
            <p:ph type="ctrTitle"/>
          </p:nvPr>
        </p:nvSpPr>
        <p:spPr>
          <a:xfrm>
            <a:off x="972656" y="1057388"/>
            <a:ext cx="4354500" cy="170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grpSp>
        <p:nvGrpSpPr>
          <p:cNvPr id="784" name="Google Shape;784;p7"/>
          <p:cNvGrpSpPr/>
          <p:nvPr/>
        </p:nvGrpSpPr>
        <p:grpSpPr>
          <a:xfrm>
            <a:off x="-299425" y="-1003891"/>
            <a:ext cx="852538" cy="4786453"/>
            <a:chOff x="-299425" y="215309"/>
            <a:chExt cx="852538" cy="4786453"/>
          </a:xfrm>
        </p:grpSpPr>
        <p:sp>
          <p:nvSpPr>
            <p:cNvPr id="785" name="Google Shape;785;p7"/>
            <p:cNvSpPr/>
            <p:nvPr/>
          </p:nvSpPr>
          <p:spPr>
            <a:xfrm flipH="1">
              <a:off x="-169458" y="2046397"/>
              <a:ext cx="216481" cy="244374"/>
            </a:xfrm>
            <a:custGeom>
              <a:avLst/>
              <a:gdLst/>
              <a:ahLst/>
              <a:cxnLst/>
              <a:rect l="l" t="t" r="r" b="b"/>
              <a:pathLst>
                <a:path w="3283" h="3706" fill="none" extrusionOk="0">
                  <a:moveTo>
                    <a:pt x="180" y="1377"/>
                  </a:moveTo>
                  <a:cubicBezTo>
                    <a:pt x="0" y="2093"/>
                    <a:pt x="208" y="2452"/>
                    <a:pt x="538" y="2631"/>
                  </a:cubicBezTo>
                  <a:cubicBezTo>
                    <a:pt x="868" y="2839"/>
                    <a:pt x="1169" y="2423"/>
                    <a:pt x="1283" y="2566"/>
                  </a:cubicBezTo>
                  <a:cubicBezTo>
                    <a:pt x="1405" y="2745"/>
                    <a:pt x="1584" y="3706"/>
                    <a:pt x="2451" y="2867"/>
                  </a:cubicBezTo>
                  <a:cubicBezTo>
                    <a:pt x="2451" y="2867"/>
                    <a:pt x="3017" y="2151"/>
                    <a:pt x="2423" y="2000"/>
                  </a:cubicBezTo>
                  <a:cubicBezTo>
                    <a:pt x="2423" y="2000"/>
                    <a:pt x="2208" y="2029"/>
                    <a:pt x="2243" y="1850"/>
                  </a:cubicBezTo>
                  <a:cubicBezTo>
                    <a:pt x="2272" y="1670"/>
                    <a:pt x="2358" y="1706"/>
                    <a:pt x="2358" y="1706"/>
                  </a:cubicBezTo>
                  <a:cubicBezTo>
                    <a:pt x="2358" y="1706"/>
                    <a:pt x="3283" y="1706"/>
                    <a:pt x="2781" y="990"/>
                  </a:cubicBezTo>
                  <a:cubicBezTo>
                    <a:pt x="2272" y="273"/>
                    <a:pt x="1376" y="58"/>
                    <a:pt x="1376" y="58"/>
                  </a:cubicBezTo>
                  <a:cubicBezTo>
                    <a:pt x="774" y="1"/>
                    <a:pt x="1018" y="925"/>
                    <a:pt x="1018" y="925"/>
                  </a:cubicBezTo>
                  <a:cubicBezTo>
                    <a:pt x="1018" y="925"/>
                    <a:pt x="1075" y="1197"/>
                    <a:pt x="896" y="1169"/>
                  </a:cubicBezTo>
                  <a:cubicBezTo>
                    <a:pt x="717" y="1104"/>
                    <a:pt x="387" y="660"/>
                    <a:pt x="180" y="1377"/>
                  </a:cubicBezTo>
                  <a:close/>
                  <a:moveTo>
                    <a:pt x="538" y="1348"/>
                  </a:moveTo>
                  <a:lnTo>
                    <a:pt x="567" y="1348"/>
                  </a:lnTo>
                  <a:cubicBezTo>
                    <a:pt x="595" y="1377"/>
                    <a:pt x="631" y="1377"/>
                    <a:pt x="631" y="1377"/>
                  </a:cubicBezTo>
                  <a:cubicBezTo>
                    <a:pt x="688" y="1434"/>
                    <a:pt x="746" y="1463"/>
                    <a:pt x="839" y="1463"/>
                  </a:cubicBezTo>
                  <a:cubicBezTo>
                    <a:pt x="989" y="1527"/>
                    <a:pt x="1133" y="1463"/>
                    <a:pt x="1226" y="1348"/>
                  </a:cubicBezTo>
                  <a:cubicBezTo>
                    <a:pt x="1405" y="1197"/>
                    <a:pt x="1348" y="925"/>
                    <a:pt x="1312" y="839"/>
                  </a:cubicBezTo>
                  <a:cubicBezTo>
                    <a:pt x="1283" y="660"/>
                    <a:pt x="1283" y="452"/>
                    <a:pt x="1312" y="388"/>
                  </a:cubicBezTo>
                  <a:lnTo>
                    <a:pt x="1312" y="388"/>
                  </a:lnTo>
                  <a:cubicBezTo>
                    <a:pt x="1405" y="416"/>
                    <a:pt x="1642" y="481"/>
                    <a:pt x="1943" y="660"/>
                  </a:cubicBezTo>
                  <a:cubicBezTo>
                    <a:pt x="2179" y="810"/>
                    <a:pt x="2387" y="990"/>
                    <a:pt x="2509" y="1197"/>
                  </a:cubicBezTo>
                  <a:cubicBezTo>
                    <a:pt x="2566" y="1255"/>
                    <a:pt x="2602" y="1283"/>
                    <a:pt x="2602" y="1312"/>
                  </a:cubicBezTo>
                  <a:cubicBezTo>
                    <a:pt x="2537" y="1348"/>
                    <a:pt x="2451" y="1377"/>
                    <a:pt x="2358" y="1377"/>
                  </a:cubicBezTo>
                  <a:cubicBezTo>
                    <a:pt x="2179" y="1377"/>
                    <a:pt x="1971" y="1491"/>
                    <a:pt x="1914" y="1792"/>
                  </a:cubicBezTo>
                  <a:cubicBezTo>
                    <a:pt x="1885" y="2000"/>
                    <a:pt x="1971" y="2151"/>
                    <a:pt x="2122" y="2272"/>
                  </a:cubicBezTo>
                  <a:lnTo>
                    <a:pt x="2122" y="2272"/>
                  </a:lnTo>
                  <a:cubicBezTo>
                    <a:pt x="2208" y="2301"/>
                    <a:pt x="2301" y="2330"/>
                    <a:pt x="2358" y="2330"/>
                  </a:cubicBezTo>
                  <a:cubicBezTo>
                    <a:pt x="2329" y="2423"/>
                    <a:pt x="2272" y="2538"/>
                    <a:pt x="2179" y="2659"/>
                  </a:cubicBezTo>
                  <a:cubicBezTo>
                    <a:pt x="1971" y="2839"/>
                    <a:pt x="1849" y="2896"/>
                    <a:pt x="1821" y="2867"/>
                  </a:cubicBezTo>
                  <a:cubicBezTo>
                    <a:pt x="1735" y="2839"/>
                    <a:pt x="1670" y="2659"/>
                    <a:pt x="1642" y="2566"/>
                  </a:cubicBezTo>
                  <a:cubicBezTo>
                    <a:pt x="1613" y="2509"/>
                    <a:pt x="1584" y="2452"/>
                    <a:pt x="1556" y="2387"/>
                  </a:cubicBezTo>
                  <a:cubicBezTo>
                    <a:pt x="1491" y="2358"/>
                    <a:pt x="1462" y="2301"/>
                    <a:pt x="1405" y="2272"/>
                  </a:cubicBezTo>
                  <a:cubicBezTo>
                    <a:pt x="1226" y="2151"/>
                    <a:pt x="1018" y="2244"/>
                    <a:pt x="896" y="2301"/>
                  </a:cubicBezTo>
                  <a:cubicBezTo>
                    <a:pt x="774" y="2358"/>
                    <a:pt x="746" y="2358"/>
                    <a:pt x="717" y="2358"/>
                  </a:cubicBezTo>
                  <a:cubicBezTo>
                    <a:pt x="595" y="2272"/>
                    <a:pt x="330" y="2122"/>
                    <a:pt x="509" y="1463"/>
                  </a:cubicBezTo>
                  <a:cubicBezTo>
                    <a:pt x="509" y="1405"/>
                    <a:pt x="538" y="1348"/>
                    <a:pt x="538" y="1348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7"/>
            <p:cNvSpPr/>
            <p:nvPr/>
          </p:nvSpPr>
          <p:spPr>
            <a:xfrm flipH="1">
              <a:off x="-252146" y="841409"/>
              <a:ext cx="84667" cy="21826"/>
            </a:xfrm>
            <a:custGeom>
              <a:avLst/>
              <a:gdLst/>
              <a:ahLst/>
              <a:cxnLst/>
              <a:rect l="l" t="t" r="r" b="b"/>
              <a:pathLst>
                <a:path w="1284" h="331" extrusionOk="0">
                  <a:moveTo>
                    <a:pt x="925" y="1"/>
                  </a:moveTo>
                  <a:cubicBezTo>
                    <a:pt x="632" y="1"/>
                    <a:pt x="302" y="29"/>
                    <a:pt x="1" y="122"/>
                  </a:cubicBezTo>
                  <a:cubicBezTo>
                    <a:pt x="30" y="180"/>
                    <a:pt x="65" y="237"/>
                    <a:pt x="94" y="330"/>
                  </a:cubicBezTo>
                  <a:cubicBezTo>
                    <a:pt x="386" y="260"/>
                    <a:pt x="678" y="226"/>
                    <a:pt x="981" y="226"/>
                  </a:cubicBezTo>
                  <a:cubicBezTo>
                    <a:pt x="1081" y="226"/>
                    <a:pt x="1181" y="230"/>
                    <a:pt x="1284" y="237"/>
                  </a:cubicBezTo>
                  <a:cubicBezTo>
                    <a:pt x="1284" y="94"/>
                    <a:pt x="1076" y="1"/>
                    <a:pt x="925" y="1"/>
                  </a:cubicBezTo>
                  <a:close/>
                </a:path>
              </a:pathLst>
            </a:custGeom>
            <a:solidFill>
              <a:srgbClr val="F7D79F"/>
            </a:solidFill>
            <a:ln w="30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7"/>
            <p:cNvSpPr/>
            <p:nvPr/>
          </p:nvSpPr>
          <p:spPr>
            <a:xfrm flipH="1">
              <a:off x="-175590" y="844575"/>
              <a:ext cx="266068" cy="461448"/>
            </a:xfrm>
            <a:custGeom>
              <a:avLst/>
              <a:gdLst/>
              <a:ahLst/>
              <a:cxnLst/>
              <a:rect l="l" t="t" r="r" b="b"/>
              <a:pathLst>
                <a:path w="4035" h="6998" extrusionOk="0">
                  <a:moveTo>
                    <a:pt x="3526" y="1"/>
                  </a:moveTo>
                  <a:cubicBezTo>
                    <a:pt x="3474" y="1"/>
                    <a:pt x="3423" y="4"/>
                    <a:pt x="3375" y="10"/>
                  </a:cubicBezTo>
                  <a:cubicBezTo>
                    <a:pt x="2243" y="189"/>
                    <a:pt x="1254" y="999"/>
                    <a:pt x="717" y="2016"/>
                  </a:cubicBezTo>
                  <a:cubicBezTo>
                    <a:pt x="151" y="2998"/>
                    <a:pt x="0" y="4195"/>
                    <a:pt x="179" y="5356"/>
                  </a:cubicBezTo>
                  <a:cubicBezTo>
                    <a:pt x="244" y="5922"/>
                    <a:pt x="423" y="6553"/>
                    <a:pt x="896" y="6911"/>
                  </a:cubicBezTo>
                  <a:cubicBezTo>
                    <a:pt x="932" y="6940"/>
                    <a:pt x="960" y="6968"/>
                    <a:pt x="1018" y="6997"/>
                  </a:cubicBezTo>
                  <a:cubicBezTo>
                    <a:pt x="1168" y="6997"/>
                    <a:pt x="1254" y="6818"/>
                    <a:pt x="1254" y="6675"/>
                  </a:cubicBezTo>
                  <a:cubicBezTo>
                    <a:pt x="1498" y="5091"/>
                    <a:pt x="1677" y="3414"/>
                    <a:pt x="2573" y="2102"/>
                  </a:cubicBezTo>
                  <a:cubicBezTo>
                    <a:pt x="2902" y="1565"/>
                    <a:pt x="3347" y="1121"/>
                    <a:pt x="3762" y="669"/>
                  </a:cubicBezTo>
                  <a:cubicBezTo>
                    <a:pt x="3884" y="583"/>
                    <a:pt x="4035" y="404"/>
                    <a:pt x="3977" y="254"/>
                  </a:cubicBezTo>
                  <a:cubicBezTo>
                    <a:pt x="3949" y="58"/>
                    <a:pt x="3735" y="1"/>
                    <a:pt x="3526" y="1"/>
                  </a:cubicBezTo>
                  <a:close/>
                </a:path>
              </a:pathLst>
            </a:custGeom>
            <a:solidFill>
              <a:srgbClr val="F7D79F"/>
            </a:solidFill>
            <a:ln w="30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7"/>
            <p:cNvSpPr/>
            <p:nvPr/>
          </p:nvSpPr>
          <p:spPr>
            <a:xfrm flipH="1">
              <a:off x="-57491" y="929373"/>
              <a:ext cx="70951" cy="77150"/>
            </a:xfrm>
            <a:custGeom>
              <a:avLst/>
              <a:gdLst/>
              <a:ahLst/>
              <a:cxnLst/>
              <a:rect l="l" t="t" r="r" b="b"/>
              <a:pathLst>
                <a:path w="1076" h="1170" extrusionOk="0">
                  <a:moveTo>
                    <a:pt x="599" y="0"/>
                  </a:moveTo>
                  <a:cubicBezTo>
                    <a:pt x="569" y="0"/>
                    <a:pt x="539" y="5"/>
                    <a:pt x="509" y="14"/>
                  </a:cubicBezTo>
                  <a:cubicBezTo>
                    <a:pt x="416" y="14"/>
                    <a:pt x="330" y="71"/>
                    <a:pt x="237" y="129"/>
                  </a:cubicBezTo>
                  <a:cubicBezTo>
                    <a:pt x="122" y="250"/>
                    <a:pt x="29" y="429"/>
                    <a:pt x="29" y="609"/>
                  </a:cubicBezTo>
                  <a:cubicBezTo>
                    <a:pt x="0" y="788"/>
                    <a:pt x="86" y="967"/>
                    <a:pt x="237" y="1089"/>
                  </a:cubicBezTo>
                  <a:cubicBezTo>
                    <a:pt x="324" y="1139"/>
                    <a:pt x="431" y="1169"/>
                    <a:pt x="535" y="1169"/>
                  </a:cubicBezTo>
                  <a:cubicBezTo>
                    <a:pt x="609" y="1169"/>
                    <a:pt x="683" y="1153"/>
                    <a:pt x="746" y="1117"/>
                  </a:cubicBezTo>
                  <a:cubicBezTo>
                    <a:pt x="803" y="1089"/>
                    <a:pt x="867" y="1024"/>
                    <a:pt x="896" y="967"/>
                  </a:cubicBezTo>
                  <a:cubicBezTo>
                    <a:pt x="953" y="910"/>
                    <a:pt x="1018" y="845"/>
                    <a:pt x="1047" y="759"/>
                  </a:cubicBezTo>
                  <a:cubicBezTo>
                    <a:pt x="1075" y="666"/>
                    <a:pt x="1075" y="551"/>
                    <a:pt x="1047" y="458"/>
                  </a:cubicBezTo>
                  <a:cubicBezTo>
                    <a:pt x="1018" y="336"/>
                    <a:pt x="953" y="279"/>
                    <a:pt x="896" y="193"/>
                  </a:cubicBezTo>
                  <a:cubicBezTo>
                    <a:pt x="867" y="157"/>
                    <a:pt x="839" y="129"/>
                    <a:pt x="803" y="100"/>
                  </a:cubicBezTo>
                  <a:cubicBezTo>
                    <a:pt x="760" y="36"/>
                    <a:pt x="683" y="0"/>
                    <a:pt x="599" y="0"/>
                  </a:cubicBezTo>
                  <a:close/>
                </a:path>
              </a:pathLst>
            </a:custGeom>
            <a:solidFill>
              <a:srgbClr val="F7D79F"/>
            </a:solidFill>
            <a:ln w="30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7"/>
            <p:cNvSpPr/>
            <p:nvPr/>
          </p:nvSpPr>
          <p:spPr>
            <a:xfrm flipH="1">
              <a:off x="-114661" y="876885"/>
              <a:ext cx="67193" cy="66006"/>
            </a:xfrm>
            <a:custGeom>
              <a:avLst/>
              <a:gdLst/>
              <a:ahLst/>
              <a:cxnLst/>
              <a:rect l="l" t="t" r="r" b="b"/>
              <a:pathLst>
                <a:path w="1019" h="1001" extrusionOk="0">
                  <a:moveTo>
                    <a:pt x="660" y="0"/>
                  </a:moveTo>
                  <a:cubicBezTo>
                    <a:pt x="596" y="0"/>
                    <a:pt x="510" y="0"/>
                    <a:pt x="416" y="29"/>
                  </a:cubicBezTo>
                  <a:cubicBezTo>
                    <a:pt x="237" y="93"/>
                    <a:pt x="58" y="208"/>
                    <a:pt x="29" y="387"/>
                  </a:cubicBezTo>
                  <a:cubicBezTo>
                    <a:pt x="1" y="566"/>
                    <a:pt x="94" y="745"/>
                    <a:pt x="237" y="896"/>
                  </a:cubicBezTo>
                  <a:cubicBezTo>
                    <a:pt x="302" y="953"/>
                    <a:pt x="359" y="989"/>
                    <a:pt x="452" y="989"/>
                  </a:cubicBezTo>
                  <a:cubicBezTo>
                    <a:pt x="469" y="997"/>
                    <a:pt x="485" y="1001"/>
                    <a:pt x="501" y="1001"/>
                  </a:cubicBezTo>
                  <a:cubicBezTo>
                    <a:pt x="540" y="1001"/>
                    <a:pt x="575" y="979"/>
                    <a:pt x="596" y="953"/>
                  </a:cubicBezTo>
                  <a:cubicBezTo>
                    <a:pt x="775" y="867"/>
                    <a:pt x="954" y="745"/>
                    <a:pt x="990" y="566"/>
                  </a:cubicBezTo>
                  <a:cubicBezTo>
                    <a:pt x="1018" y="452"/>
                    <a:pt x="954" y="301"/>
                    <a:pt x="896" y="179"/>
                  </a:cubicBezTo>
                  <a:cubicBezTo>
                    <a:pt x="839" y="122"/>
                    <a:pt x="775" y="29"/>
                    <a:pt x="660" y="0"/>
                  </a:cubicBezTo>
                  <a:close/>
                </a:path>
              </a:pathLst>
            </a:custGeom>
            <a:solidFill>
              <a:srgbClr val="F7D79F"/>
            </a:solidFill>
            <a:ln w="30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7"/>
            <p:cNvSpPr/>
            <p:nvPr/>
          </p:nvSpPr>
          <p:spPr>
            <a:xfrm flipH="1">
              <a:off x="-4080" y="1105104"/>
              <a:ext cx="72864" cy="62181"/>
            </a:xfrm>
            <a:custGeom>
              <a:avLst/>
              <a:gdLst/>
              <a:ahLst/>
              <a:cxnLst/>
              <a:rect l="l" t="t" r="r" b="b"/>
              <a:pathLst>
                <a:path w="1105" h="943" extrusionOk="0">
                  <a:moveTo>
                    <a:pt x="567" y="0"/>
                  </a:moveTo>
                  <a:cubicBezTo>
                    <a:pt x="424" y="0"/>
                    <a:pt x="273" y="65"/>
                    <a:pt x="151" y="151"/>
                  </a:cubicBezTo>
                  <a:cubicBezTo>
                    <a:pt x="123" y="215"/>
                    <a:pt x="94" y="273"/>
                    <a:pt x="65" y="301"/>
                  </a:cubicBezTo>
                  <a:cubicBezTo>
                    <a:pt x="1" y="481"/>
                    <a:pt x="29" y="660"/>
                    <a:pt x="151" y="810"/>
                  </a:cubicBezTo>
                  <a:cubicBezTo>
                    <a:pt x="267" y="904"/>
                    <a:pt x="399" y="942"/>
                    <a:pt x="535" y="942"/>
                  </a:cubicBezTo>
                  <a:cubicBezTo>
                    <a:pt x="577" y="942"/>
                    <a:pt x="618" y="939"/>
                    <a:pt x="660" y="932"/>
                  </a:cubicBezTo>
                  <a:cubicBezTo>
                    <a:pt x="811" y="896"/>
                    <a:pt x="961" y="782"/>
                    <a:pt x="1047" y="602"/>
                  </a:cubicBezTo>
                  <a:cubicBezTo>
                    <a:pt x="1104" y="452"/>
                    <a:pt x="1104" y="452"/>
                    <a:pt x="1047" y="301"/>
                  </a:cubicBezTo>
                  <a:cubicBezTo>
                    <a:pt x="1018" y="273"/>
                    <a:pt x="1018" y="215"/>
                    <a:pt x="990" y="180"/>
                  </a:cubicBezTo>
                  <a:cubicBezTo>
                    <a:pt x="868" y="65"/>
                    <a:pt x="717" y="0"/>
                    <a:pt x="567" y="0"/>
                  </a:cubicBezTo>
                  <a:close/>
                </a:path>
              </a:pathLst>
            </a:custGeom>
            <a:solidFill>
              <a:srgbClr val="F7D79F"/>
            </a:solidFill>
            <a:ln w="30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7"/>
            <p:cNvSpPr/>
            <p:nvPr/>
          </p:nvSpPr>
          <p:spPr>
            <a:xfrm flipH="1">
              <a:off x="-15883" y="1021162"/>
              <a:ext cx="72864" cy="69105"/>
            </a:xfrm>
            <a:custGeom>
              <a:avLst/>
              <a:gdLst/>
              <a:ahLst/>
              <a:cxnLst/>
              <a:rect l="l" t="t" r="r" b="b"/>
              <a:pathLst>
                <a:path w="1105" h="1048" extrusionOk="0">
                  <a:moveTo>
                    <a:pt x="620" y="1"/>
                  </a:moveTo>
                  <a:cubicBezTo>
                    <a:pt x="522" y="1"/>
                    <a:pt x="421" y="16"/>
                    <a:pt x="331" y="55"/>
                  </a:cubicBezTo>
                  <a:cubicBezTo>
                    <a:pt x="180" y="141"/>
                    <a:pt x="94" y="263"/>
                    <a:pt x="30" y="442"/>
                  </a:cubicBezTo>
                  <a:cubicBezTo>
                    <a:pt x="30" y="499"/>
                    <a:pt x="1" y="557"/>
                    <a:pt x="30" y="621"/>
                  </a:cubicBezTo>
                  <a:cubicBezTo>
                    <a:pt x="30" y="800"/>
                    <a:pt x="180" y="980"/>
                    <a:pt x="359" y="1037"/>
                  </a:cubicBezTo>
                  <a:cubicBezTo>
                    <a:pt x="401" y="1044"/>
                    <a:pt x="444" y="1047"/>
                    <a:pt x="488" y="1047"/>
                  </a:cubicBezTo>
                  <a:cubicBezTo>
                    <a:pt x="631" y="1047"/>
                    <a:pt x="775" y="1009"/>
                    <a:pt x="868" y="915"/>
                  </a:cubicBezTo>
                  <a:cubicBezTo>
                    <a:pt x="1019" y="772"/>
                    <a:pt x="1105" y="593"/>
                    <a:pt x="1076" y="413"/>
                  </a:cubicBezTo>
                  <a:cubicBezTo>
                    <a:pt x="1076" y="234"/>
                    <a:pt x="1076" y="234"/>
                    <a:pt x="925" y="112"/>
                  </a:cubicBezTo>
                  <a:cubicBezTo>
                    <a:pt x="897" y="84"/>
                    <a:pt x="868" y="55"/>
                    <a:pt x="811" y="19"/>
                  </a:cubicBezTo>
                  <a:cubicBezTo>
                    <a:pt x="751" y="8"/>
                    <a:pt x="686" y="1"/>
                    <a:pt x="620" y="1"/>
                  </a:cubicBezTo>
                  <a:close/>
                </a:path>
              </a:pathLst>
            </a:custGeom>
            <a:solidFill>
              <a:srgbClr val="F7D79F"/>
            </a:solidFill>
            <a:ln w="30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7"/>
            <p:cNvSpPr/>
            <p:nvPr/>
          </p:nvSpPr>
          <p:spPr>
            <a:xfrm flipH="1">
              <a:off x="3503" y="1184232"/>
              <a:ext cx="60995" cy="57038"/>
            </a:xfrm>
            <a:custGeom>
              <a:avLst/>
              <a:gdLst/>
              <a:ahLst/>
              <a:cxnLst/>
              <a:rect l="l" t="t" r="r" b="b"/>
              <a:pathLst>
                <a:path w="925" h="865" extrusionOk="0">
                  <a:moveTo>
                    <a:pt x="506" y="1"/>
                  </a:moveTo>
                  <a:cubicBezTo>
                    <a:pt x="440" y="1"/>
                    <a:pt x="376" y="13"/>
                    <a:pt x="323" y="26"/>
                  </a:cubicBezTo>
                  <a:cubicBezTo>
                    <a:pt x="237" y="54"/>
                    <a:pt x="179" y="90"/>
                    <a:pt x="115" y="148"/>
                  </a:cubicBezTo>
                  <a:cubicBezTo>
                    <a:pt x="58" y="205"/>
                    <a:pt x="29" y="269"/>
                    <a:pt x="29" y="355"/>
                  </a:cubicBezTo>
                  <a:cubicBezTo>
                    <a:pt x="0" y="477"/>
                    <a:pt x="29" y="592"/>
                    <a:pt x="86" y="685"/>
                  </a:cubicBezTo>
                  <a:cubicBezTo>
                    <a:pt x="144" y="771"/>
                    <a:pt x="265" y="864"/>
                    <a:pt x="387" y="864"/>
                  </a:cubicBezTo>
                  <a:cubicBezTo>
                    <a:pt x="473" y="864"/>
                    <a:pt x="538" y="836"/>
                    <a:pt x="595" y="807"/>
                  </a:cubicBezTo>
                  <a:cubicBezTo>
                    <a:pt x="803" y="685"/>
                    <a:pt x="925" y="413"/>
                    <a:pt x="832" y="205"/>
                  </a:cubicBezTo>
                  <a:cubicBezTo>
                    <a:pt x="803" y="148"/>
                    <a:pt x="774" y="119"/>
                    <a:pt x="746" y="90"/>
                  </a:cubicBezTo>
                  <a:cubicBezTo>
                    <a:pt x="677" y="22"/>
                    <a:pt x="590" y="1"/>
                    <a:pt x="506" y="1"/>
                  </a:cubicBezTo>
                  <a:close/>
                </a:path>
              </a:pathLst>
            </a:custGeom>
            <a:solidFill>
              <a:srgbClr val="F7D79F"/>
            </a:solidFill>
            <a:ln w="30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7"/>
            <p:cNvSpPr/>
            <p:nvPr/>
          </p:nvSpPr>
          <p:spPr>
            <a:xfrm flipH="1">
              <a:off x="40825" y="339540"/>
              <a:ext cx="354493" cy="626232"/>
            </a:xfrm>
            <a:custGeom>
              <a:avLst/>
              <a:gdLst/>
              <a:ahLst/>
              <a:cxnLst/>
              <a:rect l="l" t="t" r="r" b="b"/>
              <a:pathLst>
                <a:path w="5376" h="9497" fill="none" extrusionOk="0">
                  <a:moveTo>
                    <a:pt x="5376" y="2058"/>
                  </a:moveTo>
                  <a:cubicBezTo>
                    <a:pt x="5196" y="2416"/>
                    <a:pt x="4981" y="2746"/>
                    <a:pt x="4802" y="3104"/>
                  </a:cubicBezTo>
                  <a:cubicBezTo>
                    <a:pt x="4508" y="3763"/>
                    <a:pt x="4358" y="4480"/>
                    <a:pt x="4387" y="5197"/>
                  </a:cubicBezTo>
                  <a:cubicBezTo>
                    <a:pt x="4444" y="6236"/>
                    <a:pt x="4867" y="7346"/>
                    <a:pt x="4444" y="8300"/>
                  </a:cubicBezTo>
                  <a:cubicBezTo>
                    <a:pt x="4179" y="8923"/>
                    <a:pt x="3520" y="9374"/>
                    <a:pt x="2832" y="9432"/>
                  </a:cubicBezTo>
                  <a:cubicBezTo>
                    <a:pt x="1936" y="9496"/>
                    <a:pt x="861" y="8866"/>
                    <a:pt x="445" y="8027"/>
                  </a:cubicBezTo>
                  <a:cubicBezTo>
                    <a:pt x="30" y="7225"/>
                    <a:pt x="1" y="6271"/>
                    <a:pt x="144" y="5376"/>
                  </a:cubicBezTo>
                  <a:cubicBezTo>
                    <a:pt x="417" y="3369"/>
                    <a:pt x="1728" y="1492"/>
                    <a:pt x="3312" y="237"/>
                  </a:cubicBezTo>
                  <a:cubicBezTo>
                    <a:pt x="3434" y="144"/>
                    <a:pt x="3548" y="87"/>
                    <a:pt x="3699" y="1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7"/>
            <p:cNvSpPr/>
            <p:nvPr/>
          </p:nvSpPr>
          <p:spPr>
            <a:xfrm flipH="1">
              <a:off x="-4080" y="294173"/>
              <a:ext cx="186742" cy="208502"/>
            </a:xfrm>
            <a:custGeom>
              <a:avLst/>
              <a:gdLst/>
              <a:ahLst/>
              <a:cxnLst/>
              <a:rect l="l" t="t" r="r" b="b"/>
              <a:pathLst>
                <a:path w="2832" h="3162" fill="none" extrusionOk="0">
                  <a:moveTo>
                    <a:pt x="2387" y="567"/>
                  </a:moveTo>
                  <a:cubicBezTo>
                    <a:pt x="2566" y="775"/>
                    <a:pt x="2688" y="1047"/>
                    <a:pt x="2717" y="1312"/>
                  </a:cubicBezTo>
                  <a:cubicBezTo>
                    <a:pt x="2831" y="1907"/>
                    <a:pt x="2717" y="2509"/>
                    <a:pt x="2595" y="3104"/>
                  </a:cubicBezTo>
                  <a:cubicBezTo>
                    <a:pt x="2595" y="3161"/>
                    <a:pt x="2566" y="3161"/>
                    <a:pt x="2538" y="3161"/>
                  </a:cubicBezTo>
                  <a:cubicBezTo>
                    <a:pt x="2208" y="2896"/>
                    <a:pt x="2000" y="2538"/>
                    <a:pt x="1907" y="2122"/>
                  </a:cubicBezTo>
                  <a:cubicBezTo>
                    <a:pt x="1907" y="2086"/>
                    <a:pt x="1850" y="2058"/>
                    <a:pt x="1821" y="2122"/>
                  </a:cubicBezTo>
                  <a:cubicBezTo>
                    <a:pt x="1670" y="2301"/>
                    <a:pt x="1520" y="2509"/>
                    <a:pt x="1398" y="2746"/>
                  </a:cubicBezTo>
                  <a:cubicBezTo>
                    <a:pt x="1369" y="2774"/>
                    <a:pt x="1312" y="2774"/>
                    <a:pt x="1312" y="2717"/>
                  </a:cubicBezTo>
                  <a:cubicBezTo>
                    <a:pt x="1255" y="2266"/>
                    <a:pt x="1312" y="1821"/>
                    <a:pt x="1434" y="1406"/>
                  </a:cubicBezTo>
                  <a:cubicBezTo>
                    <a:pt x="1463" y="1370"/>
                    <a:pt x="1398" y="1312"/>
                    <a:pt x="1369" y="1341"/>
                  </a:cubicBezTo>
                  <a:cubicBezTo>
                    <a:pt x="982" y="1406"/>
                    <a:pt x="596" y="1642"/>
                    <a:pt x="237" y="1549"/>
                  </a:cubicBezTo>
                  <a:cubicBezTo>
                    <a:pt x="209" y="1549"/>
                    <a:pt x="180" y="1492"/>
                    <a:pt x="209" y="1463"/>
                  </a:cubicBezTo>
                  <a:lnTo>
                    <a:pt x="861" y="832"/>
                  </a:lnTo>
                  <a:cubicBezTo>
                    <a:pt x="896" y="804"/>
                    <a:pt x="861" y="746"/>
                    <a:pt x="803" y="746"/>
                  </a:cubicBezTo>
                  <a:cubicBezTo>
                    <a:pt x="538" y="746"/>
                    <a:pt x="237" y="624"/>
                    <a:pt x="29" y="417"/>
                  </a:cubicBezTo>
                  <a:cubicBezTo>
                    <a:pt x="1" y="388"/>
                    <a:pt x="1" y="331"/>
                    <a:pt x="58" y="331"/>
                  </a:cubicBezTo>
                  <a:cubicBezTo>
                    <a:pt x="538" y="295"/>
                    <a:pt x="1011" y="1"/>
                    <a:pt x="1491" y="30"/>
                  </a:cubicBezTo>
                  <a:cubicBezTo>
                    <a:pt x="1756" y="30"/>
                    <a:pt x="2000" y="151"/>
                    <a:pt x="2179" y="331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7"/>
            <p:cNvSpPr/>
            <p:nvPr/>
          </p:nvSpPr>
          <p:spPr>
            <a:xfrm flipH="1">
              <a:off x="-6454" y="215309"/>
              <a:ext cx="49719" cy="126209"/>
            </a:xfrm>
            <a:custGeom>
              <a:avLst/>
              <a:gdLst/>
              <a:ahLst/>
              <a:cxnLst/>
              <a:rect l="l" t="t" r="r" b="b"/>
              <a:pathLst>
                <a:path w="754" h="1914" fill="none" extrusionOk="0">
                  <a:moveTo>
                    <a:pt x="603" y="29"/>
                  </a:moveTo>
                  <a:cubicBezTo>
                    <a:pt x="574" y="0"/>
                    <a:pt x="574" y="0"/>
                    <a:pt x="538" y="0"/>
                  </a:cubicBezTo>
                  <a:lnTo>
                    <a:pt x="151" y="0"/>
                  </a:lnTo>
                  <a:cubicBezTo>
                    <a:pt x="330" y="538"/>
                    <a:pt x="330" y="1197"/>
                    <a:pt x="1" y="1670"/>
                  </a:cubicBezTo>
                  <a:cubicBezTo>
                    <a:pt x="94" y="1706"/>
                    <a:pt x="123" y="1820"/>
                    <a:pt x="180" y="1914"/>
                  </a:cubicBezTo>
                  <a:cubicBezTo>
                    <a:pt x="603" y="1405"/>
                    <a:pt x="753" y="717"/>
                    <a:pt x="631" y="93"/>
                  </a:cubicBezTo>
                  <a:cubicBezTo>
                    <a:pt x="631" y="58"/>
                    <a:pt x="631" y="29"/>
                    <a:pt x="603" y="29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7"/>
            <p:cNvSpPr/>
            <p:nvPr/>
          </p:nvSpPr>
          <p:spPr>
            <a:xfrm flipH="1">
              <a:off x="111711" y="790372"/>
              <a:ext cx="78996" cy="125748"/>
            </a:xfrm>
            <a:custGeom>
              <a:avLst/>
              <a:gdLst/>
              <a:ahLst/>
              <a:cxnLst/>
              <a:rect l="l" t="t" r="r" b="b"/>
              <a:pathLst>
                <a:path w="1198" h="1907" fill="none" extrusionOk="0">
                  <a:moveTo>
                    <a:pt x="624" y="180"/>
                  </a:moveTo>
                  <a:cubicBezTo>
                    <a:pt x="689" y="87"/>
                    <a:pt x="746" y="29"/>
                    <a:pt x="868" y="1"/>
                  </a:cubicBezTo>
                  <a:cubicBezTo>
                    <a:pt x="925" y="1"/>
                    <a:pt x="1018" y="58"/>
                    <a:pt x="1076" y="115"/>
                  </a:cubicBezTo>
                  <a:cubicBezTo>
                    <a:pt x="1104" y="208"/>
                    <a:pt x="1133" y="294"/>
                    <a:pt x="1133" y="388"/>
                  </a:cubicBezTo>
                  <a:cubicBezTo>
                    <a:pt x="1198" y="868"/>
                    <a:pt x="1018" y="1405"/>
                    <a:pt x="660" y="1728"/>
                  </a:cubicBezTo>
                  <a:cubicBezTo>
                    <a:pt x="567" y="1821"/>
                    <a:pt x="481" y="1878"/>
                    <a:pt x="359" y="1907"/>
                  </a:cubicBezTo>
                  <a:cubicBezTo>
                    <a:pt x="237" y="1907"/>
                    <a:pt x="87" y="1878"/>
                    <a:pt x="58" y="1764"/>
                  </a:cubicBezTo>
                  <a:cubicBezTo>
                    <a:pt x="1" y="1642"/>
                    <a:pt x="87" y="1491"/>
                    <a:pt x="180" y="1369"/>
                  </a:cubicBezTo>
                  <a:cubicBezTo>
                    <a:pt x="302" y="1226"/>
                    <a:pt x="417" y="1011"/>
                    <a:pt x="481" y="803"/>
                  </a:cubicBezTo>
                  <a:cubicBezTo>
                    <a:pt x="538" y="595"/>
                    <a:pt x="510" y="359"/>
                    <a:pt x="624" y="180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7"/>
            <p:cNvSpPr/>
            <p:nvPr/>
          </p:nvSpPr>
          <p:spPr>
            <a:xfrm flipH="1">
              <a:off x="129646" y="1863545"/>
              <a:ext cx="413576" cy="545390"/>
            </a:xfrm>
            <a:custGeom>
              <a:avLst/>
              <a:gdLst/>
              <a:ahLst/>
              <a:cxnLst/>
              <a:rect l="l" t="t" r="r" b="b"/>
              <a:pathLst>
                <a:path w="6272" h="8271" fill="none" extrusionOk="0">
                  <a:moveTo>
                    <a:pt x="4630" y="8270"/>
                  </a:moveTo>
                  <a:cubicBezTo>
                    <a:pt x="3555" y="6866"/>
                    <a:pt x="1943" y="5913"/>
                    <a:pt x="180" y="5640"/>
                  </a:cubicBezTo>
                  <a:cubicBezTo>
                    <a:pt x="1" y="5225"/>
                    <a:pt x="209" y="4744"/>
                    <a:pt x="388" y="4329"/>
                  </a:cubicBezTo>
                  <a:cubicBezTo>
                    <a:pt x="416" y="4264"/>
                    <a:pt x="452" y="4178"/>
                    <a:pt x="538" y="4150"/>
                  </a:cubicBezTo>
                  <a:cubicBezTo>
                    <a:pt x="631" y="4121"/>
                    <a:pt x="717" y="4150"/>
                    <a:pt x="811" y="4207"/>
                  </a:cubicBezTo>
                  <a:cubicBezTo>
                    <a:pt x="2065" y="4866"/>
                    <a:pt x="3018" y="5490"/>
                    <a:pt x="4150" y="6328"/>
                  </a:cubicBezTo>
                  <a:cubicBezTo>
                    <a:pt x="3168" y="4300"/>
                    <a:pt x="2359" y="2867"/>
                    <a:pt x="1463" y="681"/>
                  </a:cubicBezTo>
                  <a:cubicBezTo>
                    <a:pt x="1792" y="387"/>
                    <a:pt x="2179" y="144"/>
                    <a:pt x="2602" y="0"/>
                  </a:cubicBezTo>
                  <a:cubicBezTo>
                    <a:pt x="3527" y="1849"/>
                    <a:pt x="4272" y="3970"/>
                    <a:pt x="5017" y="5913"/>
                  </a:cubicBezTo>
                  <a:cubicBezTo>
                    <a:pt x="4781" y="4508"/>
                    <a:pt x="4659" y="2924"/>
                    <a:pt x="4537" y="1462"/>
                  </a:cubicBezTo>
                  <a:cubicBezTo>
                    <a:pt x="5139" y="1520"/>
                    <a:pt x="5705" y="1641"/>
                    <a:pt x="6271" y="1821"/>
                  </a:cubicBezTo>
                  <a:cubicBezTo>
                    <a:pt x="6121" y="3763"/>
                    <a:pt x="6035" y="5733"/>
                    <a:pt x="5942" y="7668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7"/>
            <p:cNvSpPr/>
            <p:nvPr/>
          </p:nvSpPr>
          <p:spPr>
            <a:xfrm flipH="1">
              <a:off x="166968" y="2223644"/>
              <a:ext cx="53477" cy="153640"/>
            </a:xfrm>
            <a:custGeom>
              <a:avLst/>
              <a:gdLst/>
              <a:ahLst/>
              <a:cxnLst/>
              <a:rect l="l" t="t" r="r" b="b"/>
              <a:pathLst>
                <a:path w="811" h="2330" fill="none" extrusionOk="0">
                  <a:moveTo>
                    <a:pt x="0" y="0"/>
                  </a:moveTo>
                  <a:cubicBezTo>
                    <a:pt x="244" y="774"/>
                    <a:pt x="509" y="1555"/>
                    <a:pt x="810" y="2329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7"/>
            <p:cNvSpPr/>
            <p:nvPr/>
          </p:nvSpPr>
          <p:spPr>
            <a:xfrm flipH="1">
              <a:off x="204290" y="2245338"/>
              <a:ext cx="82821" cy="151794"/>
            </a:xfrm>
            <a:custGeom>
              <a:avLst/>
              <a:gdLst/>
              <a:ahLst/>
              <a:cxnLst/>
              <a:rect l="l" t="t" r="r" b="b"/>
              <a:pathLst>
                <a:path w="1256" h="2302" fill="none" extrusionOk="0">
                  <a:moveTo>
                    <a:pt x="1" y="1"/>
                  </a:moveTo>
                  <a:cubicBezTo>
                    <a:pt x="331" y="717"/>
                    <a:pt x="832" y="1613"/>
                    <a:pt x="1255" y="2301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7"/>
            <p:cNvSpPr/>
            <p:nvPr/>
          </p:nvSpPr>
          <p:spPr>
            <a:xfrm flipH="1">
              <a:off x="-181261" y="2363503"/>
              <a:ext cx="427225" cy="769849"/>
            </a:xfrm>
            <a:custGeom>
              <a:avLst/>
              <a:gdLst/>
              <a:ahLst/>
              <a:cxnLst/>
              <a:rect l="l" t="t" r="r" b="b"/>
              <a:pathLst>
                <a:path w="6479" h="11675" fill="none" extrusionOk="0">
                  <a:moveTo>
                    <a:pt x="4186" y="11552"/>
                  </a:moveTo>
                  <a:cubicBezTo>
                    <a:pt x="4300" y="11674"/>
                    <a:pt x="4451" y="11674"/>
                    <a:pt x="4601" y="11674"/>
                  </a:cubicBezTo>
                  <a:cubicBezTo>
                    <a:pt x="4988" y="11674"/>
                    <a:pt x="5404" y="11674"/>
                    <a:pt x="5798" y="11524"/>
                  </a:cubicBezTo>
                  <a:cubicBezTo>
                    <a:pt x="6156" y="11373"/>
                    <a:pt x="6479" y="11015"/>
                    <a:pt x="6450" y="10628"/>
                  </a:cubicBezTo>
                  <a:cubicBezTo>
                    <a:pt x="6450" y="10391"/>
                    <a:pt x="6364" y="10184"/>
                    <a:pt x="6242" y="9976"/>
                  </a:cubicBezTo>
                  <a:cubicBezTo>
                    <a:pt x="4601" y="6715"/>
                    <a:pt x="3046" y="3376"/>
                    <a:pt x="1642" y="0"/>
                  </a:cubicBezTo>
                  <a:cubicBezTo>
                    <a:pt x="1140" y="330"/>
                    <a:pt x="567" y="566"/>
                    <a:pt x="0" y="717"/>
                  </a:cubicBezTo>
                  <a:cubicBezTo>
                    <a:pt x="688" y="2272"/>
                    <a:pt x="1405" y="3791"/>
                    <a:pt x="2093" y="5318"/>
                  </a:cubicBezTo>
                  <a:cubicBezTo>
                    <a:pt x="2960" y="7224"/>
                    <a:pt x="3827" y="9166"/>
                    <a:pt x="4064" y="11230"/>
                  </a:cubicBezTo>
                  <a:cubicBezTo>
                    <a:pt x="4092" y="11345"/>
                    <a:pt x="4092" y="11466"/>
                    <a:pt x="4186" y="11552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7"/>
            <p:cNvSpPr/>
            <p:nvPr/>
          </p:nvSpPr>
          <p:spPr>
            <a:xfrm flipH="1">
              <a:off x="-63162" y="2404583"/>
              <a:ext cx="291191" cy="734901"/>
            </a:xfrm>
            <a:custGeom>
              <a:avLst/>
              <a:gdLst/>
              <a:ahLst/>
              <a:cxnLst/>
              <a:rect l="l" t="t" r="r" b="b"/>
              <a:pathLst>
                <a:path w="4416" h="11145" fill="none" extrusionOk="0">
                  <a:moveTo>
                    <a:pt x="1" y="1"/>
                  </a:moveTo>
                  <a:cubicBezTo>
                    <a:pt x="1133" y="2452"/>
                    <a:pt x="2179" y="4809"/>
                    <a:pt x="3283" y="7260"/>
                  </a:cubicBezTo>
                  <a:cubicBezTo>
                    <a:pt x="3849" y="8486"/>
                    <a:pt x="4415" y="9797"/>
                    <a:pt x="4387" y="11144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7"/>
            <p:cNvSpPr/>
            <p:nvPr/>
          </p:nvSpPr>
          <p:spPr>
            <a:xfrm flipH="1">
              <a:off x="-61250" y="2800619"/>
              <a:ext cx="84667" cy="187138"/>
            </a:xfrm>
            <a:custGeom>
              <a:avLst/>
              <a:gdLst/>
              <a:ahLst/>
              <a:cxnLst/>
              <a:rect l="l" t="t" r="r" b="b"/>
              <a:pathLst>
                <a:path w="1284" h="2838" fill="none" extrusionOk="0">
                  <a:moveTo>
                    <a:pt x="1" y="0"/>
                  </a:moveTo>
                  <a:cubicBezTo>
                    <a:pt x="481" y="925"/>
                    <a:pt x="897" y="1878"/>
                    <a:pt x="1284" y="2838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7"/>
            <p:cNvSpPr/>
            <p:nvPr/>
          </p:nvSpPr>
          <p:spPr>
            <a:xfrm flipH="1">
              <a:off x="55002" y="2985844"/>
              <a:ext cx="373814" cy="366297"/>
            </a:xfrm>
            <a:custGeom>
              <a:avLst/>
              <a:gdLst/>
              <a:ahLst/>
              <a:cxnLst/>
              <a:rect l="l" t="t" r="r" b="b"/>
              <a:pathLst>
                <a:path w="5669" h="5555" fill="none" extrusionOk="0">
                  <a:moveTo>
                    <a:pt x="4235" y="4952"/>
                  </a:moveTo>
                  <a:cubicBezTo>
                    <a:pt x="3461" y="5461"/>
                    <a:pt x="2415" y="5554"/>
                    <a:pt x="1548" y="5225"/>
                  </a:cubicBezTo>
                  <a:cubicBezTo>
                    <a:pt x="1369" y="5131"/>
                    <a:pt x="1190" y="5045"/>
                    <a:pt x="1011" y="4924"/>
                  </a:cubicBezTo>
                  <a:cubicBezTo>
                    <a:pt x="358" y="4443"/>
                    <a:pt x="0" y="3519"/>
                    <a:pt x="29" y="2745"/>
                  </a:cubicBezTo>
                  <a:cubicBezTo>
                    <a:pt x="57" y="1971"/>
                    <a:pt x="444" y="1254"/>
                    <a:pt x="1011" y="717"/>
                  </a:cubicBezTo>
                  <a:cubicBezTo>
                    <a:pt x="1491" y="265"/>
                    <a:pt x="1971" y="29"/>
                    <a:pt x="2659" y="29"/>
                  </a:cubicBezTo>
                  <a:cubicBezTo>
                    <a:pt x="2981" y="0"/>
                    <a:pt x="3461" y="86"/>
                    <a:pt x="3641" y="144"/>
                  </a:cubicBezTo>
                  <a:cubicBezTo>
                    <a:pt x="4028" y="265"/>
                    <a:pt x="4271" y="387"/>
                    <a:pt x="4594" y="624"/>
                  </a:cubicBezTo>
                  <a:cubicBezTo>
                    <a:pt x="4773" y="774"/>
                    <a:pt x="4923" y="925"/>
                    <a:pt x="5074" y="1104"/>
                  </a:cubicBezTo>
                  <a:cubicBezTo>
                    <a:pt x="5253" y="1312"/>
                    <a:pt x="5375" y="1520"/>
                    <a:pt x="5489" y="1849"/>
                  </a:cubicBezTo>
                  <a:cubicBezTo>
                    <a:pt x="5669" y="2358"/>
                    <a:pt x="5583" y="2774"/>
                    <a:pt x="5489" y="3225"/>
                  </a:cubicBezTo>
                  <a:cubicBezTo>
                    <a:pt x="5375" y="3669"/>
                    <a:pt x="5167" y="4085"/>
                    <a:pt x="4837" y="4443"/>
                  </a:cubicBezTo>
                  <a:cubicBezTo>
                    <a:pt x="4687" y="4623"/>
                    <a:pt x="4479" y="4802"/>
                    <a:pt x="4235" y="4952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7"/>
            <p:cNvSpPr/>
            <p:nvPr/>
          </p:nvSpPr>
          <p:spPr>
            <a:xfrm flipH="1">
              <a:off x="82433" y="3017034"/>
              <a:ext cx="320864" cy="295411"/>
            </a:xfrm>
            <a:custGeom>
              <a:avLst/>
              <a:gdLst/>
              <a:ahLst/>
              <a:cxnLst/>
              <a:rect l="l" t="t" r="r" b="b"/>
              <a:pathLst>
                <a:path w="4866" h="4480" fill="none" extrusionOk="0">
                  <a:moveTo>
                    <a:pt x="2716" y="179"/>
                  </a:moveTo>
                  <a:cubicBezTo>
                    <a:pt x="2687" y="65"/>
                    <a:pt x="2537" y="29"/>
                    <a:pt x="2415" y="0"/>
                  </a:cubicBezTo>
                  <a:cubicBezTo>
                    <a:pt x="2150" y="0"/>
                    <a:pt x="1913" y="65"/>
                    <a:pt x="1698" y="208"/>
                  </a:cubicBezTo>
                  <a:cubicBezTo>
                    <a:pt x="1670" y="244"/>
                    <a:pt x="1641" y="273"/>
                    <a:pt x="1641" y="273"/>
                  </a:cubicBezTo>
                  <a:lnTo>
                    <a:pt x="1555" y="273"/>
                  </a:lnTo>
                  <a:cubicBezTo>
                    <a:pt x="1197" y="330"/>
                    <a:pt x="867" y="566"/>
                    <a:pt x="717" y="896"/>
                  </a:cubicBezTo>
                  <a:cubicBezTo>
                    <a:pt x="330" y="1140"/>
                    <a:pt x="86" y="1641"/>
                    <a:pt x="208" y="2093"/>
                  </a:cubicBezTo>
                  <a:cubicBezTo>
                    <a:pt x="57" y="2243"/>
                    <a:pt x="0" y="2480"/>
                    <a:pt x="29" y="2688"/>
                  </a:cubicBezTo>
                  <a:cubicBezTo>
                    <a:pt x="29" y="2895"/>
                    <a:pt x="151" y="3110"/>
                    <a:pt x="330" y="3225"/>
                  </a:cubicBezTo>
                  <a:cubicBezTo>
                    <a:pt x="358" y="3254"/>
                    <a:pt x="387" y="3254"/>
                    <a:pt x="387" y="3290"/>
                  </a:cubicBezTo>
                  <a:cubicBezTo>
                    <a:pt x="416" y="3318"/>
                    <a:pt x="416" y="3347"/>
                    <a:pt x="444" y="3376"/>
                  </a:cubicBezTo>
                  <a:cubicBezTo>
                    <a:pt x="566" y="3677"/>
                    <a:pt x="867" y="3884"/>
                    <a:pt x="1197" y="3913"/>
                  </a:cubicBezTo>
                  <a:cubicBezTo>
                    <a:pt x="1225" y="4092"/>
                    <a:pt x="1376" y="4243"/>
                    <a:pt x="1555" y="4329"/>
                  </a:cubicBezTo>
                  <a:cubicBezTo>
                    <a:pt x="1734" y="4393"/>
                    <a:pt x="1913" y="4422"/>
                    <a:pt x="2093" y="4451"/>
                  </a:cubicBezTo>
                  <a:cubicBezTo>
                    <a:pt x="2300" y="4479"/>
                    <a:pt x="2537" y="4479"/>
                    <a:pt x="2659" y="4329"/>
                  </a:cubicBezTo>
                  <a:cubicBezTo>
                    <a:pt x="2716" y="4422"/>
                    <a:pt x="2895" y="4422"/>
                    <a:pt x="3017" y="4393"/>
                  </a:cubicBezTo>
                  <a:cubicBezTo>
                    <a:pt x="3347" y="4329"/>
                    <a:pt x="3641" y="4121"/>
                    <a:pt x="3848" y="3856"/>
                  </a:cubicBezTo>
                  <a:lnTo>
                    <a:pt x="3913" y="3791"/>
                  </a:lnTo>
                  <a:cubicBezTo>
                    <a:pt x="3942" y="3763"/>
                    <a:pt x="3999" y="3734"/>
                    <a:pt x="4028" y="3734"/>
                  </a:cubicBezTo>
                  <a:cubicBezTo>
                    <a:pt x="4357" y="3555"/>
                    <a:pt x="4565" y="3196"/>
                    <a:pt x="4565" y="2809"/>
                  </a:cubicBezTo>
                  <a:cubicBezTo>
                    <a:pt x="4687" y="2716"/>
                    <a:pt x="4744" y="2602"/>
                    <a:pt x="4780" y="2451"/>
                  </a:cubicBezTo>
                  <a:cubicBezTo>
                    <a:pt x="4837" y="2272"/>
                    <a:pt x="4866" y="2093"/>
                    <a:pt x="4837" y="1942"/>
                  </a:cubicBezTo>
                  <a:cubicBezTo>
                    <a:pt x="4809" y="1763"/>
                    <a:pt x="4687" y="1584"/>
                    <a:pt x="4536" y="1527"/>
                  </a:cubicBezTo>
                  <a:cubicBezTo>
                    <a:pt x="4450" y="1462"/>
                    <a:pt x="4508" y="1376"/>
                    <a:pt x="4508" y="1283"/>
                  </a:cubicBezTo>
                  <a:cubicBezTo>
                    <a:pt x="4536" y="1140"/>
                    <a:pt x="4450" y="1018"/>
                    <a:pt x="4357" y="925"/>
                  </a:cubicBezTo>
                  <a:cubicBezTo>
                    <a:pt x="4271" y="839"/>
                    <a:pt x="4178" y="746"/>
                    <a:pt x="4092" y="688"/>
                  </a:cubicBezTo>
                  <a:cubicBezTo>
                    <a:pt x="3999" y="631"/>
                    <a:pt x="3884" y="602"/>
                    <a:pt x="3762" y="602"/>
                  </a:cubicBezTo>
                  <a:cubicBezTo>
                    <a:pt x="3734" y="631"/>
                    <a:pt x="3669" y="631"/>
                    <a:pt x="3641" y="602"/>
                  </a:cubicBezTo>
                  <a:cubicBezTo>
                    <a:pt x="3612" y="566"/>
                    <a:pt x="3612" y="509"/>
                    <a:pt x="3612" y="480"/>
                  </a:cubicBezTo>
                  <a:cubicBezTo>
                    <a:pt x="3612" y="359"/>
                    <a:pt x="3461" y="244"/>
                    <a:pt x="3347" y="208"/>
                  </a:cubicBezTo>
                  <a:cubicBezTo>
                    <a:pt x="3168" y="122"/>
                    <a:pt x="2895" y="65"/>
                    <a:pt x="2716" y="179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7"/>
            <p:cNvSpPr/>
            <p:nvPr/>
          </p:nvSpPr>
          <p:spPr>
            <a:xfrm flipH="1">
              <a:off x="141449" y="3178653"/>
              <a:ext cx="102603" cy="123835"/>
            </a:xfrm>
            <a:custGeom>
              <a:avLst/>
              <a:gdLst/>
              <a:ahLst/>
              <a:cxnLst/>
              <a:rect l="l" t="t" r="r" b="b"/>
              <a:pathLst>
                <a:path w="1556" h="1878" fill="none" extrusionOk="0">
                  <a:moveTo>
                    <a:pt x="272" y="1878"/>
                  </a:moveTo>
                  <a:cubicBezTo>
                    <a:pt x="151" y="1462"/>
                    <a:pt x="36" y="925"/>
                    <a:pt x="65" y="509"/>
                  </a:cubicBezTo>
                  <a:cubicBezTo>
                    <a:pt x="65" y="301"/>
                    <a:pt x="0" y="151"/>
                    <a:pt x="93" y="29"/>
                  </a:cubicBezTo>
                  <a:cubicBezTo>
                    <a:pt x="122" y="0"/>
                    <a:pt x="179" y="0"/>
                    <a:pt x="244" y="0"/>
                  </a:cubicBezTo>
                  <a:cubicBezTo>
                    <a:pt x="301" y="29"/>
                    <a:pt x="423" y="151"/>
                    <a:pt x="452" y="208"/>
                  </a:cubicBezTo>
                  <a:cubicBezTo>
                    <a:pt x="717" y="659"/>
                    <a:pt x="1140" y="1018"/>
                    <a:pt x="1555" y="1283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7"/>
            <p:cNvSpPr/>
            <p:nvPr/>
          </p:nvSpPr>
          <p:spPr>
            <a:xfrm flipH="1">
              <a:off x="102281" y="3174828"/>
              <a:ext cx="125748" cy="27497"/>
            </a:xfrm>
            <a:custGeom>
              <a:avLst/>
              <a:gdLst/>
              <a:ahLst/>
              <a:cxnLst/>
              <a:rect l="l" t="t" r="r" b="b"/>
              <a:pathLst>
                <a:path w="1907" h="417" fill="none" extrusionOk="0">
                  <a:moveTo>
                    <a:pt x="29" y="115"/>
                  </a:moveTo>
                  <a:cubicBezTo>
                    <a:pt x="1" y="87"/>
                    <a:pt x="1" y="58"/>
                    <a:pt x="1" y="58"/>
                  </a:cubicBezTo>
                  <a:cubicBezTo>
                    <a:pt x="1" y="30"/>
                    <a:pt x="29" y="30"/>
                    <a:pt x="29" y="30"/>
                  </a:cubicBezTo>
                  <a:cubicBezTo>
                    <a:pt x="87" y="1"/>
                    <a:pt x="180" y="1"/>
                    <a:pt x="237" y="1"/>
                  </a:cubicBezTo>
                  <a:cubicBezTo>
                    <a:pt x="567" y="1"/>
                    <a:pt x="1011" y="115"/>
                    <a:pt x="1312" y="237"/>
                  </a:cubicBezTo>
                  <a:cubicBezTo>
                    <a:pt x="1520" y="295"/>
                    <a:pt x="1699" y="359"/>
                    <a:pt x="1907" y="416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7"/>
            <p:cNvSpPr/>
            <p:nvPr/>
          </p:nvSpPr>
          <p:spPr>
            <a:xfrm flipH="1">
              <a:off x="106040" y="3113438"/>
              <a:ext cx="120077" cy="63368"/>
            </a:xfrm>
            <a:custGeom>
              <a:avLst/>
              <a:gdLst/>
              <a:ahLst/>
              <a:cxnLst/>
              <a:rect l="l" t="t" r="r" b="b"/>
              <a:pathLst>
                <a:path w="1821" h="961" fill="none" extrusionOk="0">
                  <a:moveTo>
                    <a:pt x="0" y="961"/>
                  </a:moveTo>
                  <a:lnTo>
                    <a:pt x="0" y="867"/>
                  </a:lnTo>
                  <a:cubicBezTo>
                    <a:pt x="29" y="839"/>
                    <a:pt x="58" y="810"/>
                    <a:pt x="58" y="781"/>
                  </a:cubicBezTo>
                  <a:cubicBezTo>
                    <a:pt x="660" y="480"/>
                    <a:pt x="1226" y="244"/>
                    <a:pt x="1821" y="0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7"/>
            <p:cNvSpPr/>
            <p:nvPr/>
          </p:nvSpPr>
          <p:spPr>
            <a:xfrm flipH="1">
              <a:off x="158990" y="3058576"/>
              <a:ext cx="69039" cy="108339"/>
            </a:xfrm>
            <a:custGeom>
              <a:avLst/>
              <a:gdLst/>
              <a:ahLst/>
              <a:cxnLst/>
              <a:rect l="l" t="t" r="r" b="b"/>
              <a:pathLst>
                <a:path w="1047" h="1643" fill="none" extrusionOk="0">
                  <a:moveTo>
                    <a:pt x="1" y="1642"/>
                  </a:moveTo>
                  <a:cubicBezTo>
                    <a:pt x="1" y="1585"/>
                    <a:pt x="1" y="1549"/>
                    <a:pt x="29" y="1520"/>
                  </a:cubicBezTo>
                  <a:cubicBezTo>
                    <a:pt x="180" y="1105"/>
                    <a:pt x="474" y="653"/>
                    <a:pt x="746" y="295"/>
                  </a:cubicBezTo>
                  <a:cubicBezTo>
                    <a:pt x="803" y="180"/>
                    <a:pt x="897" y="58"/>
                    <a:pt x="1047" y="1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7"/>
            <p:cNvSpPr/>
            <p:nvPr/>
          </p:nvSpPr>
          <p:spPr>
            <a:xfrm flipH="1">
              <a:off x="236007" y="3176741"/>
              <a:ext cx="88426" cy="100229"/>
            </a:xfrm>
            <a:custGeom>
              <a:avLst/>
              <a:gdLst/>
              <a:ahLst/>
              <a:cxnLst/>
              <a:rect l="l" t="t" r="r" b="b"/>
              <a:pathLst>
                <a:path w="1341" h="1520" fill="none" extrusionOk="0">
                  <a:moveTo>
                    <a:pt x="1" y="1520"/>
                  </a:moveTo>
                  <a:cubicBezTo>
                    <a:pt x="58" y="1405"/>
                    <a:pt x="144" y="1283"/>
                    <a:pt x="209" y="1161"/>
                  </a:cubicBezTo>
                  <a:cubicBezTo>
                    <a:pt x="266" y="1075"/>
                    <a:pt x="323" y="1011"/>
                    <a:pt x="416" y="925"/>
                  </a:cubicBezTo>
                  <a:cubicBezTo>
                    <a:pt x="567" y="746"/>
                    <a:pt x="861" y="416"/>
                    <a:pt x="1040" y="237"/>
                  </a:cubicBezTo>
                  <a:cubicBezTo>
                    <a:pt x="1133" y="151"/>
                    <a:pt x="1219" y="58"/>
                    <a:pt x="1341" y="1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7"/>
            <p:cNvSpPr/>
            <p:nvPr/>
          </p:nvSpPr>
          <p:spPr>
            <a:xfrm flipH="1">
              <a:off x="247811" y="3176741"/>
              <a:ext cx="128121" cy="59148"/>
            </a:xfrm>
            <a:custGeom>
              <a:avLst/>
              <a:gdLst/>
              <a:ahLst/>
              <a:cxnLst/>
              <a:rect l="l" t="t" r="r" b="b"/>
              <a:pathLst>
                <a:path w="1943" h="897" fill="none" extrusionOk="0">
                  <a:moveTo>
                    <a:pt x="1943" y="58"/>
                  </a:moveTo>
                  <a:cubicBezTo>
                    <a:pt x="1914" y="29"/>
                    <a:pt x="1885" y="1"/>
                    <a:pt x="1821" y="1"/>
                  </a:cubicBezTo>
                  <a:cubicBezTo>
                    <a:pt x="1792" y="1"/>
                    <a:pt x="1735" y="29"/>
                    <a:pt x="1678" y="29"/>
                  </a:cubicBezTo>
                  <a:cubicBezTo>
                    <a:pt x="1047" y="294"/>
                    <a:pt x="603" y="595"/>
                    <a:pt x="1" y="896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7"/>
            <p:cNvSpPr/>
            <p:nvPr/>
          </p:nvSpPr>
          <p:spPr>
            <a:xfrm flipH="1">
              <a:off x="251569" y="3154980"/>
              <a:ext cx="138078" cy="17540"/>
            </a:xfrm>
            <a:custGeom>
              <a:avLst/>
              <a:gdLst/>
              <a:ahLst/>
              <a:cxnLst/>
              <a:rect l="l" t="t" r="r" b="b"/>
              <a:pathLst>
                <a:path w="2094" h="266" fill="none" extrusionOk="0">
                  <a:moveTo>
                    <a:pt x="2093" y="266"/>
                  </a:moveTo>
                  <a:cubicBezTo>
                    <a:pt x="1972" y="237"/>
                    <a:pt x="1886" y="209"/>
                    <a:pt x="1764" y="209"/>
                  </a:cubicBezTo>
                  <a:cubicBezTo>
                    <a:pt x="1255" y="151"/>
                    <a:pt x="510" y="30"/>
                    <a:pt x="1" y="1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7"/>
            <p:cNvSpPr/>
            <p:nvPr/>
          </p:nvSpPr>
          <p:spPr>
            <a:xfrm flipH="1">
              <a:off x="251569" y="3076116"/>
              <a:ext cx="104515" cy="84601"/>
            </a:xfrm>
            <a:custGeom>
              <a:avLst/>
              <a:gdLst/>
              <a:ahLst/>
              <a:cxnLst/>
              <a:rect l="l" t="t" r="r" b="b"/>
              <a:pathLst>
                <a:path w="1585" h="1283" fill="none" extrusionOk="0">
                  <a:moveTo>
                    <a:pt x="1584" y="1283"/>
                  </a:moveTo>
                  <a:cubicBezTo>
                    <a:pt x="1162" y="925"/>
                    <a:pt x="302" y="244"/>
                    <a:pt x="1" y="0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7"/>
            <p:cNvSpPr/>
            <p:nvPr/>
          </p:nvSpPr>
          <p:spPr>
            <a:xfrm flipH="1">
              <a:off x="222292" y="3028837"/>
              <a:ext cx="17540" cy="128121"/>
            </a:xfrm>
            <a:custGeom>
              <a:avLst/>
              <a:gdLst/>
              <a:ahLst/>
              <a:cxnLst/>
              <a:rect l="l" t="t" r="r" b="b"/>
              <a:pathLst>
                <a:path w="266" h="1943" fill="none" extrusionOk="0">
                  <a:moveTo>
                    <a:pt x="87" y="1943"/>
                  </a:moveTo>
                  <a:cubicBezTo>
                    <a:pt x="29" y="1885"/>
                    <a:pt x="29" y="1792"/>
                    <a:pt x="29" y="1706"/>
                  </a:cubicBezTo>
                  <a:cubicBezTo>
                    <a:pt x="1" y="1498"/>
                    <a:pt x="1" y="1075"/>
                    <a:pt x="29" y="868"/>
                  </a:cubicBezTo>
                  <a:cubicBezTo>
                    <a:pt x="87" y="481"/>
                    <a:pt x="115" y="244"/>
                    <a:pt x="266" y="0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7"/>
            <p:cNvSpPr/>
            <p:nvPr/>
          </p:nvSpPr>
          <p:spPr>
            <a:xfrm flipH="1">
              <a:off x="239766" y="3034970"/>
              <a:ext cx="57236" cy="121989"/>
            </a:xfrm>
            <a:custGeom>
              <a:avLst/>
              <a:gdLst/>
              <a:ahLst/>
              <a:cxnLst/>
              <a:rect l="l" t="t" r="r" b="b"/>
              <a:pathLst>
                <a:path w="868" h="1850" fill="none" extrusionOk="0">
                  <a:moveTo>
                    <a:pt x="868" y="1850"/>
                  </a:moveTo>
                  <a:cubicBezTo>
                    <a:pt x="839" y="1850"/>
                    <a:pt x="774" y="1850"/>
                    <a:pt x="746" y="1821"/>
                  </a:cubicBezTo>
                  <a:cubicBezTo>
                    <a:pt x="717" y="1792"/>
                    <a:pt x="717" y="1764"/>
                    <a:pt x="688" y="1699"/>
                  </a:cubicBezTo>
                  <a:cubicBezTo>
                    <a:pt x="624" y="1549"/>
                    <a:pt x="86" y="266"/>
                    <a:pt x="0" y="1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7"/>
            <p:cNvSpPr/>
            <p:nvPr/>
          </p:nvSpPr>
          <p:spPr>
            <a:xfrm flipH="1">
              <a:off x="220380" y="3147002"/>
              <a:ext cx="35542" cy="35476"/>
            </a:xfrm>
            <a:custGeom>
              <a:avLst/>
              <a:gdLst/>
              <a:ahLst/>
              <a:cxnLst/>
              <a:rect l="l" t="t" r="r" b="b"/>
              <a:pathLst>
                <a:path w="539" h="538" fill="none" extrusionOk="0">
                  <a:moveTo>
                    <a:pt x="452" y="509"/>
                  </a:moveTo>
                  <a:lnTo>
                    <a:pt x="331" y="509"/>
                  </a:lnTo>
                  <a:cubicBezTo>
                    <a:pt x="331" y="509"/>
                    <a:pt x="302" y="509"/>
                    <a:pt x="302" y="537"/>
                  </a:cubicBezTo>
                  <a:lnTo>
                    <a:pt x="216" y="537"/>
                  </a:lnTo>
                  <a:cubicBezTo>
                    <a:pt x="151" y="537"/>
                    <a:pt x="94" y="509"/>
                    <a:pt x="65" y="452"/>
                  </a:cubicBezTo>
                  <a:cubicBezTo>
                    <a:pt x="37" y="387"/>
                    <a:pt x="1" y="330"/>
                    <a:pt x="1" y="272"/>
                  </a:cubicBezTo>
                  <a:lnTo>
                    <a:pt x="1" y="208"/>
                  </a:lnTo>
                  <a:cubicBezTo>
                    <a:pt x="37" y="179"/>
                    <a:pt x="37" y="179"/>
                    <a:pt x="65" y="179"/>
                  </a:cubicBezTo>
                  <a:cubicBezTo>
                    <a:pt x="94" y="151"/>
                    <a:pt x="123" y="122"/>
                    <a:pt x="151" y="65"/>
                  </a:cubicBezTo>
                  <a:cubicBezTo>
                    <a:pt x="180" y="29"/>
                    <a:pt x="180" y="0"/>
                    <a:pt x="216" y="0"/>
                  </a:cubicBezTo>
                  <a:cubicBezTo>
                    <a:pt x="245" y="0"/>
                    <a:pt x="245" y="29"/>
                    <a:pt x="245" y="29"/>
                  </a:cubicBezTo>
                  <a:cubicBezTo>
                    <a:pt x="273" y="65"/>
                    <a:pt x="273" y="65"/>
                    <a:pt x="273" y="93"/>
                  </a:cubicBezTo>
                  <a:cubicBezTo>
                    <a:pt x="302" y="122"/>
                    <a:pt x="395" y="122"/>
                    <a:pt x="424" y="151"/>
                  </a:cubicBezTo>
                  <a:lnTo>
                    <a:pt x="452" y="151"/>
                  </a:lnTo>
                  <a:lnTo>
                    <a:pt x="452" y="179"/>
                  </a:lnTo>
                  <a:cubicBezTo>
                    <a:pt x="395" y="272"/>
                    <a:pt x="510" y="272"/>
                    <a:pt x="510" y="330"/>
                  </a:cubicBezTo>
                  <a:cubicBezTo>
                    <a:pt x="538" y="387"/>
                    <a:pt x="510" y="480"/>
                    <a:pt x="452" y="509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7"/>
            <p:cNvSpPr/>
            <p:nvPr/>
          </p:nvSpPr>
          <p:spPr>
            <a:xfrm flipH="1">
              <a:off x="234095" y="3166850"/>
              <a:ext cx="66" cy="66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7"/>
            <p:cNvSpPr/>
            <p:nvPr/>
          </p:nvSpPr>
          <p:spPr>
            <a:xfrm flipH="1">
              <a:off x="-124552" y="1609281"/>
              <a:ext cx="317105" cy="202831"/>
            </a:xfrm>
            <a:custGeom>
              <a:avLst/>
              <a:gdLst/>
              <a:ahLst/>
              <a:cxnLst/>
              <a:rect l="l" t="t" r="r" b="b"/>
              <a:pathLst>
                <a:path w="4809" h="3076" fill="none" extrusionOk="0">
                  <a:moveTo>
                    <a:pt x="2838" y="388"/>
                  </a:moveTo>
                  <a:cubicBezTo>
                    <a:pt x="2566" y="330"/>
                    <a:pt x="2387" y="1"/>
                    <a:pt x="2121" y="1"/>
                  </a:cubicBezTo>
                  <a:cubicBezTo>
                    <a:pt x="1792" y="1"/>
                    <a:pt x="1641" y="359"/>
                    <a:pt x="1369" y="481"/>
                  </a:cubicBezTo>
                  <a:cubicBezTo>
                    <a:pt x="1161" y="567"/>
                    <a:pt x="896" y="510"/>
                    <a:pt x="652" y="510"/>
                  </a:cubicBezTo>
                  <a:cubicBezTo>
                    <a:pt x="445" y="481"/>
                    <a:pt x="151" y="538"/>
                    <a:pt x="58" y="746"/>
                  </a:cubicBezTo>
                  <a:cubicBezTo>
                    <a:pt x="0" y="925"/>
                    <a:pt x="86" y="1104"/>
                    <a:pt x="179" y="1226"/>
                  </a:cubicBezTo>
                  <a:cubicBezTo>
                    <a:pt x="265" y="1377"/>
                    <a:pt x="387" y="1491"/>
                    <a:pt x="473" y="1642"/>
                  </a:cubicBezTo>
                  <a:cubicBezTo>
                    <a:pt x="538" y="1792"/>
                    <a:pt x="566" y="1943"/>
                    <a:pt x="624" y="2065"/>
                  </a:cubicBezTo>
                  <a:cubicBezTo>
                    <a:pt x="746" y="2244"/>
                    <a:pt x="953" y="2301"/>
                    <a:pt x="1161" y="2330"/>
                  </a:cubicBezTo>
                  <a:cubicBezTo>
                    <a:pt x="1340" y="2359"/>
                    <a:pt x="1548" y="2330"/>
                    <a:pt x="1763" y="2301"/>
                  </a:cubicBezTo>
                  <a:cubicBezTo>
                    <a:pt x="1820" y="2301"/>
                    <a:pt x="1906" y="2301"/>
                    <a:pt x="1971" y="2359"/>
                  </a:cubicBezTo>
                  <a:cubicBezTo>
                    <a:pt x="2086" y="2423"/>
                    <a:pt x="2121" y="2538"/>
                    <a:pt x="2179" y="2660"/>
                  </a:cubicBezTo>
                  <a:cubicBezTo>
                    <a:pt x="2387" y="2925"/>
                    <a:pt x="2802" y="2839"/>
                    <a:pt x="3132" y="2896"/>
                  </a:cubicBezTo>
                  <a:cubicBezTo>
                    <a:pt x="3311" y="2925"/>
                    <a:pt x="3462" y="3018"/>
                    <a:pt x="3612" y="3047"/>
                  </a:cubicBezTo>
                  <a:cubicBezTo>
                    <a:pt x="3999" y="3075"/>
                    <a:pt x="4329" y="2781"/>
                    <a:pt x="4536" y="2452"/>
                  </a:cubicBezTo>
                  <a:cubicBezTo>
                    <a:pt x="4687" y="2208"/>
                    <a:pt x="4809" y="1943"/>
                    <a:pt x="4809" y="1642"/>
                  </a:cubicBezTo>
                  <a:cubicBezTo>
                    <a:pt x="4809" y="1348"/>
                    <a:pt x="4630" y="1047"/>
                    <a:pt x="4357" y="954"/>
                  </a:cubicBezTo>
                  <a:cubicBezTo>
                    <a:pt x="4271" y="925"/>
                    <a:pt x="4178" y="925"/>
                    <a:pt x="4121" y="868"/>
                  </a:cubicBezTo>
                  <a:cubicBezTo>
                    <a:pt x="3970" y="775"/>
                    <a:pt x="3942" y="538"/>
                    <a:pt x="3791" y="416"/>
                  </a:cubicBezTo>
                  <a:cubicBezTo>
                    <a:pt x="3519" y="209"/>
                    <a:pt x="3161" y="481"/>
                    <a:pt x="2838" y="388"/>
                  </a:cubicBezTo>
                  <a:close/>
                </a:path>
              </a:pathLst>
            </a:custGeom>
            <a:noFill/>
            <a:ln w="30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7"/>
            <p:cNvSpPr/>
            <p:nvPr/>
          </p:nvSpPr>
          <p:spPr>
            <a:xfrm flipH="1">
              <a:off x="-120332" y="1674495"/>
              <a:ext cx="265672" cy="88426"/>
            </a:xfrm>
            <a:custGeom>
              <a:avLst/>
              <a:gdLst/>
              <a:ahLst/>
              <a:cxnLst/>
              <a:rect l="l" t="t" r="r" b="b"/>
              <a:pathLst>
                <a:path w="4029" h="1341" fill="none" extrusionOk="0">
                  <a:moveTo>
                    <a:pt x="1" y="1"/>
                  </a:moveTo>
                  <a:cubicBezTo>
                    <a:pt x="717" y="58"/>
                    <a:pt x="1463" y="144"/>
                    <a:pt x="2151" y="323"/>
                  </a:cubicBezTo>
                  <a:cubicBezTo>
                    <a:pt x="2839" y="538"/>
                    <a:pt x="3520" y="832"/>
                    <a:pt x="4028" y="1341"/>
                  </a:cubicBezTo>
                </a:path>
              </a:pathLst>
            </a:custGeom>
            <a:noFill/>
            <a:ln w="30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7"/>
            <p:cNvSpPr/>
            <p:nvPr/>
          </p:nvSpPr>
          <p:spPr>
            <a:xfrm flipH="1">
              <a:off x="175013" y="1243050"/>
              <a:ext cx="378100" cy="360626"/>
            </a:xfrm>
            <a:custGeom>
              <a:avLst/>
              <a:gdLst/>
              <a:ahLst/>
              <a:cxnLst/>
              <a:rect l="l" t="t" r="r" b="b"/>
              <a:pathLst>
                <a:path w="5734" h="5469" fill="none" extrusionOk="0">
                  <a:moveTo>
                    <a:pt x="2838" y="5404"/>
                  </a:moveTo>
                  <a:cubicBezTo>
                    <a:pt x="1971" y="5254"/>
                    <a:pt x="1168" y="4810"/>
                    <a:pt x="631" y="4122"/>
                  </a:cubicBezTo>
                  <a:cubicBezTo>
                    <a:pt x="273" y="3706"/>
                    <a:pt x="0" y="3197"/>
                    <a:pt x="0" y="2660"/>
                  </a:cubicBezTo>
                  <a:cubicBezTo>
                    <a:pt x="29" y="2094"/>
                    <a:pt x="330" y="1556"/>
                    <a:pt x="839" y="1377"/>
                  </a:cubicBezTo>
                  <a:cubicBezTo>
                    <a:pt x="1197" y="1255"/>
                    <a:pt x="1555" y="1312"/>
                    <a:pt x="1885" y="1406"/>
                  </a:cubicBezTo>
                  <a:cubicBezTo>
                    <a:pt x="2000" y="1463"/>
                    <a:pt x="2122" y="1492"/>
                    <a:pt x="2243" y="1492"/>
                  </a:cubicBezTo>
                  <a:cubicBezTo>
                    <a:pt x="2537" y="1463"/>
                    <a:pt x="2537" y="1255"/>
                    <a:pt x="2602" y="1019"/>
                  </a:cubicBezTo>
                  <a:cubicBezTo>
                    <a:pt x="2630" y="746"/>
                    <a:pt x="2716" y="481"/>
                    <a:pt x="2931" y="302"/>
                  </a:cubicBezTo>
                  <a:cubicBezTo>
                    <a:pt x="3168" y="58"/>
                    <a:pt x="3555" y="1"/>
                    <a:pt x="3884" y="94"/>
                  </a:cubicBezTo>
                  <a:cubicBezTo>
                    <a:pt x="4214" y="180"/>
                    <a:pt x="4508" y="417"/>
                    <a:pt x="4752" y="660"/>
                  </a:cubicBezTo>
                  <a:cubicBezTo>
                    <a:pt x="5440" y="1377"/>
                    <a:pt x="5733" y="2452"/>
                    <a:pt x="5554" y="3405"/>
                  </a:cubicBezTo>
                  <a:cubicBezTo>
                    <a:pt x="5468" y="3821"/>
                    <a:pt x="5289" y="4272"/>
                    <a:pt x="4902" y="4451"/>
                  </a:cubicBezTo>
                  <a:cubicBezTo>
                    <a:pt x="4601" y="4630"/>
                    <a:pt x="4214" y="4602"/>
                    <a:pt x="3942" y="4810"/>
                  </a:cubicBezTo>
                  <a:cubicBezTo>
                    <a:pt x="3705" y="4989"/>
                    <a:pt x="3555" y="5318"/>
                    <a:pt x="3254" y="5404"/>
                  </a:cubicBezTo>
                  <a:cubicBezTo>
                    <a:pt x="3139" y="5469"/>
                    <a:pt x="2989" y="5433"/>
                    <a:pt x="2838" y="5404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7"/>
            <p:cNvSpPr/>
            <p:nvPr/>
          </p:nvSpPr>
          <p:spPr>
            <a:xfrm flipH="1">
              <a:off x="269505" y="1357456"/>
              <a:ext cx="181071" cy="173027"/>
            </a:xfrm>
            <a:custGeom>
              <a:avLst/>
              <a:gdLst/>
              <a:ahLst/>
              <a:cxnLst/>
              <a:rect l="l" t="t" r="r" b="b"/>
              <a:pathLst>
                <a:path w="2746" h="2624" fill="none" extrusionOk="0">
                  <a:moveTo>
                    <a:pt x="1735" y="58"/>
                  </a:moveTo>
                  <a:cubicBezTo>
                    <a:pt x="2028" y="0"/>
                    <a:pt x="2329" y="86"/>
                    <a:pt x="2509" y="330"/>
                  </a:cubicBezTo>
                  <a:cubicBezTo>
                    <a:pt x="2688" y="509"/>
                    <a:pt x="2745" y="803"/>
                    <a:pt x="2716" y="1046"/>
                  </a:cubicBezTo>
                  <a:cubicBezTo>
                    <a:pt x="2716" y="1312"/>
                    <a:pt x="2630" y="1584"/>
                    <a:pt x="2537" y="1820"/>
                  </a:cubicBezTo>
                  <a:cubicBezTo>
                    <a:pt x="2451" y="2028"/>
                    <a:pt x="2358" y="2236"/>
                    <a:pt x="2272" y="2480"/>
                  </a:cubicBezTo>
                  <a:cubicBezTo>
                    <a:pt x="2272" y="2508"/>
                    <a:pt x="2236" y="2508"/>
                    <a:pt x="2236" y="2537"/>
                  </a:cubicBezTo>
                  <a:cubicBezTo>
                    <a:pt x="2208" y="2566"/>
                    <a:pt x="2179" y="2566"/>
                    <a:pt x="2150" y="2566"/>
                  </a:cubicBezTo>
                  <a:cubicBezTo>
                    <a:pt x="2000" y="2623"/>
                    <a:pt x="1849" y="2594"/>
                    <a:pt x="1699" y="2537"/>
                  </a:cubicBezTo>
                  <a:cubicBezTo>
                    <a:pt x="1376" y="2444"/>
                    <a:pt x="1047" y="2329"/>
                    <a:pt x="746" y="2207"/>
                  </a:cubicBezTo>
                  <a:cubicBezTo>
                    <a:pt x="595" y="2121"/>
                    <a:pt x="445" y="2057"/>
                    <a:pt x="330" y="1942"/>
                  </a:cubicBezTo>
                  <a:cubicBezTo>
                    <a:pt x="180" y="1792"/>
                    <a:pt x="58" y="1613"/>
                    <a:pt x="29" y="1405"/>
                  </a:cubicBezTo>
                  <a:cubicBezTo>
                    <a:pt x="0" y="1226"/>
                    <a:pt x="86" y="982"/>
                    <a:pt x="208" y="867"/>
                  </a:cubicBezTo>
                  <a:cubicBezTo>
                    <a:pt x="330" y="745"/>
                    <a:pt x="509" y="688"/>
                    <a:pt x="688" y="652"/>
                  </a:cubicBezTo>
                  <a:cubicBezTo>
                    <a:pt x="839" y="652"/>
                    <a:pt x="1018" y="688"/>
                    <a:pt x="1161" y="717"/>
                  </a:cubicBezTo>
                  <a:lnTo>
                    <a:pt x="1226" y="717"/>
                  </a:lnTo>
                  <a:cubicBezTo>
                    <a:pt x="1255" y="717"/>
                    <a:pt x="1255" y="566"/>
                    <a:pt x="1255" y="538"/>
                  </a:cubicBezTo>
                  <a:cubicBezTo>
                    <a:pt x="1283" y="445"/>
                    <a:pt x="1312" y="387"/>
                    <a:pt x="1376" y="330"/>
                  </a:cubicBezTo>
                  <a:cubicBezTo>
                    <a:pt x="1462" y="208"/>
                    <a:pt x="1584" y="115"/>
                    <a:pt x="1735" y="58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7"/>
            <p:cNvSpPr/>
            <p:nvPr/>
          </p:nvSpPr>
          <p:spPr>
            <a:xfrm flipH="1">
              <a:off x="395253" y="1251095"/>
              <a:ext cx="27893" cy="88426"/>
            </a:xfrm>
            <a:custGeom>
              <a:avLst/>
              <a:gdLst/>
              <a:ahLst/>
              <a:cxnLst/>
              <a:rect l="l" t="t" r="r" b="b"/>
              <a:pathLst>
                <a:path w="423" h="1341" fill="none" extrusionOk="0">
                  <a:moveTo>
                    <a:pt x="208" y="445"/>
                  </a:moveTo>
                  <a:cubicBezTo>
                    <a:pt x="208" y="330"/>
                    <a:pt x="244" y="209"/>
                    <a:pt x="330" y="115"/>
                  </a:cubicBezTo>
                  <a:cubicBezTo>
                    <a:pt x="272" y="58"/>
                    <a:pt x="179" y="29"/>
                    <a:pt x="122" y="1"/>
                  </a:cubicBezTo>
                  <a:lnTo>
                    <a:pt x="65" y="1"/>
                  </a:lnTo>
                  <a:lnTo>
                    <a:pt x="29" y="29"/>
                  </a:lnTo>
                  <a:cubicBezTo>
                    <a:pt x="0" y="58"/>
                    <a:pt x="0" y="115"/>
                    <a:pt x="0" y="151"/>
                  </a:cubicBezTo>
                  <a:cubicBezTo>
                    <a:pt x="0" y="538"/>
                    <a:pt x="122" y="897"/>
                    <a:pt x="272" y="1226"/>
                  </a:cubicBezTo>
                  <a:cubicBezTo>
                    <a:pt x="301" y="1284"/>
                    <a:pt x="358" y="1341"/>
                    <a:pt x="423" y="1312"/>
                  </a:cubicBezTo>
                  <a:cubicBezTo>
                    <a:pt x="272" y="1047"/>
                    <a:pt x="179" y="746"/>
                    <a:pt x="208" y="445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7"/>
            <p:cNvSpPr/>
            <p:nvPr/>
          </p:nvSpPr>
          <p:spPr>
            <a:xfrm flipH="1">
              <a:off x="322455" y="1412252"/>
              <a:ext cx="35542" cy="41674"/>
            </a:xfrm>
            <a:custGeom>
              <a:avLst/>
              <a:gdLst/>
              <a:ahLst/>
              <a:cxnLst/>
              <a:rect l="l" t="t" r="r" b="b"/>
              <a:pathLst>
                <a:path w="539" h="632" fill="none" extrusionOk="0">
                  <a:moveTo>
                    <a:pt x="510" y="395"/>
                  </a:moveTo>
                  <a:cubicBezTo>
                    <a:pt x="538" y="452"/>
                    <a:pt x="538" y="574"/>
                    <a:pt x="474" y="602"/>
                  </a:cubicBezTo>
                  <a:cubicBezTo>
                    <a:pt x="445" y="631"/>
                    <a:pt x="388" y="631"/>
                    <a:pt x="331" y="631"/>
                  </a:cubicBezTo>
                  <a:cubicBezTo>
                    <a:pt x="295" y="602"/>
                    <a:pt x="237" y="574"/>
                    <a:pt x="209" y="509"/>
                  </a:cubicBezTo>
                  <a:cubicBezTo>
                    <a:pt x="151" y="423"/>
                    <a:pt x="116" y="330"/>
                    <a:pt x="87" y="244"/>
                  </a:cubicBezTo>
                  <a:cubicBezTo>
                    <a:pt x="1" y="0"/>
                    <a:pt x="445" y="301"/>
                    <a:pt x="510" y="395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7"/>
            <p:cNvSpPr/>
            <p:nvPr/>
          </p:nvSpPr>
          <p:spPr>
            <a:xfrm flipH="1">
              <a:off x="357931" y="1435859"/>
              <a:ext cx="21760" cy="35542"/>
            </a:xfrm>
            <a:custGeom>
              <a:avLst/>
              <a:gdLst/>
              <a:ahLst/>
              <a:cxnLst/>
              <a:rect l="l" t="t" r="r" b="b"/>
              <a:pathLst>
                <a:path w="330" h="539" fill="none" extrusionOk="0">
                  <a:moveTo>
                    <a:pt x="330" y="330"/>
                  </a:moveTo>
                  <a:cubicBezTo>
                    <a:pt x="330" y="424"/>
                    <a:pt x="301" y="481"/>
                    <a:pt x="237" y="510"/>
                  </a:cubicBezTo>
                  <a:cubicBezTo>
                    <a:pt x="180" y="538"/>
                    <a:pt x="122" y="538"/>
                    <a:pt x="58" y="481"/>
                  </a:cubicBezTo>
                  <a:cubicBezTo>
                    <a:pt x="29" y="424"/>
                    <a:pt x="0" y="359"/>
                    <a:pt x="0" y="302"/>
                  </a:cubicBezTo>
                  <a:cubicBezTo>
                    <a:pt x="0" y="216"/>
                    <a:pt x="0" y="123"/>
                    <a:pt x="58" y="37"/>
                  </a:cubicBezTo>
                  <a:cubicBezTo>
                    <a:pt x="58" y="1"/>
                    <a:pt x="86" y="1"/>
                    <a:pt x="122" y="1"/>
                  </a:cubicBezTo>
                  <a:cubicBezTo>
                    <a:pt x="237" y="65"/>
                    <a:pt x="301" y="216"/>
                    <a:pt x="330" y="330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7"/>
            <p:cNvSpPr/>
            <p:nvPr/>
          </p:nvSpPr>
          <p:spPr>
            <a:xfrm flipH="1">
              <a:off x="-130223" y="1434012"/>
              <a:ext cx="112032" cy="104449"/>
            </a:xfrm>
            <a:custGeom>
              <a:avLst/>
              <a:gdLst/>
              <a:ahLst/>
              <a:cxnLst/>
              <a:rect l="l" t="t" r="r" b="b"/>
              <a:pathLst>
                <a:path w="1699" h="1584" fill="none" extrusionOk="0">
                  <a:moveTo>
                    <a:pt x="1369" y="272"/>
                  </a:moveTo>
                  <a:cubicBezTo>
                    <a:pt x="1577" y="423"/>
                    <a:pt x="1699" y="688"/>
                    <a:pt x="1699" y="960"/>
                  </a:cubicBezTo>
                  <a:cubicBezTo>
                    <a:pt x="1699" y="1018"/>
                    <a:pt x="1670" y="1104"/>
                    <a:pt x="1641" y="1168"/>
                  </a:cubicBezTo>
                  <a:cubicBezTo>
                    <a:pt x="1613" y="1254"/>
                    <a:pt x="1548" y="1319"/>
                    <a:pt x="1462" y="1347"/>
                  </a:cubicBezTo>
                  <a:cubicBezTo>
                    <a:pt x="1283" y="1527"/>
                    <a:pt x="1011" y="1584"/>
                    <a:pt x="746" y="1584"/>
                  </a:cubicBezTo>
                  <a:cubicBezTo>
                    <a:pt x="681" y="1584"/>
                    <a:pt x="595" y="1584"/>
                    <a:pt x="538" y="1555"/>
                  </a:cubicBezTo>
                  <a:cubicBezTo>
                    <a:pt x="237" y="1462"/>
                    <a:pt x="0" y="1168"/>
                    <a:pt x="0" y="867"/>
                  </a:cubicBezTo>
                  <a:cubicBezTo>
                    <a:pt x="0" y="538"/>
                    <a:pt x="208" y="244"/>
                    <a:pt x="473" y="122"/>
                  </a:cubicBezTo>
                  <a:cubicBezTo>
                    <a:pt x="774" y="0"/>
                    <a:pt x="1133" y="65"/>
                    <a:pt x="1369" y="272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7"/>
            <p:cNvSpPr/>
            <p:nvPr/>
          </p:nvSpPr>
          <p:spPr>
            <a:xfrm flipH="1">
              <a:off x="-299425" y="4031125"/>
              <a:ext cx="84667" cy="21760"/>
            </a:xfrm>
            <a:custGeom>
              <a:avLst/>
              <a:gdLst/>
              <a:ahLst/>
              <a:cxnLst/>
              <a:rect l="l" t="t" r="r" b="b"/>
              <a:pathLst>
                <a:path w="1284" h="330" extrusionOk="0">
                  <a:moveTo>
                    <a:pt x="925" y="0"/>
                  </a:moveTo>
                  <a:cubicBezTo>
                    <a:pt x="631" y="0"/>
                    <a:pt x="302" y="29"/>
                    <a:pt x="1" y="122"/>
                  </a:cubicBezTo>
                  <a:cubicBezTo>
                    <a:pt x="29" y="179"/>
                    <a:pt x="65" y="237"/>
                    <a:pt x="94" y="330"/>
                  </a:cubicBezTo>
                  <a:cubicBezTo>
                    <a:pt x="385" y="260"/>
                    <a:pt x="677" y="226"/>
                    <a:pt x="981" y="226"/>
                  </a:cubicBezTo>
                  <a:cubicBezTo>
                    <a:pt x="1080" y="226"/>
                    <a:pt x="1181" y="230"/>
                    <a:pt x="1283" y="237"/>
                  </a:cubicBezTo>
                  <a:cubicBezTo>
                    <a:pt x="1283" y="58"/>
                    <a:pt x="1076" y="0"/>
                    <a:pt x="925" y="0"/>
                  </a:cubicBezTo>
                  <a:close/>
                </a:path>
              </a:pathLst>
            </a:custGeom>
            <a:solidFill>
              <a:srgbClr val="F7D79F"/>
            </a:solidFill>
            <a:ln w="30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7"/>
            <p:cNvSpPr/>
            <p:nvPr/>
          </p:nvSpPr>
          <p:spPr>
            <a:xfrm flipH="1">
              <a:off x="-222869" y="4034290"/>
              <a:ext cx="266134" cy="461382"/>
            </a:xfrm>
            <a:custGeom>
              <a:avLst/>
              <a:gdLst/>
              <a:ahLst/>
              <a:cxnLst/>
              <a:rect l="l" t="t" r="r" b="b"/>
              <a:pathLst>
                <a:path w="4036" h="6997" extrusionOk="0">
                  <a:moveTo>
                    <a:pt x="3526" y="0"/>
                  </a:moveTo>
                  <a:cubicBezTo>
                    <a:pt x="3475" y="0"/>
                    <a:pt x="3424" y="4"/>
                    <a:pt x="3376" y="10"/>
                  </a:cubicBezTo>
                  <a:cubicBezTo>
                    <a:pt x="2244" y="189"/>
                    <a:pt x="1255" y="998"/>
                    <a:pt x="717" y="1980"/>
                  </a:cubicBezTo>
                  <a:cubicBezTo>
                    <a:pt x="151" y="2998"/>
                    <a:pt x="1" y="4195"/>
                    <a:pt x="180" y="5327"/>
                  </a:cubicBezTo>
                  <a:cubicBezTo>
                    <a:pt x="244" y="5922"/>
                    <a:pt x="424" y="6552"/>
                    <a:pt x="897" y="6911"/>
                  </a:cubicBezTo>
                  <a:cubicBezTo>
                    <a:pt x="932" y="6939"/>
                    <a:pt x="961" y="6968"/>
                    <a:pt x="1018" y="6997"/>
                  </a:cubicBezTo>
                  <a:cubicBezTo>
                    <a:pt x="1169" y="6997"/>
                    <a:pt x="1255" y="6818"/>
                    <a:pt x="1255" y="6674"/>
                  </a:cubicBezTo>
                  <a:cubicBezTo>
                    <a:pt x="1499" y="5090"/>
                    <a:pt x="1678" y="3414"/>
                    <a:pt x="2573" y="2102"/>
                  </a:cubicBezTo>
                  <a:cubicBezTo>
                    <a:pt x="2903" y="1565"/>
                    <a:pt x="3347" y="1120"/>
                    <a:pt x="3763" y="669"/>
                  </a:cubicBezTo>
                  <a:cubicBezTo>
                    <a:pt x="3885" y="547"/>
                    <a:pt x="4035" y="404"/>
                    <a:pt x="3978" y="253"/>
                  </a:cubicBezTo>
                  <a:cubicBezTo>
                    <a:pt x="3949" y="57"/>
                    <a:pt x="3736" y="0"/>
                    <a:pt x="3526" y="0"/>
                  </a:cubicBezTo>
                  <a:close/>
                </a:path>
              </a:pathLst>
            </a:custGeom>
            <a:solidFill>
              <a:srgbClr val="F7D79F"/>
            </a:solidFill>
            <a:ln w="30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7"/>
            <p:cNvSpPr/>
            <p:nvPr/>
          </p:nvSpPr>
          <p:spPr>
            <a:xfrm flipH="1">
              <a:off x="-104705" y="4119023"/>
              <a:ext cx="70951" cy="77150"/>
            </a:xfrm>
            <a:custGeom>
              <a:avLst/>
              <a:gdLst/>
              <a:ahLst/>
              <a:cxnLst/>
              <a:rect l="l" t="t" r="r" b="b"/>
              <a:pathLst>
                <a:path w="1076" h="1170" extrusionOk="0">
                  <a:moveTo>
                    <a:pt x="599" y="1"/>
                  </a:moveTo>
                  <a:cubicBezTo>
                    <a:pt x="570" y="1"/>
                    <a:pt x="540" y="5"/>
                    <a:pt x="510" y="14"/>
                  </a:cubicBezTo>
                  <a:cubicBezTo>
                    <a:pt x="417" y="14"/>
                    <a:pt x="331" y="72"/>
                    <a:pt x="237" y="129"/>
                  </a:cubicBezTo>
                  <a:cubicBezTo>
                    <a:pt x="123" y="251"/>
                    <a:pt x="30" y="430"/>
                    <a:pt x="30" y="609"/>
                  </a:cubicBezTo>
                  <a:cubicBezTo>
                    <a:pt x="1" y="788"/>
                    <a:pt x="87" y="968"/>
                    <a:pt x="237" y="1089"/>
                  </a:cubicBezTo>
                  <a:cubicBezTo>
                    <a:pt x="325" y="1139"/>
                    <a:pt x="432" y="1170"/>
                    <a:pt x="535" y="1170"/>
                  </a:cubicBezTo>
                  <a:cubicBezTo>
                    <a:pt x="610" y="1170"/>
                    <a:pt x="683" y="1154"/>
                    <a:pt x="746" y="1118"/>
                  </a:cubicBezTo>
                  <a:cubicBezTo>
                    <a:pt x="804" y="1089"/>
                    <a:pt x="868" y="1025"/>
                    <a:pt x="897" y="968"/>
                  </a:cubicBezTo>
                  <a:cubicBezTo>
                    <a:pt x="954" y="910"/>
                    <a:pt x="1018" y="846"/>
                    <a:pt x="1047" y="760"/>
                  </a:cubicBezTo>
                  <a:cubicBezTo>
                    <a:pt x="1076" y="667"/>
                    <a:pt x="1076" y="552"/>
                    <a:pt x="1047" y="430"/>
                  </a:cubicBezTo>
                  <a:cubicBezTo>
                    <a:pt x="1018" y="337"/>
                    <a:pt x="954" y="280"/>
                    <a:pt x="897" y="194"/>
                  </a:cubicBezTo>
                  <a:cubicBezTo>
                    <a:pt x="868" y="158"/>
                    <a:pt x="839" y="129"/>
                    <a:pt x="804" y="100"/>
                  </a:cubicBezTo>
                  <a:cubicBezTo>
                    <a:pt x="761" y="37"/>
                    <a:pt x="683" y="1"/>
                    <a:pt x="599" y="1"/>
                  </a:cubicBezTo>
                  <a:close/>
                </a:path>
              </a:pathLst>
            </a:custGeom>
            <a:solidFill>
              <a:srgbClr val="F7D79F"/>
            </a:solidFill>
            <a:ln w="30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7"/>
            <p:cNvSpPr/>
            <p:nvPr/>
          </p:nvSpPr>
          <p:spPr>
            <a:xfrm flipH="1">
              <a:off x="-161875" y="4065744"/>
              <a:ext cx="67127" cy="66863"/>
            </a:xfrm>
            <a:custGeom>
              <a:avLst/>
              <a:gdLst/>
              <a:ahLst/>
              <a:cxnLst/>
              <a:rect l="l" t="t" r="r" b="b"/>
              <a:pathLst>
                <a:path w="1018" h="1014" extrusionOk="0">
                  <a:moveTo>
                    <a:pt x="598" y="1"/>
                  </a:moveTo>
                  <a:cubicBezTo>
                    <a:pt x="544" y="1"/>
                    <a:pt x="482" y="21"/>
                    <a:pt x="416" y="41"/>
                  </a:cubicBezTo>
                  <a:cubicBezTo>
                    <a:pt x="237" y="106"/>
                    <a:pt x="58" y="220"/>
                    <a:pt x="29" y="400"/>
                  </a:cubicBezTo>
                  <a:cubicBezTo>
                    <a:pt x="0" y="579"/>
                    <a:pt x="93" y="758"/>
                    <a:pt x="237" y="908"/>
                  </a:cubicBezTo>
                  <a:cubicBezTo>
                    <a:pt x="301" y="966"/>
                    <a:pt x="359" y="1002"/>
                    <a:pt x="452" y="1002"/>
                  </a:cubicBezTo>
                  <a:cubicBezTo>
                    <a:pt x="468" y="1010"/>
                    <a:pt x="485" y="1013"/>
                    <a:pt x="500" y="1013"/>
                  </a:cubicBezTo>
                  <a:cubicBezTo>
                    <a:pt x="540" y="1013"/>
                    <a:pt x="575" y="991"/>
                    <a:pt x="595" y="966"/>
                  </a:cubicBezTo>
                  <a:cubicBezTo>
                    <a:pt x="774" y="880"/>
                    <a:pt x="953" y="758"/>
                    <a:pt x="989" y="579"/>
                  </a:cubicBezTo>
                  <a:cubicBezTo>
                    <a:pt x="1018" y="428"/>
                    <a:pt x="953" y="314"/>
                    <a:pt x="896" y="192"/>
                  </a:cubicBezTo>
                  <a:cubicBezTo>
                    <a:pt x="839" y="135"/>
                    <a:pt x="746" y="41"/>
                    <a:pt x="660" y="13"/>
                  </a:cubicBezTo>
                  <a:cubicBezTo>
                    <a:pt x="641" y="4"/>
                    <a:pt x="620" y="1"/>
                    <a:pt x="598" y="1"/>
                  </a:cubicBezTo>
                  <a:close/>
                </a:path>
              </a:pathLst>
            </a:custGeom>
            <a:solidFill>
              <a:srgbClr val="F7D79F"/>
            </a:solidFill>
            <a:ln w="30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7"/>
            <p:cNvSpPr/>
            <p:nvPr/>
          </p:nvSpPr>
          <p:spPr>
            <a:xfrm flipH="1">
              <a:off x="-51359" y="4294819"/>
              <a:ext cx="72864" cy="62115"/>
            </a:xfrm>
            <a:custGeom>
              <a:avLst/>
              <a:gdLst/>
              <a:ahLst/>
              <a:cxnLst/>
              <a:rect l="l" t="t" r="r" b="b"/>
              <a:pathLst>
                <a:path w="1105" h="942" extrusionOk="0">
                  <a:moveTo>
                    <a:pt x="567" y="0"/>
                  </a:moveTo>
                  <a:cubicBezTo>
                    <a:pt x="423" y="0"/>
                    <a:pt x="273" y="65"/>
                    <a:pt x="151" y="150"/>
                  </a:cubicBezTo>
                  <a:cubicBezTo>
                    <a:pt x="122" y="215"/>
                    <a:pt x="94" y="244"/>
                    <a:pt x="65" y="301"/>
                  </a:cubicBezTo>
                  <a:cubicBezTo>
                    <a:pt x="0" y="480"/>
                    <a:pt x="29" y="659"/>
                    <a:pt x="151" y="810"/>
                  </a:cubicBezTo>
                  <a:cubicBezTo>
                    <a:pt x="266" y="903"/>
                    <a:pt x="399" y="942"/>
                    <a:pt x="535" y="942"/>
                  </a:cubicBezTo>
                  <a:cubicBezTo>
                    <a:pt x="576" y="942"/>
                    <a:pt x="618" y="938"/>
                    <a:pt x="660" y="932"/>
                  </a:cubicBezTo>
                  <a:cubicBezTo>
                    <a:pt x="810" y="896"/>
                    <a:pt x="961" y="781"/>
                    <a:pt x="1047" y="602"/>
                  </a:cubicBezTo>
                  <a:cubicBezTo>
                    <a:pt x="1104" y="451"/>
                    <a:pt x="1104" y="451"/>
                    <a:pt x="1047" y="301"/>
                  </a:cubicBezTo>
                  <a:cubicBezTo>
                    <a:pt x="1018" y="272"/>
                    <a:pt x="1018" y="215"/>
                    <a:pt x="989" y="179"/>
                  </a:cubicBezTo>
                  <a:cubicBezTo>
                    <a:pt x="868" y="65"/>
                    <a:pt x="717" y="0"/>
                    <a:pt x="567" y="0"/>
                  </a:cubicBezTo>
                  <a:close/>
                </a:path>
              </a:pathLst>
            </a:custGeom>
            <a:solidFill>
              <a:srgbClr val="F7D79F"/>
            </a:solidFill>
            <a:ln w="30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7"/>
            <p:cNvSpPr/>
            <p:nvPr/>
          </p:nvSpPr>
          <p:spPr>
            <a:xfrm flipH="1">
              <a:off x="-63162" y="4210086"/>
              <a:ext cx="72864" cy="69105"/>
            </a:xfrm>
            <a:custGeom>
              <a:avLst/>
              <a:gdLst/>
              <a:ahLst/>
              <a:cxnLst/>
              <a:rect l="l" t="t" r="r" b="b"/>
              <a:pathLst>
                <a:path w="1105" h="1048" extrusionOk="0">
                  <a:moveTo>
                    <a:pt x="632" y="0"/>
                  </a:moveTo>
                  <a:cubicBezTo>
                    <a:pt x="530" y="0"/>
                    <a:pt x="424" y="26"/>
                    <a:pt x="330" y="67"/>
                  </a:cubicBezTo>
                  <a:cubicBezTo>
                    <a:pt x="180" y="153"/>
                    <a:pt x="94" y="275"/>
                    <a:pt x="29" y="454"/>
                  </a:cubicBezTo>
                  <a:cubicBezTo>
                    <a:pt x="29" y="511"/>
                    <a:pt x="1" y="568"/>
                    <a:pt x="29" y="633"/>
                  </a:cubicBezTo>
                  <a:cubicBezTo>
                    <a:pt x="29" y="812"/>
                    <a:pt x="180" y="991"/>
                    <a:pt x="359" y="1020"/>
                  </a:cubicBezTo>
                  <a:cubicBezTo>
                    <a:pt x="415" y="1038"/>
                    <a:pt x="474" y="1047"/>
                    <a:pt x="532" y="1047"/>
                  </a:cubicBezTo>
                  <a:cubicBezTo>
                    <a:pt x="660" y="1047"/>
                    <a:pt x="784" y="1001"/>
                    <a:pt x="868" y="898"/>
                  </a:cubicBezTo>
                  <a:cubicBezTo>
                    <a:pt x="1018" y="783"/>
                    <a:pt x="1104" y="604"/>
                    <a:pt x="1076" y="425"/>
                  </a:cubicBezTo>
                  <a:cubicBezTo>
                    <a:pt x="1076" y="246"/>
                    <a:pt x="1076" y="246"/>
                    <a:pt x="925" y="124"/>
                  </a:cubicBezTo>
                  <a:cubicBezTo>
                    <a:pt x="896" y="95"/>
                    <a:pt x="868" y="67"/>
                    <a:pt x="810" y="31"/>
                  </a:cubicBezTo>
                  <a:cubicBezTo>
                    <a:pt x="754" y="9"/>
                    <a:pt x="694" y="0"/>
                    <a:pt x="632" y="0"/>
                  </a:cubicBezTo>
                  <a:close/>
                </a:path>
              </a:pathLst>
            </a:custGeom>
            <a:solidFill>
              <a:srgbClr val="F7D79F"/>
            </a:solidFill>
            <a:ln w="30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7"/>
            <p:cNvSpPr/>
            <p:nvPr/>
          </p:nvSpPr>
          <p:spPr>
            <a:xfrm flipH="1">
              <a:off x="-43776" y="4373947"/>
              <a:ext cx="61060" cy="56972"/>
            </a:xfrm>
            <a:custGeom>
              <a:avLst/>
              <a:gdLst/>
              <a:ahLst/>
              <a:cxnLst/>
              <a:rect l="l" t="t" r="r" b="b"/>
              <a:pathLst>
                <a:path w="926" h="864" extrusionOk="0">
                  <a:moveTo>
                    <a:pt x="506" y="0"/>
                  </a:moveTo>
                  <a:cubicBezTo>
                    <a:pt x="441" y="0"/>
                    <a:pt x="377" y="13"/>
                    <a:pt x="323" y="25"/>
                  </a:cubicBezTo>
                  <a:cubicBezTo>
                    <a:pt x="237" y="54"/>
                    <a:pt x="180" y="90"/>
                    <a:pt x="116" y="147"/>
                  </a:cubicBezTo>
                  <a:cubicBezTo>
                    <a:pt x="58" y="205"/>
                    <a:pt x="30" y="269"/>
                    <a:pt x="30" y="355"/>
                  </a:cubicBezTo>
                  <a:cubicBezTo>
                    <a:pt x="1" y="477"/>
                    <a:pt x="30" y="592"/>
                    <a:pt x="87" y="685"/>
                  </a:cubicBezTo>
                  <a:cubicBezTo>
                    <a:pt x="144" y="771"/>
                    <a:pt x="266" y="864"/>
                    <a:pt x="388" y="864"/>
                  </a:cubicBezTo>
                  <a:cubicBezTo>
                    <a:pt x="474" y="864"/>
                    <a:pt x="538" y="835"/>
                    <a:pt x="596" y="807"/>
                  </a:cubicBezTo>
                  <a:cubicBezTo>
                    <a:pt x="804" y="685"/>
                    <a:pt x="925" y="412"/>
                    <a:pt x="832" y="176"/>
                  </a:cubicBezTo>
                  <a:cubicBezTo>
                    <a:pt x="804" y="147"/>
                    <a:pt x="775" y="119"/>
                    <a:pt x="746" y="90"/>
                  </a:cubicBezTo>
                  <a:cubicBezTo>
                    <a:pt x="678" y="21"/>
                    <a:pt x="591" y="0"/>
                    <a:pt x="506" y="0"/>
                  </a:cubicBezTo>
                  <a:close/>
                </a:path>
              </a:pathLst>
            </a:custGeom>
            <a:solidFill>
              <a:srgbClr val="F7D79F"/>
            </a:solidFill>
            <a:ln w="30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7"/>
            <p:cNvSpPr/>
            <p:nvPr/>
          </p:nvSpPr>
          <p:spPr>
            <a:xfrm flipH="1">
              <a:off x="-6454" y="3529256"/>
              <a:ext cx="354493" cy="626166"/>
            </a:xfrm>
            <a:custGeom>
              <a:avLst/>
              <a:gdLst/>
              <a:ahLst/>
              <a:cxnLst/>
              <a:rect l="l" t="t" r="r" b="b"/>
              <a:pathLst>
                <a:path w="5376" h="9496" fill="none" extrusionOk="0">
                  <a:moveTo>
                    <a:pt x="5375" y="2057"/>
                  </a:moveTo>
                  <a:cubicBezTo>
                    <a:pt x="5196" y="2416"/>
                    <a:pt x="4981" y="2745"/>
                    <a:pt x="4802" y="3104"/>
                  </a:cubicBezTo>
                  <a:cubicBezTo>
                    <a:pt x="4508" y="3763"/>
                    <a:pt x="4358" y="4480"/>
                    <a:pt x="4386" y="5196"/>
                  </a:cubicBezTo>
                  <a:cubicBezTo>
                    <a:pt x="4444" y="6235"/>
                    <a:pt x="4866" y="7346"/>
                    <a:pt x="4444" y="8299"/>
                  </a:cubicBezTo>
                  <a:cubicBezTo>
                    <a:pt x="4178" y="8923"/>
                    <a:pt x="3519" y="9374"/>
                    <a:pt x="2831" y="9431"/>
                  </a:cubicBezTo>
                  <a:cubicBezTo>
                    <a:pt x="1935" y="9496"/>
                    <a:pt x="860" y="8865"/>
                    <a:pt x="445" y="8027"/>
                  </a:cubicBezTo>
                  <a:cubicBezTo>
                    <a:pt x="29" y="7224"/>
                    <a:pt x="0" y="6271"/>
                    <a:pt x="144" y="5375"/>
                  </a:cubicBezTo>
                  <a:cubicBezTo>
                    <a:pt x="416" y="3340"/>
                    <a:pt x="1728" y="1491"/>
                    <a:pt x="3311" y="237"/>
                  </a:cubicBezTo>
                  <a:cubicBezTo>
                    <a:pt x="3433" y="144"/>
                    <a:pt x="3548" y="58"/>
                    <a:pt x="3698" y="1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7"/>
            <p:cNvSpPr/>
            <p:nvPr/>
          </p:nvSpPr>
          <p:spPr>
            <a:xfrm flipH="1">
              <a:off x="-51359" y="3483889"/>
              <a:ext cx="186742" cy="208436"/>
            </a:xfrm>
            <a:custGeom>
              <a:avLst/>
              <a:gdLst/>
              <a:ahLst/>
              <a:cxnLst/>
              <a:rect l="l" t="t" r="r" b="b"/>
              <a:pathLst>
                <a:path w="2832" h="3161" fill="none" extrusionOk="0">
                  <a:moveTo>
                    <a:pt x="2387" y="567"/>
                  </a:moveTo>
                  <a:cubicBezTo>
                    <a:pt x="2566" y="775"/>
                    <a:pt x="2688" y="1047"/>
                    <a:pt x="2716" y="1312"/>
                  </a:cubicBezTo>
                  <a:cubicBezTo>
                    <a:pt x="2831" y="1907"/>
                    <a:pt x="2716" y="2509"/>
                    <a:pt x="2595" y="3104"/>
                  </a:cubicBezTo>
                  <a:cubicBezTo>
                    <a:pt x="2595" y="3161"/>
                    <a:pt x="2566" y="3161"/>
                    <a:pt x="2537" y="3161"/>
                  </a:cubicBezTo>
                  <a:cubicBezTo>
                    <a:pt x="2208" y="2896"/>
                    <a:pt x="2000" y="2537"/>
                    <a:pt x="1907" y="2122"/>
                  </a:cubicBezTo>
                  <a:cubicBezTo>
                    <a:pt x="1907" y="2086"/>
                    <a:pt x="1849" y="2057"/>
                    <a:pt x="1821" y="2086"/>
                  </a:cubicBezTo>
                  <a:cubicBezTo>
                    <a:pt x="1670" y="2301"/>
                    <a:pt x="1520" y="2509"/>
                    <a:pt x="1398" y="2745"/>
                  </a:cubicBezTo>
                  <a:cubicBezTo>
                    <a:pt x="1369" y="2774"/>
                    <a:pt x="1312" y="2774"/>
                    <a:pt x="1312" y="2717"/>
                  </a:cubicBezTo>
                  <a:cubicBezTo>
                    <a:pt x="1254" y="2265"/>
                    <a:pt x="1312" y="1821"/>
                    <a:pt x="1434" y="1405"/>
                  </a:cubicBezTo>
                  <a:cubicBezTo>
                    <a:pt x="1462" y="1369"/>
                    <a:pt x="1398" y="1312"/>
                    <a:pt x="1369" y="1341"/>
                  </a:cubicBezTo>
                  <a:cubicBezTo>
                    <a:pt x="982" y="1405"/>
                    <a:pt x="595" y="1642"/>
                    <a:pt x="237" y="1549"/>
                  </a:cubicBezTo>
                  <a:cubicBezTo>
                    <a:pt x="208" y="1549"/>
                    <a:pt x="179" y="1491"/>
                    <a:pt x="208" y="1463"/>
                  </a:cubicBezTo>
                  <a:lnTo>
                    <a:pt x="860" y="832"/>
                  </a:lnTo>
                  <a:cubicBezTo>
                    <a:pt x="896" y="803"/>
                    <a:pt x="860" y="746"/>
                    <a:pt x="803" y="746"/>
                  </a:cubicBezTo>
                  <a:cubicBezTo>
                    <a:pt x="538" y="746"/>
                    <a:pt x="237" y="624"/>
                    <a:pt x="29" y="416"/>
                  </a:cubicBezTo>
                  <a:cubicBezTo>
                    <a:pt x="0" y="388"/>
                    <a:pt x="0" y="330"/>
                    <a:pt x="58" y="330"/>
                  </a:cubicBezTo>
                  <a:cubicBezTo>
                    <a:pt x="538" y="294"/>
                    <a:pt x="1011" y="1"/>
                    <a:pt x="1491" y="29"/>
                  </a:cubicBezTo>
                  <a:cubicBezTo>
                    <a:pt x="1756" y="29"/>
                    <a:pt x="2000" y="151"/>
                    <a:pt x="2179" y="330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7"/>
            <p:cNvSpPr/>
            <p:nvPr/>
          </p:nvSpPr>
          <p:spPr>
            <a:xfrm flipH="1">
              <a:off x="-53667" y="3404959"/>
              <a:ext cx="49653" cy="126275"/>
            </a:xfrm>
            <a:custGeom>
              <a:avLst/>
              <a:gdLst/>
              <a:ahLst/>
              <a:cxnLst/>
              <a:rect l="l" t="t" r="r" b="b"/>
              <a:pathLst>
                <a:path w="753" h="1915" fill="none" extrusionOk="0">
                  <a:moveTo>
                    <a:pt x="602" y="29"/>
                  </a:moveTo>
                  <a:cubicBezTo>
                    <a:pt x="574" y="1"/>
                    <a:pt x="574" y="1"/>
                    <a:pt x="538" y="1"/>
                  </a:cubicBezTo>
                  <a:lnTo>
                    <a:pt x="151" y="1"/>
                  </a:lnTo>
                  <a:cubicBezTo>
                    <a:pt x="330" y="538"/>
                    <a:pt x="330" y="1198"/>
                    <a:pt x="0" y="1642"/>
                  </a:cubicBezTo>
                  <a:cubicBezTo>
                    <a:pt x="94" y="1706"/>
                    <a:pt x="122" y="1821"/>
                    <a:pt x="180" y="1914"/>
                  </a:cubicBezTo>
                  <a:cubicBezTo>
                    <a:pt x="602" y="1405"/>
                    <a:pt x="753" y="717"/>
                    <a:pt x="631" y="58"/>
                  </a:cubicBezTo>
                  <a:cubicBezTo>
                    <a:pt x="631" y="58"/>
                    <a:pt x="631" y="29"/>
                    <a:pt x="602" y="29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7"/>
            <p:cNvSpPr/>
            <p:nvPr/>
          </p:nvSpPr>
          <p:spPr>
            <a:xfrm flipH="1">
              <a:off x="64432" y="3980088"/>
              <a:ext cx="78996" cy="125748"/>
            </a:xfrm>
            <a:custGeom>
              <a:avLst/>
              <a:gdLst/>
              <a:ahLst/>
              <a:cxnLst/>
              <a:rect l="l" t="t" r="r" b="b"/>
              <a:pathLst>
                <a:path w="1198" h="1907" fill="none" extrusionOk="0">
                  <a:moveTo>
                    <a:pt x="624" y="179"/>
                  </a:moveTo>
                  <a:cubicBezTo>
                    <a:pt x="688" y="86"/>
                    <a:pt x="746" y="0"/>
                    <a:pt x="868" y="0"/>
                  </a:cubicBezTo>
                  <a:cubicBezTo>
                    <a:pt x="925" y="0"/>
                    <a:pt x="1018" y="58"/>
                    <a:pt x="1075" y="115"/>
                  </a:cubicBezTo>
                  <a:cubicBezTo>
                    <a:pt x="1104" y="208"/>
                    <a:pt x="1133" y="294"/>
                    <a:pt x="1133" y="359"/>
                  </a:cubicBezTo>
                  <a:cubicBezTo>
                    <a:pt x="1197" y="867"/>
                    <a:pt x="1018" y="1369"/>
                    <a:pt x="660" y="1727"/>
                  </a:cubicBezTo>
                  <a:cubicBezTo>
                    <a:pt x="567" y="1820"/>
                    <a:pt x="481" y="1878"/>
                    <a:pt x="359" y="1906"/>
                  </a:cubicBezTo>
                  <a:cubicBezTo>
                    <a:pt x="237" y="1906"/>
                    <a:pt x="87" y="1849"/>
                    <a:pt x="58" y="1763"/>
                  </a:cubicBezTo>
                  <a:cubicBezTo>
                    <a:pt x="1" y="1641"/>
                    <a:pt x="87" y="1491"/>
                    <a:pt x="180" y="1369"/>
                  </a:cubicBezTo>
                  <a:cubicBezTo>
                    <a:pt x="301" y="1190"/>
                    <a:pt x="416" y="1011"/>
                    <a:pt x="481" y="803"/>
                  </a:cubicBezTo>
                  <a:cubicBezTo>
                    <a:pt x="538" y="595"/>
                    <a:pt x="509" y="359"/>
                    <a:pt x="624" y="179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7"/>
            <p:cNvSpPr/>
            <p:nvPr/>
          </p:nvSpPr>
          <p:spPr>
            <a:xfrm flipH="1">
              <a:off x="-171831" y="4798996"/>
              <a:ext cx="317171" cy="202765"/>
            </a:xfrm>
            <a:custGeom>
              <a:avLst/>
              <a:gdLst/>
              <a:ahLst/>
              <a:cxnLst/>
              <a:rect l="l" t="t" r="r" b="b"/>
              <a:pathLst>
                <a:path w="4810" h="3075" fill="none" extrusionOk="0">
                  <a:moveTo>
                    <a:pt x="2839" y="387"/>
                  </a:moveTo>
                  <a:cubicBezTo>
                    <a:pt x="2566" y="330"/>
                    <a:pt x="2387" y="0"/>
                    <a:pt x="2122" y="0"/>
                  </a:cubicBezTo>
                  <a:cubicBezTo>
                    <a:pt x="1792" y="0"/>
                    <a:pt x="1642" y="359"/>
                    <a:pt x="1370" y="481"/>
                  </a:cubicBezTo>
                  <a:cubicBezTo>
                    <a:pt x="1162" y="567"/>
                    <a:pt x="897" y="509"/>
                    <a:pt x="653" y="509"/>
                  </a:cubicBezTo>
                  <a:cubicBezTo>
                    <a:pt x="445" y="481"/>
                    <a:pt x="151" y="538"/>
                    <a:pt x="58" y="746"/>
                  </a:cubicBezTo>
                  <a:cubicBezTo>
                    <a:pt x="1" y="925"/>
                    <a:pt x="87" y="1104"/>
                    <a:pt x="180" y="1226"/>
                  </a:cubicBezTo>
                  <a:cubicBezTo>
                    <a:pt x="266" y="1376"/>
                    <a:pt x="388" y="1491"/>
                    <a:pt x="474" y="1642"/>
                  </a:cubicBezTo>
                  <a:cubicBezTo>
                    <a:pt x="538" y="1763"/>
                    <a:pt x="567" y="1943"/>
                    <a:pt x="624" y="2064"/>
                  </a:cubicBezTo>
                  <a:cubicBezTo>
                    <a:pt x="746" y="2208"/>
                    <a:pt x="954" y="2301"/>
                    <a:pt x="1162" y="2330"/>
                  </a:cubicBezTo>
                  <a:cubicBezTo>
                    <a:pt x="1341" y="2358"/>
                    <a:pt x="1549" y="2330"/>
                    <a:pt x="1764" y="2301"/>
                  </a:cubicBezTo>
                  <a:cubicBezTo>
                    <a:pt x="1821" y="2301"/>
                    <a:pt x="1907" y="2301"/>
                    <a:pt x="1972" y="2358"/>
                  </a:cubicBezTo>
                  <a:cubicBezTo>
                    <a:pt x="2086" y="2423"/>
                    <a:pt x="2122" y="2537"/>
                    <a:pt x="2179" y="2659"/>
                  </a:cubicBezTo>
                  <a:cubicBezTo>
                    <a:pt x="2387" y="2924"/>
                    <a:pt x="2803" y="2838"/>
                    <a:pt x="3133" y="2896"/>
                  </a:cubicBezTo>
                  <a:cubicBezTo>
                    <a:pt x="3312" y="2924"/>
                    <a:pt x="3462" y="3017"/>
                    <a:pt x="3613" y="3046"/>
                  </a:cubicBezTo>
                  <a:cubicBezTo>
                    <a:pt x="4000" y="3075"/>
                    <a:pt x="4329" y="2781"/>
                    <a:pt x="4537" y="2451"/>
                  </a:cubicBezTo>
                  <a:cubicBezTo>
                    <a:pt x="4688" y="2208"/>
                    <a:pt x="4809" y="1943"/>
                    <a:pt x="4809" y="1642"/>
                  </a:cubicBezTo>
                  <a:cubicBezTo>
                    <a:pt x="4809" y="1348"/>
                    <a:pt x="4630" y="1047"/>
                    <a:pt x="4358" y="954"/>
                  </a:cubicBezTo>
                  <a:cubicBezTo>
                    <a:pt x="4272" y="925"/>
                    <a:pt x="4179" y="925"/>
                    <a:pt x="4121" y="868"/>
                  </a:cubicBezTo>
                  <a:cubicBezTo>
                    <a:pt x="3971" y="774"/>
                    <a:pt x="3942" y="538"/>
                    <a:pt x="3792" y="416"/>
                  </a:cubicBezTo>
                  <a:cubicBezTo>
                    <a:pt x="3520" y="208"/>
                    <a:pt x="3161" y="481"/>
                    <a:pt x="2839" y="387"/>
                  </a:cubicBezTo>
                  <a:close/>
                </a:path>
              </a:pathLst>
            </a:custGeom>
            <a:noFill/>
            <a:ln w="30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7"/>
            <p:cNvSpPr/>
            <p:nvPr/>
          </p:nvSpPr>
          <p:spPr>
            <a:xfrm flipH="1">
              <a:off x="-167545" y="4864211"/>
              <a:ext cx="265606" cy="88426"/>
            </a:xfrm>
            <a:custGeom>
              <a:avLst/>
              <a:gdLst/>
              <a:ahLst/>
              <a:cxnLst/>
              <a:rect l="l" t="t" r="r" b="b"/>
              <a:pathLst>
                <a:path w="4028" h="1341" fill="none" extrusionOk="0">
                  <a:moveTo>
                    <a:pt x="0" y="0"/>
                  </a:moveTo>
                  <a:cubicBezTo>
                    <a:pt x="717" y="58"/>
                    <a:pt x="1462" y="144"/>
                    <a:pt x="2150" y="323"/>
                  </a:cubicBezTo>
                  <a:cubicBezTo>
                    <a:pt x="2838" y="538"/>
                    <a:pt x="3519" y="832"/>
                    <a:pt x="4028" y="1341"/>
                  </a:cubicBezTo>
                </a:path>
              </a:pathLst>
            </a:custGeom>
            <a:noFill/>
            <a:ln w="30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7"/>
            <p:cNvSpPr/>
            <p:nvPr/>
          </p:nvSpPr>
          <p:spPr>
            <a:xfrm flipH="1">
              <a:off x="127800" y="4432766"/>
              <a:ext cx="378100" cy="360626"/>
            </a:xfrm>
            <a:custGeom>
              <a:avLst/>
              <a:gdLst/>
              <a:ahLst/>
              <a:cxnLst/>
              <a:rect l="l" t="t" r="r" b="b"/>
              <a:pathLst>
                <a:path w="5734" h="5469" fill="none" extrusionOk="0">
                  <a:moveTo>
                    <a:pt x="2839" y="5404"/>
                  </a:moveTo>
                  <a:cubicBezTo>
                    <a:pt x="1972" y="5253"/>
                    <a:pt x="1169" y="4781"/>
                    <a:pt x="632" y="4121"/>
                  </a:cubicBezTo>
                  <a:cubicBezTo>
                    <a:pt x="273" y="3706"/>
                    <a:pt x="1" y="3197"/>
                    <a:pt x="1" y="2659"/>
                  </a:cubicBezTo>
                  <a:cubicBezTo>
                    <a:pt x="30" y="2093"/>
                    <a:pt x="331" y="1556"/>
                    <a:pt x="839" y="1377"/>
                  </a:cubicBezTo>
                  <a:cubicBezTo>
                    <a:pt x="1198" y="1255"/>
                    <a:pt x="1556" y="1312"/>
                    <a:pt x="1886" y="1405"/>
                  </a:cubicBezTo>
                  <a:cubicBezTo>
                    <a:pt x="2000" y="1434"/>
                    <a:pt x="2122" y="1491"/>
                    <a:pt x="2244" y="1491"/>
                  </a:cubicBezTo>
                  <a:cubicBezTo>
                    <a:pt x="2538" y="1462"/>
                    <a:pt x="2538" y="1226"/>
                    <a:pt x="2602" y="1018"/>
                  </a:cubicBezTo>
                  <a:cubicBezTo>
                    <a:pt x="2631" y="746"/>
                    <a:pt x="2717" y="481"/>
                    <a:pt x="2932" y="302"/>
                  </a:cubicBezTo>
                  <a:cubicBezTo>
                    <a:pt x="3168" y="58"/>
                    <a:pt x="3555" y="1"/>
                    <a:pt x="3885" y="94"/>
                  </a:cubicBezTo>
                  <a:cubicBezTo>
                    <a:pt x="4215" y="180"/>
                    <a:pt x="4509" y="416"/>
                    <a:pt x="4752" y="660"/>
                  </a:cubicBezTo>
                  <a:cubicBezTo>
                    <a:pt x="5440" y="1377"/>
                    <a:pt x="5734" y="2451"/>
                    <a:pt x="5555" y="3405"/>
                  </a:cubicBezTo>
                  <a:cubicBezTo>
                    <a:pt x="5469" y="3820"/>
                    <a:pt x="5290" y="4272"/>
                    <a:pt x="4903" y="4451"/>
                  </a:cubicBezTo>
                  <a:cubicBezTo>
                    <a:pt x="4602" y="4630"/>
                    <a:pt x="4215" y="4601"/>
                    <a:pt x="3942" y="4809"/>
                  </a:cubicBezTo>
                  <a:cubicBezTo>
                    <a:pt x="3706" y="4988"/>
                    <a:pt x="3555" y="5318"/>
                    <a:pt x="3254" y="5404"/>
                  </a:cubicBezTo>
                  <a:cubicBezTo>
                    <a:pt x="3140" y="5468"/>
                    <a:pt x="2989" y="5433"/>
                    <a:pt x="2839" y="5404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7"/>
            <p:cNvSpPr/>
            <p:nvPr/>
          </p:nvSpPr>
          <p:spPr>
            <a:xfrm flipH="1">
              <a:off x="222292" y="4547106"/>
              <a:ext cx="181005" cy="173027"/>
            </a:xfrm>
            <a:custGeom>
              <a:avLst/>
              <a:gdLst/>
              <a:ahLst/>
              <a:cxnLst/>
              <a:rect l="l" t="t" r="r" b="b"/>
              <a:pathLst>
                <a:path w="2745" h="2624" fill="none" extrusionOk="0">
                  <a:moveTo>
                    <a:pt x="1734" y="58"/>
                  </a:moveTo>
                  <a:cubicBezTo>
                    <a:pt x="2028" y="1"/>
                    <a:pt x="2329" y="87"/>
                    <a:pt x="2508" y="330"/>
                  </a:cubicBezTo>
                  <a:cubicBezTo>
                    <a:pt x="2687" y="510"/>
                    <a:pt x="2745" y="803"/>
                    <a:pt x="2716" y="1047"/>
                  </a:cubicBezTo>
                  <a:cubicBezTo>
                    <a:pt x="2716" y="1312"/>
                    <a:pt x="2630" y="1585"/>
                    <a:pt x="2537" y="1821"/>
                  </a:cubicBezTo>
                  <a:cubicBezTo>
                    <a:pt x="2451" y="2029"/>
                    <a:pt x="2358" y="2237"/>
                    <a:pt x="2272" y="2445"/>
                  </a:cubicBezTo>
                  <a:cubicBezTo>
                    <a:pt x="2272" y="2480"/>
                    <a:pt x="2236" y="2509"/>
                    <a:pt x="2236" y="2538"/>
                  </a:cubicBezTo>
                  <a:cubicBezTo>
                    <a:pt x="2207" y="2566"/>
                    <a:pt x="2179" y="2566"/>
                    <a:pt x="2150" y="2566"/>
                  </a:cubicBezTo>
                  <a:cubicBezTo>
                    <a:pt x="1999" y="2624"/>
                    <a:pt x="1849" y="2595"/>
                    <a:pt x="1698" y="2538"/>
                  </a:cubicBezTo>
                  <a:cubicBezTo>
                    <a:pt x="1376" y="2445"/>
                    <a:pt x="1046" y="2330"/>
                    <a:pt x="745" y="2179"/>
                  </a:cubicBezTo>
                  <a:cubicBezTo>
                    <a:pt x="595" y="2122"/>
                    <a:pt x="444" y="2058"/>
                    <a:pt x="330" y="1943"/>
                  </a:cubicBezTo>
                  <a:cubicBezTo>
                    <a:pt x="179" y="1792"/>
                    <a:pt x="57" y="1613"/>
                    <a:pt x="29" y="1405"/>
                  </a:cubicBezTo>
                  <a:cubicBezTo>
                    <a:pt x="0" y="1226"/>
                    <a:pt x="86" y="983"/>
                    <a:pt x="208" y="868"/>
                  </a:cubicBezTo>
                  <a:cubicBezTo>
                    <a:pt x="330" y="746"/>
                    <a:pt x="509" y="689"/>
                    <a:pt x="688" y="653"/>
                  </a:cubicBezTo>
                  <a:cubicBezTo>
                    <a:pt x="838" y="653"/>
                    <a:pt x="1018" y="689"/>
                    <a:pt x="1161" y="717"/>
                  </a:cubicBezTo>
                  <a:lnTo>
                    <a:pt x="1225" y="717"/>
                  </a:lnTo>
                  <a:cubicBezTo>
                    <a:pt x="1254" y="717"/>
                    <a:pt x="1254" y="567"/>
                    <a:pt x="1254" y="538"/>
                  </a:cubicBezTo>
                  <a:cubicBezTo>
                    <a:pt x="1283" y="445"/>
                    <a:pt x="1311" y="388"/>
                    <a:pt x="1376" y="330"/>
                  </a:cubicBezTo>
                  <a:cubicBezTo>
                    <a:pt x="1462" y="209"/>
                    <a:pt x="1584" y="115"/>
                    <a:pt x="1734" y="58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7"/>
            <p:cNvSpPr/>
            <p:nvPr/>
          </p:nvSpPr>
          <p:spPr>
            <a:xfrm flipH="1">
              <a:off x="347974" y="4440810"/>
              <a:ext cx="27959" cy="88426"/>
            </a:xfrm>
            <a:custGeom>
              <a:avLst/>
              <a:gdLst/>
              <a:ahLst/>
              <a:cxnLst/>
              <a:rect l="l" t="t" r="r" b="b"/>
              <a:pathLst>
                <a:path w="424" h="1341" fill="none" extrusionOk="0">
                  <a:moveTo>
                    <a:pt x="209" y="416"/>
                  </a:moveTo>
                  <a:cubicBezTo>
                    <a:pt x="209" y="330"/>
                    <a:pt x="244" y="208"/>
                    <a:pt x="330" y="115"/>
                  </a:cubicBezTo>
                  <a:cubicBezTo>
                    <a:pt x="273" y="58"/>
                    <a:pt x="180" y="29"/>
                    <a:pt x="123" y="0"/>
                  </a:cubicBezTo>
                  <a:lnTo>
                    <a:pt x="65" y="0"/>
                  </a:lnTo>
                  <a:lnTo>
                    <a:pt x="29" y="0"/>
                  </a:lnTo>
                  <a:cubicBezTo>
                    <a:pt x="1" y="58"/>
                    <a:pt x="1" y="86"/>
                    <a:pt x="1" y="151"/>
                  </a:cubicBezTo>
                  <a:cubicBezTo>
                    <a:pt x="1" y="538"/>
                    <a:pt x="123" y="896"/>
                    <a:pt x="273" y="1226"/>
                  </a:cubicBezTo>
                  <a:cubicBezTo>
                    <a:pt x="302" y="1283"/>
                    <a:pt x="359" y="1340"/>
                    <a:pt x="423" y="1312"/>
                  </a:cubicBezTo>
                  <a:cubicBezTo>
                    <a:pt x="273" y="1047"/>
                    <a:pt x="180" y="746"/>
                    <a:pt x="209" y="416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7"/>
            <p:cNvSpPr/>
            <p:nvPr/>
          </p:nvSpPr>
          <p:spPr>
            <a:xfrm flipH="1">
              <a:off x="275176" y="4601968"/>
              <a:ext cx="35542" cy="41608"/>
            </a:xfrm>
            <a:custGeom>
              <a:avLst/>
              <a:gdLst/>
              <a:ahLst/>
              <a:cxnLst/>
              <a:rect l="l" t="t" r="r" b="b"/>
              <a:pathLst>
                <a:path w="539" h="631" fill="none" extrusionOk="0">
                  <a:moveTo>
                    <a:pt x="509" y="394"/>
                  </a:moveTo>
                  <a:cubicBezTo>
                    <a:pt x="538" y="452"/>
                    <a:pt x="538" y="538"/>
                    <a:pt x="474" y="602"/>
                  </a:cubicBezTo>
                  <a:cubicBezTo>
                    <a:pt x="445" y="631"/>
                    <a:pt x="388" y="631"/>
                    <a:pt x="330" y="631"/>
                  </a:cubicBezTo>
                  <a:cubicBezTo>
                    <a:pt x="294" y="602"/>
                    <a:pt x="237" y="573"/>
                    <a:pt x="208" y="509"/>
                  </a:cubicBezTo>
                  <a:cubicBezTo>
                    <a:pt x="151" y="423"/>
                    <a:pt x="115" y="330"/>
                    <a:pt x="87" y="244"/>
                  </a:cubicBezTo>
                  <a:cubicBezTo>
                    <a:pt x="1" y="0"/>
                    <a:pt x="445" y="301"/>
                    <a:pt x="509" y="394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7"/>
            <p:cNvSpPr/>
            <p:nvPr/>
          </p:nvSpPr>
          <p:spPr>
            <a:xfrm flipH="1">
              <a:off x="310652" y="4625574"/>
              <a:ext cx="21826" cy="35476"/>
            </a:xfrm>
            <a:custGeom>
              <a:avLst/>
              <a:gdLst/>
              <a:ahLst/>
              <a:cxnLst/>
              <a:rect l="l" t="t" r="r" b="b"/>
              <a:pathLst>
                <a:path w="331" h="538" fill="none" extrusionOk="0">
                  <a:moveTo>
                    <a:pt x="331" y="330"/>
                  </a:moveTo>
                  <a:cubicBezTo>
                    <a:pt x="331" y="395"/>
                    <a:pt x="302" y="481"/>
                    <a:pt x="237" y="509"/>
                  </a:cubicBezTo>
                  <a:cubicBezTo>
                    <a:pt x="180" y="538"/>
                    <a:pt x="123" y="509"/>
                    <a:pt x="58" y="481"/>
                  </a:cubicBezTo>
                  <a:cubicBezTo>
                    <a:pt x="30" y="423"/>
                    <a:pt x="1" y="359"/>
                    <a:pt x="1" y="273"/>
                  </a:cubicBezTo>
                  <a:cubicBezTo>
                    <a:pt x="1" y="215"/>
                    <a:pt x="1" y="122"/>
                    <a:pt x="58" y="36"/>
                  </a:cubicBezTo>
                  <a:cubicBezTo>
                    <a:pt x="58" y="0"/>
                    <a:pt x="87" y="0"/>
                    <a:pt x="123" y="0"/>
                  </a:cubicBezTo>
                  <a:cubicBezTo>
                    <a:pt x="237" y="65"/>
                    <a:pt x="302" y="180"/>
                    <a:pt x="331" y="330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7"/>
            <p:cNvSpPr/>
            <p:nvPr/>
          </p:nvSpPr>
          <p:spPr>
            <a:xfrm flipH="1">
              <a:off x="-177502" y="4623662"/>
              <a:ext cx="112032" cy="104515"/>
            </a:xfrm>
            <a:custGeom>
              <a:avLst/>
              <a:gdLst/>
              <a:ahLst/>
              <a:cxnLst/>
              <a:rect l="l" t="t" r="r" b="b"/>
              <a:pathLst>
                <a:path w="1699" h="1585" fill="none" extrusionOk="0">
                  <a:moveTo>
                    <a:pt x="1369" y="244"/>
                  </a:moveTo>
                  <a:cubicBezTo>
                    <a:pt x="1577" y="424"/>
                    <a:pt x="1698" y="689"/>
                    <a:pt x="1698" y="961"/>
                  </a:cubicBezTo>
                  <a:cubicBezTo>
                    <a:pt x="1698" y="1018"/>
                    <a:pt x="1670" y="1104"/>
                    <a:pt x="1641" y="1169"/>
                  </a:cubicBezTo>
                  <a:cubicBezTo>
                    <a:pt x="1612" y="1255"/>
                    <a:pt x="1548" y="1319"/>
                    <a:pt x="1462" y="1348"/>
                  </a:cubicBezTo>
                  <a:cubicBezTo>
                    <a:pt x="1283" y="1527"/>
                    <a:pt x="1010" y="1585"/>
                    <a:pt x="745" y="1585"/>
                  </a:cubicBezTo>
                  <a:cubicBezTo>
                    <a:pt x="681" y="1585"/>
                    <a:pt x="595" y="1585"/>
                    <a:pt x="537" y="1556"/>
                  </a:cubicBezTo>
                  <a:cubicBezTo>
                    <a:pt x="237" y="1463"/>
                    <a:pt x="0" y="1169"/>
                    <a:pt x="0" y="868"/>
                  </a:cubicBezTo>
                  <a:cubicBezTo>
                    <a:pt x="0" y="538"/>
                    <a:pt x="208" y="244"/>
                    <a:pt x="473" y="123"/>
                  </a:cubicBezTo>
                  <a:cubicBezTo>
                    <a:pt x="774" y="1"/>
                    <a:pt x="1132" y="65"/>
                    <a:pt x="1369" y="244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4" name="Google Shape;844;p7"/>
          <p:cNvGrpSpPr/>
          <p:nvPr/>
        </p:nvGrpSpPr>
        <p:grpSpPr>
          <a:xfrm flipH="1">
            <a:off x="8596250" y="1524009"/>
            <a:ext cx="852538" cy="4786453"/>
            <a:chOff x="-299425" y="215309"/>
            <a:chExt cx="852538" cy="4786453"/>
          </a:xfrm>
        </p:grpSpPr>
        <p:sp>
          <p:nvSpPr>
            <p:cNvPr id="845" name="Google Shape;845;p7"/>
            <p:cNvSpPr/>
            <p:nvPr/>
          </p:nvSpPr>
          <p:spPr>
            <a:xfrm flipH="1">
              <a:off x="-169458" y="2046397"/>
              <a:ext cx="216481" cy="244374"/>
            </a:xfrm>
            <a:custGeom>
              <a:avLst/>
              <a:gdLst/>
              <a:ahLst/>
              <a:cxnLst/>
              <a:rect l="l" t="t" r="r" b="b"/>
              <a:pathLst>
                <a:path w="3283" h="3706" fill="none" extrusionOk="0">
                  <a:moveTo>
                    <a:pt x="180" y="1377"/>
                  </a:moveTo>
                  <a:cubicBezTo>
                    <a:pt x="0" y="2093"/>
                    <a:pt x="208" y="2452"/>
                    <a:pt x="538" y="2631"/>
                  </a:cubicBezTo>
                  <a:cubicBezTo>
                    <a:pt x="868" y="2839"/>
                    <a:pt x="1169" y="2423"/>
                    <a:pt x="1283" y="2566"/>
                  </a:cubicBezTo>
                  <a:cubicBezTo>
                    <a:pt x="1405" y="2745"/>
                    <a:pt x="1584" y="3706"/>
                    <a:pt x="2451" y="2867"/>
                  </a:cubicBezTo>
                  <a:cubicBezTo>
                    <a:pt x="2451" y="2867"/>
                    <a:pt x="3017" y="2151"/>
                    <a:pt x="2423" y="2000"/>
                  </a:cubicBezTo>
                  <a:cubicBezTo>
                    <a:pt x="2423" y="2000"/>
                    <a:pt x="2208" y="2029"/>
                    <a:pt x="2243" y="1850"/>
                  </a:cubicBezTo>
                  <a:cubicBezTo>
                    <a:pt x="2272" y="1670"/>
                    <a:pt x="2358" y="1706"/>
                    <a:pt x="2358" y="1706"/>
                  </a:cubicBezTo>
                  <a:cubicBezTo>
                    <a:pt x="2358" y="1706"/>
                    <a:pt x="3283" y="1706"/>
                    <a:pt x="2781" y="990"/>
                  </a:cubicBezTo>
                  <a:cubicBezTo>
                    <a:pt x="2272" y="273"/>
                    <a:pt x="1376" y="58"/>
                    <a:pt x="1376" y="58"/>
                  </a:cubicBezTo>
                  <a:cubicBezTo>
                    <a:pt x="774" y="1"/>
                    <a:pt x="1018" y="925"/>
                    <a:pt x="1018" y="925"/>
                  </a:cubicBezTo>
                  <a:cubicBezTo>
                    <a:pt x="1018" y="925"/>
                    <a:pt x="1075" y="1197"/>
                    <a:pt x="896" y="1169"/>
                  </a:cubicBezTo>
                  <a:cubicBezTo>
                    <a:pt x="717" y="1104"/>
                    <a:pt x="387" y="660"/>
                    <a:pt x="180" y="1377"/>
                  </a:cubicBezTo>
                  <a:close/>
                  <a:moveTo>
                    <a:pt x="538" y="1348"/>
                  </a:moveTo>
                  <a:lnTo>
                    <a:pt x="567" y="1348"/>
                  </a:lnTo>
                  <a:cubicBezTo>
                    <a:pt x="595" y="1377"/>
                    <a:pt x="631" y="1377"/>
                    <a:pt x="631" y="1377"/>
                  </a:cubicBezTo>
                  <a:cubicBezTo>
                    <a:pt x="688" y="1434"/>
                    <a:pt x="746" y="1463"/>
                    <a:pt x="839" y="1463"/>
                  </a:cubicBezTo>
                  <a:cubicBezTo>
                    <a:pt x="989" y="1527"/>
                    <a:pt x="1133" y="1463"/>
                    <a:pt x="1226" y="1348"/>
                  </a:cubicBezTo>
                  <a:cubicBezTo>
                    <a:pt x="1405" y="1197"/>
                    <a:pt x="1348" y="925"/>
                    <a:pt x="1312" y="839"/>
                  </a:cubicBezTo>
                  <a:cubicBezTo>
                    <a:pt x="1283" y="660"/>
                    <a:pt x="1283" y="452"/>
                    <a:pt x="1312" y="388"/>
                  </a:cubicBezTo>
                  <a:lnTo>
                    <a:pt x="1312" y="388"/>
                  </a:lnTo>
                  <a:cubicBezTo>
                    <a:pt x="1405" y="416"/>
                    <a:pt x="1642" y="481"/>
                    <a:pt x="1943" y="660"/>
                  </a:cubicBezTo>
                  <a:cubicBezTo>
                    <a:pt x="2179" y="810"/>
                    <a:pt x="2387" y="990"/>
                    <a:pt x="2509" y="1197"/>
                  </a:cubicBezTo>
                  <a:cubicBezTo>
                    <a:pt x="2566" y="1255"/>
                    <a:pt x="2602" y="1283"/>
                    <a:pt x="2602" y="1312"/>
                  </a:cubicBezTo>
                  <a:cubicBezTo>
                    <a:pt x="2537" y="1348"/>
                    <a:pt x="2451" y="1377"/>
                    <a:pt x="2358" y="1377"/>
                  </a:cubicBezTo>
                  <a:cubicBezTo>
                    <a:pt x="2179" y="1377"/>
                    <a:pt x="1971" y="1491"/>
                    <a:pt x="1914" y="1792"/>
                  </a:cubicBezTo>
                  <a:cubicBezTo>
                    <a:pt x="1885" y="2000"/>
                    <a:pt x="1971" y="2151"/>
                    <a:pt x="2122" y="2272"/>
                  </a:cubicBezTo>
                  <a:lnTo>
                    <a:pt x="2122" y="2272"/>
                  </a:lnTo>
                  <a:cubicBezTo>
                    <a:pt x="2208" y="2301"/>
                    <a:pt x="2301" y="2330"/>
                    <a:pt x="2358" y="2330"/>
                  </a:cubicBezTo>
                  <a:cubicBezTo>
                    <a:pt x="2329" y="2423"/>
                    <a:pt x="2272" y="2538"/>
                    <a:pt x="2179" y="2659"/>
                  </a:cubicBezTo>
                  <a:cubicBezTo>
                    <a:pt x="1971" y="2839"/>
                    <a:pt x="1849" y="2896"/>
                    <a:pt x="1821" y="2867"/>
                  </a:cubicBezTo>
                  <a:cubicBezTo>
                    <a:pt x="1735" y="2839"/>
                    <a:pt x="1670" y="2659"/>
                    <a:pt x="1642" y="2566"/>
                  </a:cubicBezTo>
                  <a:cubicBezTo>
                    <a:pt x="1613" y="2509"/>
                    <a:pt x="1584" y="2452"/>
                    <a:pt x="1556" y="2387"/>
                  </a:cubicBezTo>
                  <a:cubicBezTo>
                    <a:pt x="1491" y="2358"/>
                    <a:pt x="1462" y="2301"/>
                    <a:pt x="1405" y="2272"/>
                  </a:cubicBezTo>
                  <a:cubicBezTo>
                    <a:pt x="1226" y="2151"/>
                    <a:pt x="1018" y="2244"/>
                    <a:pt x="896" y="2301"/>
                  </a:cubicBezTo>
                  <a:cubicBezTo>
                    <a:pt x="774" y="2358"/>
                    <a:pt x="746" y="2358"/>
                    <a:pt x="717" y="2358"/>
                  </a:cubicBezTo>
                  <a:cubicBezTo>
                    <a:pt x="595" y="2272"/>
                    <a:pt x="330" y="2122"/>
                    <a:pt x="509" y="1463"/>
                  </a:cubicBezTo>
                  <a:cubicBezTo>
                    <a:pt x="509" y="1405"/>
                    <a:pt x="538" y="1348"/>
                    <a:pt x="538" y="1348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7"/>
            <p:cNvSpPr/>
            <p:nvPr/>
          </p:nvSpPr>
          <p:spPr>
            <a:xfrm flipH="1">
              <a:off x="-252146" y="841409"/>
              <a:ext cx="84667" cy="21826"/>
            </a:xfrm>
            <a:custGeom>
              <a:avLst/>
              <a:gdLst/>
              <a:ahLst/>
              <a:cxnLst/>
              <a:rect l="l" t="t" r="r" b="b"/>
              <a:pathLst>
                <a:path w="1284" h="331" extrusionOk="0">
                  <a:moveTo>
                    <a:pt x="925" y="1"/>
                  </a:moveTo>
                  <a:cubicBezTo>
                    <a:pt x="632" y="1"/>
                    <a:pt x="302" y="29"/>
                    <a:pt x="1" y="122"/>
                  </a:cubicBezTo>
                  <a:cubicBezTo>
                    <a:pt x="30" y="180"/>
                    <a:pt x="65" y="237"/>
                    <a:pt x="94" y="330"/>
                  </a:cubicBezTo>
                  <a:cubicBezTo>
                    <a:pt x="386" y="260"/>
                    <a:pt x="678" y="226"/>
                    <a:pt x="981" y="226"/>
                  </a:cubicBezTo>
                  <a:cubicBezTo>
                    <a:pt x="1081" y="226"/>
                    <a:pt x="1181" y="230"/>
                    <a:pt x="1284" y="237"/>
                  </a:cubicBezTo>
                  <a:cubicBezTo>
                    <a:pt x="1284" y="94"/>
                    <a:pt x="1076" y="1"/>
                    <a:pt x="925" y="1"/>
                  </a:cubicBezTo>
                  <a:close/>
                </a:path>
              </a:pathLst>
            </a:custGeom>
            <a:solidFill>
              <a:srgbClr val="F7D79F"/>
            </a:solidFill>
            <a:ln w="30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7"/>
            <p:cNvSpPr/>
            <p:nvPr/>
          </p:nvSpPr>
          <p:spPr>
            <a:xfrm flipH="1">
              <a:off x="-175590" y="844575"/>
              <a:ext cx="266068" cy="461448"/>
            </a:xfrm>
            <a:custGeom>
              <a:avLst/>
              <a:gdLst/>
              <a:ahLst/>
              <a:cxnLst/>
              <a:rect l="l" t="t" r="r" b="b"/>
              <a:pathLst>
                <a:path w="4035" h="6998" extrusionOk="0">
                  <a:moveTo>
                    <a:pt x="3526" y="1"/>
                  </a:moveTo>
                  <a:cubicBezTo>
                    <a:pt x="3474" y="1"/>
                    <a:pt x="3423" y="4"/>
                    <a:pt x="3375" y="10"/>
                  </a:cubicBezTo>
                  <a:cubicBezTo>
                    <a:pt x="2243" y="189"/>
                    <a:pt x="1254" y="999"/>
                    <a:pt x="717" y="2016"/>
                  </a:cubicBezTo>
                  <a:cubicBezTo>
                    <a:pt x="151" y="2998"/>
                    <a:pt x="0" y="4195"/>
                    <a:pt x="179" y="5356"/>
                  </a:cubicBezTo>
                  <a:cubicBezTo>
                    <a:pt x="244" y="5922"/>
                    <a:pt x="423" y="6553"/>
                    <a:pt x="896" y="6911"/>
                  </a:cubicBezTo>
                  <a:cubicBezTo>
                    <a:pt x="932" y="6940"/>
                    <a:pt x="960" y="6968"/>
                    <a:pt x="1018" y="6997"/>
                  </a:cubicBezTo>
                  <a:cubicBezTo>
                    <a:pt x="1168" y="6997"/>
                    <a:pt x="1254" y="6818"/>
                    <a:pt x="1254" y="6675"/>
                  </a:cubicBezTo>
                  <a:cubicBezTo>
                    <a:pt x="1498" y="5091"/>
                    <a:pt x="1677" y="3414"/>
                    <a:pt x="2573" y="2102"/>
                  </a:cubicBezTo>
                  <a:cubicBezTo>
                    <a:pt x="2902" y="1565"/>
                    <a:pt x="3347" y="1121"/>
                    <a:pt x="3762" y="669"/>
                  </a:cubicBezTo>
                  <a:cubicBezTo>
                    <a:pt x="3884" y="583"/>
                    <a:pt x="4035" y="404"/>
                    <a:pt x="3977" y="254"/>
                  </a:cubicBezTo>
                  <a:cubicBezTo>
                    <a:pt x="3949" y="58"/>
                    <a:pt x="3735" y="1"/>
                    <a:pt x="3526" y="1"/>
                  </a:cubicBezTo>
                  <a:close/>
                </a:path>
              </a:pathLst>
            </a:custGeom>
            <a:solidFill>
              <a:srgbClr val="F7D79F"/>
            </a:solidFill>
            <a:ln w="30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7"/>
            <p:cNvSpPr/>
            <p:nvPr/>
          </p:nvSpPr>
          <p:spPr>
            <a:xfrm flipH="1">
              <a:off x="-57491" y="929373"/>
              <a:ext cx="70951" cy="77150"/>
            </a:xfrm>
            <a:custGeom>
              <a:avLst/>
              <a:gdLst/>
              <a:ahLst/>
              <a:cxnLst/>
              <a:rect l="l" t="t" r="r" b="b"/>
              <a:pathLst>
                <a:path w="1076" h="1170" extrusionOk="0">
                  <a:moveTo>
                    <a:pt x="599" y="0"/>
                  </a:moveTo>
                  <a:cubicBezTo>
                    <a:pt x="569" y="0"/>
                    <a:pt x="539" y="5"/>
                    <a:pt x="509" y="14"/>
                  </a:cubicBezTo>
                  <a:cubicBezTo>
                    <a:pt x="416" y="14"/>
                    <a:pt x="330" y="71"/>
                    <a:pt x="237" y="129"/>
                  </a:cubicBezTo>
                  <a:cubicBezTo>
                    <a:pt x="122" y="250"/>
                    <a:pt x="29" y="429"/>
                    <a:pt x="29" y="609"/>
                  </a:cubicBezTo>
                  <a:cubicBezTo>
                    <a:pt x="0" y="788"/>
                    <a:pt x="86" y="967"/>
                    <a:pt x="237" y="1089"/>
                  </a:cubicBezTo>
                  <a:cubicBezTo>
                    <a:pt x="324" y="1139"/>
                    <a:pt x="431" y="1169"/>
                    <a:pt x="535" y="1169"/>
                  </a:cubicBezTo>
                  <a:cubicBezTo>
                    <a:pt x="609" y="1169"/>
                    <a:pt x="683" y="1153"/>
                    <a:pt x="746" y="1117"/>
                  </a:cubicBezTo>
                  <a:cubicBezTo>
                    <a:pt x="803" y="1089"/>
                    <a:pt x="867" y="1024"/>
                    <a:pt x="896" y="967"/>
                  </a:cubicBezTo>
                  <a:cubicBezTo>
                    <a:pt x="953" y="910"/>
                    <a:pt x="1018" y="845"/>
                    <a:pt x="1047" y="759"/>
                  </a:cubicBezTo>
                  <a:cubicBezTo>
                    <a:pt x="1075" y="666"/>
                    <a:pt x="1075" y="551"/>
                    <a:pt x="1047" y="458"/>
                  </a:cubicBezTo>
                  <a:cubicBezTo>
                    <a:pt x="1018" y="336"/>
                    <a:pt x="953" y="279"/>
                    <a:pt x="896" y="193"/>
                  </a:cubicBezTo>
                  <a:cubicBezTo>
                    <a:pt x="867" y="157"/>
                    <a:pt x="839" y="129"/>
                    <a:pt x="803" y="100"/>
                  </a:cubicBezTo>
                  <a:cubicBezTo>
                    <a:pt x="760" y="36"/>
                    <a:pt x="683" y="0"/>
                    <a:pt x="599" y="0"/>
                  </a:cubicBezTo>
                  <a:close/>
                </a:path>
              </a:pathLst>
            </a:custGeom>
            <a:solidFill>
              <a:srgbClr val="F7D79F"/>
            </a:solidFill>
            <a:ln w="30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7"/>
            <p:cNvSpPr/>
            <p:nvPr/>
          </p:nvSpPr>
          <p:spPr>
            <a:xfrm flipH="1">
              <a:off x="-114661" y="876885"/>
              <a:ext cx="67193" cy="66006"/>
            </a:xfrm>
            <a:custGeom>
              <a:avLst/>
              <a:gdLst/>
              <a:ahLst/>
              <a:cxnLst/>
              <a:rect l="l" t="t" r="r" b="b"/>
              <a:pathLst>
                <a:path w="1019" h="1001" extrusionOk="0">
                  <a:moveTo>
                    <a:pt x="660" y="0"/>
                  </a:moveTo>
                  <a:cubicBezTo>
                    <a:pt x="596" y="0"/>
                    <a:pt x="510" y="0"/>
                    <a:pt x="416" y="29"/>
                  </a:cubicBezTo>
                  <a:cubicBezTo>
                    <a:pt x="237" y="93"/>
                    <a:pt x="58" y="208"/>
                    <a:pt x="29" y="387"/>
                  </a:cubicBezTo>
                  <a:cubicBezTo>
                    <a:pt x="1" y="566"/>
                    <a:pt x="94" y="745"/>
                    <a:pt x="237" y="896"/>
                  </a:cubicBezTo>
                  <a:cubicBezTo>
                    <a:pt x="302" y="953"/>
                    <a:pt x="359" y="989"/>
                    <a:pt x="452" y="989"/>
                  </a:cubicBezTo>
                  <a:cubicBezTo>
                    <a:pt x="469" y="997"/>
                    <a:pt x="485" y="1001"/>
                    <a:pt x="501" y="1001"/>
                  </a:cubicBezTo>
                  <a:cubicBezTo>
                    <a:pt x="540" y="1001"/>
                    <a:pt x="575" y="979"/>
                    <a:pt x="596" y="953"/>
                  </a:cubicBezTo>
                  <a:cubicBezTo>
                    <a:pt x="775" y="867"/>
                    <a:pt x="954" y="745"/>
                    <a:pt x="990" y="566"/>
                  </a:cubicBezTo>
                  <a:cubicBezTo>
                    <a:pt x="1018" y="452"/>
                    <a:pt x="954" y="301"/>
                    <a:pt x="896" y="179"/>
                  </a:cubicBezTo>
                  <a:cubicBezTo>
                    <a:pt x="839" y="122"/>
                    <a:pt x="775" y="29"/>
                    <a:pt x="660" y="0"/>
                  </a:cubicBezTo>
                  <a:close/>
                </a:path>
              </a:pathLst>
            </a:custGeom>
            <a:solidFill>
              <a:srgbClr val="F7D79F"/>
            </a:solidFill>
            <a:ln w="30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7"/>
            <p:cNvSpPr/>
            <p:nvPr/>
          </p:nvSpPr>
          <p:spPr>
            <a:xfrm flipH="1">
              <a:off x="-4080" y="1105104"/>
              <a:ext cx="72864" cy="62181"/>
            </a:xfrm>
            <a:custGeom>
              <a:avLst/>
              <a:gdLst/>
              <a:ahLst/>
              <a:cxnLst/>
              <a:rect l="l" t="t" r="r" b="b"/>
              <a:pathLst>
                <a:path w="1105" h="943" extrusionOk="0">
                  <a:moveTo>
                    <a:pt x="567" y="0"/>
                  </a:moveTo>
                  <a:cubicBezTo>
                    <a:pt x="424" y="0"/>
                    <a:pt x="273" y="65"/>
                    <a:pt x="151" y="151"/>
                  </a:cubicBezTo>
                  <a:cubicBezTo>
                    <a:pt x="123" y="215"/>
                    <a:pt x="94" y="273"/>
                    <a:pt x="65" y="301"/>
                  </a:cubicBezTo>
                  <a:cubicBezTo>
                    <a:pt x="1" y="481"/>
                    <a:pt x="29" y="660"/>
                    <a:pt x="151" y="810"/>
                  </a:cubicBezTo>
                  <a:cubicBezTo>
                    <a:pt x="267" y="904"/>
                    <a:pt x="399" y="942"/>
                    <a:pt x="535" y="942"/>
                  </a:cubicBezTo>
                  <a:cubicBezTo>
                    <a:pt x="577" y="942"/>
                    <a:pt x="618" y="939"/>
                    <a:pt x="660" y="932"/>
                  </a:cubicBezTo>
                  <a:cubicBezTo>
                    <a:pt x="811" y="896"/>
                    <a:pt x="961" y="782"/>
                    <a:pt x="1047" y="602"/>
                  </a:cubicBezTo>
                  <a:cubicBezTo>
                    <a:pt x="1104" y="452"/>
                    <a:pt x="1104" y="452"/>
                    <a:pt x="1047" y="301"/>
                  </a:cubicBezTo>
                  <a:cubicBezTo>
                    <a:pt x="1018" y="273"/>
                    <a:pt x="1018" y="215"/>
                    <a:pt x="990" y="180"/>
                  </a:cubicBezTo>
                  <a:cubicBezTo>
                    <a:pt x="868" y="65"/>
                    <a:pt x="717" y="0"/>
                    <a:pt x="567" y="0"/>
                  </a:cubicBezTo>
                  <a:close/>
                </a:path>
              </a:pathLst>
            </a:custGeom>
            <a:solidFill>
              <a:srgbClr val="F7D79F"/>
            </a:solidFill>
            <a:ln w="30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7"/>
            <p:cNvSpPr/>
            <p:nvPr/>
          </p:nvSpPr>
          <p:spPr>
            <a:xfrm flipH="1">
              <a:off x="-15883" y="1021162"/>
              <a:ext cx="72864" cy="69105"/>
            </a:xfrm>
            <a:custGeom>
              <a:avLst/>
              <a:gdLst/>
              <a:ahLst/>
              <a:cxnLst/>
              <a:rect l="l" t="t" r="r" b="b"/>
              <a:pathLst>
                <a:path w="1105" h="1048" extrusionOk="0">
                  <a:moveTo>
                    <a:pt x="620" y="1"/>
                  </a:moveTo>
                  <a:cubicBezTo>
                    <a:pt x="522" y="1"/>
                    <a:pt x="421" y="16"/>
                    <a:pt x="331" y="55"/>
                  </a:cubicBezTo>
                  <a:cubicBezTo>
                    <a:pt x="180" y="141"/>
                    <a:pt x="94" y="263"/>
                    <a:pt x="30" y="442"/>
                  </a:cubicBezTo>
                  <a:cubicBezTo>
                    <a:pt x="30" y="499"/>
                    <a:pt x="1" y="557"/>
                    <a:pt x="30" y="621"/>
                  </a:cubicBezTo>
                  <a:cubicBezTo>
                    <a:pt x="30" y="800"/>
                    <a:pt x="180" y="980"/>
                    <a:pt x="359" y="1037"/>
                  </a:cubicBezTo>
                  <a:cubicBezTo>
                    <a:pt x="401" y="1044"/>
                    <a:pt x="444" y="1047"/>
                    <a:pt x="488" y="1047"/>
                  </a:cubicBezTo>
                  <a:cubicBezTo>
                    <a:pt x="631" y="1047"/>
                    <a:pt x="775" y="1009"/>
                    <a:pt x="868" y="915"/>
                  </a:cubicBezTo>
                  <a:cubicBezTo>
                    <a:pt x="1019" y="772"/>
                    <a:pt x="1105" y="593"/>
                    <a:pt x="1076" y="413"/>
                  </a:cubicBezTo>
                  <a:cubicBezTo>
                    <a:pt x="1076" y="234"/>
                    <a:pt x="1076" y="234"/>
                    <a:pt x="925" y="112"/>
                  </a:cubicBezTo>
                  <a:cubicBezTo>
                    <a:pt x="897" y="84"/>
                    <a:pt x="868" y="55"/>
                    <a:pt x="811" y="19"/>
                  </a:cubicBezTo>
                  <a:cubicBezTo>
                    <a:pt x="751" y="8"/>
                    <a:pt x="686" y="1"/>
                    <a:pt x="620" y="1"/>
                  </a:cubicBezTo>
                  <a:close/>
                </a:path>
              </a:pathLst>
            </a:custGeom>
            <a:solidFill>
              <a:srgbClr val="F7D79F"/>
            </a:solidFill>
            <a:ln w="30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7"/>
            <p:cNvSpPr/>
            <p:nvPr/>
          </p:nvSpPr>
          <p:spPr>
            <a:xfrm flipH="1">
              <a:off x="3503" y="1184232"/>
              <a:ext cx="60995" cy="57038"/>
            </a:xfrm>
            <a:custGeom>
              <a:avLst/>
              <a:gdLst/>
              <a:ahLst/>
              <a:cxnLst/>
              <a:rect l="l" t="t" r="r" b="b"/>
              <a:pathLst>
                <a:path w="925" h="865" extrusionOk="0">
                  <a:moveTo>
                    <a:pt x="506" y="1"/>
                  </a:moveTo>
                  <a:cubicBezTo>
                    <a:pt x="440" y="1"/>
                    <a:pt x="376" y="13"/>
                    <a:pt x="323" y="26"/>
                  </a:cubicBezTo>
                  <a:cubicBezTo>
                    <a:pt x="237" y="54"/>
                    <a:pt x="179" y="90"/>
                    <a:pt x="115" y="148"/>
                  </a:cubicBezTo>
                  <a:cubicBezTo>
                    <a:pt x="58" y="205"/>
                    <a:pt x="29" y="269"/>
                    <a:pt x="29" y="355"/>
                  </a:cubicBezTo>
                  <a:cubicBezTo>
                    <a:pt x="0" y="477"/>
                    <a:pt x="29" y="592"/>
                    <a:pt x="86" y="685"/>
                  </a:cubicBezTo>
                  <a:cubicBezTo>
                    <a:pt x="144" y="771"/>
                    <a:pt x="265" y="864"/>
                    <a:pt x="387" y="864"/>
                  </a:cubicBezTo>
                  <a:cubicBezTo>
                    <a:pt x="473" y="864"/>
                    <a:pt x="538" y="836"/>
                    <a:pt x="595" y="807"/>
                  </a:cubicBezTo>
                  <a:cubicBezTo>
                    <a:pt x="803" y="685"/>
                    <a:pt x="925" y="413"/>
                    <a:pt x="832" y="205"/>
                  </a:cubicBezTo>
                  <a:cubicBezTo>
                    <a:pt x="803" y="148"/>
                    <a:pt x="774" y="119"/>
                    <a:pt x="746" y="90"/>
                  </a:cubicBezTo>
                  <a:cubicBezTo>
                    <a:pt x="677" y="22"/>
                    <a:pt x="590" y="1"/>
                    <a:pt x="506" y="1"/>
                  </a:cubicBezTo>
                  <a:close/>
                </a:path>
              </a:pathLst>
            </a:custGeom>
            <a:solidFill>
              <a:srgbClr val="F7D79F"/>
            </a:solidFill>
            <a:ln w="30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7"/>
            <p:cNvSpPr/>
            <p:nvPr/>
          </p:nvSpPr>
          <p:spPr>
            <a:xfrm flipH="1">
              <a:off x="40825" y="339540"/>
              <a:ext cx="354493" cy="626232"/>
            </a:xfrm>
            <a:custGeom>
              <a:avLst/>
              <a:gdLst/>
              <a:ahLst/>
              <a:cxnLst/>
              <a:rect l="l" t="t" r="r" b="b"/>
              <a:pathLst>
                <a:path w="5376" h="9497" fill="none" extrusionOk="0">
                  <a:moveTo>
                    <a:pt x="5376" y="2058"/>
                  </a:moveTo>
                  <a:cubicBezTo>
                    <a:pt x="5196" y="2416"/>
                    <a:pt x="4981" y="2746"/>
                    <a:pt x="4802" y="3104"/>
                  </a:cubicBezTo>
                  <a:cubicBezTo>
                    <a:pt x="4508" y="3763"/>
                    <a:pt x="4358" y="4480"/>
                    <a:pt x="4387" y="5197"/>
                  </a:cubicBezTo>
                  <a:cubicBezTo>
                    <a:pt x="4444" y="6236"/>
                    <a:pt x="4867" y="7346"/>
                    <a:pt x="4444" y="8300"/>
                  </a:cubicBezTo>
                  <a:cubicBezTo>
                    <a:pt x="4179" y="8923"/>
                    <a:pt x="3520" y="9374"/>
                    <a:pt x="2832" y="9432"/>
                  </a:cubicBezTo>
                  <a:cubicBezTo>
                    <a:pt x="1936" y="9496"/>
                    <a:pt x="861" y="8866"/>
                    <a:pt x="445" y="8027"/>
                  </a:cubicBezTo>
                  <a:cubicBezTo>
                    <a:pt x="30" y="7225"/>
                    <a:pt x="1" y="6271"/>
                    <a:pt x="144" y="5376"/>
                  </a:cubicBezTo>
                  <a:cubicBezTo>
                    <a:pt x="417" y="3369"/>
                    <a:pt x="1728" y="1492"/>
                    <a:pt x="3312" y="237"/>
                  </a:cubicBezTo>
                  <a:cubicBezTo>
                    <a:pt x="3434" y="144"/>
                    <a:pt x="3548" y="87"/>
                    <a:pt x="3699" y="1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7"/>
            <p:cNvSpPr/>
            <p:nvPr/>
          </p:nvSpPr>
          <p:spPr>
            <a:xfrm flipH="1">
              <a:off x="-4080" y="294173"/>
              <a:ext cx="186742" cy="208502"/>
            </a:xfrm>
            <a:custGeom>
              <a:avLst/>
              <a:gdLst/>
              <a:ahLst/>
              <a:cxnLst/>
              <a:rect l="l" t="t" r="r" b="b"/>
              <a:pathLst>
                <a:path w="2832" h="3162" fill="none" extrusionOk="0">
                  <a:moveTo>
                    <a:pt x="2387" y="567"/>
                  </a:moveTo>
                  <a:cubicBezTo>
                    <a:pt x="2566" y="775"/>
                    <a:pt x="2688" y="1047"/>
                    <a:pt x="2717" y="1312"/>
                  </a:cubicBezTo>
                  <a:cubicBezTo>
                    <a:pt x="2831" y="1907"/>
                    <a:pt x="2717" y="2509"/>
                    <a:pt x="2595" y="3104"/>
                  </a:cubicBezTo>
                  <a:cubicBezTo>
                    <a:pt x="2595" y="3161"/>
                    <a:pt x="2566" y="3161"/>
                    <a:pt x="2538" y="3161"/>
                  </a:cubicBezTo>
                  <a:cubicBezTo>
                    <a:pt x="2208" y="2896"/>
                    <a:pt x="2000" y="2538"/>
                    <a:pt x="1907" y="2122"/>
                  </a:cubicBezTo>
                  <a:cubicBezTo>
                    <a:pt x="1907" y="2086"/>
                    <a:pt x="1850" y="2058"/>
                    <a:pt x="1821" y="2122"/>
                  </a:cubicBezTo>
                  <a:cubicBezTo>
                    <a:pt x="1670" y="2301"/>
                    <a:pt x="1520" y="2509"/>
                    <a:pt x="1398" y="2746"/>
                  </a:cubicBezTo>
                  <a:cubicBezTo>
                    <a:pt x="1369" y="2774"/>
                    <a:pt x="1312" y="2774"/>
                    <a:pt x="1312" y="2717"/>
                  </a:cubicBezTo>
                  <a:cubicBezTo>
                    <a:pt x="1255" y="2266"/>
                    <a:pt x="1312" y="1821"/>
                    <a:pt x="1434" y="1406"/>
                  </a:cubicBezTo>
                  <a:cubicBezTo>
                    <a:pt x="1463" y="1370"/>
                    <a:pt x="1398" y="1312"/>
                    <a:pt x="1369" y="1341"/>
                  </a:cubicBezTo>
                  <a:cubicBezTo>
                    <a:pt x="982" y="1406"/>
                    <a:pt x="596" y="1642"/>
                    <a:pt x="237" y="1549"/>
                  </a:cubicBezTo>
                  <a:cubicBezTo>
                    <a:pt x="209" y="1549"/>
                    <a:pt x="180" y="1492"/>
                    <a:pt x="209" y="1463"/>
                  </a:cubicBezTo>
                  <a:lnTo>
                    <a:pt x="861" y="832"/>
                  </a:lnTo>
                  <a:cubicBezTo>
                    <a:pt x="896" y="804"/>
                    <a:pt x="861" y="746"/>
                    <a:pt x="803" y="746"/>
                  </a:cubicBezTo>
                  <a:cubicBezTo>
                    <a:pt x="538" y="746"/>
                    <a:pt x="237" y="624"/>
                    <a:pt x="29" y="417"/>
                  </a:cubicBezTo>
                  <a:cubicBezTo>
                    <a:pt x="1" y="388"/>
                    <a:pt x="1" y="331"/>
                    <a:pt x="58" y="331"/>
                  </a:cubicBezTo>
                  <a:cubicBezTo>
                    <a:pt x="538" y="295"/>
                    <a:pt x="1011" y="1"/>
                    <a:pt x="1491" y="30"/>
                  </a:cubicBezTo>
                  <a:cubicBezTo>
                    <a:pt x="1756" y="30"/>
                    <a:pt x="2000" y="151"/>
                    <a:pt x="2179" y="331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7"/>
            <p:cNvSpPr/>
            <p:nvPr/>
          </p:nvSpPr>
          <p:spPr>
            <a:xfrm flipH="1">
              <a:off x="-6454" y="215309"/>
              <a:ext cx="49719" cy="126209"/>
            </a:xfrm>
            <a:custGeom>
              <a:avLst/>
              <a:gdLst/>
              <a:ahLst/>
              <a:cxnLst/>
              <a:rect l="l" t="t" r="r" b="b"/>
              <a:pathLst>
                <a:path w="754" h="1914" fill="none" extrusionOk="0">
                  <a:moveTo>
                    <a:pt x="603" y="29"/>
                  </a:moveTo>
                  <a:cubicBezTo>
                    <a:pt x="574" y="0"/>
                    <a:pt x="574" y="0"/>
                    <a:pt x="538" y="0"/>
                  </a:cubicBezTo>
                  <a:lnTo>
                    <a:pt x="151" y="0"/>
                  </a:lnTo>
                  <a:cubicBezTo>
                    <a:pt x="330" y="538"/>
                    <a:pt x="330" y="1197"/>
                    <a:pt x="1" y="1670"/>
                  </a:cubicBezTo>
                  <a:cubicBezTo>
                    <a:pt x="94" y="1706"/>
                    <a:pt x="123" y="1820"/>
                    <a:pt x="180" y="1914"/>
                  </a:cubicBezTo>
                  <a:cubicBezTo>
                    <a:pt x="603" y="1405"/>
                    <a:pt x="753" y="717"/>
                    <a:pt x="631" y="93"/>
                  </a:cubicBezTo>
                  <a:cubicBezTo>
                    <a:pt x="631" y="58"/>
                    <a:pt x="631" y="29"/>
                    <a:pt x="603" y="29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7"/>
            <p:cNvSpPr/>
            <p:nvPr/>
          </p:nvSpPr>
          <p:spPr>
            <a:xfrm flipH="1">
              <a:off x="111711" y="790372"/>
              <a:ext cx="78996" cy="125748"/>
            </a:xfrm>
            <a:custGeom>
              <a:avLst/>
              <a:gdLst/>
              <a:ahLst/>
              <a:cxnLst/>
              <a:rect l="l" t="t" r="r" b="b"/>
              <a:pathLst>
                <a:path w="1198" h="1907" fill="none" extrusionOk="0">
                  <a:moveTo>
                    <a:pt x="624" y="180"/>
                  </a:moveTo>
                  <a:cubicBezTo>
                    <a:pt x="689" y="87"/>
                    <a:pt x="746" y="29"/>
                    <a:pt x="868" y="1"/>
                  </a:cubicBezTo>
                  <a:cubicBezTo>
                    <a:pt x="925" y="1"/>
                    <a:pt x="1018" y="58"/>
                    <a:pt x="1076" y="115"/>
                  </a:cubicBezTo>
                  <a:cubicBezTo>
                    <a:pt x="1104" y="208"/>
                    <a:pt x="1133" y="294"/>
                    <a:pt x="1133" y="388"/>
                  </a:cubicBezTo>
                  <a:cubicBezTo>
                    <a:pt x="1198" y="868"/>
                    <a:pt x="1018" y="1405"/>
                    <a:pt x="660" y="1728"/>
                  </a:cubicBezTo>
                  <a:cubicBezTo>
                    <a:pt x="567" y="1821"/>
                    <a:pt x="481" y="1878"/>
                    <a:pt x="359" y="1907"/>
                  </a:cubicBezTo>
                  <a:cubicBezTo>
                    <a:pt x="237" y="1907"/>
                    <a:pt x="87" y="1878"/>
                    <a:pt x="58" y="1764"/>
                  </a:cubicBezTo>
                  <a:cubicBezTo>
                    <a:pt x="1" y="1642"/>
                    <a:pt x="87" y="1491"/>
                    <a:pt x="180" y="1369"/>
                  </a:cubicBezTo>
                  <a:cubicBezTo>
                    <a:pt x="302" y="1226"/>
                    <a:pt x="417" y="1011"/>
                    <a:pt x="481" y="803"/>
                  </a:cubicBezTo>
                  <a:cubicBezTo>
                    <a:pt x="538" y="595"/>
                    <a:pt x="510" y="359"/>
                    <a:pt x="624" y="180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7"/>
            <p:cNvSpPr/>
            <p:nvPr/>
          </p:nvSpPr>
          <p:spPr>
            <a:xfrm flipH="1">
              <a:off x="129646" y="1863545"/>
              <a:ext cx="413576" cy="545390"/>
            </a:xfrm>
            <a:custGeom>
              <a:avLst/>
              <a:gdLst/>
              <a:ahLst/>
              <a:cxnLst/>
              <a:rect l="l" t="t" r="r" b="b"/>
              <a:pathLst>
                <a:path w="6272" h="8271" fill="none" extrusionOk="0">
                  <a:moveTo>
                    <a:pt x="4630" y="8270"/>
                  </a:moveTo>
                  <a:cubicBezTo>
                    <a:pt x="3555" y="6866"/>
                    <a:pt x="1943" y="5913"/>
                    <a:pt x="180" y="5640"/>
                  </a:cubicBezTo>
                  <a:cubicBezTo>
                    <a:pt x="1" y="5225"/>
                    <a:pt x="209" y="4744"/>
                    <a:pt x="388" y="4329"/>
                  </a:cubicBezTo>
                  <a:cubicBezTo>
                    <a:pt x="416" y="4264"/>
                    <a:pt x="452" y="4178"/>
                    <a:pt x="538" y="4150"/>
                  </a:cubicBezTo>
                  <a:cubicBezTo>
                    <a:pt x="631" y="4121"/>
                    <a:pt x="717" y="4150"/>
                    <a:pt x="811" y="4207"/>
                  </a:cubicBezTo>
                  <a:cubicBezTo>
                    <a:pt x="2065" y="4866"/>
                    <a:pt x="3018" y="5490"/>
                    <a:pt x="4150" y="6328"/>
                  </a:cubicBezTo>
                  <a:cubicBezTo>
                    <a:pt x="3168" y="4300"/>
                    <a:pt x="2359" y="2867"/>
                    <a:pt x="1463" y="681"/>
                  </a:cubicBezTo>
                  <a:cubicBezTo>
                    <a:pt x="1792" y="387"/>
                    <a:pt x="2179" y="144"/>
                    <a:pt x="2602" y="0"/>
                  </a:cubicBezTo>
                  <a:cubicBezTo>
                    <a:pt x="3527" y="1849"/>
                    <a:pt x="4272" y="3970"/>
                    <a:pt x="5017" y="5913"/>
                  </a:cubicBezTo>
                  <a:cubicBezTo>
                    <a:pt x="4781" y="4508"/>
                    <a:pt x="4659" y="2924"/>
                    <a:pt x="4537" y="1462"/>
                  </a:cubicBezTo>
                  <a:cubicBezTo>
                    <a:pt x="5139" y="1520"/>
                    <a:pt x="5705" y="1641"/>
                    <a:pt x="6271" y="1821"/>
                  </a:cubicBezTo>
                  <a:cubicBezTo>
                    <a:pt x="6121" y="3763"/>
                    <a:pt x="6035" y="5733"/>
                    <a:pt x="5942" y="7668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7"/>
            <p:cNvSpPr/>
            <p:nvPr/>
          </p:nvSpPr>
          <p:spPr>
            <a:xfrm flipH="1">
              <a:off x="166968" y="2223644"/>
              <a:ext cx="53477" cy="153640"/>
            </a:xfrm>
            <a:custGeom>
              <a:avLst/>
              <a:gdLst/>
              <a:ahLst/>
              <a:cxnLst/>
              <a:rect l="l" t="t" r="r" b="b"/>
              <a:pathLst>
                <a:path w="811" h="2330" fill="none" extrusionOk="0">
                  <a:moveTo>
                    <a:pt x="0" y="0"/>
                  </a:moveTo>
                  <a:cubicBezTo>
                    <a:pt x="244" y="774"/>
                    <a:pt x="509" y="1555"/>
                    <a:pt x="810" y="2329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7"/>
            <p:cNvSpPr/>
            <p:nvPr/>
          </p:nvSpPr>
          <p:spPr>
            <a:xfrm flipH="1">
              <a:off x="204290" y="2245338"/>
              <a:ext cx="82821" cy="151794"/>
            </a:xfrm>
            <a:custGeom>
              <a:avLst/>
              <a:gdLst/>
              <a:ahLst/>
              <a:cxnLst/>
              <a:rect l="l" t="t" r="r" b="b"/>
              <a:pathLst>
                <a:path w="1256" h="2302" fill="none" extrusionOk="0">
                  <a:moveTo>
                    <a:pt x="1" y="1"/>
                  </a:moveTo>
                  <a:cubicBezTo>
                    <a:pt x="331" y="717"/>
                    <a:pt x="832" y="1613"/>
                    <a:pt x="1255" y="2301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7"/>
            <p:cNvSpPr/>
            <p:nvPr/>
          </p:nvSpPr>
          <p:spPr>
            <a:xfrm flipH="1">
              <a:off x="-181261" y="2363503"/>
              <a:ext cx="427225" cy="769849"/>
            </a:xfrm>
            <a:custGeom>
              <a:avLst/>
              <a:gdLst/>
              <a:ahLst/>
              <a:cxnLst/>
              <a:rect l="l" t="t" r="r" b="b"/>
              <a:pathLst>
                <a:path w="6479" h="11675" fill="none" extrusionOk="0">
                  <a:moveTo>
                    <a:pt x="4186" y="11552"/>
                  </a:moveTo>
                  <a:cubicBezTo>
                    <a:pt x="4300" y="11674"/>
                    <a:pt x="4451" y="11674"/>
                    <a:pt x="4601" y="11674"/>
                  </a:cubicBezTo>
                  <a:cubicBezTo>
                    <a:pt x="4988" y="11674"/>
                    <a:pt x="5404" y="11674"/>
                    <a:pt x="5798" y="11524"/>
                  </a:cubicBezTo>
                  <a:cubicBezTo>
                    <a:pt x="6156" y="11373"/>
                    <a:pt x="6479" y="11015"/>
                    <a:pt x="6450" y="10628"/>
                  </a:cubicBezTo>
                  <a:cubicBezTo>
                    <a:pt x="6450" y="10391"/>
                    <a:pt x="6364" y="10184"/>
                    <a:pt x="6242" y="9976"/>
                  </a:cubicBezTo>
                  <a:cubicBezTo>
                    <a:pt x="4601" y="6715"/>
                    <a:pt x="3046" y="3376"/>
                    <a:pt x="1642" y="0"/>
                  </a:cubicBezTo>
                  <a:cubicBezTo>
                    <a:pt x="1140" y="330"/>
                    <a:pt x="567" y="566"/>
                    <a:pt x="0" y="717"/>
                  </a:cubicBezTo>
                  <a:cubicBezTo>
                    <a:pt x="688" y="2272"/>
                    <a:pt x="1405" y="3791"/>
                    <a:pt x="2093" y="5318"/>
                  </a:cubicBezTo>
                  <a:cubicBezTo>
                    <a:pt x="2960" y="7224"/>
                    <a:pt x="3827" y="9166"/>
                    <a:pt x="4064" y="11230"/>
                  </a:cubicBezTo>
                  <a:cubicBezTo>
                    <a:pt x="4092" y="11345"/>
                    <a:pt x="4092" y="11466"/>
                    <a:pt x="4186" y="11552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7"/>
            <p:cNvSpPr/>
            <p:nvPr/>
          </p:nvSpPr>
          <p:spPr>
            <a:xfrm flipH="1">
              <a:off x="-63162" y="2404583"/>
              <a:ext cx="291191" cy="734901"/>
            </a:xfrm>
            <a:custGeom>
              <a:avLst/>
              <a:gdLst/>
              <a:ahLst/>
              <a:cxnLst/>
              <a:rect l="l" t="t" r="r" b="b"/>
              <a:pathLst>
                <a:path w="4416" h="11145" fill="none" extrusionOk="0">
                  <a:moveTo>
                    <a:pt x="1" y="1"/>
                  </a:moveTo>
                  <a:cubicBezTo>
                    <a:pt x="1133" y="2452"/>
                    <a:pt x="2179" y="4809"/>
                    <a:pt x="3283" y="7260"/>
                  </a:cubicBezTo>
                  <a:cubicBezTo>
                    <a:pt x="3849" y="8486"/>
                    <a:pt x="4415" y="9797"/>
                    <a:pt x="4387" y="11144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7"/>
            <p:cNvSpPr/>
            <p:nvPr/>
          </p:nvSpPr>
          <p:spPr>
            <a:xfrm flipH="1">
              <a:off x="-61250" y="2800619"/>
              <a:ext cx="84667" cy="187138"/>
            </a:xfrm>
            <a:custGeom>
              <a:avLst/>
              <a:gdLst/>
              <a:ahLst/>
              <a:cxnLst/>
              <a:rect l="l" t="t" r="r" b="b"/>
              <a:pathLst>
                <a:path w="1284" h="2838" fill="none" extrusionOk="0">
                  <a:moveTo>
                    <a:pt x="1" y="0"/>
                  </a:moveTo>
                  <a:cubicBezTo>
                    <a:pt x="481" y="925"/>
                    <a:pt x="897" y="1878"/>
                    <a:pt x="1284" y="2838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7"/>
            <p:cNvSpPr/>
            <p:nvPr/>
          </p:nvSpPr>
          <p:spPr>
            <a:xfrm flipH="1">
              <a:off x="55002" y="2985844"/>
              <a:ext cx="373814" cy="366297"/>
            </a:xfrm>
            <a:custGeom>
              <a:avLst/>
              <a:gdLst/>
              <a:ahLst/>
              <a:cxnLst/>
              <a:rect l="l" t="t" r="r" b="b"/>
              <a:pathLst>
                <a:path w="5669" h="5555" fill="none" extrusionOk="0">
                  <a:moveTo>
                    <a:pt x="4235" y="4952"/>
                  </a:moveTo>
                  <a:cubicBezTo>
                    <a:pt x="3461" y="5461"/>
                    <a:pt x="2415" y="5554"/>
                    <a:pt x="1548" y="5225"/>
                  </a:cubicBezTo>
                  <a:cubicBezTo>
                    <a:pt x="1369" y="5131"/>
                    <a:pt x="1190" y="5045"/>
                    <a:pt x="1011" y="4924"/>
                  </a:cubicBezTo>
                  <a:cubicBezTo>
                    <a:pt x="358" y="4443"/>
                    <a:pt x="0" y="3519"/>
                    <a:pt x="29" y="2745"/>
                  </a:cubicBezTo>
                  <a:cubicBezTo>
                    <a:pt x="57" y="1971"/>
                    <a:pt x="444" y="1254"/>
                    <a:pt x="1011" y="717"/>
                  </a:cubicBezTo>
                  <a:cubicBezTo>
                    <a:pt x="1491" y="265"/>
                    <a:pt x="1971" y="29"/>
                    <a:pt x="2659" y="29"/>
                  </a:cubicBezTo>
                  <a:cubicBezTo>
                    <a:pt x="2981" y="0"/>
                    <a:pt x="3461" y="86"/>
                    <a:pt x="3641" y="144"/>
                  </a:cubicBezTo>
                  <a:cubicBezTo>
                    <a:pt x="4028" y="265"/>
                    <a:pt x="4271" y="387"/>
                    <a:pt x="4594" y="624"/>
                  </a:cubicBezTo>
                  <a:cubicBezTo>
                    <a:pt x="4773" y="774"/>
                    <a:pt x="4923" y="925"/>
                    <a:pt x="5074" y="1104"/>
                  </a:cubicBezTo>
                  <a:cubicBezTo>
                    <a:pt x="5253" y="1312"/>
                    <a:pt x="5375" y="1520"/>
                    <a:pt x="5489" y="1849"/>
                  </a:cubicBezTo>
                  <a:cubicBezTo>
                    <a:pt x="5669" y="2358"/>
                    <a:pt x="5583" y="2774"/>
                    <a:pt x="5489" y="3225"/>
                  </a:cubicBezTo>
                  <a:cubicBezTo>
                    <a:pt x="5375" y="3669"/>
                    <a:pt x="5167" y="4085"/>
                    <a:pt x="4837" y="4443"/>
                  </a:cubicBezTo>
                  <a:cubicBezTo>
                    <a:pt x="4687" y="4623"/>
                    <a:pt x="4479" y="4802"/>
                    <a:pt x="4235" y="4952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7"/>
            <p:cNvSpPr/>
            <p:nvPr/>
          </p:nvSpPr>
          <p:spPr>
            <a:xfrm flipH="1">
              <a:off x="82433" y="3017034"/>
              <a:ext cx="320864" cy="295411"/>
            </a:xfrm>
            <a:custGeom>
              <a:avLst/>
              <a:gdLst/>
              <a:ahLst/>
              <a:cxnLst/>
              <a:rect l="l" t="t" r="r" b="b"/>
              <a:pathLst>
                <a:path w="4866" h="4480" fill="none" extrusionOk="0">
                  <a:moveTo>
                    <a:pt x="2716" y="179"/>
                  </a:moveTo>
                  <a:cubicBezTo>
                    <a:pt x="2687" y="65"/>
                    <a:pt x="2537" y="29"/>
                    <a:pt x="2415" y="0"/>
                  </a:cubicBezTo>
                  <a:cubicBezTo>
                    <a:pt x="2150" y="0"/>
                    <a:pt x="1913" y="65"/>
                    <a:pt x="1698" y="208"/>
                  </a:cubicBezTo>
                  <a:cubicBezTo>
                    <a:pt x="1670" y="244"/>
                    <a:pt x="1641" y="273"/>
                    <a:pt x="1641" y="273"/>
                  </a:cubicBezTo>
                  <a:lnTo>
                    <a:pt x="1555" y="273"/>
                  </a:lnTo>
                  <a:cubicBezTo>
                    <a:pt x="1197" y="330"/>
                    <a:pt x="867" y="566"/>
                    <a:pt x="717" y="896"/>
                  </a:cubicBezTo>
                  <a:cubicBezTo>
                    <a:pt x="330" y="1140"/>
                    <a:pt x="86" y="1641"/>
                    <a:pt x="208" y="2093"/>
                  </a:cubicBezTo>
                  <a:cubicBezTo>
                    <a:pt x="57" y="2243"/>
                    <a:pt x="0" y="2480"/>
                    <a:pt x="29" y="2688"/>
                  </a:cubicBezTo>
                  <a:cubicBezTo>
                    <a:pt x="29" y="2895"/>
                    <a:pt x="151" y="3110"/>
                    <a:pt x="330" y="3225"/>
                  </a:cubicBezTo>
                  <a:cubicBezTo>
                    <a:pt x="358" y="3254"/>
                    <a:pt x="387" y="3254"/>
                    <a:pt x="387" y="3290"/>
                  </a:cubicBezTo>
                  <a:cubicBezTo>
                    <a:pt x="416" y="3318"/>
                    <a:pt x="416" y="3347"/>
                    <a:pt x="444" y="3376"/>
                  </a:cubicBezTo>
                  <a:cubicBezTo>
                    <a:pt x="566" y="3677"/>
                    <a:pt x="867" y="3884"/>
                    <a:pt x="1197" y="3913"/>
                  </a:cubicBezTo>
                  <a:cubicBezTo>
                    <a:pt x="1225" y="4092"/>
                    <a:pt x="1376" y="4243"/>
                    <a:pt x="1555" y="4329"/>
                  </a:cubicBezTo>
                  <a:cubicBezTo>
                    <a:pt x="1734" y="4393"/>
                    <a:pt x="1913" y="4422"/>
                    <a:pt x="2093" y="4451"/>
                  </a:cubicBezTo>
                  <a:cubicBezTo>
                    <a:pt x="2300" y="4479"/>
                    <a:pt x="2537" y="4479"/>
                    <a:pt x="2659" y="4329"/>
                  </a:cubicBezTo>
                  <a:cubicBezTo>
                    <a:pt x="2716" y="4422"/>
                    <a:pt x="2895" y="4422"/>
                    <a:pt x="3017" y="4393"/>
                  </a:cubicBezTo>
                  <a:cubicBezTo>
                    <a:pt x="3347" y="4329"/>
                    <a:pt x="3641" y="4121"/>
                    <a:pt x="3848" y="3856"/>
                  </a:cubicBezTo>
                  <a:lnTo>
                    <a:pt x="3913" y="3791"/>
                  </a:lnTo>
                  <a:cubicBezTo>
                    <a:pt x="3942" y="3763"/>
                    <a:pt x="3999" y="3734"/>
                    <a:pt x="4028" y="3734"/>
                  </a:cubicBezTo>
                  <a:cubicBezTo>
                    <a:pt x="4357" y="3555"/>
                    <a:pt x="4565" y="3196"/>
                    <a:pt x="4565" y="2809"/>
                  </a:cubicBezTo>
                  <a:cubicBezTo>
                    <a:pt x="4687" y="2716"/>
                    <a:pt x="4744" y="2602"/>
                    <a:pt x="4780" y="2451"/>
                  </a:cubicBezTo>
                  <a:cubicBezTo>
                    <a:pt x="4837" y="2272"/>
                    <a:pt x="4866" y="2093"/>
                    <a:pt x="4837" y="1942"/>
                  </a:cubicBezTo>
                  <a:cubicBezTo>
                    <a:pt x="4809" y="1763"/>
                    <a:pt x="4687" y="1584"/>
                    <a:pt x="4536" y="1527"/>
                  </a:cubicBezTo>
                  <a:cubicBezTo>
                    <a:pt x="4450" y="1462"/>
                    <a:pt x="4508" y="1376"/>
                    <a:pt x="4508" y="1283"/>
                  </a:cubicBezTo>
                  <a:cubicBezTo>
                    <a:pt x="4536" y="1140"/>
                    <a:pt x="4450" y="1018"/>
                    <a:pt x="4357" y="925"/>
                  </a:cubicBezTo>
                  <a:cubicBezTo>
                    <a:pt x="4271" y="839"/>
                    <a:pt x="4178" y="746"/>
                    <a:pt x="4092" y="688"/>
                  </a:cubicBezTo>
                  <a:cubicBezTo>
                    <a:pt x="3999" y="631"/>
                    <a:pt x="3884" y="602"/>
                    <a:pt x="3762" y="602"/>
                  </a:cubicBezTo>
                  <a:cubicBezTo>
                    <a:pt x="3734" y="631"/>
                    <a:pt x="3669" y="631"/>
                    <a:pt x="3641" y="602"/>
                  </a:cubicBezTo>
                  <a:cubicBezTo>
                    <a:pt x="3612" y="566"/>
                    <a:pt x="3612" y="509"/>
                    <a:pt x="3612" y="480"/>
                  </a:cubicBezTo>
                  <a:cubicBezTo>
                    <a:pt x="3612" y="359"/>
                    <a:pt x="3461" y="244"/>
                    <a:pt x="3347" y="208"/>
                  </a:cubicBezTo>
                  <a:cubicBezTo>
                    <a:pt x="3168" y="122"/>
                    <a:pt x="2895" y="65"/>
                    <a:pt x="2716" y="179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7"/>
            <p:cNvSpPr/>
            <p:nvPr/>
          </p:nvSpPr>
          <p:spPr>
            <a:xfrm flipH="1">
              <a:off x="141449" y="3178653"/>
              <a:ext cx="102603" cy="123835"/>
            </a:xfrm>
            <a:custGeom>
              <a:avLst/>
              <a:gdLst/>
              <a:ahLst/>
              <a:cxnLst/>
              <a:rect l="l" t="t" r="r" b="b"/>
              <a:pathLst>
                <a:path w="1556" h="1878" fill="none" extrusionOk="0">
                  <a:moveTo>
                    <a:pt x="272" y="1878"/>
                  </a:moveTo>
                  <a:cubicBezTo>
                    <a:pt x="151" y="1462"/>
                    <a:pt x="36" y="925"/>
                    <a:pt x="65" y="509"/>
                  </a:cubicBezTo>
                  <a:cubicBezTo>
                    <a:pt x="65" y="301"/>
                    <a:pt x="0" y="151"/>
                    <a:pt x="93" y="29"/>
                  </a:cubicBezTo>
                  <a:cubicBezTo>
                    <a:pt x="122" y="0"/>
                    <a:pt x="179" y="0"/>
                    <a:pt x="244" y="0"/>
                  </a:cubicBezTo>
                  <a:cubicBezTo>
                    <a:pt x="301" y="29"/>
                    <a:pt x="423" y="151"/>
                    <a:pt x="452" y="208"/>
                  </a:cubicBezTo>
                  <a:cubicBezTo>
                    <a:pt x="717" y="659"/>
                    <a:pt x="1140" y="1018"/>
                    <a:pt x="1555" y="1283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7"/>
            <p:cNvSpPr/>
            <p:nvPr/>
          </p:nvSpPr>
          <p:spPr>
            <a:xfrm flipH="1">
              <a:off x="102281" y="3174828"/>
              <a:ext cx="125748" cy="27497"/>
            </a:xfrm>
            <a:custGeom>
              <a:avLst/>
              <a:gdLst/>
              <a:ahLst/>
              <a:cxnLst/>
              <a:rect l="l" t="t" r="r" b="b"/>
              <a:pathLst>
                <a:path w="1907" h="417" fill="none" extrusionOk="0">
                  <a:moveTo>
                    <a:pt x="29" y="115"/>
                  </a:moveTo>
                  <a:cubicBezTo>
                    <a:pt x="1" y="87"/>
                    <a:pt x="1" y="58"/>
                    <a:pt x="1" y="58"/>
                  </a:cubicBezTo>
                  <a:cubicBezTo>
                    <a:pt x="1" y="30"/>
                    <a:pt x="29" y="30"/>
                    <a:pt x="29" y="30"/>
                  </a:cubicBezTo>
                  <a:cubicBezTo>
                    <a:pt x="87" y="1"/>
                    <a:pt x="180" y="1"/>
                    <a:pt x="237" y="1"/>
                  </a:cubicBezTo>
                  <a:cubicBezTo>
                    <a:pt x="567" y="1"/>
                    <a:pt x="1011" y="115"/>
                    <a:pt x="1312" y="237"/>
                  </a:cubicBezTo>
                  <a:cubicBezTo>
                    <a:pt x="1520" y="295"/>
                    <a:pt x="1699" y="359"/>
                    <a:pt x="1907" y="416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7"/>
            <p:cNvSpPr/>
            <p:nvPr/>
          </p:nvSpPr>
          <p:spPr>
            <a:xfrm flipH="1">
              <a:off x="106040" y="3113438"/>
              <a:ext cx="120077" cy="63368"/>
            </a:xfrm>
            <a:custGeom>
              <a:avLst/>
              <a:gdLst/>
              <a:ahLst/>
              <a:cxnLst/>
              <a:rect l="l" t="t" r="r" b="b"/>
              <a:pathLst>
                <a:path w="1821" h="961" fill="none" extrusionOk="0">
                  <a:moveTo>
                    <a:pt x="0" y="961"/>
                  </a:moveTo>
                  <a:lnTo>
                    <a:pt x="0" y="867"/>
                  </a:lnTo>
                  <a:cubicBezTo>
                    <a:pt x="29" y="839"/>
                    <a:pt x="58" y="810"/>
                    <a:pt x="58" y="781"/>
                  </a:cubicBezTo>
                  <a:cubicBezTo>
                    <a:pt x="660" y="480"/>
                    <a:pt x="1226" y="244"/>
                    <a:pt x="1821" y="0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7"/>
            <p:cNvSpPr/>
            <p:nvPr/>
          </p:nvSpPr>
          <p:spPr>
            <a:xfrm flipH="1">
              <a:off x="158990" y="3058576"/>
              <a:ext cx="69039" cy="108339"/>
            </a:xfrm>
            <a:custGeom>
              <a:avLst/>
              <a:gdLst/>
              <a:ahLst/>
              <a:cxnLst/>
              <a:rect l="l" t="t" r="r" b="b"/>
              <a:pathLst>
                <a:path w="1047" h="1643" fill="none" extrusionOk="0">
                  <a:moveTo>
                    <a:pt x="1" y="1642"/>
                  </a:moveTo>
                  <a:cubicBezTo>
                    <a:pt x="1" y="1585"/>
                    <a:pt x="1" y="1549"/>
                    <a:pt x="29" y="1520"/>
                  </a:cubicBezTo>
                  <a:cubicBezTo>
                    <a:pt x="180" y="1105"/>
                    <a:pt x="474" y="653"/>
                    <a:pt x="746" y="295"/>
                  </a:cubicBezTo>
                  <a:cubicBezTo>
                    <a:pt x="803" y="180"/>
                    <a:pt x="897" y="58"/>
                    <a:pt x="1047" y="1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7"/>
            <p:cNvSpPr/>
            <p:nvPr/>
          </p:nvSpPr>
          <p:spPr>
            <a:xfrm flipH="1">
              <a:off x="236007" y="3176741"/>
              <a:ext cx="88426" cy="100229"/>
            </a:xfrm>
            <a:custGeom>
              <a:avLst/>
              <a:gdLst/>
              <a:ahLst/>
              <a:cxnLst/>
              <a:rect l="l" t="t" r="r" b="b"/>
              <a:pathLst>
                <a:path w="1341" h="1520" fill="none" extrusionOk="0">
                  <a:moveTo>
                    <a:pt x="1" y="1520"/>
                  </a:moveTo>
                  <a:cubicBezTo>
                    <a:pt x="58" y="1405"/>
                    <a:pt x="144" y="1283"/>
                    <a:pt x="209" y="1161"/>
                  </a:cubicBezTo>
                  <a:cubicBezTo>
                    <a:pt x="266" y="1075"/>
                    <a:pt x="323" y="1011"/>
                    <a:pt x="416" y="925"/>
                  </a:cubicBezTo>
                  <a:cubicBezTo>
                    <a:pt x="567" y="746"/>
                    <a:pt x="861" y="416"/>
                    <a:pt x="1040" y="237"/>
                  </a:cubicBezTo>
                  <a:cubicBezTo>
                    <a:pt x="1133" y="151"/>
                    <a:pt x="1219" y="58"/>
                    <a:pt x="1341" y="1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7"/>
            <p:cNvSpPr/>
            <p:nvPr/>
          </p:nvSpPr>
          <p:spPr>
            <a:xfrm flipH="1">
              <a:off x="247811" y="3176741"/>
              <a:ext cx="128121" cy="59148"/>
            </a:xfrm>
            <a:custGeom>
              <a:avLst/>
              <a:gdLst/>
              <a:ahLst/>
              <a:cxnLst/>
              <a:rect l="l" t="t" r="r" b="b"/>
              <a:pathLst>
                <a:path w="1943" h="897" fill="none" extrusionOk="0">
                  <a:moveTo>
                    <a:pt x="1943" y="58"/>
                  </a:moveTo>
                  <a:cubicBezTo>
                    <a:pt x="1914" y="29"/>
                    <a:pt x="1885" y="1"/>
                    <a:pt x="1821" y="1"/>
                  </a:cubicBezTo>
                  <a:cubicBezTo>
                    <a:pt x="1792" y="1"/>
                    <a:pt x="1735" y="29"/>
                    <a:pt x="1678" y="29"/>
                  </a:cubicBezTo>
                  <a:cubicBezTo>
                    <a:pt x="1047" y="294"/>
                    <a:pt x="603" y="595"/>
                    <a:pt x="1" y="896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7"/>
            <p:cNvSpPr/>
            <p:nvPr/>
          </p:nvSpPr>
          <p:spPr>
            <a:xfrm flipH="1">
              <a:off x="251569" y="3154980"/>
              <a:ext cx="138078" cy="17540"/>
            </a:xfrm>
            <a:custGeom>
              <a:avLst/>
              <a:gdLst/>
              <a:ahLst/>
              <a:cxnLst/>
              <a:rect l="l" t="t" r="r" b="b"/>
              <a:pathLst>
                <a:path w="2094" h="266" fill="none" extrusionOk="0">
                  <a:moveTo>
                    <a:pt x="2093" y="266"/>
                  </a:moveTo>
                  <a:cubicBezTo>
                    <a:pt x="1972" y="237"/>
                    <a:pt x="1886" y="209"/>
                    <a:pt x="1764" y="209"/>
                  </a:cubicBezTo>
                  <a:cubicBezTo>
                    <a:pt x="1255" y="151"/>
                    <a:pt x="510" y="30"/>
                    <a:pt x="1" y="1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7"/>
            <p:cNvSpPr/>
            <p:nvPr/>
          </p:nvSpPr>
          <p:spPr>
            <a:xfrm flipH="1">
              <a:off x="251569" y="3076116"/>
              <a:ext cx="104515" cy="84601"/>
            </a:xfrm>
            <a:custGeom>
              <a:avLst/>
              <a:gdLst/>
              <a:ahLst/>
              <a:cxnLst/>
              <a:rect l="l" t="t" r="r" b="b"/>
              <a:pathLst>
                <a:path w="1585" h="1283" fill="none" extrusionOk="0">
                  <a:moveTo>
                    <a:pt x="1584" y="1283"/>
                  </a:moveTo>
                  <a:cubicBezTo>
                    <a:pt x="1162" y="925"/>
                    <a:pt x="302" y="244"/>
                    <a:pt x="1" y="0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7"/>
            <p:cNvSpPr/>
            <p:nvPr/>
          </p:nvSpPr>
          <p:spPr>
            <a:xfrm flipH="1">
              <a:off x="222292" y="3028837"/>
              <a:ext cx="17540" cy="128121"/>
            </a:xfrm>
            <a:custGeom>
              <a:avLst/>
              <a:gdLst/>
              <a:ahLst/>
              <a:cxnLst/>
              <a:rect l="l" t="t" r="r" b="b"/>
              <a:pathLst>
                <a:path w="266" h="1943" fill="none" extrusionOk="0">
                  <a:moveTo>
                    <a:pt x="87" y="1943"/>
                  </a:moveTo>
                  <a:cubicBezTo>
                    <a:pt x="29" y="1885"/>
                    <a:pt x="29" y="1792"/>
                    <a:pt x="29" y="1706"/>
                  </a:cubicBezTo>
                  <a:cubicBezTo>
                    <a:pt x="1" y="1498"/>
                    <a:pt x="1" y="1075"/>
                    <a:pt x="29" y="868"/>
                  </a:cubicBezTo>
                  <a:cubicBezTo>
                    <a:pt x="87" y="481"/>
                    <a:pt x="115" y="244"/>
                    <a:pt x="266" y="0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7"/>
            <p:cNvSpPr/>
            <p:nvPr/>
          </p:nvSpPr>
          <p:spPr>
            <a:xfrm flipH="1">
              <a:off x="239766" y="3034970"/>
              <a:ext cx="57236" cy="121989"/>
            </a:xfrm>
            <a:custGeom>
              <a:avLst/>
              <a:gdLst/>
              <a:ahLst/>
              <a:cxnLst/>
              <a:rect l="l" t="t" r="r" b="b"/>
              <a:pathLst>
                <a:path w="868" h="1850" fill="none" extrusionOk="0">
                  <a:moveTo>
                    <a:pt x="868" y="1850"/>
                  </a:moveTo>
                  <a:cubicBezTo>
                    <a:pt x="839" y="1850"/>
                    <a:pt x="774" y="1850"/>
                    <a:pt x="746" y="1821"/>
                  </a:cubicBezTo>
                  <a:cubicBezTo>
                    <a:pt x="717" y="1792"/>
                    <a:pt x="717" y="1764"/>
                    <a:pt x="688" y="1699"/>
                  </a:cubicBezTo>
                  <a:cubicBezTo>
                    <a:pt x="624" y="1549"/>
                    <a:pt x="86" y="266"/>
                    <a:pt x="0" y="1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7"/>
            <p:cNvSpPr/>
            <p:nvPr/>
          </p:nvSpPr>
          <p:spPr>
            <a:xfrm flipH="1">
              <a:off x="220380" y="3147002"/>
              <a:ext cx="35542" cy="35476"/>
            </a:xfrm>
            <a:custGeom>
              <a:avLst/>
              <a:gdLst/>
              <a:ahLst/>
              <a:cxnLst/>
              <a:rect l="l" t="t" r="r" b="b"/>
              <a:pathLst>
                <a:path w="539" h="538" fill="none" extrusionOk="0">
                  <a:moveTo>
                    <a:pt x="452" y="509"/>
                  </a:moveTo>
                  <a:lnTo>
                    <a:pt x="331" y="509"/>
                  </a:lnTo>
                  <a:cubicBezTo>
                    <a:pt x="331" y="509"/>
                    <a:pt x="302" y="509"/>
                    <a:pt x="302" y="537"/>
                  </a:cubicBezTo>
                  <a:lnTo>
                    <a:pt x="216" y="537"/>
                  </a:lnTo>
                  <a:cubicBezTo>
                    <a:pt x="151" y="537"/>
                    <a:pt x="94" y="509"/>
                    <a:pt x="65" y="452"/>
                  </a:cubicBezTo>
                  <a:cubicBezTo>
                    <a:pt x="37" y="387"/>
                    <a:pt x="1" y="330"/>
                    <a:pt x="1" y="272"/>
                  </a:cubicBezTo>
                  <a:lnTo>
                    <a:pt x="1" y="208"/>
                  </a:lnTo>
                  <a:cubicBezTo>
                    <a:pt x="37" y="179"/>
                    <a:pt x="37" y="179"/>
                    <a:pt x="65" y="179"/>
                  </a:cubicBezTo>
                  <a:cubicBezTo>
                    <a:pt x="94" y="151"/>
                    <a:pt x="123" y="122"/>
                    <a:pt x="151" y="65"/>
                  </a:cubicBezTo>
                  <a:cubicBezTo>
                    <a:pt x="180" y="29"/>
                    <a:pt x="180" y="0"/>
                    <a:pt x="216" y="0"/>
                  </a:cubicBezTo>
                  <a:cubicBezTo>
                    <a:pt x="245" y="0"/>
                    <a:pt x="245" y="29"/>
                    <a:pt x="245" y="29"/>
                  </a:cubicBezTo>
                  <a:cubicBezTo>
                    <a:pt x="273" y="65"/>
                    <a:pt x="273" y="65"/>
                    <a:pt x="273" y="93"/>
                  </a:cubicBezTo>
                  <a:cubicBezTo>
                    <a:pt x="302" y="122"/>
                    <a:pt x="395" y="122"/>
                    <a:pt x="424" y="151"/>
                  </a:cubicBezTo>
                  <a:lnTo>
                    <a:pt x="452" y="151"/>
                  </a:lnTo>
                  <a:lnTo>
                    <a:pt x="452" y="179"/>
                  </a:lnTo>
                  <a:cubicBezTo>
                    <a:pt x="395" y="272"/>
                    <a:pt x="510" y="272"/>
                    <a:pt x="510" y="330"/>
                  </a:cubicBezTo>
                  <a:cubicBezTo>
                    <a:pt x="538" y="387"/>
                    <a:pt x="510" y="480"/>
                    <a:pt x="452" y="509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7"/>
            <p:cNvSpPr/>
            <p:nvPr/>
          </p:nvSpPr>
          <p:spPr>
            <a:xfrm flipH="1">
              <a:off x="234095" y="3166850"/>
              <a:ext cx="66" cy="66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7"/>
            <p:cNvSpPr/>
            <p:nvPr/>
          </p:nvSpPr>
          <p:spPr>
            <a:xfrm flipH="1">
              <a:off x="-124552" y="1609281"/>
              <a:ext cx="317105" cy="202831"/>
            </a:xfrm>
            <a:custGeom>
              <a:avLst/>
              <a:gdLst/>
              <a:ahLst/>
              <a:cxnLst/>
              <a:rect l="l" t="t" r="r" b="b"/>
              <a:pathLst>
                <a:path w="4809" h="3076" fill="none" extrusionOk="0">
                  <a:moveTo>
                    <a:pt x="2838" y="388"/>
                  </a:moveTo>
                  <a:cubicBezTo>
                    <a:pt x="2566" y="330"/>
                    <a:pt x="2387" y="1"/>
                    <a:pt x="2121" y="1"/>
                  </a:cubicBezTo>
                  <a:cubicBezTo>
                    <a:pt x="1792" y="1"/>
                    <a:pt x="1641" y="359"/>
                    <a:pt x="1369" y="481"/>
                  </a:cubicBezTo>
                  <a:cubicBezTo>
                    <a:pt x="1161" y="567"/>
                    <a:pt x="896" y="510"/>
                    <a:pt x="652" y="510"/>
                  </a:cubicBezTo>
                  <a:cubicBezTo>
                    <a:pt x="445" y="481"/>
                    <a:pt x="151" y="538"/>
                    <a:pt x="58" y="746"/>
                  </a:cubicBezTo>
                  <a:cubicBezTo>
                    <a:pt x="0" y="925"/>
                    <a:pt x="86" y="1104"/>
                    <a:pt x="179" y="1226"/>
                  </a:cubicBezTo>
                  <a:cubicBezTo>
                    <a:pt x="265" y="1377"/>
                    <a:pt x="387" y="1491"/>
                    <a:pt x="473" y="1642"/>
                  </a:cubicBezTo>
                  <a:cubicBezTo>
                    <a:pt x="538" y="1792"/>
                    <a:pt x="566" y="1943"/>
                    <a:pt x="624" y="2065"/>
                  </a:cubicBezTo>
                  <a:cubicBezTo>
                    <a:pt x="746" y="2244"/>
                    <a:pt x="953" y="2301"/>
                    <a:pt x="1161" y="2330"/>
                  </a:cubicBezTo>
                  <a:cubicBezTo>
                    <a:pt x="1340" y="2359"/>
                    <a:pt x="1548" y="2330"/>
                    <a:pt x="1763" y="2301"/>
                  </a:cubicBezTo>
                  <a:cubicBezTo>
                    <a:pt x="1820" y="2301"/>
                    <a:pt x="1906" y="2301"/>
                    <a:pt x="1971" y="2359"/>
                  </a:cubicBezTo>
                  <a:cubicBezTo>
                    <a:pt x="2086" y="2423"/>
                    <a:pt x="2121" y="2538"/>
                    <a:pt x="2179" y="2660"/>
                  </a:cubicBezTo>
                  <a:cubicBezTo>
                    <a:pt x="2387" y="2925"/>
                    <a:pt x="2802" y="2839"/>
                    <a:pt x="3132" y="2896"/>
                  </a:cubicBezTo>
                  <a:cubicBezTo>
                    <a:pt x="3311" y="2925"/>
                    <a:pt x="3462" y="3018"/>
                    <a:pt x="3612" y="3047"/>
                  </a:cubicBezTo>
                  <a:cubicBezTo>
                    <a:pt x="3999" y="3075"/>
                    <a:pt x="4329" y="2781"/>
                    <a:pt x="4536" y="2452"/>
                  </a:cubicBezTo>
                  <a:cubicBezTo>
                    <a:pt x="4687" y="2208"/>
                    <a:pt x="4809" y="1943"/>
                    <a:pt x="4809" y="1642"/>
                  </a:cubicBezTo>
                  <a:cubicBezTo>
                    <a:pt x="4809" y="1348"/>
                    <a:pt x="4630" y="1047"/>
                    <a:pt x="4357" y="954"/>
                  </a:cubicBezTo>
                  <a:cubicBezTo>
                    <a:pt x="4271" y="925"/>
                    <a:pt x="4178" y="925"/>
                    <a:pt x="4121" y="868"/>
                  </a:cubicBezTo>
                  <a:cubicBezTo>
                    <a:pt x="3970" y="775"/>
                    <a:pt x="3942" y="538"/>
                    <a:pt x="3791" y="416"/>
                  </a:cubicBezTo>
                  <a:cubicBezTo>
                    <a:pt x="3519" y="209"/>
                    <a:pt x="3161" y="481"/>
                    <a:pt x="2838" y="388"/>
                  </a:cubicBezTo>
                  <a:close/>
                </a:path>
              </a:pathLst>
            </a:custGeom>
            <a:noFill/>
            <a:ln w="30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7"/>
            <p:cNvSpPr/>
            <p:nvPr/>
          </p:nvSpPr>
          <p:spPr>
            <a:xfrm flipH="1">
              <a:off x="-120332" y="1674495"/>
              <a:ext cx="265672" cy="88426"/>
            </a:xfrm>
            <a:custGeom>
              <a:avLst/>
              <a:gdLst/>
              <a:ahLst/>
              <a:cxnLst/>
              <a:rect l="l" t="t" r="r" b="b"/>
              <a:pathLst>
                <a:path w="4029" h="1341" fill="none" extrusionOk="0">
                  <a:moveTo>
                    <a:pt x="1" y="1"/>
                  </a:moveTo>
                  <a:cubicBezTo>
                    <a:pt x="717" y="58"/>
                    <a:pt x="1463" y="144"/>
                    <a:pt x="2151" y="323"/>
                  </a:cubicBezTo>
                  <a:cubicBezTo>
                    <a:pt x="2839" y="538"/>
                    <a:pt x="3520" y="832"/>
                    <a:pt x="4028" y="1341"/>
                  </a:cubicBezTo>
                </a:path>
              </a:pathLst>
            </a:custGeom>
            <a:noFill/>
            <a:ln w="30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7"/>
            <p:cNvSpPr/>
            <p:nvPr/>
          </p:nvSpPr>
          <p:spPr>
            <a:xfrm flipH="1">
              <a:off x="175013" y="1243050"/>
              <a:ext cx="378100" cy="360626"/>
            </a:xfrm>
            <a:custGeom>
              <a:avLst/>
              <a:gdLst/>
              <a:ahLst/>
              <a:cxnLst/>
              <a:rect l="l" t="t" r="r" b="b"/>
              <a:pathLst>
                <a:path w="5734" h="5469" fill="none" extrusionOk="0">
                  <a:moveTo>
                    <a:pt x="2838" y="5404"/>
                  </a:moveTo>
                  <a:cubicBezTo>
                    <a:pt x="1971" y="5254"/>
                    <a:pt x="1168" y="4810"/>
                    <a:pt x="631" y="4122"/>
                  </a:cubicBezTo>
                  <a:cubicBezTo>
                    <a:pt x="273" y="3706"/>
                    <a:pt x="0" y="3197"/>
                    <a:pt x="0" y="2660"/>
                  </a:cubicBezTo>
                  <a:cubicBezTo>
                    <a:pt x="29" y="2094"/>
                    <a:pt x="330" y="1556"/>
                    <a:pt x="839" y="1377"/>
                  </a:cubicBezTo>
                  <a:cubicBezTo>
                    <a:pt x="1197" y="1255"/>
                    <a:pt x="1555" y="1312"/>
                    <a:pt x="1885" y="1406"/>
                  </a:cubicBezTo>
                  <a:cubicBezTo>
                    <a:pt x="2000" y="1463"/>
                    <a:pt x="2122" y="1492"/>
                    <a:pt x="2243" y="1492"/>
                  </a:cubicBezTo>
                  <a:cubicBezTo>
                    <a:pt x="2537" y="1463"/>
                    <a:pt x="2537" y="1255"/>
                    <a:pt x="2602" y="1019"/>
                  </a:cubicBezTo>
                  <a:cubicBezTo>
                    <a:pt x="2630" y="746"/>
                    <a:pt x="2716" y="481"/>
                    <a:pt x="2931" y="302"/>
                  </a:cubicBezTo>
                  <a:cubicBezTo>
                    <a:pt x="3168" y="58"/>
                    <a:pt x="3555" y="1"/>
                    <a:pt x="3884" y="94"/>
                  </a:cubicBezTo>
                  <a:cubicBezTo>
                    <a:pt x="4214" y="180"/>
                    <a:pt x="4508" y="417"/>
                    <a:pt x="4752" y="660"/>
                  </a:cubicBezTo>
                  <a:cubicBezTo>
                    <a:pt x="5440" y="1377"/>
                    <a:pt x="5733" y="2452"/>
                    <a:pt x="5554" y="3405"/>
                  </a:cubicBezTo>
                  <a:cubicBezTo>
                    <a:pt x="5468" y="3821"/>
                    <a:pt x="5289" y="4272"/>
                    <a:pt x="4902" y="4451"/>
                  </a:cubicBezTo>
                  <a:cubicBezTo>
                    <a:pt x="4601" y="4630"/>
                    <a:pt x="4214" y="4602"/>
                    <a:pt x="3942" y="4810"/>
                  </a:cubicBezTo>
                  <a:cubicBezTo>
                    <a:pt x="3705" y="4989"/>
                    <a:pt x="3555" y="5318"/>
                    <a:pt x="3254" y="5404"/>
                  </a:cubicBezTo>
                  <a:cubicBezTo>
                    <a:pt x="3139" y="5469"/>
                    <a:pt x="2989" y="5433"/>
                    <a:pt x="2838" y="5404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7"/>
            <p:cNvSpPr/>
            <p:nvPr/>
          </p:nvSpPr>
          <p:spPr>
            <a:xfrm flipH="1">
              <a:off x="269505" y="1357456"/>
              <a:ext cx="181071" cy="173027"/>
            </a:xfrm>
            <a:custGeom>
              <a:avLst/>
              <a:gdLst/>
              <a:ahLst/>
              <a:cxnLst/>
              <a:rect l="l" t="t" r="r" b="b"/>
              <a:pathLst>
                <a:path w="2746" h="2624" fill="none" extrusionOk="0">
                  <a:moveTo>
                    <a:pt x="1735" y="58"/>
                  </a:moveTo>
                  <a:cubicBezTo>
                    <a:pt x="2028" y="0"/>
                    <a:pt x="2329" y="86"/>
                    <a:pt x="2509" y="330"/>
                  </a:cubicBezTo>
                  <a:cubicBezTo>
                    <a:pt x="2688" y="509"/>
                    <a:pt x="2745" y="803"/>
                    <a:pt x="2716" y="1046"/>
                  </a:cubicBezTo>
                  <a:cubicBezTo>
                    <a:pt x="2716" y="1312"/>
                    <a:pt x="2630" y="1584"/>
                    <a:pt x="2537" y="1820"/>
                  </a:cubicBezTo>
                  <a:cubicBezTo>
                    <a:pt x="2451" y="2028"/>
                    <a:pt x="2358" y="2236"/>
                    <a:pt x="2272" y="2480"/>
                  </a:cubicBezTo>
                  <a:cubicBezTo>
                    <a:pt x="2272" y="2508"/>
                    <a:pt x="2236" y="2508"/>
                    <a:pt x="2236" y="2537"/>
                  </a:cubicBezTo>
                  <a:cubicBezTo>
                    <a:pt x="2208" y="2566"/>
                    <a:pt x="2179" y="2566"/>
                    <a:pt x="2150" y="2566"/>
                  </a:cubicBezTo>
                  <a:cubicBezTo>
                    <a:pt x="2000" y="2623"/>
                    <a:pt x="1849" y="2594"/>
                    <a:pt x="1699" y="2537"/>
                  </a:cubicBezTo>
                  <a:cubicBezTo>
                    <a:pt x="1376" y="2444"/>
                    <a:pt x="1047" y="2329"/>
                    <a:pt x="746" y="2207"/>
                  </a:cubicBezTo>
                  <a:cubicBezTo>
                    <a:pt x="595" y="2121"/>
                    <a:pt x="445" y="2057"/>
                    <a:pt x="330" y="1942"/>
                  </a:cubicBezTo>
                  <a:cubicBezTo>
                    <a:pt x="180" y="1792"/>
                    <a:pt x="58" y="1613"/>
                    <a:pt x="29" y="1405"/>
                  </a:cubicBezTo>
                  <a:cubicBezTo>
                    <a:pt x="0" y="1226"/>
                    <a:pt x="86" y="982"/>
                    <a:pt x="208" y="867"/>
                  </a:cubicBezTo>
                  <a:cubicBezTo>
                    <a:pt x="330" y="745"/>
                    <a:pt x="509" y="688"/>
                    <a:pt x="688" y="652"/>
                  </a:cubicBezTo>
                  <a:cubicBezTo>
                    <a:pt x="839" y="652"/>
                    <a:pt x="1018" y="688"/>
                    <a:pt x="1161" y="717"/>
                  </a:cubicBezTo>
                  <a:lnTo>
                    <a:pt x="1226" y="717"/>
                  </a:lnTo>
                  <a:cubicBezTo>
                    <a:pt x="1255" y="717"/>
                    <a:pt x="1255" y="566"/>
                    <a:pt x="1255" y="538"/>
                  </a:cubicBezTo>
                  <a:cubicBezTo>
                    <a:pt x="1283" y="445"/>
                    <a:pt x="1312" y="387"/>
                    <a:pt x="1376" y="330"/>
                  </a:cubicBezTo>
                  <a:cubicBezTo>
                    <a:pt x="1462" y="208"/>
                    <a:pt x="1584" y="115"/>
                    <a:pt x="1735" y="58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7"/>
            <p:cNvSpPr/>
            <p:nvPr/>
          </p:nvSpPr>
          <p:spPr>
            <a:xfrm flipH="1">
              <a:off x="395253" y="1251095"/>
              <a:ext cx="27893" cy="88426"/>
            </a:xfrm>
            <a:custGeom>
              <a:avLst/>
              <a:gdLst/>
              <a:ahLst/>
              <a:cxnLst/>
              <a:rect l="l" t="t" r="r" b="b"/>
              <a:pathLst>
                <a:path w="423" h="1341" fill="none" extrusionOk="0">
                  <a:moveTo>
                    <a:pt x="208" y="445"/>
                  </a:moveTo>
                  <a:cubicBezTo>
                    <a:pt x="208" y="330"/>
                    <a:pt x="244" y="209"/>
                    <a:pt x="330" y="115"/>
                  </a:cubicBezTo>
                  <a:cubicBezTo>
                    <a:pt x="272" y="58"/>
                    <a:pt x="179" y="29"/>
                    <a:pt x="122" y="1"/>
                  </a:cubicBezTo>
                  <a:lnTo>
                    <a:pt x="65" y="1"/>
                  </a:lnTo>
                  <a:lnTo>
                    <a:pt x="29" y="29"/>
                  </a:lnTo>
                  <a:cubicBezTo>
                    <a:pt x="0" y="58"/>
                    <a:pt x="0" y="115"/>
                    <a:pt x="0" y="151"/>
                  </a:cubicBezTo>
                  <a:cubicBezTo>
                    <a:pt x="0" y="538"/>
                    <a:pt x="122" y="897"/>
                    <a:pt x="272" y="1226"/>
                  </a:cubicBezTo>
                  <a:cubicBezTo>
                    <a:pt x="301" y="1284"/>
                    <a:pt x="358" y="1341"/>
                    <a:pt x="423" y="1312"/>
                  </a:cubicBezTo>
                  <a:cubicBezTo>
                    <a:pt x="272" y="1047"/>
                    <a:pt x="179" y="746"/>
                    <a:pt x="208" y="445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7"/>
            <p:cNvSpPr/>
            <p:nvPr/>
          </p:nvSpPr>
          <p:spPr>
            <a:xfrm flipH="1">
              <a:off x="322455" y="1412252"/>
              <a:ext cx="35542" cy="41674"/>
            </a:xfrm>
            <a:custGeom>
              <a:avLst/>
              <a:gdLst/>
              <a:ahLst/>
              <a:cxnLst/>
              <a:rect l="l" t="t" r="r" b="b"/>
              <a:pathLst>
                <a:path w="539" h="632" fill="none" extrusionOk="0">
                  <a:moveTo>
                    <a:pt x="510" y="395"/>
                  </a:moveTo>
                  <a:cubicBezTo>
                    <a:pt x="538" y="452"/>
                    <a:pt x="538" y="574"/>
                    <a:pt x="474" y="602"/>
                  </a:cubicBezTo>
                  <a:cubicBezTo>
                    <a:pt x="445" y="631"/>
                    <a:pt x="388" y="631"/>
                    <a:pt x="331" y="631"/>
                  </a:cubicBezTo>
                  <a:cubicBezTo>
                    <a:pt x="295" y="602"/>
                    <a:pt x="237" y="574"/>
                    <a:pt x="209" y="509"/>
                  </a:cubicBezTo>
                  <a:cubicBezTo>
                    <a:pt x="151" y="423"/>
                    <a:pt x="116" y="330"/>
                    <a:pt x="87" y="244"/>
                  </a:cubicBezTo>
                  <a:cubicBezTo>
                    <a:pt x="1" y="0"/>
                    <a:pt x="445" y="301"/>
                    <a:pt x="510" y="395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7"/>
            <p:cNvSpPr/>
            <p:nvPr/>
          </p:nvSpPr>
          <p:spPr>
            <a:xfrm flipH="1">
              <a:off x="357931" y="1435859"/>
              <a:ext cx="21760" cy="35542"/>
            </a:xfrm>
            <a:custGeom>
              <a:avLst/>
              <a:gdLst/>
              <a:ahLst/>
              <a:cxnLst/>
              <a:rect l="l" t="t" r="r" b="b"/>
              <a:pathLst>
                <a:path w="330" h="539" fill="none" extrusionOk="0">
                  <a:moveTo>
                    <a:pt x="330" y="330"/>
                  </a:moveTo>
                  <a:cubicBezTo>
                    <a:pt x="330" y="424"/>
                    <a:pt x="301" y="481"/>
                    <a:pt x="237" y="510"/>
                  </a:cubicBezTo>
                  <a:cubicBezTo>
                    <a:pt x="180" y="538"/>
                    <a:pt x="122" y="538"/>
                    <a:pt x="58" y="481"/>
                  </a:cubicBezTo>
                  <a:cubicBezTo>
                    <a:pt x="29" y="424"/>
                    <a:pt x="0" y="359"/>
                    <a:pt x="0" y="302"/>
                  </a:cubicBezTo>
                  <a:cubicBezTo>
                    <a:pt x="0" y="216"/>
                    <a:pt x="0" y="123"/>
                    <a:pt x="58" y="37"/>
                  </a:cubicBezTo>
                  <a:cubicBezTo>
                    <a:pt x="58" y="1"/>
                    <a:pt x="86" y="1"/>
                    <a:pt x="122" y="1"/>
                  </a:cubicBezTo>
                  <a:cubicBezTo>
                    <a:pt x="237" y="65"/>
                    <a:pt x="301" y="216"/>
                    <a:pt x="330" y="330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7"/>
            <p:cNvSpPr/>
            <p:nvPr/>
          </p:nvSpPr>
          <p:spPr>
            <a:xfrm flipH="1">
              <a:off x="-130223" y="1434012"/>
              <a:ext cx="112032" cy="104449"/>
            </a:xfrm>
            <a:custGeom>
              <a:avLst/>
              <a:gdLst/>
              <a:ahLst/>
              <a:cxnLst/>
              <a:rect l="l" t="t" r="r" b="b"/>
              <a:pathLst>
                <a:path w="1699" h="1584" fill="none" extrusionOk="0">
                  <a:moveTo>
                    <a:pt x="1369" y="272"/>
                  </a:moveTo>
                  <a:cubicBezTo>
                    <a:pt x="1577" y="423"/>
                    <a:pt x="1699" y="688"/>
                    <a:pt x="1699" y="960"/>
                  </a:cubicBezTo>
                  <a:cubicBezTo>
                    <a:pt x="1699" y="1018"/>
                    <a:pt x="1670" y="1104"/>
                    <a:pt x="1641" y="1168"/>
                  </a:cubicBezTo>
                  <a:cubicBezTo>
                    <a:pt x="1613" y="1254"/>
                    <a:pt x="1548" y="1319"/>
                    <a:pt x="1462" y="1347"/>
                  </a:cubicBezTo>
                  <a:cubicBezTo>
                    <a:pt x="1283" y="1527"/>
                    <a:pt x="1011" y="1584"/>
                    <a:pt x="746" y="1584"/>
                  </a:cubicBezTo>
                  <a:cubicBezTo>
                    <a:pt x="681" y="1584"/>
                    <a:pt x="595" y="1584"/>
                    <a:pt x="538" y="1555"/>
                  </a:cubicBezTo>
                  <a:cubicBezTo>
                    <a:pt x="237" y="1462"/>
                    <a:pt x="0" y="1168"/>
                    <a:pt x="0" y="867"/>
                  </a:cubicBezTo>
                  <a:cubicBezTo>
                    <a:pt x="0" y="538"/>
                    <a:pt x="208" y="244"/>
                    <a:pt x="473" y="122"/>
                  </a:cubicBezTo>
                  <a:cubicBezTo>
                    <a:pt x="774" y="0"/>
                    <a:pt x="1133" y="65"/>
                    <a:pt x="1369" y="272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7"/>
            <p:cNvSpPr/>
            <p:nvPr/>
          </p:nvSpPr>
          <p:spPr>
            <a:xfrm flipH="1">
              <a:off x="-299425" y="4031125"/>
              <a:ext cx="84667" cy="21760"/>
            </a:xfrm>
            <a:custGeom>
              <a:avLst/>
              <a:gdLst/>
              <a:ahLst/>
              <a:cxnLst/>
              <a:rect l="l" t="t" r="r" b="b"/>
              <a:pathLst>
                <a:path w="1284" h="330" extrusionOk="0">
                  <a:moveTo>
                    <a:pt x="925" y="0"/>
                  </a:moveTo>
                  <a:cubicBezTo>
                    <a:pt x="631" y="0"/>
                    <a:pt x="302" y="29"/>
                    <a:pt x="1" y="122"/>
                  </a:cubicBezTo>
                  <a:cubicBezTo>
                    <a:pt x="29" y="179"/>
                    <a:pt x="65" y="237"/>
                    <a:pt x="94" y="330"/>
                  </a:cubicBezTo>
                  <a:cubicBezTo>
                    <a:pt x="385" y="260"/>
                    <a:pt x="677" y="226"/>
                    <a:pt x="981" y="226"/>
                  </a:cubicBezTo>
                  <a:cubicBezTo>
                    <a:pt x="1080" y="226"/>
                    <a:pt x="1181" y="230"/>
                    <a:pt x="1283" y="237"/>
                  </a:cubicBezTo>
                  <a:cubicBezTo>
                    <a:pt x="1283" y="58"/>
                    <a:pt x="1076" y="0"/>
                    <a:pt x="925" y="0"/>
                  </a:cubicBezTo>
                  <a:close/>
                </a:path>
              </a:pathLst>
            </a:custGeom>
            <a:solidFill>
              <a:srgbClr val="F7D79F"/>
            </a:solidFill>
            <a:ln w="30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7"/>
            <p:cNvSpPr/>
            <p:nvPr/>
          </p:nvSpPr>
          <p:spPr>
            <a:xfrm flipH="1">
              <a:off x="-222869" y="4034290"/>
              <a:ext cx="266134" cy="461382"/>
            </a:xfrm>
            <a:custGeom>
              <a:avLst/>
              <a:gdLst/>
              <a:ahLst/>
              <a:cxnLst/>
              <a:rect l="l" t="t" r="r" b="b"/>
              <a:pathLst>
                <a:path w="4036" h="6997" extrusionOk="0">
                  <a:moveTo>
                    <a:pt x="3526" y="0"/>
                  </a:moveTo>
                  <a:cubicBezTo>
                    <a:pt x="3475" y="0"/>
                    <a:pt x="3424" y="4"/>
                    <a:pt x="3376" y="10"/>
                  </a:cubicBezTo>
                  <a:cubicBezTo>
                    <a:pt x="2244" y="189"/>
                    <a:pt x="1255" y="998"/>
                    <a:pt x="717" y="1980"/>
                  </a:cubicBezTo>
                  <a:cubicBezTo>
                    <a:pt x="151" y="2998"/>
                    <a:pt x="1" y="4195"/>
                    <a:pt x="180" y="5327"/>
                  </a:cubicBezTo>
                  <a:cubicBezTo>
                    <a:pt x="244" y="5922"/>
                    <a:pt x="424" y="6552"/>
                    <a:pt x="897" y="6911"/>
                  </a:cubicBezTo>
                  <a:cubicBezTo>
                    <a:pt x="932" y="6939"/>
                    <a:pt x="961" y="6968"/>
                    <a:pt x="1018" y="6997"/>
                  </a:cubicBezTo>
                  <a:cubicBezTo>
                    <a:pt x="1169" y="6997"/>
                    <a:pt x="1255" y="6818"/>
                    <a:pt x="1255" y="6674"/>
                  </a:cubicBezTo>
                  <a:cubicBezTo>
                    <a:pt x="1499" y="5090"/>
                    <a:pt x="1678" y="3414"/>
                    <a:pt x="2573" y="2102"/>
                  </a:cubicBezTo>
                  <a:cubicBezTo>
                    <a:pt x="2903" y="1565"/>
                    <a:pt x="3347" y="1120"/>
                    <a:pt x="3763" y="669"/>
                  </a:cubicBezTo>
                  <a:cubicBezTo>
                    <a:pt x="3885" y="547"/>
                    <a:pt x="4035" y="404"/>
                    <a:pt x="3978" y="253"/>
                  </a:cubicBezTo>
                  <a:cubicBezTo>
                    <a:pt x="3949" y="57"/>
                    <a:pt x="3736" y="0"/>
                    <a:pt x="3526" y="0"/>
                  </a:cubicBezTo>
                  <a:close/>
                </a:path>
              </a:pathLst>
            </a:custGeom>
            <a:solidFill>
              <a:srgbClr val="F7D79F"/>
            </a:solidFill>
            <a:ln w="30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7"/>
            <p:cNvSpPr/>
            <p:nvPr/>
          </p:nvSpPr>
          <p:spPr>
            <a:xfrm flipH="1">
              <a:off x="-104705" y="4119023"/>
              <a:ext cx="70951" cy="77150"/>
            </a:xfrm>
            <a:custGeom>
              <a:avLst/>
              <a:gdLst/>
              <a:ahLst/>
              <a:cxnLst/>
              <a:rect l="l" t="t" r="r" b="b"/>
              <a:pathLst>
                <a:path w="1076" h="1170" extrusionOk="0">
                  <a:moveTo>
                    <a:pt x="599" y="1"/>
                  </a:moveTo>
                  <a:cubicBezTo>
                    <a:pt x="570" y="1"/>
                    <a:pt x="540" y="5"/>
                    <a:pt x="510" y="14"/>
                  </a:cubicBezTo>
                  <a:cubicBezTo>
                    <a:pt x="417" y="14"/>
                    <a:pt x="331" y="72"/>
                    <a:pt x="237" y="129"/>
                  </a:cubicBezTo>
                  <a:cubicBezTo>
                    <a:pt x="123" y="251"/>
                    <a:pt x="30" y="430"/>
                    <a:pt x="30" y="609"/>
                  </a:cubicBezTo>
                  <a:cubicBezTo>
                    <a:pt x="1" y="788"/>
                    <a:pt x="87" y="968"/>
                    <a:pt x="237" y="1089"/>
                  </a:cubicBezTo>
                  <a:cubicBezTo>
                    <a:pt x="325" y="1139"/>
                    <a:pt x="432" y="1170"/>
                    <a:pt x="535" y="1170"/>
                  </a:cubicBezTo>
                  <a:cubicBezTo>
                    <a:pt x="610" y="1170"/>
                    <a:pt x="683" y="1154"/>
                    <a:pt x="746" y="1118"/>
                  </a:cubicBezTo>
                  <a:cubicBezTo>
                    <a:pt x="804" y="1089"/>
                    <a:pt x="868" y="1025"/>
                    <a:pt x="897" y="968"/>
                  </a:cubicBezTo>
                  <a:cubicBezTo>
                    <a:pt x="954" y="910"/>
                    <a:pt x="1018" y="846"/>
                    <a:pt x="1047" y="760"/>
                  </a:cubicBezTo>
                  <a:cubicBezTo>
                    <a:pt x="1076" y="667"/>
                    <a:pt x="1076" y="552"/>
                    <a:pt x="1047" y="430"/>
                  </a:cubicBezTo>
                  <a:cubicBezTo>
                    <a:pt x="1018" y="337"/>
                    <a:pt x="954" y="280"/>
                    <a:pt x="897" y="194"/>
                  </a:cubicBezTo>
                  <a:cubicBezTo>
                    <a:pt x="868" y="158"/>
                    <a:pt x="839" y="129"/>
                    <a:pt x="804" y="100"/>
                  </a:cubicBezTo>
                  <a:cubicBezTo>
                    <a:pt x="761" y="37"/>
                    <a:pt x="683" y="1"/>
                    <a:pt x="599" y="1"/>
                  </a:cubicBezTo>
                  <a:close/>
                </a:path>
              </a:pathLst>
            </a:custGeom>
            <a:solidFill>
              <a:srgbClr val="F7D79F"/>
            </a:solidFill>
            <a:ln w="30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7"/>
            <p:cNvSpPr/>
            <p:nvPr/>
          </p:nvSpPr>
          <p:spPr>
            <a:xfrm flipH="1">
              <a:off x="-161875" y="4065744"/>
              <a:ext cx="67127" cy="66863"/>
            </a:xfrm>
            <a:custGeom>
              <a:avLst/>
              <a:gdLst/>
              <a:ahLst/>
              <a:cxnLst/>
              <a:rect l="l" t="t" r="r" b="b"/>
              <a:pathLst>
                <a:path w="1018" h="1014" extrusionOk="0">
                  <a:moveTo>
                    <a:pt x="598" y="1"/>
                  </a:moveTo>
                  <a:cubicBezTo>
                    <a:pt x="544" y="1"/>
                    <a:pt x="482" y="21"/>
                    <a:pt x="416" y="41"/>
                  </a:cubicBezTo>
                  <a:cubicBezTo>
                    <a:pt x="237" y="106"/>
                    <a:pt x="58" y="220"/>
                    <a:pt x="29" y="400"/>
                  </a:cubicBezTo>
                  <a:cubicBezTo>
                    <a:pt x="0" y="579"/>
                    <a:pt x="93" y="758"/>
                    <a:pt x="237" y="908"/>
                  </a:cubicBezTo>
                  <a:cubicBezTo>
                    <a:pt x="301" y="966"/>
                    <a:pt x="359" y="1002"/>
                    <a:pt x="452" y="1002"/>
                  </a:cubicBezTo>
                  <a:cubicBezTo>
                    <a:pt x="468" y="1010"/>
                    <a:pt x="485" y="1013"/>
                    <a:pt x="500" y="1013"/>
                  </a:cubicBezTo>
                  <a:cubicBezTo>
                    <a:pt x="540" y="1013"/>
                    <a:pt x="575" y="991"/>
                    <a:pt x="595" y="966"/>
                  </a:cubicBezTo>
                  <a:cubicBezTo>
                    <a:pt x="774" y="880"/>
                    <a:pt x="953" y="758"/>
                    <a:pt x="989" y="579"/>
                  </a:cubicBezTo>
                  <a:cubicBezTo>
                    <a:pt x="1018" y="428"/>
                    <a:pt x="953" y="314"/>
                    <a:pt x="896" y="192"/>
                  </a:cubicBezTo>
                  <a:cubicBezTo>
                    <a:pt x="839" y="135"/>
                    <a:pt x="746" y="41"/>
                    <a:pt x="660" y="13"/>
                  </a:cubicBezTo>
                  <a:cubicBezTo>
                    <a:pt x="641" y="4"/>
                    <a:pt x="620" y="1"/>
                    <a:pt x="598" y="1"/>
                  </a:cubicBezTo>
                  <a:close/>
                </a:path>
              </a:pathLst>
            </a:custGeom>
            <a:solidFill>
              <a:srgbClr val="F7D79F"/>
            </a:solidFill>
            <a:ln w="30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7"/>
            <p:cNvSpPr/>
            <p:nvPr/>
          </p:nvSpPr>
          <p:spPr>
            <a:xfrm flipH="1">
              <a:off x="-51359" y="4294819"/>
              <a:ext cx="72864" cy="62115"/>
            </a:xfrm>
            <a:custGeom>
              <a:avLst/>
              <a:gdLst/>
              <a:ahLst/>
              <a:cxnLst/>
              <a:rect l="l" t="t" r="r" b="b"/>
              <a:pathLst>
                <a:path w="1105" h="942" extrusionOk="0">
                  <a:moveTo>
                    <a:pt x="567" y="0"/>
                  </a:moveTo>
                  <a:cubicBezTo>
                    <a:pt x="423" y="0"/>
                    <a:pt x="273" y="65"/>
                    <a:pt x="151" y="150"/>
                  </a:cubicBezTo>
                  <a:cubicBezTo>
                    <a:pt x="122" y="215"/>
                    <a:pt x="94" y="244"/>
                    <a:pt x="65" y="301"/>
                  </a:cubicBezTo>
                  <a:cubicBezTo>
                    <a:pt x="0" y="480"/>
                    <a:pt x="29" y="659"/>
                    <a:pt x="151" y="810"/>
                  </a:cubicBezTo>
                  <a:cubicBezTo>
                    <a:pt x="266" y="903"/>
                    <a:pt x="399" y="942"/>
                    <a:pt x="535" y="942"/>
                  </a:cubicBezTo>
                  <a:cubicBezTo>
                    <a:pt x="576" y="942"/>
                    <a:pt x="618" y="938"/>
                    <a:pt x="660" y="932"/>
                  </a:cubicBezTo>
                  <a:cubicBezTo>
                    <a:pt x="810" y="896"/>
                    <a:pt x="961" y="781"/>
                    <a:pt x="1047" y="602"/>
                  </a:cubicBezTo>
                  <a:cubicBezTo>
                    <a:pt x="1104" y="451"/>
                    <a:pt x="1104" y="451"/>
                    <a:pt x="1047" y="301"/>
                  </a:cubicBezTo>
                  <a:cubicBezTo>
                    <a:pt x="1018" y="272"/>
                    <a:pt x="1018" y="215"/>
                    <a:pt x="989" y="179"/>
                  </a:cubicBezTo>
                  <a:cubicBezTo>
                    <a:pt x="868" y="65"/>
                    <a:pt x="717" y="0"/>
                    <a:pt x="567" y="0"/>
                  </a:cubicBezTo>
                  <a:close/>
                </a:path>
              </a:pathLst>
            </a:custGeom>
            <a:solidFill>
              <a:srgbClr val="F7D79F"/>
            </a:solidFill>
            <a:ln w="30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7"/>
            <p:cNvSpPr/>
            <p:nvPr/>
          </p:nvSpPr>
          <p:spPr>
            <a:xfrm flipH="1">
              <a:off x="-63162" y="4210086"/>
              <a:ext cx="72864" cy="69105"/>
            </a:xfrm>
            <a:custGeom>
              <a:avLst/>
              <a:gdLst/>
              <a:ahLst/>
              <a:cxnLst/>
              <a:rect l="l" t="t" r="r" b="b"/>
              <a:pathLst>
                <a:path w="1105" h="1048" extrusionOk="0">
                  <a:moveTo>
                    <a:pt x="632" y="0"/>
                  </a:moveTo>
                  <a:cubicBezTo>
                    <a:pt x="530" y="0"/>
                    <a:pt x="424" y="26"/>
                    <a:pt x="330" y="67"/>
                  </a:cubicBezTo>
                  <a:cubicBezTo>
                    <a:pt x="180" y="153"/>
                    <a:pt x="94" y="275"/>
                    <a:pt x="29" y="454"/>
                  </a:cubicBezTo>
                  <a:cubicBezTo>
                    <a:pt x="29" y="511"/>
                    <a:pt x="1" y="568"/>
                    <a:pt x="29" y="633"/>
                  </a:cubicBezTo>
                  <a:cubicBezTo>
                    <a:pt x="29" y="812"/>
                    <a:pt x="180" y="991"/>
                    <a:pt x="359" y="1020"/>
                  </a:cubicBezTo>
                  <a:cubicBezTo>
                    <a:pt x="415" y="1038"/>
                    <a:pt x="474" y="1047"/>
                    <a:pt x="532" y="1047"/>
                  </a:cubicBezTo>
                  <a:cubicBezTo>
                    <a:pt x="660" y="1047"/>
                    <a:pt x="784" y="1001"/>
                    <a:pt x="868" y="898"/>
                  </a:cubicBezTo>
                  <a:cubicBezTo>
                    <a:pt x="1018" y="783"/>
                    <a:pt x="1104" y="604"/>
                    <a:pt x="1076" y="425"/>
                  </a:cubicBezTo>
                  <a:cubicBezTo>
                    <a:pt x="1076" y="246"/>
                    <a:pt x="1076" y="246"/>
                    <a:pt x="925" y="124"/>
                  </a:cubicBezTo>
                  <a:cubicBezTo>
                    <a:pt x="896" y="95"/>
                    <a:pt x="868" y="67"/>
                    <a:pt x="810" y="31"/>
                  </a:cubicBezTo>
                  <a:cubicBezTo>
                    <a:pt x="754" y="9"/>
                    <a:pt x="694" y="0"/>
                    <a:pt x="632" y="0"/>
                  </a:cubicBezTo>
                  <a:close/>
                </a:path>
              </a:pathLst>
            </a:custGeom>
            <a:solidFill>
              <a:srgbClr val="F7D79F"/>
            </a:solidFill>
            <a:ln w="30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7"/>
            <p:cNvSpPr/>
            <p:nvPr/>
          </p:nvSpPr>
          <p:spPr>
            <a:xfrm flipH="1">
              <a:off x="-43776" y="4373947"/>
              <a:ext cx="61060" cy="56972"/>
            </a:xfrm>
            <a:custGeom>
              <a:avLst/>
              <a:gdLst/>
              <a:ahLst/>
              <a:cxnLst/>
              <a:rect l="l" t="t" r="r" b="b"/>
              <a:pathLst>
                <a:path w="926" h="864" extrusionOk="0">
                  <a:moveTo>
                    <a:pt x="506" y="0"/>
                  </a:moveTo>
                  <a:cubicBezTo>
                    <a:pt x="441" y="0"/>
                    <a:pt x="377" y="13"/>
                    <a:pt x="323" y="25"/>
                  </a:cubicBezTo>
                  <a:cubicBezTo>
                    <a:pt x="237" y="54"/>
                    <a:pt x="180" y="90"/>
                    <a:pt x="116" y="147"/>
                  </a:cubicBezTo>
                  <a:cubicBezTo>
                    <a:pt x="58" y="205"/>
                    <a:pt x="30" y="269"/>
                    <a:pt x="30" y="355"/>
                  </a:cubicBezTo>
                  <a:cubicBezTo>
                    <a:pt x="1" y="477"/>
                    <a:pt x="30" y="592"/>
                    <a:pt x="87" y="685"/>
                  </a:cubicBezTo>
                  <a:cubicBezTo>
                    <a:pt x="144" y="771"/>
                    <a:pt x="266" y="864"/>
                    <a:pt x="388" y="864"/>
                  </a:cubicBezTo>
                  <a:cubicBezTo>
                    <a:pt x="474" y="864"/>
                    <a:pt x="538" y="835"/>
                    <a:pt x="596" y="807"/>
                  </a:cubicBezTo>
                  <a:cubicBezTo>
                    <a:pt x="804" y="685"/>
                    <a:pt x="925" y="412"/>
                    <a:pt x="832" y="176"/>
                  </a:cubicBezTo>
                  <a:cubicBezTo>
                    <a:pt x="804" y="147"/>
                    <a:pt x="775" y="119"/>
                    <a:pt x="746" y="90"/>
                  </a:cubicBezTo>
                  <a:cubicBezTo>
                    <a:pt x="678" y="21"/>
                    <a:pt x="591" y="0"/>
                    <a:pt x="506" y="0"/>
                  </a:cubicBezTo>
                  <a:close/>
                </a:path>
              </a:pathLst>
            </a:custGeom>
            <a:solidFill>
              <a:srgbClr val="F7D79F"/>
            </a:solidFill>
            <a:ln w="30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7"/>
            <p:cNvSpPr/>
            <p:nvPr/>
          </p:nvSpPr>
          <p:spPr>
            <a:xfrm flipH="1">
              <a:off x="-6454" y="3529256"/>
              <a:ext cx="354493" cy="626166"/>
            </a:xfrm>
            <a:custGeom>
              <a:avLst/>
              <a:gdLst/>
              <a:ahLst/>
              <a:cxnLst/>
              <a:rect l="l" t="t" r="r" b="b"/>
              <a:pathLst>
                <a:path w="5376" h="9496" fill="none" extrusionOk="0">
                  <a:moveTo>
                    <a:pt x="5375" y="2057"/>
                  </a:moveTo>
                  <a:cubicBezTo>
                    <a:pt x="5196" y="2416"/>
                    <a:pt x="4981" y="2745"/>
                    <a:pt x="4802" y="3104"/>
                  </a:cubicBezTo>
                  <a:cubicBezTo>
                    <a:pt x="4508" y="3763"/>
                    <a:pt x="4358" y="4480"/>
                    <a:pt x="4386" y="5196"/>
                  </a:cubicBezTo>
                  <a:cubicBezTo>
                    <a:pt x="4444" y="6235"/>
                    <a:pt x="4866" y="7346"/>
                    <a:pt x="4444" y="8299"/>
                  </a:cubicBezTo>
                  <a:cubicBezTo>
                    <a:pt x="4178" y="8923"/>
                    <a:pt x="3519" y="9374"/>
                    <a:pt x="2831" y="9431"/>
                  </a:cubicBezTo>
                  <a:cubicBezTo>
                    <a:pt x="1935" y="9496"/>
                    <a:pt x="860" y="8865"/>
                    <a:pt x="445" y="8027"/>
                  </a:cubicBezTo>
                  <a:cubicBezTo>
                    <a:pt x="29" y="7224"/>
                    <a:pt x="0" y="6271"/>
                    <a:pt x="144" y="5375"/>
                  </a:cubicBezTo>
                  <a:cubicBezTo>
                    <a:pt x="416" y="3340"/>
                    <a:pt x="1728" y="1491"/>
                    <a:pt x="3311" y="237"/>
                  </a:cubicBezTo>
                  <a:cubicBezTo>
                    <a:pt x="3433" y="144"/>
                    <a:pt x="3548" y="58"/>
                    <a:pt x="3698" y="1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7"/>
            <p:cNvSpPr/>
            <p:nvPr/>
          </p:nvSpPr>
          <p:spPr>
            <a:xfrm flipH="1">
              <a:off x="-51359" y="3483889"/>
              <a:ext cx="186742" cy="208436"/>
            </a:xfrm>
            <a:custGeom>
              <a:avLst/>
              <a:gdLst/>
              <a:ahLst/>
              <a:cxnLst/>
              <a:rect l="l" t="t" r="r" b="b"/>
              <a:pathLst>
                <a:path w="2832" h="3161" fill="none" extrusionOk="0">
                  <a:moveTo>
                    <a:pt x="2387" y="567"/>
                  </a:moveTo>
                  <a:cubicBezTo>
                    <a:pt x="2566" y="775"/>
                    <a:pt x="2688" y="1047"/>
                    <a:pt x="2716" y="1312"/>
                  </a:cubicBezTo>
                  <a:cubicBezTo>
                    <a:pt x="2831" y="1907"/>
                    <a:pt x="2716" y="2509"/>
                    <a:pt x="2595" y="3104"/>
                  </a:cubicBezTo>
                  <a:cubicBezTo>
                    <a:pt x="2595" y="3161"/>
                    <a:pt x="2566" y="3161"/>
                    <a:pt x="2537" y="3161"/>
                  </a:cubicBezTo>
                  <a:cubicBezTo>
                    <a:pt x="2208" y="2896"/>
                    <a:pt x="2000" y="2537"/>
                    <a:pt x="1907" y="2122"/>
                  </a:cubicBezTo>
                  <a:cubicBezTo>
                    <a:pt x="1907" y="2086"/>
                    <a:pt x="1849" y="2057"/>
                    <a:pt x="1821" y="2086"/>
                  </a:cubicBezTo>
                  <a:cubicBezTo>
                    <a:pt x="1670" y="2301"/>
                    <a:pt x="1520" y="2509"/>
                    <a:pt x="1398" y="2745"/>
                  </a:cubicBezTo>
                  <a:cubicBezTo>
                    <a:pt x="1369" y="2774"/>
                    <a:pt x="1312" y="2774"/>
                    <a:pt x="1312" y="2717"/>
                  </a:cubicBezTo>
                  <a:cubicBezTo>
                    <a:pt x="1254" y="2265"/>
                    <a:pt x="1312" y="1821"/>
                    <a:pt x="1434" y="1405"/>
                  </a:cubicBezTo>
                  <a:cubicBezTo>
                    <a:pt x="1462" y="1369"/>
                    <a:pt x="1398" y="1312"/>
                    <a:pt x="1369" y="1341"/>
                  </a:cubicBezTo>
                  <a:cubicBezTo>
                    <a:pt x="982" y="1405"/>
                    <a:pt x="595" y="1642"/>
                    <a:pt x="237" y="1549"/>
                  </a:cubicBezTo>
                  <a:cubicBezTo>
                    <a:pt x="208" y="1549"/>
                    <a:pt x="179" y="1491"/>
                    <a:pt x="208" y="1463"/>
                  </a:cubicBezTo>
                  <a:lnTo>
                    <a:pt x="860" y="832"/>
                  </a:lnTo>
                  <a:cubicBezTo>
                    <a:pt x="896" y="803"/>
                    <a:pt x="860" y="746"/>
                    <a:pt x="803" y="746"/>
                  </a:cubicBezTo>
                  <a:cubicBezTo>
                    <a:pt x="538" y="746"/>
                    <a:pt x="237" y="624"/>
                    <a:pt x="29" y="416"/>
                  </a:cubicBezTo>
                  <a:cubicBezTo>
                    <a:pt x="0" y="388"/>
                    <a:pt x="0" y="330"/>
                    <a:pt x="58" y="330"/>
                  </a:cubicBezTo>
                  <a:cubicBezTo>
                    <a:pt x="538" y="294"/>
                    <a:pt x="1011" y="1"/>
                    <a:pt x="1491" y="29"/>
                  </a:cubicBezTo>
                  <a:cubicBezTo>
                    <a:pt x="1756" y="29"/>
                    <a:pt x="2000" y="151"/>
                    <a:pt x="2179" y="330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7"/>
            <p:cNvSpPr/>
            <p:nvPr/>
          </p:nvSpPr>
          <p:spPr>
            <a:xfrm flipH="1">
              <a:off x="-53667" y="3404959"/>
              <a:ext cx="49653" cy="126275"/>
            </a:xfrm>
            <a:custGeom>
              <a:avLst/>
              <a:gdLst/>
              <a:ahLst/>
              <a:cxnLst/>
              <a:rect l="l" t="t" r="r" b="b"/>
              <a:pathLst>
                <a:path w="753" h="1915" fill="none" extrusionOk="0">
                  <a:moveTo>
                    <a:pt x="602" y="29"/>
                  </a:moveTo>
                  <a:cubicBezTo>
                    <a:pt x="574" y="1"/>
                    <a:pt x="574" y="1"/>
                    <a:pt x="538" y="1"/>
                  </a:cubicBezTo>
                  <a:lnTo>
                    <a:pt x="151" y="1"/>
                  </a:lnTo>
                  <a:cubicBezTo>
                    <a:pt x="330" y="538"/>
                    <a:pt x="330" y="1198"/>
                    <a:pt x="0" y="1642"/>
                  </a:cubicBezTo>
                  <a:cubicBezTo>
                    <a:pt x="94" y="1706"/>
                    <a:pt x="122" y="1821"/>
                    <a:pt x="180" y="1914"/>
                  </a:cubicBezTo>
                  <a:cubicBezTo>
                    <a:pt x="602" y="1405"/>
                    <a:pt x="753" y="717"/>
                    <a:pt x="631" y="58"/>
                  </a:cubicBezTo>
                  <a:cubicBezTo>
                    <a:pt x="631" y="58"/>
                    <a:pt x="631" y="29"/>
                    <a:pt x="602" y="29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7"/>
            <p:cNvSpPr/>
            <p:nvPr/>
          </p:nvSpPr>
          <p:spPr>
            <a:xfrm flipH="1">
              <a:off x="64432" y="3980088"/>
              <a:ext cx="78996" cy="125748"/>
            </a:xfrm>
            <a:custGeom>
              <a:avLst/>
              <a:gdLst/>
              <a:ahLst/>
              <a:cxnLst/>
              <a:rect l="l" t="t" r="r" b="b"/>
              <a:pathLst>
                <a:path w="1198" h="1907" fill="none" extrusionOk="0">
                  <a:moveTo>
                    <a:pt x="624" y="179"/>
                  </a:moveTo>
                  <a:cubicBezTo>
                    <a:pt x="688" y="86"/>
                    <a:pt x="746" y="0"/>
                    <a:pt x="868" y="0"/>
                  </a:cubicBezTo>
                  <a:cubicBezTo>
                    <a:pt x="925" y="0"/>
                    <a:pt x="1018" y="58"/>
                    <a:pt x="1075" y="115"/>
                  </a:cubicBezTo>
                  <a:cubicBezTo>
                    <a:pt x="1104" y="208"/>
                    <a:pt x="1133" y="294"/>
                    <a:pt x="1133" y="359"/>
                  </a:cubicBezTo>
                  <a:cubicBezTo>
                    <a:pt x="1197" y="867"/>
                    <a:pt x="1018" y="1369"/>
                    <a:pt x="660" y="1727"/>
                  </a:cubicBezTo>
                  <a:cubicBezTo>
                    <a:pt x="567" y="1820"/>
                    <a:pt x="481" y="1878"/>
                    <a:pt x="359" y="1906"/>
                  </a:cubicBezTo>
                  <a:cubicBezTo>
                    <a:pt x="237" y="1906"/>
                    <a:pt x="87" y="1849"/>
                    <a:pt x="58" y="1763"/>
                  </a:cubicBezTo>
                  <a:cubicBezTo>
                    <a:pt x="1" y="1641"/>
                    <a:pt x="87" y="1491"/>
                    <a:pt x="180" y="1369"/>
                  </a:cubicBezTo>
                  <a:cubicBezTo>
                    <a:pt x="301" y="1190"/>
                    <a:pt x="416" y="1011"/>
                    <a:pt x="481" y="803"/>
                  </a:cubicBezTo>
                  <a:cubicBezTo>
                    <a:pt x="538" y="595"/>
                    <a:pt x="509" y="359"/>
                    <a:pt x="624" y="179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7"/>
            <p:cNvSpPr/>
            <p:nvPr/>
          </p:nvSpPr>
          <p:spPr>
            <a:xfrm flipH="1">
              <a:off x="-171831" y="4798996"/>
              <a:ext cx="317171" cy="202765"/>
            </a:xfrm>
            <a:custGeom>
              <a:avLst/>
              <a:gdLst/>
              <a:ahLst/>
              <a:cxnLst/>
              <a:rect l="l" t="t" r="r" b="b"/>
              <a:pathLst>
                <a:path w="4810" h="3075" fill="none" extrusionOk="0">
                  <a:moveTo>
                    <a:pt x="2839" y="387"/>
                  </a:moveTo>
                  <a:cubicBezTo>
                    <a:pt x="2566" y="330"/>
                    <a:pt x="2387" y="0"/>
                    <a:pt x="2122" y="0"/>
                  </a:cubicBezTo>
                  <a:cubicBezTo>
                    <a:pt x="1792" y="0"/>
                    <a:pt x="1642" y="359"/>
                    <a:pt x="1370" y="481"/>
                  </a:cubicBezTo>
                  <a:cubicBezTo>
                    <a:pt x="1162" y="567"/>
                    <a:pt x="897" y="509"/>
                    <a:pt x="653" y="509"/>
                  </a:cubicBezTo>
                  <a:cubicBezTo>
                    <a:pt x="445" y="481"/>
                    <a:pt x="151" y="538"/>
                    <a:pt x="58" y="746"/>
                  </a:cubicBezTo>
                  <a:cubicBezTo>
                    <a:pt x="1" y="925"/>
                    <a:pt x="87" y="1104"/>
                    <a:pt x="180" y="1226"/>
                  </a:cubicBezTo>
                  <a:cubicBezTo>
                    <a:pt x="266" y="1376"/>
                    <a:pt x="388" y="1491"/>
                    <a:pt x="474" y="1642"/>
                  </a:cubicBezTo>
                  <a:cubicBezTo>
                    <a:pt x="538" y="1763"/>
                    <a:pt x="567" y="1943"/>
                    <a:pt x="624" y="2064"/>
                  </a:cubicBezTo>
                  <a:cubicBezTo>
                    <a:pt x="746" y="2208"/>
                    <a:pt x="954" y="2301"/>
                    <a:pt x="1162" y="2330"/>
                  </a:cubicBezTo>
                  <a:cubicBezTo>
                    <a:pt x="1341" y="2358"/>
                    <a:pt x="1549" y="2330"/>
                    <a:pt x="1764" y="2301"/>
                  </a:cubicBezTo>
                  <a:cubicBezTo>
                    <a:pt x="1821" y="2301"/>
                    <a:pt x="1907" y="2301"/>
                    <a:pt x="1972" y="2358"/>
                  </a:cubicBezTo>
                  <a:cubicBezTo>
                    <a:pt x="2086" y="2423"/>
                    <a:pt x="2122" y="2537"/>
                    <a:pt x="2179" y="2659"/>
                  </a:cubicBezTo>
                  <a:cubicBezTo>
                    <a:pt x="2387" y="2924"/>
                    <a:pt x="2803" y="2838"/>
                    <a:pt x="3133" y="2896"/>
                  </a:cubicBezTo>
                  <a:cubicBezTo>
                    <a:pt x="3312" y="2924"/>
                    <a:pt x="3462" y="3017"/>
                    <a:pt x="3613" y="3046"/>
                  </a:cubicBezTo>
                  <a:cubicBezTo>
                    <a:pt x="4000" y="3075"/>
                    <a:pt x="4329" y="2781"/>
                    <a:pt x="4537" y="2451"/>
                  </a:cubicBezTo>
                  <a:cubicBezTo>
                    <a:pt x="4688" y="2208"/>
                    <a:pt x="4809" y="1943"/>
                    <a:pt x="4809" y="1642"/>
                  </a:cubicBezTo>
                  <a:cubicBezTo>
                    <a:pt x="4809" y="1348"/>
                    <a:pt x="4630" y="1047"/>
                    <a:pt x="4358" y="954"/>
                  </a:cubicBezTo>
                  <a:cubicBezTo>
                    <a:pt x="4272" y="925"/>
                    <a:pt x="4179" y="925"/>
                    <a:pt x="4121" y="868"/>
                  </a:cubicBezTo>
                  <a:cubicBezTo>
                    <a:pt x="3971" y="774"/>
                    <a:pt x="3942" y="538"/>
                    <a:pt x="3792" y="416"/>
                  </a:cubicBezTo>
                  <a:cubicBezTo>
                    <a:pt x="3520" y="208"/>
                    <a:pt x="3161" y="481"/>
                    <a:pt x="2839" y="387"/>
                  </a:cubicBezTo>
                  <a:close/>
                </a:path>
              </a:pathLst>
            </a:custGeom>
            <a:noFill/>
            <a:ln w="30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7"/>
            <p:cNvSpPr/>
            <p:nvPr/>
          </p:nvSpPr>
          <p:spPr>
            <a:xfrm flipH="1">
              <a:off x="-167545" y="4864211"/>
              <a:ext cx="265606" cy="88426"/>
            </a:xfrm>
            <a:custGeom>
              <a:avLst/>
              <a:gdLst/>
              <a:ahLst/>
              <a:cxnLst/>
              <a:rect l="l" t="t" r="r" b="b"/>
              <a:pathLst>
                <a:path w="4028" h="1341" fill="none" extrusionOk="0">
                  <a:moveTo>
                    <a:pt x="0" y="0"/>
                  </a:moveTo>
                  <a:cubicBezTo>
                    <a:pt x="717" y="58"/>
                    <a:pt x="1462" y="144"/>
                    <a:pt x="2150" y="323"/>
                  </a:cubicBezTo>
                  <a:cubicBezTo>
                    <a:pt x="2838" y="538"/>
                    <a:pt x="3519" y="832"/>
                    <a:pt x="4028" y="1341"/>
                  </a:cubicBezTo>
                </a:path>
              </a:pathLst>
            </a:custGeom>
            <a:noFill/>
            <a:ln w="30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7"/>
            <p:cNvSpPr/>
            <p:nvPr/>
          </p:nvSpPr>
          <p:spPr>
            <a:xfrm flipH="1">
              <a:off x="127800" y="4432766"/>
              <a:ext cx="378100" cy="360626"/>
            </a:xfrm>
            <a:custGeom>
              <a:avLst/>
              <a:gdLst/>
              <a:ahLst/>
              <a:cxnLst/>
              <a:rect l="l" t="t" r="r" b="b"/>
              <a:pathLst>
                <a:path w="5734" h="5469" fill="none" extrusionOk="0">
                  <a:moveTo>
                    <a:pt x="2839" y="5404"/>
                  </a:moveTo>
                  <a:cubicBezTo>
                    <a:pt x="1972" y="5253"/>
                    <a:pt x="1169" y="4781"/>
                    <a:pt x="632" y="4121"/>
                  </a:cubicBezTo>
                  <a:cubicBezTo>
                    <a:pt x="273" y="3706"/>
                    <a:pt x="1" y="3197"/>
                    <a:pt x="1" y="2659"/>
                  </a:cubicBezTo>
                  <a:cubicBezTo>
                    <a:pt x="30" y="2093"/>
                    <a:pt x="331" y="1556"/>
                    <a:pt x="839" y="1377"/>
                  </a:cubicBezTo>
                  <a:cubicBezTo>
                    <a:pt x="1198" y="1255"/>
                    <a:pt x="1556" y="1312"/>
                    <a:pt x="1886" y="1405"/>
                  </a:cubicBezTo>
                  <a:cubicBezTo>
                    <a:pt x="2000" y="1434"/>
                    <a:pt x="2122" y="1491"/>
                    <a:pt x="2244" y="1491"/>
                  </a:cubicBezTo>
                  <a:cubicBezTo>
                    <a:pt x="2538" y="1462"/>
                    <a:pt x="2538" y="1226"/>
                    <a:pt x="2602" y="1018"/>
                  </a:cubicBezTo>
                  <a:cubicBezTo>
                    <a:pt x="2631" y="746"/>
                    <a:pt x="2717" y="481"/>
                    <a:pt x="2932" y="302"/>
                  </a:cubicBezTo>
                  <a:cubicBezTo>
                    <a:pt x="3168" y="58"/>
                    <a:pt x="3555" y="1"/>
                    <a:pt x="3885" y="94"/>
                  </a:cubicBezTo>
                  <a:cubicBezTo>
                    <a:pt x="4215" y="180"/>
                    <a:pt x="4509" y="416"/>
                    <a:pt x="4752" y="660"/>
                  </a:cubicBezTo>
                  <a:cubicBezTo>
                    <a:pt x="5440" y="1377"/>
                    <a:pt x="5734" y="2451"/>
                    <a:pt x="5555" y="3405"/>
                  </a:cubicBezTo>
                  <a:cubicBezTo>
                    <a:pt x="5469" y="3820"/>
                    <a:pt x="5290" y="4272"/>
                    <a:pt x="4903" y="4451"/>
                  </a:cubicBezTo>
                  <a:cubicBezTo>
                    <a:pt x="4602" y="4630"/>
                    <a:pt x="4215" y="4601"/>
                    <a:pt x="3942" y="4809"/>
                  </a:cubicBezTo>
                  <a:cubicBezTo>
                    <a:pt x="3706" y="4988"/>
                    <a:pt x="3555" y="5318"/>
                    <a:pt x="3254" y="5404"/>
                  </a:cubicBezTo>
                  <a:cubicBezTo>
                    <a:pt x="3140" y="5468"/>
                    <a:pt x="2989" y="5433"/>
                    <a:pt x="2839" y="5404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7"/>
            <p:cNvSpPr/>
            <p:nvPr/>
          </p:nvSpPr>
          <p:spPr>
            <a:xfrm flipH="1">
              <a:off x="222292" y="4547106"/>
              <a:ext cx="181005" cy="173027"/>
            </a:xfrm>
            <a:custGeom>
              <a:avLst/>
              <a:gdLst/>
              <a:ahLst/>
              <a:cxnLst/>
              <a:rect l="l" t="t" r="r" b="b"/>
              <a:pathLst>
                <a:path w="2745" h="2624" fill="none" extrusionOk="0">
                  <a:moveTo>
                    <a:pt x="1734" y="58"/>
                  </a:moveTo>
                  <a:cubicBezTo>
                    <a:pt x="2028" y="1"/>
                    <a:pt x="2329" y="87"/>
                    <a:pt x="2508" y="330"/>
                  </a:cubicBezTo>
                  <a:cubicBezTo>
                    <a:pt x="2687" y="510"/>
                    <a:pt x="2745" y="803"/>
                    <a:pt x="2716" y="1047"/>
                  </a:cubicBezTo>
                  <a:cubicBezTo>
                    <a:pt x="2716" y="1312"/>
                    <a:pt x="2630" y="1585"/>
                    <a:pt x="2537" y="1821"/>
                  </a:cubicBezTo>
                  <a:cubicBezTo>
                    <a:pt x="2451" y="2029"/>
                    <a:pt x="2358" y="2237"/>
                    <a:pt x="2272" y="2445"/>
                  </a:cubicBezTo>
                  <a:cubicBezTo>
                    <a:pt x="2272" y="2480"/>
                    <a:pt x="2236" y="2509"/>
                    <a:pt x="2236" y="2538"/>
                  </a:cubicBezTo>
                  <a:cubicBezTo>
                    <a:pt x="2207" y="2566"/>
                    <a:pt x="2179" y="2566"/>
                    <a:pt x="2150" y="2566"/>
                  </a:cubicBezTo>
                  <a:cubicBezTo>
                    <a:pt x="1999" y="2624"/>
                    <a:pt x="1849" y="2595"/>
                    <a:pt x="1698" y="2538"/>
                  </a:cubicBezTo>
                  <a:cubicBezTo>
                    <a:pt x="1376" y="2445"/>
                    <a:pt x="1046" y="2330"/>
                    <a:pt x="745" y="2179"/>
                  </a:cubicBezTo>
                  <a:cubicBezTo>
                    <a:pt x="595" y="2122"/>
                    <a:pt x="444" y="2058"/>
                    <a:pt x="330" y="1943"/>
                  </a:cubicBezTo>
                  <a:cubicBezTo>
                    <a:pt x="179" y="1792"/>
                    <a:pt x="57" y="1613"/>
                    <a:pt x="29" y="1405"/>
                  </a:cubicBezTo>
                  <a:cubicBezTo>
                    <a:pt x="0" y="1226"/>
                    <a:pt x="86" y="983"/>
                    <a:pt x="208" y="868"/>
                  </a:cubicBezTo>
                  <a:cubicBezTo>
                    <a:pt x="330" y="746"/>
                    <a:pt x="509" y="689"/>
                    <a:pt x="688" y="653"/>
                  </a:cubicBezTo>
                  <a:cubicBezTo>
                    <a:pt x="838" y="653"/>
                    <a:pt x="1018" y="689"/>
                    <a:pt x="1161" y="717"/>
                  </a:cubicBezTo>
                  <a:lnTo>
                    <a:pt x="1225" y="717"/>
                  </a:lnTo>
                  <a:cubicBezTo>
                    <a:pt x="1254" y="717"/>
                    <a:pt x="1254" y="567"/>
                    <a:pt x="1254" y="538"/>
                  </a:cubicBezTo>
                  <a:cubicBezTo>
                    <a:pt x="1283" y="445"/>
                    <a:pt x="1311" y="388"/>
                    <a:pt x="1376" y="330"/>
                  </a:cubicBezTo>
                  <a:cubicBezTo>
                    <a:pt x="1462" y="209"/>
                    <a:pt x="1584" y="115"/>
                    <a:pt x="1734" y="58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7"/>
            <p:cNvSpPr/>
            <p:nvPr/>
          </p:nvSpPr>
          <p:spPr>
            <a:xfrm flipH="1">
              <a:off x="347974" y="4440810"/>
              <a:ext cx="27959" cy="88426"/>
            </a:xfrm>
            <a:custGeom>
              <a:avLst/>
              <a:gdLst/>
              <a:ahLst/>
              <a:cxnLst/>
              <a:rect l="l" t="t" r="r" b="b"/>
              <a:pathLst>
                <a:path w="424" h="1341" fill="none" extrusionOk="0">
                  <a:moveTo>
                    <a:pt x="209" y="416"/>
                  </a:moveTo>
                  <a:cubicBezTo>
                    <a:pt x="209" y="330"/>
                    <a:pt x="244" y="208"/>
                    <a:pt x="330" y="115"/>
                  </a:cubicBezTo>
                  <a:cubicBezTo>
                    <a:pt x="273" y="58"/>
                    <a:pt x="180" y="29"/>
                    <a:pt x="123" y="0"/>
                  </a:cubicBezTo>
                  <a:lnTo>
                    <a:pt x="65" y="0"/>
                  </a:lnTo>
                  <a:lnTo>
                    <a:pt x="29" y="0"/>
                  </a:lnTo>
                  <a:cubicBezTo>
                    <a:pt x="1" y="58"/>
                    <a:pt x="1" y="86"/>
                    <a:pt x="1" y="151"/>
                  </a:cubicBezTo>
                  <a:cubicBezTo>
                    <a:pt x="1" y="538"/>
                    <a:pt x="123" y="896"/>
                    <a:pt x="273" y="1226"/>
                  </a:cubicBezTo>
                  <a:cubicBezTo>
                    <a:pt x="302" y="1283"/>
                    <a:pt x="359" y="1340"/>
                    <a:pt x="423" y="1312"/>
                  </a:cubicBezTo>
                  <a:cubicBezTo>
                    <a:pt x="273" y="1047"/>
                    <a:pt x="180" y="746"/>
                    <a:pt x="209" y="416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7"/>
            <p:cNvSpPr/>
            <p:nvPr/>
          </p:nvSpPr>
          <p:spPr>
            <a:xfrm flipH="1">
              <a:off x="275176" y="4601968"/>
              <a:ext cx="35542" cy="41608"/>
            </a:xfrm>
            <a:custGeom>
              <a:avLst/>
              <a:gdLst/>
              <a:ahLst/>
              <a:cxnLst/>
              <a:rect l="l" t="t" r="r" b="b"/>
              <a:pathLst>
                <a:path w="539" h="631" fill="none" extrusionOk="0">
                  <a:moveTo>
                    <a:pt x="509" y="394"/>
                  </a:moveTo>
                  <a:cubicBezTo>
                    <a:pt x="538" y="452"/>
                    <a:pt x="538" y="538"/>
                    <a:pt x="474" y="602"/>
                  </a:cubicBezTo>
                  <a:cubicBezTo>
                    <a:pt x="445" y="631"/>
                    <a:pt x="388" y="631"/>
                    <a:pt x="330" y="631"/>
                  </a:cubicBezTo>
                  <a:cubicBezTo>
                    <a:pt x="294" y="602"/>
                    <a:pt x="237" y="573"/>
                    <a:pt x="208" y="509"/>
                  </a:cubicBezTo>
                  <a:cubicBezTo>
                    <a:pt x="151" y="423"/>
                    <a:pt x="115" y="330"/>
                    <a:pt x="87" y="244"/>
                  </a:cubicBezTo>
                  <a:cubicBezTo>
                    <a:pt x="1" y="0"/>
                    <a:pt x="445" y="301"/>
                    <a:pt x="509" y="394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7"/>
            <p:cNvSpPr/>
            <p:nvPr/>
          </p:nvSpPr>
          <p:spPr>
            <a:xfrm flipH="1">
              <a:off x="310652" y="4625574"/>
              <a:ext cx="21826" cy="35476"/>
            </a:xfrm>
            <a:custGeom>
              <a:avLst/>
              <a:gdLst/>
              <a:ahLst/>
              <a:cxnLst/>
              <a:rect l="l" t="t" r="r" b="b"/>
              <a:pathLst>
                <a:path w="331" h="538" fill="none" extrusionOk="0">
                  <a:moveTo>
                    <a:pt x="331" y="330"/>
                  </a:moveTo>
                  <a:cubicBezTo>
                    <a:pt x="331" y="395"/>
                    <a:pt x="302" y="481"/>
                    <a:pt x="237" y="509"/>
                  </a:cubicBezTo>
                  <a:cubicBezTo>
                    <a:pt x="180" y="538"/>
                    <a:pt x="123" y="509"/>
                    <a:pt x="58" y="481"/>
                  </a:cubicBezTo>
                  <a:cubicBezTo>
                    <a:pt x="30" y="423"/>
                    <a:pt x="1" y="359"/>
                    <a:pt x="1" y="273"/>
                  </a:cubicBezTo>
                  <a:cubicBezTo>
                    <a:pt x="1" y="215"/>
                    <a:pt x="1" y="122"/>
                    <a:pt x="58" y="36"/>
                  </a:cubicBezTo>
                  <a:cubicBezTo>
                    <a:pt x="58" y="0"/>
                    <a:pt x="87" y="0"/>
                    <a:pt x="123" y="0"/>
                  </a:cubicBezTo>
                  <a:cubicBezTo>
                    <a:pt x="237" y="65"/>
                    <a:pt x="302" y="180"/>
                    <a:pt x="331" y="330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7"/>
            <p:cNvSpPr/>
            <p:nvPr/>
          </p:nvSpPr>
          <p:spPr>
            <a:xfrm flipH="1">
              <a:off x="-177502" y="4623662"/>
              <a:ext cx="112032" cy="104515"/>
            </a:xfrm>
            <a:custGeom>
              <a:avLst/>
              <a:gdLst/>
              <a:ahLst/>
              <a:cxnLst/>
              <a:rect l="l" t="t" r="r" b="b"/>
              <a:pathLst>
                <a:path w="1699" h="1585" fill="none" extrusionOk="0">
                  <a:moveTo>
                    <a:pt x="1369" y="244"/>
                  </a:moveTo>
                  <a:cubicBezTo>
                    <a:pt x="1577" y="424"/>
                    <a:pt x="1698" y="689"/>
                    <a:pt x="1698" y="961"/>
                  </a:cubicBezTo>
                  <a:cubicBezTo>
                    <a:pt x="1698" y="1018"/>
                    <a:pt x="1670" y="1104"/>
                    <a:pt x="1641" y="1169"/>
                  </a:cubicBezTo>
                  <a:cubicBezTo>
                    <a:pt x="1612" y="1255"/>
                    <a:pt x="1548" y="1319"/>
                    <a:pt x="1462" y="1348"/>
                  </a:cubicBezTo>
                  <a:cubicBezTo>
                    <a:pt x="1283" y="1527"/>
                    <a:pt x="1010" y="1585"/>
                    <a:pt x="745" y="1585"/>
                  </a:cubicBezTo>
                  <a:cubicBezTo>
                    <a:pt x="681" y="1585"/>
                    <a:pt x="595" y="1585"/>
                    <a:pt x="537" y="1556"/>
                  </a:cubicBezTo>
                  <a:cubicBezTo>
                    <a:pt x="237" y="1463"/>
                    <a:pt x="0" y="1169"/>
                    <a:pt x="0" y="868"/>
                  </a:cubicBezTo>
                  <a:cubicBezTo>
                    <a:pt x="0" y="538"/>
                    <a:pt x="208" y="244"/>
                    <a:pt x="473" y="123"/>
                  </a:cubicBezTo>
                  <a:cubicBezTo>
                    <a:pt x="774" y="1"/>
                    <a:pt x="1132" y="65"/>
                    <a:pt x="1369" y="244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Google Shape;905;p8"/>
          <p:cNvSpPr txBox="1">
            <a:spLocks noGrp="1"/>
          </p:cNvSpPr>
          <p:nvPr>
            <p:ph type="title"/>
          </p:nvPr>
        </p:nvSpPr>
        <p:spPr>
          <a:xfrm>
            <a:off x="1552500" y="1164525"/>
            <a:ext cx="6039000" cy="326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500"/>
              <a:buFont typeface="Signika"/>
              <a:buNone/>
              <a:defRPr sz="6000">
                <a:latin typeface="Signika"/>
                <a:ea typeface="Signika"/>
                <a:cs typeface="Signika"/>
                <a:sym typeface="Signik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>
            <a:endParaRPr/>
          </a:p>
        </p:txBody>
      </p:sp>
      <p:sp>
        <p:nvSpPr>
          <p:cNvPr id="906" name="Google Shape;906;p8"/>
          <p:cNvSpPr/>
          <p:nvPr/>
        </p:nvSpPr>
        <p:spPr>
          <a:xfrm>
            <a:off x="7797227" y="3074640"/>
            <a:ext cx="53447" cy="50094"/>
          </a:xfrm>
          <a:custGeom>
            <a:avLst/>
            <a:gdLst/>
            <a:ahLst/>
            <a:cxnLst/>
            <a:rect l="l" t="t" r="r" b="b"/>
            <a:pathLst>
              <a:path w="1642" h="1539" extrusionOk="0">
                <a:moveTo>
                  <a:pt x="795" y="0"/>
                </a:moveTo>
                <a:cubicBezTo>
                  <a:pt x="758" y="0"/>
                  <a:pt x="721" y="3"/>
                  <a:pt x="684" y="9"/>
                </a:cubicBezTo>
                <a:cubicBezTo>
                  <a:pt x="244" y="131"/>
                  <a:pt x="1" y="511"/>
                  <a:pt x="61" y="891"/>
                </a:cubicBezTo>
                <a:cubicBezTo>
                  <a:pt x="116" y="1300"/>
                  <a:pt x="477" y="1538"/>
                  <a:pt x="826" y="1538"/>
                </a:cubicBezTo>
                <a:cubicBezTo>
                  <a:pt x="865" y="1538"/>
                  <a:pt x="904" y="1535"/>
                  <a:pt x="943" y="1529"/>
                </a:cubicBezTo>
                <a:cubicBezTo>
                  <a:pt x="1384" y="1468"/>
                  <a:pt x="1642" y="1027"/>
                  <a:pt x="1581" y="647"/>
                </a:cubicBezTo>
                <a:cubicBezTo>
                  <a:pt x="1458" y="250"/>
                  <a:pt x="1136" y="0"/>
                  <a:pt x="795" y="0"/>
                </a:cubicBezTo>
                <a:close/>
              </a:path>
            </a:pathLst>
          </a:custGeom>
          <a:solidFill>
            <a:srgbClr val="F7D79F"/>
          </a:solidFill>
          <a:ln w="64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7" name="Google Shape;907;p8"/>
          <p:cNvSpPr/>
          <p:nvPr/>
        </p:nvSpPr>
        <p:spPr>
          <a:xfrm>
            <a:off x="1267665" y="2936595"/>
            <a:ext cx="49509" cy="46156"/>
          </a:xfrm>
          <a:custGeom>
            <a:avLst/>
            <a:gdLst/>
            <a:ahLst/>
            <a:cxnLst/>
            <a:rect l="l" t="t" r="r" b="b"/>
            <a:pathLst>
              <a:path w="1521" h="1418" extrusionOk="0">
                <a:moveTo>
                  <a:pt x="741" y="1"/>
                </a:moveTo>
                <a:cubicBezTo>
                  <a:pt x="702" y="1"/>
                  <a:pt x="663" y="4"/>
                  <a:pt x="624" y="10"/>
                </a:cubicBezTo>
                <a:cubicBezTo>
                  <a:pt x="244" y="71"/>
                  <a:pt x="1" y="451"/>
                  <a:pt x="61" y="831"/>
                </a:cubicBezTo>
                <a:cubicBezTo>
                  <a:pt x="171" y="1173"/>
                  <a:pt x="441" y="1417"/>
                  <a:pt x="772" y="1417"/>
                </a:cubicBezTo>
                <a:cubicBezTo>
                  <a:pt x="808" y="1417"/>
                  <a:pt x="845" y="1414"/>
                  <a:pt x="882" y="1408"/>
                </a:cubicBezTo>
                <a:cubicBezTo>
                  <a:pt x="1262" y="1272"/>
                  <a:pt x="1520" y="952"/>
                  <a:pt x="1444" y="573"/>
                </a:cubicBezTo>
                <a:cubicBezTo>
                  <a:pt x="1390" y="232"/>
                  <a:pt x="1078" y="1"/>
                  <a:pt x="741" y="1"/>
                </a:cubicBezTo>
                <a:close/>
              </a:path>
            </a:pathLst>
          </a:custGeom>
          <a:solidFill>
            <a:srgbClr val="F7D79F"/>
          </a:solidFill>
          <a:ln w="64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8" name="Google Shape;908;p8"/>
          <p:cNvSpPr/>
          <p:nvPr/>
        </p:nvSpPr>
        <p:spPr>
          <a:xfrm>
            <a:off x="1119269" y="3126069"/>
            <a:ext cx="49509" cy="44203"/>
          </a:xfrm>
          <a:custGeom>
            <a:avLst/>
            <a:gdLst/>
            <a:ahLst/>
            <a:cxnLst/>
            <a:rect l="l" t="t" r="r" b="b"/>
            <a:pathLst>
              <a:path w="1521" h="1358" extrusionOk="0">
                <a:moveTo>
                  <a:pt x="736" y="1"/>
                </a:moveTo>
                <a:cubicBezTo>
                  <a:pt x="699" y="1"/>
                  <a:pt x="661" y="4"/>
                  <a:pt x="624" y="10"/>
                </a:cubicBezTo>
                <a:cubicBezTo>
                  <a:pt x="244" y="70"/>
                  <a:pt x="1" y="450"/>
                  <a:pt x="122" y="830"/>
                </a:cubicBezTo>
                <a:cubicBezTo>
                  <a:pt x="176" y="1165"/>
                  <a:pt x="429" y="1358"/>
                  <a:pt x="748" y="1358"/>
                </a:cubicBezTo>
                <a:cubicBezTo>
                  <a:pt x="792" y="1358"/>
                  <a:pt x="836" y="1354"/>
                  <a:pt x="882" y="1347"/>
                </a:cubicBezTo>
                <a:cubicBezTo>
                  <a:pt x="1262" y="1286"/>
                  <a:pt x="1520" y="906"/>
                  <a:pt x="1444" y="526"/>
                </a:cubicBezTo>
                <a:cubicBezTo>
                  <a:pt x="1390" y="239"/>
                  <a:pt x="1076" y="1"/>
                  <a:pt x="736" y="1"/>
                </a:cubicBezTo>
                <a:close/>
              </a:path>
            </a:pathLst>
          </a:custGeom>
          <a:solidFill>
            <a:srgbClr val="F7D79F"/>
          </a:solidFill>
          <a:ln w="64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9" name="Google Shape;909;p8"/>
          <p:cNvSpPr/>
          <p:nvPr/>
        </p:nvSpPr>
        <p:spPr>
          <a:xfrm>
            <a:off x="7673570" y="3163176"/>
            <a:ext cx="53447" cy="48825"/>
          </a:xfrm>
          <a:custGeom>
            <a:avLst/>
            <a:gdLst/>
            <a:ahLst/>
            <a:cxnLst/>
            <a:rect l="l" t="t" r="r" b="b"/>
            <a:pathLst>
              <a:path w="1642" h="1500" extrusionOk="0">
                <a:moveTo>
                  <a:pt x="796" y="1"/>
                </a:moveTo>
                <a:cubicBezTo>
                  <a:pt x="759" y="1"/>
                  <a:pt x="722" y="3"/>
                  <a:pt x="684" y="9"/>
                </a:cubicBezTo>
                <a:cubicBezTo>
                  <a:pt x="244" y="70"/>
                  <a:pt x="0" y="526"/>
                  <a:pt x="61" y="906"/>
                </a:cubicBezTo>
                <a:cubicBezTo>
                  <a:pt x="111" y="1270"/>
                  <a:pt x="421" y="1500"/>
                  <a:pt x="742" y="1500"/>
                </a:cubicBezTo>
                <a:cubicBezTo>
                  <a:pt x="809" y="1500"/>
                  <a:pt x="877" y="1489"/>
                  <a:pt x="943" y="1468"/>
                </a:cubicBezTo>
                <a:cubicBezTo>
                  <a:pt x="1383" y="1408"/>
                  <a:pt x="1642" y="1028"/>
                  <a:pt x="1581" y="587"/>
                </a:cubicBezTo>
                <a:cubicBezTo>
                  <a:pt x="1458" y="244"/>
                  <a:pt x="1136" y="1"/>
                  <a:pt x="796" y="1"/>
                </a:cubicBezTo>
                <a:close/>
              </a:path>
            </a:pathLst>
          </a:custGeom>
          <a:solidFill>
            <a:srgbClr val="F7D79F"/>
          </a:solidFill>
          <a:ln w="64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0" name="Google Shape;910;p8"/>
          <p:cNvSpPr/>
          <p:nvPr/>
        </p:nvSpPr>
        <p:spPr>
          <a:xfrm>
            <a:off x="8244399" y="148004"/>
            <a:ext cx="700476" cy="785562"/>
          </a:xfrm>
          <a:custGeom>
            <a:avLst/>
            <a:gdLst/>
            <a:ahLst/>
            <a:cxnLst/>
            <a:rect l="l" t="t" r="r" b="b"/>
            <a:pathLst>
              <a:path w="21520" h="24134" fill="none" extrusionOk="0">
                <a:moveTo>
                  <a:pt x="20258" y="15198"/>
                </a:moveTo>
                <a:cubicBezTo>
                  <a:pt x="21520" y="10517"/>
                  <a:pt x="20076" y="8237"/>
                  <a:pt x="17979" y="6976"/>
                </a:cubicBezTo>
                <a:cubicBezTo>
                  <a:pt x="15821" y="5639"/>
                  <a:pt x="13921" y="8359"/>
                  <a:pt x="13161" y="7295"/>
                </a:cubicBezTo>
                <a:cubicBezTo>
                  <a:pt x="12402" y="6216"/>
                  <a:pt x="11140" y="1"/>
                  <a:pt x="5563" y="5396"/>
                </a:cubicBezTo>
                <a:cubicBezTo>
                  <a:pt x="5563" y="5396"/>
                  <a:pt x="1840" y="10198"/>
                  <a:pt x="5821" y="11018"/>
                </a:cubicBezTo>
                <a:cubicBezTo>
                  <a:pt x="5821" y="11018"/>
                  <a:pt x="7083" y="10958"/>
                  <a:pt x="6900" y="12097"/>
                </a:cubicBezTo>
                <a:cubicBezTo>
                  <a:pt x="6703" y="13176"/>
                  <a:pt x="6140" y="13116"/>
                  <a:pt x="6140" y="13116"/>
                </a:cubicBezTo>
                <a:cubicBezTo>
                  <a:pt x="6140" y="13116"/>
                  <a:pt x="1" y="12994"/>
                  <a:pt x="3359" y="17675"/>
                </a:cubicBezTo>
                <a:cubicBezTo>
                  <a:pt x="6642" y="22355"/>
                  <a:pt x="12599" y="23754"/>
                  <a:pt x="12599" y="23754"/>
                </a:cubicBezTo>
                <a:cubicBezTo>
                  <a:pt x="16459" y="24133"/>
                  <a:pt x="14939" y="18115"/>
                  <a:pt x="14939" y="18115"/>
                </a:cubicBezTo>
                <a:cubicBezTo>
                  <a:pt x="14939" y="18115"/>
                  <a:pt x="14438" y="16337"/>
                  <a:pt x="15639" y="16596"/>
                </a:cubicBezTo>
                <a:cubicBezTo>
                  <a:pt x="16778" y="16854"/>
                  <a:pt x="19058" y="19954"/>
                  <a:pt x="20258" y="15198"/>
                </a:cubicBezTo>
                <a:close/>
                <a:moveTo>
                  <a:pt x="17979" y="15456"/>
                </a:moveTo>
                <a:cubicBezTo>
                  <a:pt x="17918" y="15395"/>
                  <a:pt x="17796" y="15334"/>
                  <a:pt x="17721" y="15334"/>
                </a:cubicBezTo>
                <a:cubicBezTo>
                  <a:pt x="17599" y="15198"/>
                  <a:pt x="17538" y="15137"/>
                  <a:pt x="17417" y="15076"/>
                </a:cubicBezTo>
                <a:cubicBezTo>
                  <a:pt x="17037" y="14894"/>
                  <a:pt x="16581" y="14635"/>
                  <a:pt x="16079" y="14514"/>
                </a:cubicBezTo>
                <a:cubicBezTo>
                  <a:pt x="15061" y="14316"/>
                  <a:pt x="14119" y="14575"/>
                  <a:pt x="13420" y="15274"/>
                </a:cubicBezTo>
                <a:cubicBezTo>
                  <a:pt x="12402" y="16413"/>
                  <a:pt x="12721" y="17994"/>
                  <a:pt x="12918" y="18693"/>
                </a:cubicBezTo>
                <a:cubicBezTo>
                  <a:pt x="13161" y="19757"/>
                  <a:pt x="13161" y="21216"/>
                  <a:pt x="12979" y="21656"/>
                </a:cubicBezTo>
                <a:lnTo>
                  <a:pt x="12918" y="21656"/>
                </a:lnTo>
                <a:cubicBezTo>
                  <a:pt x="12402" y="21535"/>
                  <a:pt x="10699" y="20972"/>
                  <a:pt x="8861" y="19833"/>
                </a:cubicBezTo>
                <a:cubicBezTo>
                  <a:pt x="7280" y="18875"/>
                  <a:pt x="6019" y="17736"/>
                  <a:pt x="5061" y="16413"/>
                </a:cubicBezTo>
                <a:cubicBezTo>
                  <a:pt x="4742" y="15957"/>
                  <a:pt x="4621" y="15654"/>
                  <a:pt x="4560" y="15456"/>
                </a:cubicBezTo>
                <a:cubicBezTo>
                  <a:pt x="4879" y="15334"/>
                  <a:pt x="5563" y="15198"/>
                  <a:pt x="6080" y="15198"/>
                </a:cubicBezTo>
                <a:cubicBezTo>
                  <a:pt x="7280" y="15274"/>
                  <a:pt x="8678" y="14438"/>
                  <a:pt x="8982" y="12417"/>
                </a:cubicBezTo>
                <a:cubicBezTo>
                  <a:pt x="9180" y="11155"/>
                  <a:pt x="8678" y="10015"/>
                  <a:pt x="7599" y="9377"/>
                </a:cubicBezTo>
                <a:lnTo>
                  <a:pt x="7599" y="9377"/>
                </a:lnTo>
                <a:cubicBezTo>
                  <a:pt x="7083" y="9058"/>
                  <a:pt x="6520" y="8936"/>
                  <a:pt x="6140" y="8876"/>
                </a:cubicBezTo>
                <a:cubicBezTo>
                  <a:pt x="6201" y="8435"/>
                  <a:pt x="6642" y="7478"/>
                  <a:pt x="7159" y="6779"/>
                </a:cubicBezTo>
                <a:cubicBezTo>
                  <a:pt x="8542" y="5517"/>
                  <a:pt x="9362" y="5259"/>
                  <a:pt x="9620" y="5396"/>
                </a:cubicBezTo>
                <a:cubicBezTo>
                  <a:pt x="10122" y="5700"/>
                  <a:pt x="10578" y="6779"/>
                  <a:pt x="10821" y="7356"/>
                </a:cubicBezTo>
                <a:cubicBezTo>
                  <a:pt x="11019" y="7797"/>
                  <a:pt x="11201" y="8177"/>
                  <a:pt x="11459" y="8496"/>
                </a:cubicBezTo>
                <a:cubicBezTo>
                  <a:pt x="11642" y="8815"/>
                  <a:pt x="11961" y="9119"/>
                  <a:pt x="12280" y="9316"/>
                </a:cubicBezTo>
                <a:cubicBezTo>
                  <a:pt x="13617" y="10137"/>
                  <a:pt x="14939" y="9499"/>
                  <a:pt x="15699" y="9119"/>
                </a:cubicBezTo>
                <a:cubicBezTo>
                  <a:pt x="16459" y="8739"/>
                  <a:pt x="16718" y="8678"/>
                  <a:pt x="16839" y="8739"/>
                </a:cubicBezTo>
                <a:cubicBezTo>
                  <a:pt x="17660" y="9256"/>
                  <a:pt x="19377" y="10335"/>
                  <a:pt x="18237" y="14696"/>
                </a:cubicBezTo>
                <a:cubicBezTo>
                  <a:pt x="18100" y="15015"/>
                  <a:pt x="18040" y="15274"/>
                  <a:pt x="17979" y="15456"/>
                </a:cubicBezTo>
                <a:close/>
              </a:path>
            </a:pathLst>
          </a:custGeom>
          <a:noFill/>
          <a:ln w="6450" cap="flat" cmpd="sng">
            <a:solidFill>
              <a:srgbClr val="28481F"/>
            </a:solidFill>
            <a:prstDash val="solid"/>
            <a:miter lim="151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1" name="Google Shape;911;p8"/>
          <p:cNvSpPr/>
          <p:nvPr/>
        </p:nvSpPr>
        <p:spPr>
          <a:xfrm>
            <a:off x="6840550" y="737648"/>
            <a:ext cx="542185" cy="473928"/>
          </a:xfrm>
          <a:custGeom>
            <a:avLst/>
            <a:gdLst/>
            <a:ahLst/>
            <a:cxnLst/>
            <a:rect l="l" t="t" r="r" b="b"/>
            <a:pathLst>
              <a:path w="16657" h="14560" fill="none" extrusionOk="0">
                <a:moveTo>
                  <a:pt x="5380" y="13115"/>
                </a:moveTo>
                <a:cubicBezTo>
                  <a:pt x="8298" y="14559"/>
                  <a:pt x="10015" y="13936"/>
                  <a:pt x="11155" y="12736"/>
                </a:cubicBezTo>
                <a:cubicBezTo>
                  <a:pt x="12295" y="11459"/>
                  <a:pt x="10775" y="9818"/>
                  <a:pt x="11596" y="9499"/>
                </a:cubicBezTo>
                <a:cubicBezTo>
                  <a:pt x="12417" y="9119"/>
                  <a:pt x="16657" y="9119"/>
                  <a:pt x="13875" y="4681"/>
                </a:cubicBezTo>
                <a:cubicBezTo>
                  <a:pt x="13875" y="4681"/>
                  <a:pt x="11155" y="1581"/>
                  <a:pt x="10076" y="4119"/>
                </a:cubicBezTo>
                <a:cubicBezTo>
                  <a:pt x="10076" y="4119"/>
                  <a:pt x="9939" y="4939"/>
                  <a:pt x="9256" y="4681"/>
                </a:cubicBezTo>
                <a:cubicBezTo>
                  <a:pt x="8556" y="4438"/>
                  <a:pt x="8678" y="4058"/>
                  <a:pt x="8678" y="4058"/>
                </a:cubicBezTo>
                <a:cubicBezTo>
                  <a:pt x="8678" y="4058"/>
                  <a:pt x="9559" y="0"/>
                  <a:pt x="6019" y="1581"/>
                </a:cubicBezTo>
                <a:cubicBezTo>
                  <a:pt x="2478" y="3161"/>
                  <a:pt x="760" y="6900"/>
                  <a:pt x="760" y="6900"/>
                </a:cubicBezTo>
                <a:cubicBezTo>
                  <a:pt x="1" y="9438"/>
                  <a:pt x="4180" y="9179"/>
                  <a:pt x="4180" y="9179"/>
                </a:cubicBezTo>
                <a:cubicBezTo>
                  <a:pt x="4180" y="9179"/>
                  <a:pt x="5456" y="9119"/>
                  <a:pt x="5076" y="9879"/>
                </a:cubicBezTo>
                <a:cubicBezTo>
                  <a:pt x="4757" y="10638"/>
                  <a:pt x="2417" y="11657"/>
                  <a:pt x="5380" y="13115"/>
                </a:cubicBezTo>
                <a:close/>
                <a:moveTo>
                  <a:pt x="5517" y="11596"/>
                </a:moveTo>
                <a:cubicBezTo>
                  <a:pt x="5578" y="11520"/>
                  <a:pt x="5639" y="11459"/>
                  <a:pt x="5639" y="11398"/>
                </a:cubicBezTo>
                <a:cubicBezTo>
                  <a:pt x="5699" y="11337"/>
                  <a:pt x="5760" y="11277"/>
                  <a:pt x="5836" y="11216"/>
                </a:cubicBezTo>
                <a:cubicBezTo>
                  <a:pt x="6019" y="11018"/>
                  <a:pt x="6277" y="10760"/>
                  <a:pt x="6399" y="10456"/>
                </a:cubicBezTo>
                <a:cubicBezTo>
                  <a:pt x="6718" y="9757"/>
                  <a:pt x="6657" y="9119"/>
                  <a:pt x="6277" y="8617"/>
                </a:cubicBezTo>
                <a:cubicBezTo>
                  <a:pt x="5639" y="7721"/>
                  <a:pt x="4560" y="7721"/>
                  <a:pt x="4058" y="7797"/>
                </a:cubicBezTo>
                <a:cubicBezTo>
                  <a:pt x="3298" y="7797"/>
                  <a:pt x="2341" y="7660"/>
                  <a:pt x="2098" y="7417"/>
                </a:cubicBezTo>
                <a:lnTo>
                  <a:pt x="2098" y="7417"/>
                </a:lnTo>
                <a:cubicBezTo>
                  <a:pt x="2280" y="7097"/>
                  <a:pt x="2858" y="6018"/>
                  <a:pt x="3861" y="4939"/>
                </a:cubicBezTo>
                <a:cubicBezTo>
                  <a:pt x="4696" y="4058"/>
                  <a:pt x="5639" y="3359"/>
                  <a:pt x="6596" y="2918"/>
                </a:cubicBezTo>
                <a:cubicBezTo>
                  <a:pt x="6976" y="2721"/>
                  <a:pt x="7158" y="2721"/>
                  <a:pt x="7280" y="2660"/>
                </a:cubicBezTo>
                <a:cubicBezTo>
                  <a:pt x="7356" y="2918"/>
                  <a:pt x="7356" y="3420"/>
                  <a:pt x="7280" y="3739"/>
                </a:cubicBezTo>
                <a:cubicBezTo>
                  <a:pt x="7098" y="4499"/>
                  <a:pt x="7477" y="5578"/>
                  <a:pt x="8739" y="6018"/>
                </a:cubicBezTo>
                <a:cubicBezTo>
                  <a:pt x="9559" y="6338"/>
                  <a:pt x="10395" y="6140"/>
                  <a:pt x="10958" y="5517"/>
                </a:cubicBezTo>
                <a:lnTo>
                  <a:pt x="10958" y="5517"/>
                </a:lnTo>
                <a:cubicBezTo>
                  <a:pt x="11216" y="5198"/>
                  <a:pt x="11398" y="4879"/>
                  <a:pt x="11459" y="4620"/>
                </a:cubicBezTo>
                <a:cubicBezTo>
                  <a:pt x="11778" y="4757"/>
                  <a:pt x="12295" y="5137"/>
                  <a:pt x="12675" y="5578"/>
                </a:cubicBezTo>
                <a:cubicBezTo>
                  <a:pt x="13359" y="6657"/>
                  <a:pt x="13435" y="7219"/>
                  <a:pt x="13298" y="7417"/>
                </a:cubicBezTo>
                <a:cubicBezTo>
                  <a:pt x="13055" y="7660"/>
                  <a:pt x="12295" y="7857"/>
                  <a:pt x="11839" y="7918"/>
                </a:cubicBezTo>
                <a:cubicBezTo>
                  <a:pt x="11535" y="7979"/>
                  <a:pt x="11277" y="8040"/>
                  <a:pt x="11018" y="8176"/>
                </a:cubicBezTo>
                <a:cubicBezTo>
                  <a:pt x="10775" y="8298"/>
                  <a:pt x="10517" y="8420"/>
                  <a:pt x="10395" y="8617"/>
                </a:cubicBezTo>
                <a:cubicBezTo>
                  <a:pt x="9635" y="9377"/>
                  <a:pt x="9879" y="10319"/>
                  <a:pt x="10015" y="10897"/>
                </a:cubicBezTo>
                <a:cubicBezTo>
                  <a:pt x="10198" y="11459"/>
                  <a:pt x="10198" y="11657"/>
                  <a:pt x="10137" y="11717"/>
                </a:cubicBezTo>
                <a:cubicBezTo>
                  <a:pt x="9696" y="12219"/>
                  <a:pt x="8739" y="13176"/>
                  <a:pt x="6019" y="11839"/>
                </a:cubicBezTo>
                <a:cubicBezTo>
                  <a:pt x="5760" y="11717"/>
                  <a:pt x="5639" y="11657"/>
                  <a:pt x="5517" y="11596"/>
                </a:cubicBezTo>
                <a:close/>
              </a:path>
            </a:pathLst>
          </a:custGeom>
          <a:noFill/>
          <a:ln w="6450" cap="flat" cmpd="sng">
            <a:solidFill>
              <a:srgbClr val="28481F"/>
            </a:solidFill>
            <a:prstDash val="solid"/>
            <a:miter lim="151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2" name="Google Shape;912;p8"/>
          <p:cNvSpPr/>
          <p:nvPr/>
        </p:nvSpPr>
        <p:spPr>
          <a:xfrm>
            <a:off x="7314934" y="2227038"/>
            <a:ext cx="578804" cy="877776"/>
          </a:xfrm>
          <a:custGeom>
            <a:avLst/>
            <a:gdLst/>
            <a:ahLst/>
            <a:cxnLst/>
            <a:rect l="l" t="t" r="r" b="b"/>
            <a:pathLst>
              <a:path w="17782" h="26967" extrusionOk="0">
                <a:moveTo>
                  <a:pt x="2002" y="0"/>
                </a:moveTo>
                <a:cubicBezTo>
                  <a:pt x="1899" y="0"/>
                  <a:pt x="1798" y="9"/>
                  <a:pt x="1703" y="32"/>
                </a:cubicBezTo>
                <a:cubicBezTo>
                  <a:pt x="1383" y="154"/>
                  <a:pt x="1140" y="473"/>
                  <a:pt x="1262" y="792"/>
                </a:cubicBezTo>
                <a:cubicBezTo>
                  <a:pt x="1323" y="1096"/>
                  <a:pt x="1703" y="1233"/>
                  <a:pt x="1961" y="1354"/>
                </a:cubicBezTo>
                <a:cubicBezTo>
                  <a:pt x="3101" y="1734"/>
                  <a:pt x="4301" y="2053"/>
                  <a:pt x="5061" y="2935"/>
                </a:cubicBezTo>
                <a:cubicBezTo>
                  <a:pt x="5243" y="3132"/>
                  <a:pt x="5380" y="3375"/>
                  <a:pt x="5563" y="3634"/>
                </a:cubicBezTo>
                <a:cubicBezTo>
                  <a:pt x="4484" y="3953"/>
                  <a:pt x="3420" y="4454"/>
                  <a:pt x="2842" y="5412"/>
                </a:cubicBezTo>
                <a:cubicBezTo>
                  <a:pt x="2721" y="5655"/>
                  <a:pt x="2584" y="5974"/>
                  <a:pt x="2584" y="6293"/>
                </a:cubicBezTo>
                <a:cubicBezTo>
                  <a:pt x="1064" y="6795"/>
                  <a:pt x="1" y="8254"/>
                  <a:pt x="1" y="9834"/>
                </a:cubicBezTo>
                <a:cubicBezTo>
                  <a:pt x="1" y="11490"/>
                  <a:pt x="1004" y="12873"/>
                  <a:pt x="1900" y="14211"/>
                </a:cubicBezTo>
                <a:cubicBezTo>
                  <a:pt x="2842" y="15791"/>
                  <a:pt x="3663" y="17432"/>
                  <a:pt x="4301" y="19150"/>
                </a:cubicBezTo>
                <a:cubicBezTo>
                  <a:pt x="4864" y="20609"/>
                  <a:pt x="5319" y="22128"/>
                  <a:pt x="6003" y="23511"/>
                </a:cubicBezTo>
                <a:cubicBezTo>
                  <a:pt x="6702" y="24909"/>
                  <a:pt x="7781" y="26171"/>
                  <a:pt x="9240" y="26748"/>
                </a:cubicBezTo>
                <a:cubicBezTo>
                  <a:pt x="9528" y="26867"/>
                  <a:pt x="9815" y="26967"/>
                  <a:pt x="10103" y="26967"/>
                </a:cubicBezTo>
                <a:cubicBezTo>
                  <a:pt x="10256" y="26967"/>
                  <a:pt x="10409" y="26938"/>
                  <a:pt x="10562" y="26870"/>
                </a:cubicBezTo>
                <a:cubicBezTo>
                  <a:pt x="11018" y="26748"/>
                  <a:pt x="11322" y="26368"/>
                  <a:pt x="11459" y="25867"/>
                </a:cubicBezTo>
                <a:cubicBezTo>
                  <a:pt x="11641" y="25988"/>
                  <a:pt x="11839" y="26110"/>
                  <a:pt x="12082" y="26247"/>
                </a:cubicBezTo>
                <a:cubicBezTo>
                  <a:pt x="12459" y="26393"/>
                  <a:pt x="12878" y="26469"/>
                  <a:pt x="13295" y="26469"/>
                </a:cubicBezTo>
                <a:cubicBezTo>
                  <a:pt x="14138" y="26469"/>
                  <a:pt x="14973" y="26158"/>
                  <a:pt x="15441" y="25487"/>
                </a:cubicBezTo>
                <a:cubicBezTo>
                  <a:pt x="15577" y="25289"/>
                  <a:pt x="15638" y="25168"/>
                  <a:pt x="15760" y="24970"/>
                </a:cubicBezTo>
                <a:cubicBezTo>
                  <a:pt x="16079" y="24788"/>
                  <a:pt x="16398" y="24469"/>
                  <a:pt x="16641" y="24150"/>
                </a:cubicBezTo>
                <a:cubicBezTo>
                  <a:pt x="17599" y="22827"/>
                  <a:pt x="17781" y="21049"/>
                  <a:pt x="17599" y="19408"/>
                </a:cubicBezTo>
                <a:cubicBezTo>
                  <a:pt x="17401" y="17752"/>
                  <a:pt x="16960" y="16171"/>
                  <a:pt x="16778" y="14530"/>
                </a:cubicBezTo>
                <a:cubicBezTo>
                  <a:pt x="16580" y="12813"/>
                  <a:pt x="16717" y="11111"/>
                  <a:pt x="16580" y="9393"/>
                </a:cubicBezTo>
                <a:cubicBezTo>
                  <a:pt x="16398" y="7691"/>
                  <a:pt x="15881" y="5974"/>
                  <a:pt x="14681" y="4773"/>
                </a:cubicBezTo>
                <a:cubicBezTo>
                  <a:pt x="13796" y="4003"/>
                  <a:pt x="12563" y="3567"/>
                  <a:pt x="11372" y="3567"/>
                </a:cubicBezTo>
                <a:cubicBezTo>
                  <a:pt x="11294" y="3567"/>
                  <a:pt x="11217" y="3569"/>
                  <a:pt x="11140" y="3573"/>
                </a:cubicBezTo>
                <a:cubicBezTo>
                  <a:pt x="10489" y="3128"/>
                  <a:pt x="9726" y="2960"/>
                  <a:pt x="8922" y="2960"/>
                </a:cubicBezTo>
                <a:cubicBezTo>
                  <a:pt x="8244" y="2960"/>
                  <a:pt x="7535" y="3080"/>
                  <a:pt x="6839" y="3254"/>
                </a:cubicBezTo>
                <a:cubicBezTo>
                  <a:pt x="5943" y="1734"/>
                  <a:pt x="4423" y="533"/>
                  <a:pt x="2721" y="93"/>
                </a:cubicBezTo>
                <a:cubicBezTo>
                  <a:pt x="2497" y="50"/>
                  <a:pt x="2244" y="0"/>
                  <a:pt x="2002" y="0"/>
                </a:cubicBezTo>
                <a:close/>
              </a:path>
            </a:pathLst>
          </a:custGeom>
          <a:solidFill>
            <a:srgbClr val="F39D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3" name="Google Shape;913;p8"/>
          <p:cNvSpPr/>
          <p:nvPr/>
        </p:nvSpPr>
        <p:spPr>
          <a:xfrm>
            <a:off x="7372320" y="2169880"/>
            <a:ext cx="185535" cy="117571"/>
          </a:xfrm>
          <a:custGeom>
            <a:avLst/>
            <a:gdLst/>
            <a:ahLst/>
            <a:cxnLst/>
            <a:rect l="l" t="t" r="r" b="b"/>
            <a:pathLst>
              <a:path w="5700" h="3612" extrusionOk="0">
                <a:moveTo>
                  <a:pt x="977" y="1"/>
                </a:moveTo>
                <a:cubicBezTo>
                  <a:pt x="845" y="1"/>
                  <a:pt x="713" y="19"/>
                  <a:pt x="578" y="71"/>
                </a:cubicBezTo>
                <a:cubicBezTo>
                  <a:pt x="259" y="131"/>
                  <a:pt x="0" y="511"/>
                  <a:pt x="137" y="831"/>
                </a:cubicBezTo>
                <a:cubicBezTo>
                  <a:pt x="198" y="1089"/>
                  <a:pt x="517" y="1271"/>
                  <a:pt x="821" y="1332"/>
                </a:cubicBezTo>
                <a:cubicBezTo>
                  <a:pt x="1961" y="1712"/>
                  <a:pt x="3177" y="2031"/>
                  <a:pt x="3936" y="2928"/>
                </a:cubicBezTo>
                <a:cubicBezTo>
                  <a:pt x="4119" y="3171"/>
                  <a:pt x="4240" y="3368"/>
                  <a:pt x="4438" y="3612"/>
                </a:cubicBezTo>
                <a:lnTo>
                  <a:pt x="5699" y="3232"/>
                </a:lnTo>
                <a:cubicBezTo>
                  <a:pt x="4818" y="1712"/>
                  <a:pt x="3298" y="511"/>
                  <a:pt x="1520" y="71"/>
                </a:cubicBezTo>
                <a:cubicBezTo>
                  <a:pt x="1336" y="36"/>
                  <a:pt x="1157" y="1"/>
                  <a:pt x="977" y="1"/>
                </a:cubicBezTo>
                <a:close/>
              </a:path>
            </a:pathLst>
          </a:custGeom>
          <a:solidFill>
            <a:srgbClr val="F7D7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4" name="Google Shape;914;p8"/>
          <p:cNvSpPr/>
          <p:nvPr/>
        </p:nvSpPr>
        <p:spPr>
          <a:xfrm>
            <a:off x="7372320" y="2168220"/>
            <a:ext cx="185535" cy="119231"/>
          </a:xfrm>
          <a:custGeom>
            <a:avLst/>
            <a:gdLst/>
            <a:ahLst/>
            <a:cxnLst/>
            <a:rect l="l" t="t" r="r" b="b"/>
            <a:pathLst>
              <a:path w="5700" h="3663" fill="none" extrusionOk="0">
                <a:moveTo>
                  <a:pt x="5699" y="3283"/>
                </a:moveTo>
                <a:cubicBezTo>
                  <a:pt x="4818" y="1763"/>
                  <a:pt x="3298" y="562"/>
                  <a:pt x="1520" y="122"/>
                </a:cubicBezTo>
                <a:cubicBezTo>
                  <a:pt x="1201" y="61"/>
                  <a:pt x="897" y="0"/>
                  <a:pt x="578" y="122"/>
                </a:cubicBezTo>
                <a:cubicBezTo>
                  <a:pt x="259" y="182"/>
                  <a:pt x="0" y="562"/>
                  <a:pt x="137" y="882"/>
                </a:cubicBezTo>
                <a:cubicBezTo>
                  <a:pt x="198" y="1140"/>
                  <a:pt x="517" y="1322"/>
                  <a:pt x="821" y="1383"/>
                </a:cubicBezTo>
                <a:cubicBezTo>
                  <a:pt x="1961" y="1763"/>
                  <a:pt x="3177" y="2082"/>
                  <a:pt x="3936" y="2979"/>
                </a:cubicBezTo>
                <a:cubicBezTo>
                  <a:pt x="4119" y="3222"/>
                  <a:pt x="4240" y="3419"/>
                  <a:pt x="4438" y="3663"/>
                </a:cubicBezTo>
              </a:path>
            </a:pathLst>
          </a:custGeom>
          <a:noFill/>
          <a:ln w="64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5" name="Google Shape;915;p8"/>
          <p:cNvSpPr/>
          <p:nvPr/>
        </p:nvSpPr>
        <p:spPr>
          <a:xfrm>
            <a:off x="7698308" y="2283480"/>
            <a:ext cx="216197" cy="698979"/>
          </a:xfrm>
          <a:custGeom>
            <a:avLst/>
            <a:gdLst/>
            <a:ahLst/>
            <a:cxnLst/>
            <a:rect l="l" t="t" r="r" b="b"/>
            <a:pathLst>
              <a:path w="6642" h="21474" fill="none" extrusionOk="0">
                <a:moveTo>
                  <a:pt x="0" y="0"/>
                </a:moveTo>
                <a:cubicBezTo>
                  <a:pt x="1201" y="0"/>
                  <a:pt x="2584" y="441"/>
                  <a:pt x="3480" y="1337"/>
                </a:cubicBezTo>
                <a:cubicBezTo>
                  <a:pt x="4742" y="2477"/>
                  <a:pt x="5243" y="4240"/>
                  <a:pt x="5441" y="5896"/>
                </a:cubicBezTo>
                <a:cubicBezTo>
                  <a:pt x="5562" y="7599"/>
                  <a:pt x="5441" y="9316"/>
                  <a:pt x="5623" y="11018"/>
                </a:cubicBezTo>
                <a:cubicBezTo>
                  <a:pt x="5760" y="12659"/>
                  <a:pt x="6261" y="14255"/>
                  <a:pt x="6459" y="15896"/>
                </a:cubicBezTo>
                <a:cubicBezTo>
                  <a:pt x="6641" y="17537"/>
                  <a:pt x="6459" y="19376"/>
                  <a:pt x="5502" y="20713"/>
                </a:cubicBezTo>
                <a:cubicBezTo>
                  <a:pt x="5243" y="21017"/>
                  <a:pt x="4939" y="21276"/>
                  <a:pt x="4559" y="21473"/>
                </a:cubicBezTo>
              </a:path>
            </a:pathLst>
          </a:custGeom>
          <a:noFill/>
          <a:ln w="6450" cap="flat" cmpd="sng">
            <a:solidFill>
              <a:srgbClr val="28481F"/>
            </a:solidFill>
            <a:prstDash val="solid"/>
            <a:miter lim="151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6" name="Google Shape;916;p8"/>
          <p:cNvSpPr/>
          <p:nvPr/>
        </p:nvSpPr>
        <p:spPr>
          <a:xfrm>
            <a:off x="7335213" y="2374001"/>
            <a:ext cx="373023" cy="676226"/>
          </a:xfrm>
          <a:custGeom>
            <a:avLst/>
            <a:gdLst/>
            <a:ahLst/>
            <a:cxnLst/>
            <a:rect l="l" t="t" r="r" b="b"/>
            <a:pathLst>
              <a:path w="11460" h="20775" fill="none" extrusionOk="0">
                <a:moveTo>
                  <a:pt x="2538" y="0"/>
                </a:moveTo>
                <a:cubicBezTo>
                  <a:pt x="1080" y="517"/>
                  <a:pt x="1" y="2036"/>
                  <a:pt x="1" y="3556"/>
                </a:cubicBezTo>
                <a:cubicBezTo>
                  <a:pt x="1" y="5197"/>
                  <a:pt x="1019" y="6596"/>
                  <a:pt x="1900" y="7978"/>
                </a:cubicBezTo>
                <a:cubicBezTo>
                  <a:pt x="2858" y="9498"/>
                  <a:pt x="3678" y="11155"/>
                  <a:pt x="4317" y="12857"/>
                </a:cubicBezTo>
                <a:cubicBezTo>
                  <a:pt x="4879" y="14316"/>
                  <a:pt x="5259" y="15835"/>
                  <a:pt x="6019" y="17233"/>
                </a:cubicBezTo>
                <a:cubicBezTo>
                  <a:pt x="6718" y="18616"/>
                  <a:pt x="7797" y="19893"/>
                  <a:pt x="9256" y="20516"/>
                </a:cubicBezTo>
                <a:cubicBezTo>
                  <a:pt x="9636" y="20653"/>
                  <a:pt x="10137" y="20774"/>
                  <a:pt x="10578" y="20653"/>
                </a:cubicBezTo>
                <a:cubicBezTo>
                  <a:pt x="11018" y="20455"/>
                  <a:pt x="11338" y="20075"/>
                  <a:pt x="11459" y="19635"/>
                </a:cubicBezTo>
              </a:path>
            </a:pathLst>
          </a:custGeom>
          <a:noFill/>
          <a:ln w="6450" cap="flat" cmpd="sng">
            <a:solidFill>
              <a:srgbClr val="28481F"/>
            </a:solidFill>
            <a:prstDash val="solid"/>
            <a:miter lim="151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7" name="Google Shape;917;p8"/>
          <p:cNvSpPr/>
          <p:nvPr/>
        </p:nvSpPr>
        <p:spPr>
          <a:xfrm>
            <a:off x="7415839" y="2250311"/>
            <a:ext cx="445251" cy="789533"/>
          </a:xfrm>
          <a:custGeom>
            <a:avLst/>
            <a:gdLst/>
            <a:ahLst/>
            <a:cxnLst/>
            <a:rect l="l" t="t" r="r" b="b"/>
            <a:pathLst>
              <a:path w="13679" h="24256" fill="none" extrusionOk="0">
                <a:moveTo>
                  <a:pt x="3101" y="12417"/>
                </a:moveTo>
                <a:cubicBezTo>
                  <a:pt x="1961" y="10076"/>
                  <a:pt x="441" y="7797"/>
                  <a:pt x="122" y="5259"/>
                </a:cubicBezTo>
                <a:cubicBezTo>
                  <a:pt x="1" y="4438"/>
                  <a:pt x="1" y="3618"/>
                  <a:pt x="381" y="2919"/>
                </a:cubicBezTo>
                <a:cubicBezTo>
                  <a:pt x="943" y="1900"/>
                  <a:pt x="2083" y="1460"/>
                  <a:pt x="3222" y="1080"/>
                </a:cubicBezTo>
                <a:cubicBezTo>
                  <a:pt x="5122" y="518"/>
                  <a:pt x="7462" y="1"/>
                  <a:pt x="9058" y="1338"/>
                </a:cubicBezTo>
                <a:cubicBezTo>
                  <a:pt x="10198" y="2356"/>
                  <a:pt x="10441" y="3998"/>
                  <a:pt x="10639" y="5517"/>
                </a:cubicBezTo>
                <a:cubicBezTo>
                  <a:pt x="11262" y="10198"/>
                  <a:pt x="12098" y="14894"/>
                  <a:pt x="13161" y="19453"/>
                </a:cubicBezTo>
                <a:cubicBezTo>
                  <a:pt x="13420" y="20654"/>
                  <a:pt x="13678" y="21976"/>
                  <a:pt x="12979" y="22994"/>
                </a:cubicBezTo>
                <a:cubicBezTo>
                  <a:pt x="12280" y="24012"/>
                  <a:pt x="10760" y="24255"/>
                  <a:pt x="9620" y="23754"/>
                </a:cubicBezTo>
                <a:cubicBezTo>
                  <a:pt x="8481" y="23252"/>
                  <a:pt x="7599" y="22234"/>
                  <a:pt x="6961" y="21155"/>
                </a:cubicBezTo>
                <a:cubicBezTo>
                  <a:pt x="5259" y="18435"/>
                  <a:pt x="4499" y="15335"/>
                  <a:pt x="3101" y="12417"/>
                </a:cubicBezTo>
                <a:close/>
              </a:path>
            </a:pathLst>
          </a:custGeom>
          <a:noFill/>
          <a:ln w="6450" cap="flat" cmpd="sng">
            <a:solidFill>
              <a:srgbClr val="28481F"/>
            </a:solidFill>
            <a:prstDash val="solid"/>
            <a:miter lim="151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8" name="Google Shape;918;p8"/>
          <p:cNvSpPr/>
          <p:nvPr/>
        </p:nvSpPr>
        <p:spPr>
          <a:xfrm>
            <a:off x="7632004" y="2308185"/>
            <a:ext cx="88601" cy="125676"/>
          </a:xfrm>
          <a:custGeom>
            <a:avLst/>
            <a:gdLst/>
            <a:ahLst/>
            <a:cxnLst/>
            <a:rect l="l" t="t" r="r" b="b"/>
            <a:pathLst>
              <a:path w="2722" h="3861" fill="none" extrusionOk="0">
                <a:moveTo>
                  <a:pt x="897" y="1521"/>
                </a:moveTo>
                <a:cubicBezTo>
                  <a:pt x="578" y="1262"/>
                  <a:pt x="62" y="1080"/>
                  <a:pt x="62" y="639"/>
                </a:cubicBezTo>
                <a:cubicBezTo>
                  <a:pt x="1" y="259"/>
                  <a:pt x="518" y="1"/>
                  <a:pt x="897" y="62"/>
                </a:cubicBezTo>
                <a:cubicBezTo>
                  <a:pt x="1521" y="122"/>
                  <a:pt x="1900" y="882"/>
                  <a:pt x="2159" y="1521"/>
                </a:cubicBezTo>
                <a:cubicBezTo>
                  <a:pt x="2478" y="2159"/>
                  <a:pt x="2721" y="2919"/>
                  <a:pt x="2478" y="3618"/>
                </a:cubicBezTo>
                <a:cubicBezTo>
                  <a:pt x="2341" y="3861"/>
                  <a:pt x="1961" y="3739"/>
                  <a:pt x="1779" y="3542"/>
                </a:cubicBezTo>
                <a:cubicBezTo>
                  <a:pt x="1581" y="3299"/>
                  <a:pt x="1581" y="3040"/>
                  <a:pt x="1521" y="2721"/>
                </a:cubicBezTo>
                <a:cubicBezTo>
                  <a:pt x="1460" y="2280"/>
                  <a:pt x="1277" y="1840"/>
                  <a:pt x="897" y="1521"/>
                </a:cubicBezTo>
                <a:close/>
              </a:path>
            </a:pathLst>
          </a:custGeom>
          <a:noFill/>
          <a:ln w="6450" cap="flat" cmpd="sng">
            <a:solidFill>
              <a:srgbClr val="28481F"/>
            </a:solidFill>
            <a:prstDash val="solid"/>
            <a:miter lim="151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9" name="Google Shape;919;p8"/>
          <p:cNvSpPr/>
          <p:nvPr/>
        </p:nvSpPr>
        <p:spPr>
          <a:xfrm>
            <a:off x="1475431" y="1626067"/>
            <a:ext cx="207864" cy="233025"/>
          </a:xfrm>
          <a:custGeom>
            <a:avLst/>
            <a:gdLst/>
            <a:ahLst/>
            <a:cxnLst/>
            <a:rect l="l" t="t" r="r" b="b"/>
            <a:pathLst>
              <a:path w="6386" h="7159" extrusionOk="0">
                <a:moveTo>
                  <a:pt x="699" y="0"/>
                </a:moveTo>
                <a:cubicBezTo>
                  <a:pt x="639" y="0"/>
                  <a:pt x="517" y="61"/>
                  <a:pt x="456" y="61"/>
                </a:cubicBezTo>
                <a:cubicBezTo>
                  <a:pt x="137" y="319"/>
                  <a:pt x="0" y="821"/>
                  <a:pt x="198" y="1201"/>
                </a:cubicBezTo>
                <a:cubicBezTo>
                  <a:pt x="259" y="1398"/>
                  <a:pt x="517" y="1581"/>
                  <a:pt x="578" y="1839"/>
                </a:cubicBezTo>
                <a:cubicBezTo>
                  <a:pt x="760" y="2280"/>
                  <a:pt x="517" y="2781"/>
                  <a:pt x="836" y="3100"/>
                </a:cubicBezTo>
                <a:cubicBezTo>
                  <a:pt x="1079" y="3420"/>
                  <a:pt x="1596" y="3298"/>
                  <a:pt x="1900" y="3541"/>
                </a:cubicBezTo>
                <a:cubicBezTo>
                  <a:pt x="2280" y="3799"/>
                  <a:pt x="2280" y="4362"/>
                  <a:pt x="2538" y="4742"/>
                </a:cubicBezTo>
                <a:cubicBezTo>
                  <a:pt x="2736" y="5061"/>
                  <a:pt x="3040" y="5258"/>
                  <a:pt x="3237" y="5578"/>
                </a:cubicBezTo>
                <a:cubicBezTo>
                  <a:pt x="3496" y="5881"/>
                  <a:pt x="3496" y="6398"/>
                  <a:pt x="3177" y="6520"/>
                </a:cubicBezTo>
                <a:cubicBezTo>
                  <a:pt x="3420" y="6581"/>
                  <a:pt x="3678" y="6778"/>
                  <a:pt x="3800" y="7021"/>
                </a:cubicBezTo>
                <a:cubicBezTo>
                  <a:pt x="3800" y="7097"/>
                  <a:pt x="3876" y="7158"/>
                  <a:pt x="3936" y="7158"/>
                </a:cubicBezTo>
                <a:lnTo>
                  <a:pt x="4058" y="7158"/>
                </a:lnTo>
                <a:cubicBezTo>
                  <a:pt x="4636" y="6839"/>
                  <a:pt x="5015" y="6079"/>
                  <a:pt x="4879" y="5380"/>
                </a:cubicBezTo>
                <a:cubicBezTo>
                  <a:pt x="4818" y="5122"/>
                  <a:pt x="4757" y="4939"/>
                  <a:pt x="4696" y="4681"/>
                </a:cubicBezTo>
                <a:cubicBezTo>
                  <a:pt x="4696" y="4438"/>
                  <a:pt x="4757" y="4179"/>
                  <a:pt x="4939" y="4058"/>
                </a:cubicBezTo>
                <a:cubicBezTo>
                  <a:pt x="5137" y="3860"/>
                  <a:pt x="5456" y="3921"/>
                  <a:pt x="5639" y="3799"/>
                </a:cubicBezTo>
                <a:cubicBezTo>
                  <a:pt x="5958" y="3602"/>
                  <a:pt x="5958" y="3161"/>
                  <a:pt x="5836" y="2781"/>
                </a:cubicBezTo>
                <a:cubicBezTo>
                  <a:pt x="5775" y="2462"/>
                  <a:pt x="5578" y="2082"/>
                  <a:pt x="5639" y="1778"/>
                </a:cubicBezTo>
                <a:cubicBezTo>
                  <a:pt x="5836" y="1322"/>
                  <a:pt x="6338" y="1079"/>
                  <a:pt x="6338" y="563"/>
                </a:cubicBezTo>
                <a:cubicBezTo>
                  <a:pt x="6386" y="261"/>
                  <a:pt x="6041" y="7"/>
                  <a:pt x="5706" y="7"/>
                </a:cubicBezTo>
                <a:cubicBezTo>
                  <a:pt x="5620" y="7"/>
                  <a:pt x="5534" y="24"/>
                  <a:pt x="5456" y="61"/>
                </a:cubicBezTo>
                <a:cubicBezTo>
                  <a:pt x="5076" y="380"/>
                  <a:pt x="5137" y="1140"/>
                  <a:pt x="4696" y="1398"/>
                </a:cubicBezTo>
                <a:cubicBezTo>
                  <a:pt x="4499" y="1520"/>
                  <a:pt x="4180" y="1520"/>
                  <a:pt x="4180" y="1778"/>
                </a:cubicBezTo>
                <a:cubicBezTo>
                  <a:pt x="4119" y="1961"/>
                  <a:pt x="4316" y="2082"/>
                  <a:pt x="4316" y="2219"/>
                </a:cubicBezTo>
                <a:cubicBezTo>
                  <a:pt x="4377" y="2462"/>
                  <a:pt x="4119" y="2720"/>
                  <a:pt x="3936" y="2720"/>
                </a:cubicBezTo>
                <a:cubicBezTo>
                  <a:pt x="3861" y="2738"/>
                  <a:pt x="3785" y="2746"/>
                  <a:pt x="3710" y="2746"/>
                </a:cubicBezTo>
                <a:cubicBezTo>
                  <a:pt x="3528" y="2746"/>
                  <a:pt x="3349" y="2703"/>
                  <a:pt x="3177" y="2660"/>
                </a:cubicBezTo>
                <a:cubicBezTo>
                  <a:pt x="2736" y="2538"/>
                  <a:pt x="2219" y="2280"/>
                  <a:pt x="2219" y="1839"/>
                </a:cubicBezTo>
                <a:cubicBezTo>
                  <a:pt x="2219" y="1520"/>
                  <a:pt x="2478" y="1201"/>
                  <a:pt x="2356" y="882"/>
                </a:cubicBezTo>
                <a:cubicBezTo>
                  <a:pt x="2251" y="737"/>
                  <a:pt x="2078" y="702"/>
                  <a:pt x="1886" y="702"/>
                </a:cubicBezTo>
                <a:cubicBezTo>
                  <a:pt x="1705" y="702"/>
                  <a:pt x="1508" y="733"/>
                  <a:pt x="1336" y="733"/>
                </a:cubicBezTo>
                <a:cubicBezTo>
                  <a:pt x="1133" y="733"/>
                  <a:pt x="963" y="690"/>
                  <a:pt x="897" y="502"/>
                </a:cubicBezTo>
                <a:cubicBezTo>
                  <a:pt x="836" y="319"/>
                  <a:pt x="897" y="61"/>
                  <a:pt x="699" y="0"/>
                </a:cubicBezTo>
                <a:close/>
              </a:path>
            </a:pathLst>
          </a:custGeom>
          <a:solidFill>
            <a:srgbClr val="F7D79F"/>
          </a:solidFill>
          <a:ln w="64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0" name="Google Shape;920;p8"/>
          <p:cNvSpPr/>
          <p:nvPr/>
        </p:nvSpPr>
        <p:spPr>
          <a:xfrm>
            <a:off x="1653285" y="1557419"/>
            <a:ext cx="166461" cy="347601"/>
          </a:xfrm>
          <a:custGeom>
            <a:avLst/>
            <a:gdLst/>
            <a:ahLst/>
            <a:cxnLst/>
            <a:rect l="l" t="t" r="r" b="b"/>
            <a:pathLst>
              <a:path w="5114" h="10679" extrusionOk="0">
                <a:moveTo>
                  <a:pt x="4267" y="1"/>
                </a:moveTo>
                <a:cubicBezTo>
                  <a:pt x="4077" y="1"/>
                  <a:pt x="3966" y="172"/>
                  <a:pt x="3913" y="331"/>
                </a:cubicBezTo>
                <a:cubicBezTo>
                  <a:pt x="3852" y="529"/>
                  <a:pt x="3852" y="772"/>
                  <a:pt x="3731" y="969"/>
                </a:cubicBezTo>
                <a:cubicBezTo>
                  <a:pt x="3667" y="1122"/>
                  <a:pt x="3487" y="1242"/>
                  <a:pt x="3314" y="1242"/>
                </a:cubicBezTo>
                <a:cubicBezTo>
                  <a:pt x="3280" y="1242"/>
                  <a:pt x="3246" y="1238"/>
                  <a:pt x="3214" y="1228"/>
                </a:cubicBezTo>
                <a:cubicBezTo>
                  <a:pt x="3092" y="1091"/>
                  <a:pt x="3032" y="848"/>
                  <a:pt x="2895" y="772"/>
                </a:cubicBezTo>
                <a:cubicBezTo>
                  <a:pt x="2877" y="766"/>
                  <a:pt x="2857" y="763"/>
                  <a:pt x="2838" y="763"/>
                </a:cubicBezTo>
                <a:cubicBezTo>
                  <a:pt x="2664" y="763"/>
                  <a:pt x="2460" y="995"/>
                  <a:pt x="2515" y="1228"/>
                </a:cubicBezTo>
                <a:cubicBezTo>
                  <a:pt x="2515" y="1410"/>
                  <a:pt x="2652" y="1608"/>
                  <a:pt x="2773" y="1851"/>
                </a:cubicBezTo>
                <a:cubicBezTo>
                  <a:pt x="2834" y="2048"/>
                  <a:pt x="2834" y="2368"/>
                  <a:pt x="2652" y="2428"/>
                </a:cubicBezTo>
                <a:cubicBezTo>
                  <a:pt x="2393" y="2292"/>
                  <a:pt x="2211" y="2170"/>
                  <a:pt x="1953" y="2170"/>
                </a:cubicBezTo>
                <a:cubicBezTo>
                  <a:pt x="1919" y="2160"/>
                  <a:pt x="1882" y="2155"/>
                  <a:pt x="1844" y="2155"/>
                </a:cubicBezTo>
                <a:cubicBezTo>
                  <a:pt x="1658" y="2155"/>
                  <a:pt x="1438" y="2275"/>
                  <a:pt x="1375" y="2489"/>
                </a:cubicBezTo>
                <a:cubicBezTo>
                  <a:pt x="1254" y="2748"/>
                  <a:pt x="1512" y="3051"/>
                  <a:pt x="1694" y="3310"/>
                </a:cubicBezTo>
                <a:cubicBezTo>
                  <a:pt x="1892" y="3568"/>
                  <a:pt x="2013" y="4009"/>
                  <a:pt x="1694" y="4130"/>
                </a:cubicBezTo>
                <a:cubicBezTo>
                  <a:pt x="1573" y="4191"/>
                  <a:pt x="1375" y="4191"/>
                  <a:pt x="1254" y="4191"/>
                </a:cubicBezTo>
                <a:cubicBezTo>
                  <a:pt x="1226" y="4187"/>
                  <a:pt x="1199" y="4185"/>
                  <a:pt x="1172" y="4185"/>
                </a:cubicBezTo>
                <a:cubicBezTo>
                  <a:pt x="821" y="4185"/>
                  <a:pt x="494" y="4538"/>
                  <a:pt x="494" y="4890"/>
                </a:cubicBezTo>
                <a:cubicBezTo>
                  <a:pt x="494" y="5270"/>
                  <a:pt x="813" y="5650"/>
                  <a:pt x="1071" y="5969"/>
                </a:cubicBezTo>
                <a:cubicBezTo>
                  <a:pt x="1314" y="6288"/>
                  <a:pt x="1451" y="6790"/>
                  <a:pt x="1193" y="7048"/>
                </a:cubicBezTo>
                <a:cubicBezTo>
                  <a:pt x="934" y="7307"/>
                  <a:pt x="494" y="7307"/>
                  <a:pt x="372" y="7611"/>
                </a:cubicBezTo>
                <a:cubicBezTo>
                  <a:pt x="235" y="7990"/>
                  <a:pt x="615" y="8310"/>
                  <a:pt x="615" y="8690"/>
                </a:cubicBezTo>
                <a:cubicBezTo>
                  <a:pt x="691" y="9206"/>
                  <a:pt x="114" y="9510"/>
                  <a:pt x="53" y="9966"/>
                </a:cubicBezTo>
                <a:cubicBezTo>
                  <a:pt x="1" y="10345"/>
                  <a:pt x="318" y="10678"/>
                  <a:pt x="650" y="10678"/>
                </a:cubicBezTo>
                <a:cubicBezTo>
                  <a:pt x="704" y="10678"/>
                  <a:pt x="759" y="10669"/>
                  <a:pt x="813" y="10650"/>
                </a:cubicBezTo>
                <a:cubicBezTo>
                  <a:pt x="691" y="10209"/>
                  <a:pt x="813" y="9708"/>
                  <a:pt x="1132" y="9389"/>
                </a:cubicBezTo>
                <a:cubicBezTo>
                  <a:pt x="1314" y="9206"/>
                  <a:pt x="1633" y="9009"/>
                  <a:pt x="1694" y="8750"/>
                </a:cubicBezTo>
                <a:cubicBezTo>
                  <a:pt x="1755" y="8507"/>
                  <a:pt x="1633" y="8188"/>
                  <a:pt x="1573" y="7930"/>
                </a:cubicBezTo>
                <a:cubicBezTo>
                  <a:pt x="1512" y="7489"/>
                  <a:pt x="1694" y="6987"/>
                  <a:pt x="2135" y="6729"/>
                </a:cubicBezTo>
                <a:cubicBezTo>
                  <a:pt x="2454" y="6608"/>
                  <a:pt x="2773" y="6547"/>
                  <a:pt x="2971" y="6288"/>
                </a:cubicBezTo>
                <a:cubicBezTo>
                  <a:pt x="3351" y="5787"/>
                  <a:pt x="2652" y="4951"/>
                  <a:pt x="3032" y="4510"/>
                </a:cubicBezTo>
                <a:cubicBezTo>
                  <a:pt x="3351" y="4009"/>
                  <a:pt x="4293" y="4267"/>
                  <a:pt x="4414" y="3690"/>
                </a:cubicBezTo>
                <a:cubicBezTo>
                  <a:pt x="4490" y="3371"/>
                  <a:pt x="4232" y="3051"/>
                  <a:pt x="4171" y="2748"/>
                </a:cubicBezTo>
                <a:cubicBezTo>
                  <a:pt x="4111" y="2231"/>
                  <a:pt x="4673" y="1851"/>
                  <a:pt x="4931" y="1410"/>
                </a:cubicBezTo>
                <a:cubicBezTo>
                  <a:pt x="5114" y="909"/>
                  <a:pt x="4870" y="210"/>
                  <a:pt x="4354" y="12"/>
                </a:cubicBezTo>
                <a:cubicBezTo>
                  <a:pt x="4323" y="4"/>
                  <a:pt x="4294" y="1"/>
                  <a:pt x="4267" y="1"/>
                </a:cubicBezTo>
                <a:close/>
              </a:path>
            </a:pathLst>
          </a:custGeom>
          <a:solidFill>
            <a:srgbClr val="F7D79F"/>
          </a:solidFill>
          <a:ln w="64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1" name="Google Shape;921;p8"/>
          <p:cNvSpPr/>
          <p:nvPr/>
        </p:nvSpPr>
        <p:spPr>
          <a:xfrm>
            <a:off x="1611458" y="1704057"/>
            <a:ext cx="377450" cy="235141"/>
          </a:xfrm>
          <a:custGeom>
            <a:avLst/>
            <a:gdLst/>
            <a:ahLst/>
            <a:cxnLst/>
            <a:rect l="l" t="t" r="r" b="b"/>
            <a:pathLst>
              <a:path w="11596" h="7224" extrusionOk="0">
                <a:moveTo>
                  <a:pt x="8679" y="1"/>
                </a:moveTo>
                <a:cubicBezTo>
                  <a:pt x="8552" y="1"/>
                  <a:pt x="8419" y="50"/>
                  <a:pt x="8298" y="142"/>
                </a:cubicBezTo>
                <a:cubicBezTo>
                  <a:pt x="7979" y="446"/>
                  <a:pt x="7979" y="902"/>
                  <a:pt x="7918" y="1343"/>
                </a:cubicBezTo>
                <a:cubicBezTo>
                  <a:pt x="7918" y="1525"/>
                  <a:pt x="7857" y="1783"/>
                  <a:pt x="7797" y="1966"/>
                </a:cubicBezTo>
                <a:cubicBezTo>
                  <a:pt x="7725" y="2082"/>
                  <a:pt x="7606" y="2151"/>
                  <a:pt x="7496" y="2151"/>
                </a:cubicBezTo>
                <a:cubicBezTo>
                  <a:pt x="7419" y="2151"/>
                  <a:pt x="7345" y="2117"/>
                  <a:pt x="7295" y="2042"/>
                </a:cubicBezTo>
                <a:cubicBezTo>
                  <a:pt x="6915" y="1586"/>
                  <a:pt x="6915" y="765"/>
                  <a:pt x="6338" y="765"/>
                </a:cubicBezTo>
                <a:cubicBezTo>
                  <a:pt x="6079" y="826"/>
                  <a:pt x="5897" y="1024"/>
                  <a:pt x="5836" y="1282"/>
                </a:cubicBezTo>
                <a:cubicBezTo>
                  <a:pt x="5775" y="1844"/>
                  <a:pt x="6216" y="2224"/>
                  <a:pt x="6399" y="2665"/>
                </a:cubicBezTo>
                <a:cubicBezTo>
                  <a:pt x="6459" y="2923"/>
                  <a:pt x="6459" y="3242"/>
                  <a:pt x="6338" y="3425"/>
                </a:cubicBezTo>
                <a:cubicBezTo>
                  <a:pt x="6307" y="3493"/>
                  <a:pt x="6228" y="3527"/>
                  <a:pt x="6148" y="3527"/>
                </a:cubicBezTo>
                <a:cubicBezTo>
                  <a:pt x="6068" y="3527"/>
                  <a:pt x="5988" y="3493"/>
                  <a:pt x="5958" y="3425"/>
                </a:cubicBezTo>
                <a:lnTo>
                  <a:pt x="5396" y="2726"/>
                </a:lnTo>
                <a:cubicBezTo>
                  <a:pt x="5291" y="2586"/>
                  <a:pt x="5159" y="2437"/>
                  <a:pt x="5014" y="2437"/>
                </a:cubicBezTo>
                <a:cubicBezTo>
                  <a:pt x="4970" y="2437"/>
                  <a:pt x="4925" y="2451"/>
                  <a:pt x="4879" y="2482"/>
                </a:cubicBezTo>
                <a:cubicBezTo>
                  <a:pt x="4818" y="2543"/>
                  <a:pt x="4757" y="2604"/>
                  <a:pt x="4757" y="2665"/>
                </a:cubicBezTo>
                <a:cubicBezTo>
                  <a:pt x="4696" y="3045"/>
                  <a:pt x="4940" y="3364"/>
                  <a:pt x="5198" y="3683"/>
                </a:cubicBezTo>
                <a:cubicBezTo>
                  <a:pt x="5198" y="3744"/>
                  <a:pt x="5259" y="3805"/>
                  <a:pt x="5259" y="3865"/>
                </a:cubicBezTo>
                <a:cubicBezTo>
                  <a:pt x="5406" y="4103"/>
                  <a:pt x="5200" y="4340"/>
                  <a:pt x="4953" y="4340"/>
                </a:cubicBezTo>
                <a:cubicBezTo>
                  <a:pt x="4868" y="4340"/>
                  <a:pt x="4778" y="4312"/>
                  <a:pt x="4696" y="4245"/>
                </a:cubicBezTo>
                <a:lnTo>
                  <a:pt x="4058" y="3683"/>
                </a:lnTo>
                <a:cubicBezTo>
                  <a:pt x="3974" y="3599"/>
                  <a:pt x="3878" y="3564"/>
                  <a:pt x="3785" y="3564"/>
                </a:cubicBezTo>
                <a:cubicBezTo>
                  <a:pt x="3523" y="3564"/>
                  <a:pt x="3285" y="3844"/>
                  <a:pt x="3420" y="4124"/>
                </a:cubicBezTo>
                <a:lnTo>
                  <a:pt x="3420" y="4185"/>
                </a:lnTo>
                <a:cubicBezTo>
                  <a:pt x="3496" y="4321"/>
                  <a:pt x="3496" y="4504"/>
                  <a:pt x="3496" y="4701"/>
                </a:cubicBezTo>
                <a:cubicBezTo>
                  <a:pt x="3397" y="4952"/>
                  <a:pt x="3207" y="5047"/>
                  <a:pt x="2994" y="5047"/>
                </a:cubicBezTo>
                <a:cubicBezTo>
                  <a:pt x="2782" y="5047"/>
                  <a:pt x="2546" y="4952"/>
                  <a:pt x="2356" y="4823"/>
                </a:cubicBezTo>
                <a:cubicBezTo>
                  <a:pt x="1976" y="4504"/>
                  <a:pt x="1779" y="3865"/>
                  <a:pt x="2219" y="3561"/>
                </a:cubicBezTo>
                <a:cubicBezTo>
                  <a:pt x="2356" y="3485"/>
                  <a:pt x="2478" y="3485"/>
                  <a:pt x="2599" y="3364"/>
                </a:cubicBezTo>
                <a:cubicBezTo>
                  <a:pt x="2918" y="3182"/>
                  <a:pt x="2797" y="2543"/>
                  <a:pt x="2417" y="2482"/>
                </a:cubicBezTo>
                <a:cubicBezTo>
                  <a:pt x="2159" y="2543"/>
                  <a:pt x="2037" y="2862"/>
                  <a:pt x="1900" y="3045"/>
                </a:cubicBezTo>
                <a:cubicBezTo>
                  <a:pt x="1802" y="3254"/>
                  <a:pt x="1614" y="3463"/>
                  <a:pt x="1417" y="3463"/>
                </a:cubicBezTo>
                <a:cubicBezTo>
                  <a:pt x="1371" y="3463"/>
                  <a:pt x="1324" y="3451"/>
                  <a:pt x="1277" y="3425"/>
                </a:cubicBezTo>
                <a:cubicBezTo>
                  <a:pt x="958" y="3182"/>
                  <a:pt x="1399" y="2482"/>
                  <a:pt x="700" y="2422"/>
                </a:cubicBezTo>
                <a:cubicBezTo>
                  <a:pt x="649" y="2401"/>
                  <a:pt x="598" y="2391"/>
                  <a:pt x="547" y="2391"/>
                </a:cubicBezTo>
                <a:cubicBezTo>
                  <a:pt x="414" y="2391"/>
                  <a:pt x="286" y="2455"/>
                  <a:pt x="198" y="2543"/>
                </a:cubicBezTo>
                <a:cubicBezTo>
                  <a:pt x="1" y="2802"/>
                  <a:pt x="77" y="3242"/>
                  <a:pt x="320" y="3485"/>
                </a:cubicBezTo>
                <a:cubicBezTo>
                  <a:pt x="578" y="3805"/>
                  <a:pt x="958" y="3865"/>
                  <a:pt x="1216" y="4185"/>
                </a:cubicBezTo>
                <a:cubicBezTo>
                  <a:pt x="1277" y="4321"/>
                  <a:pt x="1338" y="4504"/>
                  <a:pt x="1277" y="4701"/>
                </a:cubicBezTo>
                <a:cubicBezTo>
                  <a:pt x="1140" y="5081"/>
                  <a:pt x="760" y="4884"/>
                  <a:pt x="639" y="5203"/>
                </a:cubicBezTo>
                <a:cubicBezTo>
                  <a:pt x="517" y="5385"/>
                  <a:pt x="639" y="5643"/>
                  <a:pt x="836" y="5765"/>
                </a:cubicBezTo>
                <a:cubicBezTo>
                  <a:pt x="978" y="5861"/>
                  <a:pt x="1136" y="5886"/>
                  <a:pt x="1302" y="5886"/>
                </a:cubicBezTo>
                <a:cubicBezTo>
                  <a:pt x="1475" y="5886"/>
                  <a:pt x="1656" y="5859"/>
                  <a:pt x="1835" y="5859"/>
                </a:cubicBezTo>
                <a:cubicBezTo>
                  <a:pt x="1944" y="5859"/>
                  <a:pt x="2053" y="5869"/>
                  <a:pt x="2159" y="5902"/>
                </a:cubicBezTo>
                <a:cubicBezTo>
                  <a:pt x="2478" y="5963"/>
                  <a:pt x="2797" y="6342"/>
                  <a:pt x="2478" y="6525"/>
                </a:cubicBezTo>
                <a:cubicBezTo>
                  <a:pt x="2858" y="6662"/>
                  <a:pt x="3116" y="6905"/>
                  <a:pt x="3359" y="7224"/>
                </a:cubicBezTo>
                <a:cubicBezTo>
                  <a:pt x="3359" y="6835"/>
                  <a:pt x="3857" y="6588"/>
                  <a:pt x="4277" y="6588"/>
                </a:cubicBezTo>
                <a:cubicBezTo>
                  <a:pt x="4333" y="6588"/>
                  <a:pt x="4387" y="6592"/>
                  <a:pt x="4438" y="6601"/>
                </a:cubicBezTo>
                <a:cubicBezTo>
                  <a:pt x="4879" y="6601"/>
                  <a:pt x="5396" y="6601"/>
                  <a:pt x="5578" y="6221"/>
                </a:cubicBezTo>
                <a:cubicBezTo>
                  <a:pt x="5699" y="6023"/>
                  <a:pt x="5699" y="5643"/>
                  <a:pt x="5958" y="5583"/>
                </a:cubicBezTo>
                <a:cubicBezTo>
                  <a:pt x="6003" y="5572"/>
                  <a:pt x="6046" y="5567"/>
                  <a:pt x="6087" y="5567"/>
                </a:cubicBezTo>
                <a:cubicBezTo>
                  <a:pt x="6279" y="5567"/>
                  <a:pt x="6423" y="5678"/>
                  <a:pt x="6535" y="5841"/>
                </a:cubicBezTo>
                <a:cubicBezTo>
                  <a:pt x="6617" y="6046"/>
                  <a:pt x="6844" y="6285"/>
                  <a:pt x="7062" y="6285"/>
                </a:cubicBezTo>
                <a:cubicBezTo>
                  <a:pt x="7168" y="6285"/>
                  <a:pt x="7272" y="6228"/>
                  <a:pt x="7356" y="6084"/>
                </a:cubicBezTo>
                <a:cubicBezTo>
                  <a:pt x="7417" y="5963"/>
                  <a:pt x="7356" y="5765"/>
                  <a:pt x="7219" y="5643"/>
                </a:cubicBezTo>
                <a:cubicBezTo>
                  <a:pt x="7158" y="5522"/>
                  <a:pt x="7098" y="5385"/>
                  <a:pt x="7098" y="5264"/>
                </a:cubicBezTo>
                <a:cubicBezTo>
                  <a:pt x="7053" y="5074"/>
                  <a:pt x="7213" y="4958"/>
                  <a:pt x="7350" y="4958"/>
                </a:cubicBezTo>
                <a:cubicBezTo>
                  <a:pt x="7399" y="4958"/>
                  <a:pt x="7445" y="4973"/>
                  <a:pt x="7478" y="5005"/>
                </a:cubicBezTo>
                <a:lnTo>
                  <a:pt x="7797" y="5264"/>
                </a:lnTo>
                <a:cubicBezTo>
                  <a:pt x="7871" y="5337"/>
                  <a:pt x="7954" y="5369"/>
                  <a:pt x="8033" y="5369"/>
                </a:cubicBezTo>
                <a:cubicBezTo>
                  <a:pt x="8230" y="5369"/>
                  <a:pt x="8396" y="5172"/>
                  <a:pt x="8298" y="4944"/>
                </a:cubicBezTo>
                <a:cubicBezTo>
                  <a:pt x="8237" y="4823"/>
                  <a:pt x="8177" y="4701"/>
                  <a:pt x="8116" y="4564"/>
                </a:cubicBezTo>
                <a:cubicBezTo>
                  <a:pt x="7918" y="4185"/>
                  <a:pt x="7857" y="3622"/>
                  <a:pt x="8237" y="3561"/>
                </a:cubicBezTo>
                <a:cubicBezTo>
                  <a:pt x="8321" y="3524"/>
                  <a:pt x="8404" y="3507"/>
                  <a:pt x="8486" y="3507"/>
                </a:cubicBezTo>
                <a:cubicBezTo>
                  <a:pt x="8840" y="3507"/>
                  <a:pt x="9179" y="3816"/>
                  <a:pt x="9438" y="4124"/>
                </a:cubicBezTo>
                <a:cubicBezTo>
                  <a:pt x="9667" y="4514"/>
                  <a:pt x="9991" y="4904"/>
                  <a:pt x="10452" y="4904"/>
                </a:cubicBezTo>
                <a:cubicBezTo>
                  <a:pt x="10512" y="4904"/>
                  <a:pt x="10574" y="4898"/>
                  <a:pt x="10639" y="4884"/>
                </a:cubicBezTo>
                <a:cubicBezTo>
                  <a:pt x="10897" y="4884"/>
                  <a:pt x="11094" y="4701"/>
                  <a:pt x="11216" y="4504"/>
                </a:cubicBezTo>
                <a:cubicBezTo>
                  <a:pt x="11535" y="4002"/>
                  <a:pt x="11596" y="3303"/>
                  <a:pt x="11338" y="2802"/>
                </a:cubicBezTo>
                <a:cubicBezTo>
                  <a:pt x="11155" y="2346"/>
                  <a:pt x="10639" y="2042"/>
                  <a:pt x="10198" y="2042"/>
                </a:cubicBezTo>
                <a:cubicBezTo>
                  <a:pt x="9872" y="2042"/>
                  <a:pt x="9591" y="2176"/>
                  <a:pt x="9278" y="2176"/>
                </a:cubicBezTo>
                <a:cubicBezTo>
                  <a:pt x="9226" y="2176"/>
                  <a:pt x="9173" y="2172"/>
                  <a:pt x="9119" y="2163"/>
                </a:cubicBezTo>
                <a:cubicBezTo>
                  <a:pt x="8936" y="2103"/>
                  <a:pt x="8815" y="2042"/>
                  <a:pt x="8739" y="1905"/>
                </a:cubicBezTo>
                <a:cubicBezTo>
                  <a:pt x="8435" y="1343"/>
                  <a:pt x="9377" y="704"/>
                  <a:pt x="9058" y="203"/>
                </a:cubicBezTo>
                <a:cubicBezTo>
                  <a:pt x="8961" y="65"/>
                  <a:pt x="8825" y="1"/>
                  <a:pt x="8679" y="1"/>
                </a:cubicBezTo>
                <a:close/>
              </a:path>
            </a:pathLst>
          </a:custGeom>
          <a:solidFill>
            <a:srgbClr val="F7D79F"/>
          </a:solidFill>
          <a:ln w="64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2" name="Google Shape;922;p8"/>
          <p:cNvSpPr/>
          <p:nvPr/>
        </p:nvSpPr>
        <p:spPr>
          <a:xfrm>
            <a:off x="980769" y="1816029"/>
            <a:ext cx="674241" cy="648656"/>
          </a:xfrm>
          <a:custGeom>
            <a:avLst/>
            <a:gdLst/>
            <a:ahLst/>
            <a:cxnLst/>
            <a:rect l="l" t="t" r="r" b="b"/>
            <a:pathLst>
              <a:path w="20714" h="19928" extrusionOk="0">
                <a:moveTo>
                  <a:pt x="17848" y="0"/>
                </a:moveTo>
                <a:cubicBezTo>
                  <a:pt x="17355" y="0"/>
                  <a:pt x="16857" y="109"/>
                  <a:pt x="16413" y="304"/>
                </a:cubicBezTo>
                <a:cubicBezTo>
                  <a:pt x="15395" y="684"/>
                  <a:pt x="14574" y="1444"/>
                  <a:pt x="13754" y="2203"/>
                </a:cubicBezTo>
                <a:cubicBezTo>
                  <a:pt x="8739" y="7021"/>
                  <a:pt x="4316" y="12340"/>
                  <a:pt x="578" y="18160"/>
                </a:cubicBezTo>
                <a:cubicBezTo>
                  <a:pt x="259" y="18662"/>
                  <a:pt x="0" y="19300"/>
                  <a:pt x="320" y="19680"/>
                </a:cubicBezTo>
                <a:cubicBezTo>
                  <a:pt x="471" y="19860"/>
                  <a:pt x="694" y="19928"/>
                  <a:pt x="940" y="19928"/>
                </a:cubicBezTo>
                <a:cubicBezTo>
                  <a:pt x="1213" y="19928"/>
                  <a:pt x="1515" y="19845"/>
                  <a:pt x="1778" y="19741"/>
                </a:cubicBezTo>
                <a:cubicBezTo>
                  <a:pt x="4696" y="18601"/>
                  <a:pt x="7219" y="16580"/>
                  <a:pt x="9635" y="14559"/>
                </a:cubicBezTo>
                <a:cubicBezTo>
                  <a:pt x="12477" y="12142"/>
                  <a:pt x="15395" y="9802"/>
                  <a:pt x="18054" y="7142"/>
                </a:cubicBezTo>
                <a:cubicBezTo>
                  <a:pt x="18936" y="6261"/>
                  <a:pt x="19893" y="5304"/>
                  <a:pt x="20273" y="4103"/>
                </a:cubicBezTo>
                <a:cubicBezTo>
                  <a:pt x="20714" y="2902"/>
                  <a:pt x="20592" y="1383"/>
                  <a:pt x="19574" y="562"/>
                </a:cubicBezTo>
                <a:cubicBezTo>
                  <a:pt x="19083" y="172"/>
                  <a:pt x="18469" y="0"/>
                  <a:pt x="17848" y="0"/>
                </a:cubicBezTo>
                <a:close/>
              </a:path>
            </a:pathLst>
          </a:custGeom>
          <a:solidFill>
            <a:srgbClr val="F7D79F"/>
          </a:solidFill>
          <a:ln w="64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3" name="Google Shape;923;p8"/>
          <p:cNvSpPr/>
          <p:nvPr/>
        </p:nvSpPr>
        <p:spPr>
          <a:xfrm>
            <a:off x="1469507" y="1906518"/>
            <a:ext cx="80138" cy="84142"/>
          </a:xfrm>
          <a:custGeom>
            <a:avLst/>
            <a:gdLst/>
            <a:ahLst/>
            <a:cxnLst/>
            <a:rect l="l" t="t" r="r" b="b"/>
            <a:pathLst>
              <a:path w="2462" h="2585" fill="none" extrusionOk="0">
                <a:moveTo>
                  <a:pt x="2462" y="2584"/>
                </a:moveTo>
                <a:cubicBezTo>
                  <a:pt x="1702" y="1642"/>
                  <a:pt x="881" y="761"/>
                  <a:pt x="0" y="1"/>
                </a:cubicBezTo>
              </a:path>
            </a:pathLst>
          </a:custGeom>
          <a:noFill/>
          <a:ln w="49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4" name="Google Shape;924;p8"/>
          <p:cNvSpPr/>
          <p:nvPr/>
        </p:nvSpPr>
        <p:spPr>
          <a:xfrm>
            <a:off x="1384910" y="1980732"/>
            <a:ext cx="39093" cy="34666"/>
          </a:xfrm>
          <a:custGeom>
            <a:avLst/>
            <a:gdLst/>
            <a:ahLst/>
            <a:cxnLst/>
            <a:rect l="l" t="t" r="r" b="b"/>
            <a:pathLst>
              <a:path w="1201" h="1065" fill="none" extrusionOk="0">
                <a:moveTo>
                  <a:pt x="1201" y="1064"/>
                </a:moveTo>
                <a:cubicBezTo>
                  <a:pt x="821" y="684"/>
                  <a:pt x="441" y="304"/>
                  <a:pt x="0" y="0"/>
                </a:cubicBezTo>
              </a:path>
            </a:pathLst>
          </a:custGeom>
          <a:noFill/>
          <a:ln w="49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5" name="Google Shape;925;p8"/>
          <p:cNvSpPr/>
          <p:nvPr/>
        </p:nvSpPr>
        <p:spPr>
          <a:xfrm>
            <a:off x="1255296" y="2112299"/>
            <a:ext cx="63863" cy="59892"/>
          </a:xfrm>
          <a:custGeom>
            <a:avLst/>
            <a:gdLst/>
            <a:ahLst/>
            <a:cxnLst/>
            <a:rect l="l" t="t" r="r" b="b"/>
            <a:pathLst>
              <a:path w="1962" h="1840" fill="none" extrusionOk="0">
                <a:moveTo>
                  <a:pt x="1961" y="1840"/>
                </a:moveTo>
                <a:cubicBezTo>
                  <a:pt x="1384" y="1201"/>
                  <a:pt x="882" y="639"/>
                  <a:pt x="244" y="198"/>
                </a:cubicBezTo>
                <a:cubicBezTo>
                  <a:pt x="183" y="138"/>
                  <a:pt x="122" y="62"/>
                  <a:pt x="1" y="1"/>
                </a:cubicBezTo>
              </a:path>
            </a:pathLst>
          </a:custGeom>
          <a:noFill/>
          <a:ln w="49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6" name="Google Shape;926;p8"/>
          <p:cNvSpPr/>
          <p:nvPr/>
        </p:nvSpPr>
        <p:spPr>
          <a:xfrm>
            <a:off x="1178641" y="2200868"/>
            <a:ext cx="39581" cy="41566"/>
          </a:xfrm>
          <a:custGeom>
            <a:avLst/>
            <a:gdLst/>
            <a:ahLst/>
            <a:cxnLst/>
            <a:rect l="l" t="t" r="r" b="b"/>
            <a:pathLst>
              <a:path w="1216" h="1277" fill="none" extrusionOk="0">
                <a:moveTo>
                  <a:pt x="1216" y="1277"/>
                </a:moveTo>
                <a:cubicBezTo>
                  <a:pt x="836" y="836"/>
                  <a:pt x="456" y="456"/>
                  <a:pt x="0" y="0"/>
                </a:cubicBezTo>
              </a:path>
            </a:pathLst>
          </a:custGeom>
          <a:noFill/>
          <a:ln w="49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7" name="Google Shape;927;p8"/>
          <p:cNvSpPr/>
          <p:nvPr/>
        </p:nvSpPr>
        <p:spPr>
          <a:xfrm>
            <a:off x="1098502" y="2322540"/>
            <a:ext cx="26724" cy="26756"/>
          </a:xfrm>
          <a:custGeom>
            <a:avLst/>
            <a:gdLst/>
            <a:ahLst/>
            <a:cxnLst/>
            <a:rect l="l" t="t" r="r" b="b"/>
            <a:pathLst>
              <a:path w="821" h="822" fill="none" extrusionOk="0">
                <a:moveTo>
                  <a:pt x="821" y="821"/>
                </a:moveTo>
                <a:cubicBezTo>
                  <a:pt x="563" y="578"/>
                  <a:pt x="319" y="259"/>
                  <a:pt x="0" y="1"/>
                </a:cubicBezTo>
              </a:path>
            </a:pathLst>
          </a:custGeom>
          <a:noFill/>
          <a:ln w="49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8" name="Google Shape;928;p8"/>
          <p:cNvSpPr/>
          <p:nvPr/>
        </p:nvSpPr>
        <p:spPr>
          <a:xfrm>
            <a:off x="1236514" y="2215710"/>
            <a:ext cx="24771" cy="18326"/>
          </a:xfrm>
          <a:custGeom>
            <a:avLst/>
            <a:gdLst/>
            <a:ahLst/>
            <a:cxnLst/>
            <a:rect l="l" t="t" r="r" b="b"/>
            <a:pathLst>
              <a:path w="761" h="563" fill="none" extrusionOk="0">
                <a:moveTo>
                  <a:pt x="760" y="562"/>
                </a:moveTo>
                <a:cubicBezTo>
                  <a:pt x="502" y="380"/>
                  <a:pt x="259" y="122"/>
                  <a:pt x="0" y="0"/>
                </a:cubicBezTo>
              </a:path>
            </a:pathLst>
          </a:custGeom>
          <a:noFill/>
          <a:ln w="49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9" name="Google Shape;929;p8"/>
          <p:cNvSpPr/>
          <p:nvPr/>
        </p:nvSpPr>
        <p:spPr>
          <a:xfrm>
            <a:off x="1294388" y="2099930"/>
            <a:ext cx="24771" cy="29230"/>
          </a:xfrm>
          <a:custGeom>
            <a:avLst/>
            <a:gdLst/>
            <a:ahLst/>
            <a:cxnLst/>
            <a:rect l="l" t="t" r="r" b="b"/>
            <a:pathLst>
              <a:path w="761" h="898" fill="none" extrusionOk="0">
                <a:moveTo>
                  <a:pt x="760" y="898"/>
                </a:moveTo>
                <a:cubicBezTo>
                  <a:pt x="502" y="578"/>
                  <a:pt x="243" y="320"/>
                  <a:pt x="0" y="1"/>
                </a:cubicBezTo>
              </a:path>
            </a:pathLst>
          </a:custGeom>
          <a:noFill/>
          <a:ln w="49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0" name="Google Shape;930;p8"/>
          <p:cNvSpPr/>
          <p:nvPr/>
        </p:nvSpPr>
        <p:spPr>
          <a:xfrm>
            <a:off x="1114810" y="2289892"/>
            <a:ext cx="16861" cy="16373"/>
          </a:xfrm>
          <a:custGeom>
            <a:avLst/>
            <a:gdLst/>
            <a:ahLst/>
            <a:cxnLst/>
            <a:rect l="l" t="t" r="r" b="b"/>
            <a:pathLst>
              <a:path w="518" h="503" fill="none" extrusionOk="0">
                <a:moveTo>
                  <a:pt x="517" y="502"/>
                </a:moveTo>
                <a:lnTo>
                  <a:pt x="1" y="1"/>
                </a:lnTo>
              </a:path>
            </a:pathLst>
          </a:custGeom>
          <a:noFill/>
          <a:ln w="49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1" name="Google Shape;931;p8"/>
          <p:cNvSpPr/>
          <p:nvPr/>
        </p:nvSpPr>
        <p:spPr>
          <a:xfrm>
            <a:off x="1423970" y="1933242"/>
            <a:ext cx="84630" cy="80171"/>
          </a:xfrm>
          <a:custGeom>
            <a:avLst/>
            <a:gdLst/>
            <a:ahLst/>
            <a:cxnLst/>
            <a:rect l="l" t="t" r="r" b="b"/>
            <a:pathLst>
              <a:path w="2600" h="2463" fill="none" extrusionOk="0">
                <a:moveTo>
                  <a:pt x="2600" y="2462"/>
                </a:moveTo>
                <a:cubicBezTo>
                  <a:pt x="1840" y="1581"/>
                  <a:pt x="1019" y="624"/>
                  <a:pt x="1" y="1"/>
                </a:cubicBezTo>
              </a:path>
            </a:pathLst>
          </a:custGeom>
          <a:noFill/>
          <a:ln w="49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2" name="Google Shape;932;p8"/>
          <p:cNvSpPr/>
          <p:nvPr/>
        </p:nvSpPr>
        <p:spPr>
          <a:xfrm>
            <a:off x="1524907" y="1924844"/>
            <a:ext cx="55921" cy="57906"/>
          </a:xfrm>
          <a:custGeom>
            <a:avLst/>
            <a:gdLst/>
            <a:ahLst/>
            <a:cxnLst/>
            <a:rect l="l" t="t" r="r" b="b"/>
            <a:pathLst>
              <a:path w="1718" h="1779" fill="none" extrusionOk="0">
                <a:moveTo>
                  <a:pt x="1717" y="1778"/>
                </a:moveTo>
                <a:cubicBezTo>
                  <a:pt x="1277" y="1079"/>
                  <a:pt x="699" y="502"/>
                  <a:pt x="0" y="0"/>
                </a:cubicBezTo>
              </a:path>
            </a:pathLst>
          </a:custGeom>
          <a:noFill/>
          <a:ln w="49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3" name="Google Shape;933;p8"/>
          <p:cNvSpPr/>
          <p:nvPr/>
        </p:nvSpPr>
        <p:spPr>
          <a:xfrm>
            <a:off x="1442784" y="1922370"/>
            <a:ext cx="321561" cy="857334"/>
          </a:xfrm>
          <a:custGeom>
            <a:avLst/>
            <a:gdLst/>
            <a:ahLst/>
            <a:cxnLst/>
            <a:rect l="l" t="t" r="r" b="b"/>
            <a:pathLst>
              <a:path w="9879" h="26339" extrusionOk="0">
                <a:moveTo>
                  <a:pt x="6887" y="0"/>
                </a:moveTo>
                <a:cubicBezTo>
                  <a:pt x="5901" y="0"/>
                  <a:pt x="4942" y="592"/>
                  <a:pt x="4301" y="1414"/>
                </a:cubicBezTo>
                <a:cubicBezTo>
                  <a:pt x="3663" y="2295"/>
                  <a:pt x="3359" y="3374"/>
                  <a:pt x="3040" y="4453"/>
                </a:cubicBezTo>
                <a:cubicBezTo>
                  <a:pt x="1201" y="11094"/>
                  <a:pt x="183" y="17993"/>
                  <a:pt x="0" y="24893"/>
                </a:cubicBezTo>
                <a:cubicBezTo>
                  <a:pt x="0" y="25470"/>
                  <a:pt x="61" y="26169"/>
                  <a:pt x="563" y="26291"/>
                </a:cubicBezTo>
                <a:cubicBezTo>
                  <a:pt x="649" y="26324"/>
                  <a:pt x="735" y="26339"/>
                  <a:pt x="819" y="26339"/>
                </a:cubicBezTo>
                <a:cubicBezTo>
                  <a:pt x="1241" y="26339"/>
                  <a:pt x="1634" y="25969"/>
                  <a:pt x="1900" y="25653"/>
                </a:cubicBezTo>
                <a:cubicBezTo>
                  <a:pt x="3800" y="23130"/>
                  <a:pt x="4879" y="20091"/>
                  <a:pt x="5882" y="17112"/>
                </a:cubicBezTo>
                <a:cubicBezTo>
                  <a:pt x="7082" y="13571"/>
                  <a:pt x="8359" y="10076"/>
                  <a:pt x="9240" y="6474"/>
                </a:cubicBezTo>
                <a:cubicBezTo>
                  <a:pt x="9559" y="5213"/>
                  <a:pt x="9878" y="3936"/>
                  <a:pt x="9620" y="2675"/>
                </a:cubicBezTo>
                <a:cubicBezTo>
                  <a:pt x="9362" y="1414"/>
                  <a:pt x="8420" y="198"/>
                  <a:pt x="7158" y="15"/>
                </a:cubicBezTo>
                <a:cubicBezTo>
                  <a:pt x="7068" y="5"/>
                  <a:pt x="6977" y="0"/>
                  <a:pt x="6887" y="0"/>
                </a:cubicBezTo>
                <a:close/>
              </a:path>
            </a:pathLst>
          </a:custGeom>
          <a:solidFill>
            <a:srgbClr val="F7D79F"/>
          </a:solidFill>
          <a:ln w="64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4" name="Google Shape;934;p8"/>
          <p:cNvSpPr/>
          <p:nvPr/>
        </p:nvSpPr>
        <p:spPr>
          <a:xfrm>
            <a:off x="1589194" y="2145468"/>
            <a:ext cx="113307" cy="30695"/>
          </a:xfrm>
          <a:custGeom>
            <a:avLst/>
            <a:gdLst/>
            <a:ahLst/>
            <a:cxnLst/>
            <a:rect l="l" t="t" r="r" b="b"/>
            <a:pathLst>
              <a:path w="3481" h="943" fill="none" extrusionOk="0">
                <a:moveTo>
                  <a:pt x="3481" y="942"/>
                </a:moveTo>
                <a:cubicBezTo>
                  <a:pt x="2341" y="562"/>
                  <a:pt x="1141" y="258"/>
                  <a:pt x="1" y="0"/>
                </a:cubicBezTo>
              </a:path>
            </a:pathLst>
          </a:custGeom>
          <a:noFill/>
          <a:ln w="49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5" name="Google Shape;935;p8"/>
          <p:cNvSpPr/>
          <p:nvPr/>
        </p:nvSpPr>
        <p:spPr>
          <a:xfrm>
            <a:off x="1552087" y="2168220"/>
            <a:ext cx="51494" cy="10416"/>
          </a:xfrm>
          <a:custGeom>
            <a:avLst/>
            <a:gdLst/>
            <a:ahLst/>
            <a:cxnLst/>
            <a:rect l="l" t="t" r="r" b="b"/>
            <a:pathLst>
              <a:path w="1582" h="320" fill="none" extrusionOk="0">
                <a:moveTo>
                  <a:pt x="1581" y="319"/>
                </a:moveTo>
                <a:cubicBezTo>
                  <a:pt x="1065" y="182"/>
                  <a:pt x="563" y="61"/>
                  <a:pt x="1" y="0"/>
                </a:cubicBezTo>
              </a:path>
            </a:pathLst>
          </a:custGeom>
          <a:noFill/>
          <a:ln w="49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6" name="Google Shape;936;p8"/>
          <p:cNvSpPr/>
          <p:nvPr/>
        </p:nvSpPr>
        <p:spPr>
          <a:xfrm>
            <a:off x="1541703" y="2295816"/>
            <a:ext cx="84630" cy="18846"/>
          </a:xfrm>
          <a:custGeom>
            <a:avLst/>
            <a:gdLst/>
            <a:ahLst/>
            <a:cxnLst/>
            <a:rect l="l" t="t" r="r" b="b"/>
            <a:pathLst>
              <a:path w="2600" h="579" fill="none" extrusionOk="0">
                <a:moveTo>
                  <a:pt x="2600" y="578"/>
                </a:moveTo>
                <a:cubicBezTo>
                  <a:pt x="1900" y="320"/>
                  <a:pt x="1141" y="62"/>
                  <a:pt x="320" y="1"/>
                </a:cubicBezTo>
                <a:lnTo>
                  <a:pt x="1" y="1"/>
                </a:lnTo>
              </a:path>
            </a:pathLst>
          </a:custGeom>
          <a:noFill/>
          <a:ln w="49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7" name="Google Shape;937;p8"/>
          <p:cNvSpPr/>
          <p:nvPr/>
        </p:nvSpPr>
        <p:spPr>
          <a:xfrm>
            <a:off x="1490274" y="2465011"/>
            <a:ext cx="53447" cy="14387"/>
          </a:xfrm>
          <a:custGeom>
            <a:avLst/>
            <a:gdLst/>
            <a:ahLst/>
            <a:cxnLst/>
            <a:rect l="l" t="t" r="r" b="b"/>
            <a:pathLst>
              <a:path w="1642" h="442" fill="none" extrusionOk="0">
                <a:moveTo>
                  <a:pt x="1642" y="441"/>
                </a:moveTo>
                <a:cubicBezTo>
                  <a:pt x="1140" y="243"/>
                  <a:pt x="563" y="61"/>
                  <a:pt x="0" y="0"/>
                </a:cubicBezTo>
              </a:path>
            </a:pathLst>
          </a:custGeom>
          <a:noFill/>
          <a:ln w="49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8" name="Google Shape;938;p8"/>
          <p:cNvSpPr/>
          <p:nvPr/>
        </p:nvSpPr>
        <p:spPr>
          <a:xfrm>
            <a:off x="1483829" y="2608947"/>
            <a:ext cx="37140" cy="8430"/>
          </a:xfrm>
          <a:custGeom>
            <a:avLst/>
            <a:gdLst/>
            <a:ahLst/>
            <a:cxnLst/>
            <a:rect l="l" t="t" r="r" b="b"/>
            <a:pathLst>
              <a:path w="1141" h="259" fill="none" extrusionOk="0">
                <a:moveTo>
                  <a:pt x="1141" y="259"/>
                </a:moveTo>
                <a:cubicBezTo>
                  <a:pt x="761" y="198"/>
                  <a:pt x="381" y="77"/>
                  <a:pt x="1" y="1"/>
                </a:cubicBezTo>
              </a:path>
            </a:pathLst>
          </a:custGeom>
          <a:noFill/>
          <a:ln w="49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9" name="Google Shape;939;p8"/>
          <p:cNvSpPr/>
          <p:nvPr/>
        </p:nvSpPr>
        <p:spPr>
          <a:xfrm>
            <a:off x="1545674" y="2446197"/>
            <a:ext cx="31183" cy="4492"/>
          </a:xfrm>
          <a:custGeom>
            <a:avLst/>
            <a:gdLst/>
            <a:ahLst/>
            <a:cxnLst/>
            <a:rect l="l" t="t" r="r" b="b"/>
            <a:pathLst>
              <a:path w="958" h="138" fill="none" extrusionOk="0">
                <a:moveTo>
                  <a:pt x="958" y="138"/>
                </a:moveTo>
                <a:cubicBezTo>
                  <a:pt x="639" y="1"/>
                  <a:pt x="320" y="1"/>
                  <a:pt x="0" y="1"/>
                </a:cubicBezTo>
              </a:path>
            </a:pathLst>
          </a:custGeom>
          <a:noFill/>
          <a:ln w="49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0" name="Google Shape;940;p8"/>
          <p:cNvSpPr/>
          <p:nvPr/>
        </p:nvSpPr>
        <p:spPr>
          <a:xfrm>
            <a:off x="1537276" y="2318601"/>
            <a:ext cx="35154" cy="10416"/>
          </a:xfrm>
          <a:custGeom>
            <a:avLst/>
            <a:gdLst/>
            <a:ahLst/>
            <a:cxnLst/>
            <a:rect l="l" t="t" r="r" b="b"/>
            <a:pathLst>
              <a:path w="1080" h="320" fill="none" extrusionOk="0">
                <a:moveTo>
                  <a:pt x="1079" y="319"/>
                </a:moveTo>
                <a:cubicBezTo>
                  <a:pt x="699" y="182"/>
                  <a:pt x="319" y="61"/>
                  <a:pt x="0" y="0"/>
                </a:cubicBezTo>
              </a:path>
            </a:pathLst>
          </a:custGeom>
          <a:noFill/>
          <a:ln w="49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1" name="Google Shape;941;p8"/>
          <p:cNvSpPr/>
          <p:nvPr/>
        </p:nvSpPr>
        <p:spPr>
          <a:xfrm>
            <a:off x="1490274" y="2646054"/>
            <a:ext cx="22297" cy="6445"/>
          </a:xfrm>
          <a:custGeom>
            <a:avLst/>
            <a:gdLst/>
            <a:ahLst/>
            <a:cxnLst/>
            <a:rect l="l" t="t" r="r" b="b"/>
            <a:pathLst>
              <a:path w="685" h="198" fill="none" extrusionOk="0">
                <a:moveTo>
                  <a:pt x="684" y="198"/>
                </a:moveTo>
                <a:cubicBezTo>
                  <a:pt x="441" y="137"/>
                  <a:pt x="243" y="76"/>
                  <a:pt x="0" y="0"/>
                </a:cubicBezTo>
              </a:path>
            </a:pathLst>
          </a:custGeom>
          <a:noFill/>
          <a:ln w="49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2" name="Google Shape;942;p8"/>
          <p:cNvSpPr/>
          <p:nvPr/>
        </p:nvSpPr>
        <p:spPr>
          <a:xfrm>
            <a:off x="1527381" y="2351737"/>
            <a:ext cx="113307" cy="24771"/>
          </a:xfrm>
          <a:custGeom>
            <a:avLst/>
            <a:gdLst/>
            <a:ahLst/>
            <a:cxnLst/>
            <a:rect l="l" t="t" r="r" b="b"/>
            <a:pathLst>
              <a:path w="3481" h="761" fill="none" extrusionOk="0">
                <a:moveTo>
                  <a:pt x="3480" y="760"/>
                </a:moveTo>
                <a:cubicBezTo>
                  <a:pt x="2340" y="380"/>
                  <a:pt x="1201" y="61"/>
                  <a:pt x="0" y="0"/>
                </a:cubicBezTo>
              </a:path>
            </a:pathLst>
          </a:custGeom>
          <a:noFill/>
          <a:ln w="49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3" name="Google Shape;943;p8"/>
          <p:cNvSpPr/>
          <p:nvPr/>
        </p:nvSpPr>
        <p:spPr>
          <a:xfrm>
            <a:off x="1644594" y="2048501"/>
            <a:ext cx="76232" cy="20799"/>
          </a:xfrm>
          <a:custGeom>
            <a:avLst/>
            <a:gdLst/>
            <a:ahLst/>
            <a:cxnLst/>
            <a:rect l="l" t="t" r="r" b="b"/>
            <a:pathLst>
              <a:path w="2342" h="639" fill="none" extrusionOk="0">
                <a:moveTo>
                  <a:pt x="2341" y="639"/>
                </a:moveTo>
                <a:cubicBezTo>
                  <a:pt x="1581" y="259"/>
                  <a:pt x="821" y="61"/>
                  <a:pt x="1" y="0"/>
                </a:cubicBezTo>
              </a:path>
            </a:pathLst>
          </a:custGeom>
          <a:noFill/>
          <a:ln w="49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4" name="Google Shape;944;p8"/>
          <p:cNvSpPr/>
          <p:nvPr/>
        </p:nvSpPr>
        <p:spPr>
          <a:xfrm>
            <a:off x="1189024" y="1898153"/>
            <a:ext cx="529816" cy="765185"/>
          </a:xfrm>
          <a:custGeom>
            <a:avLst/>
            <a:gdLst/>
            <a:ahLst/>
            <a:cxnLst/>
            <a:rect l="l" t="t" r="r" b="b"/>
            <a:pathLst>
              <a:path w="16277" h="23508" extrusionOk="0">
                <a:moveTo>
                  <a:pt x="13516" y="0"/>
                </a:moveTo>
                <a:cubicBezTo>
                  <a:pt x="12787" y="0"/>
                  <a:pt x="12045" y="281"/>
                  <a:pt x="11459" y="699"/>
                </a:cubicBezTo>
                <a:cubicBezTo>
                  <a:pt x="10577" y="1322"/>
                  <a:pt x="9939" y="2279"/>
                  <a:pt x="9316" y="3221"/>
                </a:cubicBezTo>
                <a:cubicBezTo>
                  <a:pt x="5578" y="9057"/>
                  <a:pt x="2599" y="15318"/>
                  <a:pt x="319" y="21838"/>
                </a:cubicBezTo>
                <a:cubicBezTo>
                  <a:pt x="137" y="22354"/>
                  <a:pt x="0" y="23053"/>
                  <a:pt x="441" y="23357"/>
                </a:cubicBezTo>
                <a:cubicBezTo>
                  <a:pt x="592" y="23463"/>
                  <a:pt x="755" y="23507"/>
                  <a:pt x="921" y="23507"/>
                </a:cubicBezTo>
                <a:cubicBezTo>
                  <a:pt x="1256" y="23507"/>
                  <a:pt x="1605" y="23328"/>
                  <a:pt x="1900" y="23114"/>
                </a:cubicBezTo>
                <a:cubicBezTo>
                  <a:pt x="4499" y="21275"/>
                  <a:pt x="6398" y="18677"/>
                  <a:pt x="8298" y="16139"/>
                </a:cubicBezTo>
                <a:cubicBezTo>
                  <a:pt x="10517" y="13175"/>
                  <a:pt x="12735" y="10197"/>
                  <a:pt x="14696" y="7021"/>
                </a:cubicBezTo>
                <a:cubicBezTo>
                  <a:pt x="15334" y="5881"/>
                  <a:pt x="16018" y="4741"/>
                  <a:pt x="16155" y="3480"/>
                </a:cubicBezTo>
                <a:cubicBezTo>
                  <a:pt x="16276" y="2218"/>
                  <a:pt x="15775" y="759"/>
                  <a:pt x="14635" y="258"/>
                </a:cubicBezTo>
                <a:cubicBezTo>
                  <a:pt x="14283" y="79"/>
                  <a:pt x="13901" y="0"/>
                  <a:pt x="13516" y="0"/>
                </a:cubicBezTo>
                <a:close/>
              </a:path>
            </a:pathLst>
          </a:custGeom>
          <a:solidFill>
            <a:srgbClr val="F7D79F"/>
          </a:solidFill>
          <a:ln w="64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5" name="Google Shape;945;p8"/>
          <p:cNvSpPr/>
          <p:nvPr/>
        </p:nvSpPr>
        <p:spPr>
          <a:xfrm>
            <a:off x="1500169" y="2129127"/>
            <a:ext cx="98952" cy="63831"/>
          </a:xfrm>
          <a:custGeom>
            <a:avLst/>
            <a:gdLst/>
            <a:ahLst/>
            <a:cxnLst/>
            <a:rect l="l" t="t" r="r" b="b"/>
            <a:pathLst>
              <a:path w="3040" h="1961" fill="none" extrusionOk="0">
                <a:moveTo>
                  <a:pt x="3040" y="1961"/>
                </a:moveTo>
                <a:cubicBezTo>
                  <a:pt x="2097" y="1262"/>
                  <a:pt x="1018" y="563"/>
                  <a:pt x="0" y="1"/>
                </a:cubicBezTo>
              </a:path>
            </a:pathLst>
          </a:custGeom>
          <a:noFill/>
          <a:ln w="49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6" name="Google Shape;946;p8"/>
          <p:cNvSpPr/>
          <p:nvPr/>
        </p:nvSpPr>
        <p:spPr>
          <a:xfrm>
            <a:off x="1481844" y="2151392"/>
            <a:ext cx="45570" cy="24771"/>
          </a:xfrm>
          <a:custGeom>
            <a:avLst/>
            <a:gdLst/>
            <a:ahLst/>
            <a:cxnLst/>
            <a:rect l="l" t="t" r="r" b="b"/>
            <a:pathLst>
              <a:path w="1400" h="761" fill="none" extrusionOk="0">
                <a:moveTo>
                  <a:pt x="1399" y="760"/>
                </a:moveTo>
                <a:cubicBezTo>
                  <a:pt x="943" y="517"/>
                  <a:pt x="502" y="198"/>
                  <a:pt x="1" y="0"/>
                </a:cubicBezTo>
              </a:path>
            </a:pathLst>
          </a:custGeom>
          <a:noFill/>
          <a:ln w="49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7" name="Google Shape;947;p8"/>
          <p:cNvSpPr/>
          <p:nvPr/>
        </p:nvSpPr>
        <p:spPr>
          <a:xfrm>
            <a:off x="1333448" y="2343306"/>
            <a:ext cx="74247" cy="43064"/>
          </a:xfrm>
          <a:custGeom>
            <a:avLst/>
            <a:gdLst/>
            <a:ahLst/>
            <a:cxnLst/>
            <a:rect l="l" t="t" r="r" b="b"/>
            <a:pathLst>
              <a:path w="2281" h="1323" fill="none" extrusionOk="0">
                <a:moveTo>
                  <a:pt x="2280" y="1323"/>
                </a:moveTo>
                <a:cubicBezTo>
                  <a:pt x="1642" y="882"/>
                  <a:pt x="1019" y="442"/>
                  <a:pt x="259" y="122"/>
                </a:cubicBezTo>
                <a:cubicBezTo>
                  <a:pt x="183" y="62"/>
                  <a:pt x="62" y="62"/>
                  <a:pt x="1" y="1"/>
                </a:cubicBezTo>
              </a:path>
            </a:pathLst>
          </a:custGeom>
          <a:noFill/>
          <a:ln w="49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8" name="Google Shape;948;p8"/>
          <p:cNvSpPr/>
          <p:nvPr/>
        </p:nvSpPr>
        <p:spPr>
          <a:xfrm>
            <a:off x="1325050" y="2366059"/>
            <a:ext cx="47523" cy="30727"/>
          </a:xfrm>
          <a:custGeom>
            <a:avLst/>
            <a:gdLst/>
            <a:ahLst/>
            <a:cxnLst/>
            <a:rect l="l" t="t" r="r" b="b"/>
            <a:pathLst>
              <a:path w="1460" h="944" fill="none" extrusionOk="0">
                <a:moveTo>
                  <a:pt x="1459" y="943"/>
                </a:moveTo>
                <a:cubicBezTo>
                  <a:pt x="1019" y="624"/>
                  <a:pt x="517" y="320"/>
                  <a:pt x="1" y="1"/>
                </a:cubicBezTo>
              </a:path>
            </a:pathLst>
          </a:custGeom>
          <a:noFill/>
          <a:ln w="49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9" name="Google Shape;949;p8"/>
          <p:cNvSpPr/>
          <p:nvPr/>
        </p:nvSpPr>
        <p:spPr>
          <a:xfrm>
            <a:off x="1287943" y="2442258"/>
            <a:ext cx="31215" cy="18326"/>
          </a:xfrm>
          <a:custGeom>
            <a:avLst/>
            <a:gdLst/>
            <a:ahLst/>
            <a:cxnLst/>
            <a:rect l="l" t="t" r="r" b="b"/>
            <a:pathLst>
              <a:path w="959" h="563" fill="none" extrusionOk="0">
                <a:moveTo>
                  <a:pt x="958" y="563"/>
                </a:moveTo>
                <a:cubicBezTo>
                  <a:pt x="639" y="319"/>
                  <a:pt x="320" y="122"/>
                  <a:pt x="1" y="0"/>
                </a:cubicBezTo>
              </a:path>
            </a:pathLst>
          </a:custGeom>
          <a:noFill/>
          <a:ln w="49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0" name="Google Shape;950;p8"/>
          <p:cNvSpPr/>
          <p:nvPr/>
        </p:nvSpPr>
        <p:spPr>
          <a:xfrm>
            <a:off x="1358186" y="2302261"/>
            <a:ext cx="28742" cy="14387"/>
          </a:xfrm>
          <a:custGeom>
            <a:avLst/>
            <a:gdLst/>
            <a:ahLst/>
            <a:cxnLst/>
            <a:rect l="l" t="t" r="r" b="b"/>
            <a:pathLst>
              <a:path w="883" h="442" fill="none" extrusionOk="0">
                <a:moveTo>
                  <a:pt x="882" y="441"/>
                </a:moveTo>
                <a:cubicBezTo>
                  <a:pt x="639" y="244"/>
                  <a:pt x="320" y="122"/>
                  <a:pt x="1" y="1"/>
                </a:cubicBezTo>
              </a:path>
            </a:pathLst>
          </a:custGeom>
          <a:noFill/>
          <a:ln w="49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1" name="Google Shape;951;p8"/>
          <p:cNvSpPr/>
          <p:nvPr/>
        </p:nvSpPr>
        <p:spPr>
          <a:xfrm>
            <a:off x="1465536" y="2271111"/>
            <a:ext cx="30695" cy="20799"/>
          </a:xfrm>
          <a:custGeom>
            <a:avLst/>
            <a:gdLst/>
            <a:ahLst/>
            <a:cxnLst/>
            <a:rect l="l" t="t" r="r" b="b"/>
            <a:pathLst>
              <a:path w="943" h="639" fill="none" extrusionOk="0">
                <a:moveTo>
                  <a:pt x="943" y="638"/>
                </a:moveTo>
                <a:cubicBezTo>
                  <a:pt x="624" y="380"/>
                  <a:pt x="304" y="198"/>
                  <a:pt x="0" y="0"/>
                </a:cubicBezTo>
              </a:path>
            </a:pathLst>
          </a:custGeom>
          <a:noFill/>
          <a:ln w="49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2" name="Google Shape;952;p8"/>
          <p:cNvSpPr/>
          <p:nvPr/>
        </p:nvSpPr>
        <p:spPr>
          <a:xfrm>
            <a:off x="1285958" y="2551561"/>
            <a:ext cx="20832" cy="12402"/>
          </a:xfrm>
          <a:custGeom>
            <a:avLst/>
            <a:gdLst/>
            <a:ahLst/>
            <a:cxnLst/>
            <a:rect l="l" t="t" r="r" b="b"/>
            <a:pathLst>
              <a:path w="640" h="381" fill="none" extrusionOk="0">
                <a:moveTo>
                  <a:pt x="639" y="381"/>
                </a:moveTo>
                <a:cubicBezTo>
                  <a:pt x="442" y="244"/>
                  <a:pt x="259" y="122"/>
                  <a:pt x="1" y="1"/>
                </a:cubicBezTo>
              </a:path>
            </a:pathLst>
          </a:custGeom>
          <a:noFill/>
          <a:ln w="49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3" name="Google Shape;953;p8"/>
          <p:cNvSpPr/>
          <p:nvPr/>
        </p:nvSpPr>
        <p:spPr>
          <a:xfrm>
            <a:off x="1485815" y="2081637"/>
            <a:ext cx="100938" cy="57418"/>
          </a:xfrm>
          <a:custGeom>
            <a:avLst/>
            <a:gdLst/>
            <a:ahLst/>
            <a:cxnLst/>
            <a:rect l="l" t="t" r="r" b="b"/>
            <a:pathLst>
              <a:path w="3101" h="1764" fill="none" extrusionOk="0">
                <a:moveTo>
                  <a:pt x="3101" y="1764"/>
                </a:moveTo>
                <a:cubicBezTo>
                  <a:pt x="2159" y="1080"/>
                  <a:pt x="1140" y="381"/>
                  <a:pt x="1" y="1"/>
                </a:cubicBezTo>
              </a:path>
            </a:pathLst>
          </a:custGeom>
          <a:noFill/>
          <a:ln w="49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4" name="Google Shape;954;p8"/>
          <p:cNvSpPr/>
          <p:nvPr/>
        </p:nvSpPr>
        <p:spPr>
          <a:xfrm>
            <a:off x="1597103" y="2015365"/>
            <a:ext cx="66337" cy="43552"/>
          </a:xfrm>
          <a:custGeom>
            <a:avLst/>
            <a:gdLst/>
            <a:ahLst/>
            <a:cxnLst/>
            <a:rect l="l" t="t" r="r" b="b"/>
            <a:pathLst>
              <a:path w="2038" h="1338" fill="none" extrusionOk="0">
                <a:moveTo>
                  <a:pt x="2037" y="1338"/>
                </a:moveTo>
                <a:cubicBezTo>
                  <a:pt x="1460" y="760"/>
                  <a:pt x="761" y="319"/>
                  <a:pt x="1" y="0"/>
                </a:cubicBezTo>
              </a:path>
            </a:pathLst>
          </a:custGeom>
          <a:noFill/>
          <a:ln w="49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5" name="Google Shape;955;p8"/>
          <p:cNvSpPr/>
          <p:nvPr/>
        </p:nvSpPr>
        <p:spPr>
          <a:xfrm>
            <a:off x="5564818" y="-125580"/>
            <a:ext cx="1063539" cy="1090718"/>
          </a:xfrm>
          <a:custGeom>
            <a:avLst/>
            <a:gdLst/>
            <a:ahLst/>
            <a:cxnLst/>
            <a:rect l="l" t="t" r="r" b="b"/>
            <a:pathLst>
              <a:path w="32674" h="33509" extrusionOk="0">
                <a:moveTo>
                  <a:pt x="25859" y="1"/>
                </a:moveTo>
                <a:cubicBezTo>
                  <a:pt x="25206" y="1"/>
                  <a:pt x="24452" y="510"/>
                  <a:pt x="24194" y="1200"/>
                </a:cubicBezTo>
                <a:cubicBezTo>
                  <a:pt x="23814" y="2143"/>
                  <a:pt x="24133" y="3282"/>
                  <a:pt x="24057" y="4300"/>
                </a:cubicBezTo>
                <a:cubicBezTo>
                  <a:pt x="23936" y="6079"/>
                  <a:pt x="22857" y="7659"/>
                  <a:pt x="21717" y="9118"/>
                </a:cubicBezTo>
                <a:cubicBezTo>
                  <a:pt x="19377" y="12097"/>
                  <a:pt x="16535" y="14938"/>
                  <a:pt x="12918" y="16078"/>
                </a:cubicBezTo>
                <a:cubicBezTo>
                  <a:pt x="9240" y="17279"/>
                  <a:pt x="5061" y="16716"/>
                  <a:pt x="1642" y="18039"/>
                </a:cubicBezTo>
                <a:cubicBezTo>
                  <a:pt x="320" y="18616"/>
                  <a:pt x="0" y="20318"/>
                  <a:pt x="958" y="21276"/>
                </a:cubicBezTo>
                <a:cubicBezTo>
                  <a:pt x="1642" y="21975"/>
                  <a:pt x="2477" y="22537"/>
                  <a:pt x="3359" y="22917"/>
                </a:cubicBezTo>
                <a:cubicBezTo>
                  <a:pt x="4377" y="23357"/>
                  <a:pt x="5380" y="23555"/>
                  <a:pt x="6398" y="23677"/>
                </a:cubicBezTo>
                <a:cubicBezTo>
                  <a:pt x="6018" y="23874"/>
                  <a:pt x="5699" y="24057"/>
                  <a:pt x="5319" y="24315"/>
                </a:cubicBezTo>
                <a:cubicBezTo>
                  <a:pt x="4119" y="25136"/>
                  <a:pt x="4180" y="26974"/>
                  <a:pt x="5441" y="27734"/>
                </a:cubicBezTo>
                <a:cubicBezTo>
                  <a:pt x="6277" y="28297"/>
                  <a:pt x="7219" y="28676"/>
                  <a:pt x="8237" y="28813"/>
                </a:cubicBezTo>
                <a:cubicBezTo>
                  <a:pt x="8885" y="28931"/>
                  <a:pt x="9539" y="28998"/>
                  <a:pt x="10195" y="28998"/>
                </a:cubicBezTo>
                <a:cubicBezTo>
                  <a:pt x="10555" y="28998"/>
                  <a:pt x="10916" y="28978"/>
                  <a:pt x="11277" y="28935"/>
                </a:cubicBezTo>
                <a:lnTo>
                  <a:pt x="11277" y="28935"/>
                </a:lnTo>
                <a:cubicBezTo>
                  <a:pt x="11079" y="29117"/>
                  <a:pt x="10836" y="29376"/>
                  <a:pt x="10638" y="29634"/>
                </a:cubicBezTo>
                <a:cubicBezTo>
                  <a:pt x="9620" y="30774"/>
                  <a:pt x="10137" y="32612"/>
                  <a:pt x="11596" y="33053"/>
                </a:cubicBezTo>
                <a:cubicBezTo>
                  <a:pt x="12437" y="33372"/>
                  <a:pt x="13332" y="33509"/>
                  <a:pt x="14199" y="33509"/>
                </a:cubicBezTo>
                <a:cubicBezTo>
                  <a:pt x="14366" y="33509"/>
                  <a:pt x="14532" y="33504"/>
                  <a:pt x="14696" y="33494"/>
                </a:cubicBezTo>
                <a:cubicBezTo>
                  <a:pt x="16656" y="33372"/>
                  <a:pt x="18556" y="32612"/>
                  <a:pt x="20334" y="31655"/>
                </a:cubicBezTo>
                <a:cubicBezTo>
                  <a:pt x="26276" y="28433"/>
                  <a:pt x="30896" y="22978"/>
                  <a:pt x="32233" y="16276"/>
                </a:cubicBezTo>
                <a:cubicBezTo>
                  <a:pt x="32674" y="13920"/>
                  <a:pt x="32492" y="10698"/>
                  <a:pt x="31154" y="8738"/>
                </a:cubicBezTo>
                <a:cubicBezTo>
                  <a:pt x="30136" y="7340"/>
                  <a:pt x="28616" y="6458"/>
                  <a:pt x="27857" y="4939"/>
                </a:cubicBezTo>
                <a:cubicBezTo>
                  <a:pt x="27233" y="3738"/>
                  <a:pt x="27233" y="2279"/>
                  <a:pt x="26793" y="1003"/>
                </a:cubicBezTo>
                <a:cubicBezTo>
                  <a:pt x="26717" y="942"/>
                  <a:pt x="26717" y="881"/>
                  <a:pt x="26717" y="760"/>
                </a:cubicBezTo>
                <a:lnTo>
                  <a:pt x="26656" y="760"/>
                </a:lnTo>
                <a:lnTo>
                  <a:pt x="26656" y="380"/>
                </a:lnTo>
                <a:cubicBezTo>
                  <a:pt x="26455" y="116"/>
                  <a:pt x="26168" y="1"/>
                  <a:pt x="25859" y="1"/>
                </a:cubicBezTo>
                <a:close/>
              </a:path>
            </a:pathLst>
          </a:custGeom>
          <a:solidFill>
            <a:srgbClr val="FCC1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6" name="Google Shape;956;p8"/>
          <p:cNvSpPr/>
          <p:nvPr/>
        </p:nvSpPr>
        <p:spPr>
          <a:xfrm>
            <a:off x="5591542" y="-146379"/>
            <a:ext cx="795945" cy="731626"/>
          </a:xfrm>
          <a:custGeom>
            <a:avLst/>
            <a:gdLst/>
            <a:ahLst/>
            <a:cxnLst/>
            <a:rect l="l" t="t" r="r" b="b"/>
            <a:pathLst>
              <a:path w="24453" h="22477" fill="none" extrusionOk="0">
                <a:moveTo>
                  <a:pt x="24452" y="0"/>
                </a:moveTo>
                <a:cubicBezTo>
                  <a:pt x="23753" y="700"/>
                  <a:pt x="24133" y="2022"/>
                  <a:pt x="24072" y="3101"/>
                </a:cubicBezTo>
                <a:cubicBezTo>
                  <a:pt x="23935" y="4879"/>
                  <a:pt x="22856" y="6459"/>
                  <a:pt x="21717" y="7918"/>
                </a:cubicBezTo>
                <a:cubicBezTo>
                  <a:pt x="19376" y="10897"/>
                  <a:pt x="16534" y="13739"/>
                  <a:pt x="12917" y="14878"/>
                </a:cubicBezTo>
                <a:cubicBezTo>
                  <a:pt x="9255" y="16018"/>
                  <a:pt x="5000" y="15517"/>
                  <a:pt x="1581" y="16839"/>
                </a:cubicBezTo>
                <a:cubicBezTo>
                  <a:pt x="319" y="17416"/>
                  <a:pt x="0" y="19118"/>
                  <a:pt x="957" y="20076"/>
                </a:cubicBezTo>
                <a:cubicBezTo>
                  <a:pt x="1656" y="20775"/>
                  <a:pt x="2477" y="21337"/>
                  <a:pt x="3359" y="21717"/>
                </a:cubicBezTo>
                <a:cubicBezTo>
                  <a:pt x="4316" y="22097"/>
                  <a:pt x="5319" y="22355"/>
                  <a:pt x="6398" y="22477"/>
                </a:cubicBezTo>
              </a:path>
            </a:pathLst>
          </a:custGeom>
          <a:noFill/>
          <a:ln w="6450" cap="flat" cmpd="sng">
            <a:solidFill>
              <a:srgbClr val="28481F"/>
            </a:solidFill>
            <a:prstDash val="solid"/>
            <a:miter lim="151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7" name="Google Shape;957;p8"/>
          <p:cNvSpPr/>
          <p:nvPr/>
        </p:nvSpPr>
        <p:spPr>
          <a:xfrm>
            <a:off x="5612309" y="420512"/>
            <a:ext cx="20799" cy="61845"/>
          </a:xfrm>
          <a:custGeom>
            <a:avLst/>
            <a:gdLst/>
            <a:ahLst/>
            <a:cxnLst/>
            <a:rect l="l" t="t" r="r" b="b"/>
            <a:pathLst>
              <a:path w="639" h="1900" fill="none" extrusionOk="0">
                <a:moveTo>
                  <a:pt x="259" y="0"/>
                </a:moveTo>
                <a:cubicBezTo>
                  <a:pt x="380" y="259"/>
                  <a:pt x="502" y="502"/>
                  <a:pt x="563" y="760"/>
                </a:cubicBezTo>
                <a:cubicBezTo>
                  <a:pt x="639" y="1201"/>
                  <a:pt x="380" y="1702"/>
                  <a:pt x="0" y="1900"/>
                </a:cubicBezTo>
              </a:path>
            </a:pathLst>
          </a:custGeom>
          <a:noFill/>
          <a:ln w="6450" cap="flat" cmpd="sng">
            <a:solidFill>
              <a:srgbClr val="28481F"/>
            </a:solidFill>
            <a:prstDash val="solid"/>
            <a:miter lim="151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8" name="Google Shape;958;p8"/>
          <p:cNvSpPr/>
          <p:nvPr/>
        </p:nvSpPr>
        <p:spPr>
          <a:xfrm>
            <a:off x="5637047" y="329990"/>
            <a:ext cx="626750" cy="164736"/>
          </a:xfrm>
          <a:custGeom>
            <a:avLst/>
            <a:gdLst/>
            <a:ahLst/>
            <a:cxnLst/>
            <a:rect l="l" t="t" r="r" b="b"/>
            <a:pathLst>
              <a:path w="19255" h="5061" fill="none" extrusionOk="0">
                <a:moveTo>
                  <a:pt x="0" y="3860"/>
                </a:moveTo>
                <a:cubicBezTo>
                  <a:pt x="1839" y="4742"/>
                  <a:pt x="3921" y="5061"/>
                  <a:pt x="5957" y="4939"/>
                </a:cubicBezTo>
                <a:cubicBezTo>
                  <a:pt x="6520" y="4939"/>
                  <a:pt x="7097" y="4802"/>
                  <a:pt x="7659" y="4742"/>
                </a:cubicBezTo>
                <a:cubicBezTo>
                  <a:pt x="10760" y="4240"/>
                  <a:pt x="13617" y="3480"/>
                  <a:pt x="16656" y="1824"/>
                </a:cubicBezTo>
                <a:cubicBezTo>
                  <a:pt x="17477" y="1383"/>
                  <a:pt x="18617" y="684"/>
                  <a:pt x="19255" y="0"/>
                </a:cubicBezTo>
              </a:path>
            </a:pathLst>
          </a:custGeom>
          <a:noFill/>
          <a:ln w="6450" cap="flat" cmpd="sng">
            <a:solidFill>
              <a:srgbClr val="28481F"/>
            </a:solidFill>
            <a:prstDash val="solid"/>
            <a:miter lim="151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9" name="Google Shape;959;p8"/>
          <p:cNvSpPr/>
          <p:nvPr/>
        </p:nvSpPr>
        <p:spPr>
          <a:xfrm>
            <a:off x="5725583" y="-109272"/>
            <a:ext cx="686610" cy="869638"/>
          </a:xfrm>
          <a:custGeom>
            <a:avLst/>
            <a:gdLst/>
            <a:ahLst/>
            <a:cxnLst/>
            <a:rect l="l" t="t" r="r" b="b"/>
            <a:pathLst>
              <a:path w="21094" h="26717" fill="none" extrusionOk="0">
                <a:moveTo>
                  <a:pt x="20258" y="0"/>
                </a:moveTo>
                <a:cubicBezTo>
                  <a:pt x="20197" y="1018"/>
                  <a:pt x="20638" y="1961"/>
                  <a:pt x="20836" y="2979"/>
                </a:cubicBezTo>
                <a:cubicBezTo>
                  <a:pt x="21094" y="4818"/>
                  <a:pt x="20395" y="6657"/>
                  <a:pt x="19574" y="8359"/>
                </a:cubicBezTo>
                <a:cubicBezTo>
                  <a:pt x="17857" y="11899"/>
                  <a:pt x="15638" y="15456"/>
                  <a:pt x="12219" y="17416"/>
                </a:cubicBezTo>
                <a:cubicBezTo>
                  <a:pt x="8799" y="19437"/>
                  <a:pt x="4377" y="19817"/>
                  <a:pt x="1201" y="21975"/>
                </a:cubicBezTo>
                <a:cubicBezTo>
                  <a:pt x="0" y="22796"/>
                  <a:pt x="61" y="24635"/>
                  <a:pt x="1262" y="25394"/>
                </a:cubicBezTo>
                <a:cubicBezTo>
                  <a:pt x="2158" y="25957"/>
                  <a:pt x="3101" y="26337"/>
                  <a:pt x="4119" y="26473"/>
                </a:cubicBezTo>
                <a:cubicBezTo>
                  <a:pt x="5061" y="26656"/>
                  <a:pt x="6079" y="26717"/>
                  <a:pt x="7097" y="26595"/>
                </a:cubicBezTo>
              </a:path>
            </a:pathLst>
          </a:custGeom>
          <a:noFill/>
          <a:ln w="6450" cap="flat" cmpd="sng">
            <a:solidFill>
              <a:srgbClr val="28481F"/>
            </a:solidFill>
            <a:prstDash val="solid"/>
            <a:miter lim="151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0" name="Google Shape;960;p8"/>
          <p:cNvSpPr/>
          <p:nvPr/>
        </p:nvSpPr>
        <p:spPr>
          <a:xfrm>
            <a:off x="5739937" y="636676"/>
            <a:ext cx="22785" cy="43552"/>
          </a:xfrm>
          <a:custGeom>
            <a:avLst/>
            <a:gdLst/>
            <a:ahLst/>
            <a:cxnLst/>
            <a:rect l="l" t="t" r="r" b="b"/>
            <a:pathLst>
              <a:path w="700" h="1338" fill="none" extrusionOk="0">
                <a:moveTo>
                  <a:pt x="258" y="0"/>
                </a:moveTo>
                <a:cubicBezTo>
                  <a:pt x="319" y="198"/>
                  <a:pt x="517" y="319"/>
                  <a:pt x="578" y="456"/>
                </a:cubicBezTo>
                <a:cubicBezTo>
                  <a:pt x="699" y="639"/>
                  <a:pt x="638" y="897"/>
                  <a:pt x="517" y="1079"/>
                </a:cubicBezTo>
                <a:cubicBezTo>
                  <a:pt x="441" y="1216"/>
                  <a:pt x="198" y="1338"/>
                  <a:pt x="0" y="1277"/>
                </a:cubicBezTo>
              </a:path>
            </a:pathLst>
          </a:custGeom>
          <a:noFill/>
          <a:ln w="6450" cap="flat" cmpd="sng">
            <a:solidFill>
              <a:srgbClr val="28481F"/>
            </a:solidFill>
            <a:prstDash val="solid"/>
            <a:miter lim="151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1" name="Google Shape;961;p8"/>
          <p:cNvSpPr/>
          <p:nvPr/>
        </p:nvSpPr>
        <p:spPr>
          <a:xfrm>
            <a:off x="5905128" y="-195855"/>
            <a:ext cx="749952" cy="1102631"/>
          </a:xfrm>
          <a:custGeom>
            <a:avLst/>
            <a:gdLst/>
            <a:ahLst/>
            <a:cxnLst/>
            <a:rect l="l" t="t" r="r" b="b"/>
            <a:pathLst>
              <a:path w="23040" h="33875" fill="none" extrusionOk="0">
                <a:moveTo>
                  <a:pt x="10639" y="31975"/>
                </a:moveTo>
                <a:cubicBezTo>
                  <a:pt x="16642" y="28753"/>
                  <a:pt x="21277" y="23298"/>
                  <a:pt x="22599" y="16596"/>
                </a:cubicBezTo>
                <a:cubicBezTo>
                  <a:pt x="23040" y="14256"/>
                  <a:pt x="22857" y="11019"/>
                  <a:pt x="21459" y="9058"/>
                </a:cubicBezTo>
                <a:cubicBezTo>
                  <a:pt x="20517" y="7660"/>
                  <a:pt x="18921" y="6779"/>
                  <a:pt x="18237" y="5259"/>
                </a:cubicBezTo>
                <a:cubicBezTo>
                  <a:pt x="17478" y="3739"/>
                  <a:pt x="17660" y="1900"/>
                  <a:pt x="16718" y="502"/>
                </a:cubicBezTo>
                <a:cubicBezTo>
                  <a:pt x="15699" y="1"/>
                  <a:pt x="14560" y="1338"/>
                  <a:pt x="14681" y="2478"/>
                </a:cubicBezTo>
                <a:cubicBezTo>
                  <a:pt x="14818" y="3618"/>
                  <a:pt x="15639" y="4560"/>
                  <a:pt x="16079" y="5578"/>
                </a:cubicBezTo>
                <a:cubicBezTo>
                  <a:pt x="16839" y="7417"/>
                  <a:pt x="16581" y="9438"/>
                  <a:pt x="16201" y="11399"/>
                </a:cubicBezTo>
                <a:cubicBezTo>
                  <a:pt x="15320" y="15456"/>
                  <a:pt x="13982" y="19635"/>
                  <a:pt x="11019" y="22477"/>
                </a:cubicBezTo>
                <a:cubicBezTo>
                  <a:pt x="8040" y="25395"/>
                  <a:pt x="3603" y="26915"/>
                  <a:pt x="1004" y="29954"/>
                </a:cubicBezTo>
                <a:cubicBezTo>
                  <a:pt x="1" y="31094"/>
                  <a:pt x="502" y="32872"/>
                  <a:pt x="1961" y="33373"/>
                </a:cubicBezTo>
                <a:cubicBezTo>
                  <a:pt x="2904" y="33753"/>
                  <a:pt x="4043" y="33875"/>
                  <a:pt x="5062" y="33814"/>
                </a:cubicBezTo>
                <a:cubicBezTo>
                  <a:pt x="7022" y="33692"/>
                  <a:pt x="8922" y="32933"/>
                  <a:pt x="10639" y="31975"/>
                </a:cubicBezTo>
                <a:close/>
              </a:path>
            </a:pathLst>
          </a:custGeom>
          <a:noFill/>
          <a:ln w="6450" cap="flat" cmpd="sng">
            <a:solidFill>
              <a:srgbClr val="28481F"/>
            </a:solidFill>
            <a:prstDash val="solid"/>
            <a:miter lim="151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2" name="Google Shape;962;p8"/>
          <p:cNvSpPr/>
          <p:nvPr/>
        </p:nvSpPr>
        <p:spPr>
          <a:xfrm>
            <a:off x="5923454" y="807824"/>
            <a:ext cx="26724" cy="55921"/>
          </a:xfrm>
          <a:custGeom>
            <a:avLst/>
            <a:gdLst/>
            <a:ahLst/>
            <a:cxnLst/>
            <a:rect l="l" t="t" r="r" b="b"/>
            <a:pathLst>
              <a:path w="821" h="1718" fill="none" extrusionOk="0">
                <a:moveTo>
                  <a:pt x="380" y="1718"/>
                </a:moveTo>
                <a:cubicBezTo>
                  <a:pt x="578" y="1718"/>
                  <a:pt x="760" y="1520"/>
                  <a:pt x="821" y="1277"/>
                </a:cubicBezTo>
                <a:cubicBezTo>
                  <a:pt x="821" y="1079"/>
                  <a:pt x="760" y="897"/>
                  <a:pt x="699" y="639"/>
                </a:cubicBezTo>
                <a:cubicBezTo>
                  <a:pt x="699" y="578"/>
                  <a:pt x="639" y="517"/>
                  <a:pt x="639" y="380"/>
                </a:cubicBezTo>
                <a:cubicBezTo>
                  <a:pt x="502" y="198"/>
                  <a:pt x="259" y="61"/>
                  <a:pt x="0" y="0"/>
                </a:cubicBezTo>
              </a:path>
            </a:pathLst>
          </a:custGeom>
          <a:noFill/>
          <a:ln w="6450" cap="flat" cmpd="sng">
            <a:solidFill>
              <a:srgbClr val="28481F"/>
            </a:solidFill>
            <a:prstDash val="solid"/>
            <a:miter lim="151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3" name="Google Shape;963;p8"/>
          <p:cNvSpPr/>
          <p:nvPr/>
        </p:nvSpPr>
        <p:spPr>
          <a:xfrm>
            <a:off x="5954604" y="-33105"/>
            <a:ext cx="544171" cy="863714"/>
          </a:xfrm>
          <a:custGeom>
            <a:avLst/>
            <a:gdLst/>
            <a:ahLst/>
            <a:cxnLst/>
            <a:rect l="l" t="t" r="r" b="b"/>
            <a:pathLst>
              <a:path w="16718" h="26535" fill="none" extrusionOk="0">
                <a:moveTo>
                  <a:pt x="1" y="26535"/>
                </a:moveTo>
                <a:cubicBezTo>
                  <a:pt x="1140" y="26276"/>
                  <a:pt x="2143" y="25714"/>
                  <a:pt x="3162" y="25136"/>
                </a:cubicBezTo>
                <a:cubicBezTo>
                  <a:pt x="5700" y="23693"/>
                  <a:pt x="8222" y="22173"/>
                  <a:pt x="10319" y="20137"/>
                </a:cubicBezTo>
                <a:cubicBezTo>
                  <a:pt x="14742" y="15775"/>
                  <a:pt x="16717" y="10578"/>
                  <a:pt x="16337" y="4377"/>
                </a:cubicBezTo>
                <a:cubicBezTo>
                  <a:pt x="16261" y="2858"/>
                  <a:pt x="15578" y="1338"/>
                  <a:pt x="14301" y="1"/>
                </a:cubicBezTo>
              </a:path>
            </a:pathLst>
          </a:custGeom>
          <a:noFill/>
          <a:ln w="64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4" name="Google Shape;964;p8"/>
          <p:cNvSpPr/>
          <p:nvPr/>
        </p:nvSpPr>
        <p:spPr>
          <a:xfrm>
            <a:off x="-35279" y="2658423"/>
            <a:ext cx="1125384" cy="718151"/>
          </a:xfrm>
          <a:custGeom>
            <a:avLst/>
            <a:gdLst/>
            <a:ahLst/>
            <a:cxnLst/>
            <a:rect l="l" t="t" r="r" b="b"/>
            <a:pathLst>
              <a:path w="34574" h="22063" extrusionOk="0">
                <a:moveTo>
                  <a:pt x="32735" y="0"/>
                </a:moveTo>
                <a:cubicBezTo>
                  <a:pt x="28176" y="2098"/>
                  <a:pt x="23313" y="3298"/>
                  <a:pt x="18435" y="4438"/>
                </a:cubicBezTo>
                <a:cubicBezTo>
                  <a:pt x="16596" y="4879"/>
                  <a:pt x="14818" y="5319"/>
                  <a:pt x="12979" y="5775"/>
                </a:cubicBezTo>
                <a:cubicBezTo>
                  <a:pt x="11657" y="6155"/>
                  <a:pt x="10319" y="6459"/>
                  <a:pt x="8997" y="6717"/>
                </a:cubicBezTo>
                <a:cubicBezTo>
                  <a:pt x="7478" y="6976"/>
                  <a:pt x="5897" y="7158"/>
                  <a:pt x="4317" y="7416"/>
                </a:cubicBezTo>
                <a:cubicBezTo>
                  <a:pt x="2918" y="7599"/>
                  <a:pt x="1460" y="7796"/>
                  <a:pt x="1" y="7979"/>
                </a:cubicBezTo>
                <a:cubicBezTo>
                  <a:pt x="259" y="10638"/>
                  <a:pt x="821" y="12857"/>
                  <a:pt x="2098" y="15015"/>
                </a:cubicBezTo>
                <a:cubicBezTo>
                  <a:pt x="4317" y="18556"/>
                  <a:pt x="7599" y="21215"/>
                  <a:pt x="11718" y="21854"/>
                </a:cubicBezTo>
                <a:cubicBezTo>
                  <a:pt x="12559" y="21996"/>
                  <a:pt x="13454" y="22063"/>
                  <a:pt x="14377" y="22063"/>
                </a:cubicBezTo>
                <a:cubicBezTo>
                  <a:pt x="17972" y="22063"/>
                  <a:pt x="22005" y="21062"/>
                  <a:pt x="25076" y="19696"/>
                </a:cubicBezTo>
                <a:cubicBezTo>
                  <a:pt x="25896" y="19316"/>
                  <a:pt x="26656" y="18936"/>
                  <a:pt x="27416" y="18434"/>
                </a:cubicBezTo>
                <a:cubicBezTo>
                  <a:pt x="28693" y="17614"/>
                  <a:pt x="29696" y="16474"/>
                  <a:pt x="30653" y="15273"/>
                </a:cubicBezTo>
                <a:cubicBezTo>
                  <a:pt x="31352" y="14437"/>
                  <a:pt x="31914" y="13617"/>
                  <a:pt x="32431" y="12735"/>
                </a:cubicBezTo>
                <a:cubicBezTo>
                  <a:pt x="34574" y="8875"/>
                  <a:pt x="34392" y="4058"/>
                  <a:pt x="32735" y="0"/>
                </a:cubicBezTo>
                <a:close/>
              </a:path>
            </a:pathLst>
          </a:custGeom>
          <a:solidFill>
            <a:srgbClr val="F39D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5" name="Google Shape;965;p8"/>
          <p:cNvSpPr/>
          <p:nvPr/>
        </p:nvSpPr>
        <p:spPr>
          <a:xfrm>
            <a:off x="-20925" y="2596578"/>
            <a:ext cx="1123398" cy="734133"/>
          </a:xfrm>
          <a:custGeom>
            <a:avLst/>
            <a:gdLst/>
            <a:ahLst/>
            <a:cxnLst/>
            <a:rect l="l" t="t" r="r" b="b"/>
            <a:pathLst>
              <a:path w="34513" h="22554" fill="none" extrusionOk="0">
                <a:moveTo>
                  <a:pt x="32431" y="12675"/>
                </a:moveTo>
                <a:cubicBezTo>
                  <a:pt x="31914" y="13556"/>
                  <a:pt x="31291" y="14438"/>
                  <a:pt x="30653" y="15198"/>
                </a:cubicBezTo>
                <a:cubicBezTo>
                  <a:pt x="29635" y="16413"/>
                  <a:pt x="28632" y="17553"/>
                  <a:pt x="27355" y="18435"/>
                </a:cubicBezTo>
                <a:cubicBezTo>
                  <a:pt x="26595" y="18875"/>
                  <a:pt x="25835" y="19316"/>
                  <a:pt x="25015" y="19635"/>
                </a:cubicBezTo>
                <a:cubicBezTo>
                  <a:pt x="21215" y="21352"/>
                  <a:pt x="15775" y="22553"/>
                  <a:pt x="11656" y="21854"/>
                </a:cubicBezTo>
                <a:cubicBezTo>
                  <a:pt x="7538" y="21155"/>
                  <a:pt x="4256" y="18495"/>
                  <a:pt x="2098" y="14955"/>
                </a:cubicBezTo>
                <a:cubicBezTo>
                  <a:pt x="760" y="12857"/>
                  <a:pt x="259" y="10639"/>
                  <a:pt x="0" y="7979"/>
                </a:cubicBezTo>
                <a:cubicBezTo>
                  <a:pt x="1398" y="7797"/>
                  <a:pt x="2736" y="7675"/>
                  <a:pt x="4256" y="7417"/>
                </a:cubicBezTo>
                <a:cubicBezTo>
                  <a:pt x="5775" y="7098"/>
                  <a:pt x="7417" y="6915"/>
                  <a:pt x="8936" y="6596"/>
                </a:cubicBezTo>
                <a:cubicBezTo>
                  <a:pt x="10258" y="6338"/>
                  <a:pt x="11656" y="6079"/>
                  <a:pt x="12994" y="5776"/>
                </a:cubicBezTo>
                <a:cubicBezTo>
                  <a:pt x="14893" y="5396"/>
                  <a:pt x="17036" y="4879"/>
                  <a:pt x="18875" y="4438"/>
                </a:cubicBezTo>
                <a:cubicBezTo>
                  <a:pt x="23753" y="3238"/>
                  <a:pt x="28115" y="2037"/>
                  <a:pt x="32674" y="1"/>
                </a:cubicBezTo>
                <a:cubicBezTo>
                  <a:pt x="34330" y="3998"/>
                  <a:pt x="34513" y="8815"/>
                  <a:pt x="32431" y="12675"/>
                </a:cubicBezTo>
                <a:close/>
              </a:path>
            </a:pathLst>
          </a:custGeom>
          <a:noFill/>
          <a:ln w="6450" cap="flat" cmpd="sng">
            <a:solidFill>
              <a:srgbClr val="28481F"/>
            </a:solidFill>
            <a:prstDash val="solid"/>
            <a:miter lim="151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6" name="Google Shape;966;p8"/>
          <p:cNvSpPr/>
          <p:nvPr/>
        </p:nvSpPr>
        <p:spPr>
          <a:xfrm>
            <a:off x="22595" y="2615392"/>
            <a:ext cx="1053188" cy="653474"/>
          </a:xfrm>
          <a:custGeom>
            <a:avLst/>
            <a:gdLst/>
            <a:ahLst/>
            <a:cxnLst/>
            <a:rect l="l" t="t" r="r" b="b"/>
            <a:pathLst>
              <a:path w="32356" h="20076" fill="none" extrusionOk="0">
                <a:moveTo>
                  <a:pt x="26778" y="15456"/>
                </a:moveTo>
                <a:cubicBezTo>
                  <a:pt x="31033" y="11717"/>
                  <a:pt x="32355" y="5061"/>
                  <a:pt x="29954" y="0"/>
                </a:cubicBezTo>
                <a:cubicBezTo>
                  <a:pt x="24255" y="2599"/>
                  <a:pt x="10000" y="5957"/>
                  <a:pt x="1" y="7219"/>
                </a:cubicBezTo>
                <a:cubicBezTo>
                  <a:pt x="259" y="12978"/>
                  <a:pt x="4438" y="18556"/>
                  <a:pt x="10000" y="19756"/>
                </a:cubicBezTo>
                <a:cubicBezTo>
                  <a:pt x="11657" y="20075"/>
                  <a:pt x="13359" y="20075"/>
                  <a:pt x="15076" y="19939"/>
                </a:cubicBezTo>
                <a:cubicBezTo>
                  <a:pt x="17857" y="19695"/>
                  <a:pt x="20577" y="18996"/>
                  <a:pt x="23115" y="17857"/>
                </a:cubicBezTo>
                <a:cubicBezTo>
                  <a:pt x="24438" y="17218"/>
                  <a:pt x="25714" y="16398"/>
                  <a:pt x="26778" y="15456"/>
                </a:cubicBezTo>
                <a:close/>
              </a:path>
            </a:pathLst>
          </a:custGeom>
          <a:noFill/>
          <a:ln w="6450" cap="flat" cmpd="sng">
            <a:solidFill>
              <a:srgbClr val="28481F"/>
            </a:solidFill>
            <a:prstDash val="solid"/>
            <a:miter lim="151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7" name="Google Shape;967;p8"/>
          <p:cNvSpPr/>
          <p:nvPr/>
        </p:nvSpPr>
        <p:spPr>
          <a:xfrm>
            <a:off x="822478" y="2726680"/>
            <a:ext cx="37140" cy="74247"/>
          </a:xfrm>
          <a:custGeom>
            <a:avLst/>
            <a:gdLst/>
            <a:ahLst/>
            <a:cxnLst/>
            <a:rect l="l" t="t" r="r" b="b"/>
            <a:pathLst>
              <a:path w="1141" h="2281" fill="none" extrusionOk="0">
                <a:moveTo>
                  <a:pt x="243" y="1900"/>
                </a:moveTo>
                <a:cubicBezTo>
                  <a:pt x="61" y="1459"/>
                  <a:pt x="0" y="943"/>
                  <a:pt x="0" y="441"/>
                </a:cubicBezTo>
                <a:lnTo>
                  <a:pt x="0" y="1"/>
                </a:lnTo>
                <a:cubicBezTo>
                  <a:pt x="243" y="259"/>
                  <a:pt x="502" y="502"/>
                  <a:pt x="684" y="821"/>
                </a:cubicBezTo>
                <a:cubicBezTo>
                  <a:pt x="821" y="1019"/>
                  <a:pt x="943" y="1262"/>
                  <a:pt x="1003" y="1459"/>
                </a:cubicBezTo>
                <a:cubicBezTo>
                  <a:pt x="1064" y="1642"/>
                  <a:pt x="1140" y="1779"/>
                  <a:pt x="1064" y="1961"/>
                </a:cubicBezTo>
                <a:cubicBezTo>
                  <a:pt x="1003" y="2158"/>
                  <a:pt x="882" y="2280"/>
                  <a:pt x="684" y="2280"/>
                </a:cubicBezTo>
                <a:cubicBezTo>
                  <a:pt x="502" y="2280"/>
                  <a:pt x="380" y="2082"/>
                  <a:pt x="243" y="1900"/>
                </a:cubicBezTo>
                <a:close/>
              </a:path>
            </a:pathLst>
          </a:custGeom>
          <a:noFill/>
          <a:ln w="64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8" name="Google Shape;968;p8"/>
          <p:cNvSpPr/>
          <p:nvPr/>
        </p:nvSpPr>
        <p:spPr>
          <a:xfrm>
            <a:off x="754221" y="2821661"/>
            <a:ext cx="33168" cy="78185"/>
          </a:xfrm>
          <a:custGeom>
            <a:avLst/>
            <a:gdLst/>
            <a:ahLst/>
            <a:cxnLst/>
            <a:rect l="l" t="t" r="r" b="b"/>
            <a:pathLst>
              <a:path w="1019" h="2402" fill="none" extrusionOk="0">
                <a:moveTo>
                  <a:pt x="638" y="2341"/>
                </a:moveTo>
                <a:cubicBezTo>
                  <a:pt x="380" y="2401"/>
                  <a:pt x="198" y="2143"/>
                  <a:pt x="61" y="1900"/>
                </a:cubicBezTo>
                <a:cubicBezTo>
                  <a:pt x="0" y="1642"/>
                  <a:pt x="61" y="1383"/>
                  <a:pt x="61" y="1140"/>
                </a:cubicBezTo>
                <a:cubicBezTo>
                  <a:pt x="61" y="760"/>
                  <a:pt x="122" y="380"/>
                  <a:pt x="122" y="0"/>
                </a:cubicBezTo>
                <a:cubicBezTo>
                  <a:pt x="441" y="441"/>
                  <a:pt x="699" y="882"/>
                  <a:pt x="821" y="1322"/>
                </a:cubicBezTo>
                <a:cubicBezTo>
                  <a:pt x="958" y="1520"/>
                  <a:pt x="1018" y="1702"/>
                  <a:pt x="958" y="1900"/>
                </a:cubicBezTo>
                <a:cubicBezTo>
                  <a:pt x="958" y="2082"/>
                  <a:pt x="821" y="2341"/>
                  <a:pt x="638" y="2341"/>
                </a:cubicBezTo>
                <a:close/>
              </a:path>
            </a:pathLst>
          </a:custGeom>
          <a:noFill/>
          <a:ln w="64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9" name="Google Shape;969;p8"/>
          <p:cNvSpPr/>
          <p:nvPr/>
        </p:nvSpPr>
        <p:spPr>
          <a:xfrm>
            <a:off x="840772" y="2895843"/>
            <a:ext cx="35154" cy="69787"/>
          </a:xfrm>
          <a:custGeom>
            <a:avLst/>
            <a:gdLst/>
            <a:ahLst/>
            <a:cxnLst/>
            <a:rect l="l" t="t" r="r" b="b"/>
            <a:pathLst>
              <a:path w="1080" h="2144" fill="none" extrusionOk="0">
                <a:moveTo>
                  <a:pt x="958" y="1825"/>
                </a:moveTo>
                <a:cubicBezTo>
                  <a:pt x="882" y="1900"/>
                  <a:pt x="882" y="1961"/>
                  <a:pt x="821" y="2022"/>
                </a:cubicBezTo>
                <a:cubicBezTo>
                  <a:pt x="700" y="2144"/>
                  <a:pt x="502" y="2083"/>
                  <a:pt x="381" y="2022"/>
                </a:cubicBezTo>
                <a:cubicBezTo>
                  <a:pt x="259" y="1900"/>
                  <a:pt x="198" y="1764"/>
                  <a:pt x="122" y="1581"/>
                </a:cubicBezTo>
                <a:cubicBezTo>
                  <a:pt x="1" y="1065"/>
                  <a:pt x="61" y="563"/>
                  <a:pt x="122" y="1"/>
                </a:cubicBezTo>
                <a:cubicBezTo>
                  <a:pt x="381" y="244"/>
                  <a:pt x="639" y="502"/>
                  <a:pt x="821" y="822"/>
                </a:cubicBezTo>
                <a:cubicBezTo>
                  <a:pt x="958" y="1141"/>
                  <a:pt x="1080" y="1521"/>
                  <a:pt x="958" y="1825"/>
                </a:cubicBezTo>
                <a:close/>
              </a:path>
            </a:pathLst>
          </a:custGeom>
          <a:noFill/>
          <a:ln w="64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0" name="Google Shape;970;p8"/>
          <p:cNvSpPr/>
          <p:nvPr/>
        </p:nvSpPr>
        <p:spPr>
          <a:xfrm>
            <a:off x="638962" y="2776156"/>
            <a:ext cx="35154" cy="82644"/>
          </a:xfrm>
          <a:custGeom>
            <a:avLst/>
            <a:gdLst/>
            <a:ahLst/>
            <a:cxnLst/>
            <a:rect l="l" t="t" r="r" b="b"/>
            <a:pathLst>
              <a:path w="1080" h="2539" fill="none" extrusionOk="0">
                <a:moveTo>
                  <a:pt x="563" y="2538"/>
                </a:moveTo>
                <a:cubicBezTo>
                  <a:pt x="441" y="2462"/>
                  <a:pt x="319" y="2341"/>
                  <a:pt x="183" y="2219"/>
                </a:cubicBezTo>
                <a:cubicBezTo>
                  <a:pt x="0" y="1778"/>
                  <a:pt x="61" y="1322"/>
                  <a:pt x="61" y="882"/>
                </a:cubicBezTo>
                <a:cubicBezTo>
                  <a:pt x="122" y="638"/>
                  <a:pt x="122" y="380"/>
                  <a:pt x="122" y="122"/>
                </a:cubicBezTo>
                <a:cubicBezTo>
                  <a:pt x="122" y="61"/>
                  <a:pt x="183" y="61"/>
                  <a:pt x="183" y="0"/>
                </a:cubicBezTo>
                <a:cubicBezTo>
                  <a:pt x="502" y="441"/>
                  <a:pt x="760" y="1018"/>
                  <a:pt x="942" y="1520"/>
                </a:cubicBezTo>
                <a:cubicBezTo>
                  <a:pt x="1003" y="1702"/>
                  <a:pt x="1079" y="1961"/>
                  <a:pt x="1003" y="2158"/>
                </a:cubicBezTo>
                <a:cubicBezTo>
                  <a:pt x="1003" y="2341"/>
                  <a:pt x="821" y="2538"/>
                  <a:pt x="563" y="2538"/>
                </a:cubicBezTo>
                <a:close/>
              </a:path>
            </a:pathLst>
          </a:custGeom>
          <a:noFill/>
          <a:ln w="64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1" name="Google Shape;971;p8"/>
          <p:cNvSpPr/>
          <p:nvPr/>
        </p:nvSpPr>
        <p:spPr>
          <a:xfrm>
            <a:off x="708684" y="2942845"/>
            <a:ext cx="35154" cy="82644"/>
          </a:xfrm>
          <a:custGeom>
            <a:avLst/>
            <a:gdLst/>
            <a:ahLst/>
            <a:cxnLst/>
            <a:rect l="l" t="t" r="r" b="b"/>
            <a:pathLst>
              <a:path w="1080" h="2539" fill="none" extrusionOk="0">
                <a:moveTo>
                  <a:pt x="761" y="2417"/>
                </a:moveTo>
                <a:cubicBezTo>
                  <a:pt x="578" y="2538"/>
                  <a:pt x="320" y="2417"/>
                  <a:pt x="199" y="2219"/>
                </a:cubicBezTo>
                <a:cubicBezTo>
                  <a:pt x="77" y="2037"/>
                  <a:pt x="77" y="1779"/>
                  <a:pt x="77" y="1596"/>
                </a:cubicBezTo>
                <a:cubicBezTo>
                  <a:pt x="1" y="1019"/>
                  <a:pt x="1" y="517"/>
                  <a:pt x="77" y="1"/>
                </a:cubicBezTo>
                <a:cubicBezTo>
                  <a:pt x="457" y="456"/>
                  <a:pt x="700" y="897"/>
                  <a:pt x="898" y="1399"/>
                </a:cubicBezTo>
                <a:cubicBezTo>
                  <a:pt x="958" y="1596"/>
                  <a:pt x="1080" y="1779"/>
                  <a:pt x="1080" y="1976"/>
                </a:cubicBezTo>
                <a:cubicBezTo>
                  <a:pt x="1080" y="2159"/>
                  <a:pt x="958" y="2356"/>
                  <a:pt x="761" y="2417"/>
                </a:cubicBezTo>
                <a:close/>
              </a:path>
            </a:pathLst>
          </a:custGeom>
          <a:noFill/>
          <a:ln w="64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2" name="Google Shape;972;p8"/>
          <p:cNvSpPr/>
          <p:nvPr/>
        </p:nvSpPr>
        <p:spPr>
          <a:xfrm>
            <a:off x="626593" y="3070962"/>
            <a:ext cx="32680" cy="67802"/>
          </a:xfrm>
          <a:custGeom>
            <a:avLst/>
            <a:gdLst/>
            <a:ahLst/>
            <a:cxnLst/>
            <a:rect l="l" t="t" r="r" b="b"/>
            <a:pathLst>
              <a:path w="1004" h="2083" fill="none" extrusionOk="0">
                <a:moveTo>
                  <a:pt x="623" y="2083"/>
                </a:moveTo>
                <a:cubicBezTo>
                  <a:pt x="502" y="2083"/>
                  <a:pt x="319" y="2022"/>
                  <a:pt x="243" y="1961"/>
                </a:cubicBezTo>
                <a:cubicBezTo>
                  <a:pt x="183" y="1839"/>
                  <a:pt x="122" y="1703"/>
                  <a:pt x="122" y="1581"/>
                </a:cubicBezTo>
                <a:cubicBezTo>
                  <a:pt x="0" y="1080"/>
                  <a:pt x="0" y="502"/>
                  <a:pt x="122" y="1"/>
                </a:cubicBezTo>
                <a:cubicBezTo>
                  <a:pt x="441" y="244"/>
                  <a:pt x="699" y="624"/>
                  <a:pt x="882" y="1004"/>
                </a:cubicBezTo>
                <a:cubicBezTo>
                  <a:pt x="943" y="1323"/>
                  <a:pt x="1003" y="1703"/>
                  <a:pt x="760" y="1961"/>
                </a:cubicBezTo>
                <a:cubicBezTo>
                  <a:pt x="760" y="2022"/>
                  <a:pt x="699" y="2022"/>
                  <a:pt x="623" y="2083"/>
                </a:cubicBezTo>
                <a:close/>
              </a:path>
            </a:pathLst>
          </a:custGeom>
          <a:noFill/>
          <a:ln w="64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3" name="Google Shape;973;p8"/>
          <p:cNvSpPr/>
          <p:nvPr/>
        </p:nvSpPr>
        <p:spPr>
          <a:xfrm>
            <a:off x="575131" y="2903785"/>
            <a:ext cx="34666" cy="86583"/>
          </a:xfrm>
          <a:custGeom>
            <a:avLst/>
            <a:gdLst/>
            <a:ahLst/>
            <a:cxnLst/>
            <a:rect l="l" t="t" r="r" b="b"/>
            <a:pathLst>
              <a:path w="1065" h="2660" fill="none" extrusionOk="0">
                <a:moveTo>
                  <a:pt x="685" y="2599"/>
                </a:moveTo>
                <a:cubicBezTo>
                  <a:pt x="442" y="2659"/>
                  <a:pt x="244" y="2477"/>
                  <a:pt x="122" y="2280"/>
                </a:cubicBezTo>
                <a:cubicBezTo>
                  <a:pt x="1" y="2097"/>
                  <a:pt x="1" y="1839"/>
                  <a:pt x="1" y="1581"/>
                </a:cubicBezTo>
                <a:cubicBezTo>
                  <a:pt x="1" y="1079"/>
                  <a:pt x="1" y="578"/>
                  <a:pt x="62" y="0"/>
                </a:cubicBezTo>
                <a:cubicBezTo>
                  <a:pt x="122" y="198"/>
                  <a:pt x="244" y="380"/>
                  <a:pt x="381" y="517"/>
                </a:cubicBezTo>
                <a:cubicBezTo>
                  <a:pt x="685" y="821"/>
                  <a:pt x="943" y="1277"/>
                  <a:pt x="1004" y="1717"/>
                </a:cubicBezTo>
                <a:cubicBezTo>
                  <a:pt x="1004" y="1900"/>
                  <a:pt x="1065" y="2036"/>
                  <a:pt x="1004" y="2219"/>
                </a:cubicBezTo>
                <a:cubicBezTo>
                  <a:pt x="943" y="2416"/>
                  <a:pt x="821" y="2538"/>
                  <a:pt x="685" y="2599"/>
                </a:cubicBezTo>
                <a:close/>
              </a:path>
            </a:pathLst>
          </a:custGeom>
          <a:noFill/>
          <a:ln w="64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4" name="Google Shape;974;p8"/>
          <p:cNvSpPr/>
          <p:nvPr/>
        </p:nvSpPr>
        <p:spPr>
          <a:xfrm>
            <a:off x="478197" y="2846399"/>
            <a:ext cx="30695" cy="78185"/>
          </a:xfrm>
          <a:custGeom>
            <a:avLst/>
            <a:gdLst/>
            <a:ahLst/>
            <a:cxnLst/>
            <a:rect l="l" t="t" r="r" b="b"/>
            <a:pathLst>
              <a:path w="943" h="2402" fill="none" extrusionOk="0">
                <a:moveTo>
                  <a:pt x="380" y="2341"/>
                </a:moveTo>
                <a:cubicBezTo>
                  <a:pt x="243" y="2341"/>
                  <a:pt x="61" y="2204"/>
                  <a:pt x="61" y="2021"/>
                </a:cubicBezTo>
                <a:cubicBezTo>
                  <a:pt x="0" y="1824"/>
                  <a:pt x="0" y="1702"/>
                  <a:pt x="0" y="1520"/>
                </a:cubicBezTo>
                <a:cubicBezTo>
                  <a:pt x="61" y="1003"/>
                  <a:pt x="61" y="502"/>
                  <a:pt x="122" y="0"/>
                </a:cubicBezTo>
                <a:cubicBezTo>
                  <a:pt x="441" y="380"/>
                  <a:pt x="699" y="882"/>
                  <a:pt x="821" y="1383"/>
                </a:cubicBezTo>
                <a:cubicBezTo>
                  <a:pt x="882" y="1581"/>
                  <a:pt x="942" y="1824"/>
                  <a:pt x="882" y="2021"/>
                </a:cubicBezTo>
                <a:cubicBezTo>
                  <a:pt x="821" y="2204"/>
                  <a:pt x="623" y="2401"/>
                  <a:pt x="380" y="2341"/>
                </a:cubicBezTo>
                <a:close/>
              </a:path>
            </a:pathLst>
          </a:custGeom>
          <a:noFill/>
          <a:ln w="64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5" name="Google Shape;975;p8"/>
          <p:cNvSpPr/>
          <p:nvPr/>
        </p:nvSpPr>
        <p:spPr>
          <a:xfrm>
            <a:off x="409907" y="2959673"/>
            <a:ext cx="39125" cy="86583"/>
          </a:xfrm>
          <a:custGeom>
            <a:avLst/>
            <a:gdLst/>
            <a:ahLst/>
            <a:cxnLst/>
            <a:rect l="l" t="t" r="r" b="b"/>
            <a:pathLst>
              <a:path w="1202" h="2660" fill="none" extrusionOk="0">
                <a:moveTo>
                  <a:pt x="518" y="2599"/>
                </a:moveTo>
                <a:cubicBezTo>
                  <a:pt x="381" y="2523"/>
                  <a:pt x="320" y="2462"/>
                  <a:pt x="259" y="2401"/>
                </a:cubicBezTo>
                <a:cubicBezTo>
                  <a:pt x="1" y="2021"/>
                  <a:pt x="62" y="1520"/>
                  <a:pt x="62" y="1079"/>
                </a:cubicBezTo>
                <a:cubicBezTo>
                  <a:pt x="138" y="699"/>
                  <a:pt x="138" y="380"/>
                  <a:pt x="199" y="0"/>
                </a:cubicBezTo>
                <a:cubicBezTo>
                  <a:pt x="259" y="0"/>
                  <a:pt x="320" y="122"/>
                  <a:pt x="381" y="243"/>
                </a:cubicBezTo>
                <a:cubicBezTo>
                  <a:pt x="442" y="441"/>
                  <a:pt x="639" y="623"/>
                  <a:pt x="761" y="821"/>
                </a:cubicBezTo>
                <a:cubicBezTo>
                  <a:pt x="898" y="942"/>
                  <a:pt x="958" y="1140"/>
                  <a:pt x="1019" y="1322"/>
                </a:cubicBezTo>
                <a:lnTo>
                  <a:pt x="1202" y="1900"/>
                </a:lnTo>
                <a:cubicBezTo>
                  <a:pt x="1202" y="2082"/>
                  <a:pt x="1141" y="2280"/>
                  <a:pt x="1019" y="2401"/>
                </a:cubicBezTo>
                <a:cubicBezTo>
                  <a:pt x="898" y="2599"/>
                  <a:pt x="639" y="2660"/>
                  <a:pt x="518" y="2599"/>
                </a:cubicBezTo>
                <a:close/>
              </a:path>
            </a:pathLst>
          </a:custGeom>
          <a:noFill/>
          <a:ln w="64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6" name="Google Shape;976;p8"/>
          <p:cNvSpPr/>
          <p:nvPr/>
        </p:nvSpPr>
        <p:spPr>
          <a:xfrm>
            <a:off x="294680" y="2883474"/>
            <a:ext cx="37107" cy="82156"/>
          </a:xfrm>
          <a:custGeom>
            <a:avLst/>
            <a:gdLst/>
            <a:ahLst/>
            <a:cxnLst/>
            <a:rect l="l" t="t" r="r" b="b"/>
            <a:pathLst>
              <a:path w="1140" h="2524" fill="none" extrusionOk="0">
                <a:moveTo>
                  <a:pt x="61" y="1"/>
                </a:moveTo>
                <a:cubicBezTo>
                  <a:pt x="319" y="442"/>
                  <a:pt x="562" y="822"/>
                  <a:pt x="821" y="1262"/>
                </a:cubicBezTo>
                <a:cubicBezTo>
                  <a:pt x="881" y="1323"/>
                  <a:pt x="942" y="1445"/>
                  <a:pt x="1018" y="1581"/>
                </a:cubicBezTo>
                <a:cubicBezTo>
                  <a:pt x="1079" y="1703"/>
                  <a:pt x="1140" y="1901"/>
                  <a:pt x="1140" y="2083"/>
                </a:cubicBezTo>
                <a:cubicBezTo>
                  <a:pt x="1140" y="2280"/>
                  <a:pt x="1018" y="2463"/>
                  <a:pt x="821" y="2524"/>
                </a:cubicBezTo>
                <a:cubicBezTo>
                  <a:pt x="699" y="2524"/>
                  <a:pt x="502" y="2524"/>
                  <a:pt x="380" y="2402"/>
                </a:cubicBezTo>
                <a:cubicBezTo>
                  <a:pt x="258" y="2341"/>
                  <a:pt x="182" y="2205"/>
                  <a:pt x="122" y="2083"/>
                </a:cubicBezTo>
                <a:cubicBezTo>
                  <a:pt x="0" y="1703"/>
                  <a:pt x="0" y="1323"/>
                  <a:pt x="0" y="943"/>
                </a:cubicBezTo>
                <a:cubicBezTo>
                  <a:pt x="61" y="624"/>
                  <a:pt x="61" y="305"/>
                  <a:pt x="61" y="1"/>
                </a:cubicBezTo>
                <a:close/>
              </a:path>
            </a:pathLst>
          </a:custGeom>
          <a:noFill/>
          <a:ln w="64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7" name="Google Shape;977;p8"/>
          <p:cNvSpPr/>
          <p:nvPr/>
        </p:nvSpPr>
        <p:spPr>
          <a:xfrm>
            <a:off x="327816" y="3056607"/>
            <a:ext cx="34666" cy="82156"/>
          </a:xfrm>
          <a:custGeom>
            <a:avLst/>
            <a:gdLst/>
            <a:ahLst/>
            <a:cxnLst/>
            <a:rect l="l" t="t" r="r" b="b"/>
            <a:pathLst>
              <a:path w="1065" h="2524" fill="none" extrusionOk="0">
                <a:moveTo>
                  <a:pt x="61" y="1825"/>
                </a:moveTo>
                <a:cubicBezTo>
                  <a:pt x="0" y="1445"/>
                  <a:pt x="0" y="1004"/>
                  <a:pt x="61" y="563"/>
                </a:cubicBezTo>
                <a:cubicBezTo>
                  <a:pt x="61" y="381"/>
                  <a:pt x="122" y="183"/>
                  <a:pt x="122" y="1"/>
                </a:cubicBezTo>
                <a:cubicBezTo>
                  <a:pt x="502" y="442"/>
                  <a:pt x="760" y="943"/>
                  <a:pt x="942" y="1521"/>
                </a:cubicBezTo>
                <a:cubicBezTo>
                  <a:pt x="1003" y="1703"/>
                  <a:pt x="1064" y="1901"/>
                  <a:pt x="1003" y="2083"/>
                </a:cubicBezTo>
                <a:cubicBezTo>
                  <a:pt x="1003" y="2280"/>
                  <a:pt x="882" y="2463"/>
                  <a:pt x="623" y="2463"/>
                </a:cubicBezTo>
                <a:cubicBezTo>
                  <a:pt x="502" y="2524"/>
                  <a:pt x="304" y="2402"/>
                  <a:pt x="243" y="2280"/>
                </a:cubicBezTo>
                <a:cubicBezTo>
                  <a:pt x="122" y="2144"/>
                  <a:pt x="61" y="2022"/>
                  <a:pt x="61" y="1825"/>
                </a:cubicBezTo>
                <a:close/>
              </a:path>
            </a:pathLst>
          </a:custGeom>
          <a:noFill/>
          <a:ln w="64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8" name="Google Shape;978;p8"/>
          <p:cNvSpPr/>
          <p:nvPr/>
        </p:nvSpPr>
        <p:spPr>
          <a:xfrm>
            <a:off x="189316" y="2990335"/>
            <a:ext cx="31183" cy="70275"/>
          </a:xfrm>
          <a:custGeom>
            <a:avLst/>
            <a:gdLst/>
            <a:ahLst/>
            <a:cxnLst/>
            <a:rect l="l" t="t" r="r" b="b"/>
            <a:pathLst>
              <a:path w="958" h="2159" fill="none" extrusionOk="0">
                <a:moveTo>
                  <a:pt x="137" y="1657"/>
                </a:moveTo>
                <a:cubicBezTo>
                  <a:pt x="76" y="1520"/>
                  <a:pt x="76" y="1399"/>
                  <a:pt x="76" y="1277"/>
                </a:cubicBezTo>
                <a:cubicBezTo>
                  <a:pt x="0" y="821"/>
                  <a:pt x="198" y="380"/>
                  <a:pt x="137" y="0"/>
                </a:cubicBezTo>
                <a:cubicBezTo>
                  <a:pt x="456" y="380"/>
                  <a:pt x="699" y="821"/>
                  <a:pt x="897" y="1338"/>
                </a:cubicBezTo>
                <a:cubicBezTo>
                  <a:pt x="958" y="1520"/>
                  <a:pt x="958" y="1657"/>
                  <a:pt x="897" y="1839"/>
                </a:cubicBezTo>
                <a:cubicBezTo>
                  <a:pt x="897" y="2037"/>
                  <a:pt x="699" y="2158"/>
                  <a:pt x="517" y="2158"/>
                </a:cubicBezTo>
                <a:cubicBezTo>
                  <a:pt x="319" y="2158"/>
                  <a:pt x="198" y="1900"/>
                  <a:pt x="137" y="1657"/>
                </a:cubicBezTo>
                <a:close/>
              </a:path>
            </a:pathLst>
          </a:custGeom>
          <a:noFill/>
          <a:ln w="64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9" name="Google Shape;979;p8"/>
          <p:cNvSpPr/>
          <p:nvPr/>
        </p:nvSpPr>
        <p:spPr>
          <a:xfrm>
            <a:off x="8718295" y="4752820"/>
            <a:ext cx="113307" cy="37140"/>
          </a:xfrm>
          <a:custGeom>
            <a:avLst/>
            <a:gdLst/>
            <a:ahLst/>
            <a:cxnLst/>
            <a:rect l="l" t="t" r="r" b="b"/>
            <a:pathLst>
              <a:path w="3481" h="1141" extrusionOk="0">
                <a:moveTo>
                  <a:pt x="3237" y="0"/>
                </a:moveTo>
                <a:cubicBezTo>
                  <a:pt x="2219" y="380"/>
                  <a:pt x="1140" y="563"/>
                  <a:pt x="1" y="563"/>
                </a:cubicBezTo>
                <a:cubicBezTo>
                  <a:pt x="1" y="1003"/>
                  <a:pt x="639" y="1140"/>
                  <a:pt x="1080" y="1140"/>
                </a:cubicBezTo>
                <a:cubicBezTo>
                  <a:pt x="1900" y="1003"/>
                  <a:pt x="2721" y="821"/>
                  <a:pt x="3481" y="502"/>
                </a:cubicBezTo>
                <a:cubicBezTo>
                  <a:pt x="3420" y="380"/>
                  <a:pt x="3359" y="183"/>
                  <a:pt x="3237" y="0"/>
                </a:cubicBezTo>
                <a:close/>
              </a:path>
            </a:pathLst>
          </a:custGeom>
          <a:solidFill>
            <a:srgbClr val="F7D79F"/>
          </a:solidFill>
          <a:ln w="64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0" name="Google Shape;980;p8"/>
          <p:cNvSpPr/>
          <p:nvPr/>
        </p:nvSpPr>
        <p:spPr>
          <a:xfrm>
            <a:off x="8821185" y="4130041"/>
            <a:ext cx="315637" cy="642342"/>
          </a:xfrm>
          <a:custGeom>
            <a:avLst/>
            <a:gdLst/>
            <a:ahLst/>
            <a:cxnLst/>
            <a:rect l="l" t="t" r="r" b="b"/>
            <a:pathLst>
              <a:path w="9697" h="19734" extrusionOk="0">
                <a:moveTo>
                  <a:pt x="6155" y="0"/>
                </a:moveTo>
                <a:cubicBezTo>
                  <a:pt x="5775" y="0"/>
                  <a:pt x="5578" y="578"/>
                  <a:pt x="5578" y="958"/>
                </a:cubicBezTo>
                <a:cubicBezTo>
                  <a:pt x="5456" y="5319"/>
                  <a:pt x="5456" y="9878"/>
                  <a:pt x="3420" y="13754"/>
                </a:cubicBezTo>
                <a:cubicBezTo>
                  <a:pt x="2660" y="15273"/>
                  <a:pt x="1596" y="16595"/>
                  <a:pt x="578" y="17933"/>
                </a:cubicBezTo>
                <a:cubicBezTo>
                  <a:pt x="259" y="18313"/>
                  <a:pt x="1" y="18753"/>
                  <a:pt x="137" y="19194"/>
                </a:cubicBezTo>
                <a:cubicBezTo>
                  <a:pt x="261" y="19576"/>
                  <a:pt x="714" y="19733"/>
                  <a:pt x="1168" y="19733"/>
                </a:cubicBezTo>
                <a:cubicBezTo>
                  <a:pt x="1383" y="19733"/>
                  <a:pt x="1598" y="19698"/>
                  <a:pt x="1779" y="19635"/>
                </a:cubicBezTo>
                <a:cubicBezTo>
                  <a:pt x="4818" y="18814"/>
                  <a:pt x="7295" y="16337"/>
                  <a:pt x="8496" y="13495"/>
                </a:cubicBezTo>
                <a:cubicBezTo>
                  <a:pt x="9696" y="10577"/>
                  <a:pt x="9696" y="7295"/>
                  <a:pt x="8936" y="4255"/>
                </a:cubicBezTo>
                <a:cubicBezTo>
                  <a:pt x="8556" y="2660"/>
                  <a:pt x="7857" y="1079"/>
                  <a:pt x="6535" y="137"/>
                </a:cubicBezTo>
                <a:cubicBezTo>
                  <a:pt x="6459" y="76"/>
                  <a:pt x="6338" y="0"/>
                  <a:pt x="6155" y="0"/>
                </a:cubicBezTo>
                <a:close/>
              </a:path>
            </a:pathLst>
          </a:custGeom>
          <a:solidFill>
            <a:srgbClr val="F7D79F"/>
          </a:solidFill>
          <a:ln w="64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1" name="Google Shape;981;p8"/>
          <p:cNvSpPr/>
          <p:nvPr/>
        </p:nvSpPr>
        <p:spPr>
          <a:xfrm>
            <a:off x="8963657" y="4537176"/>
            <a:ext cx="95013" cy="104420"/>
          </a:xfrm>
          <a:custGeom>
            <a:avLst/>
            <a:gdLst/>
            <a:ahLst/>
            <a:cxnLst/>
            <a:rect l="l" t="t" r="r" b="b"/>
            <a:pathLst>
              <a:path w="2919" h="3208" extrusionOk="0">
                <a:moveTo>
                  <a:pt x="1498" y="1"/>
                </a:moveTo>
                <a:cubicBezTo>
                  <a:pt x="1229" y="1"/>
                  <a:pt x="945" y="83"/>
                  <a:pt x="699" y="227"/>
                </a:cubicBezTo>
                <a:cubicBezTo>
                  <a:pt x="563" y="349"/>
                  <a:pt x="441" y="486"/>
                  <a:pt x="319" y="668"/>
                </a:cubicBezTo>
                <a:cubicBezTo>
                  <a:pt x="183" y="866"/>
                  <a:pt x="122" y="1048"/>
                  <a:pt x="61" y="1306"/>
                </a:cubicBezTo>
                <a:cubicBezTo>
                  <a:pt x="0" y="1550"/>
                  <a:pt x="0" y="1869"/>
                  <a:pt x="122" y="2127"/>
                </a:cubicBezTo>
                <a:cubicBezTo>
                  <a:pt x="259" y="2385"/>
                  <a:pt x="441" y="2568"/>
                  <a:pt x="639" y="2765"/>
                </a:cubicBezTo>
                <a:cubicBezTo>
                  <a:pt x="699" y="2887"/>
                  <a:pt x="760" y="2948"/>
                  <a:pt x="821" y="3008"/>
                </a:cubicBezTo>
                <a:cubicBezTo>
                  <a:pt x="989" y="3137"/>
                  <a:pt x="1183" y="3208"/>
                  <a:pt x="1365" y="3208"/>
                </a:cubicBezTo>
                <a:cubicBezTo>
                  <a:pt x="1463" y="3208"/>
                  <a:pt x="1557" y="3188"/>
                  <a:pt x="1642" y="3145"/>
                </a:cubicBezTo>
                <a:cubicBezTo>
                  <a:pt x="1961" y="3069"/>
                  <a:pt x="2219" y="2948"/>
                  <a:pt x="2401" y="2689"/>
                </a:cubicBezTo>
                <a:cubicBezTo>
                  <a:pt x="2721" y="2385"/>
                  <a:pt x="2918" y="1869"/>
                  <a:pt x="2842" y="1367"/>
                </a:cubicBezTo>
                <a:cubicBezTo>
                  <a:pt x="2842" y="866"/>
                  <a:pt x="2538" y="410"/>
                  <a:pt x="2082" y="167"/>
                </a:cubicBezTo>
                <a:cubicBezTo>
                  <a:pt x="1914" y="52"/>
                  <a:pt x="1711" y="1"/>
                  <a:pt x="1498" y="1"/>
                </a:cubicBezTo>
                <a:close/>
              </a:path>
            </a:pathLst>
          </a:custGeom>
          <a:solidFill>
            <a:srgbClr val="F7D79F"/>
          </a:solidFill>
          <a:ln w="64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2" name="Google Shape;982;p8"/>
          <p:cNvSpPr/>
          <p:nvPr/>
        </p:nvSpPr>
        <p:spPr>
          <a:xfrm>
            <a:off x="8895399" y="4631116"/>
            <a:ext cx="91042" cy="90554"/>
          </a:xfrm>
          <a:custGeom>
            <a:avLst/>
            <a:gdLst/>
            <a:ahLst/>
            <a:cxnLst/>
            <a:rect l="l" t="t" r="r" b="b"/>
            <a:pathLst>
              <a:path w="2797" h="2782" extrusionOk="0">
                <a:moveTo>
                  <a:pt x="1398" y="1"/>
                </a:moveTo>
                <a:cubicBezTo>
                  <a:pt x="1277" y="1"/>
                  <a:pt x="1079" y="62"/>
                  <a:pt x="957" y="183"/>
                </a:cubicBezTo>
                <a:cubicBezTo>
                  <a:pt x="517" y="442"/>
                  <a:pt x="76" y="822"/>
                  <a:pt x="76" y="1323"/>
                </a:cubicBezTo>
                <a:cubicBezTo>
                  <a:pt x="0" y="1703"/>
                  <a:pt x="198" y="2022"/>
                  <a:pt x="456" y="2341"/>
                </a:cubicBezTo>
                <a:cubicBezTo>
                  <a:pt x="578" y="2539"/>
                  <a:pt x="836" y="2721"/>
                  <a:pt x="1079" y="2782"/>
                </a:cubicBezTo>
                <a:cubicBezTo>
                  <a:pt x="1337" y="2782"/>
                  <a:pt x="1596" y="2721"/>
                  <a:pt x="1778" y="2660"/>
                </a:cubicBezTo>
                <a:cubicBezTo>
                  <a:pt x="2219" y="2402"/>
                  <a:pt x="2660" y="2022"/>
                  <a:pt x="2736" y="1521"/>
                </a:cubicBezTo>
                <a:cubicBezTo>
                  <a:pt x="2796" y="1019"/>
                  <a:pt x="2416" y="563"/>
                  <a:pt x="1976" y="259"/>
                </a:cubicBezTo>
                <a:cubicBezTo>
                  <a:pt x="1839" y="122"/>
                  <a:pt x="1657" y="1"/>
                  <a:pt x="1398" y="1"/>
                </a:cubicBezTo>
                <a:close/>
              </a:path>
            </a:pathLst>
          </a:custGeom>
          <a:solidFill>
            <a:srgbClr val="F7D79F"/>
          </a:solidFill>
          <a:ln w="64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3" name="Google Shape;983;p8"/>
          <p:cNvSpPr/>
          <p:nvPr/>
        </p:nvSpPr>
        <p:spPr>
          <a:xfrm>
            <a:off x="9011147" y="4313623"/>
            <a:ext cx="96966" cy="84565"/>
          </a:xfrm>
          <a:custGeom>
            <a:avLst/>
            <a:gdLst/>
            <a:ahLst/>
            <a:cxnLst/>
            <a:rect l="l" t="t" r="r" b="b"/>
            <a:pathLst>
              <a:path w="2979" h="2598" extrusionOk="0">
                <a:moveTo>
                  <a:pt x="1505" y="1"/>
                </a:moveTo>
                <a:cubicBezTo>
                  <a:pt x="1361" y="1"/>
                  <a:pt x="1217" y="21"/>
                  <a:pt x="1079" y="59"/>
                </a:cubicBezTo>
                <a:cubicBezTo>
                  <a:pt x="623" y="257"/>
                  <a:pt x="243" y="637"/>
                  <a:pt x="122" y="1077"/>
                </a:cubicBezTo>
                <a:cubicBezTo>
                  <a:pt x="0" y="1457"/>
                  <a:pt x="0" y="1518"/>
                  <a:pt x="183" y="1898"/>
                </a:cubicBezTo>
                <a:cubicBezTo>
                  <a:pt x="243" y="2035"/>
                  <a:pt x="319" y="2096"/>
                  <a:pt x="380" y="2217"/>
                </a:cubicBezTo>
                <a:cubicBezTo>
                  <a:pt x="699" y="2476"/>
                  <a:pt x="1140" y="2597"/>
                  <a:pt x="1520" y="2597"/>
                </a:cubicBezTo>
                <a:cubicBezTo>
                  <a:pt x="1961" y="2536"/>
                  <a:pt x="2341" y="2339"/>
                  <a:pt x="2599" y="2035"/>
                </a:cubicBezTo>
                <a:cubicBezTo>
                  <a:pt x="2720" y="1898"/>
                  <a:pt x="2781" y="1716"/>
                  <a:pt x="2842" y="1579"/>
                </a:cubicBezTo>
                <a:cubicBezTo>
                  <a:pt x="2979" y="1138"/>
                  <a:pt x="2781" y="576"/>
                  <a:pt x="2401" y="318"/>
                </a:cubicBezTo>
                <a:cubicBezTo>
                  <a:pt x="2140" y="98"/>
                  <a:pt x="1822" y="1"/>
                  <a:pt x="1505" y="1"/>
                </a:cubicBezTo>
                <a:close/>
              </a:path>
            </a:pathLst>
          </a:custGeom>
          <a:solidFill>
            <a:srgbClr val="F7D79F"/>
          </a:solidFill>
          <a:ln w="64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4" name="Google Shape;984;p8"/>
          <p:cNvSpPr/>
          <p:nvPr/>
        </p:nvSpPr>
        <p:spPr>
          <a:xfrm>
            <a:off x="9006688" y="4418532"/>
            <a:ext cx="95013" cy="94688"/>
          </a:xfrm>
          <a:custGeom>
            <a:avLst/>
            <a:gdLst/>
            <a:ahLst/>
            <a:cxnLst/>
            <a:rect l="l" t="t" r="r" b="b"/>
            <a:pathLst>
              <a:path w="2919" h="2909" extrusionOk="0">
                <a:moveTo>
                  <a:pt x="1649" y="1"/>
                </a:moveTo>
                <a:cubicBezTo>
                  <a:pt x="1213" y="1"/>
                  <a:pt x="788" y="182"/>
                  <a:pt x="456" y="514"/>
                </a:cubicBezTo>
                <a:cubicBezTo>
                  <a:pt x="137" y="894"/>
                  <a:pt x="0" y="1395"/>
                  <a:pt x="76" y="1912"/>
                </a:cubicBezTo>
                <a:cubicBezTo>
                  <a:pt x="137" y="2413"/>
                  <a:pt x="198" y="2413"/>
                  <a:pt x="578" y="2672"/>
                </a:cubicBezTo>
                <a:cubicBezTo>
                  <a:pt x="639" y="2793"/>
                  <a:pt x="760" y="2793"/>
                  <a:pt x="897" y="2854"/>
                </a:cubicBezTo>
                <a:cubicBezTo>
                  <a:pt x="1017" y="2892"/>
                  <a:pt x="1142" y="2908"/>
                  <a:pt x="1267" y="2908"/>
                </a:cubicBezTo>
                <a:cubicBezTo>
                  <a:pt x="1602" y="2908"/>
                  <a:pt x="1943" y="2788"/>
                  <a:pt x="2219" y="2611"/>
                </a:cubicBezTo>
                <a:cubicBezTo>
                  <a:pt x="2599" y="2413"/>
                  <a:pt x="2857" y="1973"/>
                  <a:pt x="2918" y="1532"/>
                </a:cubicBezTo>
                <a:lnTo>
                  <a:pt x="2918" y="1015"/>
                </a:lnTo>
                <a:cubicBezTo>
                  <a:pt x="2797" y="514"/>
                  <a:pt x="2356" y="134"/>
                  <a:pt x="1839" y="12"/>
                </a:cubicBezTo>
                <a:cubicBezTo>
                  <a:pt x="1776" y="5"/>
                  <a:pt x="1712" y="1"/>
                  <a:pt x="1649" y="1"/>
                </a:cubicBezTo>
                <a:close/>
              </a:path>
            </a:pathLst>
          </a:custGeom>
          <a:solidFill>
            <a:srgbClr val="F7D79F"/>
          </a:solidFill>
          <a:ln w="64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5" name="Google Shape;985;p8"/>
          <p:cNvSpPr/>
          <p:nvPr/>
        </p:nvSpPr>
        <p:spPr>
          <a:xfrm>
            <a:off x="9009162" y="4214639"/>
            <a:ext cx="80171" cy="77827"/>
          </a:xfrm>
          <a:custGeom>
            <a:avLst/>
            <a:gdLst/>
            <a:ahLst/>
            <a:cxnLst/>
            <a:rect l="l" t="t" r="r" b="b"/>
            <a:pathLst>
              <a:path w="2463" h="2391" extrusionOk="0">
                <a:moveTo>
                  <a:pt x="1323" y="0"/>
                </a:moveTo>
                <a:cubicBezTo>
                  <a:pt x="1140" y="0"/>
                  <a:pt x="943" y="61"/>
                  <a:pt x="760" y="198"/>
                </a:cubicBezTo>
                <a:cubicBezTo>
                  <a:pt x="244" y="577"/>
                  <a:pt x="0" y="1398"/>
                  <a:pt x="304" y="1960"/>
                </a:cubicBezTo>
                <a:cubicBezTo>
                  <a:pt x="380" y="2036"/>
                  <a:pt x="502" y="2158"/>
                  <a:pt x="563" y="2219"/>
                </a:cubicBezTo>
                <a:cubicBezTo>
                  <a:pt x="740" y="2339"/>
                  <a:pt x="931" y="2390"/>
                  <a:pt x="1122" y="2390"/>
                </a:cubicBezTo>
                <a:cubicBezTo>
                  <a:pt x="1341" y="2390"/>
                  <a:pt x="1561" y="2324"/>
                  <a:pt x="1763" y="2219"/>
                </a:cubicBezTo>
                <a:cubicBezTo>
                  <a:pt x="1961" y="2158"/>
                  <a:pt x="2143" y="2036"/>
                  <a:pt x="2280" y="1900"/>
                </a:cubicBezTo>
                <a:cubicBezTo>
                  <a:pt x="2402" y="1717"/>
                  <a:pt x="2462" y="1520"/>
                  <a:pt x="2462" y="1277"/>
                </a:cubicBezTo>
                <a:cubicBezTo>
                  <a:pt x="2462" y="957"/>
                  <a:pt x="2402" y="638"/>
                  <a:pt x="2143" y="380"/>
                </a:cubicBezTo>
                <a:cubicBezTo>
                  <a:pt x="1961" y="137"/>
                  <a:pt x="1642" y="0"/>
                  <a:pt x="1323" y="0"/>
                </a:cubicBezTo>
                <a:close/>
              </a:path>
            </a:pathLst>
          </a:custGeom>
          <a:solidFill>
            <a:srgbClr val="F7D79F"/>
          </a:solidFill>
          <a:ln w="64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6" name="Google Shape;986;p8"/>
          <p:cNvSpPr/>
          <p:nvPr/>
        </p:nvSpPr>
        <p:spPr>
          <a:xfrm>
            <a:off x="7506361" y="881714"/>
            <a:ext cx="805840" cy="688953"/>
          </a:xfrm>
          <a:custGeom>
            <a:avLst/>
            <a:gdLst/>
            <a:ahLst/>
            <a:cxnLst/>
            <a:rect l="l" t="t" r="r" b="b"/>
            <a:pathLst>
              <a:path w="24757" h="21166" extrusionOk="0">
                <a:moveTo>
                  <a:pt x="6207" y="0"/>
                </a:moveTo>
                <a:cubicBezTo>
                  <a:pt x="6165" y="0"/>
                  <a:pt x="6122" y="4"/>
                  <a:pt x="6080" y="12"/>
                </a:cubicBezTo>
                <a:cubicBezTo>
                  <a:pt x="5760" y="73"/>
                  <a:pt x="5578" y="392"/>
                  <a:pt x="5381" y="635"/>
                </a:cubicBezTo>
                <a:cubicBezTo>
                  <a:pt x="5320" y="772"/>
                  <a:pt x="5259" y="893"/>
                  <a:pt x="5259" y="1015"/>
                </a:cubicBezTo>
                <a:cubicBezTo>
                  <a:pt x="5320" y="1213"/>
                  <a:pt x="5578" y="1334"/>
                  <a:pt x="5760" y="1395"/>
                </a:cubicBezTo>
                <a:cubicBezTo>
                  <a:pt x="7037" y="1851"/>
                  <a:pt x="8101" y="2793"/>
                  <a:pt x="8739" y="3994"/>
                </a:cubicBezTo>
                <a:cubicBezTo>
                  <a:pt x="6900" y="4571"/>
                  <a:pt x="5061" y="5073"/>
                  <a:pt x="3238" y="5453"/>
                </a:cubicBezTo>
                <a:cubicBezTo>
                  <a:pt x="3618" y="6030"/>
                  <a:pt x="4119" y="6471"/>
                  <a:pt x="4681" y="6714"/>
                </a:cubicBezTo>
                <a:cubicBezTo>
                  <a:pt x="4621" y="6851"/>
                  <a:pt x="4499" y="6972"/>
                  <a:pt x="4438" y="7170"/>
                </a:cubicBezTo>
                <a:cubicBezTo>
                  <a:pt x="3800" y="7610"/>
                  <a:pt x="3238" y="8112"/>
                  <a:pt x="2782" y="8613"/>
                </a:cubicBezTo>
                <a:cubicBezTo>
                  <a:pt x="2539" y="8811"/>
                  <a:pt x="2220" y="8933"/>
                  <a:pt x="1961" y="9069"/>
                </a:cubicBezTo>
                <a:cubicBezTo>
                  <a:pt x="2098" y="9130"/>
                  <a:pt x="2220" y="9130"/>
                  <a:pt x="2341" y="9130"/>
                </a:cubicBezTo>
                <a:cubicBezTo>
                  <a:pt x="1581" y="10072"/>
                  <a:pt x="1019" y="11091"/>
                  <a:pt x="700" y="12230"/>
                </a:cubicBezTo>
                <a:cubicBezTo>
                  <a:pt x="1" y="14829"/>
                  <a:pt x="1019" y="17808"/>
                  <a:pt x="3101" y="19570"/>
                </a:cubicBezTo>
                <a:cubicBezTo>
                  <a:pt x="4377" y="20615"/>
                  <a:pt x="6024" y="21165"/>
                  <a:pt x="7673" y="21165"/>
                </a:cubicBezTo>
                <a:cubicBezTo>
                  <a:pt x="8734" y="21165"/>
                  <a:pt x="9796" y="20937"/>
                  <a:pt x="10760" y="20467"/>
                </a:cubicBezTo>
                <a:cubicBezTo>
                  <a:pt x="12158" y="19768"/>
                  <a:pt x="13359" y="18628"/>
                  <a:pt x="14696" y="17808"/>
                </a:cubicBezTo>
                <a:cubicBezTo>
                  <a:pt x="17538" y="16030"/>
                  <a:pt x="21337" y="15650"/>
                  <a:pt x="23298" y="12929"/>
                </a:cubicBezTo>
                <a:cubicBezTo>
                  <a:pt x="24757" y="10969"/>
                  <a:pt x="24696" y="8112"/>
                  <a:pt x="23435" y="6091"/>
                </a:cubicBezTo>
                <a:cubicBezTo>
                  <a:pt x="22158" y="3994"/>
                  <a:pt x="19757" y="2732"/>
                  <a:pt x="17295" y="2535"/>
                </a:cubicBezTo>
                <a:cubicBezTo>
                  <a:pt x="16459" y="2535"/>
                  <a:pt x="15639" y="2611"/>
                  <a:pt x="14757" y="2732"/>
                </a:cubicBezTo>
                <a:cubicBezTo>
                  <a:pt x="14818" y="2671"/>
                  <a:pt x="14879" y="2611"/>
                  <a:pt x="14879" y="2535"/>
                </a:cubicBezTo>
                <a:cubicBezTo>
                  <a:pt x="15456" y="1912"/>
                  <a:pt x="15775" y="1015"/>
                  <a:pt x="15517" y="194"/>
                </a:cubicBezTo>
                <a:lnTo>
                  <a:pt x="15517" y="194"/>
                </a:lnTo>
                <a:cubicBezTo>
                  <a:pt x="14180" y="1912"/>
                  <a:pt x="12098" y="2793"/>
                  <a:pt x="10076" y="3492"/>
                </a:cubicBezTo>
                <a:cubicBezTo>
                  <a:pt x="9879" y="3553"/>
                  <a:pt x="9696" y="3614"/>
                  <a:pt x="9560" y="3674"/>
                </a:cubicBezTo>
                <a:cubicBezTo>
                  <a:pt x="9119" y="2671"/>
                  <a:pt x="8617" y="1653"/>
                  <a:pt x="7797" y="954"/>
                </a:cubicBezTo>
                <a:cubicBezTo>
                  <a:pt x="7538" y="711"/>
                  <a:pt x="7219" y="513"/>
                  <a:pt x="6961" y="331"/>
                </a:cubicBezTo>
                <a:cubicBezTo>
                  <a:pt x="6750" y="160"/>
                  <a:pt x="6482" y="0"/>
                  <a:pt x="6207" y="0"/>
                </a:cubicBezTo>
                <a:close/>
              </a:path>
            </a:pathLst>
          </a:custGeom>
          <a:solidFill>
            <a:srgbClr val="F39D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7" name="Google Shape;987;p8"/>
          <p:cNvSpPr/>
          <p:nvPr/>
        </p:nvSpPr>
        <p:spPr>
          <a:xfrm>
            <a:off x="7529113" y="875660"/>
            <a:ext cx="803887" cy="622812"/>
          </a:xfrm>
          <a:custGeom>
            <a:avLst/>
            <a:gdLst/>
            <a:ahLst/>
            <a:cxnLst/>
            <a:rect l="l" t="t" r="r" b="b"/>
            <a:pathLst>
              <a:path w="24697" h="19134" fill="none" extrusionOk="0">
                <a:moveTo>
                  <a:pt x="14757" y="198"/>
                </a:moveTo>
                <a:cubicBezTo>
                  <a:pt x="15578" y="61"/>
                  <a:pt x="16398" y="0"/>
                  <a:pt x="17280" y="61"/>
                </a:cubicBezTo>
                <a:cubicBezTo>
                  <a:pt x="19696" y="198"/>
                  <a:pt x="22097" y="1459"/>
                  <a:pt x="23359" y="3557"/>
                </a:cubicBezTo>
                <a:cubicBezTo>
                  <a:pt x="24696" y="5578"/>
                  <a:pt x="24696" y="8420"/>
                  <a:pt x="23298" y="10395"/>
                </a:cubicBezTo>
                <a:cubicBezTo>
                  <a:pt x="21277" y="13115"/>
                  <a:pt x="17477" y="13495"/>
                  <a:pt x="14620" y="15258"/>
                </a:cubicBezTo>
                <a:cubicBezTo>
                  <a:pt x="13298" y="16094"/>
                  <a:pt x="12098" y="17234"/>
                  <a:pt x="10700" y="17918"/>
                </a:cubicBezTo>
                <a:cubicBezTo>
                  <a:pt x="8238" y="19133"/>
                  <a:pt x="5122" y="18753"/>
                  <a:pt x="3040" y="17036"/>
                </a:cubicBezTo>
                <a:cubicBezTo>
                  <a:pt x="943" y="15334"/>
                  <a:pt x="1" y="12356"/>
                  <a:pt x="700" y="9696"/>
                </a:cubicBezTo>
                <a:cubicBezTo>
                  <a:pt x="943" y="8556"/>
                  <a:pt x="1521" y="7538"/>
                  <a:pt x="2280" y="6657"/>
                </a:cubicBezTo>
              </a:path>
            </a:pathLst>
          </a:custGeom>
          <a:noFill/>
          <a:ln w="6450" cap="flat" cmpd="sng">
            <a:solidFill>
              <a:srgbClr val="28481F"/>
            </a:solidFill>
            <a:prstDash val="solid"/>
            <a:miter lim="151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8" name="Google Shape;988;p8"/>
          <p:cNvSpPr/>
          <p:nvPr/>
        </p:nvSpPr>
        <p:spPr>
          <a:xfrm>
            <a:off x="7590958" y="799493"/>
            <a:ext cx="475914" cy="340343"/>
          </a:xfrm>
          <a:custGeom>
            <a:avLst/>
            <a:gdLst/>
            <a:ahLst/>
            <a:cxnLst/>
            <a:rect l="l" t="t" r="r" b="b"/>
            <a:pathLst>
              <a:path w="14621" h="10456" fill="none" extrusionOk="0">
                <a:moveTo>
                  <a:pt x="2782" y="6520"/>
                </a:moveTo>
                <a:cubicBezTo>
                  <a:pt x="2158" y="6276"/>
                  <a:pt x="1642" y="5821"/>
                  <a:pt x="1323" y="5258"/>
                </a:cubicBezTo>
                <a:cubicBezTo>
                  <a:pt x="3602" y="4757"/>
                  <a:pt x="5882" y="4118"/>
                  <a:pt x="8161" y="3359"/>
                </a:cubicBezTo>
                <a:cubicBezTo>
                  <a:pt x="10198" y="2599"/>
                  <a:pt x="12280" y="1717"/>
                  <a:pt x="13556" y="0"/>
                </a:cubicBezTo>
                <a:cubicBezTo>
                  <a:pt x="13799" y="821"/>
                  <a:pt x="13480" y="1717"/>
                  <a:pt x="12979" y="2401"/>
                </a:cubicBezTo>
                <a:cubicBezTo>
                  <a:pt x="12416" y="3039"/>
                  <a:pt x="11717" y="3541"/>
                  <a:pt x="11018" y="3997"/>
                </a:cubicBezTo>
                <a:cubicBezTo>
                  <a:pt x="12219" y="4179"/>
                  <a:pt x="13480" y="3997"/>
                  <a:pt x="14620" y="3480"/>
                </a:cubicBezTo>
                <a:cubicBezTo>
                  <a:pt x="13419" y="5137"/>
                  <a:pt x="11398" y="6140"/>
                  <a:pt x="9377" y="6079"/>
                </a:cubicBezTo>
                <a:cubicBezTo>
                  <a:pt x="9879" y="6778"/>
                  <a:pt x="10638" y="7340"/>
                  <a:pt x="11520" y="7659"/>
                </a:cubicBezTo>
                <a:cubicBezTo>
                  <a:pt x="10319" y="7857"/>
                  <a:pt x="9119" y="7538"/>
                  <a:pt x="8161" y="6778"/>
                </a:cubicBezTo>
                <a:cubicBezTo>
                  <a:pt x="7219" y="7979"/>
                  <a:pt x="6338" y="9240"/>
                  <a:pt x="5441" y="10456"/>
                </a:cubicBezTo>
                <a:cubicBezTo>
                  <a:pt x="5502" y="9437"/>
                  <a:pt x="5319" y="8419"/>
                  <a:pt x="5000" y="7477"/>
                </a:cubicBezTo>
                <a:cubicBezTo>
                  <a:pt x="3739" y="8738"/>
                  <a:pt x="1779" y="9316"/>
                  <a:pt x="0" y="8936"/>
                </a:cubicBezTo>
                <a:cubicBezTo>
                  <a:pt x="1140" y="8358"/>
                  <a:pt x="2082" y="7538"/>
                  <a:pt x="2782" y="6520"/>
                </a:cubicBezTo>
                <a:close/>
              </a:path>
            </a:pathLst>
          </a:custGeom>
          <a:noFill/>
          <a:ln w="64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9" name="Google Shape;989;p8"/>
          <p:cNvSpPr/>
          <p:nvPr/>
        </p:nvSpPr>
        <p:spPr>
          <a:xfrm>
            <a:off x="7698308" y="793015"/>
            <a:ext cx="158323" cy="184233"/>
          </a:xfrm>
          <a:custGeom>
            <a:avLst/>
            <a:gdLst/>
            <a:ahLst/>
            <a:cxnLst/>
            <a:rect l="l" t="t" r="r" b="b"/>
            <a:pathLst>
              <a:path w="4864" h="5660" extrusionOk="0">
                <a:moveTo>
                  <a:pt x="964" y="0"/>
                </a:moveTo>
                <a:cubicBezTo>
                  <a:pt x="917" y="0"/>
                  <a:pt x="869" y="5"/>
                  <a:pt x="821" y="17"/>
                </a:cubicBezTo>
                <a:cubicBezTo>
                  <a:pt x="502" y="78"/>
                  <a:pt x="304" y="397"/>
                  <a:pt x="183" y="640"/>
                </a:cubicBezTo>
                <a:cubicBezTo>
                  <a:pt x="61" y="777"/>
                  <a:pt x="0" y="898"/>
                  <a:pt x="61" y="1020"/>
                </a:cubicBezTo>
                <a:cubicBezTo>
                  <a:pt x="61" y="1217"/>
                  <a:pt x="304" y="1339"/>
                  <a:pt x="502" y="1400"/>
                </a:cubicBezTo>
                <a:cubicBezTo>
                  <a:pt x="2082" y="1916"/>
                  <a:pt x="3283" y="3238"/>
                  <a:pt x="3799" y="4758"/>
                </a:cubicBezTo>
                <a:cubicBezTo>
                  <a:pt x="3860" y="5017"/>
                  <a:pt x="3982" y="5336"/>
                  <a:pt x="4179" y="5518"/>
                </a:cubicBezTo>
                <a:cubicBezTo>
                  <a:pt x="4264" y="5610"/>
                  <a:pt x="4393" y="5659"/>
                  <a:pt x="4517" y="5659"/>
                </a:cubicBezTo>
                <a:cubicBezTo>
                  <a:pt x="4660" y="5659"/>
                  <a:pt x="4798" y="5595"/>
                  <a:pt x="4863" y="5457"/>
                </a:cubicBezTo>
                <a:cubicBezTo>
                  <a:pt x="4362" y="3816"/>
                  <a:pt x="3860" y="2099"/>
                  <a:pt x="2523" y="959"/>
                </a:cubicBezTo>
                <a:cubicBezTo>
                  <a:pt x="2280" y="701"/>
                  <a:pt x="1961" y="518"/>
                  <a:pt x="1702" y="321"/>
                </a:cubicBezTo>
                <a:cubicBezTo>
                  <a:pt x="1483" y="166"/>
                  <a:pt x="1231" y="0"/>
                  <a:pt x="964" y="0"/>
                </a:cubicBezTo>
                <a:close/>
              </a:path>
            </a:pathLst>
          </a:custGeom>
          <a:solidFill>
            <a:srgbClr val="FBCCAE"/>
          </a:solidFill>
          <a:ln w="6450" cap="flat" cmpd="sng">
            <a:solidFill>
              <a:srgbClr val="28481F"/>
            </a:solidFill>
            <a:prstDash val="solid"/>
            <a:miter lim="151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0" name="Google Shape;990;p8"/>
          <p:cNvSpPr/>
          <p:nvPr/>
        </p:nvSpPr>
        <p:spPr>
          <a:xfrm>
            <a:off x="8131125" y="923150"/>
            <a:ext cx="150414" cy="222609"/>
          </a:xfrm>
          <a:custGeom>
            <a:avLst/>
            <a:gdLst/>
            <a:ahLst/>
            <a:cxnLst/>
            <a:rect l="l" t="t" r="r" b="b"/>
            <a:pathLst>
              <a:path w="4621" h="6839" fill="none" extrusionOk="0">
                <a:moveTo>
                  <a:pt x="3921" y="6657"/>
                </a:moveTo>
                <a:cubicBezTo>
                  <a:pt x="3800" y="6778"/>
                  <a:pt x="3602" y="6839"/>
                  <a:pt x="3420" y="6778"/>
                </a:cubicBezTo>
                <a:cubicBezTo>
                  <a:pt x="3222" y="6717"/>
                  <a:pt x="3101" y="6520"/>
                  <a:pt x="3040" y="6337"/>
                </a:cubicBezTo>
                <a:cubicBezTo>
                  <a:pt x="2341" y="5137"/>
                  <a:pt x="2341" y="3617"/>
                  <a:pt x="1384" y="2599"/>
                </a:cubicBezTo>
                <a:cubicBezTo>
                  <a:pt x="1064" y="2280"/>
                  <a:pt x="624" y="2022"/>
                  <a:pt x="381" y="1642"/>
                </a:cubicBezTo>
                <a:cubicBezTo>
                  <a:pt x="122" y="1338"/>
                  <a:pt x="1" y="760"/>
                  <a:pt x="305" y="380"/>
                </a:cubicBezTo>
                <a:cubicBezTo>
                  <a:pt x="760" y="0"/>
                  <a:pt x="1444" y="319"/>
                  <a:pt x="1961" y="699"/>
                </a:cubicBezTo>
                <a:cubicBezTo>
                  <a:pt x="3040" y="1581"/>
                  <a:pt x="3921" y="2781"/>
                  <a:pt x="4362" y="4180"/>
                </a:cubicBezTo>
                <a:cubicBezTo>
                  <a:pt x="4484" y="4620"/>
                  <a:pt x="4621" y="5061"/>
                  <a:pt x="4560" y="5517"/>
                </a:cubicBezTo>
                <a:cubicBezTo>
                  <a:pt x="4560" y="5958"/>
                  <a:pt x="4301" y="6459"/>
                  <a:pt x="3921" y="6657"/>
                </a:cubicBezTo>
                <a:close/>
              </a:path>
            </a:pathLst>
          </a:custGeom>
          <a:noFill/>
          <a:ln w="6450" cap="flat" cmpd="sng">
            <a:solidFill>
              <a:srgbClr val="28481F"/>
            </a:solidFill>
            <a:prstDash val="solid"/>
            <a:miter lim="151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1" name="Google Shape;991;p8"/>
          <p:cNvSpPr/>
          <p:nvPr/>
        </p:nvSpPr>
        <p:spPr>
          <a:xfrm>
            <a:off x="7648832" y="3433634"/>
            <a:ext cx="727200" cy="796303"/>
          </a:xfrm>
          <a:custGeom>
            <a:avLst/>
            <a:gdLst/>
            <a:ahLst/>
            <a:cxnLst/>
            <a:rect l="l" t="t" r="r" b="b"/>
            <a:pathLst>
              <a:path w="22341" h="24464" extrusionOk="0">
                <a:moveTo>
                  <a:pt x="3260" y="0"/>
                </a:moveTo>
                <a:cubicBezTo>
                  <a:pt x="2809" y="0"/>
                  <a:pt x="2367" y="98"/>
                  <a:pt x="1961" y="317"/>
                </a:cubicBezTo>
                <a:cubicBezTo>
                  <a:pt x="244" y="1199"/>
                  <a:pt x="1" y="3478"/>
                  <a:pt x="122" y="5317"/>
                </a:cubicBezTo>
                <a:cubicBezTo>
                  <a:pt x="563" y="11077"/>
                  <a:pt x="3040" y="17155"/>
                  <a:pt x="7401" y="20955"/>
                </a:cubicBezTo>
                <a:cubicBezTo>
                  <a:pt x="9301" y="22733"/>
                  <a:pt x="11702" y="24131"/>
                  <a:pt x="14301" y="24435"/>
                </a:cubicBezTo>
                <a:cubicBezTo>
                  <a:pt x="14494" y="24454"/>
                  <a:pt x="14690" y="24463"/>
                  <a:pt x="14888" y="24463"/>
                </a:cubicBezTo>
                <a:cubicBezTo>
                  <a:pt x="17359" y="24463"/>
                  <a:pt x="20155" y="23004"/>
                  <a:pt x="21337" y="20894"/>
                </a:cubicBezTo>
                <a:cubicBezTo>
                  <a:pt x="22340" y="19192"/>
                  <a:pt x="22219" y="16912"/>
                  <a:pt x="21200" y="15256"/>
                </a:cubicBezTo>
                <a:cubicBezTo>
                  <a:pt x="19559" y="12733"/>
                  <a:pt x="16261" y="12034"/>
                  <a:pt x="13678" y="10514"/>
                </a:cubicBezTo>
                <a:cubicBezTo>
                  <a:pt x="11900" y="9435"/>
                  <a:pt x="10380" y="7976"/>
                  <a:pt x="9301" y="6274"/>
                </a:cubicBezTo>
                <a:cubicBezTo>
                  <a:pt x="8420" y="4755"/>
                  <a:pt x="7781" y="3037"/>
                  <a:pt x="6642" y="1715"/>
                </a:cubicBezTo>
                <a:cubicBezTo>
                  <a:pt x="5806" y="735"/>
                  <a:pt x="4498" y="0"/>
                  <a:pt x="3260" y="0"/>
                </a:cubicBezTo>
                <a:close/>
              </a:path>
            </a:pathLst>
          </a:custGeom>
          <a:solidFill>
            <a:srgbClr val="F7D79F"/>
          </a:solidFill>
          <a:ln w="64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2" name="Google Shape;992;p8"/>
          <p:cNvSpPr/>
          <p:nvPr/>
        </p:nvSpPr>
        <p:spPr>
          <a:xfrm>
            <a:off x="7601634" y="3407887"/>
            <a:ext cx="353916" cy="220917"/>
          </a:xfrm>
          <a:custGeom>
            <a:avLst/>
            <a:gdLst/>
            <a:ahLst/>
            <a:cxnLst/>
            <a:rect l="l" t="t" r="r" b="b"/>
            <a:pathLst>
              <a:path w="10873" h="6787" extrusionOk="0">
                <a:moveTo>
                  <a:pt x="4553" y="0"/>
                </a:moveTo>
                <a:cubicBezTo>
                  <a:pt x="3408" y="0"/>
                  <a:pt x="2281" y="392"/>
                  <a:pt x="1572" y="1290"/>
                </a:cubicBezTo>
                <a:cubicBezTo>
                  <a:pt x="751" y="2430"/>
                  <a:pt x="751" y="4026"/>
                  <a:pt x="52" y="5227"/>
                </a:cubicBezTo>
                <a:cubicBezTo>
                  <a:pt x="1" y="5329"/>
                  <a:pt x="80" y="5487"/>
                  <a:pt x="179" y="5487"/>
                </a:cubicBezTo>
                <a:cubicBezTo>
                  <a:pt x="197" y="5487"/>
                  <a:pt x="216" y="5481"/>
                  <a:pt x="235" y="5470"/>
                </a:cubicBezTo>
                <a:cubicBezTo>
                  <a:pt x="1071" y="5287"/>
                  <a:pt x="1754" y="4786"/>
                  <a:pt x="2271" y="4087"/>
                </a:cubicBezTo>
                <a:cubicBezTo>
                  <a:pt x="2294" y="4035"/>
                  <a:pt x="2334" y="4014"/>
                  <a:pt x="2376" y="4014"/>
                </a:cubicBezTo>
                <a:cubicBezTo>
                  <a:pt x="2444" y="4014"/>
                  <a:pt x="2514" y="4072"/>
                  <a:pt x="2514" y="4148"/>
                </a:cubicBezTo>
                <a:lnTo>
                  <a:pt x="3031" y="6685"/>
                </a:lnTo>
                <a:cubicBezTo>
                  <a:pt x="3031" y="6757"/>
                  <a:pt x="3094" y="6786"/>
                  <a:pt x="3158" y="6786"/>
                </a:cubicBezTo>
                <a:cubicBezTo>
                  <a:pt x="3203" y="6786"/>
                  <a:pt x="3249" y="6771"/>
                  <a:pt x="3274" y="6746"/>
                </a:cubicBezTo>
                <a:cubicBezTo>
                  <a:pt x="4110" y="6047"/>
                  <a:pt x="4110" y="4710"/>
                  <a:pt x="4551" y="3646"/>
                </a:cubicBezTo>
                <a:cubicBezTo>
                  <a:pt x="4585" y="3603"/>
                  <a:pt x="4639" y="3565"/>
                  <a:pt x="4691" y="3565"/>
                </a:cubicBezTo>
                <a:cubicBezTo>
                  <a:pt x="4730" y="3565"/>
                  <a:pt x="4768" y="3587"/>
                  <a:pt x="4794" y="3646"/>
                </a:cubicBezTo>
                <a:cubicBezTo>
                  <a:pt x="5630" y="4588"/>
                  <a:pt x="6633" y="5409"/>
                  <a:pt x="7772" y="5986"/>
                </a:cubicBezTo>
                <a:cubicBezTo>
                  <a:pt x="7797" y="5997"/>
                  <a:pt x="7822" y="6002"/>
                  <a:pt x="7845" y="6002"/>
                </a:cubicBezTo>
                <a:cubicBezTo>
                  <a:pt x="7947" y="6002"/>
                  <a:pt x="8020" y="5901"/>
                  <a:pt x="7970" y="5789"/>
                </a:cubicBezTo>
                <a:cubicBezTo>
                  <a:pt x="7590" y="5166"/>
                  <a:pt x="7332" y="4527"/>
                  <a:pt x="7073" y="3828"/>
                </a:cubicBezTo>
                <a:cubicBezTo>
                  <a:pt x="7073" y="3731"/>
                  <a:pt x="7161" y="3624"/>
                  <a:pt x="7258" y="3624"/>
                </a:cubicBezTo>
                <a:cubicBezTo>
                  <a:pt x="7283" y="3624"/>
                  <a:pt x="7307" y="3631"/>
                  <a:pt x="7332" y="3646"/>
                </a:cubicBezTo>
                <a:cubicBezTo>
                  <a:pt x="7897" y="3891"/>
                  <a:pt x="8538" y="4018"/>
                  <a:pt x="9180" y="4018"/>
                </a:cubicBezTo>
                <a:cubicBezTo>
                  <a:pt x="9695" y="4018"/>
                  <a:pt x="10211" y="3937"/>
                  <a:pt x="10690" y="3768"/>
                </a:cubicBezTo>
                <a:cubicBezTo>
                  <a:pt x="10812" y="3768"/>
                  <a:pt x="10873" y="3570"/>
                  <a:pt x="10751" y="3509"/>
                </a:cubicBezTo>
                <a:cubicBezTo>
                  <a:pt x="9490" y="2309"/>
                  <a:pt x="8213" y="1047"/>
                  <a:pt x="6572" y="409"/>
                </a:cubicBezTo>
                <a:cubicBezTo>
                  <a:pt x="5952" y="145"/>
                  <a:pt x="5249" y="0"/>
                  <a:pt x="4553" y="0"/>
                </a:cubicBezTo>
                <a:close/>
              </a:path>
            </a:pathLst>
          </a:custGeom>
          <a:solidFill>
            <a:srgbClr val="F7D79F"/>
          </a:solidFill>
          <a:ln w="64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3" name="Google Shape;993;p8"/>
          <p:cNvSpPr/>
          <p:nvPr/>
        </p:nvSpPr>
        <p:spPr>
          <a:xfrm>
            <a:off x="7599356" y="3294059"/>
            <a:ext cx="148428" cy="131111"/>
          </a:xfrm>
          <a:custGeom>
            <a:avLst/>
            <a:gdLst/>
            <a:ahLst/>
            <a:cxnLst/>
            <a:rect l="l" t="t" r="r" b="b"/>
            <a:pathLst>
              <a:path w="4560" h="4028" extrusionOk="0">
                <a:moveTo>
                  <a:pt x="789" y="0"/>
                </a:moveTo>
                <a:cubicBezTo>
                  <a:pt x="757" y="0"/>
                  <a:pt x="723" y="16"/>
                  <a:pt x="685" y="46"/>
                </a:cubicBezTo>
                <a:cubicBezTo>
                  <a:pt x="685" y="46"/>
                  <a:pt x="624" y="46"/>
                  <a:pt x="624" y="107"/>
                </a:cubicBezTo>
                <a:cubicBezTo>
                  <a:pt x="381" y="426"/>
                  <a:pt x="183" y="745"/>
                  <a:pt x="1" y="1064"/>
                </a:cubicBezTo>
                <a:cubicBezTo>
                  <a:pt x="1581" y="1505"/>
                  <a:pt x="3040" y="2508"/>
                  <a:pt x="3663" y="4028"/>
                </a:cubicBezTo>
                <a:cubicBezTo>
                  <a:pt x="3798" y="3976"/>
                  <a:pt x="3933" y="3957"/>
                  <a:pt x="4063" y="3957"/>
                </a:cubicBezTo>
                <a:cubicBezTo>
                  <a:pt x="4241" y="3957"/>
                  <a:pt x="4411" y="3993"/>
                  <a:pt x="4560" y="4028"/>
                </a:cubicBezTo>
                <a:cubicBezTo>
                  <a:pt x="4043" y="2204"/>
                  <a:pt x="2660" y="745"/>
                  <a:pt x="882" y="46"/>
                </a:cubicBezTo>
                <a:cubicBezTo>
                  <a:pt x="852" y="16"/>
                  <a:pt x="821" y="0"/>
                  <a:pt x="789" y="0"/>
                </a:cubicBezTo>
                <a:close/>
              </a:path>
            </a:pathLst>
          </a:custGeom>
          <a:solidFill>
            <a:srgbClr val="F7D79F"/>
          </a:solidFill>
          <a:ln w="64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4" name="Google Shape;994;p8"/>
          <p:cNvSpPr/>
          <p:nvPr/>
        </p:nvSpPr>
        <p:spPr>
          <a:xfrm>
            <a:off x="8194956" y="3885167"/>
            <a:ext cx="131600" cy="161155"/>
          </a:xfrm>
          <a:custGeom>
            <a:avLst/>
            <a:gdLst/>
            <a:ahLst/>
            <a:cxnLst/>
            <a:rect l="l" t="t" r="r" b="b"/>
            <a:pathLst>
              <a:path w="4043" h="4951" extrusionOk="0">
                <a:moveTo>
                  <a:pt x="760" y="1"/>
                </a:moveTo>
                <a:cubicBezTo>
                  <a:pt x="562" y="1"/>
                  <a:pt x="319" y="62"/>
                  <a:pt x="182" y="305"/>
                </a:cubicBezTo>
                <a:cubicBezTo>
                  <a:pt x="0" y="563"/>
                  <a:pt x="61" y="821"/>
                  <a:pt x="182" y="1065"/>
                </a:cubicBezTo>
                <a:cubicBezTo>
                  <a:pt x="502" y="1642"/>
                  <a:pt x="1079" y="2022"/>
                  <a:pt x="1459" y="2524"/>
                </a:cubicBezTo>
                <a:cubicBezTo>
                  <a:pt x="1900" y="2964"/>
                  <a:pt x="2143" y="3542"/>
                  <a:pt x="2340" y="4104"/>
                </a:cubicBezTo>
                <a:cubicBezTo>
                  <a:pt x="2523" y="4484"/>
                  <a:pt x="2720" y="4864"/>
                  <a:pt x="3100" y="4940"/>
                </a:cubicBezTo>
                <a:cubicBezTo>
                  <a:pt x="3139" y="4947"/>
                  <a:pt x="3178" y="4951"/>
                  <a:pt x="3216" y="4951"/>
                </a:cubicBezTo>
                <a:cubicBezTo>
                  <a:pt x="3495" y="4951"/>
                  <a:pt x="3761" y="4764"/>
                  <a:pt x="3921" y="4484"/>
                </a:cubicBezTo>
                <a:cubicBezTo>
                  <a:pt x="4042" y="4180"/>
                  <a:pt x="4042" y="3800"/>
                  <a:pt x="3982" y="3481"/>
                </a:cubicBezTo>
                <a:cubicBezTo>
                  <a:pt x="3739" y="2083"/>
                  <a:pt x="2781" y="821"/>
                  <a:pt x="1459" y="183"/>
                </a:cubicBezTo>
                <a:cubicBezTo>
                  <a:pt x="1261" y="62"/>
                  <a:pt x="1003" y="1"/>
                  <a:pt x="760" y="1"/>
                </a:cubicBezTo>
                <a:close/>
              </a:path>
            </a:pathLst>
          </a:custGeom>
          <a:solidFill>
            <a:srgbClr val="F7D79F"/>
          </a:solidFill>
          <a:ln w="64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5" name="Google Shape;995;p8"/>
          <p:cNvSpPr/>
          <p:nvPr/>
        </p:nvSpPr>
        <p:spPr>
          <a:xfrm>
            <a:off x="82454" y="3848093"/>
            <a:ext cx="523404" cy="899096"/>
          </a:xfrm>
          <a:custGeom>
            <a:avLst/>
            <a:gdLst/>
            <a:ahLst/>
            <a:cxnLst/>
            <a:rect l="l" t="t" r="r" b="b"/>
            <a:pathLst>
              <a:path w="16080" h="27622" extrusionOk="0">
                <a:moveTo>
                  <a:pt x="2782" y="0"/>
                </a:moveTo>
                <a:cubicBezTo>
                  <a:pt x="2782" y="0"/>
                  <a:pt x="2721" y="0"/>
                  <a:pt x="2721" y="61"/>
                </a:cubicBezTo>
                <a:lnTo>
                  <a:pt x="1961" y="623"/>
                </a:lnTo>
                <a:cubicBezTo>
                  <a:pt x="3040" y="1322"/>
                  <a:pt x="3861" y="2401"/>
                  <a:pt x="4119" y="3663"/>
                </a:cubicBezTo>
                <a:cubicBezTo>
                  <a:pt x="4016" y="3653"/>
                  <a:pt x="3913" y="3648"/>
                  <a:pt x="3811" y="3648"/>
                </a:cubicBezTo>
                <a:cubicBezTo>
                  <a:pt x="3278" y="3648"/>
                  <a:pt x="2762" y="3785"/>
                  <a:pt x="2341" y="4103"/>
                </a:cubicBezTo>
                <a:cubicBezTo>
                  <a:pt x="1383" y="4802"/>
                  <a:pt x="943" y="6140"/>
                  <a:pt x="122" y="6960"/>
                </a:cubicBezTo>
                <a:cubicBezTo>
                  <a:pt x="1" y="7021"/>
                  <a:pt x="61" y="7143"/>
                  <a:pt x="183" y="7143"/>
                </a:cubicBezTo>
                <a:cubicBezTo>
                  <a:pt x="298" y="7162"/>
                  <a:pt x="408" y="7172"/>
                  <a:pt x="516" y="7172"/>
                </a:cubicBezTo>
                <a:cubicBezTo>
                  <a:pt x="821" y="7172"/>
                  <a:pt x="1102" y="7095"/>
                  <a:pt x="1383" y="6960"/>
                </a:cubicBezTo>
                <a:lnTo>
                  <a:pt x="1383" y="6960"/>
                </a:lnTo>
                <a:cubicBezTo>
                  <a:pt x="1262" y="7340"/>
                  <a:pt x="1201" y="7659"/>
                  <a:pt x="1080" y="8039"/>
                </a:cubicBezTo>
                <a:cubicBezTo>
                  <a:pt x="1" y="12841"/>
                  <a:pt x="441" y="18358"/>
                  <a:pt x="2979" y="22598"/>
                </a:cubicBezTo>
                <a:cubicBezTo>
                  <a:pt x="4119" y="24498"/>
                  <a:pt x="5639" y="26276"/>
                  <a:pt x="7660" y="27157"/>
                </a:cubicBezTo>
                <a:cubicBezTo>
                  <a:pt x="8394" y="27468"/>
                  <a:pt x="9239" y="27622"/>
                  <a:pt x="10094" y="27622"/>
                </a:cubicBezTo>
                <a:cubicBezTo>
                  <a:pt x="11667" y="27622"/>
                  <a:pt x="13277" y="27102"/>
                  <a:pt x="14301" y="26078"/>
                </a:cubicBezTo>
                <a:cubicBezTo>
                  <a:pt x="15578" y="24938"/>
                  <a:pt x="16079" y="23099"/>
                  <a:pt x="15638" y="21519"/>
                </a:cubicBezTo>
                <a:cubicBezTo>
                  <a:pt x="14939" y="19057"/>
                  <a:pt x="12477" y="17598"/>
                  <a:pt x="10760" y="15699"/>
                </a:cubicBezTo>
                <a:cubicBezTo>
                  <a:pt x="9559" y="14437"/>
                  <a:pt x="8739" y="12841"/>
                  <a:pt x="8298" y="11139"/>
                </a:cubicBezTo>
                <a:cubicBezTo>
                  <a:pt x="8101" y="10182"/>
                  <a:pt x="7979" y="9240"/>
                  <a:pt x="7781" y="8282"/>
                </a:cubicBezTo>
                <a:lnTo>
                  <a:pt x="7781" y="8282"/>
                </a:lnTo>
                <a:cubicBezTo>
                  <a:pt x="8222" y="8419"/>
                  <a:pt x="8678" y="8480"/>
                  <a:pt x="9119" y="8480"/>
                </a:cubicBezTo>
                <a:cubicBezTo>
                  <a:pt x="9240" y="8480"/>
                  <a:pt x="9240" y="8358"/>
                  <a:pt x="9240" y="8282"/>
                </a:cubicBezTo>
                <a:cubicBezTo>
                  <a:pt x="8480" y="6960"/>
                  <a:pt x="7781" y="5623"/>
                  <a:pt x="6642" y="4681"/>
                </a:cubicBezTo>
                <a:cubicBezTo>
                  <a:pt x="6140" y="4240"/>
                  <a:pt x="5502" y="3921"/>
                  <a:pt x="4879" y="3799"/>
                </a:cubicBezTo>
                <a:cubicBezTo>
                  <a:pt x="4803" y="2340"/>
                  <a:pt x="4043" y="942"/>
                  <a:pt x="2979" y="61"/>
                </a:cubicBezTo>
                <a:cubicBezTo>
                  <a:pt x="2903" y="0"/>
                  <a:pt x="2842" y="0"/>
                  <a:pt x="2782" y="0"/>
                </a:cubicBezTo>
                <a:close/>
              </a:path>
            </a:pathLst>
          </a:custGeom>
          <a:solidFill>
            <a:srgbClr val="F39D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6" name="Google Shape;996;p8"/>
          <p:cNvSpPr/>
          <p:nvPr/>
        </p:nvSpPr>
        <p:spPr>
          <a:xfrm>
            <a:off x="115102" y="4031089"/>
            <a:ext cx="523892" cy="686642"/>
          </a:xfrm>
          <a:custGeom>
            <a:avLst/>
            <a:gdLst/>
            <a:ahLst/>
            <a:cxnLst/>
            <a:rect l="l" t="t" r="r" b="b"/>
            <a:pathLst>
              <a:path w="16095" h="21095" fill="none" extrusionOk="0">
                <a:moveTo>
                  <a:pt x="7797" y="1277"/>
                </a:moveTo>
                <a:cubicBezTo>
                  <a:pt x="7979" y="2220"/>
                  <a:pt x="8116" y="3177"/>
                  <a:pt x="8359" y="4119"/>
                </a:cubicBezTo>
                <a:cubicBezTo>
                  <a:pt x="8739" y="5837"/>
                  <a:pt x="9575" y="7417"/>
                  <a:pt x="10775" y="8678"/>
                </a:cubicBezTo>
                <a:cubicBezTo>
                  <a:pt x="12477" y="10639"/>
                  <a:pt x="14954" y="12037"/>
                  <a:pt x="15653" y="14514"/>
                </a:cubicBezTo>
                <a:cubicBezTo>
                  <a:pt x="16094" y="16155"/>
                  <a:pt x="15578" y="17994"/>
                  <a:pt x="14377" y="19134"/>
                </a:cubicBezTo>
                <a:cubicBezTo>
                  <a:pt x="12736" y="20654"/>
                  <a:pt x="9757" y="21094"/>
                  <a:pt x="7675" y="20213"/>
                </a:cubicBezTo>
                <a:cubicBezTo>
                  <a:pt x="5639" y="19316"/>
                  <a:pt x="4119" y="17553"/>
                  <a:pt x="2979" y="15578"/>
                </a:cubicBezTo>
                <a:cubicBezTo>
                  <a:pt x="456" y="11338"/>
                  <a:pt x="1" y="5837"/>
                  <a:pt x="1140" y="1019"/>
                </a:cubicBezTo>
                <a:cubicBezTo>
                  <a:pt x="1216" y="700"/>
                  <a:pt x="1338" y="320"/>
                  <a:pt x="1459" y="1"/>
                </a:cubicBezTo>
              </a:path>
            </a:pathLst>
          </a:custGeom>
          <a:noFill/>
          <a:ln w="6450" cap="flat" cmpd="sng">
            <a:solidFill>
              <a:srgbClr val="28481F"/>
            </a:solidFill>
            <a:prstDash val="solid"/>
            <a:miter lim="151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7" name="Google Shape;997;p8"/>
          <p:cNvSpPr/>
          <p:nvPr/>
        </p:nvSpPr>
        <p:spPr>
          <a:xfrm>
            <a:off x="115102" y="3922274"/>
            <a:ext cx="303268" cy="193445"/>
          </a:xfrm>
          <a:custGeom>
            <a:avLst/>
            <a:gdLst/>
            <a:ahLst/>
            <a:cxnLst/>
            <a:rect l="l" t="t" r="r" b="b"/>
            <a:pathLst>
              <a:path w="9317" h="5943" fill="none" extrusionOk="0">
                <a:moveTo>
                  <a:pt x="4940" y="122"/>
                </a:moveTo>
                <a:cubicBezTo>
                  <a:pt x="5578" y="305"/>
                  <a:pt x="6155" y="624"/>
                  <a:pt x="6657" y="1004"/>
                </a:cubicBezTo>
                <a:cubicBezTo>
                  <a:pt x="7797" y="1961"/>
                  <a:pt x="8496" y="3344"/>
                  <a:pt x="9256" y="4620"/>
                </a:cubicBezTo>
                <a:cubicBezTo>
                  <a:pt x="9316" y="4681"/>
                  <a:pt x="9256" y="4803"/>
                  <a:pt x="9119" y="4803"/>
                </a:cubicBezTo>
                <a:cubicBezTo>
                  <a:pt x="8177" y="4803"/>
                  <a:pt x="7158" y="4484"/>
                  <a:pt x="6398" y="3800"/>
                </a:cubicBezTo>
                <a:cubicBezTo>
                  <a:pt x="6338" y="3724"/>
                  <a:pt x="6216" y="3800"/>
                  <a:pt x="6216" y="3921"/>
                </a:cubicBezTo>
                <a:cubicBezTo>
                  <a:pt x="6216" y="4560"/>
                  <a:pt x="6277" y="5122"/>
                  <a:pt x="6398" y="5760"/>
                </a:cubicBezTo>
                <a:cubicBezTo>
                  <a:pt x="6398" y="5882"/>
                  <a:pt x="6277" y="5943"/>
                  <a:pt x="6155" y="5882"/>
                </a:cubicBezTo>
                <a:cubicBezTo>
                  <a:pt x="5395" y="5122"/>
                  <a:pt x="4757" y="4180"/>
                  <a:pt x="4377" y="3162"/>
                </a:cubicBezTo>
                <a:cubicBezTo>
                  <a:pt x="4377" y="3101"/>
                  <a:pt x="4256" y="3101"/>
                  <a:pt x="4180" y="3162"/>
                </a:cubicBezTo>
                <a:cubicBezTo>
                  <a:pt x="3496" y="3861"/>
                  <a:pt x="3177" y="4940"/>
                  <a:pt x="2356" y="5320"/>
                </a:cubicBezTo>
                <a:cubicBezTo>
                  <a:pt x="2219" y="5380"/>
                  <a:pt x="2159" y="5320"/>
                  <a:pt x="2159" y="5183"/>
                </a:cubicBezTo>
                <a:lnTo>
                  <a:pt x="2417" y="3040"/>
                </a:lnTo>
                <a:cubicBezTo>
                  <a:pt x="2417" y="2903"/>
                  <a:pt x="2280" y="2842"/>
                  <a:pt x="2219" y="2903"/>
                </a:cubicBezTo>
                <a:cubicBezTo>
                  <a:pt x="1657" y="3344"/>
                  <a:pt x="897" y="3541"/>
                  <a:pt x="198" y="3541"/>
                </a:cubicBezTo>
                <a:cubicBezTo>
                  <a:pt x="77" y="3481"/>
                  <a:pt x="1" y="3344"/>
                  <a:pt x="137" y="3283"/>
                </a:cubicBezTo>
                <a:cubicBezTo>
                  <a:pt x="1019" y="2463"/>
                  <a:pt x="1399" y="1201"/>
                  <a:pt x="2356" y="502"/>
                </a:cubicBezTo>
                <a:cubicBezTo>
                  <a:pt x="2918" y="122"/>
                  <a:pt x="3496" y="1"/>
                  <a:pt x="4180" y="1"/>
                </a:cubicBezTo>
              </a:path>
            </a:pathLst>
          </a:custGeom>
          <a:noFill/>
          <a:ln w="6450" cap="flat" cmpd="sng">
            <a:solidFill>
              <a:srgbClr val="28481F"/>
            </a:solidFill>
            <a:prstDash val="solid"/>
            <a:miter lim="151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8" name="Google Shape;998;p8"/>
          <p:cNvSpPr/>
          <p:nvPr/>
        </p:nvSpPr>
        <p:spPr>
          <a:xfrm>
            <a:off x="179421" y="3802556"/>
            <a:ext cx="96478" cy="138045"/>
          </a:xfrm>
          <a:custGeom>
            <a:avLst/>
            <a:gdLst/>
            <a:ahLst/>
            <a:cxnLst/>
            <a:rect l="l" t="t" r="r" b="b"/>
            <a:pathLst>
              <a:path w="2964" h="4241" fill="none" extrusionOk="0">
                <a:moveTo>
                  <a:pt x="882" y="1"/>
                </a:moveTo>
                <a:cubicBezTo>
                  <a:pt x="821" y="1"/>
                  <a:pt x="760" y="62"/>
                  <a:pt x="760" y="62"/>
                </a:cubicBezTo>
                <a:lnTo>
                  <a:pt x="0" y="639"/>
                </a:lnTo>
                <a:cubicBezTo>
                  <a:pt x="1140" y="1460"/>
                  <a:pt x="2082" y="2660"/>
                  <a:pt x="2204" y="4059"/>
                </a:cubicBezTo>
                <a:cubicBezTo>
                  <a:pt x="2462" y="3983"/>
                  <a:pt x="2720" y="4119"/>
                  <a:pt x="2964" y="4241"/>
                </a:cubicBezTo>
                <a:cubicBezTo>
                  <a:pt x="2964" y="2660"/>
                  <a:pt x="2204" y="1080"/>
                  <a:pt x="1003" y="62"/>
                </a:cubicBezTo>
                <a:cubicBezTo>
                  <a:pt x="942" y="62"/>
                  <a:pt x="882" y="1"/>
                  <a:pt x="882" y="1"/>
                </a:cubicBezTo>
                <a:close/>
              </a:path>
            </a:pathLst>
          </a:custGeom>
          <a:noFill/>
          <a:ln w="6450" cap="flat" cmpd="sng">
            <a:solidFill>
              <a:srgbClr val="28481F"/>
            </a:solidFill>
            <a:prstDash val="solid"/>
            <a:miter lim="151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9" name="Google Shape;999;p8"/>
          <p:cNvSpPr/>
          <p:nvPr/>
        </p:nvSpPr>
        <p:spPr>
          <a:xfrm>
            <a:off x="515272" y="4433277"/>
            <a:ext cx="86616" cy="158811"/>
          </a:xfrm>
          <a:custGeom>
            <a:avLst/>
            <a:gdLst/>
            <a:ahLst/>
            <a:cxnLst/>
            <a:rect l="l" t="t" r="r" b="b"/>
            <a:pathLst>
              <a:path w="2661" h="4879" fill="none" extrusionOk="0">
                <a:moveTo>
                  <a:pt x="1" y="821"/>
                </a:moveTo>
                <a:cubicBezTo>
                  <a:pt x="1" y="638"/>
                  <a:pt x="1" y="319"/>
                  <a:pt x="183" y="182"/>
                </a:cubicBezTo>
                <a:cubicBezTo>
                  <a:pt x="381" y="61"/>
                  <a:pt x="563" y="0"/>
                  <a:pt x="761" y="61"/>
                </a:cubicBezTo>
                <a:cubicBezTo>
                  <a:pt x="1004" y="122"/>
                  <a:pt x="1141" y="258"/>
                  <a:pt x="1323" y="441"/>
                </a:cubicBezTo>
                <a:cubicBezTo>
                  <a:pt x="2144" y="1261"/>
                  <a:pt x="2660" y="2538"/>
                  <a:pt x="2463" y="3739"/>
                </a:cubicBezTo>
                <a:cubicBezTo>
                  <a:pt x="2402" y="4058"/>
                  <a:pt x="2341" y="4301"/>
                  <a:pt x="2144" y="4559"/>
                </a:cubicBezTo>
                <a:cubicBezTo>
                  <a:pt x="1961" y="4742"/>
                  <a:pt x="1642" y="4878"/>
                  <a:pt x="1384" y="4681"/>
                </a:cubicBezTo>
                <a:cubicBezTo>
                  <a:pt x="1080" y="4559"/>
                  <a:pt x="1004" y="4179"/>
                  <a:pt x="1004" y="3860"/>
                </a:cubicBezTo>
                <a:cubicBezTo>
                  <a:pt x="943" y="3298"/>
                  <a:pt x="882" y="2781"/>
                  <a:pt x="700" y="2340"/>
                </a:cubicBezTo>
                <a:cubicBezTo>
                  <a:pt x="502" y="1839"/>
                  <a:pt x="123" y="1398"/>
                  <a:pt x="1" y="821"/>
                </a:cubicBezTo>
                <a:close/>
              </a:path>
            </a:pathLst>
          </a:custGeom>
          <a:noFill/>
          <a:ln w="6450" cap="flat" cmpd="sng">
            <a:solidFill>
              <a:srgbClr val="28481F"/>
            </a:solidFill>
            <a:prstDash val="solid"/>
            <a:miter lim="151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0" name="Google Shape;1000;p8"/>
          <p:cNvSpPr/>
          <p:nvPr/>
        </p:nvSpPr>
        <p:spPr>
          <a:xfrm>
            <a:off x="1147946" y="522655"/>
            <a:ext cx="622323" cy="903588"/>
          </a:xfrm>
          <a:custGeom>
            <a:avLst/>
            <a:gdLst/>
            <a:ahLst/>
            <a:cxnLst/>
            <a:rect l="l" t="t" r="r" b="b"/>
            <a:pathLst>
              <a:path w="19119" h="27760" extrusionOk="0">
                <a:moveTo>
                  <a:pt x="5272" y="1"/>
                </a:moveTo>
                <a:cubicBezTo>
                  <a:pt x="4166" y="1"/>
                  <a:pt x="3125" y="947"/>
                  <a:pt x="2721" y="2046"/>
                </a:cubicBezTo>
                <a:cubicBezTo>
                  <a:pt x="2281" y="3186"/>
                  <a:pt x="2341" y="4523"/>
                  <a:pt x="2539" y="5785"/>
                </a:cubicBezTo>
                <a:cubicBezTo>
                  <a:pt x="2721" y="7046"/>
                  <a:pt x="2919" y="8323"/>
                  <a:pt x="2660" y="9584"/>
                </a:cubicBezTo>
                <a:cubicBezTo>
                  <a:pt x="2402" y="10663"/>
                  <a:pt x="1840" y="11605"/>
                  <a:pt x="1399" y="12684"/>
                </a:cubicBezTo>
                <a:cubicBezTo>
                  <a:pt x="62" y="15784"/>
                  <a:pt x="1" y="19523"/>
                  <a:pt x="1460" y="22502"/>
                </a:cubicBezTo>
                <a:cubicBezTo>
                  <a:pt x="2980" y="25541"/>
                  <a:pt x="6201" y="27760"/>
                  <a:pt x="9621" y="27760"/>
                </a:cubicBezTo>
                <a:cubicBezTo>
                  <a:pt x="10897" y="27699"/>
                  <a:pt x="12159" y="27380"/>
                  <a:pt x="13420" y="27000"/>
                </a:cubicBezTo>
                <a:cubicBezTo>
                  <a:pt x="14241" y="26681"/>
                  <a:pt x="15000" y="26362"/>
                  <a:pt x="15760" y="25921"/>
                </a:cubicBezTo>
                <a:cubicBezTo>
                  <a:pt x="17918" y="24523"/>
                  <a:pt x="19119" y="21924"/>
                  <a:pt x="19058" y="19401"/>
                </a:cubicBezTo>
                <a:cubicBezTo>
                  <a:pt x="19058" y="16803"/>
                  <a:pt x="17797" y="14326"/>
                  <a:pt x="16019" y="12563"/>
                </a:cubicBezTo>
                <a:cubicBezTo>
                  <a:pt x="14818" y="11286"/>
                  <a:pt x="13298" y="10344"/>
                  <a:pt x="12219" y="9007"/>
                </a:cubicBezTo>
                <a:cubicBezTo>
                  <a:pt x="11201" y="7684"/>
                  <a:pt x="10578" y="6043"/>
                  <a:pt x="9879" y="4523"/>
                </a:cubicBezTo>
                <a:cubicBezTo>
                  <a:pt x="9180" y="2928"/>
                  <a:pt x="8299" y="1408"/>
                  <a:pt x="6840" y="466"/>
                </a:cubicBezTo>
                <a:cubicBezTo>
                  <a:pt x="6460" y="268"/>
                  <a:pt x="6019" y="86"/>
                  <a:pt x="5578" y="25"/>
                </a:cubicBezTo>
                <a:cubicBezTo>
                  <a:pt x="5476" y="9"/>
                  <a:pt x="5373" y="1"/>
                  <a:pt x="5272" y="1"/>
                </a:cubicBezTo>
                <a:close/>
              </a:path>
            </a:pathLst>
          </a:custGeom>
          <a:solidFill>
            <a:srgbClr val="7FAA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1" name="Google Shape;1001;p8"/>
          <p:cNvSpPr/>
          <p:nvPr/>
        </p:nvSpPr>
        <p:spPr>
          <a:xfrm>
            <a:off x="1181114" y="440857"/>
            <a:ext cx="622323" cy="909219"/>
          </a:xfrm>
          <a:custGeom>
            <a:avLst/>
            <a:gdLst/>
            <a:ahLst/>
            <a:cxnLst/>
            <a:rect l="l" t="t" r="r" b="b"/>
            <a:pathLst>
              <a:path w="19119" h="27933" fill="none" extrusionOk="0">
                <a:moveTo>
                  <a:pt x="15760" y="26033"/>
                </a:moveTo>
                <a:cubicBezTo>
                  <a:pt x="15060" y="26534"/>
                  <a:pt x="14240" y="26853"/>
                  <a:pt x="13419" y="27096"/>
                </a:cubicBezTo>
                <a:cubicBezTo>
                  <a:pt x="12219" y="27476"/>
                  <a:pt x="10942" y="27856"/>
                  <a:pt x="9620" y="27856"/>
                </a:cubicBezTo>
                <a:cubicBezTo>
                  <a:pt x="6201" y="27932"/>
                  <a:pt x="3040" y="25714"/>
                  <a:pt x="1520" y="22674"/>
                </a:cubicBezTo>
                <a:cubicBezTo>
                  <a:pt x="0" y="19635"/>
                  <a:pt x="122" y="15896"/>
                  <a:pt x="1444" y="12796"/>
                </a:cubicBezTo>
                <a:cubicBezTo>
                  <a:pt x="1900" y="11778"/>
                  <a:pt x="2462" y="10760"/>
                  <a:pt x="2660" y="9696"/>
                </a:cubicBezTo>
                <a:cubicBezTo>
                  <a:pt x="2903" y="8419"/>
                  <a:pt x="2720" y="7158"/>
                  <a:pt x="2523" y="5897"/>
                </a:cubicBezTo>
                <a:cubicBezTo>
                  <a:pt x="2401" y="4620"/>
                  <a:pt x="2280" y="3359"/>
                  <a:pt x="2720" y="2158"/>
                </a:cubicBezTo>
                <a:cubicBezTo>
                  <a:pt x="3161" y="958"/>
                  <a:pt x="4362" y="0"/>
                  <a:pt x="5623" y="122"/>
                </a:cubicBezTo>
                <a:cubicBezTo>
                  <a:pt x="6079" y="198"/>
                  <a:pt x="6520" y="380"/>
                  <a:pt x="6900" y="639"/>
                </a:cubicBezTo>
                <a:cubicBezTo>
                  <a:pt x="8283" y="1520"/>
                  <a:pt x="9179" y="3040"/>
                  <a:pt x="9939" y="4620"/>
                </a:cubicBezTo>
                <a:cubicBezTo>
                  <a:pt x="10638" y="6140"/>
                  <a:pt x="11200" y="7796"/>
                  <a:pt x="12279" y="9118"/>
                </a:cubicBezTo>
                <a:cubicBezTo>
                  <a:pt x="13358" y="10456"/>
                  <a:pt x="14817" y="11459"/>
                  <a:pt x="16018" y="12659"/>
                </a:cubicBezTo>
                <a:cubicBezTo>
                  <a:pt x="17857" y="14498"/>
                  <a:pt x="19057" y="16915"/>
                  <a:pt x="19118" y="19498"/>
                </a:cubicBezTo>
                <a:cubicBezTo>
                  <a:pt x="19118" y="22036"/>
                  <a:pt x="17917" y="24635"/>
                  <a:pt x="15760" y="26033"/>
                </a:cubicBezTo>
                <a:close/>
              </a:path>
            </a:pathLst>
          </a:custGeom>
          <a:noFill/>
          <a:ln w="6450" cap="flat" cmpd="sng">
            <a:solidFill>
              <a:srgbClr val="28481F"/>
            </a:solidFill>
            <a:prstDash val="solid"/>
            <a:miter lim="151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2" name="Google Shape;1002;p8"/>
          <p:cNvSpPr/>
          <p:nvPr/>
        </p:nvSpPr>
        <p:spPr>
          <a:xfrm>
            <a:off x="1319126" y="865276"/>
            <a:ext cx="352224" cy="333930"/>
          </a:xfrm>
          <a:custGeom>
            <a:avLst/>
            <a:gdLst/>
            <a:ahLst/>
            <a:cxnLst/>
            <a:rect l="l" t="t" r="r" b="b"/>
            <a:pathLst>
              <a:path w="10821" h="10259" fill="none" extrusionOk="0">
                <a:moveTo>
                  <a:pt x="760" y="7158"/>
                </a:moveTo>
                <a:cubicBezTo>
                  <a:pt x="183" y="5958"/>
                  <a:pt x="0" y="4559"/>
                  <a:pt x="502" y="3298"/>
                </a:cubicBezTo>
                <a:cubicBezTo>
                  <a:pt x="821" y="2477"/>
                  <a:pt x="1459" y="1778"/>
                  <a:pt x="2219" y="1277"/>
                </a:cubicBezTo>
                <a:cubicBezTo>
                  <a:pt x="4043" y="76"/>
                  <a:pt x="6580" y="0"/>
                  <a:pt x="8359" y="1277"/>
                </a:cubicBezTo>
                <a:cubicBezTo>
                  <a:pt x="10121" y="2599"/>
                  <a:pt x="10820" y="5198"/>
                  <a:pt x="9817" y="7097"/>
                </a:cubicBezTo>
                <a:cubicBezTo>
                  <a:pt x="9301" y="8115"/>
                  <a:pt x="8419" y="8936"/>
                  <a:pt x="7340" y="9377"/>
                </a:cubicBezTo>
                <a:cubicBezTo>
                  <a:pt x="5501" y="10258"/>
                  <a:pt x="3100" y="10015"/>
                  <a:pt x="1702" y="8556"/>
                </a:cubicBezTo>
                <a:cubicBezTo>
                  <a:pt x="1322" y="8115"/>
                  <a:pt x="1003" y="7675"/>
                  <a:pt x="760" y="7158"/>
                </a:cubicBezTo>
                <a:close/>
              </a:path>
            </a:pathLst>
          </a:custGeom>
          <a:noFill/>
          <a:ln w="6450" cap="flat" cmpd="sng">
            <a:solidFill>
              <a:srgbClr val="28481F"/>
            </a:solidFill>
            <a:prstDash val="solid"/>
            <a:miter lim="151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3" name="Google Shape;1003;p8"/>
          <p:cNvSpPr/>
          <p:nvPr/>
        </p:nvSpPr>
        <p:spPr>
          <a:xfrm>
            <a:off x="8543176" y="1076102"/>
            <a:ext cx="665843" cy="741880"/>
          </a:xfrm>
          <a:custGeom>
            <a:avLst/>
            <a:gdLst/>
            <a:ahLst/>
            <a:cxnLst/>
            <a:rect l="l" t="t" r="r" b="b"/>
            <a:pathLst>
              <a:path w="20456" h="22792" extrusionOk="0">
                <a:moveTo>
                  <a:pt x="2379" y="1"/>
                </a:moveTo>
                <a:cubicBezTo>
                  <a:pt x="2174" y="1"/>
                  <a:pt x="1969" y="20"/>
                  <a:pt x="1779" y="58"/>
                </a:cubicBezTo>
                <a:cubicBezTo>
                  <a:pt x="639" y="362"/>
                  <a:pt x="1" y="1578"/>
                  <a:pt x="1" y="2717"/>
                </a:cubicBezTo>
                <a:cubicBezTo>
                  <a:pt x="1" y="3857"/>
                  <a:pt x="502" y="4997"/>
                  <a:pt x="1080" y="5939"/>
                </a:cubicBezTo>
                <a:cubicBezTo>
                  <a:pt x="1581" y="6957"/>
                  <a:pt x="2220" y="7960"/>
                  <a:pt x="2402" y="9100"/>
                </a:cubicBezTo>
                <a:cubicBezTo>
                  <a:pt x="2599" y="10118"/>
                  <a:pt x="2402" y="11197"/>
                  <a:pt x="2402" y="12216"/>
                </a:cubicBezTo>
                <a:cubicBezTo>
                  <a:pt x="2280" y="15255"/>
                  <a:pt x="3420" y="18477"/>
                  <a:pt x="5700" y="20498"/>
                </a:cubicBezTo>
                <a:cubicBezTo>
                  <a:pt x="7279" y="21951"/>
                  <a:pt x="9406" y="22791"/>
                  <a:pt x="11533" y="22791"/>
                </a:cubicBezTo>
                <a:cubicBezTo>
                  <a:pt x="12477" y="22791"/>
                  <a:pt x="13420" y="22626"/>
                  <a:pt x="14316" y="22276"/>
                </a:cubicBezTo>
                <a:cubicBezTo>
                  <a:pt x="15380" y="21835"/>
                  <a:pt x="16338" y="21136"/>
                  <a:pt x="17219" y="20376"/>
                </a:cubicBezTo>
                <a:cubicBezTo>
                  <a:pt x="17857" y="19875"/>
                  <a:pt x="18420" y="19358"/>
                  <a:pt x="18936" y="18735"/>
                </a:cubicBezTo>
                <a:cubicBezTo>
                  <a:pt x="20258" y="16835"/>
                  <a:pt x="20456" y="14237"/>
                  <a:pt x="19559" y="12079"/>
                </a:cubicBezTo>
                <a:cubicBezTo>
                  <a:pt x="18678" y="9936"/>
                  <a:pt x="16839" y="8219"/>
                  <a:pt x="14696" y="7277"/>
                </a:cubicBezTo>
                <a:cubicBezTo>
                  <a:pt x="13298" y="6638"/>
                  <a:pt x="11718" y="6319"/>
                  <a:pt x="10320" y="5499"/>
                </a:cubicBezTo>
                <a:cubicBezTo>
                  <a:pt x="8997" y="4739"/>
                  <a:pt x="7979" y="3538"/>
                  <a:pt x="6900" y="2459"/>
                </a:cubicBezTo>
                <a:cubicBezTo>
                  <a:pt x="5760" y="1380"/>
                  <a:pt x="4499" y="362"/>
                  <a:pt x="2979" y="58"/>
                </a:cubicBezTo>
                <a:cubicBezTo>
                  <a:pt x="2789" y="20"/>
                  <a:pt x="2584" y="1"/>
                  <a:pt x="2379" y="1"/>
                </a:cubicBezTo>
                <a:close/>
              </a:path>
            </a:pathLst>
          </a:custGeom>
          <a:solidFill>
            <a:srgbClr val="7FAA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4" name="Google Shape;1004;p8"/>
          <p:cNvSpPr/>
          <p:nvPr/>
        </p:nvSpPr>
        <p:spPr>
          <a:xfrm>
            <a:off x="8479378" y="1152172"/>
            <a:ext cx="665843" cy="764274"/>
          </a:xfrm>
          <a:custGeom>
            <a:avLst/>
            <a:gdLst/>
            <a:ahLst/>
            <a:cxnLst/>
            <a:rect l="l" t="t" r="r" b="b"/>
            <a:pathLst>
              <a:path w="20456" h="23480" fill="none" extrusionOk="0">
                <a:moveTo>
                  <a:pt x="18936" y="18799"/>
                </a:moveTo>
                <a:cubicBezTo>
                  <a:pt x="18480" y="19437"/>
                  <a:pt x="17857" y="19939"/>
                  <a:pt x="17279" y="20440"/>
                </a:cubicBezTo>
                <a:cubicBezTo>
                  <a:pt x="16398" y="21200"/>
                  <a:pt x="15380" y="21899"/>
                  <a:pt x="14301" y="22340"/>
                </a:cubicBezTo>
                <a:cubicBezTo>
                  <a:pt x="11459" y="23480"/>
                  <a:pt x="7979" y="22659"/>
                  <a:pt x="5699" y="20577"/>
                </a:cubicBezTo>
                <a:cubicBezTo>
                  <a:pt x="3420" y="18541"/>
                  <a:pt x="2280" y="15319"/>
                  <a:pt x="2401" y="12280"/>
                </a:cubicBezTo>
                <a:cubicBezTo>
                  <a:pt x="2462" y="11201"/>
                  <a:pt x="2599" y="10183"/>
                  <a:pt x="2401" y="9180"/>
                </a:cubicBezTo>
                <a:cubicBezTo>
                  <a:pt x="2219" y="8040"/>
                  <a:pt x="1642" y="7022"/>
                  <a:pt x="1079" y="6003"/>
                </a:cubicBezTo>
                <a:cubicBezTo>
                  <a:pt x="502" y="5000"/>
                  <a:pt x="0" y="3921"/>
                  <a:pt x="0" y="2782"/>
                </a:cubicBezTo>
                <a:cubicBezTo>
                  <a:pt x="0" y="1642"/>
                  <a:pt x="699" y="441"/>
                  <a:pt x="1763" y="122"/>
                </a:cubicBezTo>
                <a:cubicBezTo>
                  <a:pt x="2143" y="1"/>
                  <a:pt x="2599" y="61"/>
                  <a:pt x="3040" y="122"/>
                </a:cubicBezTo>
                <a:cubicBezTo>
                  <a:pt x="4499" y="441"/>
                  <a:pt x="5821" y="1444"/>
                  <a:pt x="6900" y="2523"/>
                </a:cubicBezTo>
                <a:cubicBezTo>
                  <a:pt x="8040" y="3602"/>
                  <a:pt x="9058" y="4803"/>
                  <a:pt x="10380" y="5563"/>
                </a:cubicBezTo>
                <a:cubicBezTo>
                  <a:pt x="11717" y="6383"/>
                  <a:pt x="13298" y="6702"/>
                  <a:pt x="14757" y="7341"/>
                </a:cubicBezTo>
                <a:cubicBezTo>
                  <a:pt x="16839" y="8283"/>
                  <a:pt x="18738" y="10000"/>
                  <a:pt x="19559" y="12158"/>
                </a:cubicBezTo>
                <a:cubicBezTo>
                  <a:pt x="20456" y="14301"/>
                  <a:pt x="20319" y="16900"/>
                  <a:pt x="18936" y="18799"/>
                </a:cubicBezTo>
                <a:close/>
              </a:path>
            </a:pathLst>
          </a:custGeom>
          <a:noFill/>
          <a:ln w="6450" cap="flat" cmpd="sng">
            <a:solidFill>
              <a:srgbClr val="28481F"/>
            </a:solidFill>
            <a:prstDash val="solid"/>
            <a:miter lim="151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5" name="Google Shape;1005;p8"/>
          <p:cNvSpPr/>
          <p:nvPr/>
        </p:nvSpPr>
        <p:spPr>
          <a:xfrm>
            <a:off x="8685159" y="1456872"/>
            <a:ext cx="307207" cy="315637"/>
          </a:xfrm>
          <a:custGeom>
            <a:avLst/>
            <a:gdLst/>
            <a:ahLst/>
            <a:cxnLst/>
            <a:rect l="l" t="t" r="r" b="b"/>
            <a:pathLst>
              <a:path w="9438" h="9697" fill="none" extrusionOk="0">
                <a:moveTo>
                  <a:pt x="1520" y="7979"/>
                </a:moveTo>
                <a:cubicBezTo>
                  <a:pt x="699" y="7159"/>
                  <a:pt x="0" y="6019"/>
                  <a:pt x="76" y="4818"/>
                </a:cubicBezTo>
                <a:cubicBezTo>
                  <a:pt x="76" y="3998"/>
                  <a:pt x="380" y="3177"/>
                  <a:pt x="836" y="2539"/>
                </a:cubicBezTo>
                <a:cubicBezTo>
                  <a:pt x="1976" y="897"/>
                  <a:pt x="4119" y="1"/>
                  <a:pt x="6079" y="518"/>
                </a:cubicBezTo>
                <a:cubicBezTo>
                  <a:pt x="7979" y="1019"/>
                  <a:pt x="9438" y="2979"/>
                  <a:pt x="9255" y="5001"/>
                </a:cubicBezTo>
                <a:cubicBezTo>
                  <a:pt x="9119" y="6019"/>
                  <a:pt x="8617" y="6976"/>
                  <a:pt x="7857" y="7736"/>
                </a:cubicBezTo>
                <a:cubicBezTo>
                  <a:pt x="6596" y="9058"/>
                  <a:pt x="4438" y="9697"/>
                  <a:pt x="2797" y="8876"/>
                </a:cubicBezTo>
                <a:cubicBezTo>
                  <a:pt x="2356" y="8678"/>
                  <a:pt x="1900" y="8359"/>
                  <a:pt x="1520" y="7979"/>
                </a:cubicBezTo>
                <a:close/>
              </a:path>
            </a:pathLst>
          </a:custGeom>
          <a:noFill/>
          <a:ln w="6450" cap="flat" cmpd="sng">
            <a:solidFill>
              <a:srgbClr val="28481F"/>
            </a:solidFill>
            <a:prstDash val="solid"/>
            <a:miter lim="151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6" name="Google Shape;1006;p8"/>
          <p:cNvSpPr/>
          <p:nvPr/>
        </p:nvSpPr>
        <p:spPr>
          <a:xfrm>
            <a:off x="8349275" y="3087790"/>
            <a:ext cx="766748" cy="1802001"/>
          </a:xfrm>
          <a:custGeom>
            <a:avLst/>
            <a:gdLst/>
            <a:ahLst/>
            <a:cxnLst/>
            <a:rect l="l" t="t" r="r" b="b"/>
            <a:pathLst>
              <a:path w="23556" h="55361" extrusionOk="0">
                <a:moveTo>
                  <a:pt x="15764" y="1"/>
                </a:moveTo>
                <a:cubicBezTo>
                  <a:pt x="15450" y="1"/>
                  <a:pt x="15134" y="16"/>
                  <a:pt x="14818" y="46"/>
                </a:cubicBezTo>
                <a:cubicBezTo>
                  <a:pt x="13359" y="5745"/>
                  <a:pt x="12736" y="9985"/>
                  <a:pt x="11657" y="15304"/>
                </a:cubicBezTo>
                <a:cubicBezTo>
                  <a:pt x="11596" y="15820"/>
                  <a:pt x="11459" y="16322"/>
                  <a:pt x="11338" y="16960"/>
                </a:cubicBezTo>
                <a:cubicBezTo>
                  <a:pt x="10259" y="13161"/>
                  <a:pt x="9180" y="10243"/>
                  <a:pt x="7599" y="6702"/>
                </a:cubicBezTo>
                <a:cubicBezTo>
                  <a:pt x="7477" y="6444"/>
                  <a:pt x="7280" y="6125"/>
                  <a:pt x="7037" y="6064"/>
                </a:cubicBezTo>
                <a:cubicBezTo>
                  <a:pt x="6839" y="6064"/>
                  <a:pt x="6657" y="6125"/>
                  <a:pt x="6459" y="6261"/>
                </a:cubicBezTo>
                <a:cubicBezTo>
                  <a:pt x="5320" y="6824"/>
                  <a:pt x="4058" y="7584"/>
                  <a:pt x="3800" y="8845"/>
                </a:cubicBezTo>
                <a:cubicBezTo>
                  <a:pt x="7158" y="12340"/>
                  <a:pt x="9180" y="17142"/>
                  <a:pt x="9256" y="22021"/>
                </a:cubicBezTo>
                <a:cubicBezTo>
                  <a:pt x="9119" y="21960"/>
                  <a:pt x="8997" y="21899"/>
                  <a:pt x="8876" y="21899"/>
                </a:cubicBezTo>
                <a:cubicBezTo>
                  <a:pt x="7857" y="26397"/>
                  <a:pt x="6839" y="30957"/>
                  <a:pt x="5836" y="35440"/>
                </a:cubicBezTo>
                <a:cubicBezTo>
                  <a:pt x="4560" y="41078"/>
                  <a:pt x="3238" y="46777"/>
                  <a:pt x="320" y="51776"/>
                </a:cubicBezTo>
                <a:cubicBezTo>
                  <a:pt x="198" y="52035"/>
                  <a:pt x="1" y="52354"/>
                  <a:pt x="61" y="52673"/>
                </a:cubicBezTo>
                <a:cubicBezTo>
                  <a:pt x="61" y="53114"/>
                  <a:pt x="441" y="53372"/>
                  <a:pt x="760" y="53615"/>
                </a:cubicBezTo>
                <a:cubicBezTo>
                  <a:pt x="1657" y="54314"/>
                  <a:pt x="2538" y="54953"/>
                  <a:pt x="3617" y="55272"/>
                </a:cubicBezTo>
                <a:cubicBezTo>
                  <a:pt x="3876" y="55330"/>
                  <a:pt x="4146" y="55360"/>
                  <a:pt x="4416" y="55360"/>
                </a:cubicBezTo>
                <a:cubicBezTo>
                  <a:pt x="5270" y="55360"/>
                  <a:pt x="6126" y="55056"/>
                  <a:pt x="6657" y="54375"/>
                </a:cubicBezTo>
                <a:cubicBezTo>
                  <a:pt x="7037" y="53874"/>
                  <a:pt x="7098" y="53235"/>
                  <a:pt x="7219" y="52612"/>
                </a:cubicBezTo>
                <a:cubicBezTo>
                  <a:pt x="8997" y="42658"/>
                  <a:pt x="11155" y="32780"/>
                  <a:pt x="13678" y="23039"/>
                </a:cubicBezTo>
                <a:cubicBezTo>
                  <a:pt x="12599" y="22902"/>
                  <a:pt x="11596" y="22720"/>
                  <a:pt x="10578" y="22401"/>
                </a:cubicBezTo>
                <a:cubicBezTo>
                  <a:pt x="10137" y="22279"/>
                  <a:pt x="9696" y="22142"/>
                  <a:pt x="9256" y="22021"/>
                </a:cubicBezTo>
                <a:lnTo>
                  <a:pt x="9256" y="22021"/>
                </a:lnTo>
                <a:lnTo>
                  <a:pt x="10578" y="22340"/>
                </a:lnTo>
                <a:lnTo>
                  <a:pt x="10578" y="22401"/>
                </a:lnTo>
                <a:lnTo>
                  <a:pt x="10638" y="22340"/>
                </a:lnTo>
                <a:lnTo>
                  <a:pt x="13055" y="22902"/>
                </a:lnTo>
                <a:cubicBezTo>
                  <a:pt x="16474" y="18723"/>
                  <a:pt x="19954" y="14620"/>
                  <a:pt x="23556" y="10501"/>
                </a:cubicBezTo>
                <a:cubicBezTo>
                  <a:pt x="22614" y="9164"/>
                  <a:pt x="21535" y="7964"/>
                  <a:pt x="20334" y="6824"/>
                </a:cubicBezTo>
                <a:cubicBezTo>
                  <a:pt x="18237" y="10121"/>
                  <a:pt x="16018" y="13602"/>
                  <a:pt x="14255" y="16960"/>
                </a:cubicBezTo>
                <a:lnTo>
                  <a:pt x="14499" y="16261"/>
                </a:lnTo>
                <a:lnTo>
                  <a:pt x="14499" y="16261"/>
                </a:lnTo>
                <a:cubicBezTo>
                  <a:pt x="14377" y="16519"/>
                  <a:pt x="14255" y="16823"/>
                  <a:pt x="14195" y="17082"/>
                </a:cubicBezTo>
                <a:cubicBezTo>
                  <a:pt x="14119" y="17203"/>
                  <a:pt x="14058" y="17340"/>
                  <a:pt x="13997" y="17401"/>
                </a:cubicBezTo>
                <a:cubicBezTo>
                  <a:pt x="15578" y="11884"/>
                  <a:pt x="17477" y="6064"/>
                  <a:pt x="18556" y="426"/>
                </a:cubicBezTo>
                <a:cubicBezTo>
                  <a:pt x="17653" y="140"/>
                  <a:pt x="16716" y="1"/>
                  <a:pt x="15764" y="1"/>
                </a:cubicBezTo>
                <a:close/>
              </a:path>
            </a:pathLst>
          </a:custGeom>
          <a:solidFill>
            <a:srgbClr val="7FAA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7" name="Google Shape;1007;p8"/>
          <p:cNvSpPr/>
          <p:nvPr/>
        </p:nvSpPr>
        <p:spPr>
          <a:xfrm>
            <a:off x="8528854" y="3070962"/>
            <a:ext cx="643090" cy="745981"/>
          </a:xfrm>
          <a:custGeom>
            <a:avLst/>
            <a:gdLst/>
            <a:ahLst/>
            <a:cxnLst/>
            <a:rect l="l" t="t" r="r" b="b"/>
            <a:pathLst>
              <a:path w="19757" h="22918" fill="none" extrusionOk="0">
                <a:moveTo>
                  <a:pt x="5441" y="22097"/>
                </a:moveTo>
                <a:cubicBezTo>
                  <a:pt x="5380" y="17219"/>
                  <a:pt x="3419" y="12401"/>
                  <a:pt x="0" y="8860"/>
                </a:cubicBezTo>
                <a:cubicBezTo>
                  <a:pt x="319" y="7660"/>
                  <a:pt x="1520" y="6900"/>
                  <a:pt x="2660" y="6323"/>
                </a:cubicBezTo>
                <a:cubicBezTo>
                  <a:pt x="2842" y="6201"/>
                  <a:pt x="3039" y="6079"/>
                  <a:pt x="3283" y="6140"/>
                </a:cubicBezTo>
                <a:cubicBezTo>
                  <a:pt x="3541" y="6201"/>
                  <a:pt x="3663" y="6459"/>
                  <a:pt x="3799" y="6702"/>
                </a:cubicBezTo>
                <a:cubicBezTo>
                  <a:pt x="5441" y="10319"/>
                  <a:pt x="6459" y="13237"/>
                  <a:pt x="7599" y="17036"/>
                </a:cubicBezTo>
                <a:cubicBezTo>
                  <a:pt x="8799" y="10882"/>
                  <a:pt x="9437" y="6399"/>
                  <a:pt x="11079" y="122"/>
                </a:cubicBezTo>
                <a:cubicBezTo>
                  <a:pt x="12279" y="1"/>
                  <a:pt x="13541" y="122"/>
                  <a:pt x="14756" y="441"/>
                </a:cubicBezTo>
                <a:cubicBezTo>
                  <a:pt x="13677" y="6140"/>
                  <a:pt x="11839" y="11961"/>
                  <a:pt x="10258" y="17477"/>
                </a:cubicBezTo>
                <a:cubicBezTo>
                  <a:pt x="12021" y="13997"/>
                  <a:pt x="14376" y="10319"/>
                  <a:pt x="16580" y="6900"/>
                </a:cubicBezTo>
                <a:cubicBezTo>
                  <a:pt x="17796" y="8040"/>
                  <a:pt x="18799" y="9240"/>
                  <a:pt x="19756" y="10578"/>
                </a:cubicBezTo>
                <a:cubicBezTo>
                  <a:pt x="16200" y="14620"/>
                  <a:pt x="12720" y="18799"/>
                  <a:pt x="9301" y="22918"/>
                </a:cubicBezTo>
              </a:path>
            </a:pathLst>
          </a:custGeom>
          <a:noFill/>
          <a:ln w="6450" cap="flat" cmpd="sng">
            <a:solidFill>
              <a:srgbClr val="28481F"/>
            </a:solidFill>
            <a:prstDash val="solid"/>
            <a:miter lim="151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8" name="Google Shape;1008;p8"/>
          <p:cNvSpPr/>
          <p:nvPr/>
        </p:nvSpPr>
        <p:spPr>
          <a:xfrm>
            <a:off x="8806831" y="3602731"/>
            <a:ext cx="70275" cy="210273"/>
          </a:xfrm>
          <a:custGeom>
            <a:avLst/>
            <a:gdLst/>
            <a:ahLst/>
            <a:cxnLst/>
            <a:rect l="l" t="t" r="r" b="b"/>
            <a:pathLst>
              <a:path w="2159" h="6460" fill="none" extrusionOk="0">
                <a:moveTo>
                  <a:pt x="2159" y="0"/>
                </a:moveTo>
                <a:cubicBezTo>
                  <a:pt x="1338" y="2082"/>
                  <a:pt x="639" y="4240"/>
                  <a:pt x="1" y="6459"/>
                </a:cubicBezTo>
              </a:path>
            </a:pathLst>
          </a:custGeom>
          <a:noFill/>
          <a:ln w="6450" cap="flat" cmpd="sng">
            <a:solidFill>
              <a:srgbClr val="28481F"/>
            </a:solidFill>
            <a:prstDash val="solid"/>
            <a:miter lim="151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9" name="Google Shape;1009;p8"/>
          <p:cNvSpPr/>
          <p:nvPr/>
        </p:nvSpPr>
        <p:spPr>
          <a:xfrm>
            <a:off x="8751431" y="3569595"/>
            <a:ext cx="35154" cy="232993"/>
          </a:xfrm>
          <a:custGeom>
            <a:avLst/>
            <a:gdLst/>
            <a:ahLst/>
            <a:cxnLst/>
            <a:rect l="l" t="t" r="r" b="b"/>
            <a:pathLst>
              <a:path w="1080" h="7158" fill="none" extrusionOk="0">
                <a:moveTo>
                  <a:pt x="1080" y="0"/>
                </a:moveTo>
                <a:cubicBezTo>
                  <a:pt x="563" y="2158"/>
                  <a:pt x="183" y="5000"/>
                  <a:pt x="1" y="7158"/>
                </a:cubicBezTo>
              </a:path>
            </a:pathLst>
          </a:custGeom>
          <a:noFill/>
          <a:ln w="6450" cap="flat" cmpd="sng">
            <a:solidFill>
              <a:srgbClr val="28481F"/>
            </a:solidFill>
            <a:prstDash val="solid"/>
            <a:miter lim="151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0" name="Google Shape;1010;p8"/>
          <p:cNvSpPr/>
          <p:nvPr/>
        </p:nvSpPr>
        <p:spPr>
          <a:xfrm>
            <a:off x="8407149" y="3786248"/>
            <a:ext cx="443266" cy="1094233"/>
          </a:xfrm>
          <a:custGeom>
            <a:avLst/>
            <a:gdLst/>
            <a:ahLst/>
            <a:cxnLst/>
            <a:rect l="l" t="t" r="r" b="b"/>
            <a:pathLst>
              <a:path w="13618" h="33617" fill="none" extrusionOk="0">
                <a:moveTo>
                  <a:pt x="1" y="30774"/>
                </a:moveTo>
                <a:cubicBezTo>
                  <a:pt x="61" y="31154"/>
                  <a:pt x="381" y="31458"/>
                  <a:pt x="700" y="31717"/>
                </a:cubicBezTo>
                <a:cubicBezTo>
                  <a:pt x="1581" y="32355"/>
                  <a:pt x="2538" y="33054"/>
                  <a:pt x="3602" y="33358"/>
                </a:cubicBezTo>
                <a:cubicBezTo>
                  <a:pt x="4681" y="33616"/>
                  <a:pt x="5958" y="33358"/>
                  <a:pt x="6581" y="32476"/>
                </a:cubicBezTo>
                <a:cubicBezTo>
                  <a:pt x="6961" y="31975"/>
                  <a:pt x="7098" y="31337"/>
                  <a:pt x="7219" y="30698"/>
                </a:cubicBezTo>
                <a:cubicBezTo>
                  <a:pt x="8997" y="20760"/>
                  <a:pt x="11140" y="10881"/>
                  <a:pt x="13617" y="1064"/>
                </a:cubicBezTo>
                <a:cubicBezTo>
                  <a:pt x="11961" y="943"/>
                  <a:pt x="10380" y="563"/>
                  <a:pt x="8860" y="0"/>
                </a:cubicBezTo>
                <a:cubicBezTo>
                  <a:pt x="7781" y="4484"/>
                  <a:pt x="6778" y="9043"/>
                  <a:pt x="5760" y="13541"/>
                </a:cubicBezTo>
                <a:cubicBezTo>
                  <a:pt x="4499" y="19179"/>
                  <a:pt x="3162" y="24878"/>
                  <a:pt x="320" y="29817"/>
                </a:cubicBezTo>
                <a:cubicBezTo>
                  <a:pt x="122" y="30136"/>
                  <a:pt x="1" y="30455"/>
                  <a:pt x="1" y="30774"/>
                </a:cubicBezTo>
                <a:close/>
              </a:path>
            </a:pathLst>
          </a:custGeom>
          <a:noFill/>
          <a:ln w="6450" cap="flat" cmpd="sng">
            <a:solidFill>
              <a:srgbClr val="28481F"/>
            </a:solidFill>
            <a:prstDash val="solid"/>
            <a:miter lim="151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1" name="Google Shape;1011;p8"/>
          <p:cNvSpPr/>
          <p:nvPr/>
        </p:nvSpPr>
        <p:spPr>
          <a:xfrm>
            <a:off x="8429902" y="3794158"/>
            <a:ext cx="290411" cy="1034862"/>
          </a:xfrm>
          <a:custGeom>
            <a:avLst/>
            <a:gdLst/>
            <a:ahLst/>
            <a:cxnLst/>
            <a:rect l="l" t="t" r="r" b="b"/>
            <a:pathLst>
              <a:path w="8922" h="31793" fill="none" extrusionOk="0">
                <a:moveTo>
                  <a:pt x="8921" y="1"/>
                </a:moveTo>
                <a:cubicBezTo>
                  <a:pt x="7280" y="7219"/>
                  <a:pt x="5700" y="14119"/>
                  <a:pt x="4043" y="21337"/>
                </a:cubicBezTo>
                <a:cubicBezTo>
                  <a:pt x="3222" y="25015"/>
                  <a:pt x="2341" y="28814"/>
                  <a:pt x="1" y="31793"/>
                </a:cubicBezTo>
              </a:path>
            </a:pathLst>
          </a:custGeom>
          <a:noFill/>
          <a:ln w="6450" cap="flat" cmpd="sng">
            <a:solidFill>
              <a:srgbClr val="28481F"/>
            </a:solidFill>
            <a:prstDash val="solid"/>
            <a:miter lim="151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2" name="Google Shape;1012;p8"/>
          <p:cNvSpPr/>
          <p:nvPr/>
        </p:nvSpPr>
        <p:spPr>
          <a:xfrm>
            <a:off x="8555545" y="4389725"/>
            <a:ext cx="61878" cy="274592"/>
          </a:xfrm>
          <a:custGeom>
            <a:avLst/>
            <a:gdLst/>
            <a:ahLst/>
            <a:cxnLst/>
            <a:rect l="l" t="t" r="r" b="b"/>
            <a:pathLst>
              <a:path w="1901" h="8436" fill="none" extrusionOk="0">
                <a:moveTo>
                  <a:pt x="1900" y="1"/>
                </a:moveTo>
                <a:cubicBezTo>
                  <a:pt x="1399" y="2858"/>
                  <a:pt x="761" y="5639"/>
                  <a:pt x="1" y="8435"/>
                </a:cubicBezTo>
              </a:path>
            </a:pathLst>
          </a:custGeom>
          <a:noFill/>
          <a:ln w="6450" cap="flat" cmpd="sng">
            <a:solidFill>
              <a:srgbClr val="28481F"/>
            </a:solidFill>
            <a:prstDash val="solid"/>
            <a:miter lim="151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3" name="Google Shape;1013;p8"/>
          <p:cNvSpPr/>
          <p:nvPr/>
        </p:nvSpPr>
        <p:spPr>
          <a:xfrm>
            <a:off x="-14512" y="1557810"/>
            <a:ext cx="515494" cy="491928"/>
          </a:xfrm>
          <a:custGeom>
            <a:avLst/>
            <a:gdLst/>
            <a:ahLst/>
            <a:cxnLst/>
            <a:rect l="l" t="t" r="r" b="b"/>
            <a:pathLst>
              <a:path w="15837" h="15113" extrusionOk="0">
                <a:moveTo>
                  <a:pt x="7341" y="0"/>
                </a:moveTo>
                <a:cubicBezTo>
                  <a:pt x="5441" y="76"/>
                  <a:pt x="4119" y="760"/>
                  <a:pt x="2782" y="2036"/>
                </a:cubicBezTo>
                <a:cubicBezTo>
                  <a:pt x="1201" y="3556"/>
                  <a:pt x="183" y="5517"/>
                  <a:pt x="62" y="7735"/>
                </a:cubicBezTo>
                <a:cubicBezTo>
                  <a:pt x="1" y="9878"/>
                  <a:pt x="1080" y="12477"/>
                  <a:pt x="2919" y="13814"/>
                </a:cubicBezTo>
                <a:cubicBezTo>
                  <a:pt x="3359" y="14133"/>
                  <a:pt x="3861" y="14376"/>
                  <a:pt x="4438" y="14574"/>
                </a:cubicBezTo>
                <a:cubicBezTo>
                  <a:pt x="5363" y="14937"/>
                  <a:pt x="6364" y="15113"/>
                  <a:pt x="7372" y="15113"/>
                </a:cubicBezTo>
                <a:cubicBezTo>
                  <a:pt x="8981" y="15113"/>
                  <a:pt x="10606" y="14664"/>
                  <a:pt x="11961" y="13814"/>
                </a:cubicBezTo>
                <a:cubicBezTo>
                  <a:pt x="12538" y="13373"/>
                  <a:pt x="13101" y="12917"/>
                  <a:pt x="13617" y="12355"/>
                </a:cubicBezTo>
                <a:cubicBezTo>
                  <a:pt x="14438" y="11337"/>
                  <a:pt x="15076" y="10136"/>
                  <a:pt x="15320" y="8936"/>
                </a:cubicBezTo>
                <a:cubicBezTo>
                  <a:pt x="15639" y="7675"/>
                  <a:pt x="15836" y="6459"/>
                  <a:pt x="15320" y="5076"/>
                </a:cubicBezTo>
                <a:cubicBezTo>
                  <a:pt x="15000" y="4179"/>
                  <a:pt x="14620" y="3617"/>
                  <a:pt x="14180" y="3039"/>
                </a:cubicBezTo>
                <a:cubicBezTo>
                  <a:pt x="13739" y="2538"/>
                  <a:pt x="13298" y="2036"/>
                  <a:pt x="12797" y="1657"/>
                </a:cubicBezTo>
                <a:cubicBezTo>
                  <a:pt x="11900" y="1018"/>
                  <a:pt x="11201" y="699"/>
                  <a:pt x="10137" y="380"/>
                </a:cubicBezTo>
                <a:cubicBezTo>
                  <a:pt x="9560" y="198"/>
                  <a:pt x="8299" y="0"/>
                  <a:pt x="7341" y="0"/>
                </a:cubicBezTo>
                <a:close/>
              </a:path>
            </a:pathLst>
          </a:custGeom>
          <a:solidFill>
            <a:srgbClr val="FCC1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4" name="Google Shape;1014;p8"/>
          <p:cNvSpPr/>
          <p:nvPr/>
        </p:nvSpPr>
        <p:spPr>
          <a:xfrm>
            <a:off x="20609" y="1523177"/>
            <a:ext cx="515006" cy="504590"/>
          </a:xfrm>
          <a:custGeom>
            <a:avLst/>
            <a:gdLst/>
            <a:ahLst/>
            <a:cxnLst/>
            <a:rect l="l" t="t" r="r" b="b"/>
            <a:pathLst>
              <a:path w="15822" h="15502" fill="none" extrusionOk="0">
                <a:moveTo>
                  <a:pt x="11900" y="13799"/>
                </a:moveTo>
                <a:cubicBezTo>
                  <a:pt x="9742" y="15197"/>
                  <a:pt x="6840" y="15501"/>
                  <a:pt x="4423" y="14559"/>
                </a:cubicBezTo>
                <a:cubicBezTo>
                  <a:pt x="3861" y="14361"/>
                  <a:pt x="3359" y="14118"/>
                  <a:pt x="2843" y="13799"/>
                </a:cubicBezTo>
                <a:cubicBezTo>
                  <a:pt x="1080" y="12462"/>
                  <a:pt x="1" y="9878"/>
                  <a:pt x="62" y="7720"/>
                </a:cubicBezTo>
                <a:cubicBezTo>
                  <a:pt x="183" y="5502"/>
                  <a:pt x="1201" y="3541"/>
                  <a:pt x="2782" y="2021"/>
                </a:cubicBezTo>
                <a:cubicBezTo>
                  <a:pt x="4119" y="760"/>
                  <a:pt x="5441" y="61"/>
                  <a:pt x="7341" y="0"/>
                </a:cubicBezTo>
                <a:cubicBezTo>
                  <a:pt x="8298" y="0"/>
                  <a:pt x="9560" y="183"/>
                  <a:pt x="10122" y="380"/>
                </a:cubicBezTo>
                <a:cubicBezTo>
                  <a:pt x="11201" y="684"/>
                  <a:pt x="11839" y="1003"/>
                  <a:pt x="12782" y="1642"/>
                </a:cubicBezTo>
                <a:cubicBezTo>
                  <a:pt x="13298" y="2021"/>
                  <a:pt x="13739" y="2523"/>
                  <a:pt x="14180" y="3040"/>
                </a:cubicBezTo>
                <a:cubicBezTo>
                  <a:pt x="14620" y="3602"/>
                  <a:pt x="15000" y="4179"/>
                  <a:pt x="15320" y="5061"/>
                </a:cubicBezTo>
                <a:cubicBezTo>
                  <a:pt x="15821" y="6459"/>
                  <a:pt x="15639" y="7660"/>
                  <a:pt x="15320" y="8860"/>
                </a:cubicBezTo>
                <a:cubicBezTo>
                  <a:pt x="15061" y="10121"/>
                  <a:pt x="14438" y="11322"/>
                  <a:pt x="13617" y="12340"/>
                </a:cubicBezTo>
                <a:cubicBezTo>
                  <a:pt x="13101" y="12842"/>
                  <a:pt x="12538" y="13358"/>
                  <a:pt x="11900" y="13799"/>
                </a:cubicBezTo>
                <a:close/>
              </a:path>
            </a:pathLst>
          </a:custGeom>
          <a:noFill/>
          <a:ln w="6450" cap="flat" cmpd="sng">
            <a:solidFill>
              <a:srgbClr val="28481F"/>
            </a:solidFill>
            <a:prstDash val="solid"/>
            <a:miter lim="151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5" name="Google Shape;1015;p8"/>
          <p:cNvSpPr/>
          <p:nvPr/>
        </p:nvSpPr>
        <p:spPr>
          <a:xfrm>
            <a:off x="55731" y="1564222"/>
            <a:ext cx="442778" cy="408144"/>
          </a:xfrm>
          <a:custGeom>
            <a:avLst/>
            <a:gdLst/>
            <a:ahLst/>
            <a:cxnLst/>
            <a:rect l="l" t="t" r="r" b="b"/>
            <a:pathLst>
              <a:path w="13603" h="12539" fill="none" extrusionOk="0">
                <a:moveTo>
                  <a:pt x="7599" y="502"/>
                </a:moveTo>
                <a:cubicBezTo>
                  <a:pt x="7402" y="183"/>
                  <a:pt x="7022" y="61"/>
                  <a:pt x="6703" y="61"/>
                </a:cubicBezTo>
                <a:cubicBezTo>
                  <a:pt x="5943" y="1"/>
                  <a:pt x="5244" y="183"/>
                  <a:pt x="4682" y="639"/>
                </a:cubicBezTo>
                <a:cubicBezTo>
                  <a:pt x="4621" y="700"/>
                  <a:pt x="4560" y="760"/>
                  <a:pt x="4484" y="760"/>
                </a:cubicBezTo>
                <a:cubicBezTo>
                  <a:pt x="4423" y="821"/>
                  <a:pt x="4362" y="821"/>
                  <a:pt x="4302" y="821"/>
                </a:cubicBezTo>
                <a:cubicBezTo>
                  <a:pt x="3283" y="943"/>
                  <a:pt x="2341" y="1642"/>
                  <a:pt x="1961" y="2599"/>
                </a:cubicBezTo>
                <a:cubicBezTo>
                  <a:pt x="822" y="3222"/>
                  <a:pt x="244" y="4681"/>
                  <a:pt x="563" y="5882"/>
                </a:cubicBezTo>
                <a:cubicBezTo>
                  <a:pt x="183" y="6338"/>
                  <a:pt x="1" y="6961"/>
                  <a:pt x="62" y="7538"/>
                </a:cubicBezTo>
                <a:cubicBezTo>
                  <a:pt x="122" y="8161"/>
                  <a:pt x="442" y="8739"/>
                  <a:pt x="943" y="9119"/>
                </a:cubicBezTo>
                <a:cubicBezTo>
                  <a:pt x="1004" y="9119"/>
                  <a:pt x="1065" y="9180"/>
                  <a:pt x="1141" y="9240"/>
                </a:cubicBezTo>
                <a:cubicBezTo>
                  <a:pt x="1201" y="9301"/>
                  <a:pt x="1201" y="9438"/>
                  <a:pt x="1262" y="9499"/>
                </a:cubicBezTo>
                <a:cubicBezTo>
                  <a:pt x="1642" y="10380"/>
                  <a:pt x="2463" y="10958"/>
                  <a:pt x="3420" y="10958"/>
                </a:cubicBezTo>
                <a:cubicBezTo>
                  <a:pt x="3481" y="11459"/>
                  <a:pt x="3922" y="11900"/>
                  <a:pt x="4362" y="12097"/>
                </a:cubicBezTo>
                <a:cubicBezTo>
                  <a:pt x="4864" y="12341"/>
                  <a:pt x="5381" y="12417"/>
                  <a:pt x="5882" y="12477"/>
                </a:cubicBezTo>
                <a:cubicBezTo>
                  <a:pt x="6460" y="12538"/>
                  <a:pt x="7144" y="12538"/>
                  <a:pt x="7463" y="12097"/>
                </a:cubicBezTo>
                <a:cubicBezTo>
                  <a:pt x="7660" y="12417"/>
                  <a:pt x="8162" y="12417"/>
                  <a:pt x="8481" y="12341"/>
                </a:cubicBezTo>
                <a:cubicBezTo>
                  <a:pt x="9423" y="12097"/>
                  <a:pt x="10259" y="11520"/>
                  <a:pt x="10821" y="10760"/>
                </a:cubicBezTo>
                <a:cubicBezTo>
                  <a:pt x="10882" y="10699"/>
                  <a:pt x="10943" y="10638"/>
                  <a:pt x="11019" y="10578"/>
                </a:cubicBezTo>
                <a:cubicBezTo>
                  <a:pt x="11080" y="10517"/>
                  <a:pt x="11201" y="10441"/>
                  <a:pt x="11262" y="10380"/>
                </a:cubicBezTo>
                <a:cubicBezTo>
                  <a:pt x="12280" y="9879"/>
                  <a:pt x="12782" y="8921"/>
                  <a:pt x="12721" y="7857"/>
                </a:cubicBezTo>
                <a:cubicBezTo>
                  <a:pt x="13101" y="7599"/>
                  <a:pt x="13298" y="7219"/>
                  <a:pt x="13420" y="6778"/>
                </a:cubicBezTo>
                <a:cubicBezTo>
                  <a:pt x="13541" y="6338"/>
                  <a:pt x="13602" y="5821"/>
                  <a:pt x="13481" y="5380"/>
                </a:cubicBezTo>
                <a:cubicBezTo>
                  <a:pt x="13420" y="4879"/>
                  <a:pt x="13101" y="4438"/>
                  <a:pt x="12660" y="4180"/>
                </a:cubicBezTo>
                <a:cubicBezTo>
                  <a:pt x="12402" y="4058"/>
                  <a:pt x="12599" y="3800"/>
                  <a:pt x="12599" y="3542"/>
                </a:cubicBezTo>
                <a:cubicBezTo>
                  <a:pt x="12660" y="3162"/>
                  <a:pt x="12402" y="2842"/>
                  <a:pt x="12083" y="2539"/>
                </a:cubicBezTo>
                <a:cubicBezTo>
                  <a:pt x="11900" y="2280"/>
                  <a:pt x="11703" y="2083"/>
                  <a:pt x="11399" y="1900"/>
                </a:cubicBezTo>
                <a:cubicBezTo>
                  <a:pt x="11140" y="1703"/>
                  <a:pt x="10821" y="1642"/>
                  <a:pt x="10502" y="1642"/>
                </a:cubicBezTo>
                <a:cubicBezTo>
                  <a:pt x="10380" y="1703"/>
                  <a:pt x="10183" y="1779"/>
                  <a:pt x="10122" y="1642"/>
                </a:cubicBezTo>
                <a:cubicBezTo>
                  <a:pt x="10061" y="1581"/>
                  <a:pt x="10061" y="1460"/>
                  <a:pt x="10061" y="1323"/>
                </a:cubicBezTo>
                <a:cubicBezTo>
                  <a:pt x="10061" y="943"/>
                  <a:pt x="9681" y="700"/>
                  <a:pt x="9301" y="502"/>
                </a:cubicBezTo>
                <a:cubicBezTo>
                  <a:pt x="8800" y="320"/>
                  <a:pt x="8040" y="183"/>
                  <a:pt x="7599" y="502"/>
                </a:cubicBezTo>
                <a:close/>
              </a:path>
            </a:pathLst>
          </a:custGeom>
          <a:noFill/>
          <a:ln w="6450" cap="flat" cmpd="sng">
            <a:solidFill>
              <a:srgbClr val="28481F"/>
            </a:solidFill>
            <a:prstDash val="solid"/>
            <a:miter lim="151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6" name="Google Shape;1016;p8"/>
          <p:cNvSpPr/>
          <p:nvPr/>
        </p:nvSpPr>
        <p:spPr>
          <a:xfrm>
            <a:off x="275866" y="1786832"/>
            <a:ext cx="142504" cy="171180"/>
          </a:xfrm>
          <a:custGeom>
            <a:avLst/>
            <a:gdLst/>
            <a:ahLst/>
            <a:cxnLst/>
            <a:rect l="l" t="t" r="r" b="b"/>
            <a:pathLst>
              <a:path w="4378" h="5259" fill="none" extrusionOk="0">
                <a:moveTo>
                  <a:pt x="760" y="5258"/>
                </a:moveTo>
                <a:cubicBezTo>
                  <a:pt x="456" y="4119"/>
                  <a:pt x="137" y="2599"/>
                  <a:pt x="137" y="1398"/>
                </a:cubicBezTo>
                <a:cubicBezTo>
                  <a:pt x="137" y="882"/>
                  <a:pt x="1" y="502"/>
                  <a:pt x="259" y="122"/>
                </a:cubicBezTo>
                <a:cubicBezTo>
                  <a:pt x="320" y="0"/>
                  <a:pt x="517" y="0"/>
                  <a:pt x="639" y="61"/>
                </a:cubicBezTo>
                <a:cubicBezTo>
                  <a:pt x="760" y="61"/>
                  <a:pt x="1140" y="441"/>
                  <a:pt x="1277" y="639"/>
                </a:cubicBezTo>
                <a:cubicBezTo>
                  <a:pt x="2037" y="1839"/>
                  <a:pt x="3177" y="2781"/>
                  <a:pt x="4377" y="3602"/>
                </a:cubicBezTo>
              </a:path>
            </a:pathLst>
          </a:custGeom>
          <a:noFill/>
          <a:ln w="6450" cap="flat" cmpd="sng">
            <a:solidFill>
              <a:srgbClr val="28481F"/>
            </a:solidFill>
            <a:prstDash val="solid"/>
            <a:miter lim="151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7" name="Google Shape;1017;p8"/>
          <p:cNvSpPr/>
          <p:nvPr/>
        </p:nvSpPr>
        <p:spPr>
          <a:xfrm>
            <a:off x="296633" y="1780387"/>
            <a:ext cx="173166" cy="39613"/>
          </a:xfrm>
          <a:custGeom>
            <a:avLst/>
            <a:gdLst/>
            <a:ahLst/>
            <a:cxnLst/>
            <a:rect l="l" t="t" r="r" b="b"/>
            <a:pathLst>
              <a:path w="5320" h="1217" fill="none" extrusionOk="0">
                <a:moveTo>
                  <a:pt x="62" y="320"/>
                </a:moveTo>
                <a:cubicBezTo>
                  <a:pt x="62" y="320"/>
                  <a:pt x="1" y="259"/>
                  <a:pt x="62" y="198"/>
                </a:cubicBezTo>
                <a:cubicBezTo>
                  <a:pt x="62" y="137"/>
                  <a:pt x="62" y="137"/>
                  <a:pt x="122" y="137"/>
                </a:cubicBezTo>
                <a:cubicBezTo>
                  <a:pt x="320" y="77"/>
                  <a:pt x="502" y="1"/>
                  <a:pt x="700" y="77"/>
                </a:cubicBezTo>
                <a:cubicBezTo>
                  <a:pt x="1642" y="77"/>
                  <a:pt x="2858" y="381"/>
                  <a:pt x="3739" y="700"/>
                </a:cubicBezTo>
                <a:cubicBezTo>
                  <a:pt x="4302" y="897"/>
                  <a:pt x="4818" y="1080"/>
                  <a:pt x="5320" y="1216"/>
                </a:cubicBezTo>
              </a:path>
            </a:pathLst>
          </a:custGeom>
          <a:noFill/>
          <a:ln w="6450" cap="flat" cmpd="sng">
            <a:solidFill>
              <a:srgbClr val="28481F"/>
            </a:solidFill>
            <a:prstDash val="solid"/>
            <a:miter lim="151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8" name="Google Shape;1018;p8"/>
          <p:cNvSpPr/>
          <p:nvPr/>
        </p:nvSpPr>
        <p:spPr>
          <a:xfrm>
            <a:off x="298619" y="1696310"/>
            <a:ext cx="165256" cy="86583"/>
          </a:xfrm>
          <a:custGeom>
            <a:avLst/>
            <a:gdLst/>
            <a:ahLst/>
            <a:cxnLst/>
            <a:rect l="l" t="t" r="r" b="b"/>
            <a:pathLst>
              <a:path w="5077" h="2660" fill="none" extrusionOk="0">
                <a:moveTo>
                  <a:pt x="61" y="2660"/>
                </a:moveTo>
                <a:cubicBezTo>
                  <a:pt x="1" y="2584"/>
                  <a:pt x="1" y="2523"/>
                  <a:pt x="61" y="2462"/>
                </a:cubicBezTo>
                <a:cubicBezTo>
                  <a:pt x="137" y="2341"/>
                  <a:pt x="198" y="2280"/>
                  <a:pt x="259" y="2280"/>
                </a:cubicBezTo>
                <a:cubicBezTo>
                  <a:pt x="1900" y="1322"/>
                  <a:pt x="3420" y="623"/>
                  <a:pt x="5076" y="0"/>
                </a:cubicBezTo>
              </a:path>
            </a:pathLst>
          </a:custGeom>
          <a:noFill/>
          <a:ln w="6450" cap="flat" cmpd="sng">
            <a:solidFill>
              <a:srgbClr val="28481F"/>
            </a:solidFill>
            <a:prstDash val="solid"/>
            <a:miter lim="151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9" name="Google Shape;1019;p8"/>
          <p:cNvSpPr/>
          <p:nvPr/>
        </p:nvSpPr>
        <p:spPr>
          <a:xfrm>
            <a:off x="296633" y="1619622"/>
            <a:ext cx="95013" cy="150902"/>
          </a:xfrm>
          <a:custGeom>
            <a:avLst/>
            <a:gdLst/>
            <a:ahLst/>
            <a:cxnLst/>
            <a:rect l="l" t="t" r="r" b="b"/>
            <a:pathLst>
              <a:path w="2919" h="4636" fill="none" extrusionOk="0">
                <a:moveTo>
                  <a:pt x="62" y="4636"/>
                </a:moveTo>
                <a:cubicBezTo>
                  <a:pt x="1" y="4499"/>
                  <a:pt x="1" y="4377"/>
                  <a:pt x="62" y="4317"/>
                </a:cubicBezTo>
                <a:cubicBezTo>
                  <a:pt x="502" y="3116"/>
                  <a:pt x="1338" y="1900"/>
                  <a:pt x="2022" y="837"/>
                </a:cubicBezTo>
                <a:cubicBezTo>
                  <a:pt x="2280" y="517"/>
                  <a:pt x="2539" y="198"/>
                  <a:pt x="2919" y="1"/>
                </a:cubicBezTo>
              </a:path>
            </a:pathLst>
          </a:custGeom>
          <a:noFill/>
          <a:ln w="6450" cap="flat" cmpd="sng">
            <a:solidFill>
              <a:srgbClr val="28481F"/>
            </a:solidFill>
            <a:prstDash val="solid"/>
            <a:miter lim="151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0" name="Google Shape;1020;p8"/>
          <p:cNvSpPr/>
          <p:nvPr/>
        </p:nvSpPr>
        <p:spPr>
          <a:xfrm>
            <a:off x="167052" y="1784846"/>
            <a:ext cx="119231" cy="140030"/>
          </a:xfrm>
          <a:custGeom>
            <a:avLst/>
            <a:gdLst/>
            <a:ahLst/>
            <a:cxnLst/>
            <a:rect l="l" t="t" r="r" b="b"/>
            <a:pathLst>
              <a:path w="3663" h="4302" fill="none" extrusionOk="0">
                <a:moveTo>
                  <a:pt x="0" y="4301"/>
                </a:moveTo>
                <a:cubicBezTo>
                  <a:pt x="122" y="3921"/>
                  <a:pt x="304" y="3602"/>
                  <a:pt x="563" y="3283"/>
                </a:cubicBezTo>
                <a:cubicBezTo>
                  <a:pt x="684" y="3040"/>
                  <a:pt x="882" y="2842"/>
                  <a:pt x="1064" y="2660"/>
                </a:cubicBezTo>
                <a:cubicBezTo>
                  <a:pt x="1520" y="2143"/>
                  <a:pt x="2401" y="1201"/>
                  <a:pt x="2842" y="700"/>
                </a:cubicBezTo>
                <a:cubicBezTo>
                  <a:pt x="3100" y="441"/>
                  <a:pt x="3344" y="183"/>
                  <a:pt x="3663" y="0"/>
                </a:cubicBezTo>
              </a:path>
            </a:pathLst>
          </a:custGeom>
          <a:noFill/>
          <a:ln w="6450" cap="flat" cmpd="sng">
            <a:solidFill>
              <a:srgbClr val="28481F"/>
            </a:solidFill>
            <a:prstDash val="solid"/>
            <a:miter lim="151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1" name="Google Shape;1021;p8"/>
          <p:cNvSpPr/>
          <p:nvPr/>
        </p:nvSpPr>
        <p:spPr>
          <a:xfrm>
            <a:off x="94823" y="1784846"/>
            <a:ext cx="175152" cy="84630"/>
          </a:xfrm>
          <a:custGeom>
            <a:avLst/>
            <a:gdLst/>
            <a:ahLst/>
            <a:cxnLst/>
            <a:rect l="l" t="t" r="r" b="b"/>
            <a:pathLst>
              <a:path w="5381" h="2600" fill="none" extrusionOk="0">
                <a:moveTo>
                  <a:pt x="5380" y="122"/>
                </a:moveTo>
                <a:cubicBezTo>
                  <a:pt x="5319" y="61"/>
                  <a:pt x="5183" y="0"/>
                  <a:pt x="5061" y="61"/>
                </a:cubicBezTo>
                <a:cubicBezTo>
                  <a:pt x="4940" y="61"/>
                  <a:pt x="4803" y="61"/>
                  <a:pt x="4620" y="122"/>
                </a:cubicBezTo>
                <a:cubicBezTo>
                  <a:pt x="2842" y="882"/>
                  <a:pt x="1642" y="1703"/>
                  <a:pt x="0" y="2599"/>
                </a:cubicBezTo>
              </a:path>
            </a:pathLst>
          </a:custGeom>
          <a:noFill/>
          <a:ln w="6450" cap="flat" cmpd="sng">
            <a:solidFill>
              <a:srgbClr val="28481F"/>
            </a:solidFill>
            <a:prstDash val="solid"/>
            <a:miter lim="151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2" name="Google Shape;1022;p8"/>
          <p:cNvSpPr/>
          <p:nvPr/>
        </p:nvSpPr>
        <p:spPr>
          <a:xfrm>
            <a:off x="76009" y="1758123"/>
            <a:ext cx="187521" cy="22297"/>
          </a:xfrm>
          <a:custGeom>
            <a:avLst/>
            <a:gdLst/>
            <a:ahLst/>
            <a:cxnLst/>
            <a:rect l="l" t="t" r="r" b="b"/>
            <a:pathLst>
              <a:path w="5761" h="685" fill="none" extrusionOk="0">
                <a:moveTo>
                  <a:pt x="5761" y="685"/>
                </a:moveTo>
                <a:cubicBezTo>
                  <a:pt x="5518" y="563"/>
                  <a:pt x="5198" y="502"/>
                  <a:pt x="4879" y="502"/>
                </a:cubicBezTo>
                <a:cubicBezTo>
                  <a:pt x="3420" y="305"/>
                  <a:pt x="1399" y="62"/>
                  <a:pt x="1" y="1"/>
                </a:cubicBezTo>
              </a:path>
            </a:pathLst>
          </a:custGeom>
          <a:noFill/>
          <a:ln w="6450" cap="flat" cmpd="sng">
            <a:solidFill>
              <a:srgbClr val="28481F"/>
            </a:solidFill>
            <a:prstDash val="solid"/>
            <a:miter lim="151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3" name="Google Shape;1023;p8"/>
          <p:cNvSpPr/>
          <p:nvPr/>
        </p:nvSpPr>
        <p:spPr>
          <a:xfrm>
            <a:off x="119561" y="1648820"/>
            <a:ext cx="143969" cy="115292"/>
          </a:xfrm>
          <a:custGeom>
            <a:avLst/>
            <a:gdLst/>
            <a:ahLst/>
            <a:cxnLst/>
            <a:rect l="l" t="t" r="r" b="b"/>
            <a:pathLst>
              <a:path w="4423" h="3542" fill="none" extrusionOk="0">
                <a:moveTo>
                  <a:pt x="4423" y="3541"/>
                </a:moveTo>
                <a:cubicBezTo>
                  <a:pt x="3283" y="2462"/>
                  <a:pt x="821" y="623"/>
                  <a:pt x="0" y="0"/>
                </a:cubicBezTo>
              </a:path>
            </a:pathLst>
          </a:custGeom>
          <a:noFill/>
          <a:ln w="6450" cap="flat" cmpd="sng">
            <a:solidFill>
              <a:srgbClr val="28481F"/>
            </a:solidFill>
            <a:prstDash val="solid"/>
            <a:miter lim="151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4" name="Google Shape;1024;p8"/>
          <p:cNvSpPr/>
          <p:nvPr/>
        </p:nvSpPr>
        <p:spPr>
          <a:xfrm>
            <a:off x="280326" y="1578577"/>
            <a:ext cx="22785" cy="179578"/>
          </a:xfrm>
          <a:custGeom>
            <a:avLst/>
            <a:gdLst/>
            <a:ahLst/>
            <a:cxnLst/>
            <a:rect l="l" t="t" r="r" b="b"/>
            <a:pathLst>
              <a:path w="700" h="5517" fill="none" extrusionOk="0">
                <a:moveTo>
                  <a:pt x="319" y="5517"/>
                </a:moveTo>
                <a:cubicBezTo>
                  <a:pt x="122" y="5319"/>
                  <a:pt x="122" y="5061"/>
                  <a:pt x="61" y="4879"/>
                </a:cubicBezTo>
                <a:cubicBezTo>
                  <a:pt x="61" y="4240"/>
                  <a:pt x="0" y="3101"/>
                  <a:pt x="61" y="2477"/>
                </a:cubicBezTo>
                <a:cubicBezTo>
                  <a:pt x="183" y="1398"/>
                  <a:pt x="319" y="760"/>
                  <a:pt x="699" y="0"/>
                </a:cubicBezTo>
              </a:path>
            </a:pathLst>
          </a:custGeom>
          <a:noFill/>
          <a:ln w="6450" cap="flat" cmpd="sng">
            <a:solidFill>
              <a:srgbClr val="28481F"/>
            </a:solidFill>
            <a:prstDash val="solid"/>
            <a:miter lim="151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5" name="Google Shape;1025;p8"/>
          <p:cNvSpPr/>
          <p:nvPr/>
        </p:nvSpPr>
        <p:spPr>
          <a:xfrm>
            <a:off x="199699" y="1590946"/>
            <a:ext cx="82644" cy="169195"/>
          </a:xfrm>
          <a:custGeom>
            <a:avLst/>
            <a:gdLst/>
            <a:ahLst/>
            <a:cxnLst/>
            <a:rect l="l" t="t" r="r" b="b"/>
            <a:pathLst>
              <a:path w="2539" h="5198" fill="none" extrusionOk="0">
                <a:moveTo>
                  <a:pt x="2538" y="5137"/>
                </a:moveTo>
                <a:cubicBezTo>
                  <a:pt x="2417" y="5198"/>
                  <a:pt x="2280" y="5137"/>
                  <a:pt x="2219" y="5000"/>
                </a:cubicBezTo>
                <a:cubicBezTo>
                  <a:pt x="2097" y="4939"/>
                  <a:pt x="2037" y="4818"/>
                  <a:pt x="1961" y="4757"/>
                </a:cubicBezTo>
                <a:cubicBezTo>
                  <a:pt x="1778" y="4301"/>
                  <a:pt x="259" y="699"/>
                  <a:pt x="0" y="0"/>
                </a:cubicBezTo>
              </a:path>
            </a:pathLst>
          </a:custGeom>
          <a:noFill/>
          <a:ln w="6450" cap="flat" cmpd="sng">
            <a:solidFill>
              <a:srgbClr val="28481F"/>
            </a:solidFill>
            <a:prstDash val="solid"/>
            <a:miter lim="151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6" name="Google Shape;1026;p8"/>
          <p:cNvSpPr/>
          <p:nvPr/>
        </p:nvSpPr>
        <p:spPr>
          <a:xfrm>
            <a:off x="259559" y="1745754"/>
            <a:ext cx="49476" cy="47035"/>
          </a:xfrm>
          <a:custGeom>
            <a:avLst/>
            <a:gdLst/>
            <a:ahLst/>
            <a:cxnLst/>
            <a:rect l="l" t="t" r="r" b="b"/>
            <a:pathLst>
              <a:path w="1520" h="1445" fill="none" extrusionOk="0">
                <a:moveTo>
                  <a:pt x="1261" y="1384"/>
                </a:moveTo>
                <a:cubicBezTo>
                  <a:pt x="1140" y="1384"/>
                  <a:pt x="1018" y="1323"/>
                  <a:pt x="957" y="1384"/>
                </a:cubicBezTo>
                <a:cubicBezTo>
                  <a:pt x="882" y="1384"/>
                  <a:pt x="882" y="1384"/>
                  <a:pt x="821" y="1445"/>
                </a:cubicBezTo>
                <a:lnTo>
                  <a:pt x="638" y="1445"/>
                </a:lnTo>
                <a:cubicBezTo>
                  <a:pt x="441" y="1445"/>
                  <a:pt x="258" y="1323"/>
                  <a:pt x="198" y="1201"/>
                </a:cubicBezTo>
                <a:cubicBezTo>
                  <a:pt x="61" y="1004"/>
                  <a:pt x="0" y="882"/>
                  <a:pt x="0" y="685"/>
                </a:cubicBezTo>
                <a:lnTo>
                  <a:pt x="0" y="502"/>
                </a:lnTo>
                <a:cubicBezTo>
                  <a:pt x="61" y="502"/>
                  <a:pt x="122" y="442"/>
                  <a:pt x="122" y="442"/>
                </a:cubicBezTo>
                <a:cubicBezTo>
                  <a:pt x="258" y="381"/>
                  <a:pt x="380" y="244"/>
                  <a:pt x="441" y="122"/>
                </a:cubicBezTo>
                <a:cubicBezTo>
                  <a:pt x="441" y="62"/>
                  <a:pt x="502" y="1"/>
                  <a:pt x="578" y="1"/>
                </a:cubicBezTo>
                <a:cubicBezTo>
                  <a:pt x="638" y="1"/>
                  <a:pt x="638" y="1"/>
                  <a:pt x="699" y="62"/>
                </a:cubicBezTo>
                <a:cubicBezTo>
                  <a:pt x="699" y="122"/>
                  <a:pt x="699" y="183"/>
                  <a:pt x="760" y="183"/>
                </a:cubicBezTo>
                <a:cubicBezTo>
                  <a:pt x="882" y="305"/>
                  <a:pt x="1079" y="244"/>
                  <a:pt x="1201" y="381"/>
                </a:cubicBezTo>
                <a:lnTo>
                  <a:pt x="1201" y="381"/>
                </a:lnTo>
                <a:cubicBezTo>
                  <a:pt x="1261" y="442"/>
                  <a:pt x="1201" y="442"/>
                  <a:pt x="1201" y="442"/>
                </a:cubicBezTo>
                <a:cubicBezTo>
                  <a:pt x="1079" y="685"/>
                  <a:pt x="1398" y="761"/>
                  <a:pt x="1459" y="882"/>
                </a:cubicBezTo>
                <a:cubicBezTo>
                  <a:pt x="1520" y="1004"/>
                  <a:pt x="1398" y="1323"/>
                  <a:pt x="1261" y="1384"/>
                </a:cubicBezTo>
                <a:close/>
              </a:path>
            </a:pathLst>
          </a:custGeom>
          <a:noFill/>
          <a:ln w="6450" cap="flat" cmpd="sng">
            <a:solidFill>
              <a:srgbClr val="28481F"/>
            </a:solidFill>
            <a:prstDash val="solid"/>
            <a:miter lim="151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7" name="Google Shape;1027;p8"/>
          <p:cNvSpPr/>
          <p:nvPr/>
        </p:nvSpPr>
        <p:spPr>
          <a:xfrm>
            <a:off x="288235" y="1772477"/>
            <a:ext cx="33" cy="33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noFill/>
          <a:ln w="6450" cap="flat" cmpd="sng">
            <a:solidFill>
              <a:srgbClr val="28481F"/>
            </a:solidFill>
            <a:prstDash val="solid"/>
            <a:miter lim="151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8" name="Google Shape;1028;p8"/>
          <p:cNvSpPr/>
          <p:nvPr/>
        </p:nvSpPr>
        <p:spPr>
          <a:xfrm>
            <a:off x="4548770" y="150250"/>
            <a:ext cx="735597" cy="718899"/>
          </a:xfrm>
          <a:custGeom>
            <a:avLst/>
            <a:gdLst/>
            <a:ahLst/>
            <a:cxnLst/>
            <a:rect l="l" t="t" r="r" b="b"/>
            <a:pathLst>
              <a:path w="22599" h="22086" extrusionOk="0">
                <a:moveTo>
                  <a:pt x="15137" y="11907"/>
                </a:moveTo>
                <a:cubicBezTo>
                  <a:pt x="15319" y="11968"/>
                  <a:pt x="15456" y="11968"/>
                  <a:pt x="15578" y="12028"/>
                </a:cubicBezTo>
                <a:cubicBezTo>
                  <a:pt x="15137" y="13867"/>
                  <a:pt x="14696" y="15706"/>
                  <a:pt x="14179" y="17484"/>
                </a:cubicBezTo>
                <a:cubicBezTo>
                  <a:pt x="14058" y="17545"/>
                  <a:pt x="13936" y="17667"/>
                  <a:pt x="13800" y="17727"/>
                </a:cubicBezTo>
                <a:cubicBezTo>
                  <a:pt x="13480" y="16967"/>
                  <a:pt x="13176" y="16268"/>
                  <a:pt x="12857" y="15509"/>
                </a:cubicBezTo>
                <a:cubicBezTo>
                  <a:pt x="14119" y="14688"/>
                  <a:pt x="15000" y="13366"/>
                  <a:pt x="15137" y="11907"/>
                </a:cubicBezTo>
                <a:close/>
                <a:moveTo>
                  <a:pt x="11778" y="16086"/>
                </a:moveTo>
                <a:cubicBezTo>
                  <a:pt x="11778" y="16846"/>
                  <a:pt x="11839" y="17667"/>
                  <a:pt x="11900" y="18426"/>
                </a:cubicBezTo>
                <a:cubicBezTo>
                  <a:pt x="11853" y="18464"/>
                  <a:pt x="11802" y="18481"/>
                  <a:pt x="11747" y="18481"/>
                </a:cubicBezTo>
                <a:cubicBezTo>
                  <a:pt x="11516" y="18481"/>
                  <a:pt x="11227" y="18183"/>
                  <a:pt x="11019" y="17925"/>
                </a:cubicBezTo>
                <a:cubicBezTo>
                  <a:pt x="10699" y="17408"/>
                  <a:pt x="10319" y="16907"/>
                  <a:pt x="10000" y="16344"/>
                </a:cubicBezTo>
                <a:lnTo>
                  <a:pt x="10000" y="16344"/>
                </a:lnTo>
                <a:cubicBezTo>
                  <a:pt x="10086" y="16365"/>
                  <a:pt x="10179" y="16371"/>
                  <a:pt x="10274" y="16371"/>
                </a:cubicBezTo>
                <a:cubicBezTo>
                  <a:pt x="10463" y="16371"/>
                  <a:pt x="10659" y="16344"/>
                  <a:pt x="10821" y="16344"/>
                </a:cubicBezTo>
                <a:cubicBezTo>
                  <a:pt x="11140" y="16268"/>
                  <a:pt x="11459" y="16208"/>
                  <a:pt x="11778" y="16086"/>
                </a:cubicBezTo>
                <a:close/>
                <a:moveTo>
                  <a:pt x="6683" y="0"/>
                </a:moveTo>
                <a:cubicBezTo>
                  <a:pt x="6060" y="0"/>
                  <a:pt x="5439" y="142"/>
                  <a:pt x="4879" y="448"/>
                </a:cubicBezTo>
                <a:cubicBezTo>
                  <a:pt x="2842" y="1588"/>
                  <a:pt x="2219" y="4688"/>
                  <a:pt x="3678" y="6527"/>
                </a:cubicBezTo>
                <a:cubicBezTo>
                  <a:pt x="3388" y="6333"/>
                  <a:pt x="3060" y="6246"/>
                  <a:pt x="2725" y="6246"/>
                </a:cubicBezTo>
                <a:cubicBezTo>
                  <a:pt x="1746" y="6246"/>
                  <a:pt x="709" y="6990"/>
                  <a:pt x="381" y="7986"/>
                </a:cubicBezTo>
                <a:cubicBezTo>
                  <a:pt x="1" y="9247"/>
                  <a:pt x="502" y="10767"/>
                  <a:pt x="1399" y="11785"/>
                </a:cubicBezTo>
                <a:cubicBezTo>
                  <a:pt x="2213" y="12711"/>
                  <a:pt x="3409" y="13426"/>
                  <a:pt x="4611" y="13426"/>
                </a:cubicBezTo>
                <a:cubicBezTo>
                  <a:pt x="4889" y="13426"/>
                  <a:pt x="5167" y="13388"/>
                  <a:pt x="5441" y="13305"/>
                </a:cubicBezTo>
                <a:cubicBezTo>
                  <a:pt x="5958" y="14566"/>
                  <a:pt x="7158" y="15585"/>
                  <a:pt x="8481" y="16086"/>
                </a:cubicBezTo>
                <a:cubicBezTo>
                  <a:pt x="9301" y="17667"/>
                  <a:pt x="10198" y="19186"/>
                  <a:pt x="11140" y="20706"/>
                </a:cubicBezTo>
                <a:cubicBezTo>
                  <a:pt x="11398" y="21086"/>
                  <a:pt x="11657" y="21527"/>
                  <a:pt x="12037" y="21785"/>
                </a:cubicBezTo>
                <a:cubicBezTo>
                  <a:pt x="12348" y="22005"/>
                  <a:pt x="12694" y="22085"/>
                  <a:pt x="13049" y="22085"/>
                </a:cubicBezTo>
                <a:cubicBezTo>
                  <a:pt x="13404" y="22085"/>
                  <a:pt x="13769" y="22005"/>
                  <a:pt x="14119" y="21906"/>
                </a:cubicBezTo>
                <a:cubicBezTo>
                  <a:pt x="14818" y="21724"/>
                  <a:pt x="15456" y="21587"/>
                  <a:pt x="16140" y="21405"/>
                </a:cubicBezTo>
                <a:cubicBezTo>
                  <a:pt x="16717" y="21283"/>
                  <a:pt x="17416" y="21025"/>
                  <a:pt x="17538" y="20326"/>
                </a:cubicBezTo>
                <a:cubicBezTo>
                  <a:pt x="17660" y="19946"/>
                  <a:pt x="17538" y="19445"/>
                  <a:pt x="17416" y="19004"/>
                </a:cubicBezTo>
                <a:cubicBezTo>
                  <a:pt x="16778" y="16785"/>
                  <a:pt x="16277" y="14445"/>
                  <a:pt x="16459" y="12226"/>
                </a:cubicBezTo>
                <a:lnTo>
                  <a:pt x="16459" y="12226"/>
                </a:lnTo>
                <a:cubicBezTo>
                  <a:pt x="16710" y="12266"/>
                  <a:pt x="16967" y="12286"/>
                  <a:pt x="17225" y="12286"/>
                </a:cubicBezTo>
                <a:cubicBezTo>
                  <a:pt x="18529" y="12286"/>
                  <a:pt x="19874" y="11779"/>
                  <a:pt x="20775" y="10828"/>
                </a:cubicBezTo>
                <a:cubicBezTo>
                  <a:pt x="22219" y="9369"/>
                  <a:pt x="22599" y="6968"/>
                  <a:pt x="21656" y="5129"/>
                </a:cubicBezTo>
                <a:cubicBezTo>
                  <a:pt x="20859" y="3520"/>
                  <a:pt x="19065" y="2433"/>
                  <a:pt x="17233" y="2433"/>
                </a:cubicBezTo>
                <a:cubicBezTo>
                  <a:pt x="17041" y="2433"/>
                  <a:pt x="16848" y="2445"/>
                  <a:pt x="16657" y="2470"/>
                </a:cubicBezTo>
                <a:cubicBezTo>
                  <a:pt x="16371" y="1341"/>
                  <a:pt x="15222" y="663"/>
                  <a:pt x="14080" y="663"/>
                </a:cubicBezTo>
                <a:cubicBezTo>
                  <a:pt x="13946" y="663"/>
                  <a:pt x="13811" y="672"/>
                  <a:pt x="13678" y="692"/>
                </a:cubicBezTo>
                <a:cubicBezTo>
                  <a:pt x="12477" y="828"/>
                  <a:pt x="11398" y="1649"/>
                  <a:pt x="10639" y="2667"/>
                </a:cubicBezTo>
                <a:cubicBezTo>
                  <a:pt x="10083" y="1045"/>
                  <a:pt x="8375" y="0"/>
                  <a:pt x="6683" y="0"/>
                </a:cubicBezTo>
                <a:close/>
              </a:path>
            </a:pathLst>
          </a:custGeom>
          <a:solidFill>
            <a:srgbClr val="7FAA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9" name="Google Shape;1029;p8"/>
          <p:cNvSpPr/>
          <p:nvPr/>
        </p:nvSpPr>
        <p:spPr>
          <a:xfrm>
            <a:off x="5016741" y="488347"/>
            <a:ext cx="88569" cy="183549"/>
          </a:xfrm>
          <a:custGeom>
            <a:avLst/>
            <a:gdLst/>
            <a:ahLst/>
            <a:cxnLst/>
            <a:rect l="l" t="t" r="r" b="b"/>
            <a:pathLst>
              <a:path w="2721" h="5639" fill="none" extrusionOk="0">
                <a:moveTo>
                  <a:pt x="0" y="3420"/>
                </a:moveTo>
                <a:cubicBezTo>
                  <a:pt x="319" y="4179"/>
                  <a:pt x="623" y="4939"/>
                  <a:pt x="942" y="5638"/>
                </a:cubicBezTo>
                <a:cubicBezTo>
                  <a:pt x="1079" y="5577"/>
                  <a:pt x="1201" y="5501"/>
                  <a:pt x="1322" y="5441"/>
                </a:cubicBezTo>
                <a:cubicBezTo>
                  <a:pt x="1763" y="3602"/>
                  <a:pt x="2280" y="1778"/>
                  <a:pt x="2720" y="0"/>
                </a:cubicBezTo>
              </a:path>
            </a:pathLst>
          </a:custGeom>
          <a:noFill/>
          <a:ln w="6450" cap="rnd" cmpd="sng">
            <a:solidFill>
              <a:srgbClr val="3C4C3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0" name="Google Shape;1030;p8"/>
          <p:cNvSpPr/>
          <p:nvPr/>
        </p:nvSpPr>
        <p:spPr>
          <a:xfrm>
            <a:off x="4923746" y="620402"/>
            <a:ext cx="61845" cy="82156"/>
          </a:xfrm>
          <a:custGeom>
            <a:avLst/>
            <a:gdLst/>
            <a:ahLst/>
            <a:cxnLst/>
            <a:rect l="l" t="t" r="r" b="b"/>
            <a:pathLst>
              <a:path w="1900" h="2524" fill="none" extrusionOk="0">
                <a:moveTo>
                  <a:pt x="0" y="244"/>
                </a:moveTo>
                <a:cubicBezTo>
                  <a:pt x="319" y="761"/>
                  <a:pt x="699" y="1262"/>
                  <a:pt x="1018" y="1764"/>
                </a:cubicBezTo>
                <a:cubicBezTo>
                  <a:pt x="1277" y="2144"/>
                  <a:pt x="1656" y="2523"/>
                  <a:pt x="1900" y="2341"/>
                </a:cubicBezTo>
                <a:cubicBezTo>
                  <a:pt x="1839" y="1520"/>
                  <a:pt x="1778" y="761"/>
                  <a:pt x="1778" y="1"/>
                </a:cubicBezTo>
              </a:path>
            </a:pathLst>
          </a:custGeom>
          <a:noFill/>
          <a:ln w="6450" cap="rnd" cmpd="sng">
            <a:solidFill>
              <a:srgbClr val="3C4C3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1" name="Google Shape;1031;p8"/>
          <p:cNvSpPr/>
          <p:nvPr/>
        </p:nvSpPr>
        <p:spPr>
          <a:xfrm>
            <a:off x="4874270" y="494271"/>
            <a:ext cx="298809" cy="326021"/>
          </a:xfrm>
          <a:custGeom>
            <a:avLst/>
            <a:gdLst/>
            <a:ahLst/>
            <a:cxnLst/>
            <a:rect l="l" t="t" r="r" b="b"/>
            <a:pathLst>
              <a:path w="9180" h="10016" fill="none" extrusionOk="0">
                <a:moveTo>
                  <a:pt x="7979" y="1"/>
                </a:moveTo>
                <a:cubicBezTo>
                  <a:pt x="7796" y="2219"/>
                  <a:pt x="8298" y="4560"/>
                  <a:pt x="8936" y="6778"/>
                </a:cubicBezTo>
                <a:cubicBezTo>
                  <a:pt x="9058" y="7219"/>
                  <a:pt x="9179" y="7675"/>
                  <a:pt x="9058" y="8116"/>
                </a:cubicBezTo>
                <a:cubicBezTo>
                  <a:pt x="8936" y="8815"/>
                  <a:pt x="8237" y="8997"/>
                  <a:pt x="7660" y="9195"/>
                </a:cubicBezTo>
                <a:cubicBezTo>
                  <a:pt x="6976" y="9316"/>
                  <a:pt x="6277" y="9499"/>
                  <a:pt x="5638" y="9696"/>
                </a:cubicBezTo>
                <a:cubicBezTo>
                  <a:pt x="4939" y="9818"/>
                  <a:pt x="4179" y="10015"/>
                  <a:pt x="3556" y="9499"/>
                </a:cubicBezTo>
                <a:cubicBezTo>
                  <a:pt x="3176" y="9256"/>
                  <a:pt x="2918" y="8876"/>
                  <a:pt x="2660" y="8435"/>
                </a:cubicBezTo>
                <a:cubicBezTo>
                  <a:pt x="1718" y="6976"/>
                  <a:pt x="821" y="5395"/>
                  <a:pt x="0" y="3800"/>
                </a:cubicBezTo>
              </a:path>
            </a:pathLst>
          </a:custGeom>
          <a:noFill/>
          <a:ln w="6450" cap="rnd" cmpd="sng">
            <a:solidFill>
              <a:srgbClr val="3C4C3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2" name="Google Shape;1032;p8"/>
          <p:cNvSpPr/>
          <p:nvPr/>
        </p:nvSpPr>
        <p:spPr>
          <a:xfrm>
            <a:off x="4596260" y="73823"/>
            <a:ext cx="737583" cy="562952"/>
          </a:xfrm>
          <a:custGeom>
            <a:avLst/>
            <a:gdLst/>
            <a:ahLst/>
            <a:cxnLst/>
            <a:rect l="l" t="t" r="r" b="b"/>
            <a:pathLst>
              <a:path w="22660" h="17295" fill="none" extrusionOk="0">
                <a:moveTo>
                  <a:pt x="5502" y="13936"/>
                </a:moveTo>
                <a:cubicBezTo>
                  <a:pt x="4043" y="14376"/>
                  <a:pt x="2462" y="13617"/>
                  <a:pt x="1459" y="12477"/>
                </a:cubicBezTo>
                <a:cubicBezTo>
                  <a:pt x="563" y="11398"/>
                  <a:pt x="1" y="9954"/>
                  <a:pt x="441" y="8617"/>
                </a:cubicBezTo>
                <a:cubicBezTo>
                  <a:pt x="882" y="7355"/>
                  <a:pt x="2599" y="6459"/>
                  <a:pt x="3739" y="7158"/>
                </a:cubicBezTo>
                <a:cubicBezTo>
                  <a:pt x="2280" y="5319"/>
                  <a:pt x="2903" y="2280"/>
                  <a:pt x="4940" y="1140"/>
                </a:cubicBezTo>
                <a:cubicBezTo>
                  <a:pt x="7022" y="0"/>
                  <a:pt x="9939" y="1140"/>
                  <a:pt x="10699" y="3359"/>
                </a:cubicBezTo>
                <a:cubicBezTo>
                  <a:pt x="11459" y="2356"/>
                  <a:pt x="12477" y="1520"/>
                  <a:pt x="13739" y="1337"/>
                </a:cubicBezTo>
                <a:cubicBezTo>
                  <a:pt x="15000" y="1216"/>
                  <a:pt x="16398" y="1900"/>
                  <a:pt x="16717" y="3116"/>
                </a:cubicBezTo>
                <a:cubicBezTo>
                  <a:pt x="18739" y="2857"/>
                  <a:pt x="20836" y="3997"/>
                  <a:pt x="21717" y="5836"/>
                </a:cubicBezTo>
                <a:cubicBezTo>
                  <a:pt x="22659" y="7675"/>
                  <a:pt x="22279" y="10015"/>
                  <a:pt x="20836" y="11474"/>
                </a:cubicBezTo>
                <a:cubicBezTo>
                  <a:pt x="19438" y="12994"/>
                  <a:pt x="17097" y="13434"/>
                  <a:pt x="15198" y="12538"/>
                </a:cubicBezTo>
                <a:cubicBezTo>
                  <a:pt x="14939" y="14756"/>
                  <a:pt x="13100" y="16656"/>
                  <a:pt x="10882" y="16975"/>
                </a:cubicBezTo>
                <a:cubicBezTo>
                  <a:pt x="8678" y="17294"/>
                  <a:pt x="6323" y="15957"/>
                  <a:pt x="5502" y="13936"/>
                </a:cubicBezTo>
                <a:close/>
              </a:path>
            </a:pathLst>
          </a:custGeom>
          <a:noFill/>
          <a:ln w="6450" cap="rnd" cmpd="sng">
            <a:solidFill>
              <a:srgbClr val="3C4C3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3" name="Google Shape;1033;p8"/>
          <p:cNvSpPr/>
          <p:nvPr/>
        </p:nvSpPr>
        <p:spPr>
          <a:xfrm>
            <a:off x="5039494" y="267723"/>
            <a:ext cx="148428" cy="156826"/>
          </a:xfrm>
          <a:custGeom>
            <a:avLst/>
            <a:gdLst/>
            <a:ahLst/>
            <a:cxnLst/>
            <a:rect l="l" t="t" r="r" b="b"/>
            <a:pathLst>
              <a:path w="4560" h="4818" fill="none" extrusionOk="0">
                <a:moveTo>
                  <a:pt x="3161" y="0"/>
                </a:moveTo>
                <a:cubicBezTo>
                  <a:pt x="3921" y="198"/>
                  <a:pt x="4559" y="958"/>
                  <a:pt x="4483" y="1718"/>
                </a:cubicBezTo>
                <a:cubicBezTo>
                  <a:pt x="4422" y="2477"/>
                  <a:pt x="3541" y="3161"/>
                  <a:pt x="2842" y="2781"/>
                </a:cubicBezTo>
                <a:cubicBezTo>
                  <a:pt x="3100" y="3541"/>
                  <a:pt x="2523" y="4499"/>
                  <a:pt x="1702" y="4620"/>
                </a:cubicBezTo>
                <a:cubicBezTo>
                  <a:pt x="882" y="4818"/>
                  <a:pt x="0" y="4058"/>
                  <a:pt x="0" y="3237"/>
                </a:cubicBezTo>
              </a:path>
            </a:pathLst>
          </a:custGeom>
          <a:noFill/>
          <a:ln w="6450" cap="rnd" cmpd="sng">
            <a:solidFill>
              <a:srgbClr val="3C4C3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4" name="Google Shape;1034;p8"/>
          <p:cNvSpPr/>
          <p:nvPr/>
        </p:nvSpPr>
        <p:spPr>
          <a:xfrm>
            <a:off x="4888624" y="306783"/>
            <a:ext cx="96966" cy="61878"/>
          </a:xfrm>
          <a:custGeom>
            <a:avLst/>
            <a:gdLst/>
            <a:ahLst/>
            <a:cxnLst/>
            <a:rect l="l" t="t" r="r" b="b"/>
            <a:pathLst>
              <a:path w="2979" h="1901" fill="none" extrusionOk="0">
                <a:moveTo>
                  <a:pt x="2979" y="1"/>
                </a:moveTo>
                <a:cubicBezTo>
                  <a:pt x="2918" y="761"/>
                  <a:pt x="2416" y="1521"/>
                  <a:pt x="1656" y="1718"/>
                </a:cubicBezTo>
                <a:cubicBezTo>
                  <a:pt x="897" y="1901"/>
                  <a:pt x="0" y="1338"/>
                  <a:pt x="0" y="518"/>
                </a:cubicBezTo>
              </a:path>
            </a:pathLst>
          </a:custGeom>
          <a:noFill/>
          <a:ln w="6450" cap="rnd" cmpd="sng">
            <a:solidFill>
              <a:srgbClr val="3C4C3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5" name="Google Shape;1035;p8"/>
          <p:cNvSpPr/>
          <p:nvPr/>
        </p:nvSpPr>
        <p:spPr>
          <a:xfrm>
            <a:off x="4732287" y="382983"/>
            <a:ext cx="164768" cy="96966"/>
          </a:xfrm>
          <a:custGeom>
            <a:avLst/>
            <a:gdLst/>
            <a:ahLst/>
            <a:cxnLst/>
            <a:rect l="l" t="t" r="r" b="b"/>
            <a:pathLst>
              <a:path w="5062" h="2979" fill="none" extrusionOk="0">
                <a:moveTo>
                  <a:pt x="5061" y="2219"/>
                </a:moveTo>
                <a:cubicBezTo>
                  <a:pt x="4681" y="2857"/>
                  <a:pt x="3800" y="2979"/>
                  <a:pt x="3162" y="2599"/>
                </a:cubicBezTo>
                <a:cubicBezTo>
                  <a:pt x="2599" y="2280"/>
                  <a:pt x="2280" y="1520"/>
                  <a:pt x="2220" y="836"/>
                </a:cubicBezTo>
                <a:cubicBezTo>
                  <a:pt x="1900" y="1216"/>
                  <a:pt x="1323" y="1338"/>
                  <a:pt x="821" y="1140"/>
                </a:cubicBezTo>
                <a:cubicBezTo>
                  <a:pt x="381" y="1018"/>
                  <a:pt x="1" y="517"/>
                  <a:pt x="1" y="0"/>
                </a:cubicBezTo>
              </a:path>
            </a:pathLst>
          </a:custGeom>
          <a:noFill/>
          <a:ln w="6450" cap="rnd" cmpd="sng">
            <a:solidFill>
              <a:srgbClr val="3C4C3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6" name="Google Shape;1036;p8"/>
          <p:cNvSpPr/>
          <p:nvPr/>
        </p:nvSpPr>
        <p:spPr>
          <a:xfrm>
            <a:off x="-58032" y="614901"/>
            <a:ext cx="554554" cy="236020"/>
          </a:xfrm>
          <a:custGeom>
            <a:avLst/>
            <a:gdLst/>
            <a:ahLst/>
            <a:cxnLst/>
            <a:rect l="l" t="t" r="r" b="b"/>
            <a:pathLst>
              <a:path w="17037" h="7251" extrusionOk="0">
                <a:moveTo>
                  <a:pt x="1914" y="0"/>
                </a:moveTo>
                <a:cubicBezTo>
                  <a:pt x="1373" y="0"/>
                  <a:pt x="827" y="244"/>
                  <a:pt x="456" y="671"/>
                </a:cubicBezTo>
                <a:cubicBezTo>
                  <a:pt x="198" y="990"/>
                  <a:pt x="1" y="1492"/>
                  <a:pt x="198" y="1872"/>
                </a:cubicBezTo>
                <a:cubicBezTo>
                  <a:pt x="639" y="2951"/>
                  <a:pt x="2417" y="2313"/>
                  <a:pt x="3116" y="3209"/>
                </a:cubicBezTo>
                <a:cubicBezTo>
                  <a:pt x="3678" y="3893"/>
                  <a:pt x="3116" y="5033"/>
                  <a:pt x="3617" y="5793"/>
                </a:cubicBezTo>
                <a:cubicBezTo>
                  <a:pt x="3870" y="6145"/>
                  <a:pt x="4269" y="6273"/>
                  <a:pt x="4700" y="6273"/>
                </a:cubicBezTo>
                <a:cubicBezTo>
                  <a:pt x="5125" y="6273"/>
                  <a:pt x="5581" y="6149"/>
                  <a:pt x="5958" y="5990"/>
                </a:cubicBezTo>
                <a:cubicBezTo>
                  <a:pt x="6538" y="5722"/>
                  <a:pt x="7156" y="5453"/>
                  <a:pt x="7737" y="5453"/>
                </a:cubicBezTo>
                <a:cubicBezTo>
                  <a:pt x="7978" y="5453"/>
                  <a:pt x="8212" y="5499"/>
                  <a:pt x="8435" y="5610"/>
                </a:cubicBezTo>
                <a:cubicBezTo>
                  <a:pt x="9119" y="5990"/>
                  <a:pt x="9377" y="6932"/>
                  <a:pt x="10076" y="7191"/>
                </a:cubicBezTo>
                <a:cubicBezTo>
                  <a:pt x="10193" y="7232"/>
                  <a:pt x="10313" y="7251"/>
                  <a:pt x="10434" y="7251"/>
                </a:cubicBezTo>
                <a:cubicBezTo>
                  <a:pt x="10895" y="7251"/>
                  <a:pt x="11368" y="6978"/>
                  <a:pt x="11717" y="6628"/>
                </a:cubicBezTo>
                <a:cubicBezTo>
                  <a:pt x="12158" y="6249"/>
                  <a:pt x="12477" y="5732"/>
                  <a:pt x="13055" y="5352"/>
                </a:cubicBezTo>
                <a:cubicBezTo>
                  <a:pt x="13556" y="5869"/>
                  <a:pt x="14195" y="6309"/>
                  <a:pt x="14894" y="6431"/>
                </a:cubicBezTo>
                <a:cubicBezTo>
                  <a:pt x="15039" y="6454"/>
                  <a:pt x="15186" y="6466"/>
                  <a:pt x="15332" y="6466"/>
                </a:cubicBezTo>
                <a:cubicBezTo>
                  <a:pt x="15951" y="6466"/>
                  <a:pt x="16547" y="6248"/>
                  <a:pt x="16854" y="5732"/>
                </a:cubicBezTo>
                <a:cubicBezTo>
                  <a:pt x="17036" y="5352"/>
                  <a:pt x="17036" y="4850"/>
                  <a:pt x="16657" y="4653"/>
                </a:cubicBezTo>
                <a:cubicBezTo>
                  <a:pt x="16535" y="4531"/>
                  <a:pt x="16337" y="4531"/>
                  <a:pt x="16155" y="4531"/>
                </a:cubicBezTo>
                <a:cubicBezTo>
                  <a:pt x="15076" y="4273"/>
                  <a:pt x="14894" y="2632"/>
                  <a:pt x="13875" y="2313"/>
                </a:cubicBezTo>
                <a:cubicBezTo>
                  <a:pt x="13790" y="2296"/>
                  <a:pt x="13705" y="2289"/>
                  <a:pt x="13620" y="2289"/>
                </a:cubicBezTo>
                <a:cubicBezTo>
                  <a:pt x="13071" y="2289"/>
                  <a:pt x="12537" y="2595"/>
                  <a:pt x="12037" y="2753"/>
                </a:cubicBezTo>
                <a:cubicBezTo>
                  <a:pt x="11775" y="2835"/>
                  <a:pt x="11501" y="2875"/>
                  <a:pt x="11227" y="2875"/>
                </a:cubicBezTo>
                <a:cubicBezTo>
                  <a:pt x="10434" y="2875"/>
                  <a:pt x="9638" y="2542"/>
                  <a:pt x="9119" y="1933"/>
                </a:cubicBezTo>
                <a:cubicBezTo>
                  <a:pt x="8496" y="1234"/>
                  <a:pt x="8055" y="170"/>
                  <a:pt x="7158" y="94"/>
                </a:cubicBezTo>
                <a:cubicBezTo>
                  <a:pt x="6338" y="94"/>
                  <a:pt x="5699" y="990"/>
                  <a:pt x="4940" y="1051"/>
                </a:cubicBezTo>
                <a:cubicBezTo>
                  <a:pt x="4879" y="1060"/>
                  <a:pt x="4820" y="1063"/>
                  <a:pt x="4762" y="1063"/>
                </a:cubicBezTo>
                <a:cubicBezTo>
                  <a:pt x="3962" y="1063"/>
                  <a:pt x="3299" y="335"/>
                  <a:pt x="2478" y="94"/>
                </a:cubicBezTo>
                <a:cubicBezTo>
                  <a:pt x="2296" y="30"/>
                  <a:pt x="2105" y="0"/>
                  <a:pt x="1914" y="0"/>
                </a:cubicBezTo>
                <a:close/>
              </a:path>
            </a:pathLst>
          </a:custGeom>
          <a:solidFill>
            <a:srgbClr val="F7D79F"/>
          </a:solidFill>
          <a:ln w="64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7" name="Google Shape;1037;p8"/>
          <p:cNvSpPr/>
          <p:nvPr/>
        </p:nvSpPr>
        <p:spPr>
          <a:xfrm>
            <a:off x="164578" y="306425"/>
            <a:ext cx="352712" cy="468362"/>
          </a:xfrm>
          <a:custGeom>
            <a:avLst/>
            <a:gdLst/>
            <a:ahLst/>
            <a:cxnLst/>
            <a:rect l="l" t="t" r="r" b="b"/>
            <a:pathLst>
              <a:path w="10836" h="14389" extrusionOk="0">
                <a:moveTo>
                  <a:pt x="4083" y="1"/>
                </a:moveTo>
                <a:cubicBezTo>
                  <a:pt x="3712" y="1"/>
                  <a:pt x="3366" y="141"/>
                  <a:pt x="3176" y="453"/>
                </a:cubicBezTo>
                <a:cubicBezTo>
                  <a:pt x="2918" y="772"/>
                  <a:pt x="2918" y="1288"/>
                  <a:pt x="2736" y="1668"/>
                </a:cubicBezTo>
                <a:cubicBezTo>
                  <a:pt x="2538" y="2048"/>
                  <a:pt x="2219" y="2352"/>
                  <a:pt x="1839" y="2489"/>
                </a:cubicBezTo>
                <a:cubicBezTo>
                  <a:pt x="1338" y="2732"/>
                  <a:pt x="578" y="2671"/>
                  <a:pt x="259" y="3188"/>
                </a:cubicBezTo>
                <a:cubicBezTo>
                  <a:pt x="0" y="3690"/>
                  <a:pt x="380" y="4252"/>
                  <a:pt x="836" y="4632"/>
                </a:cubicBezTo>
                <a:cubicBezTo>
                  <a:pt x="1216" y="5012"/>
                  <a:pt x="1778" y="5270"/>
                  <a:pt x="1976" y="5772"/>
                </a:cubicBezTo>
                <a:cubicBezTo>
                  <a:pt x="2538" y="7048"/>
                  <a:pt x="836" y="8629"/>
                  <a:pt x="1657" y="9708"/>
                </a:cubicBezTo>
                <a:cubicBezTo>
                  <a:pt x="1936" y="10050"/>
                  <a:pt x="2338" y="10143"/>
                  <a:pt x="2786" y="10143"/>
                </a:cubicBezTo>
                <a:cubicBezTo>
                  <a:pt x="3321" y="10143"/>
                  <a:pt x="3922" y="10010"/>
                  <a:pt x="4462" y="10010"/>
                </a:cubicBezTo>
                <a:cubicBezTo>
                  <a:pt x="4896" y="10010"/>
                  <a:pt x="5290" y="10096"/>
                  <a:pt x="5578" y="10407"/>
                </a:cubicBezTo>
                <a:cubicBezTo>
                  <a:pt x="6277" y="11090"/>
                  <a:pt x="5836" y="12367"/>
                  <a:pt x="6398" y="13127"/>
                </a:cubicBezTo>
                <a:cubicBezTo>
                  <a:pt x="7295" y="14206"/>
                  <a:pt x="9316" y="13248"/>
                  <a:pt x="10137" y="14388"/>
                </a:cubicBezTo>
                <a:cubicBezTo>
                  <a:pt x="9878" y="13568"/>
                  <a:pt x="10775" y="12808"/>
                  <a:pt x="10775" y="11926"/>
                </a:cubicBezTo>
                <a:cubicBezTo>
                  <a:pt x="10836" y="10787"/>
                  <a:pt x="9255" y="10209"/>
                  <a:pt x="8875" y="9069"/>
                </a:cubicBezTo>
                <a:cubicBezTo>
                  <a:pt x="8495" y="7990"/>
                  <a:pt x="9377" y="6668"/>
                  <a:pt x="8815" y="5650"/>
                </a:cubicBezTo>
                <a:cubicBezTo>
                  <a:pt x="8435" y="5088"/>
                  <a:pt x="7675" y="4829"/>
                  <a:pt x="7158" y="4328"/>
                </a:cubicBezTo>
                <a:cubicBezTo>
                  <a:pt x="6657" y="3811"/>
                  <a:pt x="6398" y="3051"/>
                  <a:pt x="6216" y="2291"/>
                </a:cubicBezTo>
                <a:cubicBezTo>
                  <a:pt x="5957" y="1592"/>
                  <a:pt x="5699" y="833"/>
                  <a:pt x="5137" y="392"/>
                </a:cubicBezTo>
                <a:cubicBezTo>
                  <a:pt x="4848" y="141"/>
                  <a:pt x="4453" y="1"/>
                  <a:pt x="4083" y="1"/>
                </a:cubicBezTo>
                <a:close/>
              </a:path>
            </a:pathLst>
          </a:custGeom>
          <a:solidFill>
            <a:srgbClr val="F7D79F"/>
          </a:solidFill>
          <a:ln w="64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8" name="Google Shape;1038;p8"/>
          <p:cNvSpPr/>
          <p:nvPr/>
        </p:nvSpPr>
        <p:spPr>
          <a:xfrm>
            <a:off x="461369" y="280385"/>
            <a:ext cx="418528" cy="501693"/>
          </a:xfrm>
          <a:custGeom>
            <a:avLst/>
            <a:gdLst/>
            <a:ahLst/>
            <a:cxnLst/>
            <a:rect l="l" t="t" r="r" b="b"/>
            <a:pathLst>
              <a:path w="12858" h="15413" extrusionOk="0">
                <a:moveTo>
                  <a:pt x="5919" y="1"/>
                </a:moveTo>
                <a:cubicBezTo>
                  <a:pt x="5497" y="1"/>
                  <a:pt x="5046" y="204"/>
                  <a:pt x="4757" y="493"/>
                </a:cubicBezTo>
                <a:cubicBezTo>
                  <a:pt x="4316" y="1009"/>
                  <a:pt x="4119" y="1633"/>
                  <a:pt x="4058" y="2332"/>
                </a:cubicBezTo>
                <a:cubicBezTo>
                  <a:pt x="3997" y="2651"/>
                  <a:pt x="3997" y="2970"/>
                  <a:pt x="3876" y="3228"/>
                </a:cubicBezTo>
                <a:cubicBezTo>
                  <a:pt x="3496" y="4110"/>
                  <a:pt x="2280" y="4429"/>
                  <a:pt x="1900" y="5249"/>
                </a:cubicBezTo>
                <a:cubicBezTo>
                  <a:pt x="1399" y="6450"/>
                  <a:pt x="2660" y="7787"/>
                  <a:pt x="2158" y="8988"/>
                </a:cubicBezTo>
                <a:cubicBezTo>
                  <a:pt x="1839" y="9748"/>
                  <a:pt x="958" y="10067"/>
                  <a:pt x="578" y="10827"/>
                </a:cubicBezTo>
                <a:cubicBezTo>
                  <a:pt x="0" y="11830"/>
                  <a:pt x="836" y="13106"/>
                  <a:pt x="760" y="14307"/>
                </a:cubicBezTo>
                <a:cubicBezTo>
                  <a:pt x="760" y="14489"/>
                  <a:pt x="700" y="14748"/>
                  <a:pt x="836" y="15006"/>
                </a:cubicBezTo>
                <a:cubicBezTo>
                  <a:pt x="958" y="15188"/>
                  <a:pt x="1277" y="15310"/>
                  <a:pt x="1520" y="15386"/>
                </a:cubicBezTo>
                <a:cubicBezTo>
                  <a:pt x="1647" y="15404"/>
                  <a:pt x="1776" y="15413"/>
                  <a:pt x="1907" y="15413"/>
                </a:cubicBezTo>
                <a:cubicBezTo>
                  <a:pt x="3094" y="15413"/>
                  <a:pt x="4371" y="14683"/>
                  <a:pt x="4316" y="13547"/>
                </a:cubicBezTo>
                <a:cubicBezTo>
                  <a:pt x="4316" y="13289"/>
                  <a:pt x="4180" y="13030"/>
                  <a:pt x="4256" y="12787"/>
                </a:cubicBezTo>
                <a:cubicBezTo>
                  <a:pt x="4438" y="11830"/>
                  <a:pt x="5897" y="12027"/>
                  <a:pt x="6535" y="11328"/>
                </a:cubicBezTo>
                <a:cubicBezTo>
                  <a:pt x="7477" y="10447"/>
                  <a:pt x="6338" y="8730"/>
                  <a:pt x="6976" y="7590"/>
                </a:cubicBezTo>
                <a:cubicBezTo>
                  <a:pt x="7599" y="6450"/>
                  <a:pt x="9757" y="6511"/>
                  <a:pt x="9955" y="5189"/>
                </a:cubicBezTo>
                <a:cubicBezTo>
                  <a:pt x="10015" y="4809"/>
                  <a:pt x="9818" y="4368"/>
                  <a:pt x="9818" y="3988"/>
                </a:cubicBezTo>
                <a:cubicBezTo>
                  <a:pt x="9818" y="3350"/>
                  <a:pt x="10258" y="2848"/>
                  <a:pt x="10836" y="2651"/>
                </a:cubicBezTo>
                <a:cubicBezTo>
                  <a:pt x="11398" y="2468"/>
                  <a:pt x="12097" y="2651"/>
                  <a:pt x="12538" y="2271"/>
                </a:cubicBezTo>
                <a:cubicBezTo>
                  <a:pt x="12857" y="1891"/>
                  <a:pt x="12857" y="1329"/>
                  <a:pt x="12538" y="949"/>
                </a:cubicBezTo>
                <a:cubicBezTo>
                  <a:pt x="12234" y="569"/>
                  <a:pt x="11778" y="371"/>
                  <a:pt x="11277" y="250"/>
                </a:cubicBezTo>
                <a:cubicBezTo>
                  <a:pt x="11030" y="201"/>
                  <a:pt x="10784" y="180"/>
                  <a:pt x="10538" y="180"/>
                </a:cubicBezTo>
                <a:cubicBezTo>
                  <a:pt x="10087" y="180"/>
                  <a:pt x="9637" y="253"/>
                  <a:pt x="9195" y="371"/>
                </a:cubicBezTo>
                <a:cubicBezTo>
                  <a:pt x="8750" y="551"/>
                  <a:pt x="8246" y="790"/>
                  <a:pt x="7766" y="790"/>
                </a:cubicBezTo>
                <a:cubicBezTo>
                  <a:pt x="7557" y="790"/>
                  <a:pt x="7352" y="745"/>
                  <a:pt x="7158" y="630"/>
                </a:cubicBezTo>
                <a:cubicBezTo>
                  <a:pt x="6915" y="493"/>
                  <a:pt x="6778" y="310"/>
                  <a:pt x="6535" y="189"/>
                </a:cubicBezTo>
                <a:cubicBezTo>
                  <a:pt x="6357" y="57"/>
                  <a:pt x="6142" y="1"/>
                  <a:pt x="5919" y="1"/>
                </a:cubicBezTo>
                <a:close/>
              </a:path>
            </a:pathLst>
          </a:custGeom>
          <a:solidFill>
            <a:srgbClr val="F7D79F"/>
          </a:solidFill>
          <a:ln w="64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9" name="Google Shape;1039;p8"/>
          <p:cNvSpPr/>
          <p:nvPr/>
        </p:nvSpPr>
        <p:spPr>
          <a:xfrm>
            <a:off x="399524" y="743930"/>
            <a:ext cx="684657" cy="839399"/>
          </a:xfrm>
          <a:custGeom>
            <a:avLst/>
            <a:gdLst/>
            <a:ahLst/>
            <a:cxnLst/>
            <a:rect l="l" t="t" r="r" b="b"/>
            <a:pathLst>
              <a:path w="21034" h="25788" extrusionOk="0">
                <a:moveTo>
                  <a:pt x="2501" y="1"/>
                </a:moveTo>
                <a:cubicBezTo>
                  <a:pt x="2247" y="1"/>
                  <a:pt x="2008" y="80"/>
                  <a:pt x="1840" y="248"/>
                </a:cubicBezTo>
                <a:cubicBezTo>
                  <a:pt x="1399" y="689"/>
                  <a:pt x="1657" y="1449"/>
                  <a:pt x="1718" y="2087"/>
                </a:cubicBezTo>
                <a:cubicBezTo>
                  <a:pt x="2037" y="3804"/>
                  <a:pt x="1217" y="5446"/>
                  <a:pt x="837" y="7087"/>
                </a:cubicBezTo>
                <a:cubicBezTo>
                  <a:pt x="1" y="10324"/>
                  <a:pt x="639" y="13865"/>
                  <a:pt x="2600" y="16524"/>
                </a:cubicBezTo>
                <a:cubicBezTo>
                  <a:pt x="4499" y="19184"/>
                  <a:pt x="7675" y="20962"/>
                  <a:pt x="10897" y="21144"/>
                </a:cubicBezTo>
                <a:cubicBezTo>
                  <a:pt x="12538" y="21281"/>
                  <a:pt x="14195" y="21083"/>
                  <a:pt x="15654" y="21585"/>
                </a:cubicBezTo>
                <a:cubicBezTo>
                  <a:pt x="17417" y="22223"/>
                  <a:pt x="18617" y="23743"/>
                  <a:pt x="19757" y="25202"/>
                </a:cubicBezTo>
                <a:cubicBezTo>
                  <a:pt x="19990" y="25479"/>
                  <a:pt x="20360" y="25788"/>
                  <a:pt x="20690" y="25788"/>
                </a:cubicBezTo>
                <a:cubicBezTo>
                  <a:pt x="20813" y="25788"/>
                  <a:pt x="20931" y="25745"/>
                  <a:pt x="21034" y="25642"/>
                </a:cubicBezTo>
                <a:cubicBezTo>
                  <a:pt x="20456" y="24822"/>
                  <a:pt x="19833" y="23940"/>
                  <a:pt x="19255" y="23104"/>
                </a:cubicBezTo>
                <a:cubicBezTo>
                  <a:pt x="18617" y="22162"/>
                  <a:pt x="18055" y="21281"/>
                  <a:pt x="17675" y="20263"/>
                </a:cubicBezTo>
                <a:cubicBezTo>
                  <a:pt x="16718" y="17284"/>
                  <a:pt x="18237" y="14062"/>
                  <a:pt x="17933" y="10947"/>
                </a:cubicBezTo>
                <a:cubicBezTo>
                  <a:pt x="17553" y="6904"/>
                  <a:pt x="13937" y="3667"/>
                  <a:pt x="9955" y="2786"/>
                </a:cubicBezTo>
                <a:cubicBezTo>
                  <a:pt x="8055" y="2345"/>
                  <a:pt x="5897" y="2285"/>
                  <a:pt x="4317" y="1008"/>
                </a:cubicBezTo>
                <a:cubicBezTo>
                  <a:pt x="3937" y="765"/>
                  <a:pt x="3618" y="385"/>
                  <a:pt x="3177" y="187"/>
                </a:cubicBezTo>
                <a:cubicBezTo>
                  <a:pt x="2968" y="65"/>
                  <a:pt x="2729" y="1"/>
                  <a:pt x="2501" y="1"/>
                </a:cubicBezTo>
                <a:close/>
              </a:path>
            </a:pathLst>
          </a:custGeom>
          <a:solidFill>
            <a:srgbClr val="F7D79F"/>
          </a:solidFill>
          <a:ln w="64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0" name="Google Shape;1040;p8"/>
          <p:cNvSpPr/>
          <p:nvPr/>
        </p:nvSpPr>
        <p:spPr>
          <a:xfrm>
            <a:off x="698821" y="976565"/>
            <a:ext cx="168707" cy="126164"/>
          </a:xfrm>
          <a:custGeom>
            <a:avLst/>
            <a:gdLst/>
            <a:ahLst/>
            <a:cxnLst/>
            <a:rect l="l" t="t" r="r" b="b"/>
            <a:pathLst>
              <a:path w="5183" h="3876" extrusionOk="0">
                <a:moveTo>
                  <a:pt x="5182" y="1"/>
                </a:moveTo>
                <a:cubicBezTo>
                  <a:pt x="3419" y="1019"/>
                  <a:pt x="1763" y="2280"/>
                  <a:pt x="122" y="3617"/>
                </a:cubicBezTo>
                <a:cubicBezTo>
                  <a:pt x="61" y="3678"/>
                  <a:pt x="0" y="3876"/>
                  <a:pt x="122" y="3876"/>
                </a:cubicBezTo>
                <a:lnTo>
                  <a:pt x="5182" y="1"/>
                </a:lnTo>
                <a:close/>
              </a:path>
            </a:pathLst>
          </a:custGeom>
          <a:solidFill>
            <a:srgbClr val="F7D7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1" name="Google Shape;1041;p8"/>
          <p:cNvSpPr/>
          <p:nvPr/>
        </p:nvSpPr>
        <p:spPr>
          <a:xfrm>
            <a:off x="698821" y="976565"/>
            <a:ext cx="168707" cy="126164"/>
          </a:xfrm>
          <a:custGeom>
            <a:avLst/>
            <a:gdLst/>
            <a:ahLst/>
            <a:cxnLst/>
            <a:rect l="l" t="t" r="r" b="b"/>
            <a:pathLst>
              <a:path w="5183" h="3876" fill="none" extrusionOk="0">
                <a:moveTo>
                  <a:pt x="5182" y="1"/>
                </a:moveTo>
                <a:cubicBezTo>
                  <a:pt x="3419" y="1019"/>
                  <a:pt x="1763" y="2280"/>
                  <a:pt x="122" y="3617"/>
                </a:cubicBezTo>
                <a:cubicBezTo>
                  <a:pt x="61" y="3678"/>
                  <a:pt x="0" y="3876"/>
                  <a:pt x="122" y="3876"/>
                </a:cubicBezTo>
              </a:path>
            </a:pathLst>
          </a:custGeom>
          <a:noFill/>
          <a:ln w="64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2" name="Google Shape;1042;p8"/>
          <p:cNvSpPr/>
          <p:nvPr/>
        </p:nvSpPr>
        <p:spPr>
          <a:xfrm>
            <a:off x="694362" y="968655"/>
            <a:ext cx="86583" cy="65816"/>
          </a:xfrm>
          <a:custGeom>
            <a:avLst/>
            <a:gdLst/>
            <a:ahLst/>
            <a:cxnLst/>
            <a:rect l="l" t="t" r="r" b="b"/>
            <a:pathLst>
              <a:path w="2660" h="2022" extrusionOk="0">
                <a:moveTo>
                  <a:pt x="2660" y="0"/>
                </a:moveTo>
                <a:lnTo>
                  <a:pt x="2660" y="0"/>
                </a:lnTo>
                <a:cubicBezTo>
                  <a:pt x="1718" y="563"/>
                  <a:pt x="639" y="1079"/>
                  <a:pt x="0" y="2022"/>
                </a:cubicBezTo>
                <a:lnTo>
                  <a:pt x="2660" y="0"/>
                </a:lnTo>
                <a:close/>
              </a:path>
            </a:pathLst>
          </a:custGeom>
          <a:solidFill>
            <a:srgbClr val="F7D7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3" name="Google Shape;1043;p8"/>
          <p:cNvSpPr/>
          <p:nvPr/>
        </p:nvSpPr>
        <p:spPr>
          <a:xfrm>
            <a:off x="694362" y="968655"/>
            <a:ext cx="86583" cy="65816"/>
          </a:xfrm>
          <a:custGeom>
            <a:avLst/>
            <a:gdLst/>
            <a:ahLst/>
            <a:cxnLst/>
            <a:rect l="l" t="t" r="r" b="b"/>
            <a:pathLst>
              <a:path w="2660" h="2022" fill="none" extrusionOk="0">
                <a:moveTo>
                  <a:pt x="2660" y="0"/>
                </a:moveTo>
                <a:cubicBezTo>
                  <a:pt x="1718" y="563"/>
                  <a:pt x="639" y="1079"/>
                  <a:pt x="0" y="2022"/>
                </a:cubicBezTo>
              </a:path>
            </a:pathLst>
          </a:custGeom>
          <a:noFill/>
          <a:ln w="64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4" name="Google Shape;1044;p8"/>
          <p:cNvSpPr/>
          <p:nvPr/>
        </p:nvSpPr>
        <p:spPr>
          <a:xfrm>
            <a:off x="700774" y="1219941"/>
            <a:ext cx="98985" cy="76200"/>
          </a:xfrm>
          <a:custGeom>
            <a:avLst/>
            <a:gdLst/>
            <a:ahLst/>
            <a:cxnLst/>
            <a:rect l="l" t="t" r="r" b="b"/>
            <a:pathLst>
              <a:path w="3041" h="2341" extrusionOk="0">
                <a:moveTo>
                  <a:pt x="3040" y="1"/>
                </a:moveTo>
                <a:cubicBezTo>
                  <a:pt x="1900" y="578"/>
                  <a:pt x="882" y="1399"/>
                  <a:pt x="1" y="2341"/>
                </a:cubicBezTo>
                <a:lnTo>
                  <a:pt x="3040" y="1"/>
                </a:lnTo>
                <a:close/>
              </a:path>
            </a:pathLst>
          </a:custGeom>
          <a:solidFill>
            <a:srgbClr val="F7D7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5" name="Google Shape;1045;p8"/>
          <p:cNvSpPr/>
          <p:nvPr/>
        </p:nvSpPr>
        <p:spPr>
          <a:xfrm>
            <a:off x="700774" y="1219941"/>
            <a:ext cx="98985" cy="76200"/>
          </a:xfrm>
          <a:custGeom>
            <a:avLst/>
            <a:gdLst/>
            <a:ahLst/>
            <a:cxnLst/>
            <a:rect l="l" t="t" r="r" b="b"/>
            <a:pathLst>
              <a:path w="3041" h="2341" fill="none" extrusionOk="0">
                <a:moveTo>
                  <a:pt x="3040" y="1"/>
                </a:moveTo>
                <a:cubicBezTo>
                  <a:pt x="1900" y="578"/>
                  <a:pt x="882" y="1399"/>
                  <a:pt x="1" y="2341"/>
                </a:cubicBezTo>
              </a:path>
            </a:pathLst>
          </a:custGeom>
          <a:noFill/>
          <a:ln w="64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6" name="Google Shape;1046;p8"/>
          <p:cNvSpPr/>
          <p:nvPr/>
        </p:nvSpPr>
        <p:spPr>
          <a:xfrm>
            <a:off x="640915" y="1238755"/>
            <a:ext cx="49509" cy="43064"/>
          </a:xfrm>
          <a:custGeom>
            <a:avLst/>
            <a:gdLst/>
            <a:ahLst/>
            <a:cxnLst/>
            <a:rect l="l" t="t" r="r" b="b"/>
            <a:pathLst>
              <a:path w="1521" h="1323" extrusionOk="0">
                <a:moveTo>
                  <a:pt x="1521" y="0"/>
                </a:moveTo>
                <a:lnTo>
                  <a:pt x="1521" y="0"/>
                </a:lnTo>
                <a:cubicBezTo>
                  <a:pt x="1141" y="304"/>
                  <a:pt x="761" y="562"/>
                  <a:pt x="381" y="821"/>
                </a:cubicBezTo>
                <a:cubicBezTo>
                  <a:pt x="183" y="942"/>
                  <a:pt x="1" y="1201"/>
                  <a:pt x="123" y="1322"/>
                </a:cubicBezTo>
                <a:lnTo>
                  <a:pt x="1521" y="0"/>
                </a:lnTo>
                <a:close/>
              </a:path>
            </a:pathLst>
          </a:custGeom>
          <a:solidFill>
            <a:srgbClr val="F7D7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7" name="Google Shape;1047;p8"/>
          <p:cNvSpPr/>
          <p:nvPr/>
        </p:nvSpPr>
        <p:spPr>
          <a:xfrm>
            <a:off x="640915" y="1238755"/>
            <a:ext cx="49509" cy="43064"/>
          </a:xfrm>
          <a:custGeom>
            <a:avLst/>
            <a:gdLst/>
            <a:ahLst/>
            <a:cxnLst/>
            <a:rect l="l" t="t" r="r" b="b"/>
            <a:pathLst>
              <a:path w="1521" h="1323" fill="none" extrusionOk="0">
                <a:moveTo>
                  <a:pt x="1521" y="0"/>
                </a:moveTo>
                <a:cubicBezTo>
                  <a:pt x="1141" y="304"/>
                  <a:pt x="761" y="562"/>
                  <a:pt x="381" y="821"/>
                </a:cubicBezTo>
                <a:cubicBezTo>
                  <a:pt x="183" y="942"/>
                  <a:pt x="1" y="1201"/>
                  <a:pt x="123" y="1322"/>
                </a:cubicBezTo>
              </a:path>
            </a:pathLst>
          </a:custGeom>
          <a:noFill/>
          <a:ln w="64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" name="Google Shape;1048;p8"/>
          <p:cNvSpPr/>
          <p:nvPr/>
        </p:nvSpPr>
        <p:spPr>
          <a:xfrm>
            <a:off x="490566" y="988934"/>
            <a:ext cx="47523" cy="37140"/>
          </a:xfrm>
          <a:custGeom>
            <a:avLst/>
            <a:gdLst/>
            <a:ahLst/>
            <a:cxnLst/>
            <a:rect l="l" t="t" r="r" b="b"/>
            <a:pathLst>
              <a:path w="1460" h="1141" extrusionOk="0">
                <a:moveTo>
                  <a:pt x="1459" y="1"/>
                </a:moveTo>
                <a:lnTo>
                  <a:pt x="1459" y="1"/>
                </a:lnTo>
                <a:cubicBezTo>
                  <a:pt x="942" y="320"/>
                  <a:pt x="441" y="700"/>
                  <a:pt x="0" y="1140"/>
                </a:cubicBezTo>
                <a:lnTo>
                  <a:pt x="1459" y="1"/>
                </a:lnTo>
                <a:close/>
              </a:path>
            </a:pathLst>
          </a:custGeom>
          <a:solidFill>
            <a:srgbClr val="F7D7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9" name="Google Shape;1049;p8"/>
          <p:cNvSpPr/>
          <p:nvPr/>
        </p:nvSpPr>
        <p:spPr>
          <a:xfrm>
            <a:off x="490566" y="988934"/>
            <a:ext cx="47523" cy="37140"/>
          </a:xfrm>
          <a:custGeom>
            <a:avLst/>
            <a:gdLst/>
            <a:ahLst/>
            <a:cxnLst/>
            <a:rect l="l" t="t" r="r" b="b"/>
            <a:pathLst>
              <a:path w="1460" h="1141" fill="none" extrusionOk="0">
                <a:moveTo>
                  <a:pt x="1459" y="1"/>
                </a:moveTo>
                <a:cubicBezTo>
                  <a:pt x="942" y="320"/>
                  <a:pt x="441" y="700"/>
                  <a:pt x="0" y="1140"/>
                </a:cubicBezTo>
              </a:path>
            </a:pathLst>
          </a:custGeom>
          <a:noFill/>
          <a:ln w="64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0" name="Google Shape;1050;p8"/>
          <p:cNvSpPr/>
          <p:nvPr/>
        </p:nvSpPr>
        <p:spPr>
          <a:xfrm>
            <a:off x="496490" y="1083914"/>
            <a:ext cx="35154" cy="26724"/>
          </a:xfrm>
          <a:custGeom>
            <a:avLst/>
            <a:gdLst/>
            <a:ahLst/>
            <a:cxnLst/>
            <a:rect l="l" t="t" r="r" b="b"/>
            <a:pathLst>
              <a:path w="1080" h="821" extrusionOk="0">
                <a:moveTo>
                  <a:pt x="1079" y="0"/>
                </a:moveTo>
                <a:lnTo>
                  <a:pt x="0" y="821"/>
                </a:lnTo>
                <a:cubicBezTo>
                  <a:pt x="380" y="639"/>
                  <a:pt x="700" y="319"/>
                  <a:pt x="1079" y="0"/>
                </a:cubicBezTo>
                <a:close/>
              </a:path>
            </a:pathLst>
          </a:custGeom>
          <a:solidFill>
            <a:srgbClr val="F7D7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1" name="Google Shape;1051;p8"/>
          <p:cNvSpPr/>
          <p:nvPr/>
        </p:nvSpPr>
        <p:spPr>
          <a:xfrm>
            <a:off x="496490" y="1083914"/>
            <a:ext cx="35154" cy="26724"/>
          </a:xfrm>
          <a:custGeom>
            <a:avLst/>
            <a:gdLst/>
            <a:ahLst/>
            <a:cxnLst/>
            <a:rect l="l" t="t" r="r" b="b"/>
            <a:pathLst>
              <a:path w="1080" h="821" fill="none" extrusionOk="0">
                <a:moveTo>
                  <a:pt x="1079" y="0"/>
                </a:moveTo>
                <a:cubicBezTo>
                  <a:pt x="700" y="319"/>
                  <a:pt x="380" y="639"/>
                  <a:pt x="0" y="821"/>
                </a:cubicBezTo>
              </a:path>
            </a:pathLst>
          </a:custGeom>
          <a:noFill/>
          <a:ln w="64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2" name="Google Shape;1052;p8"/>
          <p:cNvSpPr/>
          <p:nvPr/>
        </p:nvSpPr>
        <p:spPr>
          <a:xfrm>
            <a:off x="713143" y="1314922"/>
            <a:ext cx="43064" cy="35154"/>
          </a:xfrm>
          <a:custGeom>
            <a:avLst/>
            <a:gdLst/>
            <a:ahLst/>
            <a:cxnLst/>
            <a:rect l="l" t="t" r="r" b="b"/>
            <a:pathLst>
              <a:path w="1323" h="1080" extrusionOk="0">
                <a:moveTo>
                  <a:pt x="1323" y="0"/>
                </a:moveTo>
                <a:lnTo>
                  <a:pt x="1323" y="0"/>
                </a:lnTo>
                <a:cubicBezTo>
                  <a:pt x="882" y="319"/>
                  <a:pt x="441" y="699"/>
                  <a:pt x="1" y="1079"/>
                </a:cubicBezTo>
                <a:lnTo>
                  <a:pt x="1323" y="0"/>
                </a:lnTo>
                <a:close/>
              </a:path>
            </a:pathLst>
          </a:custGeom>
          <a:solidFill>
            <a:srgbClr val="F7D7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3" name="Google Shape;1053;p8"/>
          <p:cNvSpPr/>
          <p:nvPr/>
        </p:nvSpPr>
        <p:spPr>
          <a:xfrm>
            <a:off x="713143" y="1314922"/>
            <a:ext cx="43064" cy="35154"/>
          </a:xfrm>
          <a:custGeom>
            <a:avLst/>
            <a:gdLst/>
            <a:ahLst/>
            <a:cxnLst/>
            <a:rect l="l" t="t" r="r" b="b"/>
            <a:pathLst>
              <a:path w="1323" h="1080" fill="none" extrusionOk="0">
                <a:moveTo>
                  <a:pt x="1323" y="0"/>
                </a:moveTo>
                <a:cubicBezTo>
                  <a:pt x="882" y="319"/>
                  <a:pt x="441" y="699"/>
                  <a:pt x="1" y="1079"/>
                </a:cubicBezTo>
              </a:path>
            </a:pathLst>
          </a:custGeom>
          <a:noFill/>
          <a:ln w="64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4" name="Google Shape;1054;p8"/>
          <p:cNvSpPr/>
          <p:nvPr/>
        </p:nvSpPr>
        <p:spPr>
          <a:xfrm>
            <a:off x="3687074" y="27732"/>
            <a:ext cx="404173" cy="447953"/>
          </a:xfrm>
          <a:custGeom>
            <a:avLst/>
            <a:gdLst/>
            <a:ahLst/>
            <a:cxnLst/>
            <a:rect l="l" t="t" r="r" b="b"/>
            <a:pathLst>
              <a:path w="12417" h="13762" extrusionOk="0">
                <a:moveTo>
                  <a:pt x="4739" y="0"/>
                </a:moveTo>
                <a:cubicBezTo>
                  <a:pt x="4152" y="0"/>
                  <a:pt x="3538" y="140"/>
                  <a:pt x="2979" y="352"/>
                </a:cubicBezTo>
                <a:cubicBezTo>
                  <a:pt x="2098" y="732"/>
                  <a:pt x="1201" y="1173"/>
                  <a:pt x="699" y="1994"/>
                </a:cubicBezTo>
                <a:cubicBezTo>
                  <a:pt x="137" y="2753"/>
                  <a:pt x="0" y="3832"/>
                  <a:pt x="517" y="4653"/>
                </a:cubicBezTo>
                <a:cubicBezTo>
                  <a:pt x="639" y="4835"/>
                  <a:pt x="897" y="5094"/>
                  <a:pt x="958" y="5352"/>
                </a:cubicBezTo>
                <a:cubicBezTo>
                  <a:pt x="1201" y="5914"/>
                  <a:pt x="821" y="6553"/>
                  <a:pt x="958" y="7115"/>
                </a:cubicBezTo>
                <a:cubicBezTo>
                  <a:pt x="1201" y="8194"/>
                  <a:pt x="2721" y="8255"/>
                  <a:pt x="3359" y="9091"/>
                </a:cubicBezTo>
                <a:cubicBezTo>
                  <a:pt x="3936" y="9850"/>
                  <a:pt x="3800" y="10990"/>
                  <a:pt x="4499" y="11553"/>
                </a:cubicBezTo>
                <a:cubicBezTo>
                  <a:pt x="4789" y="11778"/>
                  <a:pt x="5118" y="11844"/>
                  <a:pt x="5466" y="11844"/>
                </a:cubicBezTo>
                <a:cubicBezTo>
                  <a:pt x="5960" y="11844"/>
                  <a:pt x="6489" y="11710"/>
                  <a:pt x="6991" y="11710"/>
                </a:cubicBezTo>
                <a:cubicBezTo>
                  <a:pt x="7136" y="11710"/>
                  <a:pt x="7278" y="11721"/>
                  <a:pt x="7417" y="11750"/>
                </a:cubicBezTo>
                <a:cubicBezTo>
                  <a:pt x="8176" y="11932"/>
                  <a:pt x="8678" y="12571"/>
                  <a:pt x="9255" y="13072"/>
                </a:cubicBezTo>
                <a:cubicBezTo>
                  <a:pt x="9655" y="13428"/>
                  <a:pt x="10215" y="13761"/>
                  <a:pt x="10735" y="13761"/>
                </a:cubicBezTo>
                <a:cubicBezTo>
                  <a:pt x="10947" y="13761"/>
                  <a:pt x="11152" y="13706"/>
                  <a:pt x="11337" y="13574"/>
                </a:cubicBezTo>
                <a:cubicBezTo>
                  <a:pt x="11778" y="13331"/>
                  <a:pt x="11976" y="12692"/>
                  <a:pt x="11976" y="12130"/>
                </a:cubicBezTo>
                <a:cubicBezTo>
                  <a:pt x="11976" y="11613"/>
                  <a:pt x="11915" y="11051"/>
                  <a:pt x="12036" y="10474"/>
                </a:cubicBezTo>
                <a:cubicBezTo>
                  <a:pt x="12097" y="10033"/>
                  <a:pt x="12356" y="9592"/>
                  <a:pt x="12416" y="9091"/>
                </a:cubicBezTo>
                <a:cubicBezTo>
                  <a:pt x="12416" y="8452"/>
                  <a:pt x="12097" y="7814"/>
                  <a:pt x="11596" y="7373"/>
                </a:cubicBezTo>
                <a:cubicBezTo>
                  <a:pt x="11079" y="6933"/>
                  <a:pt x="10517" y="6613"/>
                  <a:pt x="9939" y="6234"/>
                </a:cubicBezTo>
                <a:cubicBezTo>
                  <a:pt x="9757" y="6051"/>
                  <a:pt x="9559" y="5914"/>
                  <a:pt x="9438" y="5671"/>
                </a:cubicBezTo>
                <a:cubicBezTo>
                  <a:pt x="9316" y="5291"/>
                  <a:pt x="9499" y="4911"/>
                  <a:pt x="9559" y="4456"/>
                </a:cubicBezTo>
                <a:cubicBezTo>
                  <a:pt x="9559" y="3392"/>
                  <a:pt x="8237" y="2814"/>
                  <a:pt x="7538" y="1933"/>
                </a:cubicBezTo>
                <a:cubicBezTo>
                  <a:pt x="7158" y="1553"/>
                  <a:pt x="6976" y="1036"/>
                  <a:pt x="6520" y="656"/>
                </a:cubicBezTo>
                <a:cubicBezTo>
                  <a:pt x="6049" y="185"/>
                  <a:pt x="5412" y="0"/>
                  <a:pt x="4739" y="0"/>
                </a:cubicBezTo>
                <a:close/>
              </a:path>
            </a:pathLst>
          </a:custGeom>
          <a:solidFill>
            <a:srgbClr val="7FAA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5" name="Google Shape;1055;p8"/>
          <p:cNvSpPr/>
          <p:nvPr/>
        </p:nvSpPr>
        <p:spPr>
          <a:xfrm>
            <a:off x="3646028" y="67866"/>
            <a:ext cx="406126" cy="463545"/>
          </a:xfrm>
          <a:custGeom>
            <a:avLst/>
            <a:gdLst/>
            <a:ahLst/>
            <a:cxnLst/>
            <a:rect l="l" t="t" r="r" b="b"/>
            <a:pathLst>
              <a:path w="12477" h="14241" fill="none" extrusionOk="0">
                <a:moveTo>
                  <a:pt x="3419" y="9301"/>
                </a:moveTo>
                <a:cubicBezTo>
                  <a:pt x="3982" y="10061"/>
                  <a:pt x="3799" y="11277"/>
                  <a:pt x="4498" y="11839"/>
                </a:cubicBezTo>
                <a:cubicBezTo>
                  <a:pt x="5319" y="12417"/>
                  <a:pt x="6459" y="11778"/>
                  <a:pt x="7401" y="12037"/>
                </a:cubicBezTo>
                <a:cubicBezTo>
                  <a:pt x="8161" y="12158"/>
                  <a:pt x="8678" y="12857"/>
                  <a:pt x="9240" y="13359"/>
                </a:cubicBezTo>
                <a:cubicBezTo>
                  <a:pt x="9817" y="13860"/>
                  <a:pt x="10699" y="14240"/>
                  <a:pt x="11337" y="13860"/>
                </a:cubicBezTo>
                <a:cubicBezTo>
                  <a:pt x="11839" y="13556"/>
                  <a:pt x="11960" y="12979"/>
                  <a:pt x="12036" y="12417"/>
                </a:cubicBezTo>
                <a:cubicBezTo>
                  <a:pt x="12036" y="11839"/>
                  <a:pt x="11899" y="11277"/>
                  <a:pt x="12036" y="10760"/>
                </a:cubicBezTo>
                <a:cubicBezTo>
                  <a:pt x="12097" y="10259"/>
                  <a:pt x="12416" y="9818"/>
                  <a:pt x="12416" y="9377"/>
                </a:cubicBezTo>
                <a:cubicBezTo>
                  <a:pt x="12477" y="8678"/>
                  <a:pt x="12097" y="8040"/>
                  <a:pt x="11580" y="7599"/>
                </a:cubicBezTo>
                <a:cubicBezTo>
                  <a:pt x="11139" y="7159"/>
                  <a:pt x="10516" y="6839"/>
                  <a:pt x="10000" y="6459"/>
                </a:cubicBezTo>
                <a:cubicBezTo>
                  <a:pt x="9757" y="6338"/>
                  <a:pt x="9559" y="6140"/>
                  <a:pt x="9498" y="5958"/>
                </a:cubicBezTo>
                <a:cubicBezTo>
                  <a:pt x="9301" y="5578"/>
                  <a:pt x="9559" y="5122"/>
                  <a:pt x="9559" y="4742"/>
                </a:cubicBezTo>
                <a:cubicBezTo>
                  <a:pt x="9559" y="3602"/>
                  <a:pt x="8237" y="3040"/>
                  <a:pt x="7538" y="2220"/>
                </a:cubicBezTo>
                <a:cubicBezTo>
                  <a:pt x="7158" y="1779"/>
                  <a:pt x="6960" y="1262"/>
                  <a:pt x="6580" y="882"/>
                </a:cubicBezTo>
                <a:cubicBezTo>
                  <a:pt x="5638" y="1"/>
                  <a:pt x="4179" y="183"/>
                  <a:pt x="2979" y="639"/>
                </a:cubicBezTo>
                <a:cubicBezTo>
                  <a:pt x="2082" y="943"/>
                  <a:pt x="1261" y="1460"/>
                  <a:pt x="699" y="2220"/>
                </a:cubicBezTo>
                <a:cubicBezTo>
                  <a:pt x="122" y="2979"/>
                  <a:pt x="0" y="4119"/>
                  <a:pt x="502" y="4879"/>
                </a:cubicBezTo>
                <a:cubicBezTo>
                  <a:pt x="699" y="5122"/>
                  <a:pt x="881" y="5320"/>
                  <a:pt x="1018" y="5578"/>
                </a:cubicBezTo>
                <a:cubicBezTo>
                  <a:pt x="1201" y="6140"/>
                  <a:pt x="821" y="6779"/>
                  <a:pt x="942" y="7402"/>
                </a:cubicBezTo>
                <a:cubicBezTo>
                  <a:pt x="1201" y="8420"/>
                  <a:pt x="2720" y="8481"/>
                  <a:pt x="3419" y="9301"/>
                </a:cubicBezTo>
                <a:close/>
              </a:path>
            </a:pathLst>
          </a:custGeom>
          <a:noFill/>
          <a:ln w="64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6" name="Google Shape;1056;p8"/>
          <p:cNvSpPr/>
          <p:nvPr/>
        </p:nvSpPr>
        <p:spPr>
          <a:xfrm>
            <a:off x="3718224" y="84206"/>
            <a:ext cx="255290" cy="372990"/>
          </a:xfrm>
          <a:custGeom>
            <a:avLst/>
            <a:gdLst/>
            <a:ahLst/>
            <a:cxnLst/>
            <a:rect l="l" t="t" r="r" b="b"/>
            <a:pathLst>
              <a:path w="7843" h="11459" fill="none" extrusionOk="0">
                <a:moveTo>
                  <a:pt x="7842" y="11459"/>
                </a:moveTo>
                <a:cubicBezTo>
                  <a:pt x="6080" y="9878"/>
                  <a:pt x="4362" y="8237"/>
                  <a:pt x="2903" y="6398"/>
                </a:cubicBezTo>
                <a:cubicBezTo>
                  <a:pt x="1521" y="4499"/>
                  <a:pt x="381" y="2341"/>
                  <a:pt x="1" y="0"/>
                </a:cubicBezTo>
              </a:path>
            </a:pathLst>
          </a:custGeom>
          <a:noFill/>
          <a:ln w="64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7" name="Google Shape;1057;p8"/>
          <p:cNvSpPr/>
          <p:nvPr/>
        </p:nvSpPr>
        <p:spPr>
          <a:xfrm>
            <a:off x="7203646" y="1553155"/>
            <a:ext cx="424452" cy="432492"/>
          </a:xfrm>
          <a:custGeom>
            <a:avLst/>
            <a:gdLst/>
            <a:ahLst/>
            <a:cxnLst/>
            <a:rect l="l" t="t" r="r" b="b"/>
            <a:pathLst>
              <a:path w="13040" h="13287" extrusionOk="0">
                <a:moveTo>
                  <a:pt x="8839" y="0"/>
                </a:moveTo>
                <a:cubicBezTo>
                  <a:pt x="8287" y="0"/>
                  <a:pt x="7749" y="191"/>
                  <a:pt x="7340" y="599"/>
                </a:cubicBezTo>
                <a:cubicBezTo>
                  <a:pt x="7143" y="781"/>
                  <a:pt x="6960" y="1040"/>
                  <a:pt x="6702" y="1161"/>
                </a:cubicBezTo>
                <a:cubicBezTo>
                  <a:pt x="6201" y="1480"/>
                  <a:pt x="5502" y="1222"/>
                  <a:pt x="4939" y="1480"/>
                </a:cubicBezTo>
                <a:cubicBezTo>
                  <a:pt x="3982" y="1921"/>
                  <a:pt x="4179" y="3441"/>
                  <a:pt x="3480" y="4261"/>
                </a:cubicBezTo>
                <a:cubicBezTo>
                  <a:pt x="2903" y="4960"/>
                  <a:pt x="1641" y="4960"/>
                  <a:pt x="1262" y="5781"/>
                </a:cubicBezTo>
                <a:cubicBezTo>
                  <a:pt x="821" y="6678"/>
                  <a:pt x="1641" y="7681"/>
                  <a:pt x="1641" y="8699"/>
                </a:cubicBezTo>
                <a:cubicBezTo>
                  <a:pt x="1581" y="9459"/>
                  <a:pt x="1064" y="10097"/>
                  <a:pt x="623" y="10720"/>
                </a:cubicBezTo>
                <a:cubicBezTo>
                  <a:pt x="243" y="11419"/>
                  <a:pt x="0" y="12301"/>
                  <a:pt x="502" y="12878"/>
                </a:cubicBezTo>
                <a:cubicBezTo>
                  <a:pt x="779" y="13199"/>
                  <a:pt x="1193" y="13287"/>
                  <a:pt x="1615" y="13287"/>
                </a:cubicBezTo>
                <a:cubicBezTo>
                  <a:pt x="1772" y="13287"/>
                  <a:pt x="1930" y="13275"/>
                  <a:pt x="2082" y="13258"/>
                </a:cubicBezTo>
                <a:cubicBezTo>
                  <a:pt x="2600" y="13204"/>
                  <a:pt x="3056" y="12991"/>
                  <a:pt x="3550" y="12991"/>
                </a:cubicBezTo>
                <a:cubicBezTo>
                  <a:pt x="3607" y="12991"/>
                  <a:pt x="3665" y="12993"/>
                  <a:pt x="3723" y="13000"/>
                </a:cubicBezTo>
                <a:cubicBezTo>
                  <a:pt x="4080" y="13000"/>
                  <a:pt x="4465" y="13083"/>
                  <a:pt x="4856" y="13083"/>
                </a:cubicBezTo>
                <a:cubicBezTo>
                  <a:pt x="4964" y="13083"/>
                  <a:pt x="5073" y="13077"/>
                  <a:pt x="5182" y="13060"/>
                </a:cubicBezTo>
                <a:cubicBezTo>
                  <a:pt x="5821" y="13000"/>
                  <a:pt x="6383" y="12559"/>
                  <a:pt x="6702" y="11997"/>
                </a:cubicBezTo>
                <a:cubicBezTo>
                  <a:pt x="7082" y="11419"/>
                  <a:pt x="7280" y="10781"/>
                  <a:pt x="7523" y="10158"/>
                </a:cubicBezTo>
                <a:cubicBezTo>
                  <a:pt x="7659" y="9960"/>
                  <a:pt x="7781" y="9717"/>
                  <a:pt x="7979" y="9580"/>
                </a:cubicBezTo>
                <a:cubicBezTo>
                  <a:pt x="8161" y="9471"/>
                  <a:pt x="8398" y="9449"/>
                  <a:pt x="8654" y="9449"/>
                </a:cubicBezTo>
                <a:cubicBezTo>
                  <a:pt x="8824" y="9449"/>
                  <a:pt x="9003" y="9459"/>
                  <a:pt x="9179" y="9459"/>
                </a:cubicBezTo>
                <a:cubicBezTo>
                  <a:pt x="10258" y="9261"/>
                  <a:pt x="10562" y="7818"/>
                  <a:pt x="11261" y="6982"/>
                </a:cubicBezTo>
                <a:cubicBezTo>
                  <a:pt x="11641" y="6541"/>
                  <a:pt x="12082" y="6222"/>
                  <a:pt x="12401" y="5781"/>
                </a:cubicBezTo>
                <a:cubicBezTo>
                  <a:pt x="13039" y="4702"/>
                  <a:pt x="12659" y="3319"/>
                  <a:pt x="11960" y="2240"/>
                </a:cubicBezTo>
                <a:cubicBezTo>
                  <a:pt x="11520" y="1420"/>
                  <a:pt x="10820" y="660"/>
                  <a:pt x="10000" y="280"/>
                </a:cubicBezTo>
                <a:cubicBezTo>
                  <a:pt x="9633" y="97"/>
                  <a:pt x="9233" y="0"/>
                  <a:pt x="8839" y="0"/>
                </a:cubicBezTo>
                <a:close/>
              </a:path>
            </a:pathLst>
          </a:custGeom>
          <a:solidFill>
            <a:srgbClr val="7FAA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8" name="Google Shape;1058;p8"/>
          <p:cNvSpPr/>
          <p:nvPr/>
        </p:nvSpPr>
        <p:spPr>
          <a:xfrm>
            <a:off x="7117063" y="1541470"/>
            <a:ext cx="424452" cy="439295"/>
          </a:xfrm>
          <a:custGeom>
            <a:avLst/>
            <a:gdLst/>
            <a:ahLst/>
            <a:cxnLst/>
            <a:rect l="l" t="t" r="r" b="b"/>
            <a:pathLst>
              <a:path w="13040" h="13496" fill="none" extrusionOk="0">
                <a:moveTo>
                  <a:pt x="3481" y="4377"/>
                </a:moveTo>
                <a:cubicBezTo>
                  <a:pt x="2843" y="5061"/>
                  <a:pt x="1642" y="5061"/>
                  <a:pt x="1262" y="5897"/>
                </a:cubicBezTo>
                <a:cubicBezTo>
                  <a:pt x="821" y="6778"/>
                  <a:pt x="1642" y="7797"/>
                  <a:pt x="1581" y="8800"/>
                </a:cubicBezTo>
                <a:cubicBezTo>
                  <a:pt x="1581" y="9559"/>
                  <a:pt x="1004" y="10198"/>
                  <a:pt x="624" y="10836"/>
                </a:cubicBezTo>
                <a:cubicBezTo>
                  <a:pt x="244" y="11520"/>
                  <a:pt x="1" y="12416"/>
                  <a:pt x="502" y="12979"/>
                </a:cubicBezTo>
                <a:cubicBezTo>
                  <a:pt x="882" y="13419"/>
                  <a:pt x="1520" y="13495"/>
                  <a:pt x="2022" y="13359"/>
                </a:cubicBezTo>
                <a:cubicBezTo>
                  <a:pt x="2584" y="13298"/>
                  <a:pt x="3162" y="13116"/>
                  <a:pt x="3663" y="13116"/>
                </a:cubicBezTo>
                <a:cubicBezTo>
                  <a:pt x="4180" y="13116"/>
                  <a:pt x="4681" y="13298"/>
                  <a:pt x="5122" y="13237"/>
                </a:cubicBezTo>
                <a:cubicBezTo>
                  <a:pt x="5821" y="13116"/>
                  <a:pt x="6323" y="12660"/>
                  <a:pt x="6703" y="12097"/>
                </a:cubicBezTo>
                <a:cubicBezTo>
                  <a:pt x="7022" y="11520"/>
                  <a:pt x="7280" y="10897"/>
                  <a:pt x="7523" y="10259"/>
                </a:cubicBezTo>
                <a:cubicBezTo>
                  <a:pt x="7599" y="10076"/>
                  <a:pt x="7721" y="9818"/>
                  <a:pt x="7979" y="9696"/>
                </a:cubicBezTo>
                <a:cubicBezTo>
                  <a:pt x="8283" y="9499"/>
                  <a:pt x="8739" y="9620"/>
                  <a:pt x="9119" y="9559"/>
                </a:cubicBezTo>
                <a:cubicBezTo>
                  <a:pt x="10259" y="9377"/>
                  <a:pt x="10563" y="7979"/>
                  <a:pt x="11262" y="7098"/>
                </a:cubicBezTo>
                <a:cubicBezTo>
                  <a:pt x="11581" y="6657"/>
                  <a:pt x="12082" y="6338"/>
                  <a:pt x="12341" y="5897"/>
                </a:cubicBezTo>
                <a:cubicBezTo>
                  <a:pt x="13040" y="4818"/>
                  <a:pt x="12599" y="3420"/>
                  <a:pt x="11961" y="2341"/>
                </a:cubicBezTo>
                <a:cubicBezTo>
                  <a:pt x="11459" y="1520"/>
                  <a:pt x="10821" y="760"/>
                  <a:pt x="9940" y="380"/>
                </a:cubicBezTo>
                <a:cubicBezTo>
                  <a:pt x="9119" y="1"/>
                  <a:pt x="7979" y="1"/>
                  <a:pt x="7341" y="700"/>
                </a:cubicBezTo>
                <a:cubicBezTo>
                  <a:pt x="7083" y="882"/>
                  <a:pt x="6961" y="1140"/>
                  <a:pt x="6703" y="1262"/>
                </a:cubicBezTo>
                <a:cubicBezTo>
                  <a:pt x="6201" y="1581"/>
                  <a:pt x="5502" y="1338"/>
                  <a:pt x="4940" y="1581"/>
                </a:cubicBezTo>
                <a:cubicBezTo>
                  <a:pt x="3982" y="2022"/>
                  <a:pt x="4180" y="3541"/>
                  <a:pt x="3481" y="4377"/>
                </a:cubicBezTo>
                <a:close/>
              </a:path>
            </a:pathLst>
          </a:custGeom>
          <a:noFill/>
          <a:ln w="64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9" name="Google Shape;1059;p8"/>
          <p:cNvSpPr/>
          <p:nvPr/>
        </p:nvSpPr>
        <p:spPr>
          <a:xfrm>
            <a:off x="7186817" y="1592931"/>
            <a:ext cx="317590" cy="319576"/>
          </a:xfrm>
          <a:custGeom>
            <a:avLst/>
            <a:gdLst/>
            <a:ahLst/>
            <a:cxnLst/>
            <a:rect l="l" t="t" r="r" b="b"/>
            <a:pathLst>
              <a:path w="9757" h="9818" fill="none" extrusionOk="0">
                <a:moveTo>
                  <a:pt x="0" y="9817"/>
                </a:moveTo>
                <a:cubicBezTo>
                  <a:pt x="1201" y="7796"/>
                  <a:pt x="2478" y="5760"/>
                  <a:pt x="4058" y="4058"/>
                </a:cubicBezTo>
                <a:cubicBezTo>
                  <a:pt x="5639" y="2280"/>
                  <a:pt x="7538" y="760"/>
                  <a:pt x="9757" y="0"/>
                </a:cubicBezTo>
              </a:path>
            </a:pathLst>
          </a:custGeom>
          <a:noFill/>
          <a:ln w="64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0" name="Google Shape;1060;p8"/>
          <p:cNvSpPr/>
          <p:nvPr/>
        </p:nvSpPr>
        <p:spPr>
          <a:xfrm>
            <a:off x="8547147" y="3066860"/>
            <a:ext cx="86583" cy="80301"/>
          </a:xfrm>
          <a:custGeom>
            <a:avLst/>
            <a:gdLst/>
            <a:ahLst/>
            <a:cxnLst/>
            <a:rect l="l" t="t" r="r" b="b"/>
            <a:pathLst>
              <a:path w="2660" h="2467" extrusionOk="0">
                <a:moveTo>
                  <a:pt x="1408" y="1"/>
                </a:moveTo>
                <a:cubicBezTo>
                  <a:pt x="1141" y="1"/>
                  <a:pt x="871" y="80"/>
                  <a:pt x="639" y="248"/>
                </a:cubicBezTo>
                <a:cubicBezTo>
                  <a:pt x="198" y="507"/>
                  <a:pt x="0" y="1008"/>
                  <a:pt x="0" y="1510"/>
                </a:cubicBezTo>
                <a:cubicBezTo>
                  <a:pt x="61" y="1889"/>
                  <a:pt x="259" y="2209"/>
                  <a:pt x="578" y="2345"/>
                </a:cubicBezTo>
                <a:cubicBezTo>
                  <a:pt x="768" y="2437"/>
                  <a:pt x="958" y="2467"/>
                  <a:pt x="1148" y="2467"/>
                </a:cubicBezTo>
                <a:cubicBezTo>
                  <a:pt x="1338" y="2467"/>
                  <a:pt x="1528" y="2437"/>
                  <a:pt x="1718" y="2406"/>
                </a:cubicBezTo>
                <a:cubicBezTo>
                  <a:pt x="1900" y="2345"/>
                  <a:pt x="2098" y="2269"/>
                  <a:pt x="2219" y="2148"/>
                </a:cubicBezTo>
                <a:cubicBezTo>
                  <a:pt x="2280" y="2087"/>
                  <a:pt x="2341" y="1965"/>
                  <a:pt x="2417" y="1829"/>
                </a:cubicBezTo>
                <a:cubicBezTo>
                  <a:pt x="2538" y="1388"/>
                  <a:pt x="2660" y="826"/>
                  <a:pt x="2341" y="446"/>
                </a:cubicBezTo>
                <a:cubicBezTo>
                  <a:pt x="2280" y="370"/>
                  <a:pt x="2158" y="248"/>
                  <a:pt x="2098" y="187"/>
                </a:cubicBezTo>
                <a:cubicBezTo>
                  <a:pt x="1889" y="65"/>
                  <a:pt x="1649" y="1"/>
                  <a:pt x="1408" y="1"/>
                </a:cubicBezTo>
                <a:close/>
              </a:path>
            </a:pathLst>
          </a:custGeom>
          <a:solidFill>
            <a:srgbClr val="F7D79F"/>
          </a:solidFill>
          <a:ln w="64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1" name="Google Shape;1061;p8"/>
          <p:cNvSpPr/>
          <p:nvPr/>
        </p:nvSpPr>
        <p:spPr>
          <a:xfrm>
            <a:off x="6677800" y="1026366"/>
            <a:ext cx="105397" cy="96153"/>
          </a:xfrm>
          <a:custGeom>
            <a:avLst/>
            <a:gdLst/>
            <a:ahLst/>
            <a:cxnLst/>
            <a:rect l="l" t="t" r="r" b="b"/>
            <a:pathLst>
              <a:path w="3238" h="2954" extrusionOk="0">
                <a:moveTo>
                  <a:pt x="1863" y="1"/>
                </a:moveTo>
                <a:cubicBezTo>
                  <a:pt x="1620" y="1"/>
                  <a:pt x="1380" y="53"/>
                  <a:pt x="1140" y="127"/>
                </a:cubicBezTo>
                <a:cubicBezTo>
                  <a:pt x="882" y="188"/>
                  <a:pt x="700" y="249"/>
                  <a:pt x="502" y="370"/>
                </a:cubicBezTo>
                <a:cubicBezTo>
                  <a:pt x="441" y="507"/>
                  <a:pt x="381" y="629"/>
                  <a:pt x="320" y="826"/>
                </a:cubicBezTo>
                <a:cubicBezTo>
                  <a:pt x="122" y="1328"/>
                  <a:pt x="1" y="2027"/>
                  <a:pt x="381" y="2467"/>
                </a:cubicBezTo>
                <a:cubicBezTo>
                  <a:pt x="502" y="2589"/>
                  <a:pt x="639" y="2650"/>
                  <a:pt x="700" y="2726"/>
                </a:cubicBezTo>
                <a:cubicBezTo>
                  <a:pt x="981" y="2878"/>
                  <a:pt x="1296" y="2954"/>
                  <a:pt x="1596" y="2954"/>
                </a:cubicBezTo>
                <a:cubicBezTo>
                  <a:pt x="1897" y="2954"/>
                  <a:pt x="2181" y="2878"/>
                  <a:pt x="2402" y="2726"/>
                </a:cubicBezTo>
                <a:cubicBezTo>
                  <a:pt x="2919" y="2346"/>
                  <a:pt x="3238" y="1708"/>
                  <a:pt x="3162" y="1130"/>
                </a:cubicBezTo>
                <a:cubicBezTo>
                  <a:pt x="3101" y="689"/>
                  <a:pt x="2858" y="309"/>
                  <a:pt x="2478" y="127"/>
                </a:cubicBezTo>
                <a:cubicBezTo>
                  <a:pt x="2270" y="37"/>
                  <a:pt x="2066" y="1"/>
                  <a:pt x="1863" y="1"/>
                </a:cubicBezTo>
                <a:close/>
              </a:path>
            </a:pathLst>
          </a:custGeom>
          <a:solidFill>
            <a:srgbClr val="F7D79F"/>
          </a:solidFill>
          <a:ln w="64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2" name="Google Shape;1062;p8"/>
          <p:cNvSpPr/>
          <p:nvPr/>
        </p:nvSpPr>
        <p:spPr>
          <a:xfrm>
            <a:off x="6871701" y="356585"/>
            <a:ext cx="104909" cy="95111"/>
          </a:xfrm>
          <a:custGeom>
            <a:avLst/>
            <a:gdLst/>
            <a:ahLst/>
            <a:cxnLst/>
            <a:rect l="l" t="t" r="r" b="b"/>
            <a:pathLst>
              <a:path w="3223" h="2922" extrusionOk="0">
                <a:moveTo>
                  <a:pt x="1860" y="1"/>
                </a:moveTo>
                <a:cubicBezTo>
                  <a:pt x="1621" y="1"/>
                  <a:pt x="1381" y="53"/>
                  <a:pt x="1141" y="127"/>
                </a:cubicBezTo>
                <a:cubicBezTo>
                  <a:pt x="882" y="127"/>
                  <a:pt x="700" y="188"/>
                  <a:pt x="502" y="371"/>
                </a:cubicBezTo>
                <a:cubicBezTo>
                  <a:pt x="381" y="507"/>
                  <a:pt x="381" y="629"/>
                  <a:pt x="320" y="750"/>
                </a:cubicBezTo>
                <a:cubicBezTo>
                  <a:pt x="123" y="1328"/>
                  <a:pt x="1" y="1951"/>
                  <a:pt x="381" y="2468"/>
                </a:cubicBezTo>
                <a:cubicBezTo>
                  <a:pt x="442" y="2528"/>
                  <a:pt x="563" y="2650"/>
                  <a:pt x="700" y="2711"/>
                </a:cubicBezTo>
                <a:cubicBezTo>
                  <a:pt x="927" y="2855"/>
                  <a:pt x="1195" y="2922"/>
                  <a:pt x="1466" y="2922"/>
                </a:cubicBezTo>
                <a:cubicBezTo>
                  <a:pt x="1794" y="2922"/>
                  <a:pt x="2128" y="2825"/>
                  <a:pt x="2402" y="2650"/>
                </a:cubicBezTo>
                <a:cubicBezTo>
                  <a:pt x="2904" y="2331"/>
                  <a:pt x="3223" y="1708"/>
                  <a:pt x="3101" y="1130"/>
                </a:cubicBezTo>
                <a:cubicBezTo>
                  <a:pt x="3101" y="690"/>
                  <a:pt x="2843" y="310"/>
                  <a:pt x="2463" y="127"/>
                </a:cubicBezTo>
                <a:cubicBezTo>
                  <a:pt x="2262" y="37"/>
                  <a:pt x="2061" y="1"/>
                  <a:pt x="1860" y="1"/>
                </a:cubicBezTo>
                <a:close/>
              </a:path>
            </a:pathLst>
          </a:custGeom>
          <a:solidFill>
            <a:srgbClr val="F7D79F"/>
          </a:solidFill>
          <a:ln w="64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3" name="Google Shape;1063;p8"/>
          <p:cNvSpPr/>
          <p:nvPr/>
        </p:nvSpPr>
        <p:spPr>
          <a:xfrm>
            <a:off x="4167382" y="612005"/>
            <a:ext cx="179611" cy="163108"/>
          </a:xfrm>
          <a:custGeom>
            <a:avLst/>
            <a:gdLst/>
            <a:ahLst/>
            <a:cxnLst/>
            <a:rect l="l" t="t" r="r" b="b"/>
            <a:pathLst>
              <a:path w="5518" h="5011" extrusionOk="0">
                <a:moveTo>
                  <a:pt x="3040" y="0"/>
                </a:moveTo>
                <a:cubicBezTo>
                  <a:pt x="2219" y="0"/>
                  <a:pt x="1399" y="259"/>
                  <a:pt x="700" y="760"/>
                </a:cubicBezTo>
                <a:cubicBezTo>
                  <a:pt x="441" y="943"/>
                  <a:pt x="259" y="1140"/>
                  <a:pt x="122" y="1399"/>
                </a:cubicBezTo>
                <a:cubicBezTo>
                  <a:pt x="1" y="1581"/>
                  <a:pt x="1" y="1839"/>
                  <a:pt x="1" y="2082"/>
                </a:cubicBezTo>
                <a:cubicBezTo>
                  <a:pt x="1" y="2979"/>
                  <a:pt x="381" y="3800"/>
                  <a:pt x="1080" y="4362"/>
                </a:cubicBezTo>
                <a:cubicBezTo>
                  <a:pt x="1579" y="4781"/>
                  <a:pt x="2242" y="5011"/>
                  <a:pt x="2906" y="5011"/>
                </a:cubicBezTo>
                <a:cubicBezTo>
                  <a:pt x="3252" y="5011"/>
                  <a:pt x="3599" y="4948"/>
                  <a:pt x="3922" y="4818"/>
                </a:cubicBezTo>
                <a:cubicBezTo>
                  <a:pt x="4879" y="4438"/>
                  <a:pt x="5517" y="3420"/>
                  <a:pt x="5517" y="2402"/>
                </a:cubicBezTo>
                <a:cubicBezTo>
                  <a:pt x="5517" y="1399"/>
                  <a:pt x="4818" y="380"/>
                  <a:pt x="3800" y="122"/>
                </a:cubicBezTo>
                <a:cubicBezTo>
                  <a:pt x="3542" y="61"/>
                  <a:pt x="3298" y="0"/>
                  <a:pt x="3040" y="0"/>
                </a:cubicBezTo>
                <a:close/>
              </a:path>
            </a:pathLst>
          </a:custGeom>
          <a:solidFill>
            <a:srgbClr val="7FAA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4" name="Google Shape;1064;p8"/>
          <p:cNvSpPr/>
          <p:nvPr/>
        </p:nvSpPr>
        <p:spPr>
          <a:xfrm>
            <a:off x="4132260" y="649112"/>
            <a:ext cx="181596" cy="171180"/>
          </a:xfrm>
          <a:custGeom>
            <a:avLst/>
            <a:gdLst/>
            <a:ahLst/>
            <a:cxnLst/>
            <a:rect l="l" t="t" r="r" b="b"/>
            <a:pathLst>
              <a:path w="5579" h="5259" fill="none" extrusionOk="0">
                <a:moveTo>
                  <a:pt x="1080" y="4362"/>
                </a:moveTo>
                <a:cubicBezTo>
                  <a:pt x="441" y="3860"/>
                  <a:pt x="1" y="2979"/>
                  <a:pt x="1" y="2158"/>
                </a:cubicBezTo>
                <a:cubicBezTo>
                  <a:pt x="1" y="1900"/>
                  <a:pt x="62" y="1641"/>
                  <a:pt x="198" y="1398"/>
                </a:cubicBezTo>
                <a:cubicBezTo>
                  <a:pt x="320" y="1140"/>
                  <a:pt x="517" y="942"/>
                  <a:pt x="761" y="760"/>
                </a:cubicBezTo>
                <a:cubicBezTo>
                  <a:pt x="1399" y="259"/>
                  <a:pt x="2280" y="0"/>
                  <a:pt x="3101" y="0"/>
                </a:cubicBezTo>
                <a:cubicBezTo>
                  <a:pt x="3359" y="61"/>
                  <a:pt x="3618" y="61"/>
                  <a:pt x="3861" y="122"/>
                </a:cubicBezTo>
                <a:cubicBezTo>
                  <a:pt x="4818" y="441"/>
                  <a:pt x="5578" y="1398"/>
                  <a:pt x="5578" y="2401"/>
                </a:cubicBezTo>
                <a:cubicBezTo>
                  <a:pt x="5578" y="3420"/>
                  <a:pt x="4879" y="4438"/>
                  <a:pt x="3998" y="4818"/>
                </a:cubicBezTo>
                <a:cubicBezTo>
                  <a:pt x="3040" y="5258"/>
                  <a:pt x="1900" y="5061"/>
                  <a:pt x="1080" y="4362"/>
                </a:cubicBezTo>
                <a:close/>
              </a:path>
            </a:pathLst>
          </a:custGeom>
          <a:noFill/>
          <a:ln w="6450" cap="flat" cmpd="sng">
            <a:solidFill>
              <a:srgbClr val="28481F"/>
            </a:solidFill>
            <a:prstDash val="solid"/>
            <a:miter lim="151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5" name="Google Shape;1065;p8"/>
          <p:cNvSpPr/>
          <p:nvPr/>
        </p:nvSpPr>
        <p:spPr>
          <a:xfrm>
            <a:off x="1962184" y="129711"/>
            <a:ext cx="613893" cy="987372"/>
          </a:xfrm>
          <a:custGeom>
            <a:avLst/>
            <a:gdLst/>
            <a:ahLst/>
            <a:cxnLst/>
            <a:rect l="l" t="t" r="r" b="b"/>
            <a:pathLst>
              <a:path w="18860" h="30334" fill="none" extrusionOk="0">
                <a:moveTo>
                  <a:pt x="9498" y="28236"/>
                </a:moveTo>
                <a:cubicBezTo>
                  <a:pt x="4559" y="24954"/>
                  <a:pt x="882" y="19878"/>
                  <a:pt x="243" y="13997"/>
                </a:cubicBezTo>
                <a:cubicBezTo>
                  <a:pt x="0" y="11900"/>
                  <a:pt x="380" y="9119"/>
                  <a:pt x="1702" y="7538"/>
                </a:cubicBezTo>
                <a:cubicBezTo>
                  <a:pt x="2660" y="6398"/>
                  <a:pt x="4119" y="5699"/>
                  <a:pt x="4879" y="4438"/>
                </a:cubicBezTo>
                <a:cubicBezTo>
                  <a:pt x="5562" y="3161"/>
                  <a:pt x="5562" y="1520"/>
                  <a:pt x="6520" y="441"/>
                </a:cubicBezTo>
                <a:cubicBezTo>
                  <a:pt x="7401" y="0"/>
                  <a:pt x="8298" y="1262"/>
                  <a:pt x="8100" y="2280"/>
                </a:cubicBezTo>
                <a:cubicBezTo>
                  <a:pt x="7918" y="3222"/>
                  <a:pt x="7158" y="3982"/>
                  <a:pt x="6641" y="4879"/>
                </a:cubicBezTo>
                <a:cubicBezTo>
                  <a:pt x="5882" y="6398"/>
                  <a:pt x="5942" y="8161"/>
                  <a:pt x="6201" y="9878"/>
                </a:cubicBezTo>
                <a:cubicBezTo>
                  <a:pt x="6641" y="13480"/>
                  <a:pt x="7538" y="17219"/>
                  <a:pt x="9878" y="19939"/>
                </a:cubicBezTo>
                <a:cubicBezTo>
                  <a:pt x="12280" y="22674"/>
                  <a:pt x="15957" y="24316"/>
                  <a:pt x="18039" y="27097"/>
                </a:cubicBezTo>
                <a:cubicBezTo>
                  <a:pt x="18860" y="28176"/>
                  <a:pt x="18298" y="29695"/>
                  <a:pt x="16960" y="30014"/>
                </a:cubicBezTo>
                <a:cubicBezTo>
                  <a:pt x="16079" y="30273"/>
                  <a:pt x="15137" y="30334"/>
                  <a:pt x="14240" y="30197"/>
                </a:cubicBezTo>
                <a:cubicBezTo>
                  <a:pt x="12538" y="29954"/>
                  <a:pt x="10957" y="29194"/>
                  <a:pt x="9498" y="28236"/>
                </a:cubicBezTo>
                <a:close/>
              </a:path>
            </a:pathLst>
          </a:custGeom>
          <a:noFill/>
          <a:ln w="6450" cap="flat" cmpd="sng">
            <a:solidFill>
              <a:srgbClr val="28481F"/>
            </a:solidFill>
            <a:prstDash val="solid"/>
            <a:miter lim="151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6" name="Google Shape;1066;p8"/>
          <p:cNvSpPr/>
          <p:nvPr/>
        </p:nvSpPr>
        <p:spPr>
          <a:xfrm>
            <a:off x="2533014" y="1038410"/>
            <a:ext cx="26756" cy="47523"/>
          </a:xfrm>
          <a:custGeom>
            <a:avLst/>
            <a:gdLst/>
            <a:ahLst/>
            <a:cxnLst/>
            <a:rect l="l" t="t" r="r" b="b"/>
            <a:pathLst>
              <a:path w="822" h="1460" fill="none" extrusionOk="0">
                <a:moveTo>
                  <a:pt x="381" y="1459"/>
                </a:moveTo>
                <a:cubicBezTo>
                  <a:pt x="183" y="1459"/>
                  <a:pt x="61" y="1277"/>
                  <a:pt x="61" y="1079"/>
                </a:cubicBezTo>
                <a:cubicBezTo>
                  <a:pt x="1" y="897"/>
                  <a:pt x="61" y="699"/>
                  <a:pt x="183" y="517"/>
                </a:cubicBezTo>
                <a:cubicBezTo>
                  <a:pt x="183" y="456"/>
                  <a:pt x="183" y="380"/>
                  <a:pt x="259" y="319"/>
                </a:cubicBezTo>
                <a:cubicBezTo>
                  <a:pt x="381" y="137"/>
                  <a:pt x="639" y="0"/>
                  <a:pt x="821" y="0"/>
                </a:cubicBezTo>
              </a:path>
            </a:pathLst>
          </a:custGeom>
          <a:noFill/>
          <a:ln w="6450" cap="flat" cmpd="sng">
            <a:solidFill>
              <a:srgbClr val="28481F"/>
            </a:solidFill>
            <a:prstDash val="solid"/>
            <a:miter lim="151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7" name="Google Shape;1067;p8"/>
          <p:cNvSpPr/>
          <p:nvPr/>
        </p:nvSpPr>
        <p:spPr>
          <a:xfrm>
            <a:off x="2096225" y="274136"/>
            <a:ext cx="436821" cy="781102"/>
          </a:xfrm>
          <a:custGeom>
            <a:avLst/>
            <a:gdLst/>
            <a:ahLst/>
            <a:cxnLst/>
            <a:rect l="l" t="t" r="r" b="b"/>
            <a:pathLst>
              <a:path w="13420" h="23997" fill="none" extrusionOk="0">
                <a:moveTo>
                  <a:pt x="13420" y="23997"/>
                </a:moveTo>
                <a:cubicBezTo>
                  <a:pt x="12401" y="23739"/>
                  <a:pt x="11581" y="23176"/>
                  <a:pt x="10699" y="22599"/>
                </a:cubicBezTo>
                <a:cubicBezTo>
                  <a:pt x="8602" y="21140"/>
                  <a:pt x="6520" y="19620"/>
                  <a:pt x="4864" y="17721"/>
                </a:cubicBezTo>
                <a:cubicBezTo>
                  <a:pt x="1323" y="13602"/>
                  <a:pt x="1" y="8922"/>
                  <a:pt x="761" y="3603"/>
                </a:cubicBezTo>
                <a:cubicBezTo>
                  <a:pt x="943" y="2341"/>
                  <a:pt x="1642" y="1004"/>
                  <a:pt x="2843" y="1"/>
                </a:cubicBezTo>
              </a:path>
            </a:pathLst>
          </a:custGeom>
          <a:noFill/>
          <a:ln w="6450" cap="flat" cmpd="sng">
            <a:solidFill>
              <a:srgbClr val="28481F"/>
            </a:solidFill>
            <a:prstDash val="solid"/>
            <a:miter lim="151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8" name="Google Shape;1068;p8"/>
          <p:cNvSpPr/>
          <p:nvPr/>
        </p:nvSpPr>
        <p:spPr>
          <a:xfrm>
            <a:off x="1386895" y="98528"/>
            <a:ext cx="408112" cy="464033"/>
          </a:xfrm>
          <a:custGeom>
            <a:avLst/>
            <a:gdLst/>
            <a:ahLst/>
            <a:cxnLst/>
            <a:rect l="l" t="t" r="r" b="b"/>
            <a:pathLst>
              <a:path w="12538" h="14256" fill="none" extrusionOk="0">
                <a:moveTo>
                  <a:pt x="9058" y="4879"/>
                </a:moveTo>
                <a:cubicBezTo>
                  <a:pt x="8495" y="4180"/>
                  <a:pt x="8678" y="2980"/>
                  <a:pt x="7918" y="2417"/>
                </a:cubicBezTo>
                <a:cubicBezTo>
                  <a:pt x="7158" y="1840"/>
                  <a:pt x="6018" y="2478"/>
                  <a:pt x="5076" y="2220"/>
                </a:cubicBezTo>
                <a:cubicBezTo>
                  <a:pt x="4316" y="2098"/>
                  <a:pt x="3739" y="1460"/>
                  <a:pt x="3176" y="958"/>
                </a:cubicBezTo>
                <a:cubicBezTo>
                  <a:pt x="2599" y="457"/>
                  <a:pt x="1717" y="1"/>
                  <a:pt x="1079" y="457"/>
                </a:cubicBezTo>
                <a:cubicBezTo>
                  <a:pt x="638" y="761"/>
                  <a:pt x="441" y="1338"/>
                  <a:pt x="441" y="1901"/>
                </a:cubicBezTo>
                <a:cubicBezTo>
                  <a:pt x="441" y="2478"/>
                  <a:pt x="517" y="2980"/>
                  <a:pt x="441" y="3557"/>
                </a:cubicBezTo>
                <a:cubicBezTo>
                  <a:pt x="319" y="4059"/>
                  <a:pt x="61" y="4499"/>
                  <a:pt x="61" y="4940"/>
                </a:cubicBezTo>
                <a:cubicBezTo>
                  <a:pt x="0" y="5639"/>
                  <a:pt x="380" y="6277"/>
                  <a:pt x="897" y="6718"/>
                </a:cubicBezTo>
                <a:cubicBezTo>
                  <a:pt x="1398" y="7159"/>
                  <a:pt x="1961" y="7478"/>
                  <a:pt x="2538" y="7797"/>
                </a:cubicBezTo>
                <a:cubicBezTo>
                  <a:pt x="2720" y="7979"/>
                  <a:pt x="2918" y="8116"/>
                  <a:pt x="3040" y="8359"/>
                </a:cubicBezTo>
                <a:cubicBezTo>
                  <a:pt x="3176" y="8739"/>
                  <a:pt x="2979" y="9119"/>
                  <a:pt x="2979" y="9575"/>
                </a:cubicBezTo>
                <a:cubicBezTo>
                  <a:pt x="2918" y="10639"/>
                  <a:pt x="4240" y="11216"/>
                  <a:pt x="5000" y="12098"/>
                </a:cubicBezTo>
                <a:cubicBezTo>
                  <a:pt x="5380" y="12478"/>
                  <a:pt x="5577" y="12994"/>
                  <a:pt x="5957" y="13374"/>
                </a:cubicBezTo>
                <a:cubicBezTo>
                  <a:pt x="6900" y="14256"/>
                  <a:pt x="8359" y="14058"/>
                  <a:pt x="9559" y="13617"/>
                </a:cubicBezTo>
                <a:cubicBezTo>
                  <a:pt x="10456" y="13238"/>
                  <a:pt x="11276" y="12797"/>
                  <a:pt x="11839" y="11976"/>
                </a:cubicBezTo>
                <a:cubicBezTo>
                  <a:pt x="12355" y="11216"/>
                  <a:pt x="12538" y="10137"/>
                  <a:pt x="11975" y="9317"/>
                </a:cubicBezTo>
                <a:cubicBezTo>
                  <a:pt x="11839" y="9058"/>
                  <a:pt x="11595" y="8876"/>
                  <a:pt x="11535" y="8618"/>
                </a:cubicBezTo>
                <a:cubicBezTo>
                  <a:pt x="11276" y="8055"/>
                  <a:pt x="11656" y="7417"/>
                  <a:pt x="11535" y="6840"/>
                </a:cubicBezTo>
                <a:cubicBezTo>
                  <a:pt x="11276" y="5776"/>
                  <a:pt x="9757" y="5700"/>
                  <a:pt x="9058" y="4879"/>
                </a:cubicBezTo>
                <a:close/>
              </a:path>
            </a:pathLst>
          </a:custGeom>
          <a:noFill/>
          <a:ln w="64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9" name="Google Shape;1069;p8"/>
          <p:cNvSpPr/>
          <p:nvPr/>
        </p:nvSpPr>
        <p:spPr>
          <a:xfrm>
            <a:off x="1465536" y="175216"/>
            <a:ext cx="257243" cy="368564"/>
          </a:xfrm>
          <a:custGeom>
            <a:avLst/>
            <a:gdLst/>
            <a:ahLst/>
            <a:cxnLst/>
            <a:rect l="l" t="t" r="r" b="b"/>
            <a:pathLst>
              <a:path w="7903" h="11323" fill="none" extrusionOk="0">
                <a:moveTo>
                  <a:pt x="0" y="1"/>
                </a:moveTo>
                <a:cubicBezTo>
                  <a:pt x="1703" y="1581"/>
                  <a:pt x="3481" y="3161"/>
                  <a:pt x="4940" y="5000"/>
                </a:cubicBezTo>
                <a:cubicBezTo>
                  <a:pt x="6383" y="6900"/>
                  <a:pt x="7523" y="8982"/>
                  <a:pt x="7903" y="11322"/>
                </a:cubicBezTo>
              </a:path>
            </a:pathLst>
          </a:custGeom>
          <a:noFill/>
          <a:ln w="64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0" name="Google Shape;1070;p8"/>
          <p:cNvSpPr/>
          <p:nvPr/>
        </p:nvSpPr>
        <p:spPr>
          <a:xfrm>
            <a:off x="409907" y="3680884"/>
            <a:ext cx="321594" cy="323547"/>
          </a:xfrm>
          <a:custGeom>
            <a:avLst/>
            <a:gdLst/>
            <a:ahLst/>
            <a:cxnLst/>
            <a:rect l="l" t="t" r="r" b="b"/>
            <a:pathLst>
              <a:path w="9880" h="9940" fill="none" extrusionOk="0">
                <a:moveTo>
                  <a:pt x="3101" y="7097"/>
                </a:moveTo>
                <a:cubicBezTo>
                  <a:pt x="3618" y="7599"/>
                  <a:pt x="3618" y="8480"/>
                  <a:pt x="4241" y="8800"/>
                </a:cubicBezTo>
                <a:cubicBezTo>
                  <a:pt x="4879" y="9179"/>
                  <a:pt x="5639" y="8556"/>
                  <a:pt x="6399" y="8617"/>
                </a:cubicBezTo>
                <a:cubicBezTo>
                  <a:pt x="6976" y="8678"/>
                  <a:pt x="7417" y="9119"/>
                  <a:pt x="7919" y="9438"/>
                </a:cubicBezTo>
                <a:cubicBezTo>
                  <a:pt x="8359" y="9696"/>
                  <a:pt x="9058" y="9939"/>
                  <a:pt x="9499" y="9559"/>
                </a:cubicBezTo>
                <a:cubicBezTo>
                  <a:pt x="9818" y="9240"/>
                  <a:pt x="9879" y="8800"/>
                  <a:pt x="9818" y="8420"/>
                </a:cubicBezTo>
                <a:cubicBezTo>
                  <a:pt x="9757" y="7979"/>
                  <a:pt x="9636" y="7599"/>
                  <a:pt x="9636" y="7158"/>
                </a:cubicBezTo>
                <a:cubicBezTo>
                  <a:pt x="9636" y="6839"/>
                  <a:pt x="9818" y="6459"/>
                  <a:pt x="9757" y="6079"/>
                </a:cubicBezTo>
                <a:cubicBezTo>
                  <a:pt x="9697" y="5639"/>
                  <a:pt x="9378" y="5198"/>
                  <a:pt x="8937" y="4939"/>
                </a:cubicBezTo>
                <a:cubicBezTo>
                  <a:pt x="8557" y="4620"/>
                  <a:pt x="8116" y="4438"/>
                  <a:pt x="7660" y="4240"/>
                </a:cubicBezTo>
                <a:cubicBezTo>
                  <a:pt x="7478" y="4180"/>
                  <a:pt x="7280" y="4058"/>
                  <a:pt x="7220" y="3921"/>
                </a:cubicBezTo>
                <a:cubicBezTo>
                  <a:pt x="7037" y="3678"/>
                  <a:pt x="7159" y="3359"/>
                  <a:pt x="7159" y="3040"/>
                </a:cubicBezTo>
                <a:cubicBezTo>
                  <a:pt x="7037" y="2219"/>
                  <a:pt x="5958" y="1900"/>
                  <a:pt x="5320" y="1399"/>
                </a:cubicBezTo>
                <a:cubicBezTo>
                  <a:pt x="5077" y="1140"/>
                  <a:pt x="4818" y="760"/>
                  <a:pt x="4499" y="502"/>
                </a:cubicBezTo>
                <a:cubicBezTo>
                  <a:pt x="3739" y="0"/>
                  <a:pt x="2660" y="259"/>
                  <a:pt x="1840" y="760"/>
                </a:cubicBezTo>
                <a:cubicBezTo>
                  <a:pt x="1202" y="1079"/>
                  <a:pt x="639" y="1520"/>
                  <a:pt x="320" y="2158"/>
                </a:cubicBezTo>
                <a:cubicBezTo>
                  <a:pt x="1" y="2782"/>
                  <a:pt x="1" y="3617"/>
                  <a:pt x="518" y="4180"/>
                </a:cubicBezTo>
                <a:cubicBezTo>
                  <a:pt x="639" y="4301"/>
                  <a:pt x="822" y="4438"/>
                  <a:pt x="898" y="4620"/>
                </a:cubicBezTo>
                <a:cubicBezTo>
                  <a:pt x="1141" y="5000"/>
                  <a:pt x="958" y="5578"/>
                  <a:pt x="1080" y="5958"/>
                </a:cubicBezTo>
                <a:cubicBezTo>
                  <a:pt x="1399" y="6718"/>
                  <a:pt x="2539" y="6581"/>
                  <a:pt x="3101" y="7097"/>
                </a:cubicBezTo>
                <a:close/>
              </a:path>
            </a:pathLst>
          </a:custGeom>
          <a:noFill/>
          <a:ln w="64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1" name="Google Shape;1071;p8"/>
          <p:cNvSpPr/>
          <p:nvPr/>
        </p:nvSpPr>
        <p:spPr>
          <a:xfrm>
            <a:off x="451474" y="3705622"/>
            <a:ext cx="228566" cy="245394"/>
          </a:xfrm>
          <a:custGeom>
            <a:avLst/>
            <a:gdLst/>
            <a:ahLst/>
            <a:cxnLst/>
            <a:rect l="l" t="t" r="r" b="b"/>
            <a:pathLst>
              <a:path w="7022" h="7539" fill="none" extrusionOk="0">
                <a:moveTo>
                  <a:pt x="7022" y="7538"/>
                </a:moveTo>
                <a:cubicBezTo>
                  <a:pt x="5563" y="6520"/>
                  <a:pt x="4104" y="5578"/>
                  <a:pt x="2842" y="4377"/>
                </a:cubicBezTo>
                <a:cubicBezTo>
                  <a:pt x="1581" y="3101"/>
                  <a:pt x="502" y="1642"/>
                  <a:pt x="1" y="0"/>
                </a:cubicBezTo>
              </a:path>
            </a:pathLst>
          </a:custGeom>
          <a:noFill/>
          <a:ln w="64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2" name="Google Shape;1072;p8"/>
          <p:cNvSpPr/>
          <p:nvPr/>
        </p:nvSpPr>
        <p:spPr>
          <a:xfrm>
            <a:off x="8003008" y="2843925"/>
            <a:ext cx="276545" cy="424940"/>
          </a:xfrm>
          <a:custGeom>
            <a:avLst/>
            <a:gdLst/>
            <a:ahLst/>
            <a:cxnLst/>
            <a:rect l="l" t="t" r="r" b="b"/>
            <a:pathLst>
              <a:path w="8496" h="13055" fill="none" extrusionOk="0">
                <a:moveTo>
                  <a:pt x="7158" y="6155"/>
                </a:moveTo>
                <a:cubicBezTo>
                  <a:pt x="6976" y="5456"/>
                  <a:pt x="7478" y="4559"/>
                  <a:pt x="7098" y="3875"/>
                </a:cubicBezTo>
                <a:cubicBezTo>
                  <a:pt x="6657" y="3176"/>
                  <a:pt x="5578" y="3298"/>
                  <a:pt x="4940" y="2796"/>
                </a:cubicBezTo>
                <a:cubicBezTo>
                  <a:pt x="4438" y="2417"/>
                  <a:pt x="4241" y="1778"/>
                  <a:pt x="3937" y="1140"/>
                </a:cubicBezTo>
                <a:cubicBezTo>
                  <a:pt x="3678" y="578"/>
                  <a:pt x="3177" y="0"/>
                  <a:pt x="2539" y="76"/>
                </a:cubicBezTo>
                <a:cubicBezTo>
                  <a:pt x="2098" y="198"/>
                  <a:pt x="1718" y="578"/>
                  <a:pt x="1520" y="1018"/>
                </a:cubicBezTo>
                <a:cubicBezTo>
                  <a:pt x="1338" y="1398"/>
                  <a:pt x="1277" y="1839"/>
                  <a:pt x="958" y="2219"/>
                </a:cubicBezTo>
                <a:cubicBezTo>
                  <a:pt x="760" y="2599"/>
                  <a:pt x="381" y="2857"/>
                  <a:pt x="259" y="3237"/>
                </a:cubicBezTo>
                <a:cubicBezTo>
                  <a:pt x="1" y="3678"/>
                  <a:pt x="61" y="4316"/>
                  <a:pt x="259" y="4818"/>
                </a:cubicBezTo>
                <a:cubicBezTo>
                  <a:pt x="517" y="5319"/>
                  <a:pt x="821" y="5775"/>
                  <a:pt x="1140" y="6216"/>
                </a:cubicBezTo>
                <a:cubicBezTo>
                  <a:pt x="1277" y="6398"/>
                  <a:pt x="1338" y="6596"/>
                  <a:pt x="1338" y="6778"/>
                </a:cubicBezTo>
                <a:cubicBezTo>
                  <a:pt x="1338" y="7097"/>
                  <a:pt x="1019" y="7356"/>
                  <a:pt x="897" y="7675"/>
                </a:cubicBezTo>
                <a:cubicBezTo>
                  <a:pt x="517" y="8495"/>
                  <a:pt x="1338" y="9377"/>
                  <a:pt x="1581" y="10258"/>
                </a:cubicBezTo>
                <a:cubicBezTo>
                  <a:pt x="1779" y="10714"/>
                  <a:pt x="1779" y="11216"/>
                  <a:pt x="1900" y="11595"/>
                </a:cubicBezTo>
                <a:cubicBezTo>
                  <a:pt x="2341" y="12614"/>
                  <a:pt x="3557" y="12918"/>
                  <a:pt x="4560" y="12994"/>
                </a:cubicBezTo>
                <a:cubicBezTo>
                  <a:pt x="5380" y="13054"/>
                  <a:pt x="6216" y="12918"/>
                  <a:pt x="6839" y="12538"/>
                </a:cubicBezTo>
                <a:cubicBezTo>
                  <a:pt x="7538" y="12097"/>
                  <a:pt x="8040" y="11337"/>
                  <a:pt x="7857" y="10517"/>
                </a:cubicBezTo>
                <a:cubicBezTo>
                  <a:pt x="7857" y="10334"/>
                  <a:pt x="7736" y="10076"/>
                  <a:pt x="7736" y="9817"/>
                </a:cubicBezTo>
                <a:cubicBezTo>
                  <a:pt x="7797" y="9316"/>
                  <a:pt x="8298" y="8936"/>
                  <a:pt x="8359" y="8495"/>
                </a:cubicBezTo>
                <a:cubicBezTo>
                  <a:pt x="8496" y="7599"/>
                  <a:pt x="7356" y="7036"/>
                  <a:pt x="7158" y="6155"/>
                </a:cubicBezTo>
                <a:close/>
              </a:path>
            </a:pathLst>
          </a:custGeom>
          <a:noFill/>
          <a:ln w="64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3" name="Google Shape;1073;p8"/>
          <p:cNvSpPr/>
          <p:nvPr/>
        </p:nvSpPr>
        <p:spPr>
          <a:xfrm>
            <a:off x="8097989" y="2908212"/>
            <a:ext cx="88569" cy="368564"/>
          </a:xfrm>
          <a:custGeom>
            <a:avLst/>
            <a:gdLst/>
            <a:ahLst/>
            <a:cxnLst/>
            <a:rect l="l" t="t" r="r" b="b"/>
            <a:pathLst>
              <a:path w="2721" h="11323" fill="none" extrusionOk="0">
                <a:moveTo>
                  <a:pt x="0" y="1"/>
                </a:moveTo>
                <a:cubicBezTo>
                  <a:pt x="760" y="1764"/>
                  <a:pt x="1581" y="3602"/>
                  <a:pt x="2082" y="5502"/>
                </a:cubicBezTo>
                <a:cubicBezTo>
                  <a:pt x="2538" y="7402"/>
                  <a:pt x="2721" y="9423"/>
                  <a:pt x="2219" y="11323"/>
                </a:cubicBezTo>
              </a:path>
            </a:pathLst>
          </a:custGeom>
          <a:noFill/>
          <a:ln w="64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4" name="Google Shape;1074;p8"/>
          <p:cNvSpPr/>
          <p:nvPr/>
        </p:nvSpPr>
        <p:spPr>
          <a:xfrm>
            <a:off x="2489494" y="193509"/>
            <a:ext cx="608457" cy="581278"/>
          </a:xfrm>
          <a:custGeom>
            <a:avLst/>
            <a:gdLst/>
            <a:ahLst/>
            <a:cxnLst/>
            <a:rect l="l" t="t" r="r" b="b"/>
            <a:pathLst>
              <a:path w="18693" h="17858" fill="none" extrusionOk="0">
                <a:moveTo>
                  <a:pt x="9316" y="17736"/>
                </a:moveTo>
                <a:cubicBezTo>
                  <a:pt x="6459" y="17295"/>
                  <a:pt x="3876" y="15775"/>
                  <a:pt x="1976" y="13556"/>
                </a:cubicBezTo>
                <a:cubicBezTo>
                  <a:pt x="836" y="12219"/>
                  <a:pt x="0" y="10517"/>
                  <a:pt x="0" y="8739"/>
                </a:cubicBezTo>
                <a:cubicBezTo>
                  <a:pt x="0" y="6961"/>
                  <a:pt x="1019" y="5137"/>
                  <a:pt x="2660" y="4560"/>
                </a:cubicBezTo>
                <a:cubicBezTo>
                  <a:pt x="3739" y="4180"/>
                  <a:pt x="4939" y="4378"/>
                  <a:pt x="6079" y="4681"/>
                </a:cubicBezTo>
                <a:cubicBezTo>
                  <a:pt x="6459" y="4757"/>
                  <a:pt x="6839" y="4879"/>
                  <a:pt x="7219" y="4879"/>
                </a:cubicBezTo>
                <a:cubicBezTo>
                  <a:pt x="8237" y="4818"/>
                  <a:pt x="8237" y="4058"/>
                  <a:pt x="8359" y="3299"/>
                </a:cubicBezTo>
                <a:cubicBezTo>
                  <a:pt x="8495" y="2478"/>
                  <a:pt x="8739" y="1581"/>
                  <a:pt x="9377" y="1019"/>
                </a:cubicBezTo>
                <a:cubicBezTo>
                  <a:pt x="10198" y="198"/>
                  <a:pt x="11474" y="1"/>
                  <a:pt x="12614" y="259"/>
                </a:cubicBezTo>
                <a:cubicBezTo>
                  <a:pt x="13678" y="578"/>
                  <a:pt x="14635" y="1262"/>
                  <a:pt x="15395" y="2098"/>
                </a:cubicBezTo>
                <a:cubicBezTo>
                  <a:pt x="17675" y="4499"/>
                  <a:pt x="18693" y="7918"/>
                  <a:pt x="18115" y="11079"/>
                </a:cubicBezTo>
                <a:cubicBezTo>
                  <a:pt x="17857" y="12478"/>
                  <a:pt x="17295" y="13876"/>
                  <a:pt x="16033" y="14559"/>
                </a:cubicBezTo>
                <a:cubicBezTo>
                  <a:pt x="15076" y="15076"/>
                  <a:pt x="13814" y="15015"/>
                  <a:pt x="12918" y="15699"/>
                </a:cubicBezTo>
                <a:cubicBezTo>
                  <a:pt x="12097" y="16277"/>
                  <a:pt x="11656" y="17417"/>
                  <a:pt x="10714" y="17736"/>
                </a:cubicBezTo>
                <a:cubicBezTo>
                  <a:pt x="10258" y="17857"/>
                  <a:pt x="9757" y="17796"/>
                  <a:pt x="9316" y="17736"/>
                </a:cubicBezTo>
                <a:close/>
              </a:path>
            </a:pathLst>
          </a:custGeom>
          <a:noFill/>
          <a:ln w="6450" cap="flat" cmpd="sng">
            <a:solidFill>
              <a:srgbClr val="28481F"/>
            </a:solidFill>
            <a:prstDash val="solid"/>
            <a:miter lim="151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5" name="Google Shape;1075;p8"/>
          <p:cNvSpPr/>
          <p:nvPr/>
        </p:nvSpPr>
        <p:spPr>
          <a:xfrm>
            <a:off x="2654718" y="377026"/>
            <a:ext cx="290379" cy="282501"/>
          </a:xfrm>
          <a:custGeom>
            <a:avLst/>
            <a:gdLst/>
            <a:ahLst/>
            <a:cxnLst/>
            <a:rect l="l" t="t" r="r" b="b"/>
            <a:pathLst>
              <a:path w="8921" h="8679" fill="none" extrusionOk="0">
                <a:moveTo>
                  <a:pt x="5638" y="259"/>
                </a:moveTo>
                <a:cubicBezTo>
                  <a:pt x="6520" y="1"/>
                  <a:pt x="7538" y="320"/>
                  <a:pt x="8161" y="1019"/>
                </a:cubicBezTo>
                <a:cubicBezTo>
                  <a:pt x="8738" y="1703"/>
                  <a:pt x="8921" y="2600"/>
                  <a:pt x="8860" y="3481"/>
                </a:cubicBezTo>
                <a:cubicBezTo>
                  <a:pt x="8860" y="4302"/>
                  <a:pt x="8541" y="5122"/>
                  <a:pt x="8298" y="5958"/>
                </a:cubicBezTo>
                <a:cubicBezTo>
                  <a:pt x="7979" y="6642"/>
                  <a:pt x="7720" y="7402"/>
                  <a:pt x="7401" y="8101"/>
                </a:cubicBezTo>
                <a:cubicBezTo>
                  <a:pt x="7401" y="8162"/>
                  <a:pt x="7340" y="8298"/>
                  <a:pt x="7280" y="8359"/>
                </a:cubicBezTo>
                <a:cubicBezTo>
                  <a:pt x="7219" y="8420"/>
                  <a:pt x="7158" y="8420"/>
                  <a:pt x="7021" y="8481"/>
                </a:cubicBezTo>
                <a:cubicBezTo>
                  <a:pt x="6580" y="8678"/>
                  <a:pt x="6018" y="8542"/>
                  <a:pt x="5501" y="8359"/>
                </a:cubicBezTo>
                <a:cubicBezTo>
                  <a:pt x="4498" y="8101"/>
                  <a:pt x="3419" y="7721"/>
                  <a:pt x="2401" y="7219"/>
                </a:cubicBezTo>
                <a:cubicBezTo>
                  <a:pt x="1900" y="7022"/>
                  <a:pt x="1459" y="6779"/>
                  <a:pt x="1003" y="6399"/>
                </a:cubicBezTo>
                <a:cubicBezTo>
                  <a:pt x="502" y="5958"/>
                  <a:pt x="122" y="5381"/>
                  <a:pt x="61" y="4682"/>
                </a:cubicBezTo>
                <a:cubicBezTo>
                  <a:pt x="0" y="4058"/>
                  <a:pt x="183" y="3359"/>
                  <a:pt x="699" y="2843"/>
                </a:cubicBezTo>
                <a:cubicBezTo>
                  <a:pt x="1079" y="2463"/>
                  <a:pt x="1581" y="2280"/>
                  <a:pt x="2143" y="2220"/>
                </a:cubicBezTo>
                <a:cubicBezTo>
                  <a:pt x="2720" y="2159"/>
                  <a:pt x="3283" y="2280"/>
                  <a:pt x="3799" y="2402"/>
                </a:cubicBezTo>
                <a:lnTo>
                  <a:pt x="3921" y="2402"/>
                </a:lnTo>
                <a:cubicBezTo>
                  <a:pt x="4043" y="2402"/>
                  <a:pt x="4043" y="1900"/>
                  <a:pt x="4043" y="1779"/>
                </a:cubicBezTo>
                <a:cubicBezTo>
                  <a:pt x="4179" y="1521"/>
                  <a:pt x="4240" y="1323"/>
                  <a:pt x="4423" y="1080"/>
                </a:cubicBezTo>
                <a:cubicBezTo>
                  <a:pt x="4742" y="700"/>
                  <a:pt x="5122" y="381"/>
                  <a:pt x="5638" y="259"/>
                </a:cubicBezTo>
                <a:close/>
              </a:path>
            </a:pathLst>
          </a:custGeom>
          <a:noFill/>
          <a:ln w="6450" cap="flat" cmpd="sng">
            <a:solidFill>
              <a:srgbClr val="28481F"/>
            </a:solidFill>
            <a:prstDash val="solid"/>
            <a:miter lim="151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6" name="Google Shape;1076;p8"/>
          <p:cNvSpPr/>
          <p:nvPr/>
        </p:nvSpPr>
        <p:spPr>
          <a:xfrm>
            <a:off x="2695764" y="205878"/>
            <a:ext cx="45537" cy="144489"/>
          </a:xfrm>
          <a:custGeom>
            <a:avLst/>
            <a:gdLst/>
            <a:ahLst/>
            <a:cxnLst/>
            <a:rect l="l" t="t" r="r" b="b"/>
            <a:pathLst>
              <a:path w="1399" h="4439" fill="none" extrusionOk="0">
                <a:moveTo>
                  <a:pt x="700" y="1460"/>
                </a:moveTo>
                <a:cubicBezTo>
                  <a:pt x="700" y="1080"/>
                  <a:pt x="821" y="700"/>
                  <a:pt x="1019" y="381"/>
                </a:cubicBezTo>
                <a:cubicBezTo>
                  <a:pt x="821" y="259"/>
                  <a:pt x="578" y="122"/>
                  <a:pt x="380" y="1"/>
                </a:cubicBezTo>
                <a:lnTo>
                  <a:pt x="198" y="1"/>
                </a:lnTo>
                <a:lnTo>
                  <a:pt x="122" y="62"/>
                </a:lnTo>
                <a:cubicBezTo>
                  <a:pt x="1" y="198"/>
                  <a:pt x="1" y="381"/>
                  <a:pt x="1" y="578"/>
                </a:cubicBezTo>
                <a:cubicBezTo>
                  <a:pt x="61" y="1779"/>
                  <a:pt x="380" y="2979"/>
                  <a:pt x="958" y="4058"/>
                </a:cubicBezTo>
                <a:cubicBezTo>
                  <a:pt x="1019" y="4241"/>
                  <a:pt x="1201" y="4438"/>
                  <a:pt x="1399" y="4301"/>
                </a:cubicBezTo>
                <a:cubicBezTo>
                  <a:pt x="882" y="3420"/>
                  <a:pt x="578" y="2539"/>
                  <a:pt x="700" y="1460"/>
                </a:cubicBezTo>
                <a:close/>
              </a:path>
            </a:pathLst>
          </a:custGeom>
          <a:noFill/>
          <a:ln w="6450" cap="flat" cmpd="sng">
            <a:solidFill>
              <a:srgbClr val="28481F"/>
            </a:solidFill>
            <a:prstDash val="solid"/>
            <a:miter lim="151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7" name="Google Shape;1077;p8"/>
          <p:cNvSpPr/>
          <p:nvPr/>
        </p:nvSpPr>
        <p:spPr>
          <a:xfrm>
            <a:off x="2803113" y="467548"/>
            <a:ext cx="57418" cy="68322"/>
          </a:xfrm>
          <a:custGeom>
            <a:avLst/>
            <a:gdLst/>
            <a:ahLst/>
            <a:cxnLst/>
            <a:rect l="l" t="t" r="r" b="b"/>
            <a:pathLst>
              <a:path w="1764" h="2099" fill="none" extrusionOk="0">
                <a:moveTo>
                  <a:pt x="1642" y="1277"/>
                </a:moveTo>
                <a:cubicBezTo>
                  <a:pt x="1763" y="1460"/>
                  <a:pt x="1763" y="1779"/>
                  <a:pt x="1581" y="1961"/>
                </a:cubicBezTo>
                <a:cubicBezTo>
                  <a:pt x="1459" y="2098"/>
                  <a:pt x="1262" y="2098"/>
                  <a:pt x="1079" y="2037"/>
                </a:cubicBezTo>
                <a:cubicBezTo>
                  <a:pt x="942" y="1961"/>
                  <a:pt x="821" y="1779"/>
                  <a:pt x="699" y="1657"/>
                </a:cubicBezTo>
                <a:cubicBezTo>
                  <a:pt x="502" y="1399"/>
                  <a:pt x="380" y="1080"/>
                  <a:pt x="243" y="822"/>
                </a:cubicBezTo>
                <a:cubicBezTo>
                  <a:pt x="0" y="1"/>
                  <a:pt x="1459" y="958"/>
                  <a:pt x="1642" y="1277"/>
                </a:cubicBezTo>
                <a:close/>
              </a:path>
            </a:pathLst>
          </a:custGeom>
          <a:noFill/>
          <a:ln w="6450" cap="flat" cmpd="sng">
            <a:solidFill>
              <a:srgbClr val="28481F"/>
            </a:solidFill>
            <a:prstDash val="solid"/>
            <a:miter lim="151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8" name="Google Shape;1078;p8"/>
          <p:cNvSpPr/>
          <p:nvPr/>
        </p:nvSpPr>
        <p:spPr>
          <a:xfrm>
            <a:off x="2767992" y="504655"/>
            <a:ext cx="33168" cy="59892"/>
          </a:xfrm>
          <a:custGeom>
            <a:avLst/>
            <a:gdLst/>
            <a:ahLst/>
            <a:cxnLst/>
            <a:rect l="l" t="t" r="r" b="b"/>
            <a:pathLst>
              <a:path w="1019" h="1840" fill="none" extrusionOk="0">
                <a:moveTo>
                  <a:pt x="1018" y="1140"/>
                </a:moveTo>
                <a:cubicBezTo>
                  <a:pt x="1018" y="1338"/>
                  <a:pt x="1018" y="1581"/>
                  <a:pt x="821" y="1718"/>
                </a:cubicBezTo>
                <a:cubicBezTo>
                  <a:pt x="639" y="1840"/>
                  <a:pt x="380" y="1718"/>
                  <a:pt x="183" y="1581"/>
                </a:cubicBezTo>
                <a:cubicBezTo>
                  <a:pt x="61" y="1399"/>
                  <a:pt x="0" y="1201"/>
                  <a:pt x="0" y="958"/>
                </a:cubicBezTo>
                <a:cubicBezTo>
                  <a:pt x="0" y="700"/>
                  <a:pt x="0" y="381"/>
                  <a:pt x="122" y="137"/>
                </a:cubicBezTo>
                <a:cubicBezTo>
                  <a:pt x="183" y="61"/>
                  <a:pt x="259" y="1"/>
                  <a:pt x="380" y="61"/>
                </a:cubicBezTo>
                <a:cubicBezTo>
                  <a:pt x="760" y="259"/>
                  <a:pt x="1018" y="639"/>
                  <a:pt x="1018" y="1140"/>
                </a:cubicBezTo>
                <a:close/>
              </a:path>
            </a:pathLst>
          </a:custGeom>
          <a:noFill/>
          <a:ln w="6450" cap="flat" cmpd="sng">
            <a:solidFill>
              <a:srgbClr val="28481F"/>
            </a:solidFill>
            <a:prstDash val="solid"/>
            <a:miter lim="151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9" name="Google Shape;1079;p8"/>
          <p:cNvSpPr/>
          <p:nvPr/>
        </p:nvSpPr>
        <p:spPr>
          <a:xfrm>
            <a:off x="566733" y="1872992"/>
            <a:ext cx="371037" cy="421425"/>
          </a:xfrm>
          <a:custGeom>
            <a:avLst/>
            <a:gdLst/>
            <a:ahLst/>
            <a:cxnLst/>
            <a:rect l="l" t="t" r="r" b="b"/>
            <a:pathLst>
              <a:path w="11399" h="12947" extrusionOk="0">
                <a:moveTo>
                  <a:pt x="3736" y="0"/>
                </a:moveTo>
                <a:cubicBezTo>
                  <a:pt x="3123" y="0"/>
                  <a:pt x="2522" y="112"/>
                  <a:pt x="1961" y="393"/>
                </a:cubicBezTo>
                <a:cubicBezTo>
                  <a:pt x="1323" y="712"/>
                  <a:pt x="821" y="1213"/>
                  <a:pt x="502" y="1791"/>
                </a:cubicBezTo>
                <a:cubicBezTo>
                  <a:pt x="61" y="2611"/>
                  <a:pt x="0" y="3614"/>
                  <a:pt x="0" y="4511"/>
                </a:cubicBezTo>
                <a:cubicBezTo>
                  <a:pt x="0" y="6350"/>
                  <a:pt x="320" y="8113"/>
                  <a:pt x="943" y="9769"/>
                </a:cubicBezTo>
                <a:cubicBezTo>
                  <a:pt x="1581" y="11289"/>
                  <a:pt x="2660" y="12809"/>
                  <a:pt x="4240" y="12930"/>
                </a:cubicBezTo>
                <a:cubicBezTo>
                  <a:pt x="4332" y="12941"/>
                  <a:pt x="4423" y="12946"/>
                  <a:pt x="4515" y="12946"/>
                </a:cubicBezTo>
                <a:cubicBezTo>
                  <a:pt x="4927" y="12946"/>
                  <a:pt x="5339" y="12844"/>
                  <a:pt x="5699" y="12733"/>
                </a:cubicBezTo>
                <a:cubicBezTo>
                  <a:pt x="9058" y="11730"/>
                  <a:pt x="11398" y="8113"/>
                  <a:pt x="11018" y="4633"/>
                </a:cubicBezTo>
                <a:cubicBezTo>
                  <a:pt x="10958" y="4131"/>
                  <a:pt x="10821" y="3554"/>
                  <a:pt x="10578" y="3113"/>
                </a:cubicBezTo>
                <a:cubicBezTo>
                  <a:pt x="9939" y="1912"/>
                  <a:pt x="8541" y="1335"/>
                  <a:pt x="7219" y="833"/>
                </a:cubicBezTo>
                <a:cubicBezTo>
                  <a:pt x="6139" y="413"/>
                  <a:pt x="4915" y="0"/>
                  <a:pt x="3736" y="0"/>
                </a:cubicBezTo>
                <a:close/>
              </a:path>
            </a:pathLst>
          </a:custGeom>
          <a:solidFill>
            <a:srgbClr val="F7D79F"/>
          </a:solidFill>
          <a:ln w="64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0" name="Google Shape;1080;p8"/>
          <p:cNvSpPr/>
          <p:nvPr/>
        </p:nvSpPr>
        <p:spPr>
          <a:xfrm>
            <a:off x="646871" y="1821953"/>
            <a:ext cx="243409" cy="154352"/>
          </a:xfrm>
          <a:custGeom>
            <a:avLst/>
            <a:gdLst/>
            <a:ahLst/>
            <a:cxnLst/>
            <a:rect l="l" t="t" r="r" b="b"/>
            <a:pathLst>
              <a:path w="7478" h="4742" extrusionOk="0">
                <a:moveTo>
                  <a:pt x="1718" y="0"/>
                </a:moveTo>
                <a:cubicBezTo>
                  <a:pt x="1718" y="441"/>
                  <a:pt x="1900" y="882"/>
                  <a:pt x="2158" y="1262"/>
                </a:cubicBezTo>
                <a:cubicBezTo>
                  <a:pt x="2029" y="1272"/>
                  <a:pt x="1901" y="1277"/>
                  <a:pt x="1775" y="1277"/>
                </a:cubicBezTo>
                <a:cubicBezTo>
                  <a:pt x="1160" y="1277"/>
                  <a:pt x="580" y="1157"/>
                  <a:pt x="0" y="942"/>
                </a:cubicBezTo>
                <a:lnTo>
                  <a:pt x="0" y="942"/>
                </a:lnTo>
                <a:cubicBezTo>
                  <a:pt x="357" y="1484"/>
                  <a:pt x="1047" y="1905"/>
                  <a:pt x="1759" y="1905"/>
                </a:cubicBezTo>
                <a:cubicBezTo>
                  <a:pt x="1806" y="1905"/>
                  <a:pt x="1853" y="1904"/>
                  <a:pt x="1900" y="1900"/>
                </a:cubicBezTo>
                <a:lnTo>
                  <a:pt x="1900" y="1900"/>
                </a:lnTo>
                <a:cubicBezTo>
                  <a:pt x="1398" y="2341"/>
                  <a:pt x="1019" y="2979"/>
                  <a:pt x="836" y="3602"/>
                </a:cubicBezTo>
                <a:cubicBezTo>
                  <a:pt x="1596" y="3359"/>
                  <a:pt x="2280" y="2903"/>
                  <a:pt x="2857" y="2341"/>
                </a:cubicBezTo>
                <a:cubicBezTo>
                  <a:pt x="2918" y="3283"/>
                  <a:pt x="3420" y="4240"/>
                  <a:pt x="4256" y="4742"/>
                </a:cubicBezTo>
                <a:cubicBezTo>
                  <a:pt x="4119" y="4119"/>
                  <a:pt x="4058" y="3480"/>
                  <a:pt x="4119" y="2842"/>
                </a:cubicBezTo>
                <a:lnTo>
                  <a:pt x="4119" y="2842"/>
                </a:lnTo>
                <a:cubicBezTo>
                  <a:pt x="4519" y="3657"/>
                  <a:pt x="5397" y="4196"/>
                  <a:pt x="6318" y="4196"/>
                </a:cubicBezTo>
                <a:cubicBezTo>
                  <a:pt x="6411" y="4196"/>
                  <a:pt x="6503" y="4190"/>
                  <a:pt x="6596" y="4179"/>
                </a:cubicBezTo>
                <a:cubicBezTo>
                  <a:pt x="6079" y="3799"/>
                  <a:pt x="5699" y="3283"/>
                  <a:pt x="5456" y="2720"/>
                </a:cubicBezTo>
                <a:cubicBezTo>
                  <a:pt x="6216" y="2660"/>
                  <a:pt x="6976" y="2401"/>
                  <a:pt x="7477" y="1839"/>
                </a:cubicBezTo>
                <a:lnTo>
                  <a:pt x="7477" y="1839"/>
                </a:lnTo>
                <a:cubicBezTo>
                  <a:pt x="7152" y="1887"/>
                  <a:pt x="6824" y="1910"/>
                  <a:pt x="6497" y="1910"/>
                </a:cubicBezTo>
                <a:cubicBezTo>
                  <a:pt x="4736" y="1910"/>
                  <a:pt x="3000" y="1231"/>
                  <a:pt x="1718" y="0"/>
                </a:cubicBezTo>
                <a:close/>
              </a:path>
            </a:pathLst>
          </a:custGeom>
          <a:solidFill>
            <a:srgbClr val="F7D79F"/>
          </a:solidFill>
          <a:ln w="64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1" name="Google Shape;1081;p8"/>
          <p:cNvSpPr/>
          <p:nvPr/>
        </p:nvSpPr>
        <p:spPr>
          <a:xfrm>
            <a:off x="768543" y="1787743"/>
            <a:ext cx="70275" cy="102012"/>
          </a:xfrm>
          <a:custGeom>
            <a:avLst/>
            <a:gdLst/>
            <a:ahLst/>
            <a:cxnLst/>
            <a:rect l="l" t="t" r="r" b="b"/>
            <a:pathLst>
              <a:path w="2159" h="3134" extrusionOk="0">
                <a:moveTo>
                  <a:pt x="1547" y="0"/>
                </a:moveTo>
                <a:cubicBezTo>
                  <a:pt x="1497" y="0"/>
                  <a:pt x="1447" y="10"/>
                  <a:pt x="1399" y="33"/>
                </a:cubicBezTo>
                <a:cubicBezTo>
                  <a:pt x="1201" y="94"/>
                  <a:pt x="1080" y="291"/>
                  <a:pt x="958" y="474"/>
                </a:cubicBezTo>
                <a:cubicBezTo>
                  <a:pt x="578" y="1294"/>
                  <a:pt x="259" y="2130"/>
                  <a:pt x="1" y="3012"/>
                </a:cubicBezTo>
                <a:cubicBezTo>
                  <a:pt x="259" y="3072"/>
                  <a:pt x="442" y="3072"/>
                  <a:pt x="639" y="3133"/>
                </a:cubicBezTo>
                <a:cubicBezTo>
                  <a:pt x="700" y="2693"/>
                  <a:pt x="821" y="2313"/>
                  <a:pt x="1019" y="1993"/>
                </a:cubicBezTo>
                <a:cubicBezTo>
                  <a:pt x="1277" y="1370"/>
                  <a:pt x="1718" y="793"/>
                  <a:pt x="2159" y="352"/>
                </a:cubicBezTo>
                <a:cubicBezTo>
                  <a:pt x="1998" y="191"/>
                  <a:pt x="1767" y="0"/>
                  <a:pt x="1547" y="0"/>
                </a:cubicBezTo>
                <a:close/>
              </a:path>
            </a:pathLst>
          </a:custGeom>
          <a:solidFill>
            <a:srgbClr val="F7D79F"/>
          </a:solidFill>
          <a:ln w="64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2" name="Google Shape;1082;p8"/>
          <p:cNvSpPr/>
          <p:nvPr/>
        </p:nvSpPr>
        <p:spPr>
          <a:xfrm>
            <a:off x="834847" y="2058885"/>
            <a:ext cx="14355" cy="30695"/>
          </a:xfrm>
          <a:custGeom>
            <a:avLst/>
            <a:gdLst/>
            <a:ahLst/>
            <a:cxnLst/>
            <a:rect l="l" t="t" r="r" b="b"/>
            <a:pathLst>
              <a:path w="441" h="943" extrusionOk="0">
                <a:moveTo>
                  <a:pt x="380" y="1"/>
                </a:moveTo>
                <a:cubicBezTo>
                  <a:pt x="243" y="122"/>
                  <a:pt x="183" y="259"/>
                  <a:pt x="61" y="441"/>
                </a:cubicBezTo>
                <a:cubicBezTo>
                  <a:pt x="61" y="563"/>
                  <a:pt x="0" y="639"/>
                  <a:pt x="61" y="760"/>
                </a:cubicBezTo>
                <a:cubicBezTo>
                  <a:pt x="61" y="821"/>
                  <a:pt x="122" y="943"/>
                  <a:pt x="243" y="943"/>
                </a:cubicBezTo>
                <a:cubicBezTo>
                  <a:pt x="304" y="943"/>
                  <a:pt x="380" y="882"/>
                  <a:pt x="441" y="760"/>
                </a:cubicBezTo>
                <a:lnTo>
                  <a:pt x="441" y="563"/>
                </a:lnTo>
                <a:cubicBezTo>
                  <a:pt x="441" y="381"/>
                  <a:pt x="441" y="183"/>
                  <a:pt x="380" y="1"/>
                </a:cubicBezTo>
                <a:close/>
              </a:path>
            </a:pathLst>
          </a:custGeom>
          <a:solidFill>
            <a:srgbClr val="F7D79F"/>
          </a:solidFill>
          <a:ln w="64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3" name="Google Shape;1083;p8"/>
          <p:cNvSpPr/>
          <p:nvPr/>
        </p:nvSpPr>
        <p:spPr>
          <a:xfrm>
            <a:off x="785371" y="2073239"/>
            <a:ext cx="14387" cy="31183"/>
          </a:xfrm>
          <a:custGeom>
            <a:avLst/>
            <a:gdLst/>
            <a:ahLst/>
            <a:cxnLst/>
            <a:rect l="l" t="t" r="r" b="b"/>
            <a:pathLst>
              <a:path w="442" h="958" extrusionOk="0">
                <a:moveTo>
                  <a:pt x="441" y="0"/>
                </a:moveTo>
                <a:cubicBezTo>
                  <a:pt x="304" y="122"/>
                  <a:pt x="183" y="319"/>
                  <a:pt x="61" y="441"/>
                </a:cubicBezTo>
                <a:cubicBezTo>
                  <a:pt x="61" y="502"/>
                  <a:pt x="61" y="502"/>
                  <a:pt x="1" y="578"/>
                </a:cubicBezTo>
                <a:cubicBezTo>
                  <a:pt x="1" y="639"/>
                  <a:pt x="1" y="760"/>
                  <a:pt x="61" y="821"/>
                </a:cubicBezTo>
                <a:cubicBezTo>
                  <a:pt x="61" y="882"/>
                  <a:pt x="122" y="958"/>
                  <a:pt x="183" y="958"/>
                </a:cubicBezTo>
                <a:cubicBezTo>
                  <a:pt x="183" y="958"/>
                  <a:pt x="244" y="882"/>
                  <a:pt x="304" y="882"/>
                </a:cubicBezTo>
                <a:cubicBezTo>
                  <a:pt x="304" y="821"/>
                  <a:pt x="380" y="821"/>
                  <a:pt x="380" y="760"/>
                </a:cubicBezTo>
                <a:cubicBezTo>
                  <a:pt x="441" y="699"/>
                  <a:pt x="441" y="639"/>
                  <a:pt x="441" y="578"/>
                </a:cubicBezTo>
                <a:lnTo>
                  <a:pt x="441" y="0"/>
                </a:lnTo>
                <a:close/>
              </a:path>
            </a:pathLst>
          </a:custGeom>
          <a:solidFill>
            <a:srgbClr val="F7D79F"/>
          </a:solidFill>
          <a:ln w="64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4" name="Google Shape;1084;p8"/>
          <p:cNvSpPr/>
          <p:nvPr/>
        </p:nvSpPr>
        <p:spPr>
          <a:xfrm>
            <a:off x="727498" y="2095992"/>
            <a:ext cx="14387" cy="28709"/>
          </a:xfrm>
          <a:custGeom>
            <a:avLst/>
            <a:gdLst/>
            <a:ahLst/>
            <a:cxnLst/>
            <a:rect l="l" t="t" r="r" b="b"/>
            <a:pathLst>
              <a:path w="442" h="882" extrusionOk="0">
                <a:moveTo>
                  <a:pt x="441" y="0"/>
                </a:moveTo>
                <a:lnTo>
                  <a:pt x="441" y="0"/>
                </a:lnTo>
                <a:cubicBezTo>
                  <a:pt x="259" y="183"/>
                  <a:pt x="61" y="380"/>
                  <a:pt x="0" y="563"/>
                </a:cubicBezTo>
                <a:lnTo>
                  <a:pt x="0" y="760"/>
                </a:lnTo>
                <a:cubicBezTo>
                  <a:pt x="0" y="821"/>
                  <a:pt x="61" y="882"/>
                  <a:pt x="122" y="882"/>
                </a:cubicBezTo>
                <a:cubicBezTo>
                  <a:pt x="183" y="882"/>
                  <a:pt x="259" y="821"/>
                  <a:pt x="320" y="760"/>
                </a:cubicBezTo>
                <a:cubicBezTo>
                  <a:pt x="380" y="502"/>
                  <a:pt x="441" y="259"/>
                  <a:pt x="441" y="0"/>
                </a:cubicBezTo>
                <a:close/>
              </a:path>
            </a:pathLst>
          </a:custGeom>
          <a:solidFill>
            <a:srgbClr val="F7D79F"/>
          </a:solidFill>
          <a:ln w="64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5" name="Google Shape;1085;p8"/>
          <p:cNvSpPr/>
          <p:nvPr/>
        </p:nvSpPr>
        <p:spPr>
          <a:xfrm>
            <a:off x="706731" y="2048501"/>
            <a:ext cx="14355" cy="25552"/>
          </a:xfrm>
          <a:custGeom>
            <a:avLst/>
            <a:gdLst/>
            <a:ahLst/>
            <a:cxnLst/>
            <a:rect l="l" t="t" r="r" b="b"/>
            <a:pathLst>
              <a:path w="441" h="785" extrusionOk="0">
                <a:moveTo>
                  <a:pt x="441" y="0"/>
                </a:moveTo>
                <a:lnTo>
                  <a:pt x="137" y="320"/>
                </a:lnTo>
                <a:cubicBezTo>
                  <a:pt x="61" y="441"/>
                  <a:pt x="0" y="502"/>
                  <a:pt x="0" y="639"/>
                </a:cubicBezTo>
                <a:cubicBezTo>
                  <a:pt x="45" y="728"/>
                  <a:pt x="163" y="784"/>
                  <a:pt x="270" y="784"/>
                </a:cubicBezTo>
                <a:cubicBezTo>
                  <a:pt x="310" y="784"/>
                  <a:pt x="348" y="777"/>
                  <a:pt x="380" y="760"/>
                </a:cubicBezTo>
                <a:cubicBezTo>
                  <a:pt x="441" y="639"/>
                  <a:pt x="441" y="502"/>
                  <a:pt x="441" y="380"/>
                </a:cubicBezTo>
                <a:lnTo>
                  <a:pt x="441" y="0"/>
                </a:lnTo>
                <a:close/>
              </a:path>
            </a:pathLst>
          </a:custGeom>
          <a:solidFill>
            <a:srgbClr val="F7D79F"/>
          </a:solidFill>
          <a:ln w="64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6" name="Google Shape;1086;p8"/>
          <p:cNvSpPr/>
          <p:nvPr/>
        </p:nvSpPr>
        <p:spPr>
          <a:xfrm>
            <a:off x="659240" y="2071254"/>
            <a:ext cx="16828" cy="26756"/>
          </a:xfrm>
          <a:custGeom>
            <a:avLst/>
            <a:gdLst/>
            <a:ahLst/>
            <a:cxnLst/>
            <a:rect l="l" t="t" r="r" b="b"/>
            <a:pathLst>
              <a:path w="517" h="822" extrusionOk="0">
                <a:moveTo>
                  <a:pt x="380" y="1"/>
                </a:moveTo>
                <a:cubicBezTo>
                  <a:pt x="319" y="61"/>
                  <a:pt x="259" y="183"/>
                  <a:pt x="198" y="259"/>
                </a:cubicBezTo>
                <a:cubicBezTo>
                  <a:pt x="76" y="380"/>
                  <a:pt x="0" y="502"/>
                  <a:pt x="0" y="639"/>
                </a:cubicBezTo>
                <a:cubicBezTo>
                  <a:pt x="0" y="700"/>
                  <a:pt x="0" y="760"/>
                  <a:pt x="76" y="760"/>
                </a:cubicBezTo>
                <a:cubicBezTo>
                  <a:pt x="137" y="821"/>
                  <a:pt x="198" y="821"/>
                  <a:pt x="259" y="821"/>
                </a:cubicBezTo>
                <a:cubicBezTo>
                  <a:pt x="380" y="760"/>
                  <a:pt x="456" y="563"/>
                  <a:pt x="517" y="441"/>
                </a:cubicBezTo>
                <a:cubicBezTo>
                  <a:pt x="517" y="320"/>
                  <a:pt x="517" y="183"/>
                  <a:pt x="456" y="1"/>
                </a:cubicBezTo>
                <a:close/>
              </a:path>
            </a:pathLst>
          </a:custGeom>
          <a:solidFill>
            <a:srgbClr val="F7D79F"/>
          </a:solidFill>
          <a:ln w="64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7" name="Google Shape;1087;p8"/>
          <p:cNvSpPr/>
          <p:nvPr/>
        </p:nvSpPr>
        <p:spPr>
          <a:xfrm>
            <a:off x="665653" y="2131113"/>
            <a:ext cx="14387" cy="22785"/>
          </a:xfrm>
          <a:custGeom>
            <a:avLst/>
            <a:gdLst/>
            <a:ahLst/>
            <a:cxnLst/>
            <a:rect l="l" t="t" r="r" b="b"/>
            <a:pathLst>
              <a:path w="442" h="700" extrusionOk="0">
                <a:moveTo>
                  <a:pt x="381" y="0"/>
                </a:moveTo>
                <a:cubicBezTo>
                  <a:pt x="320" y="61"/>
                  <a:pt x="183" y="183"/>
                  <a:pt x="122" y="319"/>
                </a:cubicBezTo>
                <a:cubicBezTo>
                  <a:pt x="62" y="380"/>
                  <a:pt x="1" y="502"/>
                  <a:pt x="1" y="563"/>
                </a:cubicBezTo>
                <a:cubicBezTo>
                  <a:pt x="1" y="623"/>
                  <a:pt x="1" y="623"/>
                  <a:pt x="62" y="699"/>
                </a:cubicBezTo>
                <a:lnTo>
                  <a:pt x="183" y="699"/>
                </a:lnTo>
                <a:cubicBezTo>
                  <a:pt x="381" y="699"/>
                  <a:pt x="442" y="502"/>
                  <a:pt x="442" y="380"/>
                </a:cubicBezTo>
                <a:cubicBezTo>
                  <a:pt x="442" y="244"/>
                  <a:pt x="442" y="122"/>
                  <a:pt x="381" y="0"/>
                </a:cubicBezTo>
                <a:close/>
              </a:path>
            </a:pathLst>
          </a:custGeom>
          <a:solidFill>
            <a:srgbClr val="F7D79F"/>
          </a:solidFill>
          <a:ln w="64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8" name="Google Shape;1088;p8"/>
          <p:cNvSpPr/>
          <p:nvPr/>
        </p:nvSpPr>
        <p:spPr>
          <a:xfrm>
            <a:off x="739867" y="2155851"/>
            <a:ext cx="14387" cy="24054"/>
          </a:xfrm>
          <a:custGeom>
            <a:avLst/>
            <a:gdLst/>
            <a:ahLst/>
            <a:cxnLst/>
            <a:rect l="l" t="t" r="r" b="b"/>
            <a:pathLst>
              <a:path w="442" h="739" extrusionOk="0">
                <a:moveTo>
                  <a:pt x="441" y="0"/>
                </a:moveTo>
                <a:cubicBezTo>
                  <a:pt x="380" y="0"/>
                  <a:pt x="320" y="0"/>
                  <a:pt x="320" y="61"/>
                </a:cubicBezTo>
                <a:cubicBezTo>
                  <a:pt x="183" y="183"/>
                  <a:pt x="61" y="319"/>
                  <a:pt x="0" y="441"/>
                </a:cubicBezTo>
                <a:lnTo>
                  <a:pt x="0" y="623"/>
                </a:lnTo>
                <a:cubicBezTo>
                  <a:pt x="37" y="705"/>
                  <a:pt x="123" y="738"/>
                  <a:pt x="198" y="738"/>
                </a:cubicBezTo>
                <a:cubicBezTo>
                  <a:pt x="249" y="738"/>
                  <a:pt x="295" y="724"/>
                  <a:pt x="320" y="699"/>
                </a:cubicBezTo>
                <a:cubicBezTo>
                  <a:pt x="380" y="562"/>
                  <a:pt x="441" y="441"/>
                  <a:pt x="441" y="319"/>
                </a:cubicBezTo>
                <a:lnTo>
                  <a:pt x="441" y="0"/>
                </a:lnTo>
                <a:close/>
              </a:path>
            </a:pathLst>
          </a:custGeom>
          <a:solidFill>
            <a:srgbClr val="F7D79F"/>
          </a:solidFill>
          <a:ln w="64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9" name="Google Shape;1089;p8"/>
          <p:cNvSpPr/>
          <p:nvPr/>
        </p:nvSpPr>
        <p:spPr>
          <a:xfrm>
            <a:off x="640915" y="2021778"/>
            <a:ext cx="12402" cy="26756"/>
          </a:xfrm>
          <a:custGeom>
            <a:avLst/>
            <a:gdLst/>
            <a:ahLst/>
            <a:cxnLst/>
            <a:rect l="l" t="t" r="r" b="b"/>
            <a:pathLst>
              <a:path w="381" h="822" extrusionOk="0">
                <a:moveTo>
                  <a:pt x="381" y="1"/>
                </a:moveTo>
                <a:cubicBezTo>
                  <a:pt x="259" y="122"/>
                  <a:pt x="183" y="259"/>
                  <a:pt x="62" y="381"/>
                </a:cubicBezTo>
                <a:cubicBezTo>
                  <a:pt x="62" y="502"/>
                  <a:pt x="1" y="563"/>
                  <a:pt x="1" y="639"/>
                </a:cubicBezTo>
                <a:cubicBezTo>
                  <a:pt x="1" y="700"/>
                  <a:pt x="62" y="821"/>
                  <a:pt x="123" y="821"/>
                </a:cubicBezTo>
                <a:cubicBezTo>
                  <a:pt x="183" y="821"/>
                  <a:pt x="259" y="761"/>
                  <a:pt x="320" y="700"/>
                </a:cubicBezTo>
                <a:cubicBezTo>
                  <a:pt x="381" y="639"/>
                  <a:pt x="381" y="502"/>
                  <a:pt x="381" y="381"/>
                </a:cubicBezTo>
                <a:lnTo>
                  <a:pt x="381" y="1"/>
                </a:lnTo>
                <a:close/>
              </a:path>
            </a:pathLst>
          </a:custGeom>
          <a:solidFill>
            <a:srgbClr val="F7D79F"/>
          </a:solidFill>
          <a:ln w="64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0" name="Google Shape;1090;p8"/>
          <p:cNvSpPr/>
          <p:nvPr/>
        </p:nvSpPr>
        <p:spPr>
          <a:xfrm>
            <a:off x="840772" y="2124668"/>
            <a:ext cx="16373" cy="26756"/>
          </a:xfrm>
          <a:custGeom>
            <a:avLst/>
            <a:gdLst/>
            <a:ahLst/>
            <a:cxnLst/>
            <a:rect l="l" t="t" r="r" b="b"/>
            <a:pathLst>
              <a:path w="503" h="822" extrusionOk="0">
                <a:moveTo>
                  <a:pt x="502" y="1"/>
                </a:moveTo>
                <a:cubicBezTo>
                  <a:pt x="381" y="138"/>
                  <a:pt x="320" y="259"/>
                  <a:pt x="198" y="381"/>
                </a:cubicBezTo>
                <a:cubicBezTo>
                  <a:pt x="122" y="442"/>
                  <a:pt x="1" y="578"/>
                  <a:pt x="61" y="700"/>
                </a:cubicBezTo>
                <a:cubicBezTo>
                  <a:pt x="61" y="761"/>
                  <a:pt x="122" y="761"/>
                  <a:pt x="122" y="761"/>
                </a:cubicBezTo>
                <a:cubicBezTo>
                  <a:pt x="122" y="821"/>
                  <a:pt x="198" y="821"/>
                  <a:pt x="198" y="821"/>
                </a:cubicBezTo>
                <a:cubicBezTo>
                  <a:pt x="259" y="761"/>
                  <a:pt x="320" y="761"/>
                  <a:pt x="320" y="761"/>
                </a:cubicBezTo>
                <a:cubicBezTo>
                  <a:pt x="502" y="700"/>
                  <a:pt x="502" y="517"/>
                  <a:pt x="502" y="320"/>
                </a:cubicBezTo>
                <a:lnTo>
                  <a:pt x="502" y="1"/>
                </a:lnTo>
                <a:close/>
              </a:path>
            </a:pathLst>
          </a:custGeom>
          <a:solidFill>
            <a:srgbClr val="F7D79F"/>
          </a:solidFill>
          <a:ln w="64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1" name="Google Shape;1091;p8"/>
          <p:cNvSpPr/>
          <p:nvPr/>
        </p:nvSpPr>
        <p:spPr>
          <a:xfrm>
            <a:off x="791296" y="2166234"/>
            <a:ext cx="16373" cy="26724"/>
          </a:xfrm>
          <a:custGeom>
            <a:avLst/>
            <a:gdLst/>
            <a:ahLst/>
            <a:cxnLst/>
            <a:rect l="l" t="t" r="r" b="b"/>
            <a:pathLst>
              <a:path w="503" h="821" extrusionOk="0">
                <a:moveTo>
                  <a:pt x="442" y="0"/>
                </a:moveTo>
                <a:cubicBezTo>
                  <a:pt x="320" y="0"/>
                  <a:pt x="259" y="122"/>
                  <a:pt x="198" y="243"/>
                </a:cubicBezTo>
                <a:cubicBezTo>
                  <a:pt x="122" y="304"/>
                  <a:pt x="62" y="380"/>
                  <a:pt x="1" y="502"/>
                </a:cubicBezTo>
                <a:lnTo>
                  <a:pt x="1" y="760"/>
                </a:lnTo>
                <a:cubicBezTo>
                  <a:pt x="1" y="821"/>
                  <a:pt x="1" y="821"/>
                  <a:pt x="62" y="821"/>
                </a:cubicBezTo>
                <a:cubicBezTo>
                  <a:pt x="259" y="760"/>
                  <a:pt x="381" y="623"/>
                  <a:pt x="442" y="502"/>
                </a:cubicBezTo>
                <a:cubicBezTo>
                  <a:pt x="502" y="304"/>
                  <a:pt x="502" y="122"/>
                  <a:pt x="442" y="0"/>
                </a:cubicBezTo>
                <a:close/>
              </a:path>
            </a:pathLst>
          </a:custGeom>
          <a:solidFill>
            <a:srgbClr val="F7D79F"/>
          </a:solidFill>
          <a:ln w="64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2" name="Google Shape;1092;p8"/>
          <p:cNvSpPr/>
          <p:nvPr/>
        </p:nvSpPr>
        <p:spPr>
          <a:xfrm>
            <a:off x="694362" y="2182542"/>
            <a:ext cx="14355" cy="24771"/>
          </a:xfrm>
          <a:custGeom>
            <a:avLst/>
            <a:gdLst/>
            <a:ahLst/>
            <a:cxnLst/>
            <a:rect l="l" t="t" r="r" b="b"/>
            <a:pathLst>
              <a:path w="441" h="761" extrusionOk="0">
                <a:moveTo>
                  <a:pt x="441" y="1"/>
                </a:moveTo>
                <a:cubicBezTo>
                  <a:pt x="319" y="62"/>
                  <a:pt x="198" y="122"/>
                  <a:pt x="137" y="259"/>
                </a:cubicBezTo>
                <a:cubicBezTo>
                  <a:pt x="61" y="381"/>
                  <a:pt x="0" y="563"/>
                  <a:pt x="0" y="700"/>
                </a:cubicBezTo>
                <a:cubicBezTo>
                  <a:pt x="61" y="700"/>
                  <a:pt x="61" y="761"/>
                  <a:pt x="61" y="761"/>
                </a:cubicBezTo>
                <a:lnTo>
                  <a:pt x="137" y="761"/>
                </a:lnTo>
                <a:cubicBezTo>
                  <a:pt x="319" y="761"/>
                  <a:pt x="380" y="563"/>
                  <a:pt x="441" y="442"/>
                </a:cubicBezTo>
                <a:lnTo>
                  <a:pt x="441" y="1"/>
                </a:lnTo>
                <a:close/>
              </a:path>
            </a:pathLst>
          </a:custGeom>
          <a:solidFill>
            <a:srgbClr val="F7D79F"/>
          </a:solidFill>
          <a:ln w="64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3" name="Google Shape;1093;p8"/>
          <p:cNvSpPr/>
          <p:nvPr/>
        </p:nvSpPr>
        <p:spPr>
          <a:xfrm>
            <a:off x="719100" y="2233190"/>
            <a:ext cx="16828" cy="23599"/>
          </a:xfrm>
          <a:custGeom>
            <a:avLst/>
            <a:gdLst/>
            <a:ahLst/>
            <a:cxnLst/>
            <a:rect l="l" t="t" r="r" b="b"/>
            <a:pathLst>
              <a:path w="517" h="725" extrusionOk="0">
                <a:moveTo>
                  <a:pt x="455" y="0"/>
                </a:moveTo>
                <a:cubicBezTo>
                  <a:pt x="410" y="0"/>
                  <a:pt x="380" y="43"/>
                  <a:pt x="380" y="86"/>
                </a:cubicBezTo>
                <a:cubicBezTo>
                  <a:pt x="258" y="147"/>
                  <a:pt x="198" y="223"/>
                  <a:pt x="137" y="344"/>
                </a:cubicBezTo>
                <a:cubicBezTo>
                  <a:pt x="61" y="405"/>
                  <a:pt x="0" y="527"/>
                  <a:pt x="61" y="664"/>
                </a:cubicBezTo>
                <a:cubicBezTo>
                  <a:pt x="61" y="664"/>
                  <a:pt x="61" y="724"/>
                  <a:pt x="137" y="724"/>
                </a:cubicBezTo>
                <a:lnTo>
                  <a:pt x="198" y="724"/>
                </a:lnTo>
                <a:cubicBezTo>
                  <a:pt x="319" y="724"/>
                  <a:pt x="441" y="603"/>
                  <a:pt x="441" y="405"/>
                </a:cubicBezTo>
                <a:cubicBezTo>
                  <a:pt x="517" y="284"/>
                  <a:pt x="517" y="147"/>
                  <a:pt x="517" y="25"/>
                </a:cubicBezTo>
                <a:cubicBezTo>
                  <a:pt x="495" y="8"/>
                  <a:pt x="474" y="0"/>
                  <a:pt x="455" y="0"/>
                </a:cubicBezTo>
                <a:close/>
              </a:path>
            </a:pathLst>
          </a:custGeom>
          <a:solidFill>
            <a:srgbClr val="F7D79F"/>
          </a:solidFill>
          <a:ln w="64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4" name="Google Shape;1094;p8"/>
          <p:cNvSpPr/>
          <p:nvPr/>
        </p:nvSpPr>
        <p:spPr>
          <a:xfrm>
            <a:off x="605826" y="2112299"/>
            <a:ext cx="12369" cy="24282"/>
          </a:xfrm>
          <a:custGeom>
            <a:avLst/>
            <a:gdLst/>
            <a:ahLst/>
            <a:cxnLst/>
            <a:rect l="l" t="t" r="r" b="b"/>
            <a:pathLst>
              <a:path w="380" h="746" extrusionOk="0">
                <a:moveTo>
                  <a:pt x="319" y="1"/>
                </a:moveTo>
                <a:cubicBezTo>
                  <a:pt x="258" y="138"/>
                  <a:pt x="198" y="259"/>
                  <a:pt x="122" y="320"/>
                </a:cubicBezTo>
                <a:cubicBezTo>
                  <a:pt x="61" y="381"/>
                  <a:pt x="61" y="442"/>
                  <a:pt x="0" y="518"/>
                </a:cubicBezTo>
                <a:cubicBezTo>
                  <a:pt x="0" y="578"/>
                  <a:pt x="0" y="639"/>
                  <a:pt x="61" y="700"/>
                </a:cubicBezTo>
                <a:cubicBezTo>
                  <a:pt x="91" y="730"/>
                  <a:pt x="141" y="746"/>
                  <a:pt x="190" y="746"/>
                </a:cubicBezTo>
                <a:cubicBezTo>
                  <a:pt x="239" y="746"/>
                  <a:pt x="289" y="730"/>
                  <a:pt x="319" y="700"/>
                </a:cubicBezTo>
                <a:cubicBezTo>
                  <a:pt x="380" y="578"/>
                  <a:pt x="380" y="442"/>
                  <a:pt x="380" y="320"/>
                </a:cubicBezTo>
                <a:cubicBezTo>
                  <a:pt x="380" y="259"/>
                  <a:pt x="319" y="138"/>
                  <a:pt x="319" y="1"/>
                </a:cubicBezTo>
                <a:close/>
              </a:path>
            </a:pathLst>
          </a:custGeom>
          <a:solidFill>
            <a:srgbClr val="F7D79F"/>
          </a:solidFill>
          <a:ln w="64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5" name="Google Shape;1095;p8"/>
          <p:cNvSpPr/>
          <p:nvPr/>
        </p:nvSpPr>
        <p:spPr>
          <a:xfrm>
            <a:off x="7827889" y="4429664"/>
            <a:ext cx="402220" cy="394050"/>
          </a:xfrm>
          <a:custGeom>
            <a:avLst/>
            <a:gdLst/>
            <a:ahLst/>
            <a:cxnLst/>
            <a:rect l="l" t="t" r="r" b="b"/>
            <a:pathLst>
              <a:path w="12357" h="12106" extrusionOk="0">
                <a:moveTo>
                  <a:pt x="7288" y="1"/>
                </a:moveTo>
                <a:cubicBezTo>
                  <a:pt x="6530" y="1"/>
                  <a:pt x="5738" y="185"/>
                  <a:pt x="5001" y="369"/>
                </a:cubicBezTo>
                <a:cubicBezTo>
                  <a:pt x="3238" y="749"/>
                  <a:pt x="1338" y="1312"/>
                  <a:pt x="442" y="2831"/>
                </a:cubicBezTo>
                <a:cubicBezTo>
                  <a:pt x="122" y="3409"/>
                  <a:pt x="1" y="4093"/>
                  <a:pt x="62" y="4792"/>
                </a:cubicBezTo>
                <a:cubicBezTo>
                  <a:pt x="122" y="5688"/>
                  <a:pt x="639" y="6509"/>
                  <a:pt x="1141" y="7269"/>
                </a:cubicBezTo>
                <a:cubicBezTo>
                  <a:pt x="2098" y="8728"/>
                  <a:pt x="3359" y="9989"/>
                  <a:pt x="4758" y="11007"/>
                </a:cubicBezTo>
                <a:cubicBezTo>
                  <a:pt x="5667" y="11614"/>
                  <a:pt x="6764" y="12105"/>
                  <a:pt x="7810" y="12105"/>
                </a:cubicBezTo>
                <a:cubicBezTo>
                  <a:pt x="8285" y="12105"/>
                  <a:pt x="8748" y="12004"/>
                  <a:pt x="9180" y="11767"/>
                </a:cubicBezTo>
                <a:cubicBezTo>
                  <a:pt x="9560" y="11509"/>
                  <a:pt x="9879" y="11190"/>
                  <a:pt x="10198" y="10810"/>
                </a:cubicBezTo>
                <a:cubicBezTo>
                  <a:pt x="12356" y="8150"/>
                  <a:pt x="12280" y="3971"/>
                  <a:pt x="10137" y="1372"/>
                </a:cubicBezTo>
                <a:cubicBezTo>
                  <a:pt x="9757" y="932"/>
                  <a:pt x="9377" y="613"/>
                  <a:pt x="8861" y="369"/>
                </a:cubicBezTo>
                <a:cubicBezTo>
                  <a:pt x="8379" y="100"/>
                  <a:pt x="7843" y="1"/>
                  <a:pt x="7288" y="1"/>
                </a:cubicBezTo>
                <a:close/>
              </a:path>
            </a:pathLst>
          </a:custGeom>
          <a:solidFill>
            <a:srgbClr val="F7D79F"/>
          </a:solidFill>
          <a:ln w="64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6" name="Google Shape;1096;p8"/>
          <p:cNvSpPr/>
          <p:nvPr/>
        </p:nvSpPr>
        <p:spPr>
          <a:xfrm>
            <a:off x="7838273" y="4377356"/>
            <a:ext cx="231040" cy="165256"/>
          </a:xfrm>
          <a:custGeom>
            <a:avLst/>
            <a:gdLst/>
            <a:ahLst/>
            <a:cxnLst/>
            <a:rect l="l" t="t" r="r" b="b"/>
            <a:pathLst>
              <a:path w="7098" h="5077" extrusionOk="0">
                <a:moveTo>
                  <a:pt x="6521" y="1"/>
                </a:moveTo>
                <a:lnTo>
                  <a:pt x="6521" y="1"/>
                </a:lnTo>
                <a:cubicBezTo>
                  <a:pt x="5291" y="1132"/>
                  <a:pt x="3645" y="1765"/>
                  <a:pt x="1991" y="1765"/>
                </a:cubicBezTo>
                <a:cubicBezTo>
                  <a:pt x="1600" y="1765"/>
                  <a:pt x="1208" y="1730"/>
                  <a:pt x="822" y="1657"/>
                </a:cubicBezTo>
                <a:lnTo>
                  <a:pt x="822" y="1657"/>
                </a:lnTo>
                <a:cubicBezTo>
                  <a:pt x="1141" y="2037"/>
                  <a:pt x="1521" y="2280"/>
                  <a:pt x="1901" y="2478"/>
                </a:cubicBezTo>
                <a:cubicBezTo>
                  <a:pt x="1323" y="2919"/>
                  <a:pt x="700" y="3238"/>
                  <a:pt x="1" y="3359"/>
                </a:cubicBezTo>
                <a:cubicBezTo>
                  <a:pt x="250" y="3460"/>
                  <a:pt x="527" y="3512"/>
                  <a:pt x="805" y="3512"/>
                </a:cubicBezTo>
                <a:cubicBezTo>
                  <a:pt x="1240" y="3512"/>
                  <a:pt x="1679" y="3385"/>
                  <a:pt x="2022" y="3116"/>
                </a:cubicBezTo>
                <a:lnTo>
                  <a:pt x="2022" y="3116"/>
                </a:lnTo>
                <a:cubicBezTo>
                  <a:pt x="1901" y="3739"/>
                  <a:pt x="1901" y="4438"/>
                  <a:pt x="2083" y="5077"/>
                </a:cubicBezTo>
                <a:cubicBezTo>
                  <a:pt x="2600" y="4438"/>
                  <a:pt x="2919" y="3739"/>
                  <a:pt x="3040" y="2919"/>
                </a:cubicBezTo>
                <a:cubicBezTo>
                  <a:pt x="3603" y="3678"/>
                  <a:pt x="4560" y="4119"/>
                  <a:pt x="5502" y="4119"/>
                </a:cubicBezTo>
                <a:cubicBezTo>
                  <a:pt x="5001" y="3678"/>
                  <a:pt x="4621" y="3238"/>
                  <a:pt x="4363" y="2660"/>
                </a:cubicBezTo>
                <a:lnTo>
                  <a:pt x="4363" y="2660"/>
                </a:lnTo>
                <a:cubicBezTo>
                  <a:pt x="4704" y="2846"/>
                  <a:pt x="5095" y="2934"/>
                  <a:pt x="5491" y="2934"/>
                </a:cubicBezTo>
                <a:cubicBezTo>
                  <a:pt x="6065" y="2934"/>
                  <a:pt x="6648" y="2750"/>
                  <a:pt x="7098" y="2417"/>
                </a:cubicBezTo>
                <a:cubicBezTo>
                  <a:pt x="6460" y="2356"/>
                  <a:pt x="5821" y="2159"/>
                  <a:pt x="5320" y="1840"/>
                </a:cubicBezTo>
                <a:cubicBezTo>
                  <a:pt x="5882" y="1338"/>
                  <a:pt x="6399" y="700"/>
                  <a:pt x="6521" y="1"/>
                </a:cubicBezTo>
                <a:close/>
              </a:path>
            </a:pathLst>
          </a:custGeom>
          <a:solidFill>
            <a:srgbClr val="F7D79F"/>
          </a:solidFill>
          <a:ln w="64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7" name="Google Shape;1097;p8"/>
          <p:cNvSpPr/>
          <p:nvPr/>
        </p:nvSpPr>
        <p:spPr>
          <a:xfrm>
            <a:off x="7933254" y="4337222"/>
            <a:ext cx="39125" cy="110410"/>
          </a:xfrm>
          <a:custGeom>
            <a:avLst/>
            <a:gdLst/>
            <a:ahLst/>
            <a:cxnLst/>
            <a:rect l="l" t="t" r="r" b="b"/>
            <a:pathLst>
              <a:path w="1202" h="3392" extrusionOk="0">
                <a:moveTo>
                  <a:pt x="662" y="0"/>
                </a:moveTo>
                <a:cubicBezTo>
                  <a:pt x="458" y="0"/>
                  <a:pt x="245" y="57"/>
                  <a:pt x="122" y="231"/>
                </a:cubicBezTo>
                <a:cubicBezTo>
                  <a:pt x="1" y="352"/>
                  <a:pt x="62" y="611"/>
                  <a:pt x="62" y="793"/>
                </a:cubicBezTo>
                <a:cubicBezTo>
                  <a:pt x="183" y="1690"/>
                  <a:pt x="381" y="2571"/>
                  <a:pt x="685" y="3392"/>
                </a:cubicBezTo>
                <a:cubicBezTo>
                  <a:pt x="882" y="3270"/>
                  <a:pt x="1004" y="3209"/>
                  <a:pt x="1201" y="3133"/>
                </a:cubicBezTo>
                <a:cubicBezTo>
                  <a:pt x="1004" y="2754"/>
                  <a:pt x="943" y="2374"/>
                  <a:pt x="882" y="1994"/>
                </a:cubicBezTo>
                <a:cubicBezTo>
                  <a:pt x="821" y="1371"/>
                  <a:pt x="821" y="672"/>
                  <a:pt x="943" y="33"/>
                </a:cubicBezTo>
                <a:cubicBezTo>
                  <a:pt x="859" y="13"/>
                  <a:pt x="761" y="0"/>
                  <a:pt x="662" y="0"/>
                </a:cubicBezTo>
                <a:close/>
              </a:path>
            </a:pathLst>
          </a:custGeom>
          <a:solidFill>
            <a:srgbClr val="F7D79F"/>
          </a:solidFill>
          <a:ln w="64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8" name="Google Shape;1098;p8"/>
          <p:cNvSpPr/>
          <p:nvPr/>
        </p:nvSpPr>
        <p:spPr>
          <a:xfrm>
            <a:off x="8112344" y="4544565"/>
            <a:ext cx="16340" cy="28221"/>
          </a:xfrm>
          <a:custGeom>
            <a:avLst/>
            <a:gdLst/>
            <a:ahLst/>
            <a:cxnLst/>
            <a:rect l="l" t="t" r="r" b="b"/>
            <a:pathLst>
              <a:path w="502" h="867" extrusionOk="0">
                <a:moveTo>
                  <a:pt x="0" y="0"/>
                </a:moveTo>
                <a:lnTo>
                  <a:pt x="0" y="502"/>
                </a:lnTo>
                <a:cubicBezTo>
                  <a:pt x="0" y="639"/>
                  <a:pt x="61" y="699"/>
                  <a:pt x="122" y="821"/>
                </a:cubicBezTo>
                <a:cubicBezTo>
                  <a:pt x="160" y="851"/>
                  <a:pt x="209" y="867"/>
                  <a:pt x="257" y="867"/>
                </a:cubicBezTo>
                <a:cubicBezTo>
                  <a:pt x="304" y="867"/>
                  <a:pt x="350" y="851"/>
                  <a:pt x="380" y="821"/>
                </a:cubicBezTo>
                <a:cubicBezTo>
                  <a:pt x="441" y="760"/>
                  <a:pt x="502" y="699"/>
                  <a:pt x="441" y="639"/>
                </a:cubicBezTo>
                <a:cubicBezTo>
                  <a:pt x="441" y="502"/>
                  <a:pt x="380" y="441"/>
                  <a:pt x="380" y="380"/>
                </a:cubicBezTo>
                <a:cubicBezTo>
                  <a:pt x="258" y="259"/>
                  <a:pt x="122" y="122"/>
                  <a:pt x="0" y="0"/>
                </a:cubicBezTo>
                <a:close/>
              </a:path>
            </a:pathLst>
          </a:custGeom>
          <a:solidFill>
            <a:srgbClr val="F7D79F"/>
          </a:solidFill>
          <a:ln w="64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9" name="Google Shape;1099;p8"/>
          <p:cNvSpPr/>
          <p:nvPr/>
        </p:nvSpPr>
        <p:spPr>
          <a:xfrm>
            <a:off x="8079175" y="4583625"/>
            <a:ext cx="14875" cy="28253"/>
          </a:xfrm>
          <a:custGeom>
            <a:avLst/>
            <a:gdLst/>
            <a:ahLst/>
            <a:cxnLst/>
            <a:rect l="l" t="t" r="r" b="b"/>
            <a:pathLst>
              <a:path w="457" h="868" extrusionOk="0">
                <a:moveTo>
                  <a:pt x="77" y="1"/>
                </a:moveTo>
                <a:cubicBezTo>
                  <a:pt x="1" y="123"/>
                  <a:pt x="1" y="320"/>
                  <a:pt x="77" y="502"/>
                </a:cubicBezTo>
                <a:lnTo>
                  <a:pt x="77" y="639"/>
                </a:lnTo>
                <a:cubicBezTo>
                  <a:pt x="77" y="700"/>
                  <a:pt x="138" y="761"/>
                  <a:pt x="199" y="822"/>
                </a:cubicBezTo>
                <a:cubicBezTo>
                  <a:pt x="229" y="852"/>
                  <a:pt x="259" y="867"/>
                  <a:pt x="290" y="867"/>
                </a:cubicBezTo>
                <a:cubicBezTo>
                  <a:pt x="320" y="867"/>
                  <a:pt x="350" y="852"/>
                  <a:pt x="381" y="822"/>
                </a:cubicBezTo>
                <a:cubicBezTo>
                  <a:pt x="381" y="822"/>
                  <a:pt x="381" y="761"/>
                  <a:pt x="457" y="761"/>
                </a:cubicBezTo>
                <a:lnTo>
                  <a:pt x="457" y="578"/>
                </a:lnTo>
                <a:cubicBezTo>
                  <a:pt x="457" y="502"/>
                  <a:pt x="381" y="442"/>
                  <a:pt x="381" y="442"/>
                </a:cubicBezTo>
                <a:cubicBezTo>
                  <a:pt x="259" y="259"/>
                  <a:pt x="138" y="123"/>
                  <a:pt x="77" y="1"/>
                </a:cubicBezTo>
                <a:close/>
              </a:path>
            </a:pathLst>
          </a:custGeom>
          <a:solidFill>
            <a:srgbClr val="F7D79F"/>
          </a:solidFill>
          <a:ln w="64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0" name="Google Shape;1100;p8"/>
          <p:cNvSpPr/>
          <p:nvPr/>
        </p:nvSpPr>
        <p:spPr>
          <a:xfrm>
            <a:off x="8044575" y="4633101"/>
            <a:ext cx="12402" cy="28221"/>
          </a:xfrm>
          <a:custGeom>
            <a:avLst/>
            <a:gdLst/>
            <a:ahLst/>
            <a:cxnLst/>
            <a:rect l="l" t="t" r="r" b="b"/>
            <a:pathLst>
              <a:path w="381" h="867" extrusionOk="0">
                <a:moveTo>
                  <a:pt x="61" y="1"/>
                </a:moveTo>
                <a:cubicBezTo>
                  <a:pt x="0" y="198"/>
                  <a:pt x="0" y="441"/>
                  <a:pt x="61" y="639"/>
                </a:cubicBezTo>
                <a:cubicBezTo>
                  <a:pt x="61" y="700"/>
                  <a:pt x="122" y="761"/>
                  <a:pt x="122" y="821"/>
                </a:cubicBezTo>
                <a:cubicBezTo>
                  <a:pt x="152" y="852"/>
                  <a:pt x="183" y="867"/>
                  <a:pt x="213" y="867"/>
                </a:cubicBezTo>
                <a:cubicBezTo>
                  <a:pt x="243" y="867"/>
                  <a:pt x="274" y="852"/>
                  <a:pt x="304" y="821"/>
                </a:cubicBezTo>
                <a:cubicBezTo>
                  <a:pt x="380" y="821"/>
                  <a:pt x="380" y="700"/>
                  <a:pt x="380" y="639"/>
                </a:cubicBezTo>
                <a:cubicBezTo>
                  <a:pt x="304" y="381"/>
                  <a:pt x="183" y="198"/>
                  <a:pt x="61" y="1"/>
                </a:cubicBezTo>
                <a:close/>
              </a:path>
            </a:pathLst>
          </a:custGeom>
          <a:solidFill>
            <a:srgbClr val="F7D79F"/>
          </a:solidFill>
          <a:ln w="64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1" name="Google Shape;1101;p8"/>
          <p:cNvSpPr/>
          <p:nvPr/>
        </p:nvSpPr>
        <p:spPr>
          <a:xfrm>
            <a:off x="8003008" y="4604425"/>
            <a:ext cx="14387" cy="25519"/>
          </a:xfrm>
          <a:custGeom>
            <a:avLst/>
            <a:gdLst/>
            <a:ahLst/>
            <a:cxnLst/>
            <a:rect l="l" t="t" r="r" b="b"/>
            <a:pathLst>
              <a:path w="442" h="784" extrusionOk="0">
                <a:moveTo>
                  <a:pt x="61" y="0"/>
                </a:moveTo>
                <a:cubicBezTo>
                  <a:pt x="1" y="122"/>
                  <a:pt x="1" y="319"/>
                  <a:pt x="1" y="441"/>
                </a:cubicBezTo>
                <a:cubicBezTo>
                  <a:pt x="1" y="563"/>
                  <a:pt x="1" y="699"/>
                  <a:pt x="61" y="760"/>
                </a:cubicBezTo>
                <a:cubicBezTo>
                  <a:pt x="81" y="776"/>
                  <a:pt x="109" y="784"/>
                  <a:pt x="139" y="784"/>
                </a:cubicBezTo>
                <a:cubicBezTo>
                  <a:pt x="225" y="784"/>
                  <a:pt x="336" y="724"/>
                  <a:pt x="381" y="623"/>
                </a:cubicBezTo>
                <a:cubicBezTo>
                  <a:pt x="441" y="502"/>
                  <a:pt x="320" y="380"/>
                  <a:pt x="259" y="319"/>
                </a:cubicBezTo>
                <a:cubicBezTo>
                  <a:pt x="198" y="183"/>
                  <a:pt x="137" y="122"/>
                  <a:pt x="61" y="0"/>
                </a:cubicBezTo>
                <a:close/>
              </a:path>
            </a:pathLst>
          </a:custGeom>
          <a:solidFill>
            <a:srgbClr val="F7D79F"/>
          </a:solidFill>
          <a:ln w="64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2" name="Google Shape;1102;p8"/>
          <p:cNvSpPr/>
          <p:nvPr/>
        </p:nvSpPr>
        <p:spPr>
          <a:xfrm>
            <a:off x="7974332" y="4649441"/>
            <a:ext cx="16340" cy="27212"/>
          </a:xfrm>
          <a:custGeom>
            <a:avLst/>
            <a:gdLst/>
            <a:ahLst/>
            <a:cxnLst/>
            <a:rect l="l" t="t" r="r" b="b"/>
            <a:pathLst>
              <a:path w="502" h="836" extrusionOk="0">
                <a:moveTo>
                  <a:pt x="122" y="0"/>
                </a:moveTo>
                <a:cubicBezTo>
                  <a:pt x="122" y="137"/>
                  <a:pt x="61" y="198"/>
                  <a:pt x="61" y="319"/>
                </a:cubicBezTo>
                <a:cubicBezTo>
                  <a:pt x="61" y="456"/>
                  <a:pt x="0" y="638"/>
                  <a:pt x="122" y="760"/>
                </a:cubicBezTo>
                <a:cubicBezTo>
                  <a:pt x="183" y="836"/>
                  <a:pt x="183" y="836"/>
                  <a:pt x="259" y="836"/>
                </a:cubicBezTo>
                <a:cubicBezTo>
                  <a:pt x="319" y="836"/>
                  <a:pt x="380" y="760"/>
                  <a:pt x="380" y="760"/>
                </a:cubicBezTo>
                <a:cubicBezTo>
                  <a:pt x="502" y="638"/>
                  <a:pt x="441" y="456"/>
                  <a:pt x="441" y="319"/>
                </a:cubicBezTo>
                <a:cubicBezTo>
                  <a:pt x="380" y="198"/>
                  <a:pt x="259" y="76"/>
                  <a:pt x="122" y="0"/>
                </a:cubicBezTo>
                <a:close/>
              </a:path>
            </a:pathLst>
          </a:custGeom>
          <a:solidFill>
            <a:srgbClr val="F7D79F"/>
          </a:solidFill>
          <a:ln w="64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3" name="Google Shape;1103;p8"/>
          <p:cNvSpPr/>
          <p:nvPr/>
        </p:nvSpPr>
        <p:spPr>
          <a:xfrm>
            <a:off x="8013392" y="4694946"/>
            <a:ext cx="12402" cy="24771"/>
          </a:xfrm>
          <a:custGeom>
            <a:avLst/>
            <a:gdLst/>
            <a:ahLst/>
            <a:cxnLst/>
            <a:rect l="l" t="t" r="r" b="b"/>
            <a:pathLst>
              <a:path w="381" h="761" extrusionOk="0">
                <a:moveTo>
                  <a:pt x="62" y="0"/>
                </a:moveTo>
                <a:cubicBezTo>
                  <a:pt x="1" y="122"/>
                  <a:pt x="1" y="259"/>
                  <a:pt x="1" y="380"/>
                </a:cubicBezTo>
                <a:cubicBezTo>
                  <a:pt x="1" y="502"/>
                  <a:pt x="1" y="639"/>
                  <a:pt x="62" y="699"/>
                </a:cubicBezTo>
                <a:lnTo>
                  <a:pt x="122" y="760"/>
                </a:lnTo>
                <a:cubicBezTo>
                  <a:pt x="122" y="760"/>
                  <a:pt x="198" y="760"/>
                  <a:pt x="198" y="699"/>
                </a:cubicBezTo>
                <a:cubicBezTo>
                  <a:pt x="259" y="699"/>
                  <a:pt x="259" y="699"/>
                  <a:pt x="320" y="639"/>
                </a:cubicBezTo>
                <a:cubicBezTo>
                  <a:pt x="381" y="578"/>
                  <a:pt x="381" y="380"/>
                  <a:pt x="320" y="259"/>
                </a:cubicBezTo>
                <a:cubicBezTo>
                  <a:pt x="259" y="122"/>
                  <a:pt x="122" y="61"/>
                  <a:pt x="62" y="0"/>
                </a:cubicBezTo>
                <a:close/>
              </a:path>
            </a:pathLst>
          </a:custGeom>
          <a:solidFill>
            <a:srgbClr val="F7D79F"/>
          </a:solidFill>
          <a:ln w="64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4" name="Google Shape;1104;p8"/>
          <p:cNvSpPr/>
          <p:nvPr/>
        </p:nvSpPr>
        <p:spPr>
          <a:xfrm>
            <a:off x="8085620" y="4672194"/>
            <a:ext cx="14387" cy="25519"/>
          </a:xfrm>
          <a:custGeom>
            <a:avLst/>
            <a:gdLst/>
            <a:ahLst/>
            <a:cxnLst/>
            <a:rect l="l" t="t" r="r" b="b"/>
            <a:pathLst>
              <a:path w="442" h="784" extrusionOk="0">
                <a:moveTo>
                  <a:pt x="122" y="0"/>
                </a:moveTo>
                <a:cubicBezTo>
                  <a:pt x="61" y="61"/>
                  <a:pt x="61" y="137"/>
                  <a:pt x="61" y="198"/>
                </a:cubicBezTo>
                <a:cubicBezTo>
                  <a:pt x="1" y="319"/>
                  <a:pt x="1" y="441"/>
                  <a:pt x="1" y="638"/>
                </a:cubicBezTo>
                <a:cubicBezTo>
                  <a:pt x="61" y="699"/>
                  <a:pt x="61" y="760"/>
                  <a:pt x="122" y="760"/>
                </a:cubicBezTo>
                <a:cubicBezTo>
                  <a:pt x="159" y="776"/>
                  <a:pt x="194" y="784"/>
                  <a:pt x="227" y="784"/>
                </a:cubicBezTo>
                <a:cubicBezTo>
                  <a:pt x="315" y="784"/>
                  <a:pt x="380" y="727"/>
                  <a:pt x="380" y="638"/>
                </a:cubicBezTo>
                <a:cubicBezTo>
                  <a:pt x="441" y="578"/>
                  <a:pt x="380" y="441"/>
                  <a:pt x="320" y="319"/>
                </a:cubicBezTo>
                <a:cubicBezTo>
                  <a:pt x="259" y="198"/>
                  <a:pt x="183" y="137"/>
                  <a:pt x="122" y="0"/>
                </a:cubicBezTo>
                <a:close/>
              </a:path>
            </a:pathLst>
          </a:custGeom>
          <a:solidFill>
            <a:srgbClr val="F7D79F"/>
          </a:solidFill>
          <a:ln w="64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5" name="Google Shape;1105;p8"/>
          <p:cNvSpPr/>
          <p:nvPr/>
        </p:nvSpPr>
        <p:spPr>
          <a:xfrm>
            <a:off x="7935239" y="4620732"/>
            <a:ext cx="10416" cy="25584"/>
          </a:xfrm>
          <a:custGeom>
            <a:avLst/>
            <a:gdLst/>
            <a:ahLst/>
            <a:cxnLst/>
            <a:rect l="l" t="t" r="r" b="b"/>
            <a:pathLst>
              <a:path w="320" h="786" extrusionOk="0">
                <a:moveTo>
                  <a:pt x="1" y="1"/>
                </a:moveTo>
                <a:lnTo>
                  <a:pt x="1" y="502"/>
                </a:lnTo>
                <a:cubicBezTo>
                  <a:pt x="1" y="578"/>
                  <a:pt x="1" y="639"/>
                  <a:pt x="61" y="700"/>
                </a:cubicBezTo>
                <a:cubicBezTo>
                  <a:pt x="61" y="743"/>
                  <a:pt x="122" y="786"/>
                  <a:pt x="179" y="786"/>
                </a:cubicBezTo>
                <a:cubicBezTo>
                  <a:pt x="203" y="786"/>
                  <a:pt x="226" y="778"/>
                  <a:pt x="244" y="761"/>
                </a:cubicBezTo>
                <a:cubicBezTo>
                  <a:pt x="320" y="761"/>
                  <a:pt x="320" y="700"/>
                  <a:pt x="320" y="639"/>
                </a:cubicBezTo>
                <a:cubicBezTo>
                  <a:pt x="320" y="502"/>
                  <a:pt x="244" y="381"/>
                  <a:pt x="183" y="259"/>
                </a:cubicBezTo>
                <a:cubicBezTo>
                  <a:pt x="122" y="198"/>
                  <a:pt x="61" y="62"/>
                  <a:pt x="1" y="1"/>
                </a:cubicBezTo>
                <a:close/>
              </a:path>
            </a:pathLst>
          </a:custGeom>
          <a:solidFill>
            <a:srgbClr val="F7D79F"/>
          </a:solidFill>
          <a:ln w="64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6" name="Google Shape;1106;p8"/>
          <p:cNvSpPr/>
          <p:nvPr/>
        </p:nvSpPr>
        <p:spPr>
          <a:xfrm>
            <a:off x="8153389" y="4592056"/>
            <a:ext cx="14875" cy="27602"/>
          </a:xfrm>
          <a:custGeom>
            <a:avLst/>
            <a:gdLst/>
            <a:ahLst/>
            <a:cxnLst/>
            <a:rect l="l" t="t" r="r" b="b"/>
            <a:pathLst>
              <a:path w="457" h="848" extrusionOk="0">
                <a:moveTo>
                  <a:pt x="76" y="0"/>
                </a:moveTo>
                <a:lnTo>
                  <a:pt x="76" y="502"/>
                </a:lnTo>
                <a:cubicBezTo>
                  <a:pt x="0" y="623"/>
                  <a:pt x="0" y="760"/>
                  <a:pt x="137" y="821"/>
                </a:cubicBezTo>
                <a:cubicBezTo>
                  <a:pt x="137" y="821"/>
                  <a:pt x="164" y="848"/>
                  <a:pt x="182" y="848"/>
                </a:cubicBezTo>
                <a:cubicBezTo>
                  <a:pt x="191" y="848"/>
                  <a:pt x="198" y="841"/>
                  <a:pt x="198" y="821"/>
                </a:cubicBezTo>
                <a:lnTo>
                  <a:pt x="259" y="821"/>
                </a:lnTo>
                <a:cubicBezTo>
                  <a:pt x="320" y="760"/>
                  <a:pt x="320" y="760"/>
                  <a:pt x="380" y="760"/>
                </a:cubicBezTo>
                <a:cubicBezTo>
                  <a:pt x="456" y="563"/>
                  <a:pt x="380" y="380"/>
                  <a:pt x="259" y="243"/>
                </a:cubicBezTo>
                <a:cubicBezTo>
                  <a:pt x="198" y="183"/>
                  <a:pt x="137" y="122"/>
                  <a:pt x="76" y="0"/>
                </a:cubicBezTo>
                <a:close/>
              </a:path>
            </a:pathLst>
          </a:custGeom>
          <a:solidFill>
            <a:srgbClr val="F7D79F"/>
          </a:solidFill>
          <a:ln w="64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7" name="Google Shape;1107;p8"/>
          <p:cNvSpPr/>
          <p:nvPr/>
        </p:nvSpPr>
        <p:spPr>
          <a:xfrm>
            <a:off x="8135096" y="4653868"/>
            <a:ext cx="12402" cy="28742"/>
          </a:xfrm>
          <a:custGeom>
            <a:avLst/>
            <a:gdLst/>
            <a:ahLst/>
            <a:cxnLst/>
            <a:rect l="l" t="t" r="r" b="b"/>
            <a:pathLst>
              <a:path w="381" h="883" extrusionOk="0">
                <a:moveTo>
                  <a:pt x="61" y="1"/>
                </a:moveTo>
                <a:cubicBezTo>
                  <a:pt x="0" y="62"/>
                  <a:pt x="0" y="244"/>
                  <a:pt x="0" y="381"/>
                </a:cubicBezTo>
                <a:lnTo>
                  <a:pt x="0" y="624"/>
                </a:lnTo>
                <a:cubicBezTo>
                  <a:pt x="0" y="700"/>
                  <a:pt x="61" y="822"/>
                  <a:pt x="122" y="882"/>
                </a:cubicBezTo>
                <a:lnTo>
                  <a:pt x="183" y="882"/>
                </a:lnTo>
                <a:lnTo>
                  <a:pt x="259" y="822"/>
                </a:lnTo>
                <a:cubicBezTo>
                  <a:pt x="319" y="761"/>
                  <a:pt x="380" y="563"/>
                  <a:pt x="319" y="381"/>
                </a:cubicBezTo>
                <a:cubicBezTo>
                  <a:pt x="259" y="244"/>
                  <a:pt x="183" y="123"/>
                  <a:pt x="61" y="1"/>
                </a:cubicBezTo>
                <a:close/>
              </a:path>
            </a:pathLst>
          </a:custGeom>
          <a:solidFill>
            <a:srgbClr val="F7D79F"/>
          </a:solidFill>
          <a:ln w="64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8" name="Google Shape;1108;p8"/>
          <p:cNvSpPr/>
          <p:nvPr/>
        </p:nvSpPr>
        <p:spPr>
          <a:xfrm>
            <a:off x="8062868" y="4719684"/>
            <a:ext cx="14387" cy="26724"/>
          </a:xfrm>
          <a:custGeom>
            <a:avLst/>
            <a:gdLst/>
            <a:ahLst/>
            <a:cxnLst/>
            <a:rect l="l" t="t" r="r" b="b"/>
            <a:pathLst>
              <a:path w="442" h="821" extrusionOk="0">
                <a:moveTo>
                  <a:pt x="122" y="0"/>
                </a:moveTo>
                <a:cubicBezTo>
                  <a:pt x="61" y="122"/>
                  <a:pt x="61" y="258"/>
                  <a:pt x="61" y="380"/>
                </a:cubicBezTo>
                <a:cubicBezTo>
                  <a:pt x="0" y="502"/>
                  <a:pt x="61" y="699"/>
                  <a:pt x="198" y="821"/>
                </a:cubicBezTo>
                <a:lnTo>
                  <a:pt x="320" y="821"/>
                </a:lnTo>
                <a:cubicBezTo>
                  <a:pt x="441" y="699"/>
                  <a:pt x="441" y="502"/>
                  <a:pt x="380" y="380"/>
                </a:cubicBezTo>
                <a:cubicBezTo>
                  <a:pt x="320" y="258"/>
                  <a:pt x="198" y="122"/>
                  <a:pt x="122" y="0"/>
                </a:cubicBezTo>
                <a:close/>
              </a:path>
            </a:pathLst>
          </a:custGeom>
          <a:solidFill>
            <a:srgbClr val="F7D79F"/>
          </a:solidFill>
          <a:ln w="64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9" name="Google Shape;1109;p8"/>
          <p:cNvSpPr/>
          <p:nvPr/>
        </p:nvSpPr>
        <p:spPr>
          <a:xfrm>
            <a:off x="8112344" y="4746375"/>
            <a:ext cx="12402" cy="26756"/>
          </a:xfrm>
          <a:custGeom>
            <a:avLst/>
            <a:gdLst/>
            <a:ahLst/>
            <a:cxnLst/>
            <a:rect l="l" t="t" r="r" b="b"/>
            <a:pathLst>
              <a:path w="381" h="822" extrusionOk="0">
                <a:moveTo>
                  <a:pt x="122" y="1"/>
                </a:moveTo>
                <a:cubicBezTo>
                  <a:pt x="61" y="1"/>
                  <a:pt x="61" y="62"/>
                  <a:pt x="61" y="138"/>
                </a:cubicBezTo>
                <a:cubicBezTo>
                  <a:pt x="61" y="259"/>
                  <a:pt x="0" y="381"/>
                  <a:pt x="0" y="441"/>
                </a:cubicBezTo>
                <a:cubicBezTo>
                  <a:pt x="0" y="578"/>
                  <a:pt x="61" y="700"/>
                  <a:pt x="122" y="761"/>
                </a:cubicBezTo>
                <a:cubicBezTo>
                  <a:pt x="198" y="761"/>
                  <a:pt x="198" y="821"/>
                  <a:pt x="198" y="821"/>
                </a:cubicBezTo>
                <a:lnTo>
                  <a:pt x="258" y="761"/>
                </a:lnTo>
                <a:cubicBezTo>
                  <a:pt x="380" y="639"/>
                  <a:pt x="380" y="517"/>
                  <a:pt x="319" y="381"/>
                </a:cubicBezTo>
                <a:cubicBezTo>
                  <a:pt x="319" y="259"/>
                  <a:pt x="198" y="138"/>
                  <a:pt x="122" y="1"/>
                </a:cubicBezTo>
                <a:close/>
              </a:path>
            </a:pathLst>
          </a:custGeom>
          <a:solidFill>
            <a:srgbClr val="F7D79F"/>
          </a:solidFill>
          <a:ln w="64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0" name="Google Shape;1110;p8"/>
          <p:cNvSpPr/>
          <p:nvPr/>
        </p:nvSpPr>
        <p:spPr>
          <a:xfrm>
            <a:off x="7955518" y="4713728"/>
            <a:ext cx="12402" cy="23045"/>
          </a:xfrm>
          <a:custGeom>
            <a:avLst/>
            <a:gdLst/>
            <a:ahLst/>
            <a:cxnLst/>
            <a:rect l="l" t="t" r="r" b="b"/>
            <a:pathLst>
              <a:path w="381" h="708" extrusionOk="0">
                <a:moveTo>
                  <a:pt x="1" y="1"/>
                </a:moveTo>
                <a:lnTo>
                  <a:pt x="1" y="381"/>
                </a:lnTo>
                <a:lnTo>
                  <a:pt x="1" y="563"/>
                </a:lnTo>
                <a:cubicBezTo>
                  <a:pt x="1" y="624"/>
                  <a:pt x="77" y="685"/>
                  <a:pt x="137" y="685"/>
                </a:cubicBezTo>
                <a:cubicBezTo>
                  <a:pt x="150" y="700"/>
                  <a:pt x="165" y="707"/>
                  <a:pt x="182" y="707"/>
                </a:cubicBezTo>
                <a:cubicBezTo>
                  <a:pt x="244" y="707"/>
                  <a:pt x="320" y="611"/>
                  <a:pt x="320" y="563"/>
                </a:cubicBezTo>
                <a:cubicBezTo>
                  <a:pt x="381" y="441"/>
                  <a:pt x="320" y="305"/>
                  <a:pt x="198" y="244"/>
                </a:cubicBezTo>
                <a:cubicBezTo>
                  <a:pt x="137" y="183"/>
                  <a:pt x="77" y="62"/>
                  <a:pt x="1" y="1"/>
                </a:cubicBezTo>
                <a:close/>
              </a:path>
            </a:pathLst>
          </a:custGeom>
          <a:solidFill>
            <a:srgbClr val="F7D79F"/>
          </a:solidFill>
          <a:ln w="64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1" name="Google Shape;1111;p8"/>
          <p:cNvSpPr/>
          <p:nvPr/>
        </p:nvSpPr>
        <p:spPr>
          <a:xfrm>
            <a:off x="1034672" y="4694653"/>
            <a:ext cx="49509" cy="44203"/>
          </a:xfrm>
          <a:custGeom>
            <a:avLst/>
            <a:gdLst/>
            <a:ahLst/>
            <a:cxnLst/>
            <a:rect l="l" t="t" r="r" b="b"/>
            <a:pathLst>
              <a:path w="1521" h="1358" extrusionOk="0">
                <a:moveTo>
                  <a:pt x="734" y="0"/>
                </a:moveTo>
                <a:cubicBezTo>
                  <a:pt x="698" y="0"/>
                  <a:pt x="661" y="3"/>
                  <a:pt x="624" y="9"/>
                </a:cubicBezTo>
                <a:cubicBezTo>
                  <a:pt x="244" y="70"/>
                  <a:pt x="1" y="450"/>
                  <a:pt x="62" y="830"/>
                </a:cubicBezTo>
                <a:cubicBezTo>
                  <a:pt x="115" y="1164"/>
                  <a:pt x="416" y="1357"/>
                  <a:pt x="746" y="1357"/>
                </a:cubicBezTo>
                <a:cubicBezTo>
                  <a:pt x="791" y="1357"/>
                  <a:pt x="837" y="1354"/>
                  <a:pt x="882" y="1347"/>
                </a:cubicBezTo>
                <a:cubicBezTo>
                  <a:pt x="1262" y="1271"/>
                  <a:pt x="1521" y="891"/>
                  <a:pt x="1384" y="587"/>
                </a:cubicBezTo>
                <a:cubicBezTo>
                  <a:pt x="1329" y="244"/>
                  <a:pt x="1064" y="0"/>
                  <a:pt x="734" y="0"/>
                </a:cubicBezTo>
                <a:close/>
              </a:path>
            </a:pathLst>
          </a:custGeom>
          <a:solidFill>
            <a:srgbClr val="F7D79F"/>
          </a:solidFill>
          <a:ln w="64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2" name="Google Shape;1112;p8"/>
          <p:cNvSpPr/>
          <p:nvPr/>
        </p:nvSpPr>
        <p:spPr>
          <a:xfrm>
            <a:off x="1079689" y="4540171"/>
            <a:ext cx="49509" cy="45798"/>
          </a:xfrm>
          <a:custGeom>
            <a:avLst/>
            <a:gdLst/>
            <a:ahLst/>
            <a:cxnLst/>
            <a:rect l="l" t="t" r="r" b="b"/>
            <a:pathLst>
              <a:path w="1521" h="1407" extrusionOk="0">
                <a:moveTo>
                  <a:pt x="771" y="1"/>
                </a:moveTo>
                <a:cubicBezTo>
                  <a:pt x="728" y="1"/>
                  <a:pt x="684" y="5"/>
                  <a:pt x="639" y="14"/>
                </a:cubicBezTo>
                <a:cubicBezTo>
                  <a:pt x="259" y="135"/>
                  <a:pt x="1" y="455"/>
                  <a:pt x="77" y="834"/>
                </a:cubicBezTo>
                <a:cubicBezTo>
                  <a:pt x="186" y="1175"/>
                  <a:pt x="454" y="1406"/>
                  <a:pt x="782" y="1406"/>
                </a:cubicBezTo>
                <a:cubicBezTo>
                  <a:pt x="820" y="1406"/>
                  <a:pt x="858" y="1403"/>
                  <a:pt x="897" y="1397"/>
                </a:cubicBezTo>
                <a:cubicBezTo>
                  <a:pt x="1277" y="1275"/>
                  <a:pt x="1520" y="956"/>
                  <a:pt x="1460" y="576"/>
                </a:cubicBezTo>
                <a:cubicBezTo>
                  <a:pt x="1352" y="241"/>
                  <a:pt x="1092" y="1"/>
                  <a:pt x="771" y="1"/>
                </a:cubicBezTo>
                <a:close/>
              </a:path>
            </a:pathLst>
          </a:custGeom>
          <a:solidFill>
            <a:srgbClr val="F7D79F"/>
          </a:solidFill>
          <a:ln w="64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3" name="Google Shape;1113;p8"/>
          <p:cNvSpPr/>
          <p:nvPr/>
        </p:nvSpPr>
        <p:spPr>
          <a:xfrm>
            <a:off x="9041809" y="3746667"/>
            <a:ext cx="150414" cy="142504"/>
          </a:xfrm>
          <a:custGeom>
            <a:avLst/>
            <a:gdLst/>
            <a:ahLst/>
            <a:cxnLst/>
            <a:rect l="l" t="t" r="r" b="b"/>
            <a:pathLst>
              <a:path w="4621" h="4378" fill="none" extrusionOk="0">
                <a:moveTo>
                  <a:pt x="897" y="3678"/>
                </a:moveTo>
                <a:cubicBezTo>
                  <a:pt x="320" y="3238"/>
                  <a:pt x="0" y="2478"/>
                  <a:pt x="0" y="1779"/>
                </a:cubicBezTo>
                <a:cubicBezTo>
                  <a:pt x="0" y="1596"/>
                  <a:pt x="0" y="1399"/>
                  <a:pt x="137" y="1216"/>
                </a:cubicBezTo>
                <a:cubicBezTo>
                  <a:pt x="198" y="958"/>
                  <a:pt x="380" y="837"/>
                  <a:pt x="578" y="639"/>
                </a:cubicBezTo>
                <a:cubicBezTo>
                  <a:pt x="1140" y="259"/>
                  <a:pt x="1839" y="1"/>
                  <a:pt x="2538" y="1"/>
                </a:cubicBezTo>
                <a:cubicBezTo>
                  <a:pt x="2797" y="1"/>
                  <a:pt x="2979" y="77"/>
                  <a:pt x="3177" y="137"/>
                </a:cubicBezTo>
                <a:cubicBezTo>
                  <a:pt x="3997" y="381"/>
                  <a:pt x="4560" y="1216"/>
                  <a:pt x="4620" y="2037"/>
                </a:cubicBezTo>
                <a:cubicBezTo>
                  <a:pt x="4620" y="2858"/>
                  <a:pt x="4058" y="3678"/>
                  <a:pt x="3298" y="4058"/>
                </a:cubicBezTo>
                <a:cubicBezTo>
                  <a:pt x="2478" y="4377"/>
                  <a:pt x="1520" y="4180"/>
                  <a:pt x="897" y="3678"/>
                </a:cubicBezTo>
                <a:close/>
              </a:path>
            </a:pathLst>
          </a:custGeom>
          <a:noFill/>
          <a:ln w="6450" cap="flat" cmpd="sng">
            <a:solidFill>
              <a:srgbClr val="28481F"/>
            </a:solidFill>
            <a:prstDash val="solid"/>
            <a:miter lim="151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4" name="Google Shape;1114;p8"/>
          <p:cNvSpPr/>
          <p:nvPr/>
        </p:nvSpPr>
        <p:spPr>
          <a:xfrm>
            <a:off x="6287" y="3491443"/>
            <a:ext cx="150414" cy="141983"/>
          </a:xfrm>
          <a:custGeom>
            <a:avLst/>
            <a:gdLst/>
            <a:ahLst/>
            <a:cxnLst/>
            <a:rect l="l" t="t" r="r" b="b"/>
            <a:pathLst>
              <a:path w="4621" h="4362" fill="none" extrusionOk="0">
                <a:moveTo>
                  <a:pt x="882" y="3663"/>
                </a:moveTo>
                <a:cubicBezTo>
                  <a:pt x="304" y="3222"/>
                  <a:pt x="0" y="2462"/>
                  <a:pt x="0" y="1763"/>
                </a:cubicBezTo>
                <a:cubicBezTo>
                  <a:pt x="0" y="1581"/>
                  <a:pt x="0" y="1383"/>
                  <a:pt x="122" y="1201"/>
                </a:cubicBezTo>
                <a:cubicBezTo>
                  <a:pt x="183" y="942"/>
                  <a:pt x="380" y="821"/>
                  <a:pt x="562" y="623"/>
                </a:cubicBezTo>
                <a:cubicBezTo>
                  <a:pt x="1140" y="243"/>
                  <a:pt x="1824" y="0"/>
                  <a:pt x="2523" y="0"/>
                </a:cubicBezTo>
                <a:cubicBezTo>
                  <a:pt x="2781" y="0"/>
                  <a:pt x="2964" y="61"/>
                  <a:pt x="3161" y="122"/>
                </a:cubicBezTo>
                <a:cubicBezTo>
                  <a:pt x="3982" y="380"/>
                  <a:pt x="4559" y="1201"/>
                  <a:pt x="4620" y="2021"/>
                </a:cubicBezTo>
                <a:cubicBezTo>
                  <a:pt x="4620" y="2842"/>
                  <a:pt x="4043" y="3663"/>
                  <a:pt x="3283" y="4042"/>
                </a:cubicBezTo>
                <a:cubicBezTo>
                  <a:pt x="2462" y="4362"/>
                  <a:pt x="1520" y="4179"/>
                  <a:pt x="882" y="3663"/>
                </a:cubicBezTo>
                <a:close/>
              </a:path>
            </a:pathLst>
          </a:custGeom>
          <a:noFill/>
          <a:ln w="6450" cap="flat" cmpd="sng">
            <a:solidFill>
              <a:srgbClr val="28481F"/>
            </a:solidFill>
            <a:prstDash val="solid"/>
            <a:miter lim="151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5" name="Google Shape;1115;p8"/>
          <p:cNvSpPr/>
          <p:nvPr/>
        </p:nvSpPr>
        <p:spPr>
          <a:xfrm>
            <a:off x="8069313" y="2586683"/>
            <a:ext cx="150381" cy="140030"/>
          </a:xfrm>
          <a:custGeom>
            <a:avLst/>
            <a:gdLst/>
            <a:ahLst/>
            <a:cxnLst/>
            <a:rect l="l" t="t" r="r" b="b"/>
            <a:pathLst>
              <a:path w="4620" h="4302" fill="none" extrusionOk="0">
                <a:moveTo>
                  <a:pt x="881" y="3602"/>
                </a:moveTo>
                <a:cubicBezTo>
                  <a:pt x="304" y="3162"/>
                  <a:pt x="0" y="2463"/>
                  <a:pt x="0" y="1764"/>
                </a:cubicBezTo>
                <a:cubicBezTo>
                  <a:pt x="0" y="1520"/>
                  <a:pt x="61" y="1323"/>
                  <a:pt x="122" y="1141"/>
                </a:cubicBezTo>
                <a:cubicBezTo>
                  <a:pt x="243" y="943"/>
                  <a:pt x="441" y="761"/>
                  <a:pt x="623" y="624"/>
                </a:cubicBezTo>
                <a:cubicBezTo>
                  <a:pt x="1140" y="183"/>
                  <a:pt x="1900" y="1"/>
                  <a:pt x="2583" y="1"/>
                </a:cubicBezTo>
                <a:cubicBezTo>
                  <a:pt x="2781" y="1"/>
                  <a:pt x="3039" y="1"/>
                  <a:pt x="3222" y="62"/>
                </a:cubicBezTo>
                <a:cubicBezTo>
                  <a:pt x="4042" y="305"/>
                  <a:pt x="4620" y="1141"/>
                  <a:pt x="4620" y="2022"/>
                </a:cubicBezTo>
                <a:cubicBezTo>
                  <a:pt x="4620" y="2843"/>
                  <a:pt x="4042" y="3663"/>
                  <a:pt x="3283" y="3982"/>
                </a:cubicBezTo>
                <a:cubicBezTo>
                  <a:pt x="2523" y="4302"/>
                  <a:pt x="1580" y="4180"/>
                  <a:pt x="881" y="3602"/>
                </a:cubicBezTo>
                <a:close/>
              </a:path>
            </a:pathLst>
          </a:custGeom>
          <a:noFill/>
          <a:ln w="6450" cap="flat" cmpd="sng">
            <a:solidFill>
              <a:srgbClr val="28481F"/>
            </a:solidFill>
            <a:prstDash val="solid"/>
            <a:miter lim="151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6" name="Google Shape;1116;p8"/>
          <p:cNvSpPr/>
          <p:nvPr/>
        </p:nvSpPr>
        <p:spPr>
          <a:xfrm>
            <a:off x="9009162" y="495703"/>
            <a:ext cx="65816" cy="59501"/>
          </a:xfrm>
          <a:custGeom>
            <a:avLst/>
            <a:gdLst/>
            <a:ahLst/>
            <a:cxnLst/>
            <a:rect l="l" t="t" r="r" b="b"/>
            <a:pathLst>
              <a:path w="2022" h="1828" extrusionOk="0">
                <a:moveTo>
                  <a:pt x="1052" y="1"/>
                </a:moveTo>
                <a:cubicBezTo>
                  <a:pt x="977" y="1"/>
                  <a:pt x="900" y="11"/>
                  <a:pt x="821" y="33"/>
                </a:cubicBezTo>
                <a:cubicBezTo>
                  <a:pt x="304" y="93"/>
                  <a:pt x="0" y="595"/>
                  <a:pt x="122" y="1096"/>
                </a:cubicBezTo>
                <a:cubicBezTo>
                  <a:pt x="173" y="1532"/>
                  <a:pt x="538" y="1827"/>
                  <a:pt x="960" y="1827"/>
                </a:cubicBezTo>
                <a:cubicBezTo>
                  <a:pt x="1039" y="1827"/>
                  <a:pt x="1120" y="1817"/>
                  <a:pt x="1201" y="1795"/>
                </a:cubicBezTo>
                <a:cubicBezTo>
                  <a:pt x="1702" y="1735"/>
                  <a:pt x="2022" y="1233"/>
                  <a:pt x="1900" y="716"/>
                </a:cubicBezTo>
                <a:cubicBezTo>
                  <a:pt x="1785" y="294"/>
                  <a:pt x="1454" y="1"/>
                  <a:pt x="1052" y="1"/>
                </a:cubicBezTo>
                <a:close/>
              </a:path>
            </a:pathLst>
          </a:custGeom>
          <a:solidFill>
            <a:srgbClr val="F7D79F"/>
          </a:solidFill>
          <a:ln w="64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7" name="Google Shape;1117;p8"/>
          <p:cNvSpPr/>
          <p:nvPr/>
        </p:nvSpPr>
        <p:spPr>
          <a:xfrm>
            <a:off x="9071007" y="289597"/>
            <a:ext cx="63831" cy="59013"/>
          </a:xfrm>
          <a:custGeom>
            <a:avLst/>
            <a:gdLst/>
            <a:ahLst/>
            <a:cxnLst/>
            <a:rect l="l" t="t" r="r" b="b"/>
            <a:pathLst>
              <a:path w="1961" h="1813" extrusionOk="0">
                <a:moveTo>
                  <a:pt x="1039" y="1"/>
                </a:moveTo>
                <a:cubicBezTo>
                  <a:pt x="968" y="1"/>
                  <a:pt x="895" y="9"/>
                  <a:pt x="821" y="27"/>
                </a:cubicBezTo>
                <a:cubicBezTo>
                  <a:pt x="304" y="88"/>
                  <a:pt x="0" y="590"/>
                  <a:pt x="61" y="1106"/>
                </a:cubicBezTo>
                <a:cubicBezTo>
                  <a:pt x="172" y="1511"/>
                  <a:pt x="604" y="1813"/>
                  <a:pt x="1074" y="1813"/>
                </a:cubicBezTo>
                <a:cubicBezTo>
                  <a:pt x="1116" y="1813"/>
                  <a:pt x="1158" y="1810"/>
                  <a:pt x="1201" y="1805"/>
                </a:cubicBezTo>
                <a:cubicBezTo>
                  <a:pt x="1641" y="1669"/>
                  <a:pt x="1960" y="1228"/>
                  <a:pt x="1900" y="726"/>
                </a:cubicBezTo>
                <a:cubicBezTo>
                  <a:pt x="1783" y="286"/>
                  <a:pt x="1446" y="1"/>
                  <a:pt x="1039" y="1"/>
                </a:cubicBezTo>
                <a:close/>
              </a:path>
            </a:pathLst>
          </a:custGeom>
          <a:solidFill>
            <a:srgbClr val="F7D79F"/>
          </a:solidFill>
          <a:ln w="64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8" name="Google Shape;1118;p8"/>
          <p:cNvSpPr/>
          <p:nvPr/>
        </p:nvSpPr>
        <p:spPr>
          <a:xfrm>
            <a:off x="3103129" y="134843"/>
            <a:ext cx="181076" cy="169195"/>
          </a:xfrm>
          <a:custGeom>
            <a:avLst/>
            <a:gdLst/>
            <a:ahLst/>
            <a:cxnLst/>
            <a:rect l="l" t="t" r="r" b="b"/>
            <a:pathLst>
              <a:path w="5563" h="5198" fill="none" extrusionOk="0">
                <a:moveTo>
                  <a:pt x="1065" y="4377"/>
                </a:moveTo>
                <a:cubicBezTo>
                  <a:pt x="442" y="3876"/>
                  <a:pt x="1" y="2979"/>
                  <a:pt x="1" y="2158"/>
                </a:cubicBezTo>
                <a:cubicBezTo>
                  <a:pt x="1" y="1900"/>
                  <a:pt x="62" y="1657"/>
                  <a:pt x="122" y="1398"/>
                </a:cubicBezTo>
                <a:cubicBezTo>
                  <a:pt x="244" y="1140"/>
                  <a:pt x="502" y="958"/>
                  <a:pt x="685" y="760"/>
                </a:cubicBezTo>
                <a:cubicBezTo>
                  <a:pt x="1384" y="259"/>
                  <a:pt x="2280" y="0"/>
                  <a:pt x="3101" y="0"/>
                </a:cubicBezTo>
                <a:cubicBezTo>
                  <a:pt x="3344" y="0"/>
                  <a:pt x="3603" y="76"/>
                  <a:pt x="3861" y="137"/>
                </a:cubicBezTo>
                <a:cubicBezTo>
                  <a:pt x="4803" y="456"/>
                  <a:pt x="5502" y="1398"/>
                  <a:pt x="5563" y="2417"/>
                </a:cubicBezTo>
                <a:cubicBezTo>
                  <a:pt x="5563" y="3420"/>
                  <a:pt x="4864" y="4438"/>
                  <a:pt x="3922" y="4818"/>
                </a:cubicBezTo>
                <a:cubicBezTo>
                  <a:pt x="3040" y="5198"/>
                  <a:pt x="1825" y="5015"/>
                  <a:pt x="1065" y="4377"/>
                </a:cubicBezTo>
                <a:close/>
              </a:path>
            </a:pathLst>
          </a:custGeom>
          <a:noFill/>
          <a:ln w="6450" cap="flat" cmpd="sng">
            <a:solidFill>
              <a:srgbClr val="28481F"/>
            </a:solidFill>
            <a:prstDash val="solid"/>
            <a:miter lim="151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9" name="Google Shape;1119;p8"/>
          <p:cNvSpPr/>
          <p:nvPr/>
        </p:nvSpPr>
        <p:spPr>
          <a:xfrm>
            <a:off x="7108665" y="67866"/>
            <a:ext cx="585216" cy="589676"/>
          </a:xfrm>
          <a:custGeom>
            <a:avLst/>
            <a:gdLst/>
            <a:ahLst/>
            <a:cxnLst/>
            <a:rect l="l" t="t" r="r" b="b"/>
            <a:pathLst>
              <a:path w="17979" h="18116" fill="none" extrusionOk="0">
                <a:moveTo>
                  <a:pt x="1900" y="14377"/>
                </a:moveTo>
                <a:cubicBezTo>
                  <a:pt x="502" y="11900"/>
                  <a:pt x="0" y="8921"/>
                  <a:pt x="502" y="6080"/>
                </a:cubicBezTo>
                <a:cubicBezTo>
                  <a:pt x="821" y="4362"/>
                  <a:pt x="1581" y="2599"/>
                  <a:pt x="2918" y="1460"/>
                </a:cubicBezTo>
                <a:cubicBezTo>
                  <a:pt x="4301" y="320"/>
                  <a:pt x="6398" y="1"/>
                  <a:pt x="7918" y="882"/>
                </a:cubicBezTo>
                <a:cubicBezTo>
                  <a:pt x="8860" y="1520"/>
                  <a:pt x="9498" y="2539"/>
                  <a:pt x="9939" y="3602"/>
                </a:cubicBezTo>
                <a:cubicBezTo>
                  <a:pt x="10137" y="3922"/>
                  <a:pt x="10258" y="4302"/>
                  <a:pt x="10517" y="4621"/>
                </a:cubicBezTo>
                <a:cubicBezTo>
                  <a:pt x="11201" y="5380"/>
                  <a:pt x="11778" y="4879"/>
                  <a:pt x="12477" y="4499"/>
                </a:cubicBezTo>
                <a:cubicBezTo>
                  <a:pt x="13176" y="4058"/>
                  <a:pt x="14058" y="3739"/>
                  <a:pt x="14878" y="3861"/>
                </a:cubicBezTo>
                <a:cubicBezTo>
                  <a:pt x="16018" y="3922"/>
                  <a:pt x="16975" y="4818"/>
                  <a:pt x="17477" y="5821"/>
                </a:cubicBezTo>
                <a:cubicBezTo>
                  <a:pt x="17978" y="6900"/>
                  <a:pt x="17978" y="8040"/>
                  <a:pt x="17857" y="9180"/>
                </a:cubicBezTo>
                <a:cubicBezTo>
                  <a:pt x="17477" y="12417"/>
                  <a:pt x="15456" y="15380"/>
                  <a:pt x="12659" y="16976"/>
                </a:cubicBezTo>
                <a:cubicBezTo>
                  <a:pt x="11459" y="17660"/>
                  <a:pt x="9939" y="18116"/>
                  <a:pt x="8678" y="17599"/>
                </a:cubicBezTo>
                <a:cubicBezTo>
                  <a:pt x="7599" y="17158"/>
                  <a:pt x="6839" y="16140"/>
                  <a:pt x="5760" y="15897"/>
                </a:cubicBezTo>
                <a:cubicBezTo>
                  <a:pt x="4818" y="15638"/>
                  <a:pt x="3678" y="15958"/>
                  <a:pt x="2781" y="15456"/>
                </a:cubicBezTo>
                <a:cubicBezTo>
                  <a:pt x="2401" y="15198"/>
                  <a:pt x="2158" y="14757"/>
                  <a:pt x="1900" y="14377"/>
                </a:cubicBezTo>
                <a:close/>
              </a:path>
            </a:pathLst>
          </a:custGeom>
          <a:noFill/>
          <a:ln w="6450" cap="flat" cmpd="sng">
            <a:solidFill>
              <a:srgbClr val="28481F"/>
            </a:solidFill>
            <a:prstDash val="solid"/>
            <a:miter lim="151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0" name="Google Shape;1120;p8"/>
          <p:cNvSpPr/>
          <p:nvPr/>
        </p:nvSpPr>
        <p:spPr>
          <a:xfrm>
            <a:off x="7246677" y="253369"/>
            <a:ext cx="288426" cy="282501"/>
          </a:xfrm>
          <a:custGeom>
            <a:avLst/>
            <a:gdLst/>
            <a:ahLst/>
            <a:cxnLst/>
            <a:rect l="l" t="t" r="r" b="b"/>
            <a:pathLst>
              <a:path w="8861" h="8679" fill="none" extrusionOk="0">
                <a:moveTo>
                  <a:pt x="7720" y="2219"/>
                </a:moveTo>
                <a:cubicBezTo>
                  <a:pt x="8480" y="2782"/>
                  <a:pt x="8860" y="3800"/>
                  <a:pt x="8739" y="4681"/>
                </a:cubicBezTo>
                <a:cubicBezTo>
                  <a:pt x="8556" y="5578"/>
                  <a:pt x="7979" y="6262"/>
                  <a:pt x="7280" y="6778"/>
                </a:cubicBezTo>
                <a:cubicBezTo>
                  <a:pt x="6581" y="7280"/>
                  <a:pt x="5760" y="7599"/>
                  <a:pt x="4939" y="7918"/>
                </a:cubicBezTo>
                <a:cubicBezTo>
                  <a:pt x="4240" y="8161"/>
                  <a:pt x="3541" y="8420"/>
                  <a:pt x="2781" y="8617"/>
                </a:cubicBezTo>
                <a:cubicBezTo>
                  <a:pt x="2721" y="8617"/>
                  <a:pt x="2599" y="8678"/>
                  <a:pt x="2538" y="8678"/>
                </a:cubicBezTo>
                <a:cubicBezTo>
                  <a:pt x="2401" y="8617"/>
                  <a:pt x="2341" y="8617"/>
                  <a:pt x="2280" y="8541"/>
                </a:cubicBezTo>
                <a:cubicBezTo>
                  <a:pt x="1839" y="8298"/>
                  <a:pt x="1581" y="7781"/>
                  <a:pt x="1398" y="7341"/>
                </a:cubicBezTo>
                <a:cubicBezTo>
                  <a:pt x="958" y="6338"/>
                  <a:pt x="578" y="5259"/>
                  <a:pt x="259" y="4180"/>
                </a:cubicBezTo>
                <a:cubicBezTo>
                  <a:pt x="122" y="3678"/>
                  <a:pt x="0" y="3162"/>
                  <a:pt x="0" y="2599"/>
                </a:cubicBezTo>
                <a:cubicBezTo>
                  <a:pt x="61" y="1900"/>
                  <a:pt x="259" y="1262"/>
                  <a:pt x="760" y="760"/>
                </a:cubicBezTo>
                <a:cubicBezTo>
                  <a:pt x="1201" y="320"/>
                  <a:pt x="1900" y="1"/>
                  <a:pt x="2538" y="61"/>
                </a:cubicBezTo>
                <a:cubicBezTo>
                  <a:pt x="3101" y="122"/>
                  <a:pt x="3617" y="441"/>
                  <a:pt x="3997" y="821"/>
                </a:cubicBezTo>
                <a:cubicBezTo>
                  <a:pt x="4377" y="1201"/>
                  <a:pt x="4620" y="1703"/>
                  <a:pt x="4879" y="2219"/>
                </a:cubicBezTo>
                <a:lnTo>
                  <a:pt x="5000" y="2341"/>
                </a:lnTo>
                <a:cubicBezTo>
                  <a:pt x="5061" y="2341"/>
                  <a:pt x="5441" y="2083"/>
                  <a:pt x="5517" y="2022"/>
                </a:cubicBezTo>
                <a:cubicBezTo>
                  <a:pt x="5760" y="1900"/>
                  <a:pt x="6018" y="1839"/>
                  <a:pt x="6277" y="1839"/>
                </a:cubicBezTo>
                <a:cubicBezTo>
                  <a:pt x="6778" y="1839"/>
                  <a:pt x="7280" y="1961"/>
                  <a:pt x="7720" y="2219"/>
                </a:cubicBezTo>
                <a:close/>
              </a:path>
            </a:pathLst>
          </a:custGeom>
          <a:noFill/>
          <a:ln w="6450" cap="flat" cmpd="sng">
            <a:solidFill>
              <a:srgbClr val="28481F"/>
            </a:solidFill>
            <a:prstDash val="solid"/>
            <a:miter lim="151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1" name="Google Shape;1121;p8"/>
          <p:cNvSpPr/>
          <p:nvPr/>
        </p:nvSpPr>
        <p:spPr>
          <a:xfrm>
            <a:off x="7458870" y="106959"/>
            <a:ext cx="98985" cy="119719"/>
          </a:xfrm>
          <a:custGeom>
            <a:avLst/>
            <a:gdLst/>
            <a:ahLst/>
            <a:cxnLst/>
            <a:rect l="l" t="t" r="r" b="b"/>
            <a:pathLst>
              <a:path w="3041" h="3678" fill="none" extrusionOk="0">
                <a:moveTo>
                  <a:pt x="1961" y="1338"/>
                </a:moveTo>
                <a:cubicBezTo>
                  <a:pt x="2280" y="1079"/>
                  <a:pt x="2660" y="958"/>
                  <a:pt x="3040" y="958"/>
                </a:cubicBezTo>
                <a:cubicBezTo>
                  <a:pt x="3040" y="639"/>
                  <a:pt x="2979" y="380"/>
                  <a:pt x="2858" y="198"/>
                </a:cubicBezTo>
                <a:cubicBezTo>
                  <a:pt x="2858" y="122"/>
                  <a:pt x="2858" y="61"/>
                  <a:pt x="2797" y="61"/>
                </a:cubicBezTo>
                <a:cubicBezTo>
                  <a:pt x="2721" y="0"/>
                  <a:pt x="2721" y="0"/>
                  <a:pt x="2660" y="0"/>
                </a:cubicBezTo>
                <a:cubicBezTo>
                  <a:pt x="2539" y="61"/>
                  <a:pt x="2417" y="122"/>
                  <a:pt x="2280" y="259"/>
                </a:cubicBezTo>
                <a:cubicBezTo>
                  <a:pt x="1338" y="1019"/>
                  <a:pt x="578" y="2022"/>
                  <a:pt x="138" y="3161"/>
                </a:cubicBezTo>
                <a:cubicBezTo>
                  <a:pt x="62" y="3359"/>
                  <a:pt x="1" y="3617"/>
                  <a:pt x="259" y="3678"/>
                </a:cubicBezTo>
                <a:cubicBezTo>
                  <a:pt x="578" y="2721"/>
                  <a:pt x="1080" y="1900"/>
                  <a:pt x="1961" y="1338"/>
                </a:cubicBezTo>
                <a:close/>
              </a:path>
            </a:pathLst>
          </a:custGeom>
          <a:noFill/>
          <a:ln w="6450" cap="flat" cmpd="sng">
            <a:solidFill>
              <a:srgbClr val="28481F"/>
            </a:solidFill>
            <a:prstDash val="solid"/>
            <a:miter lim="151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2" name="Google Shape;1122;p8"/>
          <p:cNvSpPr/>
          <p:nvPr/>
        </p:nvSpPr>
        <p:spPr>
          <a:xfrm>
            <a:off x="7382703" y="352321"/>
            <a:ext cx="35154" cy="80138"/>
          </a:xfrm>
          <a:custGeom>
            <a:avLst/>
            <a:gdLst/>
            <a:ahLst/>
            <a:cxnLst/>
            <a:rect l="l" t="t" r="r" b="b"/>
            <a:pathLst>
              <a:path w="1080" h="2462" fill="none" extrusionOk="0">
                <a:moveTo>
                  <a:pt x="958" y="2021"/>
                </a:moveTo>
                <a:cubicBezTo>
                  <a:pt x="821" y="2280"/>
                  <a:pt x="639" y="2462"/>
                  <a:pt x="380" y="2462"/>
                </a:cubicBezTo>
                <a:cubicBezTo>
                  <a:pt x="259" y="2401"/>
                  <a:pt x="61" y="2280"/>
                  <a:pt x="61" y="2082"/>
                </a:cubicBezTo>
                <a:cubicBezTo>
                  <a:pt x="1" y="1960"/>
                  <a:pt x="1" y="1778"/>
                  <a:pt x="61" y="1581"/>
                </a:cubicBezTo>
                <a:cubicBezTo>
                  <a:pt x="122" y="1261"/>
                  <a:pt x="259" y="942"/>
                  <a:pt x="441" y="699"/>
                </a:cubicBezTo>
                <a:cubicBezTo>
                  <a:pt x="882" y="0"/>
                  <a:pt x="1079" y="1702"/>
                  <a:pt x="958" y="2021"/>
                </a:cubicBezTo>
                <a:close/>
              </a:path>
            </a:pathLst>
          </a:custGeom>
          <a:noFill/>
          <a:ln w="6450" cap="flat" cmpd="sng">
            <a:solidFill>
              <a:srgbClr val="28481F"/>
            </a:solidFill>
            <a:prstDash val="solid"/>
            <a:miter lim="151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3" name="Google Shape;1123;p8"/>
          <p:cNvSpPr/>
          <p:nvPr/>
        </p:nvSpPr>
        <p:spPr>
          <a:xfrm>
            <a:off x="7324829" y="354274"/>
            <a:ext cx="45537" cy="51494"/>
          </a:xfrm>
          <a:custGeom>
            <a:avLst/>
            <a:gdLst/>
            <a:ahLst/>
            <a:cxnLst/>
            <a:rect l="l" t="t" r="r" b="b"/>
            <a:pathLst>
              <a:path w="1399" h="1582" fill="none" extrusionOk="0">
                <a:moveTo>
                  <a:pt x="897" y="1338"/>
                </a:moveTo>
                <a:cubicBezTo>
                  <a:pt x="700" y="1460"/>
                  <a:pt x="517" y="1581"/>
                  <a:pt x="320" y="1521"/>
                </a:cubicBezTo>
                <a:cubicBezTo>
                  <a:pt x="76" y="1460"/>
                  <a:pt x="0" y="1201"/>
                  <a:pt x="0" y="958"/>
                </a:cubicBezTo>
                <a:cubicBezTo>
                  <a:pt x="76" y="761"/>
                  <a:pt x="198" y="578"/>
                  <a:pt x="380" y="442"/>
                </a:cubicBezTo>
                <a:cubicBezTo>
                  <a:pt x="578" y="259"/>
                  <a:pt x="836" y="62"/>
                  <a:pt x="1079" y="1"/>
                </a:cubicBezTo>
                <a:cubicBezTo>
                  <a:pt x="1140" y="1"/>
                  <a:pt x="1277" y="62"/>
                  <a:pt x="1277" y="122"/>
                </a:cubicBezTo>
                <a:cubicBezTo>
                  <a:pt x="1399" y="578"/>
                  <a:pt x="1216" y="1019"/>
                  <a:pt x="897" y="1338"/>
                </a:cubicBezTo>
                <a:close/>
              </a:path>
            </a:pathLst>
          </a:custGeom>
          <a:noFill/>
          <a:ln w="6450" cap="flat" cmpd="sng">
            <a:solidFill>
              <a:srgbClr val="28481F"/>
            </a:solidFill>
            <a:prstDash val="solid"/>
            <a:miter lim="151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4" name="Google Shape;1124;p8"/>
          <p:cNvSpPr/>
          <p:nvPr/>
        </p:nvSpPr>
        <p:spPr>
          <a:xfrm>
            <a:off x="7943149" y="1991669"/>
            <a:ext cx="301283" cy="235597"/>
          </a:xfrm>
          <a:custGeom>
            <a:avLst/>
            <a:gdLst/>
            <a:ahLst/>
            <a:cxnLst/>
            <a:rect l="l" t="t" r="r" b="b"/>
            <a:pathLst>
              <a:path w="9256" h="7238" extrusionOk="0">
                <a:moveTo>
                  <a:pt x="2708" y="0"/>
                </a:moveTo>
                <a:cubicBezTo>
                  <a:pt x="2317" y="0"/>
                  <a:pt x="1921" y="419"/>
                  <a:pt x="2037" y="804"/>
                </a:cubicBezTo>
                <a:cubicBezTo>
                  <a:pt x="2159" y="1367"/>
                  <a:pt x="3040" y="1564"/>
                  <a:pt x="3177" y="2187"/>
                </a:cubicBezTo>
                <a:cubicBezTo>
                  <a:pt x="3238" y="2446"/>
                  <a:pt x="3116" y="2765"/>
                  <a:pt x="3359" y="2886"/>
                </a:cubicBezTo>
                <a:cubicBezTo>
                  <a:pt x="3458" y="2947"/>
                  <a:pt x="3553" y="2962"/>
                  <a:pt x="3648" y="2962"/>
                </a:cubicBezTo>
                <a:cubicBezTo>
                  <a:pt x="3743" y="2962"/>
                  <a:pt x="3838" y="2947"/>
                  <a:pt x="3937" y="2947"/>
                </a:cubicBezTo>
                <a:cubicBezTo>
                  <a:pt x="4256" y="3008"/>
                  <a:pt x="4378" y="3327"/>
                  <a:pt x="4317" y="3585"/>
                </a:cubicBezTo>
                <a:cubicBezTo>
                  <a:pt x="4317" y="3904"/>
                  <a:pt x="4119" y="4148"/>
                  <a:pt x="3998" y="4345"/>
                </a:cubicBezTo>
                <a:cubicBezTo>
                  <a:pt x="3725" y="4722"/>
                  <a:pt x="3318" y="5143"/>
                  <a:pt x="2883" y="5143"/>
                </a:cubicBezTo>
                <a:cubicBezTo>
                  <a:pt x="2809" y="5143"/>
                  <a:pt x="2735" y="5131"/>
                  <a:pt x="2660" y="5105"/>
                </a:cubicBezTo>
                <a:cubicBezTo>
                  <a:pt x="2309" y="4993"/>
                  <a:pt x="2075" y="4595"/>
                  <a:pt x="1742" y="4595"/>
                </a:cubicBezTo>
                <a:cubicBezTo>
                  <a:pt x="1714" y="4595"/>
                  <a:pt x="1686" y="4598"/>
                  <a:pt x="1657" y="4603"/>
                </a:cubicBezTo>
                <a:cubicBezTo>
                  <a:pt x="1019" y="4725"/>
                  <a:pt x="1277" y="6047"/>
                  <a:pt x="639" y="6047"/>
                </a:cubicBezTo>
                <a:cubicBezTo>
                  <a:pt x="517" y="6047"/>
                  <a:pt x="362" y="5993"/>
                  <a:pt x="236" y="5993"/>
                </a:cubicBezTo>
                <a:cubicBezTo>
                  <a:pt x="173" y="5993"/>
                  <a:pt x="117" y="6007"/>
                  <a:pt x="77" y="6047"/>
                </a:cubicBezTo>
                <a:cubicBezTo>
                  <a:pt x="1" y="6123"/>
                  <a:pt x="1" y="6245"/>
                  <a:pt x="1" y="6366"/>
                </a:cubicBezTo>
                <a:cubicBezTo>
                  <a:pt x="138" y="6807"/>
                  <a:pt x="639" y="7126"/>
                  <a:pt x="1141" y="7126"/>
                </a:cubicBezTo>
                <a:cubicBezTo>
                  <a:pt x="1399" y="7065"/>
                  <a:pt x="1718" y="6944"/>
                  <a:pt x="2037" y="6944"/>
                </a:cubicBezTo>
                <a:cubicBezTo>
                  <a:pt x="2447" y="6944"/>
                  <a:pt x="2857" y="7238"/>
                  <a:pt x="3274" y="7238"/>
                </a:cubicBezTo>
                <a:cubicBezTo>
                  <a:pt x="3368" y="7238"/>
                  <a:pt x="3462" y="7223"/>
                  <a:pt x="3557" y="7187"/>
                </a:cubicBezTo>
                <a:cubicBezTo>
                  <a:pt x="3937" y="7005"/>
                  <a:pt x="4058" y="6427"/>
                  <a:pt x="4378" y="6184"/>
                </a:cubicBezTo>
                <a:cubicBezTo>
                  <a:pt x="4605" y="5988"/>
                  <a:pt x="4885" y="5958"/>
                  <a:pt x="5179" y="5958"/>
                </a:cubicBezTo>
                <a:cubicBezTo>
                  <a:pt x="5311" y="5958"/>
                  <a:pt x="5446" y="5964"/>
                  <a:pt x="5580" y="5964"/>
                </a:cubicBezTo>
                <a:cubicBezTo>
                  <a:pt x="5728" y="5964"/>
                  <a:pt x="5876" y="5957"/>
                  <a:pt x="6019" y="5926"/>
                </a:cubicBezTo>
                <a:cubicBezTo>
                  <a:pt x="6459" y="5865"/>
                  <a:pt x="6779" y="5606"/>
                  <a:pt x="7219" y="5485"/>
                </a:cubicBezTo>
                <a:cubicBezTo>
                  <a:pt x="7311" y="5456"/>
                  <a:pt x="7414" y="5440"/>
                  <a:pt x="7518" y="5440"/>
                </a:cubicBezTo>
                <a:cubicBezTo>
                  <a:pt x="7848" y="5440"/>
                  <a:pt x="8191" y="5591"/>
                  <a:pt x="8238" y="5926"/>
                </a:cubicBezTo>
                <a:cubicBezTo>
                  <a:pt x="8359" y="5667"/>
                  <a:pt x="8678" y="5485"/>
                  <a:pt x="8997" y="5485"/>
                </a:cubicBezTo>
                <a:cubicBezTo>
                  <a:pt x="9058" y="5424"/>
                  <a:pt x="9195" y="5424"/>
                  <a:pt x="9256" y="5363"/>
                </a:cubicBezTo>
                <a:lnTo>
                  <a:pt x="9256" y="5227"/>
                </a:lnTo>
                <a:cubicBezTo>
                  <a:pt x="9119" y="4406"/>
                  <a:pt x="8435" y="3707"/>
                  <a:pt x="7675" y="3585"/>
                </a:cubicBezTo>
                <a:cubicBezTo>
                  <a:pt x="7356" y="3524"/>
                  <a:pt x="7098" y="3524"/>
                  <a:pt x="6779" y="3464"/>
                </a:cubicBezTo>
                <a:cubicBezTo>
                  <a:pt x="6535" y="3388"/>
                  <a:pt x="6277" y="3266"/>
                  <a:pt x="6216" y="2947"/>
                </a:cubicBezTo>
                <a:cubicBezTo>
                  <a:pt x="6080" y="2704"/>
                  <a:pt x="6277" y="2385"/>
                  <a:pt x="6216" y="2066"/>
                </a:cubicBezTo>
                <a:cubicBezTo>
                  <a:pt x="6080" y="1686"/>
                  <a:pt x="5639" y="1488"/>
                  <a:pt x="5198" y="1488"/>
                </a:cubicBezTo>
                <a:cubicBezTo>
                  <a:pt x="4757" y="1427"/>
                  <a:pt x="4317" y="1488"/>
                  <a:pt x="3937" y="1245"/>
                </a:cubicBezTo>
                <a:cubicBezTo>
                  <a:pt x="3557" y="926"/>
                  <a:pt x="3420" y="227"/>
                  <a:pt x="2919" y="44"/>
                </a:cubicBezTo>
                <a:cubicBezTo>
                  <a:pt x="2851" y="14"/>
                  <a:pt x="2780" y="0"/>
                  <a:pt x="2708" y="0"/>
                </a:cubicBezTo>
                <a:close/>
              </a:path>
            </a:pathLst>
          </a:custGeom>
          <a:solidFill>
            <a:srgbClr val="F7D79F"/>
          </a:solidFill>
          <a:ln w="64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5" name="Google Shape;1125;p8"/>
          <p:cNvSpPr/>
          <p:nvPr/>
        </p:nvSpPr>
        <p:spPr>
          <a:xfrm>
            <a:off x="7982730" y="1820261"/>
            <a:ext cx="341840" cy="300957"/>
          </a:xfrm>
          <a:custGeom>
            <a:avLst/>
            <a:gdLst/>
            <a:ahLst/>
            <a:cxnLst/>
            <a:rect l="l" t="t" r="r" b="b"/>
            <a:pathLst>
              <a:path w="10502" h="9246" extrusionOk="0">
                <a:moveTo>
                  <a:pt x="1083" y="1"/>
                </a:moveTo>
                <a:cubicBezTo>
                  <a:pt x="724" y="1"/>
                  <a:pt x="365" y="147"/>
                  <a:pt x="122" y="432"/>
                </a:cubicBezTo>
                <a:cubicBezTo>
                  <a:pt x="1" y="615"/>
                  <a:pt x="122" y="873"/>
                  <a:pt x="304" y="1055"/>
                </a:cubicBezTo>
                <a:cubicBezTo>
                  <a:pt x="502" y="1192"/>
                  <a:pt x="760" y="1253"/>
                  <a:pt x="943" y="1435"/>
                </a:cubicBezTo>
                <a:cubicBezTo>
                  <a:pt x="1140" y="1633"/>
                  <a:pt x="1201" y="1952"/>
                  <a:pt x="1004" y="2073"/>
                </a:cubicBezTo>
                <a:cubicBezTo>
                  <a:pt x="821" y="2195"/>
                  <a:pt x="563" y="2134"/>
                  <a:pt x="380" y="2332"/>
                </a:cubicBezTo>
                <a:cubicBezTo>
                  <a:pt x="183" y="2514"/>
                  <a:pt x="441" y="2833"/>
                  <a:pt x="684" y="2894"/>
                </a:cubicBezTo>
                <a:cubicBezTo>
                  <a:pt x="771" y="2914"/>
                  <a:pt x="857" y="2921"/>
                  <a:pt x="945" y="2921"/>
                </a:cubicBezTo>
                <a:cubicBezTo>
                  <a:pt x="1122" y="2921"/>
                  <a:pt x="1307" y="2894"/>
                  <a:pt x="1520" y="2894"/>
                </a:cubicBezTo>
                <a:cubicBezTo>
                  <a:pt x="1550" y="2887"/>
                  <a:pt x="1582" y="2883"/>
                  <a:pt x="1614" y="2883"/>
                </a:cubicBezTo>
                <a:cubicBezTo>
                  <a:pt x="1839" y="2883"/>
                  <a:pt x="2090" y="3061"/>
                  <a:pt x="2143" y="3274"/>
                </a:cubicBezTo>
                <a:cubicBezTo>
                  <a:pt x="1900" y="3472"/>
                  <a:pt x="1642" y="3654"/>
                  <a:pt x="1581" y="3912"/>
                </a:cubicBezTo>
                <a:cubicBezTo>
                  <a:pt x="1444" y="4171"/>
                  <a:pt x="1444" y="4475"/>
                  <a:pt x="1642" y="4672"/>
                </a:cubicBezTo>
                <a:cubicBezTo>
                  <a:pt x="1756" y="4765"/>
                  <a:pt x="1878" y="4799"/>
                  <a:pt x="2005" y="4799"/>
                </a:cubicBezTo>
                <a:cubicBezTo>
                  <a:pt x="2233" y="4799"/>
                  <a:pt x="2477" y="4689"/>
                  <a:pt x="2721" y="4611"/>
                </a:cubicBezTo>
                <a:cubicBezTo>
                  <a:pt x="2802" y="4598"/>
                  <a:pt x="2888" y="4591"/>
                  <a:pt x="2975" y="4591"/>
                </a:cubicBezTo>
                <a:cubicBezTo>
                  <a:pt x="3294" y="4591"/>
                  <a:pt x="3615" y="4692"/>
                  <a:pt x="3663" y="4991"/>
                </a:cubicBezTo>
                <a:cubicBezTo>
                  <a:pt x="3663" y="5174"/>
                  <a:pt x="3541" y="5310"/>
                  <a:pt x="3481" y="5493"/>
                </a:cubicBezTo>
                <a:cubicBezTo>
                  <a:pt x="3283" y="5933"/>
                  <a:pt x="3541" y="6450"/>
                  <a:pt x="3982" y="6633"/>
                </a:cubicBezTo>
                <a:cubicBezTo>
                  <a:pt x="4085" y="6661"/>
                  <a:pt x="4191" y="6673"/>
                  <a:pt x="4300" y="6673"/>
                </a:cubicBezTo>
                <a:cubicBezTo>
                  <a:pt x="4659" y="6673"/>
                  <a:pt x="5042" y="6543"/>
                  <a:pt x="5380" y="6450"/>
                </a:cubicBezTo>
                <a:cubicBezTo>
                  <a:pt x="5557" y="6371"/>
                  <a:pt x="5766" y="6323"/>
                  <a:pt x="5968" y="6323"/>
                </a:cubicBezTo>
                <a:cubicBezTo>
                  <a:pt x="6269" y="6323"/>
                  <a:pt x="6557" y="6429"/>
                  <a:pt x="6702" y="6693"/>
                </a:cubicBezTo>
                <a:cubicBezTo>
                  <a:pt x="6900" y="7073"/>
                  <a:pt x="6642" y="7590"/>
                  <a:pt x="6961" y="7894"/>
                </a:cubicBezTo>
                <a:cubicBezTo>
                  <a:pt x="7059" y="7974"/>
                  <a:pt x="7181" y="7998"/>
                  <a:pt x="7314" y="7998"/>
                </a:cubicBezTo>
                <a:cubicBezTo>
                  <a:pt x="7528" y="7998"/>
                  <a:pt x="7770" y="7934"/>
                  <a:pt x="7987" y="7934"/>
                </a:cubicBezTo>
                <a:cubicBezTo>
                  <a:pt x="8070" y="7934"/>
                  <a:pt x="8149" y="7944"/>
                  <a:pt x="8222" y="7970"/>
                </a:cubicBezTo>
                <a:cubicBezTo>
                  <a:pt x="8800" y="8152"/>
                  <a:pt x="8921" y="8912"/>
                  <a:pt x="9423" y="9170"/>
                </a:cubicBezTo>
                <a:cubicBezTo>
                  <a:pt x="9520" y="9222"/>
                  <a:pt x="9625" y="9246"/>
                  <a:pt x="9730" y="9246"/>
                </a:cubicBezTo>
                <a:cubicBezTo>
                  <a:pt x="10116" y="9246"/>
                  <a:pt x="10502" y="8927"/>
                  <a:pt x="10502" y="8532"/>
                </a:cubicBezTo>
                <a:cubicBezTo>
                  <a:pt x="10000" y="8532"/>
                  <a:pt x="9423" y="8213"/>
                  <a:pt x="9240" y="7772"/>
                </a:cubicBezTo>
                <a:cubicBezTo>
                  <a:pt x="9043" y="7392"/>
                  <a:pt x="9043" y="7012"/>
                  <a:pt x="8739" y="6830"/>
                </a:cubicBezTo>
                <a:cubicBezTo>
                  <a:pt x="8480" y="6633"/>
                  <a:pt x="8101" y="6693"/>
                  <a:pt x="7781" y="6633"/>
                </a:cubicBezTo>
                <a:cubicBezTo>
                  <a:pt x="7280" y="6572"/>
                  <a:pt x="6763" y="6070"/>
                  <a:pt x="6702" y="5554"/>
                </a:cubicBezTo>
                <a:cubicBezTo>
                  <a:pt x="6642" y="5174"/>
                  <a:pt x="6763" y="4733"/>
                  <a:pt x="6520" y="4414"/>
                </a:cubicBezTo>
                <a:cubicBezTo>
                  <a:pt x="6079" y="3851"/>
                  <a:pt x="4940" y="4292"/>
                  <a:pt x="4560" y="3654"/>
                </a:cubicBezTo>
                <a:cubicBezTo>
                  <a:pt x="4180" y="3092"/>
                  <a:pt x="4803" y="2134"/>
                  <a:pt x="4240" y="1754"/>
                </a:cubicBezTo>
                <a:cubicBezTo>
                  <a:pt x="4127" y="1690"/>
                  <a:pt x="3999" y="1671"/>
                  <a:pt x="3863" y="1671"/>
                </a:cubicBezTo>
                <a:cubicBezTo>
                  <a:pt x="3675" y="1671"/>
                  <a:pt x="3474" y="1707"/>
                  <a:pt x="3281" y="1707"/>
                </a:cubicBezTo>
                <a:cubicBezTo>
                  <a:pt x="3220" y="1707"/>
                  <a:pt x="3160" y="1703"/>
                  <a:pt x="3101" y="1694"/>
                </a:cubicBezTo>
                <a:cubicBezTo>
                  <a:pt x="2462" y="1572"/>
                  <a:pt x="2341" y="751"/>
                  <a:pt x="1900" y="295"/>
                </a:cubicBezTo>
                <a:cubicBezTo>
                  <a:pt x="1668" y="98"/>
                  <a:pt x="1375" y="1"/>
                  <a:pt x="1083" y="1"/>
                </a:cubicBezTo>
                <a:close/>
              </a:path>
            </a:pathLst>
          </a:custGeom>
          <a:solidFill>
            <a:srgbClr val="F7D79F"/>
          </a:solidFill>
          <a:ln w="64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6" name="Google Shape;1126;p8"/>
          <p:cNvSpPr/>
          <p:nvPr/>
        </p:nvSpPr>
        <p:spPr>
          <a:xfrm>
            <a:off x="8165758" y="1722773"/>
            <a:ext cx="239438" cy="422174"/>
          </a:xfrm>
          <a:custGeom>
            <a:avLst/>
            <a:gdLst/>
            <a:ahLst/>
            <a:cxnLst/>
            <a:rect l="l" t="t" r="r" b="b"/>
            <a:pathLst>
              <a:path w="7356" h="12970" extrusionOk="0">
                <a:moveTo>
                  <a:pt x="5055" y="0"/>
                </a:moveTo>
                <a:cubicBezTo>
                  <a:pt x="4996" y="0"/>
                  <a:pt x="4938" y="3"/>
                  <a:pt x="4879" y="8"/>
                </a:cubicBezTo>
                <a:cubicBezTo>
                  <a:pt x="4316" y="69"/>
                  <a:pt x="3739" y="449"/>
                  <a:pt x="3557" y="950"/>
                </a:cubicBezTo>
                <a:cubicBezTo>
                  <a:pt x="3420" y="1330"/>
                  <a:pt x="3496" y="1847"/>
                  <a:pt x="3237" y="2227"/>
                </a:cubicBezTo>
                <a:cubicBezTo>
                  <a:pt x="3116" y="2348"/>
                  <a:pt x="2979" y="2470"/>
                  <a:pt x="2797" y="2470"/>
                </a:cubicBezTo>
                <a:cubicBezTo>
                  <a:pt x="2763" y="2476"/>
                  <a:pt x="2729" y="2480"/>
                  <a:pt x="2697" y="2480"/>
                </a:cubicBezTo>
                <a:cubicBezTo>
                  <a:pt x="2111" y="2480"/>
                  <a:pt x="1793" y="1447"/>
                  <a:pt x="1219" y="1447"/>
                </a:cubicBezTo>
                <a:cubicBezTo>
                  <a:pt x="1174" y="1447"/>
                  <a:pt x="1128" y="1453"/>
                  <a:pt x="1079" y="1467"/>
                </a:cubicBezTo>
                <a:cubicBezTo>
                  <a:pt x="760" y="1588"/>
                  <a:pt x="578" y="1968"/>
                  <a:pt x="699" y="2227"/>
                </a:cubicBezTo>
                <a:cubicBezTo>
                  <a:pt x="897" y="2789"/>
                  <a:pt x="1399" y="2986"/>
                  <a:pt x="1839" y="3169"/>
                </a:cubicBezTo>
                <a:cubicBezTo>
                  <a:pt x="2098" y="3290"/>
                  <a:pt x="2356" y="3427"/>
                  <a:pt x="2538" y="3610"/>
                </a:cubicBezTo>
                <a:cubicBezTo>
                  <a:pt x="2736" y="3807"/>
                  <a:pt x="2660" y="4126"/>
                  <a:pt x="2417" y="4187"/>
                </a:cubicBezTo>
                <a:cubicBezTo>
                  <a:pt x="1778" y="4369"/>
                  <a:pt x="836" y="4126"/>
                  <a:pt x="639" y="4689"/>
                </a:cubicBezTo>
                <a:cubicBezTo>
                  <a:pt x="578" y="5008"/>
                  <a:pt x="699" y="5327"/>
                  <a:pt x="1019" y="5448"/>
                </a:cubicBezTo>
                <a:cubicBezTo>
                  <a:pt x="1211" y="5555"/>
                  <a:pt x="1402" y="5590"/>
                  <a:pt x="1592" y="5590"/>
                </a:cubicBezTo>
                <a:cubicBezTo>
                  <a:pt x="1973" y="5590"/>
                  <a:pt x="2351" y="5448"/>
                  <a:pt x="2736" y="5448"/>
                </a:cubicBezTo>
                <a:cubicBezTo>
                  <a:pt x="3040" y="5448"/>
                  <a:pt x="3359" y="5570"/>
                  <a:pt x="3557" y="5767"/>
                </a:cubicBezTo>
                <a:cubicBezTo>
                  <a:pt x="3678" y="5950"/>
                  <a:pt x="3617" y="6147"/>
                  <a:pt x="3420" y="6208"/>
                </a:cubicBezTo>
                <a:lnTo>
                  <a:pt x="2417" y="6527"/>
                </a:lnTo>
                <a:cubicBezTo>
                  <a:pt x="2158" y="6588"/>
                  <a:pt x="1900" y="6786"/>
                  <a:pt x="1900" y="6968"/>
                </a:cubicBezTo>
                <a:cubicBezTo>
                  <a:pt x="1976" y="7090"/>
                  <a:pt x="2037" y="7166"/>
                  <a:pt x="2098" y="7226"/>
                </a:cubicBezTo>
                <a:cubicBezTo>
                  <a:pt x="2234" y="7314"/>
                  <a:pt x="2379" y="7346"/>
                  <a:pt x="2528" y="7346"/>
                </a:cubicBezTo>
                <a:cubicBezTo>
                  <a:pt x="2795" y="7346"/>
                  <a:pt x="3077" y="7243"/>
                  <a:pt x="3359" y="7166"/>
                </a:cubicBezTo>
                <a:cubicBezTo>
                  <a:pt x="3420" y="7166"/>
                  <a:pt x="3557" y="7090"/>
                  <a:pt x="3617" y="7090"/>
                </a:cubicBezTo>
                <a:cubicBezTo>
                  <a:pt x="4058" y="7090"/>
                  <a:pt x="4256" y="7667"/>
                  <a:pt x="3800" y="7925"/>
                </a:cubicBezTo>
                <a:lnTo>
                  <a:pt x="2918" y="8366"/>
                </a:lnTo>
                <a:cubicBezTo>
                  <a:pt x="2478" y="8609"/>
                  <a:pt x="2660" y="9308"/>
                  <a:pt x="3177" y="9308"/>
                </a:cubicBezTo>
                <a:lnTo>
                  <a:pt x="3237" y="9308"/>
                </a:lnTo>
                <a:cubicBezTo>
                  <a:pt x="3420" y="9308"/>
                  <a:pt x="3617" y="9369"/>
                  <a:pt x="3800" y="9445"/>
                </a:cubicBezTo>
                <a:cubicBezTo>
                  <a:pt x="4316" y="9825"/>
                  <a:pt x="3936" y="10448"/>
                  <a:pt x="3496" y="10707"/>
                </a:cubicBezTo>
                <a:cubicBezTo>
                  <a:pt x="3312" y="10835"/>
                  <a:pt x="3068" y="10902"/>
                  <a:pt x="2835" y="10902"/>
                </a:cubicBezTo>
                <a:cubicBezTo>
                  <a:pt x="2491" y="10902"/>
                  <a:pt x="2170" y="10756"/>
                  <a:pt x="2098" y="10448"/>
                </a:cubicBezTo>
                <a:cubicBezTo>
                  <a:pt x="2037" y="10266"/>
                  <a:pt x="2098" y="10068"/>
                  <a:pt x="2037" y="9886"/>
                </a:cubicBezTo>
                <a:cubicBezTo>
                  <a:pt x="1960" y="9637"/>
                  <a:pt x="1684" y="9505"/>
                  <a:pt x="1426" y="9505"/>
                </a:cubicBezTo>
                <a:cubicBezTo>
                  <a:pt x="1226" y="9505"/>
                  <a:pt x="1037" y="9584"/>
                  <a:pt x="958" y="9749"/>
                </a:cubicBezTo>
                <a:cubicBezTo>
                  <a:pt x="897" y="10068"/>
                  <a:pt x="1140" y="10327"/>
                  <a:pt x="1399" y="10509"/>
                </a:cubicBezTo>
                <a:cubicBezTo>
                  <a:pt x="1596" y="10767"/>
                  <a:pt x="1778" y="11147"/>
                  <a:pt x="1520" y="11345"/>
                </a:cubicBezTo>
                <a:cubicBezTo>
                  <a:pt x="1451" y="11400"/>
                  <a:pt x="1374" y="11420"/>
                  <a:pt x="1291" y="11420"/>
                </a:cubicBezTo>
                <a:cubicBezTo>
                  <a:pt x="1074" y="11420"/>
                  <a:pt x="822" y="11282"/>
                  <a:pt x="588" y="11282"/>
                </a:cubicBezTo>
                <a:cubicBezTo>
                  <a:pt x="423" y="11282"/>
                  <a:pt x="266" y="11351"/>
                  <a:pt x="137" y="11588"/>
                </a:cubicBezTo>
                <a:cubicBezTo>
                  <a:pt x="76" y="11785"/>
                  <a:pt x="0" y="12029"/>
                  <a:pt x="137" y="12226"/>
                </a:cubicBezTo>
                <a:cubicBezTo>
                  <a:pt x="262" y="12444"/>
                  <a:pt x="570" y="12570"/>
                  <a:pt x="874" y="12570"/>
                </a:cubicBezTo>
                <a:cubicBezTo>
                  <a:pt x="1016" y="12570"/>
                  <a:pt x="1156" y="12542"/>
                  <a:pt x="1277" y="12485"/>
                </a:cubicBezTo>
                <a:cubicBezTo>
                  <a:pt x="1657" y="12348"/>
                  <a:pt x="1900" y="11907"/>
                  <a:pt x="2356" y="11785"/>
                </a:cubicBezTo>
                <a:cubicBezTo>
                  <a:pt x="2538" y="11785"/>
                  <a:pt x="2736" y="11785"/>
                  <a:pt x="2918" y="11907"/>
                </a:cubicBezTo>
                <a:cubicBezTo>
                  <a:pt x="3298" y="12165"/>
                  <a:pt x="2918" y="12545"/>
                  <a:pt x="3237" y="12789"/>
                </a:cubicBezTo>
                <a:cubicBezTo>
                  <a:pt x="3330" y="12920"/>
                  <a:pt x="3459" y="12969"/>
                  <a:pt x="3589" y="12969"/>
                </a:cubicBezTo>
                <a:cubicBezTo>
                  <a:pt x="3714" y="12969"/>
                  <a:pt x="3840" y="12924"/>
                  <a:pt x="3936" y="12864"/>
                </a:cubicBezTo>
                <a:cubicBezTo>
                  <a:pt x="4377" y="12485"/>
                  <a:pt x="4316" y="11846"/>
                  <a:pt x="4560" y="11406"/>
                </a:cubicBezTo>
                <a:cubicBezTo>
                  <a:pt x="4711" y="11182"/>
                  <a:pt x="4947" y="11043"/>
                  <a:pt x="5155" y="11043"/>
                </a:cubicBezTo>
                <a:cubicBezTo>
                  <a:pt x="5302" y="11043"/>
                  <a:pt x="5435" y="11112"/>
                  <a:pt x="5517" y="11269"/>
                </a:cubicBezTo>
                <a:cubicBezTo>
                  <a:pt x="5699" y="10965"/>
                  <a:pt x="6155" y="10707"/>
                  <a:pt x="6596" y="10646"/>
                </a:cubicBezTo>
                <a:cubicBezTo>
                  <a:pt x="6079" y="10387"/>
                  <a:pt x="6079" y="9567"/>
                  <a:pt x="6277" y="9126"/>
                </a:cubicBezTo>
                <a:cubicBezTo>
                  <a:pt x="6459" y="8685"/>
                  <a:pt x="6718" y="8108"/>
                  <a:pt x="6338" y="7728"/>
                </a:cubicBezTo>
                <a:cubicBezTo>
                  <a:pt x="6155" y="7470"/>
                  <a:pt x="5775" y="7348"/>
                  <a:pt x="5775" y="7029"/>
                </a:cubicBezTo>
                <a:cubicBezTo>
                  <a:pt x="5836" y="6786"/>
                  <a:pt x="6018" y="6588"/>
                  <a:pt x="6277" y="6588"/>
                </a:cubicBezTo>
                <a:cubicBezTo>
                  <a:pt x="6657" y="6527"/>
                  <a:pt x="7356" y="6147"/>
                  <a:pt x="6915" y="5707"/>
                </a:cubicBezTo>
                <a:cubicBezTo>
                  <a:pt x="6837" y="5628"/>
                  <a:pt x="6723" y="5595"/>
                  <a:pt x="6604" y="5595"/>
                </a:cubicBezTo>
                <a:cubicBezTo>
                  <a:pt x="6515" y="5595"/>
                  <a:pt x="6422" y="5613"/>
                  <a:pt x="6338" y="5646"/>
                </a:cubicBezTo>
                <a:cubicBezTo>
                  <a:pt x="6216" y="5707"/>
                  <a:pt x="6018" y="5707"/>
                  <a:pt x="5897" y="5707"/>
                </a:cubicBezTo>
                <a:cubicBezTo>
                  <a:pt x="5639" y="5646"/>
                  <a:pt x="5578" y="5266"/>
                  <a:pt x="5836" y="5129"/>
                </a:cubicBezTo>
                <a:lnTo>
                  <a:pt x="6216" y="4947"/>
                </a:lnTo>
                <a:cubicBezTo>
                  <a:pt x="6535" y="4689"/>
                  <a:pt x="6398" y="4187"/>
                  <a:pt x="6018" y="4187"/>
                </a:cubicBezTo>
                <a:cubicBezTo>
                  <a:pt x="5836" y="4187"/>
                  <a:pt x="5699" y="4187"/>
                  <a:pt x="5517" y="4248"/>
                </a:cubicBezTo>
                <a:cubicBezTo>
                  <a:pt x="5450" y="4257"/>
                  <a:pt x="5377" y="4262"/>
                  <a:pt x="5304" y="4262"/>
                </a:cubicBezTo>
                <a:cubicBezTo>
                  <a:pt x="4896" y="4262"/>
                  <a:pt x="4438" y="4108"/>
                  <a:pt x="4438" y="3670"/>
                </a:cubicBezTo>
                <a:cubicBezTo>
                  <a:pt x="4438" y="3169"/>
                  <a:pt x="5076" y="2789"/>
                  <a:pt x="5578" y="2667"/>
                </a:cubicBezTo>
                <a:cubicBezTo>
                  <a:pt x="6155" y="2470"/>
                  <a:pt x="6839" y="2287"/>
                  <a:pt x="6915" y="1588"/>
                </a:cubicBezTo>
                <a:cubicBezTo>
                  <a:pt x="6976" y="1330"/>
                  <a:pt x="6839" y="1011"/>
                  <a:pt x="6657" y="828"/>
                </a:cubicBezTo>
                <a:cubicBezTo>
                  <a:pt x="6309" y="300"/>
                  <a:pt x="5693" y="0"/>
                  <a:pt x="5055" y="0"/>
                </a:cubicBezTo>
                <a:close/>
              </a:path>
            </a:pathLst>
          </a:custGeom>
          <a:solidFill>
            <a:srgbClr val="F7D79F"/>
          </a:solidFill>
          <a:ln w="64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7" name="Google Shape;1127;p8"/>
          <p:cNvSpPr/>
          <p:nvPr/>
        </p:nvSpPr>
        <p:spPr>
          <a:xfrm>
            <a:off x="8170218" y="2126589"/>
            <a:ext cx="512988" cy="958663"/>
          </a:xfrm>
          <a:custGeom>
            <a:avLst/>
            <a:gdLst/>
            <a:ahLst/>
            <a:cxnLst/>
            <a:rect l="l" t="t" r="r" b="b"/>
            <a:pathLst>
              <a:path w="15760" h="29452" extrusionOk="0">
                <a:moveTo>
                  <a:pt x="3071" y="0"/>
                </a:moveTo>
                <a:cubicBezTo>
                  <a:pt x="2552" y="0"/>
                  <a:pt x="2042" y="117"/>
                  <a:pt x="1581" y="383"/>
                </a:cubicBezTo>
                <a:cubicBezTo>
                  <a:pt x="502" y="1082"/>
                  <a:pt x="0" y="2480"/>
                  <a:pt x="0" y="3802"/>
                </a:cubicBezTo>
                <a:cubicBezTo>
                  <a:pt x="61" y="5078"/>
                  <a:pt x="562" y="6340"/>
                  <a:pt x="1079" y="7540"/>
                </a:cubicBezTo>
                <a:cubicBezTo>
                  <a:pt x="4362" y="15017"/>
                  <a:pt x="8541" y="22038"/>
                  <a:pt x="13480" y="28497"/>
                </a:cubicBezTo>
                <a:cubicBezTo>
                  <a:pt x="13848" y="28980"/>
                  <a:pt x="14312" y="29452"/>
                  <a:pt x="14783" y="29452"/>
                </a:cubicBezTo>
                <a:cubicBezTo>
                  <a:pt x="14875" y="29452"/>
                  <a:pt x="14968" y="29433"/>
                  <a:pt x="15060" y="29394"/>
                </a:cubicBezTo>
                <a:cubicBezTo>
                  <a:pt x="15638" y="29196"/>
                  <a:pt x="15760" y="28436"/>
                  <a:pt x="15760" y="27813"/>
                </a:cubicBezTo>
                <a:cubicBezTo>
                  <a:pt x="15638" y="24075"/>
                  <a:pt x="14377" y="20518"/>
                  <a:pt x="13100" y="17038"/>
                </a:cubicBezTo>
                <a:cubicBezTo>
                  <a:pt x="11641" y="12859"/>
                  <a:pt x="10121" y="8741"/>
                  <a:pt x="8298" y="4759"/>
                </a:cubicBezTo>
                <a:cubicBezTo>
                  <a:pt x="7660" y="3361"/>
                  <a:pt x="6960" y="1978"/>
                  <a:pt x="5821" y="1021"/>
                </a:cubicBezTo>
                <a:cubicBezTo>
                  <a:pt x="5039" y="407"/>
                  <a:pt x="4039" y="0"/>
                  <a:pt x="3071" y="0"/>
                </a:cubicBezTo>
                <a:close/>
              </a:path>
            </a:pathLst>
          </a:custGeom>
          <a:solidFill>
            <a:srgbClr val="F7D79F"/>
          </a:solidFill>
          <a:ln w="64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8" name="Google Shape;1128;p8"/>
          <p:cNvSpPr/>
          <p:nvPr/>
        </p:nvSpPr>
        <p:spPr>
          <a:xfrm>
            <a:off x="8242414" y="2277523"/>
            <a:ext cx="127661" cy="55433"/>
          </a:xfrm>
          <a:custGeom>
            <a:avLst/>
            <a:gdLst/>
            <a:ahLst/>
            <a:cxnLst/>
            <a:rect l="l" t="t" r="r" b="b"/>
            <a:pathLst>
              <a:path w="3922" h="1703" fill="none" extrusionOk="0">
                <a:moveTo>
                  <a:pt x="3922" y="1"/>
                </a:moveTo>
                <a:cubicBezTo>
                  <a:pt x="2524" y="441"/>
                  <a:pt x="1262" y="1004"/>
                  <a:pt x="1" y="1703"/>
                </a:cubicBezTo>
              </a:path>
            </a:pathLst>
          </a:custGeom>
          <a:noFill/>
          <a:ln w="49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9" name="Google Shape;1129;p8"/>
          <p:cNvSpPr/>
          <p:nvPr/>
        </p:nvSpPr>
        <p:spPr>
          <a:xfrm>
            <a:off x="8291890" y="2427904"/>
            <a:ext cx="53447" cy="28709"/>
          </a:xfrm>
          <a:custGeom>
            <a:avLst/>
            <a:gdLst/>
            <a:ahLst/>
            <a:cxnLst/>
            <a:rect l="l" t="t" r="r" b="b"/>
            <a:pathLst>
              <a:path w="1642" h="882" fill="none" extrusionOk="0">
                <a:moveTo>
                  <a:pt x="1642" y="1"/>
                </a:moveTo>
                <a:cubicBezTo>
                  <a:pt x="1064" y="244"/>
                  <a:pt x="502" y="563"/>
                  <a:pt x="1" y="882"/>
                </a:cubicBezTo>
              </a:path>
            </a:pathLst>
          </a:custGeom>
          <a:noFill/>
          <a:ln w="49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0" name="Google Shape;1130;p8"/>
          <p:cNvSpPr/>
          <p:nvPr/>
        </p:nvSpPr>
        <p:spPr>
          <a:xfrm>
            <a:off x="8384397" y="2606961"/>
            <a:ext cx="93028" cy="45537"/>
          </a:xfrm>
          <a:custGeom>
            <a:avLst/>
            <a:gdLst/>
            <a:ahLst/>
            <a:cxnLst/>
            <a:rect l="l" t="t" r="r" b="b"/>
            <a:pathLst>
              <a:path w="2858" h="1399" fill="none" extrusionOk="0">
                <a:moveTo>
                  <a:pt x="2858" y="1"/>
                </a:moveTo>
                <a:cubicBezTo>
                  <a:pt x="1961" y="320"/>
                  <a:pt x="1080" y="700"/>
                  <a:pt x="320" y="1201"/>
                </a:cubicBezTo>
                <a:cubicBezTo>
                  <a:pt x="198" y="1277"/>
                  <a:pt x="122" y="1338"/>
                  <a:pt x="1" y="1399"/>
                </a:cubicBezTo>
              </a:path>
            </a:pathLst>
          </a:custGeom>
          <a:noFill/>
          <a:ln w="49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1" name="Google Shape;1131;p8"/>
          <p:cNvSpPr/>
          <p:nvPr/>
        </p:nvSpPr>
        <p:spPr>
          <a:xfrm>
            <a:off x="8454640" y="2747447"/>
            <a:ext cx="59892" cy="26756"/>
          </a:xfrm>
          <a:custGeom>
            <a:avLst/>
            <a:gdLst/>
            <a:ahLst/>
            <a:cxnLst/>
            <a:rect l="l" t="t" r="r" b="b"/>
            <a:pathLst>
              <a:path w="1840" h="822" fill="none" extrusionOk="0">
                <a:moveTo>
                  <a:pt x="1839" y="1"/>
                </a:moveTo>
                <a:cubicBezTo>
                  <a:pt x="1201" y="244"/>
                  <a:pt x="563" y="502"/>
                  <a:pt x="1" y="821"/>
                </a:cubicBezTo>
              </a:path>
            </a:pathLst>
          </a:custGeom>
          <a:noFill/>
          <a:ln w="49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2" name="Google Shape;1132;p8"/>
          <p:cNvSpPr/>
          <p:nvPr/>
        </p:nvSpPr>
        <p:spPr>
          <a:xfrm>
            <a:off x="8555545" y="2891416"/>
            <a:ext cx="41111" cy="18814"/>
          </a:xfrm>
          <a:custGeom>
            <a:avLst/>
            <a:gdLst/>
            <a:ahLst/>
            <a:cxnLst/>
            <a:rect l="l" t="t" r="r" b="b"/>
            <a:pathLst>
              <a:path w="1263" h="578" fill="none" extrusionOk="0">
                <a:moveTo>
                  <a:pt x="1262" y="0"/>
                </a:moveTo>
                <a:cubicBezTo>
                  <a:pt x="821" y="198"/>
                  <a:pt x="441" y="380"/>
                  <a:pt x="1" y="578"/>
                </a:cubicBezTo>
              </a:path>
            </a:pathLst>
          </a:custGeom>
          <a:noFill/>
          <a:ln w="49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3" name="Google Shape;1133;p8"/>
          <p:cNvSpPr/>
          <p:nvPr/>
        </p:nvSpPr>
        <p:spPr>
          <a:xfrm>
            <a:off x="8489761" y="2695530"/>
            <a:ext cx="32680" cy="20799"/>
          </a:xfrm>
          <a:custGeom>
            <a:avLst/>
            <a:gdLst/>
            <a:ahLst/>
            <a:cxnLst/>
            <a:rect l="l" t="t" r="r" b="b"/>
            <a:pathLst>
              <a:path w="1004" h="639" fill="none" extrusionOk="0">
                <a:moveTo>
                  <a:pt x="1004" y="0"/>
                </a:moveTo>
                <a:cubicBezTo>
                  <a:pt x="684" y="198"/>
                  <a:pt x="304" y="380"/>
                  <a:pt x="0" y="638"/>
                </a:cubicBezTo>
              </a:path>
            </a:pathLst>
          </a:custGeom>
          <a:noFill/>
          <a:ln w="49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4" name="Google Shape;1134;p8"/>
          <p:cNvSpPr/>
          <p:nvPr/>
        </p:nvSpPr>
        <p:spPr>
          <a:xfrm>
            <a:off x="8388368" y="2590654"/>
            <a:ext cx="39581" cy="16340"/>
          </a:xfrm>
          <a:custGeom>
            <a:avLst/>
            <a:gdLst/>
            <a:ahLst/>
            <a:cxnLst/>
            <a:rect l="l" t="t" r="r" b="b"/>
            <a:pathLst>
              <a:path w="1216" h="502" fill="none" extrusionOk="0">
                <a:moveTo>
                  <a:pt x="1216" y="0"/>
                </a:moveTo>
                <a:cubicBezTo>
                  <a:pt x="760" y="122"/>
                  <a:pt x="380" y="259"/>
                  <a:pt x="0" y="502"/>
                </a:cubicBezTo>
              </a:path>
            </a:pathLst>
          </a:custGeom>
          <a:noFill/>
          <a:ln w="49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5" name="Google Shape;1135;p8"/>
          <p:cNvSpPr/>
          <p:nvPr/>
        </p:nvSpPr>
        <p:spPr>
          <a:xfrm>
            <a:off x="8524394" y="2866678"/>
            <a:ext cx="24771" cy="14355"/>
          </a:xfrm>
          <a:custGeom>
            <a:avLst/>
            <a:gdLst/>
            <a:ahLst/>
            <a:cxnLst/>
            <a:rect l="l" t="t" r="r" b="b"/>
            <a:pathLst>
              <a:path w="761" h="441" fill="none" extrusionOk="0">
                <a:moveTo>
                  <a:pt x="760" y="0"/>
                </a:moveTo>
                <a:cubicBezTo>
                  <a:pt x="517" y="137"/>
                  <a:pt x="259" y="259"/>
                  <a:pt x="0" y="441"/>
                </a:cubicBezTo>
              </a:path>
            </a:pathLst>
          </a:custGeom>
          <a:noFill/>
          <a:ln w="49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6" name="Google Shape;1136;p8"/>
          <p:cNvSpPr/>
          <p:nvPr/>
        </p:nvSpPr>
        <p:spPr>
          <a:xfrm>
            <a:off x="8254783" y="2332923"/>
            <a:ext cx="121249" cy="61878"/>
          </a:xfrm>
          <a:custGeom>
            <a:avLst/>
            <a:gdLst/>
            <a:ahLst/>
            <a:cxnLst/>
            <a:rect l="l" t="t" r="r" b="b"/>
            <a:pathLst>
              <a:path w="3725" h="1901" fill="none" extrusionOk="0">
                <a:moveTo>
                  <a:pt x="3724" y="1"/>
                </a:moveTo>
                <a:cubicBezTo>
                  <a:pt x="2402" y="502"/>
                  <a:pt x="1065" y="1019"/>
                  <a:pt x="1" y="1900"/>
                </a:cubicBezTo>
              </a:path>
            </a:pathLst>
          </a:custGeom>
          <a:noFill/>
          <a:ln w="49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7" name="Google Shape;1137;p8"/>
          <p:cNvSpPr/>
          <p:nvPr/>
        </p:nvSpPr>
        <p:spPr>
          <a:xfrm>
            <a:off x="8285477" y="2240416"/>
            <a:ext cx="86583" cy="37140"/>
          </a:xfrm>
          <a:custGeom>
            <a:avLst/>
            <a:gdLst/>
            <a:ahLst/>
            <a:cxnLst/>
            <a:rect l="l" t="t" r="r" b="b"/>
            <a:pathLst>
              <a:path w="2660" h="1141" fill="none" extrusionOk="0">
                <a:moveTo>
                  <a:pt x="2660" y="1"/>
                </a:moveTo>
                <a:cubicBezTo>
                  <a:pt x="1717" y="244"/>
                  <a:pt x="821" y="624"/>
                  <a:pt x="0" y="1141"/>
                </a:cubicBezTo>
              </a:path>
            </a:pathLst>
          </a:custGeom>
          <a:noFill/>
          <a:ln w="49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8" name="Google Shape;1138;p8"/>
          <p:cNvSpPr/>
          <p:nvPr/>
        </p:nvSpPr>
        <p:spPr>
          <a:xfrm>
            <a:off x="8324537" y="2054946"/>
            <a:ext cx="894897" cy="646964"/>
          </a:xfrm>
          <a:custGeom>
            <a:avLst/>
            <a:gdLst/>
            <a:ahLst/>
            <a:cxnLst/>
            <a:rect l="l" t="t" r="r" b="b"/>
            <a:pathLst>
              <a:path w="27493" h="19876" extrusionOk="0">
                <a:moveTo>
                  <a:pt x="3780" y="1"/>
                </a:moveTo>
                <a:cubicBezTo>
                  <a:pt x="2473" y="1"/>
                  <a:pt x="1168" y="586"/>
                  <a:pt x="578" y="1702"/>
                </a:cubicBezTo>
                <a:cubicBezTo>
                  <a:pt x="1" y="2842"/>
                  <a:pt x="259" y="4301"/>
                  <a:pt x="958" y="5441"/>
                </a:cubicBezTo>
                <a:cubicBezTo>
                  <a:pt x="1718" y="6520"/>
                  <a:pt x="2797" y="7279"/>
                  <a:pt x="3800" y="8039"/>
                </a:cubicBezTo>
                <a:cubicBezTo>
                  <a:pt x="10517" y="12720"/>
                  <a:pt x="17736" y="16641"/>
                  <a:pt x="25334" y="19619"/>
                </a:cubicBezTo>
                <a:cubicBezTo>
                  <a:pt x="25637" y="19759"/>
                  <a:pt x="26019" y="19876"/>
                  <a:pt x="26367" y="19876"/>
                </a:cubicBezTo>
                <a:cubicBezTo>
                  <a:pt x="26665" y="19876"/>
                  <a:pt x="26937" y="19790"/>
                  <a:pt x="27112" y="19559"/>
                </a:cubicBezTo>
                <a:cubicBezTo>
                  <a:pt x="27492" y="19057"/>
                  <a:pt x="27173" y="18358"/>
                  <a:pt x="26854" y="17856"/>
                </a:cubicBezTo>
                <a:cubicBezTo>
                  <a:pt x="24833" y="14741"/>
                  <a:pt x="21915" y="12340"/>
                  <a:pt x="18997" y="10000"/>
                </a:cubicBezTo>
                <a:cubicBezTo>
                  <a:pt x="15578" y="7219"/>
                  <a:pt x="12158" y="4422"/>
                  <a:pt x="8557" y="1960"/>
                </a:cubicBezTo>
                <a:cubicBezTo>
                  <a:pt x="7280" y="1140"/>
                  <a:pt x="6019" y="243"/>
                  <a:pt x="4499" y="61"/>
                </a:cubicBezTo>
                <a:cubicBezTo>
                  <a:pt x="4262" y="21"/>
                  <a:pt x="4021" y="1"/>
                  <a:pt x="3780" y="1"/>
                </a:cubicBezTo>
                <a:close/>
              </a:path>
            </a:pathLst>
          </a:custGeom>
          <a:solidFill>
            <a:srgbClr val="F7D79F"/>
          </a:solidFill>
          <a:ln w="64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9" name="Google Shape;1139;p8"/>
          <p:cNvSpPr/>
          <p:nvPr/>
        </p:nvSpPr>
        <p:spPr>
          <a:xfrm>
            <a:off x="8555545" y="2184528"/>
            <a:ext cx="80171" cy="113307"/>
          </a:xfrm>
          <a:custGeom>
            <a:avLst/>
            <a:gdLst/>
            <a:ahLst/>
            <a:cxnLst/>
            <a:rect l="l" t="t" r="r" b="b"/>
            <a:pathLst>
              <a:path w="2463" h="3481" fill="none" extrusionOk="0">
                <a:moveTo>
                  <a:pt x="2463" y="1"/>
                </a:moveTo>
                <a:cubicBezTo>
                  <a:pt x="1581" y="1080"/>
                  <a:pt x="700" y="2219"/>
                  <a:pt x="1" y="3481"/>
                </a:cubicBezTo>
              </a:path>
            </a:pathLst>
          </a:custGeom>
          <a:noFill/>
          <a:ln w="49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0" name="Google Shape;1140;p8"/>
          <p:cNvSpPr/>
          <p:nvPr/>
        </p:nvSpPr>
        <p:spPr>
          <a:xfrm>
            <a:off x="8565928" y="2293863"/>
            <a:ext cx="32680" cy="51462"/>
          </a:xfrm>
          <a:custGeom>
            <a:avLst/>
            <a:gdLst/>
            <a:ahLst/>
            <a:cxnLst/>
            <a:rect l="l" t="t" r="r" b="b"/>
            <a:pathLst>
              <a:path w="1004" h="1581" fill="none" extrusionOk="0">
                <a:moveTo>
                  <a:pt x="1004" y="0"/>
                </a:moveTo>
                <a:cubicBezTo>
                  <a:pt x="624" y="502"/>
                  <a:pt x="320" y="1018"/>
                  <a:pt x="1" y="1581"/>
                </a:cubicBezTo>
              </a:path>
            </a:pathLst>
          </a:custGeom>
          <a:noFill/>
          <a:ln w="49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1" name="Google Shape;1141;p8"/>
          <p:cNvSpPr/>
          <p:nvPr/>
        </p:nvSpPr>
        <p:spPr>
          <a:xfrm>
            <a:off x="8701987" y="2322540"/>
            <a:ext cx="55433" cy="84630"/>
          </a:xfrm>
          <a:custGeom>
            <a:avLst/>
            <a:gdLst/>
            <a:ahLst/>
            <a:cxnLst/>
            <a:rect l="l" t="t" r="r" b="b"/>
            <a:pathLst>
              <a:path w="1703" h="2600" fill="none" extrusionOk="0">
                <a:moveTo>
                  <a:pt x="1702" y="1"/>
                </a:moveTo>
                <a:cubicBezTo>
                  <a:pt x="1140" y="700"/>
                  <a:pt x="562" y="1459"/>
                  <a:pt x="122" y="2280"/>
                </a:cubicBezTo>
                <a:cubicBezTo>
                  <a:pt x="122" y="2417"/>
                  <a:pt x="61" y="2538"/>
                  <a:pt x="0" y="2599"/>
                </a:cubicBezTo>
              </a:path>
            </a:pathLst>
          </a:custGeom>
          <a:noFill/>
          <a:ln w="49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2" name="Google Shape;1142;p8"/>
          <p:cNvSpPr/>
          <p:nvPr/>
        </p:nvSpPr>
        <p:spPr>
          <a:xfrm>
            <a:off x="8868676" y="2479365"/>
            <a:ext cx="39093" cy="53447"/>
          </a:xfrm>
          <a:custGeom>
            <a:avLst/>
            <a:gdLst/>
            <a:ahLst/>
            <a:cxnLst/>
            <a:rect l="l" t="t" r="r" b="b"/>
            <a:pathLst>
              <a:path w="1201" h="1642" fill="none" extrusionOk="0">
                <a:moveTo>
                  <a:pt x="1201" y="0"/>
                </a:moveTo>
                <a:cubicBezTo>
                  <a:pt x="760" y="502"/>
                  <a:pt x="380" y="1079"/>
                  <a:pt x="0" y="1641"/>
                </a:cubicBezTo>
              </a:path>
            </a:pathLst>
          </a:custGeom>
          <a:noFill/>
          <a:ln w="49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3" name="Google Shape;1143;p8"/>
          <p:cNvSpPr/>
          <p:nvPr/>
        </p:nvSpPr>
        <p:spPr>
          <a:xfrm>
            <a:off x="9027455" y="2561945"/>
            <a:ext cx="24771" cy="34666"/>
          </a:xfrm>
          <a:custGeom>
            <a:avLst/>
            <a:gdLst/>
            <a:ahLst/>
            <a:cxnLst/>
            <a:rect l="l" t="t" r="r" b="b"/>
            <a:pathLst>
              <a:path w="761" h="1065" fill="none" extrusionOk="0">
                <a:moveTo>
                  <a:pt x="761" y="1"/>
                </a:moveTo>
                <a:cubicBezTo>
                  <a:pt x="502" y="305"/>
                  <a:pt x="259" y="685"/>
                  <a:pt x="1" y="1065"/>
                </a:cubicBezTo>
              </a:path>
            </a:pathLst>
          </a:custGeom>
          <a:noFill/>
          <a:ln w="49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4" name="Google Shape;1144;p8"/>
          <p:cNvSpPr/>
          <p:nvPr/>
        </p:nvSpPr>
        <p:spPr>
          <a:xfrm>
            <a:off x="8870661" y="2431875"/>
            <a:ext cx="16828" cy="33168"/>
          </a:xfrm>
          <a:custGeom>
            <a:avLst/>
            <a:gdLst/>
            <a:ahLst/>
            <a:cxnLst/>
            <a:rect l="l" t="t" r="r" b="b"/>
            <a:pathLst>
              <a:path w="517" h="1019" fill="none" extrusionOk="0">
                <a:moveTo>
                  <a:pt x="517" y="0"/>
                </a:moveTo>
                <a:cubicBezTo>
                  <a:pt x="319" y="319"/>
                  <a:pt x="137" y="638"/>
                  <a:pt x="0" y="1018"/>
                </a:cubicBezTo>
              </a:path>
            </a:pathLst>
          </a:custGeom>
          <a:noFill/>
          <a:ln w="49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5" name="Google Shape;1145;p8"/>
          <p:cNvSpPr/>
          <p:nvPr/>
        </p:nvSpPr>
        <p:spPr>
          <a:xfrm>
            <a:off x="8726693" y="2388811"/>
            <a:ext cx="24771" cy="34666"/>
          </a:xfrm>
          <a:custGeom>
            <a:avLst/>
            <a:gdLst/>
            <a:ahLst/>
            <a:cxnLst/>
            <a:rect l="l" t="t" r="r" b="b"/>
            <a:pathLst>
              <a:path w="761" h="1065" fill="none" extrusionOk="0">
                <a:moveTo>
                  <a:pt x="761" y="1"/>
                </a:moveTo>
                <a:cubicBezTo>
                  <a:pt x="502" y="305"/>
                  <a:pt x="183" y="685"/>
                  <a:pt x="1" y="1065"/>
                </a:cubicBezTo>
              </a:path>
            </a:pathLst>
          </a:custGeom>
          <a:noFill/>
          <a:ln w="49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6" name="Google Shape;1146;p8"/>
          <p:cNvSpPr/>
          <p:nvPr/>
        </p:nvSpPr>
        <p:spPr>
          <a:xfrm>
            <a:off x="9071007" y="2584209"/>
            <a:ext cx="14355" cy="22785"/>
          </a:xfrm>
          <a:custGeom>
            <a:avLst/>
            <a:gdLst/>
            <a:ahLst/>
            <a:cxnLst/>
            <a:rect l="l" t="t" r="r" b="b"/>
            <a:pathLst>
              <a:path w="441" h="700" fill="none" extrusionOk="0">
                <a:moveTo>
                  <a:pt x="441" y="1"/>
                </a:moveTo>
                <a:cubicBezTo>
                  <a:pt x="304" y="198"/>
                  <a:pt x="182" y="457"/>
                  <a:pt x="0" y="700"/>
                </a:cubicBezTo>
              </a:path>
            </a:pathLst>
          </a:custGeom>
          <a:noFill/>
          <a:ln w="49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7" name="Google Shape;1147;p8"/>
          <p:cNvSpPr/>
          <p:nvPr/>
        </p:nvSpPr>
        <p:spPr>
          <a:xfrm>
            <a:off x="8759340" y="2330937"/>
            <a:ext cx="72261" cy="117278"/>
          </a:xfrm>
          <a:custGeom>
            <a:avLst/>
            <a:gdLst/>
            <a:ahLst/>
            <a:cxnLst/>
            <a:rect l="l" t="t" r="r" b="b"/>
            <a:pathLst>
              <a:path w="2220" h="3603" fill="none" extrusionOk="0">
                <a:moveTo>
                  <a:pt x="2220" y="1"/>
                </a:moveTo>
                <a:cubicBezTo>
                  <a:pt x="1399" y="1141"/>
                  <a:pt x="518" y="2280"/>
                  <a:pt x="1" y="3603"/>
                </a:cubicBezTo>
              </a:path>
            </a:pathLst>
          </a:custGeom>
          <a:noFill/>
          <a:ln w="49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8" name="Google Shape;1148;p8"/>
          <p:cNvSpPr/>
          <p:nvPr/>
        </p:nvSpPr>
        <p:spPr>
          <a:xfrm>
            <a:off x="8468994" y="2118744"/>
            <a:ext cx="53447" cy="76200"/>
          </a:xfrm>
          <a:custGeom>
            <a:avLst/>
            <a:gdLst/>
            <a:ahLst/>
            <a:cxnLst/>
            <a:rect l="l" t="t" r="r" b="b"/>
            <a:pathLst>
              <a:path w="1642" h="2341" fill="none" extrusionOk="0">
                <a:moveTo>
                  <a:pt x="1642" y="0"/>
                </a:moveTo>
                <a:cubicBezTo>
                  <a:pt x="1018" y="699"/>
                  <a:pt x="441" y="1520"/>
                  <a:pt x="0" y="2341"/>
                </a:cubicBezTo>
              </a:path>
            </a:pathLst>
          </a:custGeom>
          <a:noFill/>
          <a:ln w="49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9" name="Google Shape;1149;p8"/>
          <p:cNvSpPr/>
          <p:nvPr/>
        </p:nvSpPr>
        <p:spPr>
          <a:xfrm>
            <a:off x="8283492" y="2088635"/>
            <a:ext cx="702950" cy="844640"/>
          </a:xfrm>
          <a:custGeom>
            <a:avLst/>
            <a:gdLst/>
            <a:ahLst/>
            <a:cxnLst/>
            <a:rect l="l" t="t" r="r" b="b"/>
            <a:pathLst>
              <a:path w="21596" h="25949" extrusionOk="0">
                <a:moveTo>
                  <a:pt x="3375" y="0"/>
                </a:moveTo>
                <a:cubicBezTo>
                  <a:pt x="2546" y="0"/>
                  <a:pt x="1738" y="267"/>
                  <a:pt x="1140" y="865"/>
                </a:cubicBezTo>
                <a:cubicBezTo>
                  <a:pt x="183" y="1807"/>
                  <a:pt x="0" y="3266"/>
                  <a:pt x="380" y="4527"/>
                </a:cubicBezTo>
                <a:cubicBezTo>
                  <a:pt x="760" y="5804"/>
                  <a:pt x="1520" y="6867"/>
                  <a:pt x="2341" y="7886"/>
                </a:cubicBezTo>
                <a:cubicBezTo>
                  <a:pt x="7280" y="14344"/>
                  <a:pt x="12979" y="20241"/>
                  <a:pt x="19377" y="25362"/>
                </a:cubicBezTo>
                <a:cubicBezTo>
                  <a:pt x="19742" y="25639"/>
                  <a:pt x="20213" y="25948"/>
                  <a:pt x="20635" y="25948"/>
                </a:cubicBezTo>
                <a:cubicBezTo>
                  <a:pt x="20792" y="25948"/>
                  <a:pt x="20943" y="25906"/>
                  <a:pt x="21079" y="25803"/>
                </a:cubicBezTo>
                <a:cubicBezTo>
                  <a:pt x="21595" y="25484"/>
                  <a:pt x="21535" y="24724"/>
                  <a:pt x="21398" y="24101"/>
                </a:cubicBezTo>
                <a:cubicBezTo>
                  <a:pt x="20395" y="20545"/>
                  <a:pt x="18298" y="17384"/>
                  <a:pt x="16216" y="14284"/>
                </a:cubicBezTo>
                <a:cubicBezTo>
                  <a:pt x="13799" y="10606"/>
                  <a:pt x="11398" y="6943"/>
                  <a:pt x="8678" y="3524"/>
                </a:cubicBezTo>
                <a:cubicBezTo>
                  <a:pt x="7720" y="2308"/>
                  <a:pt x="6717" y="1108"/>
                  <a:pt x="5319" y="485"/>
                </a:cubicBezTo>
                <a:cubicBezTo>
                  <a:pt x="4723" y="173"/>
                  <a:pt x="4042" y="0"/>
                  <a:pt x="3375" y="0"/>
                </a:cubicBezTo>
                <a:close/>
              </a:path>
            </a:pathLst>
          </a:custGeom>
          <a:solidFill>
            <a:srgbClr val="F7D79F"/>
          </a:solidFill>
          <a:ln w="64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0" name="Google Shape;1150;p8"/>
          <p:cNvSpPr/>
          <p:nvPr/>
        </p:nvSpPr>
        <p:spPr>
          <a:xfrm>
            <a:off x="8502130" y="2304246"/>
            <a:ext cx="111321" cy="84597"/>
          </a:xfrm>
          <a:custGeom>
            <a:avLst/>
            <a:gdLst/>
            <a:ahLst/>
            <a:cxnLst/>
            <a:rect l="l" t="t" r="r" b="b"/>
            <a:pathLst>
              <a:path w="3420" h="2599" fill="none" extrusionOk="0">
                <a:moveTo>
                  <a:pt x="3420" y="0"/>
                </a:moveTo>
                <a:cubicBezTo>
                  <a:pt x="2204" y="760"/>
                  <a:pt x="1064" y="1642"/>
                  <a:pt x="0" y="2599"/>
                </a:cubicBezTo>
              </a:path>
            </a:pathLst>
          </a:custGeom>
          <a:noFill/>
          <a:ln w="49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1" name="Google Shape;1151;p8"/>
          <p:cNvSpPr/>
          <p:nvPr/>
        </p:nvSpPr>
        <p:spPr>
          <a:xfrm>
            <a:off x="8518438" y="2376475"/>
            <a:ext cx="47523" cy="41078"/>
          </a:xfrm>
          <a:custGeom>
            <a:avLst/>
            <a:gdLst/>
            <a:ahLst/>
            <a:cxnLst/>
            <a:rect l="l" t="t" r="r" b="b"/>
            <a:pathLst>
              <a:path w="1460" h="1262" fill="none" extrusionOk="0">
                <a:moveTo>
                  <a:pt x="1460" y="0"/>
                </a:moveTo>
                <a:cubicBezTo>
                  <a:pt x="943" y="380"/>
                  <a:pt x="442" y="821"/>
                  <a:pt x="1" y="1261"/>
                </a:cubicBezTo>
              </a:path>
            </a:pathLst>
          </a:custGeom>
          <a:noFill/>
          <a:ln w="49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2" name="Google Shape;1152;p8"/>
          <p:cNvSpPr/>
          <p:nvPr/>
        </p:nvSpPr>
        <p:spPr>
          <a:xfrm>
            <a:off x="8672790" y="2594592"/>
            <a:ext cx="78673" cy="66337"/>
          </a:xfrm>
          <a:custGeom>
            <a:avLst/>
            <a:gdLst/>
            <a:ahLst/>
            <a:cxnLst/>
            <a:rect l="l" t="t" r="r" b="b"/>
            <a:pathLst>
              <a:path w="2417" h="2038" fill="none" extrusionOk="0">
                <a:moveTo>
                  <a:pt x="2417" y="1"/>
                </a:moveTo>
                <a:cubicBezTo>
                  <a:pt x="1657" y="518"/>
                  <a:pt x="836" y="1019"/>
                  <a:pt x="198" y="1718"/>
                </a:cubicBezTo>
                <a:cubicBezTo>
                  <a:pt x="137" y="1840"/>
                  <a:pt x="76" y="1901"/>
                  <a:pt x="0" y="2037"/>
                </a:cubicBezTo>
              </a:path>
            </a:pathLst>
          </a:custGeom>
          <a:noFill/>
          <a:ln w="49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3" name="Google Shape;1153;p8"/>
          <p:cNvSpPr/>
          <p:nvPr/>
        </p:nvSpPr>
        <p:spPr>
          <a:xfrm>
            <a:off x="8695542" y="2638144"/>
            <a:ext cx="51462" cy="39093"/>
          </a:xfrm>
          <a:custGeom>
            <a:avLst/>
            <a:gdLst/>
            <a:ahLst/>
            <a:cxnLst/>
            <a:rect l="l" t="t" r="r" b="b"/>
            <a:pathLst>
              <a:path w="1581" h="1201" fill="none" extrusionOk="0">
                <a:moveTo>
                  <a:pt x="1581" y="0"/>
                </a:moveTo>
                <a:cubicBezTo>
                  <a:pt x="1019" y="319"/>
                  <a:pt x="517" y="760"/>
                  <a:pt x="0" y="1201"/>
                </a:cubicBezTo>
              </a:path>
            </a:pathLst>
          </a:custGeom>
          <a:noFill/>
          <a:ln w="49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4" name="Google Shape;1154;p8"/>
          <p:cNvSpPr/>
          <p:nvPr/>
        </p:nvSpPr>
        <p:spPr>
          <a:xfrm>
            <a:off x="8761814" y="2722709"/>
            <a:ext cx="34666" cy="26756"/>
          </a:xfrm>
          <a:custGeom>
            <a:avLst/>
            <a:gdLst/>
            <a:ahLst/>
            <a:cxnLst/>
            <a:rect l="l" t="t" r="r" b="b"/>
            <a:pathLst>
              <a:path w="1065" h="822" fill="none" extrusionOk="0">
                <a:moveTo>
                  <a:pt x="1065" y="1"/>
                </a:moveTo>
                <a:cubicBezTo>
                  <a:pt x="685" y="244"/>
                  <a:pt x="381" y="502"/>
                  <a:pt x="1" y="822"/>
                </a:cubicBezTo>
              </a:path>
            </a:pathLst>
          </a:custGeom>
          <a:noFill/>
          <a:ln w="49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5" name="Google Shape;1155;p8"/>
          <p:cNvSpPr/>
          <p:nvPr/>
        </p:nvSpPr>
        <p:spPr>
          <a:xfrm>
            <a:off x="8635683" y="2588668"/>
            <a:ext cx="27244" cy="26756"/>
          </a:xfrm>
          <a:custGeom>
            <a:avLst/>
            <a:gdLst/>
            <a:ahLst/>
            <a:cxnLst/>
            <a:rect l="l" t="t" r="r" b="b"/>
            <a:pathLst>
              <a:path w="837" h="822" fill="none" extrusionOk="0">
                <a:moveTo>
                  <a:pt x="836" y="1"/>
                </a:moveTo>
                <a:cubicBezTo>
                  <a:pt x="578" y="244"/>
                  <a:pt x="259" y="502"/>
                  <a:pt x="1" y="821"/>
                </a:cubicBezTo>
              </a:path>
            </a:pathLst>
          </a:custGeom>
          <a:noFill/>
          <a:ln w="49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6" name="Google Shape;1156;p8"/>
          <p:cNvSpPr/>
          <p:nvPr/>
        </p:nvSpPr>
        <p:spPr>
          <a:xfrm>
            <a:off x="8644081" y="2458566"/>
            <a:ext cx="35154" cy="24771"/>
          </a:xfrm>
          <a:custGeom>
            <a:avLst/>
            <a:gdLst/>
            <a:ahLst/>
            <a:cxnLst/>
            <a:rect l="l" t="t" r="r" b="b"/>
            <a:pathLst>
              <a:path w="1080" h="761" fill="none" extrusionOk="0">
                <a:moveTo>
                  <a:pt x="1080" y="1"/>
                </a:moveTo>
                <a:cubicBezTo>
                  <a:pt x="700" y="198"/>
                  <a:pt x="320" y="441"/>
                  <a:pt x="1" y="761"/>
                </a:cubicBezTo>
              </a:path>
            </a:pathLst>
          </a:custGeom>
          <a:noFill/>
          <a:ln w="49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7" name="Google Shape;1157;p8"/>
          <p:cNvSpPr/>
          <p:nvPr/>
        </p:nvSpPr>
        <p:spPr>
          <a:xfrm>
            <a:off x="8885504" y="2776156"/>
            <a:ext cx="20311" cy="18326"/>
          </a:xfrm>
          <a:custGeom>
            <a:avLst/>
            <a:gdLst/>
            <a:ahLst/>
            <a:cxnLst/>
            <a:rect l="l" t="t" r="r" b="b"/>
            <a:pathLst>
              <a:path w="624" h="563" fill="none" extrusionOk="0">
                <a:moveTo>
                  <a:pt x="623" y="0"/>
                </a:moveTo>
                <a:cubicBezTo>
                  <a:pt x="380" y="183"/>
                  <a:pt x="182" y="380"/>
                  <a:pt x="0" y="562"/>
                </a:cubicBezTo>
              </a:path>
            </a:pathLst>
          </a:custGeom>
          <a:noFill/>
          <a:ln w="49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8" name="Google Shape;1158;p8"/>
          <p:cNvSpPr/>
          <p:nvPr/>
        </p:nvSpPr>
        <p:spPr>
          <a:xfrm>
            <a:off x="8444256" y="2295816"/>
            <a:ext cx="104909" cy="90554"/>
          </a:xfrm>
          <a:custGeom>
            <a:avLst/>
            <a:gdLst/>
            <a:ahLst/>
            <a:cxnLst/>
            <a:rect l="l" t="t" r="r" b="b"/>
            <a:pathLst>
              <a:path w="3223" h="2782" fill="none" extrusionOk="0">
                <a:moveTo>
                  <a:pt x="3222" y="1"/>
                </a:moveTo>
                <a:cubicBezTo>
                  <a:pt x="2022" y="822"/>
                  <a:pt x="882" y="1642"/>
                  <a:pt x="0" y="2782"/>
                </a:cubicBezTo>
              </a:path>
            </a:pathLst>
          </a:custGeom>
          <a:noFill/>
          <a:ln w="49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9" name="Google Shape;1159;p8"/>
          <p:cNvSpPr/>
          <p:nvPr/>
        </p:nvSpPr>
        <p:spPr>
          <a:xfrm>
            <a:off x="8415547" y="2178603"/>
            <a:ext cx="71773" cy="57418"/>
          </a:xfrm>
          <a:custGeom>
            <a:avLst/>
            <a:gdLst/>
            <a:ahLst/>
            <a:cxnLst/>
            <a:rect l="l" t="t" r="r" b="b"/>
            <a:pathLst>
              <a:path w="2205" h="1764" fill="none" extrusionOk="0">
                <a:moveTo>
                  <a:pt x="2205" y="0"/>
                </a:moveTo>
                <a:cubicBezTo>
                  <a:pt x="1384" y="441"/>
                  <a:pt x="624" y="1064"/>
                  <a:pt x="1" y="1763"/>
                </a:cubicBezTo>
              </a:path>
            </a:pathLst>
          </a:custGeom>
          <a:noFill/>
          <a:ln w="49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0" name="Google Shape;1160;p8"/>
          <p:cNvSpPr/>
          <p:nvPr/>
        </p:nvSpPr>
        <p:spPr>
          <a:xfrm>
            <a:off x="667638" y="3259947"/>
            <a:ext cx="719290" cy="1599637"/>
          </a:xfrm>
          <a:custGeom>
            <a:avLst/>
            <a:gdLst/>
            <a:ahLst/>
            <a:cxnLst/>
            <a:rect l="l" t="t" r="r" b="b"/>
            <a:pathLst>
              <a:path w="22098" h="49144" extrusionOk="0">
                <a:moveTo>
                  <a:pt x="13876" y="14452"/>
                </a:moveTo>
                <a:lnTo>
                  <a:pt x="13856" y="14515"/>
                </a:lnTo>
                <a:lnTo>
                  <a:pt x="13856" y="14515"/>
                </a:lnTo>
                <a:cubicBezTo>
                  <a:pt x="13863" y="14494"/>
                  <a:pt x="13869" y="14473"/>
                  <a:pt x="13876" y="14452"/>
                </a:cubicBezTo>
                <a:close/>
                <a:moveTo>
                  <a:pt x="15155" y="0"/>
                </a:moveTo>
                <a:cubicBezTo>
                  <a:pt x="14980" y="0"/>
                  <a:pt x="14807" y="5"/>
                  <a:pt x="14635" y="15"/>
                </a:cubicBezTo>
                <a:cubicBezTo>
                  <a:pt x="13176" y="5076"/>
                  <a:pt x="12477" y="8814"/>
                  <a:pt x="11398" y="13571"/>
                </a:cubicBezTo>
                <a:cubicBezTo>
                  <a:pt x="11277" y="14011"/>
                  <a:pt x="11216" y="14513"/>
                  <a:pt x="11079" y="15030"/>
                </a:cubicBezTo>
                <a:cubicBezTo>
                  <a:pt x="10198" y="11610"/>
                  <a:pt x="9316" y="8951"/>
                  <a:pt x="7979" y="5775"/>
                </a:cubicBezTo>
                <a:cubicBezTo>
                  <a:pt x="7858" y="5532"/>
                  <a:pt x="7721" y="5273"/>
                  <a:pt x="7478" y="5212"/>
                </a:cubicBezTo>
                <a:cubicBezTo>
                  <a:pt x="7440" y="5201"/>
                  <a:pt x="7403" y="5196"/>
                  <a:pt x="7366" y="5196"/>
                </a:cubicBezTo>
                <a:cubicBezTo>
                  <a:pt x="7212" y="5196"/>
                  <a:pt x="7072" y="5285"/>
                  <a:pt x="6961" y="5334"/>
                </a:cubicBezTo>
                <a:cubicBezTo>
                  <a:pt x="5958" y="5835"/>
                  <a:pt x="4818" y="6474"/>
                  <a:pt x="4499" y="7553"/>
                </a:cubicBezTo>
                <a:cubicBezTo>
                  <a:pt x="7478" y="10775"/>
                  <a:pt x="9119" y="15151"/>
                  <a:pt x="9058" y="19452"/>
                </a:cubicBezTo>
                <a:cubicBezTo>
                  <a:pt x="8937" y="19452"/>
                  <a:pt x="8800" y="19391"/>
                  <a:pt x="8739" y="19391"/>
                </a:cubicBezTo>
                <a:cubicBezTo>
                  <a:pt x="7721" y="23388"/>
                  <a:pt x="6657" y="27370"/>
                  <a:pt x="5639" y="31427"/>
                </a:cubicBezTo>
                <a:cubicBezTo>
                  <a:pt x="4377" y="36366"/>
                  <a:pt x="3040" y="41427"/>
                  <a:pt x="381" y="45804"/>
                </a:cubicBezTo>
                <a:cubicBezTo>
                  <a:pt x="198" y="46047"/>
                  <a:pt x="1" y="46366"/>
                  <a:pt x="61" y="46624"/>
                </a:cubicBezTo>
                <a:cubicBezTo>
                  <a:pt x="61" y="47004"/>
                  <a:pt x="381" y="47247"/>
                  <a:pt x="700" y="47506"/>
                </a:cubicBezTo>
                <a:cubicBezTo>
                  <a:pt x="1460" y="48144"/>
                  <a:pt x="2219" y="48767"/>
                  <a:pt x="3162" y="49025"/>
                </a:cubicBezTo>
                <a:cubicBezTo>
                  <a:pt x="3444" y="49102"/>
                  <a:pt x="3743" y="49143"/>
                  <a:pt x="4039" y="49143"/>
                </a:cubicBezTo>
                <a:cubicBezTo>
                  <a:pt x="4748" y="49143"/>
                  <a:pt x="5447" y="48905"/>
                  <a:pt x="5897" y="48326"/>
                </a:cubicBezTo>
                <a:cubicBezTo>
                  <a:pt x="6277" y="47886"/>
                  <a:pt x="6399" y="47323"/>
                  <a:pt x="6459" y="46746"/>
                </a:cubicBezTo>
                <a:cubicBezTo>
                  <a:pt x="8298" y="37947"/>
                  <a:pt x="10517" y="29148"/>
                  <a:pt x="12979" y="20470"/>
                </a:cubicBezTo>
                <a:cubicBezTo>
                  <a:pt x="12037" y="20349"/>
                  <a:pt x="11140" y="20151"/>
                  <a:pt x="10259" y="19893"/>
                </a:cubicBezTo>
                <a:cubicBezTo>
                  <a:pt x="9879" y="19771"/>
                  <a:pt x="9438" y="19650"/>
                  <a:pt x="9058" y="19513"/>
                </a:cubicBezTo>
                <a:lnTo>
                  <a:pt x="9058" y="19513"/>
                </a:lnTo>
                <a:lnTo>
                  <a:pt x="10259" y="19771"/>
                </a:lnTo>
                <a:lnTo>
                  <a:pt x="12477" y="20349"/>
                </a:lnTo>
                <a:cubicBezTo>
                  <a:pt x="15638" y="16732"/>
                  <a:pt x="18815" y="13130"/>
                  <a:pt x="22097" y="9574"/>
                </a:cubicBezTo>
                <a:cubicBezTo>
                  <a:pt x="21337" y="8373"/>
                  <a:pt x="20395" y="7234"/>
                  <a:pt x="19377" y="6215"/>
                </a:cubicBezTo>
                <a:cubicBezTo>
                  <a:pt x="17416" y="9072"/>
                  <a:pt x="15319" y="12112"/>
                  <a:pt x="13678" y="15090"/>
                </a:cubicBezTo>
                <a:lnTo>
                  <a:pt x="13856" y="14515"/>
                </a:lnTo>
                <a:lnTo>
                  <a:pt x="13856" y="14515"/>
                </a:lnTo>
                <a:cubicBezTo>
                  <a:pt x="13780" y="14750"/>
                  <a:pt x="13668" y="14975"/>
                  <a:pt x="13556" y="15212"/>
                </a:cubicBezTo>
                <a:cubicBezTo>
                  <a:pt x="13556" y="15334"/>
                  <a:pt x="13496" y="15410"/>
                  <a:pt x="13420" y="15531"/>
                </a:cubicBezTo>
                <a:cubicBezTo>
                  <a:pt x="15015" y="10653"/>
                  <a:pt x="16778" y="5456"/>
                  <a:pt x="17918" y="456"/>
                </a:cubicBezTo>
                <a:cubicBezTo>
                  <a:pt x="17013" y="137"/>
                  <a:pt x="16065" y="0"/>
                  <a:pt x="15155" y="0"/>
                </a:cubicBezTo>
                <a:close/>
              </a:path>
            </a:pathLst>
          </a:custGeom>
          <a:solidFill>
            <a:srgbClr val="7FAA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1" name="Google Shape;1161;p8"/>
          <p:cNvSpPr/>
          <p:nvPr/>
        </p:nvSpPr>
        <p:spPr>
          <a:xfrm>
            <a:off x="865510" y="3246081"/>
            <a:ext cx="572847" cy="665843"/>
          </a:xfrm>
          <a:custGeom>
            <a:avLst/>
            <a:gdLst/>
            <a:ahLst/>
            <a:cxnLst/>
            <a:rect l="l" t="t" r="r" b="b"/>
            <a:pathLst>
              <a:path w="17599" h="20456" fill="none" extrusionOk="0">
                <a:moveTo>
                  <a:pt x="4560" y="19559"/>
                </a:moveTo>
                <a:cubicBezTo>
                  <a:pt x="4620" y="15197"/>
                  <a:pt x="2979" y="10821"/>
                  <a:pt x="0" y="7660"/>
                </a:cubicBezTo>
                <a:cubicBezTo>
                  <a:pt x="320" y="6520"/>
                  <a:pt x="1459" y="5882"/>
                  <a:pt x="2478" y="5380"/>
                </a:cubicBezTo>
                <a:cubicBezTo>
                  <a:pt x="2599" y="5319"/>
                  <a:pt x="2782" y="5258"/>
                  <a:pt x="2979" y="5258"/>
                </a:cubicBezTo>
                <a:cubicBezTo>
                  <a:pt x="3237" y="5319"/>
                  <a:pt x="3359" y="5578"/>
                  <a:pt x="3420" y="5821"/>
                </a:cubicBezTo>
                <a:cubicBezTo>
                  <a:pt x="4818" y="9058"/>
                  <a:pt x="5639" y="11717"/>
                  <a:pt x="6581" y="15076"/>
                </a:cubicBezTo>
                <a:cubicBezTo>
                  <a:pt x="7797" y="9620"/>
                  <a:pt x="8480" y="5638"/>
                  <a:pt x="10076" y="61"/>
                </a:cubicBezTo>
                <a:cubicBezTo>
                  <a:pt x="11216" y="0"/>
                  <a:pt x="12356" y="183"/>
                  <a:pt x="13359" y="502"/>
                </a:cubicBezTo>
                <a:cubicBezTo>
                  <a:pt x="12280" y="5502"/>
                  <a:pt x="10517" y="10699"/>
                  <a:pt x="8936" y="15577"/>
                </a:cubicBezTo>
                <a:cubicBezTo>
                  <a:pt x="10578" y="12477"/>
                  <a:pt x="12796" y="9301"/>
                  <a:pt x="14878" y="6261"/>
                </a:cubicBezTo>
                <a:cubicBezTo>
                  <a:pt x="15897" y="7340"/>
                  <a:pt x="16778" y="8419"/>
                  <a:pt x="17599" y="9620"/>
                </a:cubicBezTo>
                <a:cubicBezTo>
                  <a:pt x="14316" y="13176"/>
                  <a:pt x="11079" y="16778"/>
                  <a:pt x="7918" y="20455"/>
                </a:cubicBezTo>
              </a:path>
            </a:pathLst>
          </a:custGeom>
          <a:noFill/>
          <a:ln w="6450" cap="flat" cmpd="sng">
            <a:solidFill>
              <a:srgbClr val="28481F"/>
            </a:solidFill>
            <a:prstDash val="solid"/>
            <a:miter lim="151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2" name="Google Shape;1162;p8"/>
          <p:cNvSpPr/>
          <p:nvPr/>
        </p:nvSpPr>
        <p:spPr>
          <a:xfrm>
            <a:off x="1102441" y="3719976"/>
            <a:ext cx="68322" cy="185502"/>
          </a:xfrm>
          <a:custGeom>
            <a:avLst/>
            <a:gdLst/>
            <a:ahLst/>
            <a:cxnLst/>
            <a:rect l="l" t="t" r="r" b="b"/>
            <a:pathLst>
              <a:path w="2099" h="5699" fill="none" extrusionOk="0">
                <a:moveTo>
                  <a:pt x="2098" y="0"/>
                </a:moveTo>
                <a:cubicBezTo>
                  <a:pt x="1338" y="1839"/>
                  <a:pt x="639" y="3738"/>
                  <a:pt x="1" y="5699"/>
                </a:cubicBezTo>
              </a:path>
            </a:pathLst>
          </a:custGeom>
          <a:noFill/>
          <a:ln w="6450" cap="flat" cmpd="sng">
            <a:solidFill>
              <a:srgbClr val="28481F"/>
            </a:solidFill>
            <a:prstDash val="solid"/>
            <a:miter lim="151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3" name="Google Shape;1163;p8"/>
          <p:cNvSpPr/>
          <p:nvPr/>
        </p:nvSpPr>
        <p:spPr>
          <a:xfrm>
            <a:off x="1052998" y="3689282"/>
            <a:ext cx="37107" cy="205814"/>
          </a:xfrm>
          <a:custGeom>
            <a:avLst/>
            <a:gdLst/>
            <a:ahLst/>
            <a:cxnLst/>
            <a:rect l="l" t="t" r="r" b="b"/>
            <a:pathLst>
              <a:path w="1140" h="6323" fill="none" extrusionOk="0">
                <a:moveTo>
                  <a:pt x="1140" y="1"/>
                </a:moveTo>
                <a:cubicBezTo>
                  <a:pt x="638" y="1900"/>
                  <a:pt x="258" y="4362"/>
                  <a:pt x="0" y="6323"/>
                </a:cubicBezTo>
              </a:path>
            </a:pathLst>
          </a:custGeom>
          <a:noFill/>
          <a:ln w="6450" cap="flat" cmpd="sng">
            <a:solidFill>
              <a:srgbClr val="28481F"/>
            </a:solidFill>
            <a:prstDash val="solid"/>
            <a:miter lim="151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4" name="Google Shape;1164;p8"/>
          <p:cNvSpPr/>
          <p:nvPr/>
        </p:nvSpPr>
        <p:spPr>
          <a:xfrm>
            <a:off x="719100" y="3878755"/>
            <a:ext cx="422466" cy="975003"/>
          </a:xfrm>
          <a:custGeom>
            <a:avLst/>
            <a:gdLst/>
            <a:ahLst/>
            <a:cxnLst/>
            <a:rect l="l" t="t" r="r" b="b"/>
            <a:pathLst>
              <a:path w="12979" h="29954" fill="none" extrusionOk="0">
                <a:moveTo>
                  <a:pt x="61" y="27294"/>
                </a:moveTo>
                <a:cubicBezTo>
                  <a:pt x="61" y="27613"/>
                  <a:pt x="380" y="27932"/>
                  <a:pt x="638" y="28115"/>
                </a:cubicBezTo>
                <a:cubicBezTo>
                  <a:pt x="1398" y="28753"/>
                  <a:pt x="2219" y="29376"/>
                  <a:pt x="3176" y="29634"/>
                </a:cubicBezTo>
                <a:cubicBezTo>
                  <a:pt x="4119" y="29954"/>
                  <a:pt x="5258" y="29756"/>
                  <a:pt x="5897" y="28996"/>
                </a:cubicBezTo>
                <a:cubicBezTo>
                  <a:pt x="6216" y="28555"/>
                  <a:pt x="6337" y="27932"/>
                  <a:pt x="6459" y="27416"/>
                </a:cubicBezTo>
                <a:cubicBezTo>
                  <a:pt x="8298" y="18556"/>
                  <a:pt x="10456" y="9818"/>
                  <a:pt x="12978" y="1140"/>
                </a:cubicBezTo>
                <a:cubicBezTo>
                  <a:pt x="11535" y="882"/>
                  <a:pt x="10076" y="502"/>
                  <a:pt x="8738" y="0"/>
                </a:cubicBezTo>
                <a:cubicBezTo>
                  <a:pt x="7659" y="3997"/>
                  <a:pt x="6656" y="8039"/>
                  <a:pt x="5638" y="12036"/>
                </a:cubicBezTo>
                <a:cubicBezTo>
                  <a:pt x="4377" y="17036"/>
                  <a:pt x="3040" y="22097"/>
                  <a:pt x="319" y="26473"/>
                </a:cubicBezTo>
                <a:cubicBezTo>
                  <a:pt x="198" y="26717"/>
                  <a:pt x="0" y="26975"/>
                  <a:pt x="61" y="27294"/>
                </a:cubicBezTo>
                <a:close/>
              </a:path>
            </a:pathLst>
          </a:custGeom>
          <a:noFill/>
          <a:ln w="6450" cap="flat" cmpd="sng">
            <a:solidFill>
              <a:srgbClr val="28481F"/>
            </a:solidFill>
            <a:prstDash val="solid"/>
            <a:miter lim="151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5" name="Google Shape;1165;p8"/>
          <p:cNvSpPr/>
          <p:nvPr/>
        </p:nvSpPr>
        <p:spPr>
          <a:xfrm>
            <a:off x="739867" y="3887153"/>
            <a:ext cx="284454" cy="917129"/>
          </a:xfrm>
          <a:custGeom>
            <a:avLst/>
            <a:gdLst/>
            <a:ahLst/>
            <a:cxnLst/>
            <a:rect l="l" t="t" r="r" b="b"/>
            <a:pathLst>
              <a:path w="8739" h="28176" fill="none" extrusionOk="0">
                <a:moveTo>
                  <a:pt x="8739" y="1"/>
                </a:moveTo>
                <a:cubicBezTo>
                  <a:pt x="7097" y="6399"/>
                  <a:pt x="5502" y="12538"/>
                  <a:pt x="3860" y="18936"/>
                </a:cubicBezTo>
                <a:cubicBezTo>
                  <a:pt x="3040" y="22219"/>
                  <a:pt x="2158" y="25577"/>
                  <a:pt x="0" y="28176"/>
                </a:cubicBezTo>
              </a:path>
            </a:pathLst>
          </a:custGeom>
          <a:noFill/>
          <a:ln w="6450" cap="flat" cmpd="sng">
            <a:solidFill>
              <a:srgbClr val="28481F"/>
            </a:solidFill>
            <a:prstDash val="solid"/>
            <a:miter lim="151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6" name="Google Shape;1166;p8"/>
          <p:cNvSpPr/>
          <p:nvPr/>
        </p:nvSpPr>
        <p:spPr>
          <a:xfrm>
            <a:off x="855126" y="4416937"/>
            <a:ext cx="61845" cy="242921"/>
          </a:xfrm>
          <a:custGeom>
            <a:avLst/>
            <a:gdLst/>
            <a:ahLst/>
            <a:cxnLst/>
            <a:rect l="l" t="t" r="r" b="b"/>
            <a:pathLst>
              <a:path w="1900" h="7463" fill="none" extrusionOk="0">
                <a:moveTo>
                  <a:pt x="1900" y="1"/>
                </a:moveTo>
                <a:cubicBezTo>
                  <a:pt x="1398" y="2523"/>
                  <a:pt x="760" y="5000"/>
                  <a:pt x="0" y="7462"/>
                </a:cubicBezTo>
              </a:path>
            </a:pathLst>
          </a:custGeom>
          <a:noFill/>
          <a:ln w="6450" cap="flat" cmpd="sng">
            <a:solidFill>
              <a:srgbClr val="28481F"/>
            </a:solidFill>
            <a:prstDash val="solid"/>
            <a:miter lim="151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7" name="Google Shape;1167;p8"/>
          <p:cNvSpPr/>
          <p:nvPr/>
        </p:nvSpPr>
        <p:spPr>
          <a:xfrm>
            <a:off x="72071" y="2201584"/>
            <a:ext cx="424452" cy="432166"/>
          </a:xfrm>
          <a:custGeom>
            <a:avLst/>
            <a:gdLst/>
            <a:ahLst/>
            <a:cxnLst/>
            <a:rect l="l" t="t" r="r" b="b"/>
            <a:pathLst>
              <a:path w="13040" h="13277" extrusionOk="0">
                <a:moveTo>
                  <a:pt x="8851" y="1"/>
                </a:moveTo>
                <a:cubicBezTo>
                  <a:pt x="8277" y="1"/>
                  <a:pt x="7720" y="176"/>
                  <a:pt x="7341" y="556"/>
                </a:cubicBezTo>
                <a:cubicBezTo>
                  <a:pt x="7158" y="738"/>
                  <a:pt x="6961" y="996"/>
                  <a:pt x="6717" y="1118"/>
                </a:cubicBezTo>
                <a:cubicBezTo>
                  <a:pt x="6201" y="1437"/>
                  <a:pt x="5502" y="1194"/>
                  <a:pt x="4939" y="1437"/>
                </a:cubicBezTo>
                <a:cubicBezTo>
                  <a:pt x="3982" y="1878"/>
                  <a:pt x="4180" y="3397"/>
                  <a:pt x="3481" y="4233"/>
                </a:cubicBezTo>
                <a:cubicBezTo>
                  <a:pt x="2842" y="4917"/>
                  <a:pt x="1642" y="4917"/>
                  <a:pt x="1262" y="5814"/>
                </a:cubicBezTo>
                <a:cubicBezTo>
                  <a:pt x="821" y="6695"/>
                  <a:pt x="1642" y="7653"/>
                  <a:pt x="1581" y="8656"/>
                </a:cubicBezTo>
                <a:cubicBezTo>
                  <a:pt x="1581" y="9415"/>
                  <a:pt x="1019" y="10054"/>
                  <a:pt x="639" y="10753"/>
                </a:cubicBezTo>
                <a:cubicBezTo>
                  <a:pt x="259" y="11376"/>
                  <a:pt x="0" y="12272"/>
                  <a:pt x="502" y="12835"/>
                </a:cubicBezTo>
                <a:cubicBezTo>
                  <a:pt x="771" y="13147"/>
                  <a:pt x="1170" y="13276"/>
                  <a:pt x="1580" y="13276"/>
                </a:cubicBezTo>
                <a:cubicBezTo>
                  <a:pt x="1749" y="13276"/>
                  <a:pt x="1919" y="13255"/>
                  <a:pt x="2082" y="13215"/>
                </a:cubicBezTo>
                <a:cubicBezTo>
                  <a:pt x="2599" y="13154"/>
                  <a:pt x="3161" y="12972"/>
                  <a:pt x="3739" y="12972"/>
                </a:cubicBezTo>
                <a:cubicBezTo>
                  <a:pt x="4117" y="12972"/>
                  <a:pt x="4539" y="13106"/>
                  <a:pt x="4930" y="13106"/>
                </a:cubicBezTo>
                <a:cubicBezTo>
                  <a:pt x="4995" y="13106"/>
                  <a:pt x="5059" y="13102"/>
                  <a:pt x="5122" y="13093"/>
                </a:cubicBezTo>
                <a:cubicBezTo>
                  <a:pt x="5821" y="12972"/>
                  <a:pt x="6338" y="12516"/>
                  <a:pt x="6717" y="11953"/>
                </a:cubicBezTo>
                <a:cubicBezTo>
                  <a:pt x="7097" y="11376"/>
                  <a:pt x="7280" y="10753"/>
                  <a:pt x="7538" y="10175"/>
                </a:cubicBezTo>
                <a:cubicBezTo>
                  <a:pt x="7660" y="9932"/>
                  <a:pt x="7781" y="9674"/>
                  <a:pt x="7979" y="9552"/>
                </a:cubicBezTo>
                <a:cubicBezTo>
                  <a:pt x="8148" y="9447"/>
                  <a:pt x="8352" y="9432"/>
                  <a:pt x="8563" y="9432"/>
                </a:cubicBezTo>
                <a:cubicBezTo>
                  <a:pt x="8647" y="9432"/>
                  <a:pt x="8731" y="9435"/>
                  <a:pt x="8815" y="9435"/>
                </a:cubicBezTo>
                <a:cubicBezTo>
                  <a:pt x="8918" y="9435"/>
                  <a:pt x="9020" y="9431"/>
                  <a:pt x="9119" y="9415"/>
                </a:cubicBezTo>
                <a:cubicBezTo>
                  <a:pt x="10258" y="9233"/>
                  <a:pt x="10578" y="7835"/>
                  <a:pt x="11277" y="6954"/>
                </a:cubicBezTo>
                <a:cubicBezTo>
                  <a:pt x="11581" y="6513"/>
                  <a:pt x="12097" y="6194"/>
                  <a:pt x="12340" y="5753"/>
                </a:cubicBezTo>
                <a:cubicBezTo>
                  <a:pt x="13039" y="4674"/>
                  <a:pt x="12660" y="3276"/>
                  <a:pt x="11960" y="2197"/>
                </a:cubicBezTo>
                <a:cubicBezTo>
                  <a:pt x="11459" y="1376"/>
                  <a:pt x="10821" y="616"/>
                  <a:pt x="10000" y="236"/>
                </a:cubicBezTo>
                <a:cubicBezTo>
                  <a:pt x="9643" y="82"/>
                  <a:pt x="9243" y="1"/>
                  <a:pt x="8851" y="1"/>
                </a:cubicBezTo>
                <a:close/>
              </a:path>
            </a:pathLst>
          </a:custGeom>
          <a:solidFill>
            <a:srgbClr val="7FAA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8" name="Google Shape;1168;p8"/>
          <p:cNvSpPr/>
          <p:nvPr/>
        </p:nvSpPr>
        <p:spPr>
          <a:xfrm>
            <a:off x="-14512" y="2188499"/>
            <a:ext cx="424452" cy="439295"/>
          </a:xfrm>
          <a:custGeom>
            <a:avLst/>
            <a:gdLst/>
            <a:ahLst/>
            <a:cxnLst/>
            <a:rect l="l" t="t" r="r" b="b"/>
            <a:pathLst>
              <a:path w="13040" h="13496" fill="none" extrusionOk="0">
                <a:moveTo>
                  <a:pt x="3481" y="4377"/>
                </a:moveTo>
                <a:cubicBezTo>
                  <a:pt x="2843" y="5076"/>
                  <a:pt x="1642" y="5137"/>
                  <a:pt x="1201" y="5957"/>
                </a:cubicBezTo>
                <a:cubicBezTo>
                  <a:pt x="761" y="6839"/>
                  <a:pt x="1581" y="7857"/>
                  <a:pt x="1581" y="8814"/>
                </a:cubicBezTo>
                <a:cubicBezTo>
                  <a:pt x="1521" y="9574"/>
                  <a:pt x="1019" y="10197"/>
                  <a:pt x="639" y="10896"/>
                </a:cubicBezTo>
                <a:cubicBezTo>
                  <a:pt x="183" y="11535"/>
                  <a:pt x="1" y="12477"/>
                  <a:pt x="502" y="13054"/>
                </a:cubicBezTo>
                <a:cubicBezTo>
                  <a:pt x="882" y="13434"/>
                  <a:pt x="1521" y="13495"/>
                  <a:pt x="2022" y="13374"/>
                </a:cubicBezTo>
                <a:cubicBezTo>
                  <a:pt x="2600" y="13298"/>
                  <a:pt x="3101" y="13115"/>
                  <a:pt x="3679" y="13115"/>
                </a:cubicBezTo>
                <a:cubicBezTo>
                  <a:pt x="4180" y="13115"/>
                  <a:pt x="4621" y="13298"/>
                  <a:pt x="5122" y="13237"/>
                </a:cubicBezTo>
                <a:cubicBezTo>
                  <a:pt x="5761" y="13176"/>
                  <a:pt x="6338" y="12674"/>
                  <a:pt x="6718" y="12097"/>
                </a:cubicBezTo>
                <a:cubicBezTo>
                  <a:pt x="7022" y="11535"/>
                  <a:pt x="7220" y="10896"/>
                  <a:pt x="7539" y="10334"/>
                </a:cubicBezTo>
                <a:cubicBezTo>
                  <a:pt x="7599" y="10076"/>
                  <a:pt x="7721" y="9817"/>
                  <a:pt x="7919" y="9696"/>
                </a:cubicBezTo>
                <a:cubicBezTo>
                  <a:pt x="8299" y="9498"/>
                  <a:pt x="8739" y="9635"/>
                  <a:pt x="9119" y="9574"/>
                </a:cubicBezTo>
                <a:cubicBezTo>
                  <a:pt x="10259" y="9377"/>
                  <a:pt x="10578" y="7979"/>
                  <a:pt x="11277" y="7097"/>
                </a:cubicBezTo>
                <a:cubicBezTo>
                  <a:pt x="11581" y="6656"/>
                  <a:pt x="12037" y="6337"/>
                  <a:pt x="12341" y="5897"/>
                </a:cubicBezTo>
                <a:cubicBezTo>
                  <a:pt x="13040" y="4878"/>
                  <a:pt x="12599" y="3420"/>
                  <a:pt x="11961" y="2356"/>
                </a:cubicBezTo>
                <a:cubicBezTo>
                  <a:pt x="11459" y="1520"/>
                  <a:pt x="10821" y="760"/>
                  <a:pt x="9940" y="380"/>
                </a:cubicBezTo>
                <a:cubicBezTo>
                  <a:pt x="9119" y="0"/>
                  <a:pt x="7979" y="76"/>
                  <a:pt x="7280" y="699"/>
                </a:cubicBezTo>
                <a:cubicBezTo>
                  <a:pt x="7098" y="897"/>
                  <a:pt x="6961" y="1140"/>
                  <a:pt x="6718" y="1338"/>
                </a:cubicBezTo>
                <a:cubicBezTo>
                  <a:pt x="6141" y="1657"/>
                  <a:pt x="5441" y="1398"/>
                  <a:pt x="4940" y="1657"/>
                </a:cubicBezTo>
                <a:cubicBezTo>
                  <a:pt x="3922" y="2097"/>
                  <a:pt x="4180" y="3556"/>
                  <a:pt x="3481" y="4377"/>
                </a:cubicBezTo>
                <a:close/>
              </a:path>
            </a:pathLst>
          </a:custGeom>
          <a:noFill/>
          <a:ln w="64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9" name="Google Shape;1169;p8"/>
          <p:cNvSpPr/>
          <p:nvPr/>
        </p:nvSpPr>
        <p:spPr>
          <a:xfrm>
            <a:off x="53257" y="2240416"/>
            <a:ext cx="319608" cy="319088"/>
          </a:xfrm>
          <a:custGeom>
            <a:avLst/>
            <a:gdLst/>
            <a:ahLst/>
            <a:cxnLst/>
            <a:rect l="l" t="t" r="r" b="b"/>
            <a:pathLst>
              <a:path w="9819" h="9803" fill="none" extrusionOk="0">
                <a:moveTo>
                  <a:pt x="1" y="9803"/>
                </a:moveTo>
                <a:cubicBezTo>
                  <a:pt x="1277" y="7782"/>
                  <a:pt x="2539" y="5821"/>
                  <a:pt x="4119" y="4043"/>
                </a:cubicBezTo>
                <a:cubicBezTo>
                  <a:pt x="5700" y="2280"/>
                  <a:pt x="7599" y="761"/>
                  <a:pt x="9818" y="1"/>
                </a:cubicBezTo>
              </a:path>
            </a:pathLst>
          </a:custGeom>
          <a:noFill/>
          <a:ln w="64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0" name="Google Shape;1170;p8"/>
          <p:cNvSpPr/>
          <p:nvPr/>
        </p:nvSpPr>
        <p:spPr>
          <a:xfrm>
            <a:off x="-39218" y="380249"/>
            <a:ext cx="80138" cy="73726"/>
          </a:xfrm>
          <a:custGeom>
            <a:avLst/>
            <a:gdLst/>
            <a:ahLst/>
            <a:cxnLst/>
            <a:rect l="l" t="t" r="r" b="b"/>
            <a:pathLst>
              <a:path w="2462" h="2265" extrusionOk="0">
                <a:moveTo>
                  <a:pt x="1249" y="1"/>
                </a:moveTo>
                <a:cubicBezTo>
                  <a:pt x="1173" y="1"/>
                  <a:pt x="1096" y="8"/>
                  <a:pt x="1018" y="23"/>
                </a:cubicBezTo>
                <a:cubicBezTo>
                  <a:pt x="380" y="160"/>
                  <a:pt x="0" y="723"/>
                  <a:pt x="122" y="1361"/>
                </a:cubicBezTo>
                <a:cubicBezTo>
                  <a:pt x="241" y="1906"/>
                  <a:pt x="687" y="2265"/>
                  <a:pt x="1223" y="2265"/>
                </a:cubicBezTo>
                <a:cubicBezTo>
                  <a:pt x="1300" y="2265"/>
                  <a:pt x="1379" y="2257"/>
                  <a:pt x="1459" y="2242"/>
                </a:cubicBezTo>
                <a:cubicBezTo>
                  <a:pt x="2082" y="2121"/>
                  <a:pt x="2462" y="1543"/>
                  <a:pt x="2340" y="920"/>
                </a:cubicBezTo>
                <a:cubicBezTo>
                  <a:pt x="2234" y="362"/>
                  <a:pt x="1779" y="1"/>
                  <a:pt x="1249" y="1"/>
                </a:cubicBezTo>
                <a:close/>
              </a:path>
            </a:pathLst>
          </a:custGeom>
          <a:solidFill>
            <a:srgbClr val="F7D79F"/>
          </a:solidFill>
          <a:ln w="64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1" name="Google Shape;1171;p8"/>
          <p:cNvSpPr/>
          <p:nvPr/>
        </p:nvSpPr>
        <p:spPr>
          <a:xfrm>
            <a:off x="36949" y="124861"/>
            <a:ext cx="80659" cy="73563"/>
          </a:xfrm>
          <a:custGeom>
            <a:avLst/>
            <a:gdLst/>
            <a:ahLst/>
            <a:cxnLst/>
            <a:rect l="l" t="t" r="r" b="b"/>
            <a:pathLst>
              <a:path w="2478" h="2260" extrusionOk="0">
                <a:moveTo>
                  <a:pt x="1271" y="0"/>
                </a:moveTo>
                <a:cubicBezTo>
                  <a:pt x="1189" y="0"/>
                  <a:pt x="1104" y="9"/>
                  <a:pt x="1019" y="28"/>
                </a:cubicBezTo>
                <a:cubicBezTo>
                  <a:pt x="380" y="149"/>
                  <a:pt x="0" y="712"/>
                  <a:pt x="122" y="1350"/>
                </a:cubicBezTo>
                <a:cubicBezTo>
                  <a:pt x="240" y="1901"/>
                  <a:pt x="675" y="2259"/>
                  <a:pt x="1202" y="2259"/>
                </a:cubicBezTo>
                <a:cubicBezTo>
                  <a:pt x="1286" y="2259"/>
                  <a:pt x="1372" y="2250"/>
                  <a:pt x="1459" y="2231"/>
                </a:cubicBezTo>
                <a:cubicBezTo>
                  <a:pt x="2098" y="2110"/>
                  <a:pt x="2478" y="1548"/>
                  <a:pt x="2341" y="909"/>
                </a:cubicBezTo>
                <a:cubicBezTo>
                  <a:pt x="2236" y="358"/>
                  <a:pt x="1791" y="0"/>
                  <a:pt x="1271" y="0"/>
                </a:cubicBezTo>
                <a:close/>
              </a:path>
            </a:pathLst>
          </a:custGeom>
          <a:solidFill>
            <a:srgbClr val="F7D79F"/>
          </a:solidFill>
          <a:ln w="64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3" name="Google Shape;1173;p9"/>
          <p:cNvGrpSpPr/>
          <p:nvPr/>
        </p:nvGrpSpPr>
        <p:grpSpPr>
          <a:xfrm>
            <a:off x="-299425" y="215309"/>
            <a:ext cx="852538" cy="4786453"/>
            <a:chOff x="-299425" y="215309"/>
            <a:chExt cx="852538" cy="4786453"/>
          </a:xfrm>
        </p:grpSpPr>
        <p:sp>
          <p:nvSpPr>
            <p:cNvPr id="1174" name="Google Shape;1174;p9"/>
            <p:cNvSpPr/>
            <p:nvPr/>
          </p:nvSpPr>
          <p:spPr>
            <a:xfrm flipH="1">
              <a:off x="-169458" y="2046397"/>
              <a:ext cx="216481" cy="244374"/>
            </a:xfrm>
            <a:custGeom>
              <a:avLst/>
              <a:gdLst/>
              <a:ahLst/>
              <a:cxnLst/>
              <a:rect l="l" t="t" r="r" b="b"/>
              <a:pathLst>
                <a:path w="3283" h="3706" fill="none" extrusionOk="0">
                  <a:moveTo>
                    <a:pt x="180" y="1377"/>
                  </a:moveTo>
                  <a:cubicBezTo>
                    <a:pt x="0" y="2093"/>
                    <a:pt x="208" y="2452"/>
                    <a:pt x="538" y="2631"/>
                  </a:cubicBezTo>
                  <a:cubicBezTo>
                    <a:pt x="868" y="2839"/>
                    <a:pt x="1169" y="2423"/>
                    <a:pt x="1283" y="2566"/>
                  </a:cubicBezTo>
                  <a:cubicBezTo>
                    <a:pt x="1405" y="2745"/>
                    <a:pt x="1584" y="3706"/>
                    <a:pt x="2451" y="2867"/>
                  </a:cubicBezTo>
                  <a:cubicBezTo>
                    <a:pt x="2451" y="2867"/>
                    <a:pt x="3017" y="2151"/>
                    <a:pt x="2423" y="2000"/>
                  </a:cubicBezTo>
                  <a:cubicBezTo>
                    <a:pt x="2423" y="2000"/>
                    <a:pt x="2208" y="2029"/>
                    <a:pt x="2243" y="1850"/>
                  </a:cubicBezTo>
                  <a:cubicBezTo>
                    <a:pt x="2272" y="1670"/>
                    <a:pt x="2358" y="1706"/>
                    <a:pt x="2358" y="1706"/>
                  </a:cubicBezTo>
                  <a:cubicBezTo>
                    <a:pt x="2358" y="1706"/>
                    <a:pt x="3283" y="1706"/>
                    <a:pt x="2781" y="990"/>
                  </a:cubicBezTo>
                  <a:cubicBezTo>
                    <a:pt x="2272" y="273"/>
                    <a:pt x="1376" y="58"/>
                    <a:pt x="1376" y="58"/>
                  </a:cubicBezTo>
                  <a:cubicBezTo>
                    <a:pt x="774" y="1"/>
                    <a:pt x="1018" y="925"/>
                    <a:pt x="1018" y="925"/>
                  </a:cubicBezTo>
                  <a:cubicBezTo>
                    <a:pt x="1018" y="925"/>
                    <a:pt x="1075" y="1197"/>
                    <a:pt x="896" y="1169"/>
                  </a:cubicBezTo>
                  <a:cubicBezTo>
                    <a:pt x="717" y="1104"/>
                    <a:pt x="387" y="660"/>
                    <a:pt x="180" y="1377"/>
                  </a:cubicBezTo>
                  <a:close/>
                  <a:moveTo>
                    <a:pt x="538" y="1348"/>
                  </a:moveTo>
                  <a:lnTo>
                    <a:pt x="567" y="1348"/>
                  </a:lnTo>
                  <a:cubicBezTo>
                    <a:pt x="595" y="1377"/>
                    <a:pt x="631" y="1377"/>
                    <a:pt x="631" y="1377"/>
                  </a:cubicBezTo>
                  <a:cubicBezTo>
                    <a:pt x="688" y="1434"/>
                    <a:pt x="746" y="1463"/>
                    <a:pt x="839" y="1463"/>
                  </a:cubicBezTo>
                  <a:cubicBezTo>
                    <a:pt x="989" y="1527"/>
                    <a:pt x="1133" y="1463"/>
                    <a:pt x="1226" y="1348"/>
                  </a:cubicBezTo>
                  <a:cubicBezTo>
                    <a:pt x="1405" y="1197"/>
                    <a:pt x="1348" y="925"/>
                    <a:pt x="1312" y="839"/>
                  </a:cubicBezTo>
                  <a:cubicBezTo>
                    <a:pt x="1283" y="660"/>
                    <a:pt x="1283" y="452"/>
                    <a:pt x="1312" y="388"/>
                  </a:cubicBezTo>
                  <a:lnTo>
                    <a:pt x="1312" y="388"/>
                  </a:lnTo>
                  <a:cubicBezTo>
                    <a:pt x="1405" y="416"/>
                    <a:pt x="1642" y="481"/>
                    <a:pt x="1943" y="660"/>
                  </a:cubicBezTo>
                  <a:cubicBezTo>
                    <a:pt x="2179" y="810"/>
                    <a:pt x="2387" y="990"/>
                    <a:pt x="2509" y="1197"/>
                  </a:cubicBezTo>
                  <a:cubicBezTo>
                    <a:pt x="2566" y="1255"/>
                    <a:pt x="2602" y="1283"/>
                    <a:pt x="2602" y="1312"/>
                  </a:cubicBezTo>
                  <a:cubicBezTo>
                    <a:pt x="2537" y="1348"/>
                    <a:pt x="2451" y="1377"/>
                    <a:pt x="2358" y="1377"/>
                  </a:cubicBezTo>
                  <a:cubicBezTo>
                    <a:pt x="2179" y="1377"/>
                    <a:pt x="1971" y="1491"/>
                    <a:pt x="1914" y="1792"/>
                  </a:cubicBezTo>
                  <a:cubicBezTo>
                    <a:pt x="1885" y="2000"/>
                    <a:pt x="1971" y="2151"/>
                    <a:pt x="2122" y="2272"/>
                  </a:cubicBezTo>
                  <a:lnTo>
                    <a:pt x="2122" y="2272"/>
                  </a:lnTo>
                  <a:cubicBezTo>
                    <a:pt x="2208" y="2301"/>
                    <a:pt x="2301" y="2330"/>
                    <a:pt x="2358" y="2330"/>
                  </a:cubicBezTo>
                  <a:cubicBezTo>
                    <a:pt x="2329" y="2423"/>
                    <a:pt x="2272" y="2538"/>
                    <a:pt x="2179" y="2659"/>
                  </a:cubicBezTo>
                  <a:cubicBezTo>
                    <a:pt x="1971" y="2839"/>
                    <a:pt x="1849" y="2896"/>
                    <a:pt x="1821" y="2867"/>
                  </a:cubicBezTo>
                  <a:cubicBezTo>
                    <a:pt x="1735" y="2839"/>
                    <a:pt x="1670" y="2659"/>
                    <a:pt x="1642" y="2566"/>
                  </a:cubicBezTo>
                  <a:cubicBezTo>
                    <a:pt x="1613" y="2509"/>
                    <a:pt x="1584" y="2452"/>
                    <a:pt x="1556" y="2387"/>
                  </a:cubicBezTo>
                  <a:cubicBezTo>
                    <a:pt x="1491" y="2358"/>
                    <a:pt x="1462" y="2301"/>
                    <a:pt x="1405" y="2272"/>
                  </a:cubicBezTo>
                  <a:cubicBezTo>
                    <a:pt x="1226" y="2151"/>
                    <a:pt x="1018" y="2244"/>
                    <a:pt x="896" y="2301"/>
                  </a:cubicBezTo>
                  <a:cubicBezTo>
                    <a:pt x="774" y="2358"/>
                    <a:pt x="746" y="2358"/>
                    <a:pt x="717" y="2358"/>
                  </a:cubicBezTo>
                  <a:cubicBezTo>
                    <a:pt x="595" y="2272"/>
                    <a:pt x="330" y="2122"/>
                    <a:pt x="509" y="1463"/>
                  </a:cubicBezTo>
                  <a:cubicBezTo>
                    <a:pt x="509" y="1405"/>
                    <a:pt x="538" y="1348"/>
                    <a:pt x="538" y="1348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9"/>
            <p:cNvSpPr/>
            <p:nvPr/>
          </p:nvSpPr>
          <p:spPr>
            <a:xfrm flipH="1">
              <a:off x="-252146" y="841409"/>
              <a:ext cx="84667" cy="21826"/>
            </a:xfrm>
            <a:custGeom>
              <a:avLst/>
              <a:gdLst/>
              <a:ahLst/>
              <a:cxnLst/>
              <a:rect l="l" t="t" r="r" b="b"/>
              <a:pathLst>
                <a:path w="1284" h="331" extrusionOk="0">
                  <a:moveTo>
                    <a:pt x="925" y="1"/>
                  </a:moveTo>
                  <a:cubicBezTo>
                    <a:pt x="632" y="1"/>
                    <a:pt x="302" y="29"/>
                    <a:pt x="1" y="122"/>
                  </a:cubicBezTo>
                  <a:cubicBezTo>
                    <a:pt x="30" y="180"/>
                    <a:pt x="65" y="237"/>
                    <a:pt x="94" y="330"/>
                  </a:cubicBezTo>
                  <a:cubicBezTo>
                    <a:pt x="386" y="260"/>
                    <a:pt x="678" y="226"/>
                    <a:pt x="981" y="226"/>
                  </a:cubicBezTo>
                  <a:cubicBezTo>
                    <a:pt x="1081" y="226"/>
                    <a:pt x="1181" y="230"/>
                    <a:pt x="1284" y="237"/>
                  </a:cubicBezTo>
                  <a:cubicBezTo>
                    <a:pt x="1284" y="94"/>
                    <a:pt x="1076" y="1"/>
                    <a:pt x="925" y="1"/>
                  </a:cubicBezTo>
                  <a:close/>
                </a:path>
              </a:pathLst>
            </a:custGeom>
            <a:solidFill>
              <a:srgbClr val="F7D79F"/>
            </a:solidFill>
            <a:ln w="30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9"/>
            <p:cNvSpPr/>
            <p:nvPr/>
          </p:nvSpPr>
          <p:spPr>
            <a:xfrm flipH="1">
              <a:off x="-175590" y="844575"/>
              <a:ext cx="266068" cy="461448"/>
            </a:xfrm>
            <a:custGeom>
              <a:avLst/>
              <a:gdLst/>
              <a:ahLst/>
              <a:cxnLst/>
              <a:rect l="l" t="t" r="r" b="b"/>
              <a:pathLst>
                <a:path w="4035" h="6998" extrusionOk="0">
                  <a:moveTo>
                    <a:pt x="3526" y="1"/>
                  </a:moveTo>
                  <a:cubicBezTo>
                    <a:pt x="3474" y="1"/>
                    <a:pt x="3423" y="4"/>
                    <a:pt x="3375" y="10"/>
                  </a:cubicBezTo>
                  <a:cubicBezTo>
                    <a:pt x="2243" y="189"/>
                    <a:pt x="1254" y="999"/>
                    <a:pt x="717" y="2016"/>
                  </a:cubicBezTo>
                  <a:cubicBezTo>
                    <a:pt x="151" y="2998"/>
                    <a:pt x="0" y="4195"/>
                    <a:pt x="179" y="5356"/>
                  </a:cubicBezTo>
                  <a:cubicBezTo>
                    <a:pt x="244" y="5922"/>
                    <a:pt x="423" y="6553"/>
                    <a:pt x="896" y="6911"/>
                  </a:cubicBezTo>
                  <a:cubicBezTo>
                    <a:pt x="932" y="6940"/>
                    <a:pt x="960" y="6968"/>
                    <a:pt x="1018" y="6997"/>
                  </a:cubicBezTo>
                  <a:cubicBezTo>
                    <a:pt x="1168" y="6997"/>
                    <a:pt x="1254" y="6818"/>
                    <a:pt x="1254" y="6675"/>
                  </a:cubicBezTo>
                  <a:cubicBezTo>
                    <a:pt x="1498" y="5091"/>
                    <a:pt x="1677" y="3414"/>
                    <a:pt x="2573" y="2102"/>
                  </a:cubicBezTo>
                  <a:cubicBezTo>
                    <a:pt x="2902" y="1565"/>
                    <a:pt x="3347" y="1121"/>
                    <a:pt x="3762" y="669"/>
                  </a:cubicBezTo>
                  <a:cubicBezTo>
                    <a:pt x="3884" y="583"/>
                    <a:pt x="4035" y="404"/>
                    <a:pt x="3977" y="254"/>
                  </a:cubicBezTo>
                  <a:cubicBezTo>
                    <a:pt x="3949" y="58"/>
                    <a:pt x="3735" y="1"/>
                    <a:pt x="3526" y="1"/>
                  </a:cubicBezTo>
                  <a:close/>
                </a:path>
              </a:pathLst>
            </a:custGeom>
            <a:solidFill>
              <a:srgbClr val="F7D79F"/>
            </a:solidFill>
            <a:ln w="30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9"/>
            <p:cNvSpPr/>
            <p:nvPr/>
          </p:nvSpPr>
          <p:spPr>
            <a:xfrm flipH="1">
              <a:off x="-57491" y="929373"/>
              <a:ext cx="70951" cy="77150"/>
            </a:xfrm>
            <a:custGeom>
              <a:avLst/>
              <a:gdLst/>
              <a:ahLst/>
              <a:cxnLst/>
              <a:rect l="l" t="t" r="r" b="b"/>
              <a:pathLst>
                <a:path w="1076" h="1170" extrusionOk="0">
                  <a:moveTo>
                    <a:pt x="599" y="0"/>
                  </a:moveTo>
                  <a:cubicBezTo>
                    <a:pt x="569" y="0"/>
                    <a:pt x="539" y="5"/>
                    <a:pt x="509" y="14"/>
                  </a:cubicBezTo>
                  <a:cubicBezTo>
                    <a:pt x="416" y="14"/>
                    <a:pt x="330" y="71"/>
                    <a:pt x="237" y="129"/>
                  </a:cubicBezTo>
                  <a:cubicBezTo>
                    <a:pt x="122" y="250"/>
                    <a:pt x="29" y="429"/>
                    <a:pt x="29" y="609"/>
                  </a:cubicBezTo>
                  <a:cubicBezTo>
                    <a:pt x="0" y="788"/>
                    <a:pt x="86" y="967"/>
                    <a:pt x="237" y="1089"/>
                  </a:cubicBezTo>
                  <a:cubicBezTo>
                    <a:pt x="324" y="1139"/>
                    <a:pt x="431" y="1169"/>
                    <a:pt x="535" y="1169"/>
                  </a:cubicBezTo>
                  <a:cubicBezTo>
                    <a:pt x="609" y="1169"/>
                    <a:pt x="683" y="1153"/>
                    <a:pt x="746" y="1117"/>
                  </a:cubicBezTo>
                  <a:cubicBezTo>
                    <a:pt x="803" y="1089"/>
                    <a:pt x="867" y="1024"/>
                    <a:pt x="896" y="967"/>
                  </a:cubicBezTo>
                  <a:cubicBezTo>
                    <a:pt x="953" y="910"/>
                    <a:pt x="1018" y="845"/>
                    <a:pt x="1047" y="759"/>
                  </a:cubicBezTo>
                  <a:cubicBezTo>
                    <a:pt x="1075" y="666"/>
                    <a:pt x="1075" y="551"/>
                    <a:pt x="1047" y="458"/>
                  </a:cubicBezTo>
                  <a:cubicBezTo>
                    <a:pt x="1018" y="336"/>
                    <a:pt x="953" y="279"/>
                    <a:pt x="896" y="193"/>
                  </a:cubicBezTo>
                  <a:cubicBezTo>
                    <a:pt x="867" y="157"/>
                    <a:pt x="839" y="129"/>
                    <a:pt x="803" y="100"/>
                  </a:cubicBezTo>
                  <a:cubicBezTo>
                    <a:pt x="760" y="36"/>
                    <a:pt x="683" y="0"/>
                    <a:pt x="599" y="0"/>
                  </a:cubicBezTo>
                  <a:close/>
                </a:path>
              </a:pathLst>
            </a:custGeom>
            <a:solidFill>
              <a:srgbClr val="F7D79F"/>
            </a:solidFill>
            <a:ln w="30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9"/>
            <p:cNvSpPr/>
            <p:nvPr/>
          </p:nvSpPr>
          <p:spPr>
            <a:xfrm flipH="1">
              <a:off x="-114661" y="876885"/>
              <a:ext cx="67193" cy="66006"/>
            </a:xfrm>
            <a:custGeom>
              <a:avLst/>
              <a:gdLst/>
              <a:ahLst/>
              <a:cxnLst/>
              <a:rect l="l" t="t" r="r" b="b"/>
              <a:pathLst>
                <a:path w="1019" h="1001" extrusionOk="0">
                  <a:moveTo>
                    <a:pt x="660" y="0"/>
                  </a:moveTo>
                  <a:cubicBezTo>
                    <a:pt x="596" y="0"/>
                    <a:pt x="510" y="0"/>
                    <a:pt x="416" y="29"/>
                  </a:cubicBezTo>
                  <a:cubicBezTo>
                    <a:pt x="237" y="93"/>
                    <a:pt x="58" y="208"/>
                    <a:pt x="29" y="387"/>
                  </a:cubicBezTo>
                  <a:cubicBezTo>
                    <a:pt x="1" y="566"/>
                    <a:pt x="94" y="745"/>
                    <a:pt x="237" y="896"/>
                  </a:cubicBezTo>
                  <a:cubicBezTo>
                    <a:pt x="302" y="953"/>
                    <a:pt x="359" y="989"/>
                    <a:pt x="452" y="989"/>
                  </a:cubicBezTo>
                  <a:cubicBezTo>
                    <a:pt x="469" y="997"/>
                    <a:pt x="485" y="1001"/>
                    <a:pt x="501" y="1001"/>
                  </a:cubicBezTo>
                  <a:cubicBezTo>
                    <a:pt x="540" y="1001"/>
                    <a:pt x="575" y="979"/>
                    <a:pt x="596" y="953"/>
                  </a:cubicBezTo>
                  <a:cubicBezTo>
                    <a:pt x="775" y="867"/>
                    <a:pt x="954" y="745"/>
                    <a:pt x="990" y="566"/>
                  </a:cubicBezTo>
                  <a:cubicBezTo>
                    <a:pt x="1018" y="452"/>
                    <a:pt x="954" y="301"/>
                    <a:pt x="896" y="179"/>
                  </a:cubicBezTo>
                  <a:cubicBezTo>
                    <a:pt x="839" y="122"/>
                    <a:pt x="775" y="29"/>
                    <a:pt x="660" y="0"/>
                  </a:cubicBezTo>
                  <a:close/>
                </a:path>
              </a:pathLst>
            </a:custGeom>
            <a:solidFill>
              <a:srgbClr val="F7D79F"/>
            </a:solidFill>
            <a:ln w="30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9"/>
            <p:cNvSpPr/>
            <p:nvPr/>
          </p:nvSpPr>
          <p:spPr>
            <a:xfrm flipH="1">
              <a:off x="-4080" y="1105104"/>
              <a:ext cx="72864" cy="62181"/>
            </a:xfrm>
            <a:custGeom>
              <a:avLst/>
              <a:gdLst/>
              <a:ahLst/>
              <a:cxnLst/>
              <a:rect l="l" t="t" r="r" b="b"/>
              <a:pathLst>
                <a:path w="1105" h="943" extrusionOk="0">
                  <a:moveTo>
                    <a:pt x="567" y="0"/>
                  </a:moveTo>
                  <a:cubicBezTo>
                    <a:pt x="424" y="0"/>
                    <a:pt x="273" y="65"/>
                    <a:pt x="151" y="151"/>
                  </a:cubicBezTo>
                  <a:cubicBezTo>
                    <a:pt x="123" y="215"/>
                    <a:pt x="94" y="273"/>
                    <a:pt x="65" y="301"/>
                  </a:cubicBezTo>
                  <a:cubicBezTo>
                    <a:pt x="1" y="481"/>
                    <a:pt x="29" y="660"/>
                    <a:pt x="151" y="810"/>
                  </a:cubicBezTo>
                  <a:cubicBezTo>
                    <a:pt x="267" y="904"/>
                    <a:pt x="399" y="942"/>
                    <a:pt x="535" y="942"/>
                  </a:cubicBezTo>
                  <a:cubicBezTo>
                    <a:pt x="577" y="942"/>
                    <a:pt x="618" y="939"/>
                    <a:pt x="660" y="932"/>
                  </a:cubicBezTo>
                  <a:cubicBezTo>
                    <a:pt x="811" y="896"/>
                    <a:pt x="961" y="782"/>
                    <a:pt x="1047" y="602"/>
                  </a:cubicBezTo>
                  <a:cubicBezTo>
                    <a:pt x="1104" y="452"/>
                    <a:pt x="1104" y="452"/>
                    <a:pt x="1047" y="301"/>
                  </a:cubicBezTo>
                  <a:cubicBezTo>
                    <a:pt x="1018" y="273"/>
                    <a:pt x="1018" y="215"/>
                    <a:pt x="990" y="180"/>
                  </a:cubicBezTo>
                  <a:cubicBezTo>
                    <a:pt x="868" y="65"/>
                    <a:pt x="717" y="0"/>
                    <a:pt x="567" y="0"/>
                  </a:cubicBezTo>
                  <a:close/>
                </a:path>
              </a:pathLst>
            </a:custGeom>
            <a:solidFill>
              <a:srgbClr val="F7D79F"/>
            </a:solidFill>
            <a:ln w="30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9"/>
            <p:cNvSpPr/>
            <p:nvPr/>
          </p:nvSpPr>
          <p:spPr>
            <a:xfrm flipH="1">
              <a:off x="-15883" y="1021162"/>
              <a:ext cx="72864" cy="69105"/>
            </a:xfrm>
            <a:custGeom>
              <a:avLst/>
              <a:gdLst/>
              <a:ahLst/>
              <a:cxnLst/>
              <a:rect l="l" t="t" r="r" b="b"/>
              <a:pathLst>
                <a:path w="1105" h="1048" extrusionOk="0">
                  <a:moveTo>
                    <a:pt x="620" y="1"/>
                  </a:moveTo>
                  <a:cubicBezTo>
                    <a:pt x="522" y="1"/>
                    <a:pt x="421" y="16"/>
                    <a:pt x="331" y="55"/>
                  </a:cubicBezTo>
                  <a:cubicBezTo>
                    <a:pt x="180" y="141"/>
                    <a:pt x="94" y="263"/>
                    <a:pt x="30" y="442"/>
                  </a:cubicBezTo>
                  <a:cubicBezTo>
                    <a:pt x="30" y="499"/>
                    <a:pt x="1" y="557"/>
                    <a:pt x="30" y="621"/>
                  </a:cubicBezTo>
                  <a:cubicBezTo>
                    <a:pt x="30" y="800"/>
                    <a:pt x="180" y="980"/>
                    <a:pt x="359" y="1037"/>
                  </a:cubicBezTo>
                  <a:cubicBezTo>
                    <a:pt x="401" y="1044"/>
                    <a:pt x="444" y="1047"/>
                    <a:pt x="488" y="1047"/>
                  </a:cubicBezTo>
                  <a:cubicBezTo>
                    <a:pt x="631" y="1047"/>
                    <a:pt x="775" y="1009"/>
                    <a:pt x="868" y="915"/>
                  </a:cubicBezTo>
                  <a:cubicBezTo>
                    <a:pt x="1019" y="772"/>
                    <a:pt x="1105" y="593"/>
                    <a:pt x="1076" y="413"/>
                  </a:cubicBezTo>
                  <a:cubicBezTo>
                    <a:pt x="1076" y="234"/>
                    <a:pt x="1076" y="234"/>
                    <a:pt x="925" y="112"/>
                  </a:cubicBezTo>
                  <a:cubicBezTo>
                    <a:pt x="897" y="84"/>
                    <a:pt x="868" y="55"/>
                    <a:pt x="811" y="19"/>
                  </a:cubicBezTo>
                  <a:cubicBezTo>
                    <a:pt x="751" y="8"/>
                    <a:pt x="686" y="1"/>
                    <a:pt x="620" y="1"/>
                  </a:cubicBezTo>
                  <a:close/>
                </a:path>
              </a:pathLst>
            </a:custGeom>
            <a:solidFill>
              <a:srgbClr val="F7D79F"/>
            </a:solidFill>
            <a:ln w="30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9"/>
            <p:cNvSpPr/>
            <p:nvPr/>
          </p:nvSpPr>
          <p:spPr>
            <a:xfrm flipH="1">
              <a:off x="3503" y="1184232"/>
              <a:ext cx="60995" cy="57038"/>
            </a:xfrm>
            <a:custGeom>
              <a:avLst/>
              <a:gdLst/>
              <a:ahLst/>
              <a:cxnLst/>
              <a:rect l="l" t="t" r="r" b="b"/>
              <a:pathLst>
                <a:path w="925" h="865" extrusionOk="0">
                  <a:moveTo>
                    <a:pt x="506" y="1"/>
                  </a:moveTo>
                  <a:cubicBezTo>
                    <a:pt x="440" y="1"/>
                    <a:pt x="376" y="13"/>
                    <a:pt x="323" y="26"/>
                  </a:cubicBezTo>
                  <a:cubicBezTo>
                    <a:pt x="237" y="54"/>
                    <a:pt x="179" y="90"/>
                    <a:pt x="115" y="148"/>
                  </a:cubicBezTo>
                  <a:cubicBezTo>
                    <a:pt x="58" y="205"/>
                    <a:pt x="29" y="269"/>
                    <a:pt x="29" y="355"/>
                  </a:cubicBezTo>
                  <a:cubicBezTo>
                    <a:pt x="0" y="477"/>
                    <a:pt x="29" y="592"/>
                    <a:pt x="86" y="685"/>
                  </a:cubicBezTo>
                  <a:cubicBezTo>
                    <a:pt x="144" y="771"/>
                    <a:pt x="265" y="864"/>
                    <a:pt x="387" y="864"/>
                  </a:cubicBezTo>
                  <a:cubicBezTo>
                    <a:pt x="473" y="864"/>
                    <a:pt x="538" y="836"/>
                    <a:pt x="595" y="807"/>
                  </a:cubicBezTo>
                  <a:cubicBezTo>
                    <a:pt x="803" y="685"/>
                    <a:pt x="925" y="413"/>
                    <a:pt x="832" y="205"/>
                  </a:cubicBezTo>
                  <a:cubicBezTo>
                    <a:pt x="803" y="148"/>
                    <a:pt x="774" y="119"/>
                    <a:pt x="746" y="90"/>
                  </a:cubicBezTo>
                  <a:cubicBezTo>
                    <a:pt x="677" y="22"/>
                    <a:pt x="590" y="1"/>
                    <a:pt x="506" y="1"/>
                  </a:cubicBezTo>
                  <a:close/>
                </a:path>
              </a:pathLst>
            </a:custGeom>
            <a:solidFill>
              <a:srgbClr val="F7D79F"/>
            </a:solidFill>
            <a:ln w="30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9"/>
            <p:cNvSpPr/>
            <p:nvPr/>
          </p:nvSpPr>
          <p:spPr>
            <a:xfrm flipH="1">
              <a:off x="40825" y="339540"/>
              <a:ext cx="354493" cy="626232"/>
            </a:xfrm>
            <a:custGeom>
              <a:avLst/>
              <a:gdLst/>
              <a:ahLst/>
              <a:cxnLst/>
              <a:rect l="l" t="t" r="r" b="b"/>
              <a:pathLst>
                <a:path w="5376" h="9497" fill="none" extrusionOk="0">
                  <a:moveTo>
                    <a:pt x="5376" y="2058"/>
                  </a:moveTo>
                  <a:cubicBezTo>
                    <a:pt x="5196" y="2416"/>
                    <a:pt x="4981" y="2746"/>
                    <a:pt x="4802" y="3104"/>
                  </a:cubicBezTo>
                  <a:cubicBezTo>
                    <a:pt x="4508" y="3763"/>
                    <a:pt x="4358" y="4480"/>
                    <a:pt x="4387" y="5197"/>
                  </a:cubicBezTo>
                  <a:cubicBezTo>
                    <a:pt x="4444" y="6236"/>
                    <a:pt x="4867" y="7346"/>
                    <a:pt x="4444" y="8300"/>
                  </a:cubicBezTo>
                  <a:cubicBezTo>
                    <a:pt x="4179" y="8923"/>
                    <a:pt x="3520" y="9374"/>
                    <a:pt x="2832" y="9432"/>
                  </a:cubicBezTo>
                  <a:cubicBezTo>
                    <a:pt x="1936" y="9496"/>
                    <a:pt x="861" y="8866"/>
                    <a:pt x="445" y="8027"/>
                  </a:cubicBezTo>
                  <a:cubicBezTo>
                    <a:pt x="30" y="7225"/>
                    <a:pt x="1" y="6271"/>
                    <a:pt x="144" y="5376"/>
                  </a:cubicBezTo>
                  <a:cubicBezTo>
                    <a:pt x="417" y="3369"/>
                    <a:pt x="1728" y="1492"/>
                    <a:pt x="3312" y="237"/>
                  </a:cubicBezTo>
                  <a:cubicBezTo>
                    <a:pt x="3434" y="144"/>
                    <a:pt x="3548" y="87"/>
                    <a:pt x="3699" y="1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9"/>
            <p:cNvSpPr/>
            <p:nvPr/>
          </p:nvSpPr>
          <p:spPr>
            <a:xfrm flipH="1">
              <a:off x="-4080" y="294173"/>
              <a:ext cx="186742" cy="208502"/>
            </a:xfrm>
            <a:custGeom>
              <a:avLst/>
              <a:gdLst/>
              <a:ahLst/>
              <a:cxnLst/>
              <a:rect l="l" t="t" r="r" b="b"/>
              <a:pathLst>
                <a:path w="2832" h="3162" fill="none" extrusionOk="0">
                  <a:moveTo>
                    <a:pt x="2387" y="567"/>
                  </a:moveTo>
                  <a:cubicBezTo>
                    <a:pt x="2566" y="775"/>
                    <a:pt x="2688" y="1047"/>
                    <a:pt x="2717" y="1312"/>
                  </a:cubicBezTo>
                  <a:cubicBezTo>
                    <a:pt x="2831" y="1907"/>
                    <a:pt x="2717" y="2509"/>
                    <a:pt x="2595" y="3104"/>
                  </a:cubicBezTo>
                  <a:cubicBezTo>
                    <a:pt x="2595" y="3161"/>
                    <a:pt x="2566" y="3161"/>
                    <a:pt x="2538" y="3161"/>
                  </a:cubicBezTo>
                  <a:cubicBezTo>
                    <a:pt x="2208" y="2896"/>
                    <a:pt x="2000" y="2538"/>
                    <a:pt x="1907" y="2122"/>
                  </a:cubicBezTo>
                  <a:cubicBezTo>
                    <a:pt x="1907" y="2086"/>
                    <a:pt x="1850" y="2058"/>
                    <a:pt x="1821" y="2122"/>
                  </a:cubicBezTo>
                  <a:cubicBezTo>
                    <a:pt x="1670" y="2301"/>
                    <a:pt x="1520" y="2509"/>
                    <a:pt x="1398" y="2746"/>
                  </a:cubicBezTo>
                  <a:cubicBezTo>
                    <a:pt x="1369" y="2774"/>
                    <a:pt x="1312" y="2774"/>
                    <a:pt x="1312" y="2717"/>
                  </a:cubicBezTo>
                  <a:cubicBezTo>
                    <a:pt x="1255" y="2266"/>
                    <a:pt x="1312" y="1821"/>
                    <a:pt x="1434" y="1406"/>
                  </a:cubicBezTo>
                  <a:cubicBezTo>
                    <a:pt x="1463" y="1370"/>
                    <a:pt x="1398" y="1312"/>
                    <a:pt x="1369" y="1341"/>
                  </a:cubicBezTo>
                  <a:cubicBezTo>
                    <a:pt x="982" y="1406"/>
                    <a:pt x="596" y="1642"/>
                    <a:pt x="237" y="1549"/>
                  </a:cubicBezTo>
                  <a:cubicBezTo>
                    <a:pt x="209" y="1549"/>
                    <a:pt x="180" y="1492"/>
                    <a:pt x="209" y="1463"/>
                  </a:cubicBezTo>
                  <a:lnTo>
                    <a:pt x="861" y="832"/>
                  </a:lnTo>
                  <a:cubicBezTo>
                    <a:pt x="896" y="804"/>
                    <a:pt x="861" y="746"/>
                    <a:pt x="803" y="746"/>
                  </a:cubicBezTo>
                  <a:cubicBezTo>
                    <a:pt x="538" y="746"/>
                    <a:pt x="237" y="624"/>
                    <a:pt x="29" y="417"/>
                  </a:cubicBezTo>
                  <a:cubicBezTo>
                    <a:pt x="1" y="388"/>
                    <a:pt x="1" y="331"/>
                    <a:pt x="58" y="331"/>
                  </a:cubicBezTo>
                  <a:cubicBezTo>
                    <a:pt x="538" y="295"/>
                    <a:pt x="1011" y="1"/>
                    <a:pt x="1491" y="30"/>
                  </a:cubicBezTo>
                  <a:cubicBezTo>
                    <a:pt x="1756" y="30"/>
                    <a:pt x="2000" y="151"/>
                    <a:pt x="2179" y="331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9"/>
            <p:cNvSpPr/>
            <p:nvPr/>
          </p:nvSpPr>
          <p:spPr>
            <a:xfrm flipH="1">
              <a:off x="-6454" y="215309"/>
              <a:ext cx="49719" cy="126209"/>
            </a:xfrm>
            <a:custGeom>
              <a:avLst/>
              <a:gdLst/>
              <a:ahLst/>
              <a:cxnLst/>
              <a:rect l="l" t="t" r="r" b="b"/>
              <a:pathLst>
                <a:path w="754" h="1914" fill="none" extrusionOk="0">
                  <a:moveTo>
                    <a:pt x="603" y="29"/>
                  </a:moveTo>
                  <a:cubicBezTo>
                    <a:pt x="574" y="0"/>
                    <a:pt x="574" y="0"/>
                    <a:pt x="538" y="0"/>
                  </a:cubicBezTo>
                  <a:lnTo>
                    <a:pt x="151" y="0"/>
                  </a:lnTo>
                  <a:cubicBezTo>
                    <a:pt x="330" y="538"/>
                    <a:pt x="330" y="1197"/>
                    <a:pt x="1" y="1670"/>
                  </a:cubicBezTo>
                  <a:cubicBezTo>
                    <a:pt x="94" y="1706"/>
                    <a:pt x="123" y="1820"/>
                    <a:pt x="180" y="1914"/>
                  </a:cubicBezTo>
                  <a:cubicBezTo>
                    <a:pt x="603" y="1405"/>
                    <a:pt x="753" y="717"/>
                    <a:pt x="631" y="93"/>
                  </a:cubicBezTo>
                  <a:cubicBezTo>
                    <a:pt x="631" y="58"/>
                    <a:pt x="631" y="29"/>
                    <a:pt x="603" y="29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9"/>
            <p:cNvSpPr/>
            <p:nvPr/>
          </p:nvSpPr>
          <p:spPr>
            <a:xfrm flipH="1">
              <a:off x="111711" y="790372"/>
              <a:ext cx="78996" cy="125748"/>
            </a:xfrm>
            <a:custGeom>
              <a:avLst/>
              <a:gdLst/>
              <a:ahLst/>
              <a:cxnLst/>
              <a:rect l="l" t="t" r="r" b="b"/>
              <a:pathLst>
                <a:path w="1198" h="1907" fill="none" extrusionOk="0">
                  <a:moveTo>
                    <a:pt x="624" y="180"/>
                  </a:moveTo>
                  <a:cubicBezTo>
                    <a:pt x="689" y="87"/>
                    <a:pt x="746" y="29"/>
                    <a:pt x="868" y="1"/>
                  </a:cubicBezTo>
                  <a:cubicBezTo>
                    <a:pt x="925" y="1"/>
                    <a:pt x="1018" y="58"/>
                    <a:pt x="1076" y="115"/>
                  </a:cubicBezTo>
                  <a:cubicBezTo>
                    <a:pt x="1104" y="208"/>
                    <a:pt x="1133" y="294"/>
                    <a:pt x="1133" y="388"/>
                  </a:cubicBezTo>
                  <a:cubicBezTo>
                    <a:pt x="1198" y="868"/>
                    <a:pt x="1018" y="1405"/>
                    <a:pt x="660" y="1728"/>
                  </a:cubicBezTo>
                  <a:cubicBezTo>
                    <a:pt x="567" y="1821"/>
                    <a:pt x="481" y="1878"/>
                    <a:pt x="359" y="1907"/>
                  </a:cubicBezTo>
                  <a:cubicBezTo>
                    <a:pt x="237" y="1907"/>
                    <a:pt x="87" y="1878"/>
                    <a:pt x="58" y="1764"/>
                  </a:cubicBezTo>
                  <a:cubicBezTo>
                    <a:pt x="1" y="1642"/>
                    <a:pt x="87" y="1491"/>
                    <a:pt x="180" y="1369"/>
                  </a:cubicBezTo>
                  <a:cubicBezTo>
                    <a:pt x="302" y="1226"/>
                    <a:pt x="417" y="1011"/>
                    <a:pt x="481" y="803"/>
                  </a:cubicBezTo>
                  <a:cubicBezTo>
                    <a:pt x="538" y="595"/>
                    <a:pt x="510" y="359"/>
                    <a:pt x="624" y="180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9"/>
            <p:cNvSpPr/>
            <p:nvPr/>
          </p:nvSpPr>
          <p:spPr>
            <a:xfrm flipH="1">
              <a:off x="129646" y="1863545"/>
              <a:ext cx="413576" cy="545390"/>
            </a:xfrm>
            <a:custGeom>
              <a:avLst/>
              <a:gdLst/>
              <a:ahLst/>
              <a:cxnLst/>
              <a:rect l="l" t="t" r="r" b="b"/>
              <a:pathLst>
                <a:path w="6272" h="8271" fill="none" extrusionOk="0">
                  <a:moveTo>
                    <a:pt x="4630" y="8270"/>
                  </a:moveTo>
                  <a:cubicBezTo>
                    <a:pt x="3555" y="6866"/>
                    <a:pt x="1943" y="5913"/>
                    <a:pt x="180" y="5640"/>
                  </a:cubicBezTo>
                  <a:cubicBezTo>
                    <a:pt x="1" y="5225"/>
                    <a:pt x="209" y="4744"/>
                    <a:pt x="388" y="4329"/>
                  </a:cubicBezTo>
                  <a:cubicBezTo>
                    <a:pt x="416" y="4264"/>
                    <a:pt x="452" y="4178"/>
                    <a:pt x="538" y="4150"/>
                  </a:cubicBezTo>
                  <a:cubicBezTo>
                    <a:pt x="631" y="4121"/>
                    <a:pt x="717" y="4150"/>
                    <a:pt x="811" y="4207"/>
                  </a:cubicBezTo>
                  <a:cubicBezTo>
                    <a:pt x="2065" y="4866"/>
                    <a:pt x="3018" y="5490"/>
                    <a:pt x="4150" y="6328"/>
                  </a:cubicBezTo>
                  <a:cubicBezTo>
                    <a:pt x="3168" y="4300"/>
                    <a:pt x="2359" y="2867"/>
                    <a:pt x="1463" y="681"/>
                  </a:cubicBezTo>
                  <a:cubicBezTo>
                    <a:pt x="1792" y="387"/>
                    <a:pt x="2179" y="144"/>
                    <a:pt x="2602" y="0"/>
                  </a:cubicBezTo>
                  <a:cubicBezTo>
                    <a:pt x="3527" y="1849"/>
                    <a:pt x="4272" y="3970"/>
                    <a:pt x="5017" y="5913"/>
                  </a:cubicBezTo>
                  <a:cubicBezTo>
                    <a:pt x="4781" y="4508"/>
                    <a:pt x="4659" y="2924"/>
                    <a:pt x="4537" y="1462"/>
                  </a:cubicBezTo>
                  <a:cubicBezTo>
                    <a:pt x="5139" y="1520"/>
                    <a:pt x="5705" y="1641"/>
                    <a:pt x="6271" y="1821"/>
                  </a:cubicBezTo>
                  <a:cubicBezTo>
                    <a:pt x="6121" y="3763"/>
                    <a:pt x="6035" y="5733"/>
                    <a:pt x="5942" y="7668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9"/>
            <p:cNvSpPr/>
            <p:nvPr/>
          </p:nvSpPr>
          <p:spPr>
            <a:xfrm flipH="1">
              <a:off x="166968" y="2223644"/>
              <a:ext cx="53477" cy="153640"/>
            </a:xfrm>
            <a:custGeom>
              <a:avLst/>
              <a:gdLst/>
              <a:ahLst/>
              <a:cxnLst/>
              <a:rect l="l" t="t" r="r" b="b"/>
              <a:pathLst>
                <a:path w="811" h="2330" fill="none" extrusionOk="0">
                  <a:moveTo>
                    <a:pt x="0" y="0"/>
                  </a:moveTo>
                  <a:cubicBezTo>
                    <a:pt x="244" y="774"/>
                    <a:pt x="509" y="1555"/>
                    <a:pt x="810" y="2329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9"/>
            <p:cNvSpPr/>
            <p:nvPr/>
          </p:nvSpPr>
          <p:spPr>
            <a:xfrm flipH="1">
              <a:off x="204290" y="2245338"/>
              <a:ext cx="82821" cy="151794"/>
            </a:xfrm>
            <a:custGeom>
              <a:avLst/>
              <a:gdLst/>
              <a:ahLst/>
              <a:cxnLst/>
              <a:rect l="l" t="t" r="r" b="b"/>
              <a:pathLst>
                <a:path w="1256" h="2302" fill="none" extrusionOk="0">
                  <a:moveTo>
                    <a:pt x="1" y="1"/>
                  </a:moveTo>
                  <a:cubicBezTo>
                    <a:pt x="331" y="717"/>
                    <a:pt x="832" y="1613"/>
                    <a:pt x="1255" y="2301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9"/>
            <p:cNvSpPr/>
            <p:nvPr/>
          </p:nvSpPr>
          <p:spPr>
            <a:xfrm flipH="1">
              <a:off x="-181261" y="2363503"/>
              <a:ext cx="427225" cy="769849"/>
            </a:xfrm>
            <a:custGeom>
              <a:avLst/>
              <a:gdLst/>
              <a:ahLst/>
              <a:cxnLst/>
              <a:rect l="l" t="t" r="r" b="b"/>
              <a:pathLst>
                <a:path w="6479" h="11675" fill="none" extrusionOk="0">
                  <a:moveTo>
                    <a:pt x="4186" y="11552"/>
                  </a:moveTo>
                  <a:cubicBezTo>
                    <a:pt x="4300" y="11674"/>
                    <a:pt x="4451" y="11674"/>
                    <a:pt x="4601" y="11674"/>
                  </a:cubicBezTo>
                  <a:cubicBezTo>
                    <a:pt x="4988" y="11674"/>
                    <a:pt x="5404" y="11674"/>
                    <a:pt x="5798" y="11524"/>
                  </a:cubicBezTo>
                  <a:cubicBezTo>
                    <a:pt x="6156" y="11373"/>
                    <a:pt x="6479" y="11015"/>
                    <a:pt x="6450" y="10628"/>
                  </a:cubicBezTo>
                  <a:cubicBezTo>
                    <a:pt x="6450" y="10391"/>
                    <a:pt x="6364" y="10184"/>
                    <a:pt x="6242" y="9976"/>
                  </a:cubicBezTo>
                  <a:cubicBezTo>
                    <a:pt x="4601" y="6715"/>
                    <a:pt x="3046" y="3376"/>
                    <a:pt x="1642" y="0"/>
                  </a:cubicBezTo>
                  <a:cubicBezTo>
                    <a:pt x="1140" y="330"/>
                    <a:pt x="567" y="566"/>
                    <a:pt x="0" y="717"/>
                  </a:cubicBezTo>
                  <a:cubicBezTo>
                    <a:pt x="688" y="2272"/>
                    <a:pt x="1405" y="3791"/>
                    <a:pt x="2093" y="5318"/>
                  </a:cubicBezTo>
                  <a:cubicBezTo>
                    <a:pt x="2960" y="7224"/>
                    <a:pt x="3827" y="9166"/>
                    <a:pt x="4064" y="11230"/>
                  </a:cubicBezTo>
                  <a:cubicBezTo>
                    <a:pt x="4092" y="11345"/>
                    <a:pt x="4092" y="11466"/>
                    <a:pt x="4186" y="11552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9"/>
            <p:cNvSpPr/>
            <p:nvPr/>
          </p:nvSpPr>
          <p:spPr>
            <a:xfrm flipH="1">
              <a:off x="-63162" y="2404583"/>
              <a:ext cx="291191" cy="734901"/>
            </a:xfrm>
            <a:custGeom>
              <a:avLst/>
              <a:gdLst/>
              <a:ahLst/>
              <a:cxnLst/>
              <a:rect l="l" t="t" r="r" b="b"/>
              <a:pathLst>
                <a:path w="4416" h="11145" fill="none" extrusionOk="0">
                  <a:moveTo>
                    <a:pt x="1" y="1"/>
                  </a:moveTo>
                  <a:cubicBezTo>
                    <a:pt x="1133" y="2452"/>
                    <a:pt x="2179" y="4809"/>
                    <a:pt x="3283" y="7260"/>
                  </a:cubicBezTo>
                  <a:cubicBezTo>
                    <a:pt x="3849" y="8486"/>
                    <a:pt x="4415" y="9797"/>
                    <a:pt x="4387" y="11144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9"/>
            <p:cNvSpPr/>
            <p:nvPr/>
          </p:nvSpPr>
          <p:spPr>
            <a:xfrm flipH="1">
              <a:off x="-61250" y="2800619"/>
              <a:ext cx="84667" cy="187138"/>
            </a:xfrm>
            <a:custGeom>
              <a:avLst/>
              <a:gdLst/>
              <a:ahLst/>
              <a:cxnLst/>
              <a:rect l="l" t="t" r="r" b="b"/>
              <a:pathLst>
                <a:path w="1284" h="2838" fill="none" extrusionOk="0">
                  <a:moveTo>
                    <a:pt x="1" y="0"/>
                  </a:moveTo>
                  <a:cubicBezTo>
                    <a:pt x="481" y="925"/>
                    <a:pt x="897" y="1878"/>
                    <a:pt x="1284" y="2838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9"/>
            <p:cNvSpPr/>
            <p:nvPr/>
          </p:nvSpPr>
          <p:spPr>
            <a:xfrm flipH="1">
              <a:off x="55002" y="2985844"/>
              <a:ext cx="373814" cy="366297"/>
            </a:xfrm>
            <a:custGeom>
              <a:avLst/>
              <a:gdLst/>
              <a:ahLst/>
              <a:cxnLst/>
              <a:rect l="l" t="t" r="r" b="b"/>
              <a:pathLst>
                <a:path w="5669" h="5555" fill="none" extrusionOk="0">
                  <a:moveTo>
                    <a:pt x="4235" y="4952"/>
                  </a:moveTo>
                  <a:cubicBezTo>
                    <a:pt x="3461" y="5461"/>
                    <a:pt x="2415" y="5554"/>
                    <a:pt x="1548" y="5225"/>
                  </a:cubicBezTo>
                  <a:cubicBezTo>
                    <a:pt x="1369" y="5131"/>
                    <a:pt x="1190" y="5045"/>
                    <a:pt x="1011" y="4924"/>
                  </a:cubicBezTo>
                  <a:cubicBezTo>
                    <a:pt x="358" y="4443"/>
                    <a:pt x="0" y="3519"/>
                    <a:pt x="29" y="2745"/>
                  </a:cubicBezTo>
                  <a:cubicBezTo>
                    <a:pt x="57" y="1971"/>
                    <a:pt x="444" y="1254"/>
                    <a:pt x="1011" y="717"/>
                  </a:cubicBezTo>
                  <a:cubicBezTo>
                    <a:pt x="1491" y="265"/>
                    <a:pt x="1971" y="29"/>
                    <a:pt x="2659" y="29"/>
                  </a:cubicBezTo>
                  <a:cubicBezTo>
                    <a:pt x="2981" y="0"/>
                    <a:pt x="3461" y="86"/>
                    <a:pt x="3641" y="144"/>
                  </a:cubicBezTo>
                  <a:cubicBezTo>
                    <a:pt x="4028" y="265"/>
                    <a:pt x="4271" y="387"/>
                    <a:pt x="4594" y="624"/>
                  </a:cubicBezTo>
                  <a:cubicBezTo>
                    <a:pt x="4773" y="774"/>
                    <a:pt x="4923" y="925"/>
                    <a:pt x="5074" y="1104"/>
                  </a:cubicBezTo>
                  <a:cubicBezTo>
                    <a:pt x="5253" y="1312"/>
                    <a:pt x="5375" y="1520"/>
                    <a:pt x="5489" y="1849"/>
                  </a:cubicBezTo>
                  <a:cubicBezTo>
                    <a:pt x="5669" y="2358"/>
                    <a:pt x="5583" y="2774"/>
                    <a:pt x="5489" y="3225"/>
                  </a:cubicBezTo>
                  <a:cubicBezTo>
                    <a:pt x="5375" y="3669"/>
                    <a:pt x="5167" y="4085"/>
                    <a:pt x="4837" y="4443"/>
                  </a:cubicBezTo>
                  <a:cubicBezTo>
                    <a:pt x="4687" y="4623"/>
                    <a:pt x="4479" y="4802"/>
                    <a:pt x="4235" y="4952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9"/>
            <p:cNvSpPr/>
            <p:nvPr/>
          </p:nvSpPr>
          <p:spPr>
            <a:xfrm flipH="1">
              <a:off x="82433" y="3017034"/>
              <a:ext cx="320864" cy="295411"/>
            </a:xfrm>
            <a:custGeom>
              <a:avLst/>
              <a:gdLst/>
              <a:ahLst/>
              <a:cxnLst/>
              <a:rect l="l" t="t" r="r" b="b"/>
              <a:pathLst>
                <a:path w="4866" h="4480" fill="none" extrusionOk="0">
                  <a:moveTo>
                    <a:pt x="2716" y="179"/>
                  </a:moveTo>
                  <a:cubicBezTo>
                    <a:pt x="2687" y="65"/>
                    <a:pt x="2537" y="29"/>
                    <a:pt x="2415" y="0"/>
                  </a:cubicBezTo>
                  <a:cubicBezTo>
                    <a:pt x="2150" y="0"/>
                    <a:pt x="1913" y="65"/>
                    <a:pt x="1698" y="208"/>
                  </a:cubicBezTo>
                  <a:cubicBezTo>
                    <a:pt x="1670" y="244"/>
                    <a:pt x="1641" y="273"/>
                    <a:pt x="1641" y="273"/>
                  </a:cubicBezTo>
                  <a:lnTo>
                    <a:pt x="1555" y="273"/>
                  </a:lnTo>
                  <a:cubicBezTo>
                    <a:pt x="1197" y="330"/>
                    <a:pt x="867" y="566"/>
                    <a:pt x="717" y="896"/>
                  </a:cubicBezTo>
                  <a:cubicBezTo>
                    <a:pt x="330" y="1140"/>
                    <a:pt x="86" y="1641"/>
                    <a:pt x="208" y="2093"/>
                  </a:cubicBezTo>
                  <a:cubicBezTo>
                    <a:pt x="57" y="2243"/>
                    <a:pt x="0" y="2480"/>
                    <a:pt x="29" y="2688"/>
                  </a:cubicBezTo>
                  <a:cubicBezTo>
                    <a:pt x="29" y="2895"/>
                    <a:pt x="151" y="3110"/>
                    <a:pt x="330" y="3225"/>
                  </a:cubicBezTo>
                  <a:cubicBezTo>
                    <a:pt x="358" y="3254"/>
                    <a:pt x="387" y="3254"/>
                    <a:pt x="387" y="3290"/>
                  </a:cubicBezTo>
                  <a:cubicBezTo>
                    <a:pt x="416" y="3318"/>
                    <a:pt x="416" y="3347"/>
                    <a:pt x="444" y="3376"/>
                  </a:cubicBezTo>
                  <a:cubicBezTo>
                    <a:pt x="566" y="3677"/>
                    <a:pt x="867" y="3884"/>
                    <a:pt x="1197" y="3913"/>
                  </a:cubicBezTo>
                  <a:cubicBezTo>
                    <a:pt x="1225" y="4092"/>
                    <a:pt x="1376" y="4243"/>
                    <a:pt x="1555" y="4329"/>
                  </a:cubicBezTo>
                  <a:cubicBezTo>
                    <a:pt x="1734" y="4393"/>
                    <a:pt x="1913" y="4422"/>
                    <a:pt x="2093" y="4451"/>
                  </a:cubicBezTo>
                  <a:cubicBezTo>
                    <a:pt x="2300" y="4479"/>
                    <a:pt x="2537" y="4479"/>
                    <a:pt x="2659" y="4329"/>
                  </a:cubicBezTo>
                  <a:cubicBezTo>
                    <a:pt x="2716" y="4422"/>
                    <a:pt x="2895" y="4422"/>
                    <a:pt x="3017" y="4393"/>
                  </a:cubicBezTo>
                  <a:cubicBezTo>
                    <a:pt x="3347" y="4329"/>
                    <a:pt x="3641" y="4121"/>
                    <a:pt x="3848" y="3856"/>
                  </a:cubicBezTo>
                  <a:lnTo>
                    <a:pt x="3913" y="3791"/>
                  </a:lnTo>
                  <a:cubicBezTo>
                    <a:pt x="3942" y="3763"/>
                    <a:pt x="3999" y="3734"/>
                    <a:pt x="4028" y="3734"/>
                  </a:cubicBezTo>
                  <a:cubicBezTo>
                    <a:pt x="4357" y="3555"/>
                    <a:pt x="4565" y="3196"/>
                    <a:pt x="4565" y="2809"/>
                  </a:cubicBezTo>
                  <a:cubicBezTo>
                    <a:pt x="4687" y="2716"/>
                    <a:pt x="4744" y="2602"/>
                    <a:pt x="4780" y="2451"/>
                  </a:cubicBezTo>
                  <a:cubicBezTo>
                    <a:pt x="4837" y="2272"/>
                    <a:pt x="4866" y="2093"/>
                    <a:pt x="4837" y="1942"/>
                  </a:cubicBezTo>
                  <a:cubicBezTo>
                    <a:pt x="4809" y="1763"/>
                    <a:pt x="4687" y="1584"/>
                    <a:pt x="4536" y="1527"/>
                  </a:cubicBezTo>
                  <a:cubicBezTo>
                    <a:pt x="4450" y="1462"/>
                    <a:pt x="4508" y="1376"/>
                    <a:pt x="4508" y="1283"/>
                  </a:cubicBezTo>
                  <a:cubicBezTo>
                    <a:pt x="4536" y="1140"/>
                    <a:pt x="4450" y="1018"/>
                    <a:pt x="4357" y="925"/>
                  </a:cubicBezTo>
                  <a:cubicBezTo>
                    <a:pt x="4271" y="839"/>
                    <a:pt x="4178" y="746"/>
                    <a:pt x="4092" y="688"/>
                  </a:cubicBezTo>
                  <a:cubicBezTo>
                    <a:pt x="3999" y="631"/>
                    <a:pt x="3884" y="602"/>
                    <a:pt x="3762" y="602"/>
                  </a:cubicBezTo>
                  <a:cubicBezTo>
                    <a:pt x="3734" y="631"/>
                    <a:pt x="3669" y="631"/>
                    <a:pt x="3641" y="602"/>
                  </a:cubicBezTo>
                  <a:cubicBezTo>
                    <a:pt x="3612" y="566"/>
                    <a:pt x="3612" y="509"/>
                    <a:pt x="3612" y="480"/>
                  </a:cubicBezTo>
                  <a:cubicBezTo>
                    <a:pt x="3612" y="359"/>
                    <a:pt x="3461" y="244"/>
                    <a:pt x="3347" y="208"/>
                  </a:cubicBezTo>
                  <a:cubicBezTo>
                    <a:pt x="3168" y="122"/>
                    <a:pt x="2895" y="65"/>
                    <a:pt x="2716" y="179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9"/>
            <p:cNvSpPr/>
            <p:nvPr/>
          </p:nvSpPr>
          <p:spPr>
            <a:xfrm flipH="1">
              <a:off x="141449" y="3178653"/>
              <a:ext cx="102603" cy="123835"/>
            </a:xfrm>
            <a:custGeom>
              <a:avLst/>
              <a:gdLst/>
              <a:ahLst/>
              <a:cxnLst/>
              <a:rect l="l" t="t" r="r" b="b"/>
              <a:pathLst>
                <a:path w="1556" h="1878" fill="none" extrusionOk="0">
                  <a:moveTo>
                    <a:pt x="272" y="1878"/>
                  </a:moveTo>
                  <a:cubicBezTo>
                    <a:pt x="151" y="1462"/>
                    <a:pt x="36" y="925"/>
                    <a:pt x="65" y="509"/>
                  </a:cubicBezTo>
                  <a:cubicBezTo>
                    <a:pt x="65" y="301"/>
                    <a:pt x="0" y="151"/>
                    <a:pt x="93" y="29"/>
                  </a:cubicBezTo>
                  <a:cubicBezTo>
                    <a:pt x="122" y="0"/>
                    <a:pt x="179" y="0"/>
                    <a:pt x="244" y="0"/>
                  </a:cubicBezTo>
                  <a:cubicBezTo>
                    <a:pt x="301" y="29"/>
                    <a:pt x="423" y="151"/>
                    <a:pt x="452" y="208"/>
                  </a:cubicBezTo>
                  <a:cubicBezTo>
                    <a:pt x="717" y="659"/>
                    <a:pt x="1140" y="1018"/>
                    <a:pt x="1555" y="1283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9"/>
            <p:cNvSpPr/>
            <p:nvPr/>
          </p:nvSpPr>
          <p:spPr>
            <a:xfrm flipH="1">
              <a:off x="102281" y="3174828"/>
              <a:ext cx="125748" cy="27497"/>
            </a:xfrm>
            <a:custGeom>
              <a:avLst/>
              <a:gdLst/>
              <a:ahLst/>
              <a:cxnLst/>
              <a:rect l="l" t="t" r="r" b="b"/>
              <a:pathLst>
                <a:path w="1907" h="417" fill="none" extrusionOk="0">
                  <a:moveTo>
                    <a:pt x="29" y="115"/>
                  </a:moveTo>
                  <a:cubicBezTo>
                    <a:pt x="1" y="87"/>
                    <a:pt x="1" y="58"/>
                    <a:pt x="1" y="58"/>
                  </a:cubicBezTo>
                  <a:cubicBezTo>
                    <a:pt x="1" y="30"/>
                    <a:pt x="29" y="30"/>
                    <a:pt x="29" y="30"/>
                  </a:cubicBezTo>
                  <a:cubicBezTo>
                    <a:pt x="87" y="1"/>
                    <a:pt x="180" y="1"/>
                    <a:pt x="237" y="1"/>
                  </a:cubicBezTo>
                  <a:cubicBezTo>
                    <a:pt x="567" y="1"/>
                    <a:pt x="1011" y="115"/>
                    <a:pt x="1312" y="237"/>
                  </a:cubicBezTo>
                  <a:cubicBezTo>
                    <a:pt x="1520" y="295"/>
                    <a:pt x="1699" y="359"/>
                    <a:pt x="1907" y="416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9"/>
            <p:cNvSpPr/>
            <p:nvPr/>
          </p:nvSpPr>
          <p:spPr>
            <a:xfrm flipH="1">
              <a:off x="106040" y="3113438"/>
              <a:ext cx="120077" cy="63368"/>
            </a:xfrm>
            <a:custGeom>
              <a:avLst/>
              <a:gdLst/>
              <a:ahLst/>
              <a:cxnLst/>
              <a:rect l="l" t="t" r="r" b="b"/>
              <a:pathLst>
                <a:path w="1821" h="961" fill="none" extrusionOk="0">
                  <a:moveTo>
                    <a:pt x="0" y="961"/>
                  </a:moveTo>
                  <a:lnTo>
                    <a:pt x="0" y="867"/>
                  </a:lnTo>
                  <a:cubicBezTo>
                    <a:pt x="29" y="839"/>
                    <a:pt x="58" y="810"/>
                    <a:pt x="58" y="781"/>
                  </a:cubicBezTo>
                  <a:cubicBezTo>
                    <a:pt x="660" y="480"/>
                    <a:pt x="1226" y="244"/>
                    <a:pt x="1821" y="0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9"/>
            <p:cNvSpPr/>
            <p:nvPr/>
          </p:nvSpPr>
          <p:spPr>
            <a:xfrm flipH="1">
              <a:off x="158990" y="3058576"/>
              <a:ext cx="69039" cy="108339"/>
            </a:xfrm>
            <a:custGeom>
              <a:avLst/>
              <a:gdLst/>
              <a:ahLst/>
              <a:cxnLst/>
              <a:rect l="l" t="t" r="r" b="b"/>
              <a:pathLst>
                <a:path w="1047" h="1643" fill="none" extrusionOk="0">
                  <a:moveTo>
                    <a:pt x="1" y="1642"/>
                  </a:moveTo>
                  <a:cubicBezTo>
                    <a:pt x="1" y="1585"/>
                    <a:pt x="1" y="1549"/>
                    <a:pt x="29" y="1520"/>
                  </a:cubicBezTo>
                  <a:cubicBezTo>
                    <a:pt x="180" y="1105"/>
                    <a:pt x="474" y="653"/>
                    <a:pt x="746" y="295"/>
                  </a:cubicBezTo>
                  <a:cubicBezTo>
                    <a:pt x="803" y="180"/>
                    <a:pt x="897" y="58"/>
                    <a:pt x="1047" y="1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9"/>
            <p:cNvSpPr/>
            <p:nvPr/>
          </p:nvSpPr>
          <p:spPr>
            <a:xfrm flipH="1">
              <a:off x="236007" y="3176741"/>
              <a:ext cx="88426" cy="100229"/>
            </a:xfrm>
            <a:custGeom>
              <a:avLst/>
              <a:gdLst/>
              <a:ahLst/>
              <a:cxnLst/>
              <a:rect l="l" t="t" r="r" b="b"/>
              <a:pathLst>
                <a:path w="1341" h="1520" fill="none" extrusionOk="0">
                  <a:moveTo>
                    <a:pt x="1" y="1520"/>
                  </a:moveTo>
                  <a:cubicBezTo>
                    <a:pt x="58" y="1405"/>
                    <a:pt x="144" y="1283"/>
                    <a:pt x="209" y="1161"/>
                  </a:cubicBezTo>
                  <a:cubicBezTo>
                    <a:pt x="266" y="1075"/>
                    <a:pt x="323" y="1011"/>
                    <a:pt x="416" y="925"/>
                  </a:cubicBezTo>
                  <a:cubicBezTo>
                    <a:pt x="567" y="746"/>
                    <a:pt x="861" y="416"/>
                    <a:pt x="1040" y="237"/>
                  </a:cubicBezTo>
                  <a:cubicBezTo>
                    <a:pt x="1133" y="151"/>
                    <a:pt x="1219" y="58"/>
                    <a:pt x="1341" y="1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9"/>
            <p:cNvSpPr/>
            <p:nvPr/>
          </p:nvSpPr>
          <p:spPr>
            <a:xfrm flipH="1">
              <a:off x="247811" y="3176741"/>
              <a:ext cx="128121" cy="59148"/>
            </a:xfrm>
            <a:custGeom>
              <a:avLst/>
              <a:gdLst/>
              <a:ahLst/>
              <a:cxnLst/>
              <a:rect l="l" t="t" r="r" b="b"/>
              <a:pathLst>
                <a:path w="1943" h="897" fill="none" extrusionOk="0">
                  <a:moveTo>
                    <a:pt x="1943" y="58"/>
                  </a:moveTo>
                  <a:cubicBezTo>
                    <a:pt x="1914" y="29"/>
                    <a:pt x="1885" y="1"/>
                    <a:pt x="1821" y="1"/>
                  </a:cubicBezTo>
                  <a:cubicBezTo>
                    <a:pt x="1792" y="1"/>
                    <a:pt x="1735" y="29"/>
                    <a:pt x="1678" y="29"/>
                  </a:cubicBezTo>
                  <a:cubicBezTo>
                    <a:pt x="1047" y="294"/>
                    <a:pt x="603" y="595"/>
                    <a:pt x="1" y="896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9"/>
            <p:cNvSpPr/>
            <p:nvPr/>
          </p:nvSpPr>
          <p:spPr>
            <a:xfrm flipH="1">
              <a:off x="251569" y="3154980"/>
              <a:ext cx="138078" cy="17540"/>
            </a:xfrm>
            <a:custGeom>
              <a:avLst/>
              <a:gdLst/>
              <a:ahLst/>
              <a:cxnLst/>
              <a:rect l="l" t="t" r="r" b="b"/>
              <a:pathLst>
                <a:path w="2094" h="266" fill="none" extrusionOk="0">
                  <a:moveTo>
                    <a:pt x="2093" y="266"/>
                  </a:moveTo>
                  <a:cubicBezTo>
                    <a:pt x="1972" y="237"/>
                    <a:pt x="1886" y="209"/>
                    <a:pt x="1764" y="209"/>
                  </a:cubicBezTo>
                  <a:cubicBezTo>
                    <a:pt x="1255" y="151"/>
                    <a:pt x="510" y="30"/>
                    <a:pt x="1" y="1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9"/>
            <p:cNvSpPr/>
            <p:nvPr/>
          </p:nvSpPr>
          <p:spPr>
            <a:xfrm flipH="1">
              <a:off x="251569" y="3076116"/>
              <a:ext cx="104515" cy="84601"/>
            </a:xfrm>
            <a:custGeom>
              <a:avLst/>
              <a:gdLst/>
              <a:ahLst/>
              <a:cxnLst/>
              <a:rect l="l" t="t" r="r" b="b"/>
              <a:pathLst>
                <a:path w="1585" h="1283" fill="none" extrusionOk="0">
                  <a:moveTo>
                    <a:pt x="1584" y="1283"/>
                  </a:moveTo>
                  <a:cubicBezTo>
                    <a:pt x="1162" y="925"/>
                    <a:pt x="302" y="244"/>
                    <a:pt x="1" y="0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9"/>
            <p:cNvSpPr/>
            <p:nvPr/>
          </p:nvSpPr>
          <p:spPr>
            <a:xfrm flipH="1">
              <a:off x="222292" y="3028837"/>
              <a:ext cx="17540" cy="128121"/>
            </a:xfrm>
            <a:custGeom>
              <a:avLst/>
              <a:gdLst/>
              <a:ahLst/>
              <a:cxnLst/>
              <a:rect l="l" t="t" r="r" b="b"/>
              <a:pathLst>
                <a:path w="266" h="1943" fill="none" extrusionOk="0">
                  <a:moveTo>
                    <a:pt x="87" y="1943"/>
                  </a:moveTo>
                  <a:cubicBezTo>
                    <a:pt x="29" y="1885"/>
                    <a:pt x="29" y="1792"/>
                    <a:pt x="29" y="1706"/>
                  </a:cubicBezTo>
                  <a:cubicBezTo>
                    <a:pt x="1" y="1498"/>
                    <a:pt x="1" y="1075"/>
                    <a:pt x="29" y="868"/>
                  </a:cubicBezTo>
                  <a:cubicBezTo>
                    <a:pt x="87" y="481"/>
                    <a:pt x="115" y="244"/>
                    <a:pt x="266" y="0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9"/>
            <p:cNvSpPr/>
            <p:nvPr/>
          </p:nvSpPr>
          <p:spPr>
            <a:xfrm flipH="1">
              <a:off x="239766" y="3034970"/>
              <a:ext cx="57236" cy="121989"/>
            </a:xfrm>
            <a:custGeom>
              <a:avLst/>
              <a:gdLst/>
              <a:ahLst/>
              <a:cxnLst/>
              <a:rect l="l" t="t" r="r" b="b"/>
              <a:pathLst>
                <a:path w="868" h="1850" fill="none" extrusionOk="0">
                  <a:moveTo>
                    <a:pt x="868" y="1850"/>
                  </a:moveTo>
                  <a:cubicBezTo>
                    <a:pt x="839" y="1850"/>
                    <a:pt x="774" y="1850"/>
                    <a:pt x="746" y="1821"/>
                  </a:cubicBezTo>
                  <a:cubicBezTo>
                    <a:pt x="717" y="1792"/>
                    <a:pt x="717" y="1764"/>
                    <a:pt x="688" y="1699"/>
                  </a:cubicBezTo>
                  <a:cubicBezTo>
                    <a:pt x="624" y="1549"/>
                    <a:pt x="86" y="266"/>
                    <a:pt x="0" y="1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9"/>
            <p:cNvSpPr/>
            <p:nvPr/>
          </p:nvSpPr>
          <p:spPr>
            <a:xfrm flipH="1">
              <a:off x="220380" y="3147002"/>
              <a:ext cx="35542" cy="35476"/>
            </a:xfrm>
            <a:custGeom>
              <a:avLst/>
              <a:gdLst/>
              <a:ahLst/>
              <a:cxnLst/>
              <a:rect l="l" t="t" r="r" b="b"/>
              <a:pathLst>
                <a:path w="539" h="538" fill="none" extrusionOk="0">
                  <a:moveTo>
                    <a:pt x="452" y="509"/>
                  </a:moveTo>
                  <a:lnTo>
                    <a:pt x="331" y="509"/>
                  </a:lnTo>
                  <a:cubicBezTo>
                    <a:pt x="331" y="509"/>
                    <a:pt x="302" y="509"/>
                    <a:pt x="302" y="537"/>
                  </a:cubicBezTo>
                  <a:lnTo>
                    <a:pt x="216" y="537"/>
                  </a:lnTo>
                  <a:cubicBezTo>
                    <a:pt x="151" y="537"/>
                    <a:pt x="94" y="509"/>
                    <a:pt x="65" y="452"/>
                  </a:cubicBezTo>
                  <a:cubicBezTo>
                    <a:pt x="37" y="387"/>
                    <a:pt x="1" y="330"/>
                    <a:pt x="1" y="272"/>
                  </a:cubicBezTo>
                  <a:lnTo>
                    <a:pt x="1" y="208"/>
                  </a:lnTo>
                  <a:cubicBezTo>
                    <a:pt x="37" y="179"/>
                    <a:pt x="37" y="179"/>
                    <a:pt x="65" y="179"/>
                  </a:cubicBezTo>
                  <a:cubicBezTo>
                    <a:pt x="94" y="151"/>
                    <a:pt x="123" y="122"/>
                    <a:pt x="151" y="65"/>
                  </a:cubicBezTo>
                  <a:cubicBezTo>
                    <a:pt x="180" y="29"/>
                    <a:pt x="180" y="0"/>
                    <a:pt x="216" y="0"/>
                  </a:cubicBezTo>
                  <a:cubicBezTo>
                    <a:pt x="245" y="0"/>
                    <a:pt x="245" y="29"/>
                    <a:pt x="245" y="29"/>
                  </a:cubicBezTo>
                  <a:cubicBezTo>
                    <a:pt x="273" y="65"/>
                    <a:pt x="273" y="65"/>
                    <a:pt x="273" y="93"/>
                  </a:cubicBezTo>
                  <a:cubicBezTo>
                    <a:pt x="302" y="122"/>
                    <a:pt x="395" y="122"/>
                    <a:pt x="424" y="151"/>
                  </a:cubicBezTo>
                  <a:lnTo>
                    <a:pt x="452" y="151"/>
                  </a:lnTo>
                  <a:lnTo>
                    <a:pt x="452" y="179"/>
                  </a:lnTo>
                  <a:cubicBezTo>
                    <a:pt x="395" y="272"/>
                    <a:pt x="510" y="272"/>
                    <a:pt x="510" y="330"/>
                  </a:cubicBezTo>
                  <a:cubicBezTo>
                    <a:pt x="538" y="387"/>
                    <a:pt x="510" y="480"/>
                    <a:pt x="452" y="509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9"/>
            <p:cNvSpPr/>
            <p:nvPr/>
          </p:nvSpPr>
          <p:spPr>
            <a:xfrm flipH="1">
              <a:off x="234095" y="3166850"/>
              <a:ext cx="66" cy="66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9"/>
            <p:cNvSpPr/>
            <p:nvPr/>
          </p:nvSpPr>
          <p:spPr>
            <a:xfrm flipH="1">
              <a:off x="-124552" y="1609281"/>
              <a:ext cx="317105" cy="202831"/>
            </a:xfrm>
            <a:custGeom>
              <a:avLst/>
              <a:gdLst/>
              <a:ahLst/>
              <a:cxnLst/>
              <a:rect l="l" t="t" r="r" b="b"/>
              <a:pathLst>
                <a:path w="4809" h="3076" fill="none" extrusionOk="0">
                  <a:moveTo>
                    <a:pt x="2838" y="388"/>
                  </a:moveTo>
                  <a:cubicBezTo>
                    <a:pt x="2566" y="330"/>
                    <a:pt x="2387" y="1"/>
                    <a:pt x="2121" y="1"/>
                  </a:cubicBezTo>
                  <a:cubicBezTo>
                    <a:pt x="1792" y="1"/>
                    <a:pt x="1641" y="359"/>
                    <a:pt x="1369" y="481"/>
                  </a:cubicBezTo>
                  <a:cubicBezTo>
                    <a:pt x="1161" y="567"/>
                    <a:pt x="896" y="510"/>
                    <a:pt x="652" y="510"/>
                  </a:cubicBezTo>
                  <a:cubicBezTo>
                    <a:pt x="445" y="481"/>
                    <a:pt x="151" y="538"/>
                    <a:pt x="58" y="746"/>
                  </a:cubicBezTo>
                  <a:cubicBezTo>
                    <a:pt x="0" y="925"/>
                    <a:pt x="86" y="1104"/>
                    <a:pt x="179" y="1226"/>
                  </a:cubicBezTo>
                  <a:cubicBezTo>
                    <a:pt x="265" y="1377"/>
                    <a:pt x="387" y="1491"/>
                    <a:pt x="473" y="1642"/>
                  </a:cubicBezTo>
                  <a:cubicBezTo>
                    <a:pt x="538" y="1792"/>
                    <a:pt x="566" y="1943"/>
                    <a:pt x="624" y="2065"/>
                  </a:cubicBezTo>
                  <a:cubicBezTo>
                    <a:pt x="746" y="2244"/>
                    <a:pt x="953" y="2301"/>
                    <a:pt x="1161" y="2330"/>
                  </a:cubicBezTo>
                  <a:cubicBezTo>
                    <a:pt x="1340" y="2359"/>
                    <a:pt x="1548" y="2330"/>
                    <a:pt x="1763" y="2301"/>
                  </a:cubicBezTo>
                  <a:cubicBezTo>
                    <a:pt x="1820" y="2301"/>
                    <a:pt x="1906" y="2301"/>
                    <a:pt x="1971" y="2359"/>
                  </a:cubicBezTo>
                  <a:cubicBezTo>
                    <a:pt x="2086" y="2423"/>
                    <a:pt x="2121" y="2538"/>
                    <a:pt x="2179" y="2660"/>
                  </a:cubicBezTo>
                  <a:cubicBezTo>
                    <a:pt x="2387" y="2925"/>
                    <a:pt x="2802" y="2839"/>
                    <a:pt x="3132" y="2896"/>
                  </a:cubicBezTo>
                  <a:cubicBezTo>
                    <a:pt x="3311" y="2925"/>
                    <a:pt x="3462" y="3018"/>
                    <a:pt x="3612" y="3047"/>
                  </a:cubicBezTo>
                  <a:cubicBezTo>
                    <a:pt x="3999" y="3075"/>
                    <a:pt x="4329" y="2781"/>
                    <a:pt x="4536" y="2452"/>
                  </a:cubicBezTo>
                  <a:cubicBezTo>
                    <a:pt x="4687" y="2208"/>
                    <a:pt x="4809" y="1943"/>
                    <a:pt x="4809" y="1642"/>
                  </a:cubicBezTo>
                  <a:cubicBezTo>
                    <a:pt x="4809" y="1348"/>
                    <a:pt x="4630" y="1047"/>
                    <a:pt x="4357" y="954"/>
                  </a:cubicBezTo>
                  <a:cubicBezTo>
                    <a:pt x="4271" y="925"/>
                    <a:pt x="4178" y="925"/>
                    <a:pt x="4121" y="868"/>
                  </a:cubicBezTo>
                  <a:cubicBezTo>
                    <a:pt x="3970" y="775"/>
                    <a:pt x="3942" y="538"/>
                    <a:pt x="3791" y="416"/>
                  </a:cubicBezTo>
                  <a:cubicBezTo>
                    <a:pt x="3519" y="209"/>
                    <a:pt x="3161" y="481"/>
                    <a:pt x="2838" y="388"/>
                  </a:cubicBezTo>
                  <a:close/>
                </a:path>
              </a:pathLst>
            </a:custGeom>
            <a:noFill/>
            <a:ln w="30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9"/>
            <p:cNvSpPr/>
            <p:nvPr/>
          </p:nvSpPr>
          <p:spPr>
            <a:xfrm flipH="1">
              <a:off x="-120332" y="1674495"/>
              <a:ext cx="265672" cy="88426"/>
            </a:xfrm>
            <a:custGeom>
              <a:avLst/>
              <a:gdLst/>
              <a:ahLst/>
              <a:cxnLst/>
              <a:rect l="l" t="t" r="r" b="b"/>
              <a:pathLst>
                <a:path w="4029" h="1341" fill="none" extrusionOk="0">
                  <a:moveTo>
                    <a:pt x="1" y="1"/>
                  </a:moveTo>
                  <a:cubicBezTo>
                    <a:pt x="717" y="58"/>
                    <a:pt x="1463" y="144"/>
                    <a:pt x="2151" y="323"/>
                  </a:cubicBezTo>
                  <a:cubicBezTo>
                    <a:pt x="2839" y="538"/>
                    <a:pt x="3520" y="832"/>
                    <a:pt x="4028" y="1341"/>
                  </a:cubicBezTo>
                </a:path>
              </a:pathLst>
            </a:custGeom>
            <a:noFill/>
            <a:ln w="30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9"/>
            <p:cNvSpPr/>
            <p:nvPr/>
          </p:nvSpPr>
          <p:spPr>
            <a:xfrm flipH="1">
              <a:off x="175013" y="1243050"/>
              <a:ext cx="378100" cy="360626"/>
            </a:xfrm>
            <a:custGeom>
              <a:avLst/>
              <a:gdLst/>
              <a:ahLst/>
              <a:cxnLst/>
              <a:rect l="l" t="t" r="r" b="b"/>
              <a:pathLst>
                <a:path w="5734" h="5469" fill="none" extrusionOk="0">
                  <a:moveTo>
                    <a:pt x="2838" y="5404"/>
                  </a:moveTo>
                  <a:cubicBezTo>
                    <a:pt x="1971" y="5254"/>
                    <a:pt x="1168" y="4810"/>
                    <a:pt x="631" y="4122"/>
                  </a:cubicBezTo>
                  <a:cubicBezTo>
                    <a:pt x="273" y="3706"/>
                    <a:pt x="0" y="3197"/>
                    <a:pt x="0" y="2660"/>
                  </a:cubicBezTo>
                  <a:cubicBezTo>
                    <a:pt x="29" y="2094"/>
                    <a:pt x="330" y="1556"/>
                    <a:pt x="839" y="1377"/>
                  </a:cubicBezTo>
                  <a:cubicBezTo>
                    <a:pt x="1197" y="1255"/>
                    <a:pt x="1555" y="1312"/>
                    <a:pt x="1885" y="1406"/>
                  </a:cubicBezTo>
                  <a:cubicBezTo>
                    <a:pt x="2000" y="1463"/>
                    <a:pt x="2122" y="1492"/>
                    <a:pt x="2243" y="1492"/>
                  </a:cubicBezTo>
                  <a:cubicBezTo>
                    <a:pt x="2537" y="1463"/>
                    <a:pt x="2537" y="1255"/>
                    <a:pt x="2602" y="1019"/>
                  </a:cubicBezTo>
                  <a:cubicBezTo>
                    <a:pt x="2630" y="746"/>
                    <a:pt x="2716" y="481"/>
                    <a:pt x="2931" y="302"/>
                  </a:cubicBezTo>
                  <a:cubicBezTo>
                    <a:pt x="3168" y="58"/>
                    <a:pt x="3555" y="1"/>
                    <a:pt x="3884" y="94"/>
                  </a:cubicBezTo>
                  <a:cubicBezTo>
                    <a:pt x="4214" y="180"/>
                    <a:pt x="4508" y="417"/>
                    <a:pt x="4752" y="660"/>
                  </a:cubicBezTo>
                  <a:cubicBezTo>
                    <a:pt x="5440" y="1377"/>
                    <a:pt x="5733" y="2452"/>
                    <a:pt x="5554" y="3405"/>
                  </a:cubicBezTo>
                  <a:cubicBezTo>
                    <a:pt x="5468" y="3821"/>
                    <a:pt x="5289" y="4272"/>
                    <a:pt x="4902" y="4451"/>
                  </a:cubicBezTo>
                  <a:cubicBezTo>
                    <a:pt x="4601" y="4630"/>
                    <a:pt x="4214" y="4602"/>
                    <a:pt x="3942" y="4810"/>
                  </a:cubicBezTo>
                  <a:cubicBezTo>
                    <a:pt x="3705" y="4989"/>
                    <a:pt x="3555" y="5318"/>
                    <a:pt x="3254" y="5404"/>
                  </a:cubicBezTo>
                  <a:cubicBezTo>
                    <a:pt x="3139" y="5469"/>
                    <a:pt x="2989" y="5433"/>
                    <a:pt x="2838" y="5404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9"/>
            <p:cNvSpPr/>
            <p:nvPr/>
          </p:nvSpPr>
          <p:spPr>
            <a:xfrm flipH="1">
              <a:off x="269505" y="1357456"/>
              <a:ext cx="181071" cy="173027"/>
            </a:xfrm>
            <a:custGeom>
              <a:avLst/>
              <a:gdLst/>
              <a:ahLst/>
              <a:cxnLst/>
              <a:rect l="l" t="t" r="r" b="b"/>
              <a:pathLst>
                <a:path w="2746" h="2624" fill="none" extrusionOk="0">
                  <a:moveTo>
                    <a:pt x="1735" y="58"/>
                  </a:moveTo>
                  <a:cubicBezTo>
                    <a:pt x="2028" y="0"/>
                    <a:pt x="2329" y="86"/>
                    <a:pt x="2509" y="330"/>
                  </a:cubicBezTo>
                  <a:cubicBezTo>
                    <a:pt x="2688" y="509"/>
                    <a:pt x="2745" y="803"/>
                    <a:pt x="2716" y="1046"/>
                  </a:cubicBezTo>
                  <a:cubicBezTo>
                    <a:pt x="2716" y="1312"/>
                    <a:pt x="2630" y="1584"/>
                    <a:pt x="2537" y="1820"/>
                  </a:cubicBezTo>
                  <a:cubicBezTo>
                    <a:pt x="2451" y="2028"/>
                    <a:pt x="2358" y="2236"/>
                    <a:pt x="2272" y="2480"/>
                  </a:cubicBezTo>
                  <a:cubicBezTo>
                    <a:pt x="2272" y="2508"/>
                    <a:pt x="2236" y="2508"/>
                    <a:pt x="2236" y="2537"/>
                  </a:cubicBezTo>
                  <a:cubicBezTo>
                    <a:pt x="2208" y="2566"/>
                    <a:pt x="2179" y="2566"/>
                    <a:pt x="2150" y="2566"/>
                  </a:cubicBezTo>
                  <a:cubicBezTo>
                    <a:pt x="2000" y="2623"/>
                    <a:pt x="1849" y="2594"/>
                    <a:pt x="1699" y="2537"/>
                  </a:cubicBezTo>
                  <a:cubicBezTo>
                    <a:pt x="1376" y="2444"/>
                    <a:pt x="1047" y="2329"/>
                    <a:pt x="746" y="2207"/>
                  </a:cubicBezTo>
                  <a:cubicBezTo>
                    <a:pt x="595" y="2121"/>
                    <a:pt x="445" y="2057"/>
                    <a:pt x="330" y="1942"/>
                  </a:cubicBezTo>
                  <a:cubicBezTo>
                    <a:pt x="180" y="1792"/>
                    <a:pt x="58" y="1613"/>
                    <a:pt x="29" y="1405"/>
                  </a:cubicBezTo>
                  <a:cubicBezTo>
                    <a:pt x="0" y="1226"/>
                    <a:pt x="86" y="982"/>
                    <a:pt x="208" y="867"/>
                  </a:cubicBezTo>
                  <a:cubicBezTo>
                    <a:pt x="330" y="745"/>
                    <a:pt x="509" y="688"/>
                    <a:pt x="688" y="652"/>
                  </a:cubicBezTo>
                  <a:cubicBezTo>
                    <a:pt x="839" y="652"/>
                    <a:pt x="1018" y="688"/>
                    <a:pt x="1161" y="717"/>
                  </a:cubicBezTo>
                  <a:lnTo>
                    <a:pt x="1226" y="717"/>
                  </a:lnTo>
                  <a:cubicBezTo>
                    <a:pt x="1255" y="717"/>
                    <a:pt x="1255" y="566"/>
                    <a:pt x="1255" y="538"/>
                  </a:cubicBezTo>
                  <a:cubicBezTo>
                    <a:pt x="1283" y="445"/>
                    <a:pt x="1312" y="387"/>
                    <a:pt x="1376" y="330"/>
                  </a:cubicBezTo>
                  <a:cubicBezTo>
                    <a:pt x="1462" y="208"/>
                    <a:pt x="1584" y="115"/>
                    <a:pt x="1735" y="58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9"/>
            <p:cNvSpPr/>
            <p:nvPr/>
          </p:nvSpPr>
          <p:spPr>
            <a:xfrm flipH="1">
              <a:off x="395253" y="1251095"/>
              <a:ext cx="27893" cy="88426"/>
            </a:xfrm>
            <a:custGeom>
              <a:avLst/>
              <a:gdLst/>
              <a:ahLst/>
              <a:cxnLst/>
              <a:rect l="l" t="t" r="r" b="b"/>
              <a:pathLst>
                <a:path w="423" h="1341" fill="none" extrusionOk="0">
                  <a:moveTo>
                    <a:pt x="208" y="445"/>
                  </a:moveTo>
                  <a:cubicBezTo>
                    <a:pt x="208" y="330"/>
                    <a:pt x="244" y="209"/>
                    <a:pt x="330" y="115"/>
                  </a:cubicBezTo>
                  <a:cubicBezTo>
                    <a:pt x="272" y="58"/>
                    <a:pt x="179" y="29"/>
                    <a:pt x="122" y="1"/>
                  </a:cubicBezTo>
                  <a:lnTo>
                    <a:pt x="65" y="1"/>
                  </a:lnTo>
                  <a:lnTo>
                    <a:pt x="29" y="29"/>
                  </a:lnTo>
                  <a:cubicBezTo>
                    <a:pt x="0" y="58"/>
                    <a:pt x="0" y="115"/>
                    <a:pt x="0" y="151"/>
                  </a:cubicBezTo>
                  <a:cubicBezTo>
                    <a:pt x="0" y="538"/>
                    <a:pt x="122" y="897"/>
                    <a:pt x="272" y="1226"/>
                  </a:cubicBezTo>
                  <a:cubicBezTo>
                    <a:pt x="301" y="1284"/>
                    <a:pt x="358" y="1341"/>
                    <a:pt x="423" y="1312"/>
                  </a:cubicBezTo>
                  <a:cubicBezTo>
                    <a:pt x="272" y="1047"/>
                    <a:pt x="179" y="746"/>
                    <a:pt x="208" y="445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9"/>
            <p:cNvSpPr/>
            <p:nvPr/>
          </p:nvSpPr>
          <p:spPr>
            <a:xfrm flipH="1">
              <a:off x="322455" y="1412252"/>
              <a:ext cx="35542" cy="41674"/>
            </a:xfrm>
            <a:custGeom>
              <a:avLst/>
              <a:gdLst/>
              <a:ahLst/>
              <a:cxnLst/>
              <a:rect l="l" t="t" r="r" b="b"/>
              <a:pathLst>
                <a:path w="539" h="632" fill="none" extrusionOk="0">
                  <a:moveTo>
                    <a:pt x="510" y="395"/>
                  </a:moveTo>
                  <a:cubicBezTo>
                    <a:pt x="538" y="452"/>
                    <a:pt x="538" y="574"/>
                    <a:pt x="474" y="602"/>
                  </a:cubicBezTo>
                  <a:cubicBezTo>
                    <a:pt x="445" y="631"/>
                    <a:pt x="388" y="631"/>
                    <a:pt x="331" y="631"/>
                  </a:cubicBezTo>
                  <a:cubicBezTo>
                    <a:pt x="295" y="602"/>
                    <a:pt x="237" y="574"/>
                    <a:pt x="209" y="509"/>
                  </a:cubicBezTo>
                  <a:cubicBezTo>
                    <a:pt x="151" y="423"/>
                    <a:pt x="116" y="330"/>
                    <a:pt x="87" y="244"/>
                  </a:cubicBezTo>
                  <a:cubicBezTo>
                    <a:pt x="1" y="0"/>
                    <a:pt x="445" y="301"/>
                    <a:pt x="510" y="395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9"/>
            <p:cNvSpPr/>
            <p:nvPr/>
          </p:nvSpPr>
          <p:spPr>
            <a:xfrm flipH="1">
              <a:off x="357931" y="1435859"/>
              <a:ext cx="21760" cy="35542"/>
            </a:xfrm>
            <a:custGeom>
              <a:avLst/>
              <a:gdLst/>
              <a:ahLst/>
              <a:cxnLst/>
              <a:rect l="l" t="t" r="r" b="b"/>
              <a:pathLst>
                <a:path w="330" h="539" fill="none" extrusionOk="0">
                  <a:moveTo>
                    <a:pt x="330" y="330"/>
                  </a:moveTo>
                  <a:cubicBezTo>
                    <a:pt x="330" y="424"/>
                    <a:pt x="301" y="481"/>
                    <a:pt x="237" y="510"/>
                  </a:cubicBezTo>
                  <a:cubicBezTo>
                    <a:pt x="180" y="538"/>
                    <a:pt x="122" y="538"/>
                    <a:pt x="58" y="481"/>
                  </a:cubicBezTo>
                  <a:cubicBezTo>
                    <a:pt x="29" y="424"/>
                    <a:pt x="0" y="359"/>
                    <a:pt x="0" y="302"/>
                  </a:cubicBezTo>
                  <a:cubicBezTo>
                    <a:pt x="0" y="216"/>
                    <a:pt x="0" y="123"/>
                    <a:pt x="58" y="37"/>
                  </a:cubicBezTo>
                  <a:cubicBezTo>
                    <a:pt x="58" y="1"/>
                    <a:pt x="86" y="1"/>
                    <a:pt x="122" y="1"/>
                  </a:cubicBezTo>
                  <a:cubicBezTo>
                    <a:pt x="237" y="65"/>
                    <a:pt x="301" y="216"/>
                    <a:pt x="330" y="330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9"/>
            <p:cNvSpPr/>
            <p:nvPr/>
          </p:nvSpPr>
          <p:spPr>
            <a:xfrm flipH="1">
              <a:off x="-130223" y="1434012"/>
              <a:ext cx="112032" cy="104449"/>
            </a:xfrm>
            <a:custGeom>
              <a:avLst/>
              <a:gdLst/>
              <a:ahLst/>
              <a:cxnLst/>
              <a:rect l="l" t="t" r="r" b="b"/>
              <a:pathLst>
                <a:path w="1699" h="1584" fill="none" extrusionOk="0">
                  <a:moveTo>
                    <a:pt x="1369" y="272"/>
                  </a:moveTo>
                  <a:cubicBezTo>
                    <a:pt x="1577" y="423"/>
                    <a:pt x="1699" y="688"/>
                    <a:pt x="1699" y="960"/>
                  </a:cubicBezTo>
                  <a:cubicBezTo>
                    <a:pt x="1699" y="1018"/>
                    <a:pt x="1670" y="1104"/>
                    <a:pt x="1641" y="1168"/>
                  </a:cubicBezTo>
                  <a:cubicBezTo>
                    <a:pt x="1613" y="1254"/>
                    <a:pt x="1548" y="1319"/>
                    <a:pt x="1462" y="1347"/>
                  </a:cubicBezTo>
                  <a:cubicBezTo>
                    <a:pt x="1283" y="1527"/>
                    <a:pt x="1011" y="1584"/>
                    <a:pt x="746" y="1584"/>
                  </a:cubicBezTo>
                  <a:cubicBezTo>
                    <a:pt x="681" y="1584"/>
                    <a:pt x="595" y="1584"/>
                    <a:pt x="538" y="1555"/>
                  </a:cubicBezTo>
                  <a:cubicBezTo>
                    <a:pt x="237" y="1462"/>
                    <a:pt x="0" y="1168"/>
                    <a:pt x="0" y="867"/>
                  </a:cubicBezTo>
                  <a:cubicBezTo>
                    <a:pt x="0" y="538"/>
                    <a:pt x="208" y="244"/>
                    <a:pt x="473" y="122"/>
                  </a:cubicBezTo>
                  <a:cubicBezTo>
                    <a:pt x="774" y="0"/>
                    <a:pt x="1133" y="65"/>
                    <a:pt x="1369" y="272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9"/>
            <p:cNvSpPr/>
            <p:nvPr/>
          </p:nvSpPr>
          <p:spPr>
            <a:xfrm flipH="1">
              <a:off x="-299425" y="4031125"/>
              <a:ext cx="84667" cy="21760"/>
            </a:xfrm>
            <a:custGeom>
              <a:avLst/>
              <a:gdLst/>
              <a:ahLst/>
              <a:cxnLst/>
              <a:rect l="l" t="t" r="r" b="b"/>
              <a:pathLst>
                <a:path w="1284" h="330" extrusionOk="0">
                  <a:moveTo>
                    <a:pt x="925" y="0"/>
                  </a:moveTo>
                  <a:cubicBezTo>
                    <a:pt x="631" y="0"/>
                    <a:pt x="302" y="29"/>
                    <a:pt x="1" y="122"/>
                  </a:cubicBezTo>
                  <a:cubicBezTo>
                    <a:pt x="29" y="179"/>
                    <a:pt x="65" y="237"/>
                    <a:pt x="94" y="330"/>
                  </a:cubicBezTo>
                  <a:cubicBezTo>
                    <a:pt x="385" y="260"/>
                    <a:pt x="677" y="226"/>
                    <a:pt x="981" y="226"/>
                  </a:cubicBezTo>
                  <a:cubicBezTo>
                    <a:pt x="1080" y="226"/>
                    <a:pt x="1181" y="230"/>
                    <a:pt x="1283" y="237"/>
                  </a:cubicBezTo>
                  <a:cubicBezTo>
                    <a:pt x="1283" y="58"/>
                    <a:pt x="1076" y="0"/>
                    <a:pt x="925" y="0"/>
                  </a:cubicBezTo>
                  <a:close/>
                </a:path>
              </a:pathLst>
            </a:custGeom>
            <a:solidFill>
              <a:srgbClr val="F7D79F"/>
            </a:solidFill>
            <a:ln w="30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9"/>
            <p:cNvSpPr/>
            <p:nvPr/>
          </p:nvSpPr>
          <p:spPr>
            <a:xfrm flipH="1">
              <a:off x="-222869" y="4034290"/>
              <a:ext cx="266134" cy="461382"/>
            </a:xfrm>
            <a:custGeom>
              <a:avLst/>
              <a:gdLst/>
              <a:ahLst/>
              <a:cxnLst/>
              <a:rect l="l" t="t" r="r" b="b"/>
              <a:pathLst>
                <a:path w="4036" h="6997" extrusionOk="0">
                  <a:moveTo>
                    <a:pt x="3526" y="0"/>
                  </a:moveTo>
                  <a:cubicBezTo>
                    <a:pt x="3475" y="0"/>
                    <a:pt x="3424" y="4"/>
                    <a:pt x="3376" y="10"/>
                  </a:cubicBezTo>
                  <a:cubicBezTo>
                    <a:pt x="2244" y="189"/>
                    <a:pt x="1255" y="998"/>
                    <a:pt x="717" y="1980"/>
                  </a:cubicBezTo>
                  <a:cubicBezTo>
                    <a:pt x="151" y="2998"/>
                    <a:pt x="1" y="4195"/>
                    <a:pt x="180" y="5327"/>
                  </a:cubicBezTo>
                  <a:cubicBezTo>
                    <a:pt x="244" y="5922"/>
                    <a:pt x="424" y="6552"/>
                    <a:pt x="897" y="6911"/>
                  </a:cubicBezTo>
                  <a:cubicBezTo>
                    <a:pt x="932" y="6939"/>
                    <a:pt x="961" y="6968"/>
                    <a:pt x="1018" y="6997"/>
                  </a:cubicBezTo>
                  <a:cubicBezTo>
                    <a:pt x="1169" y="6997"/>
                    <a:pt x="1255" y="6818"/>
                    <a:pt x="1255" y="6674"/>
                  </a:cubicBezTo>
                  <a:cubicBezTo>
                    <a:pt x="1499" y="5090"/>
                    <a:pt x="1678" y="3414"/>
                    <a:pt x="2573" y="2102"/>
                  </a:cubicBezTo>
                  <a:cubicBezTo>
                    <a:pt x="2903" y="1565"/>
                    <a:pt x="3347" y="1120"/>
                    <a:pt x="3763" y="669"/>
                  </a:cubicBezTo>
                  <a:cubicBezTo>
                    <a:pt x="3885" y="547"/>
                    <a:pt x="4035" y="404"/>
                    <a:pt x="3978" y="253"/>
                  </a:cubicBezTo>
                  <a:cubicBezTo>
                    <a:pt x="3949" y="57"/>
                    <a:pt x="3736" y="0"/>
                    <a:pt x="3526" y="0"/>
                  </a:cubicBezTo>
                  <a:close/>
                </a:path>
              </a:pathLst>
            </a:custGeom>
            <a:solidFill>
              <a:srgbClr val="F7D79F"/>
            </a:solidFill>
            <a:ln w="30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9"/>
            <p:cNvSpPr/>
            <p:nvPr/>
          </p:nvSpPr>
          <p:spPr>
            <a:xfrm flipH="1">
              <a:off x="-104705" y="4119023"/>
              <a:ext cx="70951" cy="77150"/>
            </a:xfrm>
            <a:custGeom>
              <a:avLst/>
              <a:gdLst/>
              <a:ahLst/>
              <a:cxnLst/>
              <a:rect l="l" t="t" r="r" b="b"/>
              <a:pathLst>
                <a:path w="1076" h="1170" extrusionOk="0">
                  <a:moveTo>
                    <a:pt x="599" y="1"/>
                  </a:moveTo>
                  <a:cubicBezTo>
                    <a:pt x="570" y="1"/>
                    <a:pt x="540" y="5"/>
                    <a:pt x="510" y="14"/>
                  </a:cubicBezTo>
                  <a:cubicBezTo>
                    <a:pt x="417" y="14"/>
                    <a:pt x="331" y="72"/>
                    <a:pt x="237" y="129"/>
                  </a:cubicBezTo>
                  <a:cubicBezTo>
                    <a:pt x="123" y="251"/>
                    <a:pt x="30" y="430"/>
                    <a:pt x="30" y="609"/>
                  </a:cubicBezTo>
                  <a:cubicBezTo>
                    <a:pt x="1" y="788"/>
                    <a:pt x="87" y="968"/>
                    <a:pt x="237" y="1089"/>
                  </a:cubicBezTo>
                  <a:cubicBezTo>
                    <a:pt x="325" y="1139"/>
                    <a:pt x="432" y="1170"/>
                    <a:pt x="535" y="1170"/>
                  </a:cubicBezTo>
                  <a:cubicBezTo>
                    <a:pt x="610" y="1170"/>
                    <a:pt x="683" y="1154"/>
                    <a:pt x="746" y="1118"/>
                  </a:cubicBezTo>
                  <a:cubicBezTo>
                    <a:pt x="804" y="1089"/>
                    <a:pt x="868" y="1025"/>
                    <a:pt x="897" y="968"/>
                  </a:cubicBezTo>
                  <a:cubicBezTo>
                    <a:pt x="954" y="910"/>
                    <a:pt x="1018" y="846"/>
                    <a:pt x="1047" y="760"/>
                  </a:cubicBezTo>
                  <a:cubicBezTo>
                    <a:pt x="1076" y="667"/>
                    <a:pt x="1076" y="552"/>
                    <a:pt x="1047" y="430"/>
                  </a:cubicBezTo>
                  <a:cubicBezTo>
                    <a:pt x="1018" y="337"/>
                    <a:pt x="954" y="280"/>
                    <a:pt x="897" y="194"/>
                  </a:cubicBezTo>
                  <a:cubicBezTo>
                    <a:pt x="868" y="158"/>
                    <a:pt x="839" y="129"/>
                    <a:pt x="804" y="100"/>
                  </a:cubicBezTo>
                  <a:cubicBezTo>
                    <a:pt x="761" y="37"/>
                    <a:pt x="683" y="1"/>
                    <a:pt x="599" y="1"/>
                  </a:cubicBezTo>
                  <a:close/>
                </a:path>
              </a:pathLst>
            </a:custGeom>
            <a:solidFill>
              <a:srgbClr val="F7D79F"/>
            </a:solidFill>
            <a:ln w="30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9"/>
            <p:cNvSpPr/>
            <p:nvPr/>
          </p:nvSpPr>
          <p:spPr>
            <a:xfrm flipH="1">
              <a:off x="-161875" y="4065744"/>
              <a:ext cx="67127" cy="66863"/>
            </a:xfrm>
            <a:custGeom>
              <a:avLst/>
              <a:gdLst/>
              <a:ahLst/>
              <a:cxnLst/>
              <a:rect l="l" t="t" r="r" b="b"/>
              <a:pathLst>
                <a:path w="1018" h="1014" extrusionOk="0">
                  <a:moveTo>
                    <a:pt x="598" y="1"/>
                  </a:moveTo>
                  <a:cubicBezTo>
                    <a:pt x="544" y="1"/>
                    <a:pt x="482" y="21"/>
                    <a:pt x="416" y="41"/>
                  </a:cubicBezTo>
                  <a:cubicBezTo>
                    <a:pt x="237" y="106"/>
                    <a:pt x="58" y="220"/>
                    <a:pt x="29" y="400"/>
                  </a:cubicBezTo>
                  <a:cubicBezTo>
                    <a:pt x="0" y="579"/>
                    <a:pt x="93" y="758"/>
                    <a:pt x="237" y="908"/>
                  </a:cubicBezTo>
                  <a:cubicBezTo>
                    <a:pt x="301" y="966"/>
                    <a:pt x="359" y="1002"/>
                    <a:pt x="452" y="1002"/>
                  </a:cubicBezTo>
                  <a:cubicBezTo>
                    <a:pt x="468" y="1010"/>
                    <a:pt x="485" y="1013"/>
                    <a:pt x="500" y="1013"/>
                  </a:cubicBezTo>
                  <a:cubicBezTo>
                    <a:pt x="540" y="1013"/>
                    <a:pt x="575" y="991"/>
                    <a:pt x="595" y="966"/>
                  </a:cubicBezTo>
                  <a:cubicBezTo>
                    <a:pt x="774" y="880"/>
                    <a:pt x="953" y="758"/>
                    <a:pt x="989" y="579"/>
                  </a:cubicBezTo>
                  <a:cubicBezTo>
                    <a:pt x="1018" y="428"/>
                    <a:pt x="953" y="314"/>
                    <a:pt x="896" y="192"/>
                  </a:cubicBezTo>
                  <a:cubicBezTo>
                    <a:pt x="839" y="135"/>
                    <a:pt x="746" y="41"/>
                    <a:pt x="660" y="13"/>
                  </a:cubicBezTo>
                  <a:cubicBezTo>
                    <a:pt x="641" y="4"/>
                    <a:pt x="620" y="1"/>
                    <a:pt x="598" y="1"/>
                  </a:cubicBezTo>
                  <a:close/>
                </a:path>
              </a:pathLst>
            </a:custGeom>
            <a:solidFill>
              <a:srgbClr val="F7D79F"/>
            </a:solidFill>
            <a:ln w="30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9"/>
            <p:cNvSpPr/>
            <p:nvPr/>
          </p:nvSpPr>
          <p:spPr>
            <a:xfrm flipH="1">
              <a:off x="-51359" y="4294819"/>
              <a:ext cx="72864" cy="62115"/>
            </a:xfrm>
            <a:custGeom>
              <a:avLst/>
              <a:gdLst/>
              <a:ahLst/>
              <a:cxnLst/>
              <a:rect l="l" t="t" r="r" b="b"/>
              <a:pathLst>
                <a:path w="1105" h="942" extrusionOk="0">
                  <a:moveTo>
                    <a:pt x="567" y="0"/>
                  </a:moveTo>
                  <a:cubicBezTo>
                    <a:pt x="423" y="0"/>
                    <a:pt x="273" y="65"/>
                    <a:pt x="151" y="150"/>
                  </a:cubicBezTo>
                  <a:cubicBezTo>
                    <a:pt x="122" y="215"/>
                    <a:pt x="94" y="244"/>
                    <a:pt x="65" y="301"/>
                  </a:cubicBezTo>
                  <a:cubicBezTo>
                    <a:pt x="0" y="480"/>
                    <a:pt x="29" y="659"/>
                    <a:pt x="151" y="810"/>
                  </a:cubicBezTo>
                  <a:cubicBezTo>
                    <a:pt x="266" y="903"/>
                    <a:pt x="399" y="942"/>
                    <a:pt x="535" y="942"/>
                  </a:cubicBezTo>
                  <a:cubicBezTo>
                    <a:pt x="576" y="942"/>
                    <a:pt x="618" y="938"/>
                    <a:pt x="660" y="932"/>
                  </a:cubicBezTo>
                  <a:cubicBezTo>
                    <a:pt x="810" y="896"/>
                    <a:pt x="961" y="781"/>
                    <a:pt x="1047" y="602"/>
                  </a:cubicBezTo>
                  <a:cubicBezTo>
                    <a:pt x="1104" y="451"/>
                    <a:pt x="1104" y="451"/>
                    <a:pt x="1047" y="301"/>
                  </a:cubicBezTo>
                  <a:cubicBezTo>
                    <a:pt x="1018" y="272"/>
                    <a:pt x="1018" y="215"/>
                    <a:pt x="989" y="179"/>
                  </a:cubicBezTo>
                  <a:cubicBezTo>
                    <a:pt x="868" y="65"/>
                    <a:pt x="717" y="0"/>
                    <a:pt x="567" y="0"/>
                  </a:cubicBezTo>
                  <a:close/>
                </a:path>
              </a:pathLst>
            </a:custGeom>
            <a:solidFill>
              <a:srgbClr val="F7D79F"/>
            </a:solidFill>
            <a:ln w="30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9"/>
            <p:cNvSpPr/>
            <p:nvPr/>
          </p:nvSpPr>
          <p:spPr>
            <a:xfrm flipH="1">
              <a:off x="-63162" y="4210086"/>
              <a:ext cx="72864" cy="69105"/>
            </a:xfrm>
            <a:custGeom>
              <a:avLst/>
              <a:gdLst/>
              <a:ahLst/>
              <a:cxnLst/>
              <a:rect l="l" t="t" r="r" b="b"/>
              <a:pathLst>
                <a:path w="1105" h="1048" extrusionOk="0">
                  <a:moveTo>
                    <a:pt x="632" y="0"/>
                  </a:moveTo>
                  <a:cubicBezTo>
                    <a:pt x="530" y="0"/>
                    <a:pt x="424" y="26"/>
                    <a:pt x="330" y="67"/>
                  </a:cubicBezTo>
                  <a:cubicBezTo>
                    <a:pt x="180" y="153"/>
                    <a:pt x="94" y="275"/>
                    <a:pt x="29" y="454"/>
                  </a:cubicBezTo>
                  <a:cubicBezTo>
                    <a:pt x="29" y="511"/>
                    <a:pt x="1" y="568"/>
                    <a:pt x="29" y="633"/>
                  </a:cubicBezTo>
                  <a:cubicBezTo>
                    <a:pt x="29" y="812"/>
                    <a:pt x="180" y="991"/>
                    <a:pt x="359" y="1020"/>
                  </a:cubicBezTo>
                  <a:cubicBezTo>
                    <a:pt x="415" y="1038"/>
                    <a:pt x="474" y="1047"/>
                    <a:pt x="532" y="1047"/>
                  </a:cubicBezTo>
                  <a:cubicBezTo>
                    <a:pt x="660" y="1047"/>
                    <a:pt x="784" y="1001"/>
                    <a:pt x="868" y="898"/>
                  </a:cubicBezTo>
                  <a:cubicBezTo>
                    <a:pt x="1018" y="783"/>
                    <a:pt x="1104" y="604"/>
                    <a:pt x="1076" y="425"/>
                  </a:cubicBezTo>
                  <a:cubicBezTo>
                    <a:pt x="1076" y="246"/>
                    <a:pt x="1076" y="246"/>
                    <a:pt x="925" y="124"/>
                  </a:cubicBezTo>
                  <a:cubicBezTo>
                    <a:pt x="896" y="95"/>
                    <a:pt x="868" y="67"/>
                    <a:pt x="810" y="31"/>
                  </a:cubicBezTo>
                  <a:cubicBezTo>
                    <a:pt x="754" y="9"/>
                    <a:pt x="694" y="0"/>
                    <a:pt x="632" y="0"/>
                  </a:cubicBezTo>
                  <a:close/>
                </a:path>
              </a:pathLst>
            </a:custGeom>
            <a:solidFill>
              <a:srgbClr val="F7D79F"/>
            </a:solidFill>
            <a:ln w="30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9"/>
            <p:cNvSpPr/>
            <p:nvPr/>
          </p:nvSpPr>
          <p:spPr>
            <a:xfrm flipH="1">
              <a:off x="-43776" y="4373947"/>
              <a:ext cx="61060" cy="56972"/>
            </a:xfrm>
            <a:custGeom>
              <a:avLst/>
              <a:gdLst/>
              <a:ahLst/>
              <a:cxnLst/>
              <a:rect l="l" t="t" r="r" b="b"/>
              <a:pathLst>
                <a:path w="926" h="864" extrusionOk="0">
                  <a:moveTo>
                    <a:pt x="506" y="0"/>
                  </a:moveTo>
                  <a:cubicBezTo>
                    <a:pt x="441" y="0"/>
                    <a:pt x="377" y="13"/>
                    <a:pt x="323" y="25"/>
                  </a:cubicBezTo>
                  <a:cubicBezTo>
                    <a:pt x="237" y="54"/>
                    <a:pt x="180" y="90"/>
                    <a:pt x="116" y="147"/>
                  </a:cubicBezTo>
                  <a:cubicBezTo>
                    <a:pt x="58" y="205"/>
                    <a:pt x="30" y="269"/>
                    <a:pt x="30" y="355"/>
                  </a:cubicBezTo>
                  <a:cubicBezTo>
                    <a:pt x="1" y="477"/>
                    <a:pt x="30" y="592"/>
                    <a:pt x="87" y="685"/>
                  </a:cubicBezTo>
                  <a:cubicBezTo>
                    <a:pt x="144" y="771"/>
                    <a:pt x="266" y="864"/>
                    <a:pt x="388" y="864"/>
                  </a:cubicBezTo>
                  <a:cubicBezTo>
                    <a:pt x="474" y="864"/>
                    <a:pt x="538" y="835"/>
                    <a:pt x="596" y="807"/>
                  </a:cubicBezTo>
                  <a:cubicBezTo>
                    <a:pt x="804" y="685"/>
                    <a:pt x="925" y="412"/>
                    <a:pt x="832" y="176"/>
                  </a:cubicBezTo>
                  <a:cubicBezTo>
                    <a:pt x="804" y="147"/>
                    <a:pt x="775" y="119"/>
                    <a:pt x="746" y="90"/>
                  </a:cubicBezTo>
                  <a:cubicBezTo>
                    <a:pt x="678" y="21"/>
                    <a:pt x="591" y="0"/>
                    <a:pt x="506" y="0"/>
                  </a:cubicBezTo>
                  <a:close/>
                </a:path>
              </a:pathLst>
            </a:custGeom>
            <a:solidFill>
              <a:srgbClr val="F7D79F"/>
            </a:solidFill>
            <a:ln w="30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9"/>
            <p:cNvSpPr/>
            <p:nvPr/>
          </p:nvSpPr>
          <p:spPr>
            <a:xfrm flipH="1">
              <a:off x="-6454" y="3529256"/>
              <a:ext cx="354493" cy="626166"/>
            </a:xfrm>
            <a:custGeom>
              <a:avLst/>
              <a:gdLst/>
              <a:ahLst/>
              <a:cxnLst/>
              <a:rect l="l" t="t" r="r" b="b"/>
              <a:pathLst>
                <a:path w="5376" h="9496" fill="none" extrusionOk="0">
                  <a:moveTo>
                    <a:pt x="5375" y="2057"/>
                  </a:moveTo>
                  <a:cubicBezTo>
                    <a:pt x="5196" y="2416"/>
                    <a:pt x="4981" y="2745"/>
                    <a:pt x="4802" y="3104"/>
                  </a:cubicBezTo>
                  <a:cubicBezTo>
                    <a:pt x="4508" y="3763"/>
                    <a:pt x="4358" y="4480"/>
                    <a:pt x="4386" y="5196"/>
                  </a:cubicBezTo>
                  <a:cubicBezTo>
                    <a:pt x="4444" y="6235"/>
                    <a:pt x="4866" y="7346"/>
                    <a:pt x="4444" y="8299"/>
                  </a:cubicBezTo>
                  <a:cubicBezTo>
                    <a:pt x="4178" y="8923"/>
                    <a:pt x="3519" y="9374"/>
                    <a:pt x="2831" y="9431"/>
                  </a:cubicBezTo>
                  <a:cubicBezTo>
                    <a:pt x="1935" y="9496"/>
                    <a:pt x="860" y="8865"/>
                    <a:pt x="445" y="8027"/>
                  </a:cubicBezTo>
                  <a:cubicBezTo>
                    <a:pt x="29" y="7224"/>
                    <a:pt x="0" y="6271"/>
                    <a:pt x="144" y="5375"/>
                  </a:cubicBezTo>
                  <a:cubicBezTo>
                    <a:pt x="416" y="3340"/>
                    <a:pt x="1728" y="1491"/>
                    <a:pt x="3311" y="237"/>
                  </a:cubicBezTo>
                  <a:cubicBezTo>
                    <a:pt x="3433" y="144"/>
                    <a:pt x="3548" y="58"/>
                    <a:pt x="3698" y="1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9"/>
            <p:cNvSpPr/>
            <p:nvPr/>
          </p:nvSpPr>
          <p:spPr>
            <a:xfrm flipH="1">
              <a:off x="-51359" y="3483889"/>
              <a:ext cx="186742" cy="208436"/>
            </a:xfrm>
            <a:custGeom>
              <a:avLst/>
              <a:gdLst/>
              <a:ahLst/>
              <a:cxnLst/>
              <a:rect l="l" t="t" r="r" b="b"/>
              <a:pathLst>
                <a:path w="2832" h="3161" fill="none" extrusionOk="0">
                  <a:moveTo>
                    <a:pt x="2387" y="567"/>
                  </a:moveTo>
                  <a:cubicBezTo>
                    <a:pt x="2566" y="775"/>
                    <a:pt x="2688" y="1047"/>
                    <a:pt x="2716" y="1312"/>
                  </a:cubicBezTo>
                  <a:cubicBezTo>
                    <a:pt x="2831" y="1907"/>
                    <a:pt x="2716" y="2509"/>
                    <a:pt x="2595" y="3104"/>
                  </a:cubicBezTo>
                  <a:cubicBezTo>
                    <a:pt x="2595" y="3161"/>
                    <a:pt x="2566" y="3161"/>
                    <a:pt x="2537" y="3161"/>
                  </a:cubicBezTo>
                  <a:cubicBezTo>
                    <a:pt x="2208" y="2896"/>
                    <a:pt x="2000" y="2537"/>
                    <a:pt x="1907" y="2122"/>
                  </a:cubicBezTo>
                  <a:cubicBezTo>
                    <a:pt x="1907" y="2086"/>
                    <a:pt x="1849" y="2057"/>
                    <a:pt x="1821" y="2086"/>
                  </a:cubicBezTo>
                  <a:cubicBezTo>
                    <a:pt x="1670" y="2301"/>
                    <a:pt x="1520" y="2509"/>
                    <a:pt x="1398" y="2745"/>
                  </a:cubicBezTo>
                  <a:cubicBezTo>
                    <a:pt x="1369" y="2774"/>
                    <a:pt x="1312" y="2774"/>
                    <a:pt x="1312" y="2717"/>
                  </a:cubicBezTo>
                  <a:cubicBezTo>
                    <a:pt x="1254" y="2265"/>
                    <a:pt x="1312" y="1821"/>
                    <a:pt x="1434" y="1405"/>
                  </a:cubicBezTo>
                  <a:cubicBezTo>
                    <a:pt x="1462" y="1369"/>
                    <a:pt x="1398" y="1312"/>
                    <a:pt x="1369" y="1341"/>
                  </a:cubicBezTo>
                  <a:cubicBezTo>
                    <a:pt x="982" y="1405"/>
                    <a:pt x="595" y="1642"/>
                    <a:pt x="237" y="1549"/>
                  </a:cubicBezTo>
                  <a:cubicBezTo>
                    <a:pt x="208" y="1549"/>
                    <a:pt x="179" y="1491"/>
                    <a:pt x="208" y="1463"/>
                  </a:cubicBezTo>
                  <a:lnTo>
                    <a:pt x="860" y="832"/>
                  </a:lnTo>
                  <a:cubicBezTo>
                    <a:pt x="896" y="803"/>
                    <a:pt x="860" y="746"/>
                    <a:pt x="803" y="746"/>
                  </a:cubicBezTo>
                  <a:cubicBezTo>
                    <a:pt x="538" y="746"/>
                    <a:pt x="237" y="624"/>
                    <a:pt x="29" y="416"/>
                  </a:cubicBezTo>
                  <a:cubicBezTo>
                    <a:pt x="0" y="388"/>
                    <a:pt x="0" y="330"/>
                    <a:pt x="58" y="330"/>
                  </a:cubicBezTo>
                  <a:cubicBezTo>
                    <a:pt x="538" y="294"/>
                    <a:pt x="1011" y="1"/>
                    <a:pt x="1491" y="29"/>
                  </a:cubicBezTo>
                  <a:cubicBezTo>
                    <a:pt x="1756" y="29"/>
                    <a:pt x="2000" y="151"/>
                    <a:pt x="2179" y="330"/>
                  </a:cubicBezTo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9"/>
            <p:cNvSpPr/>
            <p:nvPr/>
          </p:nvSpPr>
          <p:spPr>
            <a:xfrm flipH="1">
              <a:off x="-53667" y="3404959"/>
              <a:ext cx="49653" cy="126275"/>
            </a:xfrm>
            <a:custGeom>
              <a:avLst/>
              <a:gdLst/>
              <a:ahLst/>
              <a:cxnLst/>
              <a:rect l="l" t="t" r="r" b="b"/>
              <a:pathLst>
                <a:path w="753" h="1915" fill="none" extrusionOk="0">
                  <a:moveTo>
                    <a:pt x="602" y="29"/>
                  </a:moveTo>
                  <a:cubicBezTo>
                    <a:pt x="574" y="1"/>
                    <a:pt x="574" y="1"/>
                    <a:pt x="538" y="1"/>
                  </a:cubicBezTo>
                  <a:lnTo>
                    <a:pt x="151" y="1"/>
                  </a:lnTo>
                  <a:cubicBezTo>
                    <a:pt x="330" y="538"/>
                    <a:pt x="330" y="1198"/>
                    <a:pt x="0" y="1642"/>
                  </a:cubicBezTo>
                  <a:cubicBezTo>
                    <a:pt x="94" y="1706"/>
                    <a:pt x="122" y="1821"/>
                    <a:pt x="180" y="1914"/>
                  </a:cubicBezTo>
                  <a:cubicBezTo>
                    <a:pt x="602" y="1405"/>
                    <a:pt x="753" y="717"/>
                    <a:pt x="631" y="58"/>
                  </a:cubicBezTo>
                  <a:cubicBezTo>
                    <a:pt x="631" y="58"/>
                    <a:pt x="631" y="29"/>
                    <a:pt x="602" y="29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9"/>
            <p:cNvSpPr/>
            <p:nvPr/>
          </p:nvSpPr>
          <p:spPr>
            <a:xfrm flipH="1">
              <a:off x="64432" y="3980088"/>
              <a:ext cx="78996" cy="125748"/>
            </a:xfrm>
            <a:custGeom>
              <a:avLst/>
              <a:gdLst/>
              <a:ahLst/>
              <a:cxnLst/>
              <a:rect l="l" t="t" r="r" b="b"/>
              <a:pathLst>
                <a:path w="1198" h="1907" fill="none" extrusionOk="0">
                  <a:moveTo>
                    <a:pt x="624" y="179"/>
                  </a:moveTo>
                  <a:cubicBezTo>
                    <a:pt x="688" y="86"/>
                    <a:pt x="746" y="0"/>
                    <a:pt x="868" y="0"/>
                  </a:cubicBezTo>
                  <a:cubicBezTo>
                    <a:pt x="925" y="0"/>
                    <a:pt x="1018" y="58"/>
                    <a:pt x="1075" y="115"/>
                  </a:cubicBezTo>
                  <a:cubicBezTo>
                    <a:pt x="1104" y="208"/>
                    <a:pt x="1133" y="294"/>
                    <a:pt x="1133" y="359"/>
                  </a:cubicBezTo>
                  <a:cubicBezTo>
                    <a:pt x="1197" y="867"/>
                    <a:pt x="1018" y="1369"/>
                    <a:pt x="660" y="1727"/>
                  </a:cubicBezTo>
                  <a:cubicBezTo>
                    <a:pt x="567" y="1820"/>
                    <a:pt x="481" y="1878"/>
                    <a:pt x="359" y="1906"/>
                  </a:cubicBezTo>
                  <a:cubicBezTo>
                    <a:pt x="237" y="1906"/>
                    <a:pt x="87" y="1849"/>
                    <a:pt x="58" y="1763"/>
                  </a:cubicBezTo>
                  <a:cubicBezTo>
                    <a:pt x="1" y="1641"/>
                    <a:pt x="87" y="1491"/>
                    <a:pt x="180" y="1369"/>
                  </a:cubicBezTo>
                  <a:cubicBezTo>
                    <a:pt x="301" y="1190"/>
                    <a:pt x="416" y="1011"/>
                    <a:pt x="481" y="803"/>
                  </a:cubicBezTo>
                  <a:cubicBezTo>
                    <a:pt x="538" y="595"/>
                    <a:pt x="509" y="359"/>
                    <a:pt x="624" y="179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9"/>
            <p:cNvSpPr/>
            <p:nvPr/>
          </p:nvSpPr>
          <p:spPr>
            <a:xfrm flipH="1">
              <a:off x="-171831" y="4798996"/>
              <a:ext cx="317171" cy="202765"/>
            </a:xfrm>
            <a:custGeom>
              <a:avLst/>
              <a:gdLst/>
              <a:ahLst/>
              <a:cxnLst/>
              <a:rect l="l" t="t" r="r" b="b"/>
              <a:pathLst>
                <a:path w="4810" h="3075" fill="none" extrusionOk="0">
                  <a:moveTo>
                    <a:pt x="2839" y="387"/>
                  </a:moveTo>
                  <a:cubicBezTo>
                    <a:pt x="2566" y="330"/>
                    <a:pt x="2387" y="0"/>
                    <a:pt x="2122" y="0"/>
                  </a:cubicBezTo>
                  <a:cubicBezTo>
                    <a:pt x="1792" y="0"/>
                    <a:pt x="1642" y="359"/>
                    <a:pt x="1370" y="481"/>
                  </a:cubicBezTo>
                  <a:cubicBezTo>
                    <a:pt x="1162" y="567"/>
                    <a:pt x="897" y="509"/>
                    <a:pt x="653" y="509"/>
                  </a:cubicBezTo>
                  <a:cubicBezTo>
                    <a:pt x="445" y="481"/>
                    <a:pt x="151" y="538"/>
                    <a:pt x="58" y="746"/>
                  </a:cubicBezTo>
                  <a:cubicBezTo>
                    <a:pt x="1" y="925"/>
                    <a:pt x="87" y="1104"/>
                    <a:pt x="180" y="1226"/>
                  </a:cubicBezTo>
                  <a:cubicBezTo>
                    <a:pt x="266" y="1376"/>
                    <a:pt x="388" y="1491"/>
                    <a:pt x="474" y="1642"/>
                  </a:cubicBezTo>
                  <a:cubicBezTo>
                    <a:pt x="538" y="1763"/>
                    <a:pt x="567" y="1943"/>
                    <a:pt x="624" y="2064"/>
                  </a:cubicBezTo>
                  <a:cubicBezTo>
                    <a:pt x="746" y="2208"/>
                    <a:pt x="954" y="2301"/>
                    <a:pt x="1162" y="2330"/>
                  </a:cubicBezTo>
                  <a:cubicBezTo>
                    <a:pt x="1341" y="2358"/>
                    <a:pt x="1549" y="2330"/>
                    <a:pt x="1764" y="2301"/>
                  </a:cubicBezTo>
                  <a:cubicBezTo>
                    <a:pt x="1821" y="2301"/>
                    <a:pt x="1907" y="2301"/>
                    <a:pt x="1972" y="2358"/>
                  </a:cubicBezTo>
                  <a:cubicBezTo>
                    <a:pt x="2086" y="2423"/>
                    <a:pt x="2122" y="2537"/>
                    <a:pt x="2179" y="2659"/>
                  </a:cubicBezTo>
                  <a:cubicBezTo>
                    <a:pt x="2387" y="2924"/>
                    <a:pt x="2803" y="2838"/>
                    <a:pt x="3133" y="2896"/>
                  </a:cubicBezTo>
                  <a:cubicBezTo>
                    <a:pt x="3312" y="2924"/>
                    <a:pt x="3462" y="3017"/>
                    <a:pt x="3613" y="3046"/>
                  </a:cubicBezTo>
                  <a:cubicBezTo>
                    <a:pt x="4000" y="3075"/>
                    <a:pt x="4329" y="2781"/>
                    <a:pt x="4537" y="2451"/>
                  </a:cubicBezTo>
                  <a:cubicBezTo>
                    <a:pt x="4688" y="2208"/>
                    <a:pt x="4809" y="1943"/>
                    <a:pt x="4809" y="1642"/>
                  </a:cubicBezTo>
                  <a:cubicBezTo>
                    <a:pt x="4809" y="1348"/>
                    <a:pt x="4630" y="1047"/>
                    <a:pt x="4358" y="954"/>
                  </a:cubicBezTo>
                  <a:cubicBezTo>
                    <a:pt x="4272" y="925"/>
                    <a:pt x="4179" y="925"/>
                    <a:pt x="4121" y="868"/>
                  </a:cubicBezTo>
                  <a:cubicBezTo>
                    <a:pt x="3971" y="774"/>
                    <a:pt x="3942" y="538"/>
                    <a:pt x="3792" y="416"/>
                  </a:cubicBezTo>
                  <a:cubicBezTo>
                    <a:pt x="3520" y="208"/>
                    <a:pt x="3161" y="481"/>
                    <a:pt x="2839" y="387"/>
                  </a:cubicBezTo>
                  <a:close/>
                </a:path>
              </a:pathLst>
            </a:custGeom>
            <a:noFill/>
            <a:ln w="30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9"/>
            <p:cNvSpPr/>
            <p:nvPr/>
          </p:nvSpPr>
          <p:spPr>
            <a:xfrm flipH="1">
              <a:off x="-167545" y="4864211"/>
              <a:ext cx="265606" cy="88426"/>
            </a:xfrm>
            <a:custGeom>
              <a:avLst/>
              <a:gdLst/>
              <a:ahLst/>
              <a:cxnLst/>
              <a:rect l="l" t="t" r="r" b="b"/>
              <a:pathLst>
                <a:path w="4028" h="1341" fill="none" extrusionOk="0">
                  <a:moveTo>
                    <a:pt x="0" y="0"/>
                  </a:moveTo>
                  <a:cubicBezTo>
                    <a:pt x="717" y="58"/>
                    <a:pt x="1462" y="144"/>
                    <a:pt x="2150" y="323"/>
                  </a:cubicBezTo>
                  <a:cubicBezTo>
                    <a:pt x="2838" y="538"/>
                    <a:pt x="3519" y="832"/>
                    <a:pt x="4028" y="1341"/>
                  </a:cubicBezTo>
                </a:path>
              </a:pathLst>
            </a:custGeom>
            <a:noFill/>
            <a:ln w="30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9"/>
            <p:cNvSpPr/>
            <p:nvPr/>
          </p:nvSpPr>
          <p:spPr>
            <a:xfrm flipH="1">
              <a:off x="127800" y="4432766"/>
              <a:ext cx="378100" cy="360626"/>
            </a:xfrm>
            <a:custGeom>
              <a:avLst/>
              <a:gdLst/>
              <a:ahLst/>
              <a:cxnLst/>
              <a:rect l="l" t="t" r="r" b="b"/>
              <a:pathLst>
                <a:path w="5734" h="5469" fill="none" extrusionOk="0">
                  <a:moveTo>
                    <a:pt x="2839" y="5404"/>
                  </a:moveTo>
                  <a:cubicBezTo>
                    <a:pt x="1972" y="5253"/>
                    <a:pt x="1169" y="4781"/>
                    <a:pt x="632" y="4121"/>
                  </a:cubicBezTo>
                  <a:cubicBezTo>
                    <a:pt x="273" y="3706"/>
                    <a:pt x="1" y="3197"/>
                    <a:pt x="1" y="2659"/>
                  </a:cubicBezTo>
                  <a:cubicBezTo>
                    <a:pt x="30" y="2093"/>
                    <a:pt x="331" y="1556"/>
                    <a:pt x="839" y="1377"/>
                  </a:cubicBezTo>
                  <a:cubicBezTo>
                    <a:pt x="1198" y="1255"/>
                    <a:pt x="1556" y="1312"/>
                    <a:pt x="1886" y="1405"/>
                  </a:cubicBezTo>
                  <a:cubicBezTo>
                    <a:pt x="2000" y="1434"/>
                    <a:pt x="2122" y="1491"/>
                    <a:pt x="2244" y="1491"/>
                  </a:cubicBezTo>
                  <a:cubicBezTo>
                    <a:pt x="2538" y="1462"/>
                    <a:pt x="2538" y="1226"/>
                    <a:pt x="2602" y="1018"/>
                  </a:cubicBezTo>
                  <a:cubicBezTo>
                    <a:pt x="2631" y="746"/>
                    <a:pt x="2717" y="481"/>
                    <a:pt x="2932" y="302"/>
                  </a:cubicBezTo>
                  <a:cubicBezTo>
                    <a:pt x="3168" y="58"/>
                    <a:pt x="3555" y="1"/>
                    <a:pt x="3885" y="94"/>
                  </a:cubicBezTo>
                  <a:cubicBezTo>
                    <a:pt x="4215" y="180"/>
                    <a:pt x="4509" y="416"/>
                    <a:pt x="4752" y="660"/>
                  </a:cubicBezTo>
                  <a:cubicBezTo>
                    <a:pt x="5440" y="1377"/>
                    <a:pt x="5734" y="2451"/>
                    <a:pt x="5555" y="3405"/>
                  </a:cubicBezTo>
                  <a:cubicBezTo>
                    <a:pt x="5469" y="3820"/>
                    <a:pt x="5290" y="4272"/>
                    <a:pt x="4903" y="4451"/>
                  </a:cubicBezTo>
                  <a:cubicBezTo>
                    <a:pt x="4602" y="4630"/>
                    <a:pt x="4215" y="4601"/>
                    <a:pt x="3942" y="4809"/>
                  </a:cubicBezTo>
                  <a:cubicBezTo>
                    <a:pt x="3706" y="4988"/>
                    <a:pt x="3555" y="5318"/>
                    <a:pt x="3254" y="5404"/>
                  </a:cubicBezTo>
                  <a:cubicBezTo>
                    <a:pt x="3140" y="5468"/>
                    <a:pt x="2989" y="5433"/>
                    <a:pt x="2839" y="5404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9"/>
            <p:cNvSpPr/>
            <p:nvPr/>
          </p:nvSpPr>
          <p:spPr>
            <a:xfrm flipH="1">
              <a:off x="222292" y="4547106"/>
              <a:ext cx="181005" cy="173027"/>
            </a:xfrm>
            <a:custGeom>
              <a:avLst/>
              <a:gdLst/>
              <a:ahLst/>
              <a:cxnLst/>
              <a:rect l="l" t="t" r="r" b="b"/>
              <a:pathLst>
                <a:path w="2745" h="2624" fill="none" extrusionOk="0">
                  <a:moveTo>
                    <a:pt x="1734" y="58"/>
                  </a:moveTo>
                  <a:cubicBezTo>
                    <a:pt x="2028" y="1"/>
                    <a:pt x="2329" y="87"/>
                    <a:pt x="2508" y="330"/>
                  </a:cubicBezTo>
                  <a:cubicBezTo>
                    <a:pt x="2687" y="510"/>
                    <a:pt x="2745" y="803"/>
                    <a:pt x="2716" y="1047"/>
                  </a:cubicBezTo>
                  <a:cubicBezTo>
                    <a:pt x="2716" y="1312"/>
                    <a:pt x="2630" y="1585"/>
                    <a:pt x="2537" y="1821"/>
                  </a:cubicBezTo>
                  <a:cubicBezTo>
                    <a:pt x="2451" y="2029"/>
                    <a:pt x="2358" y="2237"/>
                    <a:pt x="2272" y="2445"/>
                  </a:cubicBezTo>
                  <a:cubicBezTo>
                    <a:pt x="2272" y="2480"/>
                    <a:pt x="2236" y="2509"/>
                    <a:pt x="2236" y="2538"/>
                  </a:cubicBezTo>
                  <a:cubicBezTo>
                    <a:pt x="2207" y="2566"/>
                    <a:pt x="2179" y="2566"/>
                    <a:pt x="2150" y="2566"/>
                  </a:cubicBezTo>
                  <a:cubicBezTo>
                    <a:pt x="1999" y="2624"/>
                    <a:pt x="1849" y="2595"/>
                    <a:pt x="1698" y="2538"/>
                  </a:cubicBezTo>
                  <a:cubicBezTo>
                    <a:pt x="1376" y="2445"/>
                    <a:pt x="1046" y="2330"/>
                    <a:pt x="745" y="2179"/>
                  </a:cubicBezTo>
                  <a:cubicBezTo>
                    <a:pt x="595" y="2122"/>
                    <a:pt x="444" y="2058"/>
                    <a:pt x="330" y="1943"/>
                  </a:cubicBezTo>
                  <a:cubicBezTo>
                    <a:pt x="179" y="1792"/>
                    <a:pt x="57" y="1613"/>
                    <a:pt x="29" y="1405"/>
                  </a:cubicBezTo>
                  <a:cubicBezTo>
                    <a:pt x="0" y="1226"/>
                    <a:pt x="86" y="983"/>
                    <a:pt x="208" y="868"/>
                  </a:cubicBezTo>
                  <a:cubicBezTo>
                    <a:pt x="330" y="746"/>
                    <a:pt x="509" y="689"/>
                    <a:pt x="688" y="653"/>
                  </a:cubicBezTo>
                  <a:cubicBezTo>
                    <a:pt x="838" y="653"/>
                    <a:pt x="1018" y="689"/>
                    <a:pt x="1161" y="717"/>
                  </a:cubicBezTo>
                  <a:lnTo>
                    <a:pt x="1225" y="717"/>
                  </a:lnTo>
                  <a:cubicBezTo>
                    <a:pt x="1254" y="717"/>
                    <a:pt x="1254" y="567"/>
                    <a:pt x="1254" y="538"/>
                  </a:cubicBezTo>
                  <a:cubicBezTo>
                    <a:pt x="1283" y="445"/>
                    <a:pt x="1311" y="388"/>
                    <a:pt x="1376" y="330"/>
                  </a:cubicBezTo>
                  <a:cubicBezTo>
                    <a:pt x="1462" y="209"/>
                    <a:pt x="1584" y="115"/>
                    <a:pt x="1734" y="58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9"/>
            <p:cNvSpPr/>
            <p:nvPr/>
          </p:nvSpPr>
          <p:spPr>
            <a:xfrm flipH="1">
              <a:off x="347974" y="4440810"/>
              <a:ext cx="27959" cy="88426"/>
            </a:xfrm>
            <a:custGeom>
              <a:avLst/>
              <a:gdLst/>
              <a:ahLst/>
              <a:cxnLst/>
              <a:rect l="l" t="t" r="r" b="b"/>
              <a:pathLst>
                <a:path w="424" h="1341" fill="none" extrusionOk="0">
                  <a:moveTo>
                    <a:pt x="209" y="416"/>
                  </a:moveTo>
                  <a:cubicBezTo>
                    <a:pt x="209" y="330"/>
                    <a:pt x="244" y="208"/>
                    <a:pt x="330" y="115"/>
                  </a:cubicBezTo>
                  <a:cubicBezTo>
                    <a:pt x="273" y="58"/>
                    <a:pt x="180" y="29"/>
                    <a:pt x="123" y="0"/>
                  </a:cubicBezTo>
                  <a:lnTo>
                    <a:pt x="65" y="0"/>
                  </a:lnTo>
                  <a:lnTo>
                    <a:pt x="29" y="0"/>
                  </a:lnTo>
                  <a:cubicBezTo>
                    <a:pt x="1" y="58"/>
                    <a:pt x="1" y="86"/>
                    <a:pt x="1" y="151"/>
                  </a:cubicBezTo>
                  <a:cubicBezTo>
                    <a:pt x="1" y="538"/>
                    <a:pt x="123" y="896"/>
                    <a:pt x="273" y="1226"/>
                  </a:cubicBezTo>
                  <a:cubicBezTo>
                    <a:pt x="302" y="1283"/>
                    <a:pt x="359" y="1340"/>
                    <a:pt x="423" y="1312"/>
                  </a:cubicBezTo>
                  <a:cubicBezTo>
                    <a:pt x="273" y="1047"/>
                    <a:pt x="180" y="746"/>
                    <a:pt x="209" y="416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9"/>
            <p:cNvSpPr/>
            <p:nvPr/>
          </p:nvSpPr>
          <p:spPr>
            <a:xfrm flipH="1">
              <a:off x="275176" y="4601968"/>
              <a:ext cx="35542" cy="41608"/>
            </a:xfrm>
            <a:custGeom>
              <a:avLst/>
              <a:gdLst/>
              <a:ahLst/>
              <a:cxnLst/>
              <a:rect l="l" t="t" r="r" b="b"/>
              <a:pathLst>
                <a:path w="539" h="631" fill="none" extrusionOk="0">
                  <a:moveTo>
                    <a:pt x="509" y="394"/>
                  </a:moveTo>
                  <a:cubicBezTo>
                    <a:pt x="538" y="452"/>
                    <a:pt x="538" y="538"/>
                    <a:pt x="474" y="602"/>
                  </a:cubicBezTo>
                  <a:cubicBezTo>
                    <a:pt x="445" y="631"/>
                    <a:pt x="388" y="631"/>
                    <a:pt x="330" y="631"/>
                  </a:cubicBezTo>
                  <a:cubicBezTo>
                    <a:pt x="294" y="602"/>
                    <a:pt x="237" y="573"/>
                    <a:pt x="208" y="509"/>
                  </a:cubicBezTo>
                  <a:cubicBezTo>
                    <a:pt x="151" y="423"/>
                    <a:pt x="115" y="330"/>
                    <a:pt x="87" y="244"/>
                  </a:cubicBezTo>
                  <a:cubicBezTo>
                    <a:pt x="1" y="0"/>
                    <a:pt x="445" y="301"/>
                    <a:pt x="509" y="394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9"/>
            <p:cNvSpPr/>
            <p:nvPr/>
          </p:nvSpPr>
          <p:spPr>
            <a:xfrm flipH="1">
              <a:off x="310652" y="4625574"/>
              <a:ext cx="21826" cy="35476"/>
            </a:xfrm>
            <a:custGeom>
              <a:avLst/>
              <a:gdLst/>
              <a:ahLst/>
              <a:cxnLst/>
              <a:rect l="l" t="t" r="r" b="b"/>
              <a:pathLst>
                <a:path w="331" h="538" fill="none" extrusionOk="0">
                  <a:moveTo>
                    <a:pt x="331" y="330"/>
                  </a:moveTo>
                  <a:cubicBezTo>
                    <a:pt x="331" y="395"/>
                    <a:pt x="302" y="481"/>
                    <a:pt x="237" y="509"/>
                  </a:cubicBezTo>
                  <a:cubicBezTo>
                    <a:pt x="180" y="538"/>
                    <a:pt x="123" y="509"/>
                    <a:pt x="58" y="481"/>
                  </a:cubicBezTo>
                  <a:cubicBezTo>
                    <a:pt x="30" y="423"/>
                    <a:pt x="1" y="359"/>
                    <a:pt x="1" y="273"/>
                  </a:cubicBezTo>
                  <a:cubicBezTo>
                    <a:pt x="1" y="215"/>
                    <a:pt x="1" y="122"/>
                    <a:pt x="58" y="36"/>
                  </a:cubicBezTo>
                  <a:cubicBezTo>
                    <a:pt x="58" y="0"/>
                    <a:pt x="87" y="0"/>
                    <a:pt x="123" y="0"/>
                  </a:cubicBezTo>
                  <a:cubicBezTo>
                    <a:pt x="237" y="65"/>
                    <a:pt x="302" y="180"/>
                    <a:pt x="331" y="330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9"/>
            <p:cNvSpPr/>
            <p:nvPr/>
          </p:nvSpPr>
          <p:spPr>
            <a:xfrm flipH="1">
              <a:off x="-177502" y="4623662"/>
              <a:ext cx="112032" cy="104515"/>
            </a:xfrm>
            <a:custGeom>
              <a:avLst/>
              <a:gdLst/>
              <a:ahLst/>
              <a:cxnLst/>
              <a:rect l="l" t="t" r="r" b="b"/>
              <a:pathLst>
                <a:path w="1699" h="1585" fill="none" extrusionOk="0">
                  <a:moveTo>
                    <a:pt x="1369" y="244"/>
                  </a:moveTo>
                  <a:cubicBezTo>
                    <a:pt x="1577" y="424"/>
                    <a:pt x="1698" y="689"/>
                    <a:pt x="1698" y="961"/>
                  </a:cubicBezTo>
                  <a:cubicBezTo>
                    <a:pt x="1698" y="1018"/>
                    <a:pt x="1670" y="1104"/>
                    <a:pt x="1641" y="1169"/>
                  </a:cubicBezTo>
                  <a:cubicBezTo>
                    <a:pt x="1612" y="1255"/>
                    <a:pt x="1548" y="1319"/>
                    <a:pt x="1462" y="1348"/>
                  </a:cubicBezTo>
                  <a:cubicBezTo>
                    <a:pt x="1283" y="1527"/>
                    <a:pt x="1010" y="1585"/>
                    <a:pt x="745" y="1585"/>
                  </a:cubicBezTo>
                  <a:cubicBezTo>
                    <a:pt x="681" y="1585"/>
                    <a:pt x="595" y="1585"/>
                    <a:pt x="537" y="1556"/>
                  </a:cubicBezTo>
                  <a:cubicBezTo>
                    <a:pt x="237" y="1463"/>
                    <a:pt x="0" y="1169"/>
                    <a:pt x="0" y="868"/>
                  </a:cubicBezTo>
                  <a:cubicBezTo>
                    <a:pt x="0" y="538"/>
                    <a:pt x="208" y="244"/>
                    <a:pt x="473" y="123"/>
                  </a:cubicBezTo>
                  <a:cubicBezTo>
                    <a:pt x="774" y="1"/>
                    <a:pt x="1132" y="65"/>
                    <a:pt x="1369" y="244"/>
                  </a:cubicBezTo>
                  <a:close/>
                </a:path>
              </a:pathLst>
            </a:custGeom>
            <a:noFill/>
            <a:ln w="3050" cap="flat" cmpd="sng">
              <a:solidFill>
                <a:srgbClr val="28481F"/>
              </a:solidFill>
              <a:prstDash val="solid"/>
              <a:miter lim="71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33" name="Google Shape;1233;p9"/>
          <p:cNvSpPr/>
          <p:nvPr/>
        </p:nvSpPr>
        <p:spPr>
          <a:xfrm rot="-1701038">
            <a:off x="8745143" y="1557670"/>
            <a:ext cx="50994" cy="47586"/>
          </a:xfrm>
          <a:custGeom>
            <a:avLst/>
            <a:gdLst/>
            <a:ahLst/>
            <a:cxnLst/>
            <a:rect l="l" t="t" r="r" b="b"/>
            <a:pathLst>
              <a:path w="1900" h="1773" extrusionOk="0">
                <a:moveTo>
                  <a:pt x="899" y="0"/>
                </a:moveTo>
                <a:cubicBezTo>
                  <a:pt x="502" y="0"/>
                  <a:pt x="173" y="286"/>
                  <a:pt x="60" y="702"/>
                </a:cubicBezTo>
                <a:cubicBezTo>
                  <a:pt x="1" y="1188"/>
                  <a:pt x="310" y="1688"/>
                  <a:pt x="795" y="1747"/>
                </a:cubicBezTo>
                <a:cubicBezTo>
                  <a:pt x="857" y="1764"/>
                  <a:pt x="920" y="1772"/>
                  <a:pt x="983" y="1772"/>
                </a:cubicBezTo>
                <a:cubicBezTo>
                  <a:pt x="1358" y="1772"/>
                  <a:pt x="1740" y="1486"/>
                  <a:pt x="1840" y="1070"/>
                </a:cubicBezTo>
                <a:cubicBezTo>
                  <a:pt x="1899" y="584"/>
                  <a:pt x="1590" y="143"/>
                  <a:pt x="1104" y="25"/>
                </a:cubicBezTo>
                <a:cubicBezTo>
                  <a:pt x="1035" y="8"/>
                  <a:pt x="966" y="0"/>
                  <a:pt x="899" y="0"/>
                </a:cubicBezTo>
                <a:close/>
              </a:path>
            </a:pathLst>
          </a:custGeom>
          <a:solidFill>
            <a:srgbClr val="F7D79F"/>
          </a:solidFill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4" name="Google Shape;1234;p9"/>
          <p:cNvSpPr/>
          <p:nvPr/>
        </p:nvSpPr>
        <p:spPr>
          <a:xfrm rot="-1701038">
            <a:off x="8600992" y="1540104"/>
            <a:ext cx="50994" cy="47505"/>
          </a:xfrm>
          <a:custGeom>
            <a:avLst/>
            <a:gdLst/>
            <a:ahLst/>
            <a:cxnLst/>
            <a:rect l="l" t="t" r="r" b="b"/>
            <a:pathLst>
              <a:path w="1900" h="1770" extrusionOk="0">
                <a:moveTo>
                  <a:pt x="880" y="1"/>
                </a:moveTo>
                <a:cubicBezTo>
                  <a:pt x="492" y="1"/>
                  <a:pt x="171" y="284"/>
                  <a:pt x="60" y="694"/>
                </a:cubicBezTo>
                <a:cubicBezTo>
                  <a:pt x="1" y="1194"/>
                  <a:pt x="310" y="1680"/>
                  <a:pt x="795" y="1738"/>
                </a:cubicBezTo>
                <a:cubicBezTo>
                  <a:pt x="862" y="1759"/>
                  <a:pt x="931" y="1769"/>
                  <a:pt x="1000" y="1769"/>
                </a:cubicBezTo>
                <a:cubicBezTo>
                  <a:pt x="1370" y="1769"/>
                  <a:pt x="1741" y="1483"/>
                  <a:pt x="1840" y="1061"/>
                </a:cubicBezTo>
                <a:cubicBezTo>
                  <a:pt x="1899" y="576"/>
                  <a:pt x="1590" y="149"/>
                  <a:pt x="1105" y="31"/>
                </a:cubicBezTo>
                <a:cubicBezTo>
                  <a:pt x="1028" y="10"/>
                  <a:pt x="953" y="1"/>
                  <a:pt x="880" y="1"/>
                </a:cubicBezTo>
                <a:close/>
              </a:path>
            </a:pathLst>
          </a:custGeom>
          <a:solidFill>
            <a:srgbClr val="F7D79F"/>
          </a:solidFill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5" name="Google Shape;1235;p9"/>
          <p:cNvSpPr/>
          <p:nvPr/>
        </p:nvSpPr>
        <p:spPr>
          <a:xfrm rot="-1701038">
            <a:off x="8673864" y="-74082"/>
            <a:ext cx="768646" cy="827504"/>
          </a:xfrm>
          <a:custGeom>
            <a:avLst/>
            <a:gdLst/>
            <a:ahLst/>
            <a:cxnLst/>
            <a:rect l="l" t="t" r="r" b="b"/>
            <a:pathLst>
              <a:path w="28639" h="30832" extrusionOk="0">
                <a:moveTo>
                  <a:pt x="24456" y="1"/>
                </a:moveTo>
                <a:cubicBezTo>
                  <a:pt x="22905" y="1"/>
                  <a:pt x="21288" y="883"/>
                  <a:pt x="20236" y="2104"/>
                </a:cubicBezTo>
                <a:cubicBezTo>
                  <a:pt x="18764" y="3767"/>
                  <a:pt x="17969" y="5915"/>
                  <a:pt x="16748" y="7814"/>
                </a:cubicBezTo>
                <a:cubicBezTo>
                  <a:pt x="15394" y="10021"/>
                  <a:pt x="13437" y="11861"/>
                  <a:pt x="11229" y="13141"/>
                </a:cubicBezTo>
                <a:cubicBezTo>
                  <a:pt x="7844" y="15054"/>
                  <a:pt x="3680" y="15908"/>
                  <a:pt x="1531" y="19101"/>
                </a:cubicBezTo>
                <a:cubicBezTo>
                  <a:pt x="118" y="21117"/>
                  <a:pt x="0" y="24002"/>
                  <a:pt x="1222" y="26209"/>
                </a:cubicBezTo>
                <a:cubicBezTo>
                  <a:pt x="2662" y="28898"/>
                  <a:pt x="6276" y="30832"/>
                  <a:pt x="9442" y="30832"/>
                </a:cubicBezTo>
                <a:cubicBezTo>
                  <a:pt x="9672" y="30832"/>
                  <a:pt x="9901" y="30822"/>
                  <a:pt x="10125" y="30801"/>
                </a:cubicBezTo>
                <a:cubicBezTo>
                  <a:pt x="13437" y="30506"/>
                  <a:pt x="16439" y="28726"/>
                  <a:pt x="18955" y="26577"/>
                </a:cubicBezTo>
                <a:cubicBezTo>
                  <a:pt x="24533" y="21735"/>
                  <a:pt x="27785" y="14127"/>
                  <a:pt x="28447" y="6828"/>
                </a:cubicBezTo>
                <a:cubicBezTo>
                  <a:pt x="28639" y="4444"/>
                  <a:pt x="28330" y="1559"/>
                  <a:pt x="26240" y="455"/>
                </a:cubicBezTo>
                <a:cubicBezTo>
                  <a:pt x="25682" y="141"/>
                  <a:pt x="25074" y="1"/>
                  <a:pt x="24456" y="1"/>
                </a:cubicBezTo>
                <a:close/>
              </a:path>
            </a:pathLst>
          </a:custGeom>
          <a:solidFill>
            <a:srgbClr val="F7D79F"/>
          </a:solidFill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6" name="Google Shape;1236;p9"/>
          <p:cNvSpPr/>
          <p:nvPr/>
        </p:nvSpPr>
        <p:spPr>
          <a:xfrm rot="-1701038">
            <a:off x="8939275" y="-180353"/>
            <a:ext cx="368126" cy="231783"/>
          </a:xfrm>
          <a:custGeom>
            <a:avLst/>
            <a:gdLst/>
            <a:ahLst/>
            <a:cxnLst/>
            <a:rect l="l" t="t" r="r" b="b"/>
            <a:pathLst>
              <a:path w="13716" h="8636" extrusionOk="0">
                <a:moveTo>
                  <a:pt x="7918" y="0"/>
                </a:moveTo>
                <a:cubicBezTo>
                  <a:pt x="7073" y="0"/>
                  <a:pt x="6216" y="164"/>
                  <a:pt x="5446" y="470"/>
                </a:cubicBezTo>
                <a:cubicBezTo>
                  <a:pt x="3371" y="1265"/>
                  <a:pt x="1767" y="2869"/>
                  <a:pt x="60" y="4341"/>
                </a:cubicBezTo>
                <a:cubicBezTo>
                  <a:pt x="1" y="4459"/>
                  <a:pt x="1" y="4650"/>
                  <a:pt x="119" y="4709"/>
                </a:cubicBezTo>
                <a:cubicBezTo>
                  <a:pt x="760" y="4902"/>
                  <a:pt x="1437" y="5008"/>
                  <a:pt x="2113" y="5008"/>
                </a:cubicBezTo>
                <a:cubicBezTo>
                  <a:pt x="2925" y="5008"/>
                  <a:pt x="3735" y="4855"/>
                  <a:pt x="4475" y="4517"/>
                </a:cubicBezTo>
                <a:cubicBezTo>
                  <a:pt x="4490" y="4510"/>
                  <a:pt x="4506" y="4506"/>
                  <a:pt x="4523" y="4506"/>
                </a:cubicBezTo>
                <a:cubicBezTo>
                  <a:pt x="4637" y="4506"/>
                  <a:pt x="4774" y="4665"/>
                  <a:pt x="4710" y="4768"/>
                </a:cubicBezTo>
                <a:cubicBezTo>
                  <a:pt x="4475" y="5621"/>
                  <a:pt x="4107" y="6489"/>
                  <a:pt x="3606" y="7284"/>
                </a:cubicBezTo>
                <a:cubicBezTo>
                  <a:pt x="3503" y="7438"/>
                  <a:pt x="3637" y="7604"/>
                  <a:pt x="3790" y="7604"/>
                </a:cubicBezTo>
                <a:cubicBezTo>
                  <a:pt x="3812" y="7604"/>
                  <a:pt x="3834" y="7601"/>
                  <a:pt x="3857" y="7593"/>
                </a:cubicBezTo>
                <a:cubicBezTo>
                  <a:pt x="5328" y="6857"/>
                  <a:pt x="6623" y="5812"/>
                  <a:pt x="7653" y="4576"/>
                </a:cubicBezTo>
                <a:cubicBezTo>
                  <a:pt x="7681" y="4532"/>
                  <a:pt x="7723" y="4513"/>
                  <a:pt x="7768" y="4513"/>
                </a:cubicBezTo>
                <a:cubicBezTo>
                  <a:pt x="7843" y="4513"/>
                  <a:pt x="7926" y="4567"/>
                  <a:pt x="7962" y="4650"/>
                </a:cubicBezTo>
                <a:cubicBezTo>
                  <a:pt x="8581" y="5989"/>
                  <a:pt x="8522" y="7652"/>
                  <a:pt x="9493" y="8564"/>
                </a:cubicBezTo>
                <a:cubicBezTo>
                  <a:pt x="9543" y="8614"/>
                  <a:pt x="9599" y="8635"/>
                  <a:pt x="9653" y="8635"/>
                </a:cubicBezTo>
                <a:cubicBezTo>
                  <a:pt x="9742" y="8635"/>
                  <a:pt x="9824" y="8579"/>
                  <a:pt x="9861" y="8506"/>
                </a:cubicBezTo>
                <a:lnTo>
                  <a:pt x="10479" y="5312"/>
                </a:lnTo>
                <a:cubicBezTo>
                  <a:pt x="10513" y="5209"/>
                  <a:pt x="10612" y="5147"/>
                  <a:pt x="10700" y="5147"/>
                </a:cubicBezTo>
                <a:cubicBezTo>
                  <a:pt x="10764" y="5147"/>
                  <a:pt x="10822" y="5179"/>
                  <a:pt x="10847" y="5253"/>
                </a:cubicBezTo>
                <a:cubicBezTo>
                  <a:pt x="11465" y="6121"/>
                  <a:pt x="12377" y="6784"/>
                  <a:pt x="13422" y="7034"/>
                </a:cubicBezTo>
                <a:cubicBezTo>
                  <a:pt x="13438" y="7042"/>
                  <a:pt x="13455" y="7045"/>
                  <a:pt x="13472" y="7045"/>
                </a:cubicBezTo>
                <a:cubicBezTo>
                  <a:pt x="13585" y="7045"/>
                  <a:pt x="13716" y="6891"/>
                  <a:pt x="13614" y="6725"/>
                </a:cubicBezTo>
                <a:cubicBezTo>
                  <a:pt x="12745" y="5194"/>
                  <a:pt x="12804" y="3178"/>
                  <a:pt x="11774" y="1707"/>
                </a:cubicBezTo>
                <a:cubicBezTo>
                  <a:pt x="10905" y="526"/>
                  <a:pt x="9431" y="0"/>
                  <a:pt x="7918" y="0"/>
                </a:cubicBezTo>
                <a:close/>
              </a:path>
            </a:pathLst>
          </a:custGeom>
          <a:solidFill>
            <a:srgbClr val="F7D79F"/>
          </a:solidFill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7" name="Google Shape;1237;p9"/>
          <p:cNvSpPr/>
          <p:nvPr/>
        </p:nvSpPr>
        <p:spPr>
          <a:xfrm rot="-1701038">
            <a:off x="9064769" y="-331204"/>
            <a:ext cx="158029" cy="136692"/>
          </a:xfrm>
          <a:custGeom>
            <a:avLst/>
            <a:gdLst/>
            <a:ahLst/>
            <a:cxnLst/>
            <a:rect l="l" t="t" r="r" b="b"/>
            <a:pathLst>
              <a:path w="5888" h="5093" extrusionOk="0">
                <a:moveTo>
                  <a:pt x="4960" y="1"/>
                </a:moveTo>
                <a:cubicBezTo>
                  <a:pt x="4901" y="1"/>
                  <a:pt x="4843" y="1"/>
                  <a:pt x="4710" y="60"/>
                </a:cubicBezTo>
                <a:cubicBezTo>
                  <a:pt x="2503" y="854"/>
                  <a:pt x="737" y="2767"/>
                  <a:pt x="1" y="5034"/>
                </a:cubicBezTo>
                <a:cubicBezTo>
                  <a:pt x="190" y="5003"/>
                  <a:pt x="395" y="4969"/>
                  <a:pt x="591" y="4969"/>
                </a:cubicBezTo>
                <a:cubicBezTo>
                  <a:pt x="777" y="4969"/>
                  <a:pt x="955" y="5000"/>
                  <a:pt x="1105" y="5093"/>
                </a:cubicBezTo>
                <a:cubicBezTo>
                  <a:pt x="1958" y="3135"/>
                  <a:pt x="3857" y="1840"/>
                  <a:pt x="5887" y="1296"/>
                </a:cubicBezTo>
                <a:cubicBezTo>
                  <a:pt x="5637" y="928"/>
                  <a:pt x="5328" y="560"/>
                  <a:pt x="5078" y="118"/>
                </a:cubicBezTo>
                <a:cubicBezTo>
                  <a:pt x="5078" y="60"/>
                  <a:pt x="5019" y="60"/>
                  <a:pt x="4960" y="1"/>
                </a:cubicBezTo>
                <a:close/>
              </a:path>
            </a:pathLst>
          </a:custGeom>
          <a:solidFill>
            <a:srgbClr val="F7D79F"/>
          </a:solidFill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8" name="Google Shape;1238;p9"/>
          <p:cNvSpPr/>
          <p:nvPr/>
        </p:nvSpPr>
        <p:spPr>
          <a:xfrm rot="-1701038">
            <a:off x="8822450" y="499232"/>
            <a:ext cx="138275" cy="169650"/>
          </a:xfrm>
          <a:custGeom>
            <a:avLst/>
            <a:gdLst/>
            <a:ahLst/>
            <a:cxnLst/>
            <a:rect l="l" t="t" r="r" b="b"/>
            <a:pathLst>
              <a:path w="5152" h="6321" extrusionOk="0">
                <a:moveTo>
                  <a:pt x="4180" y="0"/>
                </a:moveTo>
                <a:cubicBezTo>
                  <a:pt x="3871" y="0"/>
                  <a:pt x="3562" y="118"/>
                  <a:pt x="3312" y="236"/>
                </a:cubicBezTo>
                <a:cubicBezTo>
                  <a:pt x="1664" y="1045"/>
                  <a:pt x="442" y="2635"/>
                  <a:pt x="74" y="4415"/>
                </a:cubicBezTo>
                <a:cubicBezTo>
                  <a:pt x="1" y="4842"/>
                  <a:pt x="1" y="5269"/>
                  <a:pt x="192" y="5637"/>
                </a:cubicBezTo>
                <a:cubicBezTo>
                  <a:pt x="300" y="6028"/>
                  <a:pt x="668" y="6321"/>
                  <a:pt x="1070" y="6321"/>
                </a:cubicBezTo>
                <a:cubicBezTo>
                  <a:pt x="1105" y="6321"/>
                  <a:pt x="1142" y="6319"/>
                  <a:pt x="1178" y="6314"/>
                </a:cubicBezTo>
                <a:cubicBezTo>
                  <a:pt x="1664" y="6196"/>
                  <a:pt x="1914" y="5637"/>
                  <a:pt x="2090" y="5210"/>
                </a:cubicBezTo>
                <a:cubicBezTo>
                  <a:pt x="2400" y="4474"/>
                  <a:pt x="2767" y="3797"/>
                  <a:pt x="3253" y="3179"/>
                </a:cubicBezTo>
                <a:cubicBezTo>
                  <a:pt x="3812" y="2576"/>
                  <a:pt x="4548" y="2149"/>
                  <a:pt x="4916" y="1413"/>
                </a:cubicBezTo>
                <a:cubicBezTo>
                  <a:pt x="5093" y="1104"/>
                  <a:pt x="5152" y="736"/>
                  <a:pt x="4975" y="427"/>
                </a:cubicBezTo>
                <a:cubicBezTo>
                  <a:pt x="4857" y="118"/>
                  <a:pt x="4489" y="0"/>
                  <a:pt x="4180" y="0"/>
                </a:cubicBezTo>
                <a:close/>
              </a:path>
            </a:pathLst>
          </a:custGeom>
          <a:solidFill>
            <a:srgbClr val="F7D79F"/>
          </a:solidFill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39" name="Google Shape;1239;p9"/>
          <p:cNvGrpSpPr/>
          <p:nvPr/>
        </p:nvGrpSpPr>
        <p:grpSpPr>
          <a:xfrm rot="-1700699">
            <a:off x="8264892" y="8651"/>
            <a:ext cx="711058" cy="1616763"/>
            <a:chOff x="7600489" y="227536"/>
            <a:chExt cx="852945" cy="1939378"/>
          </a:xfrm>
        </p:grpSpPr>
        <p:sp>
          <p:nvSpPr>
            <p:cNvPr id="1240" name="Google Shape;1240;p9"/>
            <p:cNvSpPr/>
            <p:nvPr/>
          </p:nvSpPr>
          <p:spPr>
            <a:xfrm>
              <a:off x="7660981" y="246627"/>
              <a:ext cx="792453" cy="1920286"/>
            </a:xfrm>
            <a:custGeom>
              <a:avLst/>
              <a:gdLst/>
              <a:ahLst/>
              <a:cxnLst/>
              <a:rect l="l" t="t" r="r" b="b"/>
              <a:pathLst>
                <a:path w="26608" h="64477" extrusionOk="0">
                  <a:moveTo>
                    <a:pt x="9334" y="1"/>
                  </a:moveTo>
                  <a:cubicBezTo>
                    <a:pt x="8185" y="1"/>
                    <a:pt x="7065" y="172"/>
                    <a:pt x="5946" y="464"/>
                  </a:cubicBezTo>
                  <a:cubicBezTo>
                    <a:pt x="7108" y="7027"/>
                    <a:pt x="9139" y="13826"/>
                    <a:pt x="10920" y="20272"/>
                  </a:cubicBezTo>
                  <a:cubicBezTo>
                    <a:pt x="10846" y="20154"/>
                    <a:pt x="10788" y="20022"/>
                    <a:pt x="10729" y="19904"/>
                  </a:cubicBezTo>
                  <a:cubicBezTo>
                    <a:pt x="10611" y="19595"/>
                    <a:pt x="10479" y="19227"/>
                    <a:pt x="10361" y="18918"/>
                  </a:cubicBezTo>
                  <a:lnTo>
                    <a:pt x="10361" y="18918"/>
                  </a:lnTo>
                  <a:lnTo>
                    <a:pt x="10611" y="19713"/>
                  </a:lnTo>
                  <a:cubicBezTo>
                    <a:pt x="8639" y="15798"/>
                    <a:pt x="6137" y="11692"/>
                    <a:pt x="3738" y="7881"/>
                  </a:cubicBezTo>
                  <a:cubicBezTo>
                    <a:pt x="2326" y="9176"/>
                    <a:pt x="1104" y="10589"/>
                    <a:pt x="0" y="12119"/>
                  </a:cubicBezTo>
                  <a:cubicBezTo>
                    <a:pt x="4047" y="16902"/>
                    <a:pt x="8036" y="21744"/>
                    <a:pt x="11891" y="26644"/>
                  </a:cubicBezTo>
                  <a:lnTo>
                    <a:pt x="14776" y="26041"/>
                  </a:lnTo>
                  <a:lnTo>
                    <a:pt x="16365" y="25673"/>
                  </a:lnTo>
                  <a:lnTo>
                    <a:pt x="16365" y="25673"/>
                  </a:lnTo>
                  <a:cubicBezTo>
                    <a:pt x="15821" y="25850"/>
                    <a:pt x="15335" y="25967"/>
                    <a:pt x="14776" y="26159"/>
                  </a:cubicBezTo>
                  <a:cubicBezTo>
                    <a:pt x="13613" y="26409"/>
                    <a:pt x="12451" y="26644"/>
                    <a:pt x="11214" y="26777"/>
                  </a:cubicBezTo>
                  <a:cubicBezTo>
                    <a:pt x="13981" y="38182"/>
                    <a:pt x="16306" y="49646"/>
                    <a:pt x="18205" y="61228"/>
                  </a:cubicBezTo>
                  <a:cubicBezTo>
                    <a:pt x="18337" y="61964"/>
                    <a:pt x="18455" y="62699"/>
                    <a:pt x="18882" y="63318"/>
                  </a:cubicBezTo>
                  <a:cubicBezTo>
                    <a:pt x="19438" y="64107"/>
                    <a:pt x="20414" y="64477"/>
                    <a:pt x="21417" y="64477"/>
                  </a:cubicBezTo>
                  <a:cubicBezTo>
                    <a:pt x="21741" y="64477"/>
                    <a:pt x="22068" y="64438"/>
                    <a:pt x="22384" y="64362"/>
                  </a:cubicBezTo>
                  <a:cubicBezTo>
                    <a:pt x="23606" y="64053"/>
                    <a:pt x="24650" y="63259"/>
                    <a:pt x="25695" y="62523"/>
                  </a:cubicBezTo>
                  <a:cubicBezTo>
                    <a:pt x="26063" y="62214"/>
                    <a:pt x="26490" y="61905"/>
                    <a:pt x="26549" y="61419"/>
                  </a:cubicBezTo>
                  <a:cubicBezTo>
                    <a:pt x="26608" y="61051"/>
                    <a:pt x="26372" y="60683"/>
                    <a:pt x="26181" y="60315"/>
                  </a:cubicBezTo>
                  <a:cubicBezTo>
                    <a:pt x="22929" y="54488"/>
                    <a:pt x="21516" y="47865"/>
                    <a:pt x="20118" y="41361"/>
                  </a:cubicBezTo>
                  <a:cubicBezTo>
                    <a:pt x="19014" y="36092"/>
                    <a:pt x="17910" y="30824"/>
                    <a:pt x="16807" y="25540"/>
                  </a:cubicBezTo>
                  <a:cubicBezTo>
                    <a:pt x="16674" y="25540"/>
                    <a:pt x="16556" y="25599"/>
                    <a:pt x="16365" y="25673"/>
                  </a:cubicBezTo>
                  <a:cubicBezTo>
                    <a:pt x="16556" y="20022"/>
                    <a:pt x="18882" y="14444"/>
                    <a:pt x="22929" y="10456"/>
                  </a:cubicBezTo>
                  <a:cubicBezTo>
                    <a:pt x="22561" y="8984"/>
                    <a:pt x="21148" y="8131"/>
                    <a:pt x="19868" y="7395"/>
                  </a:cubicBezTo>
                  <a:cubicBezTo>
                    <a:pt x="19709" y="7297"/>
                    <a:pt x="19519" y="7189"/>
                    <a:pt x="19316" y="7189"/>
                  </a:cubicBezTo>
                  <a:cubicBezTo>
                    <a:pt x="19275" y="7189"/>
                    <a:pt x="19233" y="7194"/>
                    <a:pt x="19191" y="7204"/>
                  </a:cubicBezTo>
                  <a:cubicBezTo>
                    <a:pt x="18882" y="7277"/>
                    <a:pt x="18705" y="7572"/>
                    <a:pt x="18573" y="7881"/>
                  </a:cubicBezTo>
                  <a:cubicBezTo>
                    <a:pt x="16615" y="11987"/>
                    <a:pt x="15394" y="15371"/>
                    <a:pt x="13981" y="19713"/>
                  </a:cubicBezTo>
                  <a:cubicBezTo>
                    <a:pt x="13922" y="19051"/>
                    <a:pt x="13790" y="18432"/>
                    <a:pt x="13672" y="17814"/>
                  </a:cubicBezTo>
                  <a:cubicBezTo>
                    <a:pt x="12568" y="11619"/>
                    <a:pt x="11832" y="6718"/>
                    <a:pt x="10243" y="37"/>
                  </a:cubicBezTo>
                  <a:cubicBezTo>
                    <a:pt x="9938" y="12"/>
                    <a:pt x="9635" y="1"/>
                    <a:pt x="9334" y="1"/>
                  </a:cubicBezTo>
                  <a:close/>
                </a:path>
              </a:pathLst>
            </a:custGeom>
            <a:solidFill>
              <a:srgbClr val="7FA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9"/>
            <p:cNvSpPr/>
            <p:nvPr/>
          </p:nvSpPr>
          <p:spPr>
            <a:xfrm>
              <a:off x="7600489" y="227536"/>
              <a:ext cx="683330" cy="796414"/>
            </a:xfrm>
            <a:custGeom>
              <a:avLst/>
              <a:gdLst/>
              <a:ahLst/>
              <a:cxnLst/>
              <a:rect l="l" t="t" r="r" b="b"/>
              <a:pathLst>
                <a:path w="22944" h="26741" fill="none" extrusionOk="0">
                  <a:moveTo>
                    <a:pt x="16380" y="25755"/>
                  </a:moveTo>
                  <a:cubicBezTo>
                    <a:pt x="16557" y="20118"/>
                    <a:pt x="18955" y="14541"/>
                    <a:pt x="22943" y="10553"/>
                  </a:cubicBezTo>
                  <a:cubicBezTo>
                    <a:pt x="22634" y="9081"/>
                    <a:pt x="21163" y="8213"/>
                    <a:pt x="19868" y="7477"/>
                  </a:cubicBezTo>
                  <a:cubicBezTo>
                    <a:pt x="19691" y="7359"/>
                    <a:pt x="19441" y="7241"/>
                    <a:pt x="19206" y="7300"/>
                  </a:cubicBezTo>
                  <a:cubicBezTo>
                    <a:pt x="18896" y="7359"/>
                    <a:pt x="18705" y="7668"/>
                    <a:pt x="18587" y="7977"/>
                  </a:cubicBezTo>
                  <a:cubicBezTo>
                    <a:pt x="16630" y="12083"/>
                    <a:pt x="15394" y="15512"/>
                    <a:pt x="13981" y="19809"/>
                  </a:cubicBezTo>
                  <a:cubicBezTo>
                    <a:pt x="12701" y="12701"/>
                    <a:pt x="12024" y="7477"/>
                    <a:pt x="10243" y="119"/>
                  </a:cubicBezTo>
                  <a:cubicBezTo>
                    <a:pt x="8830" y="1"/>
                    <a:pt x="7359" y="119"/>
                    <a:pt x="5961" y="560"/>
                  </a:cubicBezTo>
                  <a:cubicBezTo>
                    <a:pt x="7123" y="7109"/>
                    <a:pt x="9139" y="13923"/>
                    <a:pt x="10920" y="20354"/>
                  </a:cubicBezTo>
                  <a:cubicBezTo>
                    <a:pt x="8904" y="16248"/>
                    <a:pt x="6255" y="11965"/>
                    <a:pt x="3753" y="7977"/>
                  </a:cubicBezTo>
                  <a:cubicBezTo>
                    <a:pt x="2340" y="9258"/>
                    <a:pt x="1104" y="10670"/>
                    <a:pt x="0" y="12201"/>
                  </a:cubicBezTo>
                  <a:cubicBezTo>
                    <a:pt x="4048" y="16984"/>
                    <a:pt x="8036" y="21825"/>
                    <a:pt x="11965" y="26741"/>
                  </a:cubicBezTo>
                </a:path>
              </a:pathLst>
            </a:custGeom>
            <a:noFill/>
            <a:ln w="6250" cap="flat" cmpd="sng">
              <a:solidFill>
                <a:srgbClr val="28481F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9"/>
            <p:cNvSpPr/>
            <p:nvPr/>
          </p:nvSpPr>
          <p:spPr>
            <a:xfrm>
              <a:off x="7941130" y="864319"/>
              <a:ext cx="58486" cy="183355"/>
            </a:xfrm>
            <a:custGeom>
              <a:avLst/>
              <a:gdLst/>
              <a:ahLst/>
              <a:cxnLst/>
              <a:rect l="l" t="t" r="r" b="b"/>
              <a:pathLst>
                <a:path w="2385" h="7477" fill="none" extrusionOk="0">
                  <a:moveTo>
                    <a:pt x="1" y="1"/>
                  </a:moveTo>
                  <a:cubicBezTo>
                    <a:pt x="913" y="2443"/>
                    <a:pt x="1708" y="4960"/>
                    <a:pt x="2385" y="7477"/>
                  </a:cubicBezTo>
                </a:path>
              </a:pathLst>
            </a:custGeom>
            <a:noFill/>
            <a:ln w="6250" cap="flat" cmpd="sng">
              <a:solidFill>
                <a:srgbClr val="28481F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9"/>
            <p:cNvSpPr/>
            <p:nvPr/>
          </p:nvSpPr>
          <p:spPr>
            <a:xfrm>
              <a:off x="8008117" y="760959"/>
              <a:ext cx="32910" cy="248118"/>
            </a:xfrm>
            <a:custGeom>
              <a:avLst/>
              <a:gdLst/>
              <a:ahLst/>
              <a:cxnLst/>
              <a:rect l="l" t="t" r="r" b="b"/>
              <a:pathLst>
                <a:path w="1105" h="8331" fill="none" extrusionOk="0">
                  <a:moveTo>
                    <a:pt x="1" y="1"/>
                  </a:moveTo>
                  <a:cubicBezTo>
                    <a:pt x="486" y="2517"/>
                    <a:pt x="913" y="5755"/>
                    <a:pt x="1105" y="8330"/>
                  </a:cubicBezTo>
                </a:path>
              </a:pathLst>
            </a:custGeom>
            <a:noFill/>
            <a:ln w="6250" cap="flat" cmpd="sng">
              <a:solidFill>
                <a:srgbClr val="28481F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9"/>
            <p:cNvSpPr/>
            <p:nvPr/>
          </p:nvSpPr>
          <p:spPr>
            <a:xfrm>
              <a:off x="7934937" y="991067"/>
              <a:ext cx="458472" cy="1165032"/>
            </a:xfrm>
            <a:custGeom>
              <a:avLst/>
              <a:gdLst/>
              <a:ahLst/>
              <a:cxnLst/>
              <a:rect l="l" t="t" r="r" b="b"/>
              <a:pathLst>
                <a:path w="15394" h="39118" fill="none" extrusionOk="0">
                  <a:moveTo>
                    <a:pt x="15335" y="35865"/>
                  </a:moveTo>
                  <a:cubicBezTo>
                    <a:pt x="15261" y="36365"/>
                    <a:pt x="14834" y="36660"/>
                    <a:pt x="14466" y="36910"/>
                  </a:cubicBezTo>
                  <a:cubicBezTo>
                    <a:pt x="13422" y="37704"/>
                    <a:pt x="12391" y="38499"/>
                    <a:pt x="11155" y="38808"/>
                  </a:cubicBezTo>
                  <a:cubicBezTo>
                    <a:pt x="9875" y="39117"/>
                    <a:pt x="8403" y="38808"/>
                    <a:pt x="7667" y="37763"/>
                  </a:cubicBezTo>
                  <a:cubicBezTo>
                    <a:pt x="7241" y="37160"/>
                    <a:pt x="7108" y="36424"/>
                    <a:pt x="6991" y="35688"/>
                  </a:cubicBezTo>
                  <a:cubicBezTo>
                    <a:pt x="5092" y="24092"/>
                    <a:pt x="2752" y="12569"/>
                    <a:pt x="0" y="1222"/>
                  </a:cubicBezTo>
                  <a:cubicBezTo>
                    <a:pt x="1899" y="1046"/>
                    <a:pt x="3797" y="604"/>
                    <a:pt x="5578" y="1"/>
                  </a:cubicBezTo>
                  <a:cubicBezTo>
                    <a:pt x="6681" y="5269"/>
                    <a:pt x="7785" y="10538"/>
                    <a:pt x="8948" y="15821"/>
                  </a:cubicBezTo>
                  <a:cubicBezTo>
                    <a:pt x="10302" y="22311"/>
                    <a:pt x="11714" y="28933"/>
                    <a:pt x="15026" y="34761"/>
                  </a:cubicBezTo>
                  <a:cubicBezTo>
                    <a:pt x="15202" y="35129"/>
                    <a:pt x="15394" y="35497"/>
                    <a:pt x="15335" y="35865"/>
                  </a:cubicBezTo>
                  <a:close/>
                </a:path>
              </a:pathLst>
            </a:custGeom>
            <a:noFill/>
            <a:ln w="6250" cap="flat" cmpd="sng">
              <a:solidFill>
                <a:srgbClr val="28481F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9"/>
            <p:cNvSpPr/>
            <p:nvPr/>
          </p:nvSpPr>
          <p:spPr>
            <a:xfrm>
              <a:off x="8073880" y="998096"/>
              <a:ext cx="293685" cy="1103203"/>
            </a:xfrm>
            <a:custGeom>
              <a:avLst/>
              <a:gdLst/>
              <a:ahLst/>
              <a:cxnLst/>
              <a:rect l="l" t="t" r="r" b="b"/>
              <a:pathLst>
                <a:path w="9861" h="37042" fill="none" extrusionOk="0">
                  <a:moveTo>
                    <a:pt x="0" y="0"/>
                  </a:moveTo>
                  <a:cubicBezTo>
                    <a:pt x="1840" y="8462"/>
                    <a:pt x="3547" y="16498"/>
                    <a:pt x="5328" y="24901"/>
                  </a:cubicBezTo>
                  <a:cubicBezTo>
                    <a:pt x="6181" y="29198"/>
                    <a:pt x="7167" y="33613"/>
                    <a:pt x="9860" y="37042"/>
                  </a:cubicBezTo>
                </a:path>
              </a:pathLst>
            </a:custGeom>
            <a:noFill/>
            <a:ln w="6250" cap="flat" cmpd="sng">
              <a:solidFill>
                <a:srgbClr val="28481F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9"/>
            <p:cNvSpPr/>
            <p:nvPr/>
          </p:nvSpPr>
          <p:spPr>
            <a:xfrm>
              <a:off x="8174253" y="1635822"/>
              <a:ext cx="61828" cy="290201"/>
            </a:xfrm>
            <a:custGeom>
              <a:avLst/>
              <a:gdLst/>
              <a:ahLst/>
              <a:cxnLst/>
              <a:rect l="l" t="t" r="r" b="b"/>
              <a:pathLst>
                <a:path w="2076" h="9744" fill="none" extrusionOk="0">
                  <a:moveTo>
                    <a:pt x="0" y="1"/>
                  </a:moveTo>
                  <a:cubicBezTo>
                    <a:pt x="545" y="3238"/>
                    <a:pt x="1222" y="6491"/>
                    <a:pt x="2075" y="9743"/>
                  </a:cubicBezTo>
                </a:path>
              </a:pathLst>
            </a:custGeom>
            <a:noFill/>
            <a:ln w="6250" cap="flat" cmpd="sng">
              <a:solidFill>
                <a:srgbClr val="28481F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7" name="Google Shape;1247;p9"/>
          <p:cNvSpPr/>
          <p:nvPr/>
        </p:nvSpPr>
        <p:spPr>
          <a:xfrm rot="-1701038">
            <a:off x="8238360" y="-23908"/>
            <a:ext cx="82181" cy="76492"/>
          </a:xfrm>
          <a:custGeom>
            <a:avLst/>
            <a:gdLst/>
            <a:ahLst/>
            <a:cxnLst/>
            <a:rect l="l" t="t" r="r" b="b"/>
            <a:pathLst>
              <a:path w="3062" h="2850" extrusionOk="0">
                <a:moveTo>
                  <a:pt x="1455" y="0"/>
                </a:moveTo>
                <a:cubicBezTo>
                  <a:pt x="1180" y="0"/>
                  <a:pt x="907" y="63"/>
                  <a:pt x="677" y="181"/>
                </a:cubicBezTo>
                <a:cubicBezTo>
                  <a:pt x="559" y="299"/>
                  <a:pt x="427" y="358"/>
                  <a:pt x="309" y="490"/>
                </a:cubicBezTo>
                <a:cubicBezTo>
                  <a:pt x="0" y="917"/>
                  <a:pt x="59" y="1520"/>
                  <a:pt x="250" y="2080"/>
                </a:cubicBezTo>
                <a:cubicBezTo>
                  <a:pt x="309" y="2197"/>
                  <a:pt x="368" y="2389"/>
                  <a:pt x="486" y="2506"/>
                </a:cubicBezTo>
                <a:cubicBezTo>
                  <a:pt x="618" y="2624"/>
                  <a:pt x="854" y="2698"/>
                  <a:pt x="1045" y="2756"/>
                </a:cubicBezTo>
                <a:cubicBezTo>
                  <a:pt x="1304" y="2792"/>
                  <a:pt x="1585" y="2850"/>
                  <a:pt x="1849" y="2850"/>
                </a:cubicBezTo>
                <a:cubicBezTo>
                  <a:pt x="2018" y="2850"/>
                  <a:pt x="2181" y="2826"/>
                  <a:pt x="2325" y="2756"/>
                </a:cubicBezTo>
                <a:cubicBezTo>
                  <a:pt x="2693" y="2565"/>
                  <a:pt x="2943" y="2138"/>
                  <a:pt x="3002" y="1770"/>
                </a:cubicBezTo>
                <a:cubicBezTo>
                  <a:pt x="3061" y="1152"/>
                  <a:pt x="2767" y="549"/>
                  <a:pt x="2325" y="240"/>
                </a:cubicBezTo>
                <a:cubicBezTo>
                  <a:pt x="2070" y="77"/>
                  <a:pt x="1761" y="0"/>
                  <a:pt x="1455" y="0"/>
                </a:cubicBezTo>
                <a:close/>
              </a:path>
            </a:pathLst>
          </a:custGeom>
          <a:solidFill>
            <a:srgbClr val="F7D79F"/>
          </a:solidFill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8" name="Google Shape;1248;p9"/>
          <p:cNvSpPr/>
          <p:nvPr/>
        </p:nvSpPr>
        <p:spPr>
          <a:xfrm rot="-1701038">
            <a:off x="7827991" y="231275"/>
            <a:ext cx="82584" cy="76304"/>
          </a:xfrm>
          <a:custGeom>
            <a:avLst/>
            <a:gdLst/>
            <a:ahLst/>
            <a:cxnLst/>
            <a:rect l="l" t="t" r="r" b="b"/>
            <a:pathLst>
              <a:path w="3077" h="2843" extrusionOk="0">
                <a:moveTo>
                  <a:pt x="1503" y="1"/>
                </a:moveTo>
                <a:cubicBezTo>
                  <a:pt x="1211" y="1"/>
                  <a:pt x="920" y="78"/>
                  <a:pt x="677" y="233"/>
                </a:cubicBezTo>
                <a:cubicBezTo>
                  <a:pt x="560" y="292"/>
                  <a:pt x="427" y="350"/>
                  <a:pt x="368" y="483"/>
                </a:cubicBezTo>
                <a:cubicBezTo>
                  <a:pt x="0" y="910"/>
                  <a:pt x="133" y="1513"/>
                  <a:pt x="309" y="2072"/>
                </a:cubicBezTo>
                <a:cubicBezTo>
                  <a:pt x="309" y="2249"/>
                  <a:pt x="368" y="2381"/>
                  <a:pt x="501" y="2499"/>
                </a:cubicBezTo>
                <a:cubicBezTo>
                  <a:pt x="618" y="2617"/>
                  <a:pt x="869" y="2690"/>
                  <a:pt x="1045" y="2749"/>
                </a:cubicBezTo>
                <a:cubicBezTo>
                  <a:pt x="1304" y="2785"/>
                  <a:pt x="1591" y="2842"/>
                  <a:pt x="1858" y="2842"/>
                </a:cubicBezTo>
                <a:cubicBezTo>
                  <a:pt x="2031" y="2842"/>
                  <a:pt x="2196" y="2819"/>
                  <a:pt x="2340" y="2749"/>
                </a:cubicBezTo>
                <a:cubicBezTo>
                  <a:pt x="2708" y="2558"/>
                  <a:pt x="2944" y="2190"/>
                  <a:pt x="3002" y="1763"/>
                </a:cubicBezTo>
                <a:cubicBezTo>
                  <a:pt x="3076" y="1219"/>
                  <a:pt x="2826" y="601"/>
                  <a:pt x="2340" y="233"/>
                </a:cubicBezTo>
                <a:cubicBezTo>
                  <a:pt x="2090" y="78"/>
                  <a:pt x="1796" y="1"/>
                  <a:pt x="1503" y="1"/>
                </a:cubicBezTo>
                <a:close/>
              </a:path>
            </a:pathLst>
          </a:custGeom>
          <a:solidFill>
            <a:srgbClr val="F7D79F"/>
          </a:solidFill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9" name="Google Shape;1249;p9"/>
          <p:cNvSpPr/>
          <p:nvPr/>
        </p:nvSpPr>
        <p:spPr>
          <a:xfrm rot="-1701038">
            <a:off x="8474725" y="-183710"/>
            <a:ext cx="386725" cy="376822"/>
          </a:xfrm>
          <a:custGeom>
            <a:avLst/>
            <a:gdLst/>
            <a:ahLst/>
            <a:cxnLst/>
            <a:rect l="l" t="t" r="r" b="b"/>
            <a:pathLst>
              <a:path w="14409" h="14040" extrusionOk="0">
                <a:moveTo>
                  <a:pt x="5923" y="1"/>
                </a:moveTo>
                <a:cubicBezTo>
                  <a:pt x="5294" y="1"/>
                  <a:pt x="4681" y="103"/>
                  <a:pt x="4107" y="379"/>
                </a:cubicBezTo>
                <a:cubicBezTo>
                  <a:pt x="3547" y="688"/>
                  <a:pt x="3121" y="1115"/>
                  <a:pt x="2694" y="1541"/>
                </a:cubicBezTo>
                <a:cubicBezTo>
                  <a:pt x="118" y="4543"/>
                  <a:pt x="1" y="9385"/>
                  <a:pt x="2444" y="12520"/>
                </a:cubicBezTo>
                <a:cubicBezTo>
                  <a:pt x="2753" y="12947"/>
                  <a:pt x="3179" y="13314"/>
                  <a:pt x="3621" y="13623"/>
                </a:cubicBezTo>
                <a:cubicBezTo>
                  <a:pt x="4131" y="13916"/>
                  <a:pt x="4685" y="14039"/>
                  <a:pt x="5251" y="14039"/>
                </a:cubicBezTo>
                <a:cubicBezTo>
                  <a:pt x="6448" y="14039"/>
                  <a:pt x="7699" y="13488"/>
                  <a:pt x="8698" y="12829"/>
                </a:cubicBezTo>
                <a:cubicBezTo>
                  <a:pt x="10420" y="11666"/>
                  <a:pt x="11833" y="10195"/>
                  <a:pt x="13054" y="8532"/>
                </a:cubicBezTo>
                <a:cubicBezTo>
                  <a:pt x="13613" y="7678"/>
                  <a:pt x="14158" y="6751"/>
                  <a:pt x="14290" y="5706"/>
                </a:cubicBezTo>
                <a:cubicBezTo>
                  <a:pt x="14408" y="4911"/>
                  <a:pt x="14217" y="4117"/>
                  <a:pt x="13849" y="3440"/>
                </a:cubicBezTo>
                <a:cubicBezTo>
                  <a:pt x="12878" y="1600"/>
                  <a:pt x="10670" y="997"/>
                  <a:pt x="8698" y="438"/>
                </a:cubicBezTo>
                <a:cubicBezTo>
                  <a:pt x="7790" y="219"/>
                  <a:pt x="6840" y="1"/>
                  <a:pt x="5923" y="1"/>
                </a:cubicBezTo>
                <a:close/>
              </a:path>
            </a:pathLst>
          </a:custGeom>
          <a:solidFill>
            <a:srgbClr val="F7D79F"/>
          </a:solidFill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0" name="Google Shape;1250;p9"/>
          <p:cNvSpPr/>
          <p:nvPr/>
        </p:nvSpPr>
        <p:spPr>
          <a:xfrm rot="-1701038">
            <a:off x="8547382" y="-249053"/>
            <a:ext cx="221987" cy="159586"/>
          </a:xfrm>
          <a:custGeom>
            <a:avLst/>
            <a:gdLst/>
            <a:ahLst/>
            <a:cxnLst/>
            <a:rect l="l" t="t" r="r" b="b"/>
            <a:pathLst>
              <a:path w="8271" h="5946" extrusionOk="0">
                <a:moveTo>
                  <a:pt x="736" y="0"/>
                </a:moveTo>
                <a:lnTo>
                  <a:pt x="736" y="0"/>
                </a:lnTo>
                <a:cubicBezTo>
                  <a:pt x="854" y="854"/>
                  <a:pt x="1398" y="1590"/>
                  <a:pt x="2075" y="2149"/>
                </a:cubicBezTo>
                <a:cubicBezTo>
                  <a:pt x="1472" y="2517"/>
                  <a:pt x="736" y="2693"/>
                  <a:pt x="0" y="2752"/>
                </a:cubicBezTo>
                <a:cubicBezTo>
                  <a:pt x="549" y="3194"/>
                  <a:pt x="1235" y="3419"/>
                  <a:pt x="1907" y="3419"/>
                </a:cubicBezTo>
                <a:cubicBezTo>
                  <a:pt x="2352" y="3419"/>
                  <a:pt x="2792" y="3320"/>
                  <a:pt x="3179" y="3120"/>
                </a:cubicBezTo>
                <a:lnTo>
                  <a:pt x="3179" y="3120"/>
                </a:lnTo>
                <a:cubicBezTo>
                  <a:pt x="2870" y="3738"/>
                  <a:pt x="2384" y="4297"/>
                  <a:pt x="1840" y="4783"/>
                </a:cubicBezTo>
                <a:cubicBezTo>
                  <a:pt x="2944" y="4783"/>
                  <a:pt x="3974" y="4297"/>
                  <a:pt x="4710" y="3488"/>
                </a:cubicBezTo>
                <a:cubicBezTo>
                  <a:pt x="4842" y="4356"/>
                  <a:pt x="5210" y="5210"/>
                  <a:pt x="5755" y="5946"/>
                </a:cubicBezTo>
                <a:cubicBezTo>
                  <a:pt x="6005" y="5210"/>
                  <a:pt x="6005" y="4415"/>
                  <a:pt x="5887" y="3679"/>
                </a:cubicBezTo>
                <a:lnTo>
                  <a:pt x="5887" y="3679"/>
                </a:lnTo>
                <a:cubicBezTo>
                  <a:pt x="6309" y="3989"/>
                  <a:pt x="6838" y="4155"/>
                  <a:pt x="7372" y="4155"/>
                </a:cubicBezTo>
                <a:cubicBezTo>
                  <a:pt x="7676" y="4155"/>
                  <a:pt x="7982" y="4101"/>
                  <a:pt x="8271" y="3988"/>
                </a:cubicBezTo>
                <a:cubicBezTo>
                  <a:pt x="7417" y="3797"/>
                  <a:pt x="6682" y="3429"/>
                  <a:pt x="6005" y="2944"/>
                </a:cubicBezTo>
                <a:cubicBezTo>
                  <a:pt x="6490" y="2752"/>
                  <a:pt x="6991" y="2458"/>
                  <a:pt x="7285" y="2016"/>
                </a:cubicBezTo>
                <a:lnTo>
                  <a:pt x="7285" y="2016"/>
                </a:lnTo>
                <a:cubicBezTo>
                  <a:pt x="6907" y="2076"/>
                  <a:pt x="6525" y="2105"/>
                  <a:pt x="6141" y="2105"/>
                </a:cubicBezTo>
                <a:cubicBezTo>
                  <a:pt x="4164" y="2105"/>
                  <a:pt x="2166" y="1332"/>
                  <a:pt x="736" y="0"/>
                </a:cubicBezTo>
                <a:close/>
              </a:path>
            </a:pathLst>
          </a:custGeom>
          <a:solidFill>
            <a:srgbClr val="F7D79F"/>
          </a:solidFill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1" name="Google Shape;1251;p9"/>
          <p:cNvSpPr/>
          <p:nvPr/>
        </p:nvSpPr>
        <p:spPr>
          <a:xfrm rot="-1701038">
            <a:off x="8608640" y="-278882"/>
            <a:ext cx="39507" cy="104753"/>
          </a:xfrm>
          <a:custGeom>
            <a:avLst/>
            <a:gdLst/>
            <a:ahLst/>
            <a:cxnLst/>
            <a:rect l="l" t="t" r="r" b="b"/>
            <a:pathLst>
              <a:path w="1472" h="3903" extrusionOk="0">
                <a:moveTo>
                  <a:pt x="722" y="0"/>
                </a:moveTo>
                <a:cubicBezTo>
                  <a:pt x="609" y="0"/>
                  <a:pt x="488" y="13"/>
                  <a:pt x="368" y="32"/>
                </a:cubicBezTo>
                <a:cubicBezTo>
                  <a:pt x="545" y="768"/>
                  <a:pt x="545" y="1563"/>
                  <a:pt x="427" y="2299"/>
                </a:cubicBezTo>
                <a:cubicBezTo>
                  <a:pt x="368" y="2740"/>
                  <a:pt x="250" y="3226"/>
                  <a:pt x="0" y="3594"/>
                </a:cubicBezTo>
                <a:cubicBezTo>
                  <a:pt x="250" y="3711"/>
                  <a:pt x="427" y="3770"/>
                  <a:pt x="677" y="3903"/>
                </a:cubicBezTo>
                <a:cubicBezTo>
                  <a:pt x="986" y="2917"/>
                  <a:pt x="1222" y="1931"/>
                  <a:pt x="1413" y="959"/>
                </a:cubicBezTo>
                <a:cubicBezTo>
                  <a:pt x="1413" y="709"/>
                  <a:pt x="1472" y="400"/>
                  <a:pt x="1281" y="224"/>
                </a:cubicBezTo>
                <a:cubicBezTo>
                  <a:pt x="1162" y="55"/>
                  <a:pt x="956" y="0"/>
                  <a:pt x="722" y="0"/>
                </a:cubicBezTo>
                <a:close/>
              </a:path>
            </a:pathLst>
          </a:custGeom>
          <a:solidFill>
            <a:srgbClr val="F7D79F"/>
          </a:solidFill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2" name="Google Shape;1252;p9"/>
          <p:cNvSpPr/>
          <p:nvPr/>
        </p:nvSpPr>
        <p:spPr>
          <a:xfrm rot="-1701038">
            <a:off x="8553032" y="-24372"/>
            <a:ext cx="16238" cy="26088"/>
          </a:xfrm>
          <a:custGeom>
            <a:avLst/>
            <a:gdLst/>
            <a:ahLst/>
            <a:cxnLst/>
            <a:rect l="l" t="t" r="r" b="b"/>
            <a:pathLst>
              <a:path w="605" h="972" extrusionOk="0">
                <a:moveTo>
                  <a:pt x="604" y="1"/>
                </a:moveTo>
                <a:lnTo>
                  <a:pt x="604" y="1"/>
                </a:lnTo>
                <a:cubicBezTo>
                  <a:pt x="428" y="118"/>
                  <a:pt x="236" y="251"/>
                  <a:pt x="177" y="427"/>
                </a:cubicBezTo>
                <a:cubicBezTo>
                  <a:pt x="118" y="486"/>
                  <a:pt x="60" y="619"/>
                  <a:pt x="1" y="678"/>
                </a:cubicBezTo>
                <a:cubicBezTo>
                  <a:pt x="1" y="737"/>
                  <a:pt x="1" y="854"/>
                  <a:pt x="118" y="928"/>
                </a:cubicBezTo>
                <a:cubicBezTo>
                  <a:pt x="148" y="957"/>
                  <a:pt x="196" y="972"/>
                  <a:pt x="251" y="972"/>
                </a:cubicBezTo>
                <a:cubicBezTo>
                  <a:pt x="306" y="972"/>
                  <a:pt x="369" y="957"/>
                  <a:pt x="428" y="928"/>
                </a:cubicBezTo>
                <a:cubicBezTo>
                  <a:pt x="486" y="795"/>
                  <a:pt x="545" y="678"/>
                  <a:pt x="545" y="560"/>
                </a:cubicBezTo>
                <a:cubicBezTo>
                  <a:pt x="604" y="369"/>
                  <a:pt x="604" y="192"/>
                  <a:pt x="604" y="1"/>
                </a:cubicBezTo>
                <a:close/>
              </a:path>
            </a:pathLst>
          </a:custGeom>
          <a:solidFill>
            <a:srgbClr val="F7D79F"/>
          </a:solidFill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3" name="Google Shape;1253;p9"/>
          <p:cNvSpPr/>
          <p:nvPr/>
        </p:nvSpPr>
        <p:spPr>
          <a:xfrm rot="-1701038">
            <a:off x="8599819" y="-7324"/>
            <a:ext cx="13044" cy="28074"/>
          </a:xfrm>
          <a:custGeom>
            <a:avLst/>
            <a:gdLst/>
            <a:ahLst/>
            <a:cxnLst/>
            <a:rect l="l" t="t" r="r" b="b"/>
            <a:pathLst>
              <a:path w="486" h="1046" extrusionOk="0">
                <a:moveTo>
                  <a:pt x="427" y="1"/>
                </a:moveTo>
                <a:cubicBezTo>
                  <a:pt x="309" y="177"/>
                  <a:pt x="192" y="369"/>
                  <a:pt x="59" y="486"/>
                </a:cubicBezTo>
                <a:cubicBezTo>
                  <a:pt x="59" y="545"/>
                  <a:pt x="0" y="604"/>
                  <a:pt x="0" y="736"/>
                </a:cubicBezTo>
                <a:lnTo>
                  <a:pt x="0" y="854"/>
                </a:lnTo>
                <a:cubicBezTo>
                  <a:pt x="0" y="913"/>
                  <a:pt x="59" y="972"/>
                  <a:pt x="59" y="1045"/>
                </a:cubicBezTo>
                <a:cubicBezTo>
                  <a:pt x="118" y="1045"/>
                  <a:pt x="250" y="1045"/>
                  <a:pt x="309" y="972"/>
                </a:cubicBezTo>
                <a:cubicBezTo>
                  <a:pt x="368" y="972"/>
                  <a:pt x="427" y="854"/>
                  <a:pt x="427" y="795"/>
                </a:cubicBezTo>
                <a:cubicBezTo>
                  <a:pt x="427" y="736"/>
                  <a:pt x="486" y="678"/>
                  <a:pt x="486" y="604"/>
                </a:cubicBezTo>
                <a:cubicBezTo>
                  <a:pt x="486" y="427"/>
                  <a:pt x="486" y="236"/>
                  <a:pt x="427" y="1"/>
                </a:cubicBezTo>
                <a:close/>
              </a:path>
            </a:pathLst>
          </a:custGeom>
          <a:solidFill>
            <a:srgbClr val="F7D79F"/>
          </a:solidFill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4" name="Google Shape;1254;p9"/>
          <p:cNvSpPr/>
          <p:nvPr/>
        </p:nvSpPr>
        <p:spPr>
          <a:xfrm rot="-1701038">
            <a:off x="8653482" y="20124"/>
            <a:ext cx="11487" cy="26088"/>
          </a:xfrm>
          <a:custGeom>
            <a:avLst/>
            <a:gdLst/>
            <a:ahLst/>
            <a:cxnLst/>
            <a:rect l="l" t="t" r="r" b="b"/>
            <a:pathLst>
              <a:path w="428" h="972" extrusionOk="0">
                <a:moveTo>
                  <a:pt x="368" y="0"/>
                </a:moveTo>
                <a:cubicBezTo>
                  <a:pt x="177" y="177"/>
                  <a:pt x="59" y="427"/>
                  <a:pt x="0" y="736"/>
                </a:cubicBezTo>
                <a:cubicBezTo>
                  <a:pt x="0" y="795"/>
                  <a:pt x="0" y="913"/>
                  <a:pt x="59" y="971"/>
                </a:cubicBezTo>
                <a:cubicBezTo>
                  <a:pt x="118" y="971"/>
                  <a:pt x="236" y="971"/>
                  <a:pt x="236" y="913"/>
                </a:cubicBezTo>
                <a:cubicBezTo>
                  <a:pt x="295" y="854"/>
                  <a:pt x="368" y="795"/>
                  <a:pt x="368" y="736"/>
                </a:cubicBezTo>
                <a:cubicBezTo>
                  <a:pt x="427" y="486"/>
                  <a:pt x="427" y="236"/>
                  <a:pt x="368" y="0"/>
                </a:cubicBezTo>
                <a:close/>
              </a:path>
            </a:pathLst>
          </a:custGeom>
          <a:solidFill>
            <a:srgbClr val="F7D79F"/>
          </a:solidFill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5" name="Google Shape;1255;p9"/>
          <p:cNvSpPr/>
          <p:nvPr/>
        </p:nvSpPr>
        <p:spPr>
          <a:xfrm rot="-1701038">
            <a:off x="8674516" y="-23610"/>
            <a:ext cx="13071" cy="24826"/>
          </a:xfrm>
          <a:custGeom>
            <a:avLst/>
            <a:gdLst/>
            <a:ahLst/>
            <a:cxnLst/>
            <a:rect l="l" t="t" r="r" b="b"/>
            <a:pathLst>
              <a:path w="487" h="925" extrusionOk="0">
                <a:moveTo>
                  <a:pt x="428" y="0"/>
                </a:moveTo>
                <a:cubicBezTo>
                  <a:pt x="295" y="118"/>
                  <a:pt x="236" y="250"/>
                  <a:pt x="178" y="368"/>
                </a:cubicBezTo>
                <a:cubicBezTo>
                  <a:pt x="60" y="486"/>
                  <a:pt x="1" y="618"/>
                  <a:pt x="1" y="795"/>
                </a:cubicBezTo>
                <a:cubicBezTo>
                  <a:pt x="38" y="868"/>
                  <a:pt x="120" y="924"/>
                  <a:pt x="209" y="924"/>
                </a:cubicBezTo>
                <a:cubicBezTo>
                  <a:pt x="263" y="924"/>
                  <a:pt x="319" y="904"/>
                  <a:pt x="369" y="854"/>
                </a:cubicBezTo>
                <a:cubicBezTo>
                  <a:pt x="487" y="795"/>
                  <a:pt x="487" y="677"/>
                  <a:pt x="428" y="486"/>
                </a:cubicBezTo>
                <a:lnTo>
                  <a:pt x="428" y="0"/>
                </a:lnTo>
                <a:close/>
              </a:path>
            </a:pathLst>
          </a:custGeom>
          <a:solidFill>
            <a:srgbClr val="F7D79F"/>
          </a:solidFill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6" name="Google Shape;1256;p9"/>
          <p:cNvSpPr/>
          <p:nvPr/>
        </p:nvSpPr>
        <p:spPr>
          <a:xfrm rot="-1701038">
            <a:off x="8716892" y="2156"/>
            <a:ext cx="13044" cy="27161"/>
          </a:xfrm>
          <a:custGeom>
            <a:avLst/>
            <a:gdLst/>
            <a:ahLst/>
            <a:cxnLst/>
            <a:rect l="l" t="t" r="r" b="b"/>
            <a:pathLst>
              <a:path w="486" h="1012" extrusionOk="0">
                <a:moveTo>
                  <a:pt x="368" y="1"/>
                </a:moveTo>
                <a:lnTo>
                  <a:pt x="368" y="60"/>
                </a:lnTo>
                <a:cubicBezTo>
                  <a:pt x="251" y="192"/>
                  <a:pt x="118" y="251"/>
                  <a:pt x="59" y="427"/>
                </a:cubicBezTo>
                <a:cubicBezTo>
                  <a:pt x="0" y="560"/>
                  <a:pt x="0" y="736"/>
                  <a:pt x="59" y="928"/>
                </a:cubicBezTo>
                <a:cubicBezTo>
                  <a:pt x="101" y="969"/>
                  <a:pt x="150" y="1011"/>
                  <a:pt x="196" y="1011"/>
                </a:cubicBezTo>
                <a:cubicBezTo>
                  <a:pt x="215" y="1011"/>
                  <a:pt x="233" y="1004"/>
                  <a:pt x="251" y="987"/>
                </a:cubicBezTo>
                <a:cubicBezTo>
                  <a:pt x="309" y="987"/>
                  <a:pt x="368" y="987"/>
                  <a:pt x="368" y="928"/>
                </a:cubicBezTo>
                <a:cubicBezTo>
                  <a:pt x="486" y="795"/>
                  <a:pt x="486" y="619"/>
                  <a:pt x="486" y="427"/>
                </a:cubicBezTo>
                <a:cubicBezTo>
                  <a:pt x="427" y="310"/>
                  <a:pt x="427" y="192"/>
                  <a:pt x="427" y="60"/>
                </a:cubicBezTo>
                <a:cubicBezTo>
                  <a:pt x="427" y="60"/>
                  <a:pt x="427" y="1"/>
                  <a:pt x="368" y="1"/>
                </a:cubicBezTo>
                <a:close/>
              </a:path>
            </a:pathLst>
          </a:custGeom>
          <a:solidFill>
            <a:srgbClr val="F7D79F"/>
          </a:solidFill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7" name="Google Shape;1257;p9"/>
          <p:cNvSpPr/>
          <p:nvPr/>
        </p:nvSpPr>
        <p:spPr>
          <a:xfrm rot="-1701038">
            <a:off x="8704703" y="57365"/>
            <a:ext cx="13446" cy="24531"/>
          </a:xfrm>
          <a:custGeom>
            <a:avLst/>
            <a:gdLst/>
            <a:ahLst/>
            <a:cxnLst/>
            <a:rect l="l" t="t" r="r" b="b"/>
            <a:pathLst>
              <a:path w="501" h="914" extrusionOk="0">
                <a:moveTo>
                  <a:pt x="442" y="1"/>
                </a:moveTo>
                <a:cubicBezTo>
                  <a:pt x="309" y="118"/>
                  <a:pt x="192" y="236"/>
                  <a:pt x="133" y="369"/>
                </a:cubicBezTo>
                <a:cubicBezTo>
                  <a:pt x="74" y="486"/>
                  <a:pt x="0" y="663"/>
                  <a:pt x="133" y="795"/>
                </a:cubicBezTo>
                <a:cubicBezTo>
                  <a:pt x="133" y="854"/>
                  <a:pt x="192" y="854"/>
                  <a:pt x="251" y="913"/>
                </a:cubicBezTo>
                <a:lnTo>
                  <a:pt x="309" y="913"/>
                </a:lnTo>
                <a:cubicBezTo>
                  <a:pt x="368" y="913"/>
                  <a:pt x="368" y="854"/>
                  <a:pt x="442" y="854"/>
                </a:cubicBezTo>
                <a:cubicBezTo>
                  <a:pt x="501" y="737"/>
                  <a:pt x="501" y="604"/>
                  <a:pt x="501" y="486"/>
                </a:cubicBezTo>
                <a:cubicBezTo>
                  <a:pt x="501" y="369"/>
                  <a:pt x="442" y="177"/>
                  <a:pt x="442" y="1"/>
                </a:cubicBezTo>
                <a:close/>
              </a:path>
            </a:pathLst>
          </a:custGeom>
          <a:solidFill>
            <a:srgbClr val="F7D79F"/>
          </a:solidFill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8" name="Google Shape;1258;p9"/>
          <p:cNvSpPr/>
          <p:nvPr/>
        </p:nvSpPr>
        <p:spPr>
          <a:xfrm rot="-1701038">
            <a:off x="8634260" y="72858"/>
            <a:ext cx="13446" cy="23538"/>
          </a:xfrm>
          <a:custGeom>
            <a:avLst/>
            <a:gdLst/>
            <a:ahLst/>
            <a:cxnLst/>
            <a:rect l="l" t="t" r="r" b="b"/>
            <a:pathLst>
              <a:path w="501" h="877" extrusionOk="0">
                <a:moveTo>
                  <a:pt x="368" y="1"/>
                </a:moveTo>
                <a:cubicBezTo>
                  <a:pt x="309" y="119"/>
                  <a:pt x="191" y="178"/>
                  <a:pt x="132" y="295"/>
                </a:cubicBezTo>
                <a:cubicBezTo>
                  <a:pt x="74" y="428"/>
                  <a:pt x="0" y="545"/>
                  <a:pt x="0" y="663"/>
                </a:cubicBezTo>
                <a:cubicBezTo>
                  <a:pt x="56" y="807"/>
                  <a:pt x="169" y="876"/>
                  <a:pt x="247" y="876"/>
                </a:cubicBezTo>
                <a:cubicBezTo>
                  <a:pt x="273" y="876"/>
                  <a:pt x="295" y="869"/>
                  <a:pt x="309" y="854"/>
                </a:cubicBezTo>
                <a:cubicBezTo>
                  <a:pt x="442" y="796"/>
                  <a:pt x="442" y="737"/>
                  <a:pt x="442" y="604"/>
                </a:cubicBezTo>
                <a:cubicBezTo>
                  <a:pt x="500" y="487"/>
                  <a:pt x="442" y="295"/>
                  <a:pt x="442" y="119"/>
                </a:cubicBezTo>
                <a:cubicBezTo>
                  <a:pt x="442" y="60"/>
                  <a:pt x="442" y="1"/>
                  <a:pt x="368" y="1"/>
                </a:cubicBezTo>
                <a:close/>
              </a:path>
            </a:pathLst>
          </a:custGeom>
          <a:solidFill>
            <a:srgbClr val="F7D79F"/>
          </a:solidFill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9" name="Google Shape;1259;p9"/>
          <p:cNvSpPr/>
          <p:nvPr/>
        </p:nvSpPr>
        <p:spPr>
          <a:xfrm rot="-1701038">
            <a:off x="8740655" y="-38305"/>
            <a:ext cx="11487" cy="23592"/>
          </a:xfrm>
          <a:custGeom>
            <a:avLst/>
            <a:gdLst/>
            <a:ahLst/>
            <a:cxnLst/>
            <a:rect l="l" t="t" r="r" b="b"/>
            <a:pathLst>
              <a:path w="428" h="879" extrusionOk="0">
                <a:moveTo>
                  <a:pt x="428" y="0"/>
                </a:moveTo>
                <a:cubicBezTo>
                  <a:pt x="369" y="59"/>
                  <a:pt x="251" y="177"/>
                  <a:pt x="192" y="236"/>
                </a:cubicBezTo>
                <a:cubicBezTo>
                  <a:pt x="133" y="368"/>
                  <a:pt x="1" y="486"/>
                  <a:pt x="1" y="677"/>
                </a:cubicBezTo>
                <a:cubicBezTo>
                  <a:pt x="60" y="736"/>
                  <a:pt x="60" y="795"/>
                  <a:pt x="133" y="854"/>
                </a:cubicBezTo>
                <a:cubicBezTo>
                  <a:pt x="168" y="871"/>
                  <a:pt x="197" y="878"/>
                  <a:pt x="223" y="878"/>
                </a:cubicBezTo>
                <a:cubicBezTo>
                  <a:pt x="286" y="878"/>
                  <a:pt x="327" y="837"/>
                  <a:pt x="369" y="795"/>
                </a:cubicBezTo>
                <a:cubicBezTo>
                  <a:pt x="428" y="677"/>
                  <a:pt x="428" y="604"/>
                  <a:pt x="428" y="486"/>
                </a:cubicBezTo>
                <a:lnTo>
                  <a:pt x="428" y="0"/>
                </a:lnTo>
                <a:close/>
              </a:path>
            </a:pathLst>
          </a:custGeom>
          <a:solidFill>
            <a:srgbClr val="F7D79F"/>
          </a:solidFill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0" name="Google Shape;1260;p9"/>
          <p:cNvSpPr/>
          <p:nvPr/>
        </p:nvSpPr>
        <p:spPr>
          <a:xfrm rot="-1701038">
            <a:off x="8541040" y="33673"/>
            <a:ext cx="13071" cy="26088"/>
          </a:xfrm>
          <a:custGeom>
            <a:avLst/>
            <a:gdLst/>
            <a:ahLst/>
            <a:cxnLst/>
            <a:rect l="l" t="t" r="r" b="b"/>
            <a:pathLst>
              <a:path w="487" h="972" extrusionOk="0">
                <a:moveTo>
                  <a:pt x="428" y="1"/>
                </a:moveTo>
                <a:cubicBezTo>
                  <a:pt x="310" y="118"/>
                  <a:pt x="251" y="177"/>
                  <a:pt x="178" y="295"/>
                </a:cubicBezTo>
                <a:cubicBezTo>
                  <a:pt x="60" y="427"/>
                  <a:pt x="1" y="663"/>
                  <a:pt x="60" y="854"/>
                </a:cubicBezTo>
                <a:cubicBezTo>
                  <a:pt x="119" y="854"/>
                  <a:pt x="119" y="913"/>
                  <a:pt x="178" y="913"/>
                </a:cubicBezTo>
                <a:lnTo>
                  <a:pt x="251" y="972"/>
                </a:lnTo>
                <a:cubicBezTo>
                  <a:pt x="310" y="972"/>
                  <a:pt x="310" y="972"/>
                  <a:pt x="369" y="913"/>
                </a:cubicBezTo>
                <a:cubicBezTo>
                  <a:pt x="487" y="854"/>
                  <a:pt x="487" y="663"/>
                  <a:pt x="428" y="545"/>
                </a:cubicBezTo>
                <a:lnTo>
                  <a:pt x="428" y="1"/>
                </a:lnTo>
                <a:close/>
              </a:path>
            </a:pathLst>
          </a:custGeom>
          <a:solidFill>
            <a:srgbClr val="F7D79F"/>
          </a:solidFill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1" name="Google Shape;1261;p9"/>
          <p:cNvSpPr/>
          <p:nvPr/>
        </p:nvSpPr>
        <p:spPr>
          <a:xfrm rot="-1701038">
            <a:off x="8585174" y="77201"/>
            <a:ext cx="13071" cy="26088"/>
          </a:xfrm>
          <a:custGeom>
            <a:avLst/>
            <a:gdLst/>
            <a:ahLst/>
            <a:cxnLst/>
            <a:rect l="l" t="t" r="r" b="b"/>
            <a:pathLst>
              <a:path w="487" h="972" extrusionOk="0">
                <a:moveTo>
                  <a:pt x="369" y="0"/>
                </a:moveTo>
                <a:cubicBezTo>
                  <a:pt x="236" y="118"/>
                  <a:pt x="119" y="236"/>
                  <a:pt x="60" y="427"/>
                </a:cubicBezTo>
                <a:cubicBezTo>
                  <a:pt x="1" y="603"/>
                  <a:pt x="60" y="854"/>
                  <a:pt x="178" y="971"/>
                </a:cubicBezTo>
                <a:lnTo>
                  <a:pt x="236" y="971"/>
                </a:lnTo>
                <a:cubicBezTo>
                  <a:pt x="369" y="913"/>
                  <a:pt x="428" y="854"/>
                  <a:pt x="428" y="736"/>
                </a:cubicBezTo>
                <a:cubicBezTo>
                  <a:pt x="487" y="603"/>
                  <a:pt x="487" y="486"/>
                  <a:pt x="487" y="427"/>
                </a:cubicBezTo>
                <a:cubicBezTo>
                  <a:pt x="487" y="236"/>
                  <a:pt x="487" y="59"/>
                  <a:pt x="369" y="0"/>
                </a:cubicBezTo>
                <a:close/>
              </a:path>
            </a:pathLst>
          </a:custGeom>
          <a:solidFill>
            <a:srgbClr val="F7D79F"/>
          </a:solidFill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2" name="Google Shape;1262;p9"/>
          <p:cNvSpPr/>
          <p:nvPr/>
        </p:nvSpPr>
        <p:spPr>
          <a:xfrm rot="-1701038">
            <a:off x="8673129" y="102313"/>
            <a:ext cx="13473" cy="25605"/>
          </a:xfrm>
          <a:custGeom>
            <a:avLst/>
            <a:gdLst/>
            <a:ahLst/>
            <a:cxnLst/>
            <a:rect l="l" t="t" r="r" b="b"/>
            <a:pathLst>
              <a:path w="502" h="954" extrusionOk="0">
                <a:moveTo>
                  <a:pt x="369" y="0"/>
                </a:moveTo>
                <a:cubicBezTo>
                  <a:pt x="310" y="118"/>
                  <a:pt x="192" y="250"/>
                  <a:pt x="133" y="427"/>
                </a:cubicBezTo>
                <a:cubicBezTo>
                  <a:pt x="1" y="618"/>
                  <a:pt x="1" y="795"/>
                  <a:pt x="133" y="927"/>
                </a:cubicBezTo>
                <a:cubicBezTo>
                  <a:pt x="173" y="927"/>
                  <a:pt x="186" y="953"/>
                  <a:pt x="207" y="953"/>
                </a:cubicBezTo>
                <a:cubicBezTo>
                  <a:pt x="218" y="953"/>
                  <a:pt x="231" y="947"/>
                  <a:pt x="251" y="927"/>
                </a:cubicBezTo>
                <a:lnTo>
                  <a:pt x="310" y="927"/>
                </a:lnTo>
                <a:cubicBezTo>
                  <a:pt x="442" y="795"/>
                  <a:pt x="501" y="618"/>
                  <a:pt x="501" y="427"/>
                </a:cubicBezTo>
                <a:cubicBezTo>
                  <a:pt x="501" y="250"/>
                  <a:pt x="442" y="118"/>
                  <a:pt x="369" y="0"/>
                </a:cubicBezTo>
                <a:close/>
              </a:path>
            </a:pathLst>
          </a:custGeom>
          <a:solidFill>
            <a:srgbClr val="F7D79F"/>
          </a:solidFill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3" name="Google Shape;1263;p9"/>
          <p:cNvSpPr/>
          <p:nvPr/>
        </p:nvSpPr>
        <p:spPr>
          <a:xfrm rot="-1701038">
            <a:off x="8644479" y="146504"/>
            <a:ext cx="11487" cy="24504"/>
          </a:xfrm>
          <a:custGeom>
            <a:avLst/>
            <a:gdLst/>
            <a:ahLst/>
            <a:cxnLst/>
            <a:rect l="l" t="t" r="r" b="b"/>
            <a:pathLst>
              <a:path w="428" h="913" extrusionOk="0">
                <a:moveTo>
                  <a:pt x="369" y="0"/>
                </a:moveTo>
                <a:cubicBezTo>
                  <a:pt x="236" y="118"/>
                  <a:pt x="118" y="236"/>
                  <a:pt x="60" y="427"/>
                </a:cubicBezTo>
                <a:cubicBezTo>
                  <a:pt x="1" y="545"/>
                  <a:pt x="60" y="795"/>
                  <a:pt x="177" y="854"/>
                </a:cubicBezTo>
                <a:cubicBezTo>
                  <a:pt x="177" y="913"/>
                  <a:pt x="177" y="913"/>
                  <a:pt x="236" y="913"/>
                </a:cubicBezTo>
                <a:lnTo>
                  <a:pt x="310" y="913"/>
                </a:lnTo>
                <a:cubicBezTo>
                  <a:pt x="428" y="795"/>
                  <a:pt x="428" y="663"/>
                  <a:pt x="428" y="545"/>
                </a:cubicBezTo>
                <a:lnTo>
                  <a:pt x="428" y="177"/>
                </a:lnTo>
                <a:cubicBezTo>
                  <a:pt x="428" y="118"/>
                  <a:pt x="369" y="0"/>
                  <a:pt x="369" y="0"/>
                </a:cubicBezTo>
                <a:close/>
              </a:path>
            </a:pathLst>
          </a:custGeom>
          <a:solidFill>
            <a:srgbClr val="F7D79F"/>
          </a:solidFill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4" name="Google Shape;1264;p9"/>
          <p:cNvSpPr/>
          <p:nvPr/>
        </p:nvSpPr>
        <p:spPr>
          <a:xfrm rot="-1701038">
            <a:off x="8763101" y="48303"/>
            <a:ext cx="13044" cy="22947"/>
          </a:xfrm>
          <a:custGeom>
            <a:avLst/>
            <a:gdLst/>
            <a:ahLst/>
            <a:cxnLst/>
            <a:rect l="l" t="t" r="r" b="b"/>
            <a:pathLst>
              <a:path w="486" h="855" extrusionOk="0">
                <a:moveTo>
                  <a:pt x="427" y="1"/>
                </a:moveTo>
                <a:cubicBezTo>
                  <a:pt x="368" y="118"/>
                  <a:pt x="309" y="177"/>
                  <a:pt x="191" y="295"/>
                </a:cubicBezTo>
                <a:cubicBezTo>
                  <a:pt x="118" y="368"/>
                  <a:pt x="0" y="486"/>
                  <a:pt x="59" y="604"/>
                </a:cubicBezTo>
                <a:cubicBezTo>
                  <a:pt x="59" y="736"/>
                  <a:pt x="191" y="854"/>
                  <a:pt x="309" y="854"/>
                </a:cubicBezTo>
                <a:cubicBezTo>
                  <a:pt x="368" y="795"/>
                  <a:pt x="368" y="736"/>
                  <a:pt x="427" y="663"/>
                </a:cubicBezTo>
                <a:lnTo>
                  <a:pt x="427" y="486"/>
                </a:lnTo>
                <a:cubicBezTo>
                  <a:pt x="486" y="295"/>
                  <a:pt x="486" y="177"/>
                  <a:pt x="427" y="1"/>
                </a:cubicBezTo>
                <a:close/>
              </a:path>
            </a:pathLst>
          </a:custGeom>
          <a:solidFill>
            <a:srgbClr val="F7D79F"/>
          </a:solidFill>
          <a:ln w="6250" cap="rnd" cmpd="sng">
            <a:solidFill>
              <a:srgbClr val="2848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5" name="Google Shape;1265;p9"/>
          <p:cNvSpPr/>
          <p:nvPr/>
        </p:nvSpPr>
        <p:spPr>
          <a:xfrm rot="-1701038">
            <a:off x="9460660" y="321023"/>
            <a:ext cx="144582" cy="136692"/>
          </a:xfrm>
          <a:custGeom>
            <a:avLst/>
            <a:gdLst/>
            <a:ahLst/>
            <a:cxnLst/>
            <a:rect l="l" t="t" r="r" b="b"/>
            <a:pathLst>
              <a:path w="5387" h="5093" fill="none" extrusionOk="0">
                <a:moveTo>
                  <a:pt x="1031" y="854"/>
                </a:moveTo>
                <a:cubicBezTo>
                  <a:pt x="427" y="1355"/>
                  <a:pt x="1" y="2208"/>
                  <a:pt x="59" y="3003"/>
                </a:cubicBezTo>
                <a:cubicBezTo>
                  <a:pt x="59" y="3253"/>
                  <a:pt x="59" y="3489"/>
                  <a:pt x="177" y="3739"/>
                </a:cubicBezTo>
                <a:cubicBezTo>
                  <a:pt x="295" y="3989"/>
                  <a:pt x="486" y="4166"/>
                  <a:pt x="736" y="4357"/>
                </a:cubicBezTo>
                <a:cubicBezTo>
                  <a:pt x="1340" y="4843"/>
                  <a:pt x="2208" y="5093"/>
                  <a:pt x="3003" y="5093"/>
                </a:cubicBezTo>
                <a:cubicBezTo>
                  <a:pt x="3238" y="5034"/>
                  <a:pt x="3488" y="5034"/>
                  <a:pt x="3739" y="4960"/>
                </a:cubicBezTo>
                <a:cubicBezTo>
                  <a:pt x="4651" y="4666"/>
                  <a:pt x="5387" y="3739"/>
                  <a:pt x="5387" y="2753"/>
                </a:cubicBezTo>
                <a:cubicBezTo>
                  <a:pt x="5387" y="1723"/>
                  <a:pt x="4710" y="796"/>
                  <a:pt x="3856" y="428"/>
                </a:cubicBezTo>
                <a:cubicBezTo>
                  <a:pt x="2944" y="1"/>
                  <a:pt x="1840" y="178"/>
                  <a:pt x="1031" y="854"/>
                </a:cubicBezTo>
                <a:close/>
              </a:path>
            </a:pathLst>
          </a:custGeom>
          <a:noFill/>
          <a:ln w="6250" cap="flat" cmpd="sng">
            <a:solidFill>
              <a:srgbClr val="28481F"/>
            </a:solidFill>
            <a:prstDash val="solid"/>
            <a:miter lim="147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6" name="Google Shape;1266;p9"/>
          <p:cNvSpPr txBox="1">
            <a:spLocks noGrp="1"/>
          </p:cNvSpPr>
          <p:nvPr>
            <p:ph type="subTitle" idx="1"/>
          </p:nvPr>
        </p:nvSpPr>
        <p:spPr>
          <a:xfrm>
            <a:off x="4600500" y="1617725"/>
            <a:ext cx="3390900" cy="36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Viga"/>
              <a:buNone/>
              <a:defRPr b="1">
                <a:solidFill>
                  <a:srgbClr val="3B5F31"/>
                </a:solidFill>
                <a:latin typeface="Signika"/>
                <a:ea typeface="Signika"/>
                <a:cs typeface="Signika"/>
                <a:sym typeface="Signik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67" name="Google Shape;1267;p9"/>
          <p:cNvSpPr txBox="1">
            <a:spLocks noGrp="1"/>
          </p:cNvSpPr>
          <p:nvPr>
            <p:ph type="body" idx="2"/>
          </p:nvPr>
        </p:nvSpPr>
        <p:spPr>
          <a:xfrm>
            <a:off x="4600500" y="2104800"/>
            <a:ext cx="3712800" cy="26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400"/>
            </a:lvl1pPr>
            <a:lvl2pPr marL="914400" lvl="1" indent="-317500" rtl="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68" name="Google Shape;1268;p9"/>
          <p:cNvSpPr txBox="1">
            <a:spLocks noGrp="1"/>
          </p:cNvSpPr>
          <p:nvPr>
            <p:ph type="title"/>
          </p:nvPr>
        </p:nvSpPr>
        <p:spPr>
          <a:xfrm>
            <a:off x="727550" y="368825"/>
            <a:ext cx="7691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" name="Google Shape;1270;p10"/>
          <p:cNvSpPr txBox="1">
            <a:spLocks noGrp="1"/>
          </p:cNvSpPr>
          <p:nvPr>
            <p:ph type="title"/>
          </p:nvPr>
        </p:nvSpPr>
        <p:spPr>
          <a:xfrm>
            <a:off x="0" y="3737700"/>
            <a:ext cx="9144000" cy="6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Signika"/>
              <a:buNone/>
              <a:defRPr>
                <a:latin typeface="Signika"/>
                <a:ea typeface="Signika"/>
                <a:cs typeface="Signika"/>
                <a:sym typeface="Signik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Signika"/>
              <a:buNone/>
              <a:defRPr>
                <a:latin typeface="Signika"/>
                <a:ea typeface="Signika"/>
                <a:cs typeface="Signika"/>
                <a:sym typeface="Signik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Signika"/>
              <a:buNone/>
              <a:defRPr>
                <a:latin typeface="Signika"/>
                <a:ea typeface="Signika"/>
                <a:cs typeface="Signika"/>
                <a:sym typeface="Signik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Signika"/>
              <a:buNone/>
              <a:defRPr>
                <a:latin typeface="Signika"/>
                <a:ea typeface="Signika"/>
                <a:cs typeface="Signika"/>
                <a:sym typeface="Signik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Signika"/>
              <a:buNone/>
              <a:defRPr>
                <a:latin typeface="Signika"/>
                <a:ea typeface="Signika"/>
                <a:cs typeface="Signika"/>
                <a:sym typeface="Signik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Signika"/>
              <a:buNone/>
              <a:defRPr>
                <a:latin typeface="Signika"/>
                <a:ea typeface="Signika"/>
                <a:cs typeface="Signika"/>
                <a:sym typeface="Signik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Signika"/>
              <a:buNone/>
              <a:defRPr>
                <a:latin typeface="Signika"/>
                <a:ea typeface="Signika"/>
                <a:cs typeface="Signika"/>
                <a:sym typeface="Signik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Signika"/>
              <a:buNone/>
              <a:defRPr>
                <a:latin typeface="Signika"/>
                <a:ea typeface="Signika"/>
                <a:cs typeface="Signika"/>
                <a:sym typeface="Signik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7D79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B5F31"/>
              </a:buClr>
              <a:buSzPts val="2800"/>
              <a:buFont typeface="Signika"/>
              <a:buNone/>
              <a:defRPr sz="2800">
                <a:solidFill>
                  <a:srgbClr val="3B5F31"/>
                </a:solidFill>
                <a:latin typeface="Signika"/>
                <a:ea typeface="Signika"/>
                <a:cs typeface="Signika"/>
                <a:sym typeface="Signik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A2F19"/>
              </a:buClr>
              <a:buSzPts val="1800"/>
              <a:buFont typeface="Open Sans"/>
              <a:buChar char="●"/>
              <a:defRPr sz="1800">
                <a:solidFill>
                  <a:srgbClr val="3A2F1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3A2F19"/>
              </a:buClr>
              <a:buSzPts val="1400"/>
              <a:buFont typeface="Open Sans"/>
              <a:buChar char="○"/>
              <a:defRPr>
                <a:solidFill>
                  <a:srgbClr val="3A2F19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3A2F19"/>
              </a:buClr>
              <a:buSzPts val="1400"/>
              <a:buFont typeface="Open Sans"/>
              <a:buChar char="■"/>
              <a:defRPr>
                <a:solidFill>
                  <a:srgbClr val="3A2F19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3A2F19"/>
              </a:buClr>
              <a:buSzPts val="1400"/>
              <a:buFont typeface="Open Sans"/>
              <a:buChar char="●"/>
              <a:defRPr>
                <a:solidFill>
                  <a:srgbClr val="3A2F19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3A2F19"/>
              </a:buClr>
              <a:buSzPts val="1400"/>
              <a:buFont typeface="Open Sans"/>
              <a:buChar char="○"/>
              <a:defRPr>
                <a:solidFill>
                  <a:srgbClr val="3A2F19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3A2F19"/>
              </a:buClr>
              <a:buSzPts val="1400"/>
              <a:buFont typeface="Open Sans"/>
              <a:buChar char="■"/>
              <a:defRPr>
                <a:solidFill>
                  <a:srgbClr val="3A2F19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3A2F19"/>
              </a:buClr>
              <a:buSzPts val="1400"/>
              <a:buFont typeface="Open Sans"/>
              <a:buChar char="●"/>
              <a:defRPr>
                <a:solidFill>
                  <a:srgbClr val="3A2F19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3A2F19"/>
              </a:buClr>
              <a:buSzPts val="1400"/>
              <a:buFont typeface="Open Sans"/>
              <a:buChar char="○"/>
              <a:defRPr>
                <a:solidFill>
                  <a:srgbClr val="3A2F19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3A2F19"/>
              </a:buClr>
              <a:buSzPts val="1400"/>
              <a:buFont typeface="Open Sans"/>
              <a:buChar char="■"/>
              <a:defRPr>
                <a:solidFill>
                  <a:srgbClr val="3A2F19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4" name="Google Shape;4214;p26"/>
          <p:cNvSpPr txBox="1">
            <a:spLocks noGrp="1"/>
          </p:cNvSpPr>
          <p:nvPr>
            <p:ph type="ctrTitle" idx="4294967295"/>
          </p:nvPr>
        </p:nvSpPr>
        <p:spPr>
          <a:xfrm>
            <a:off x="1875475" y="599275"/>
            <a:ext cx="5025000" cy="188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DISTRITO </a:t>
            </a:r>
            <a:endParaRPr sz="6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CAPITAL</a:t>
            </a:r>
            <a:r>
              <a:rPr lang="en"/>
              <a:t> </a:t>
            </a:r>
            <a:endParaRPr/>
          </a:p>
        </p:txBody>
      </p:sp>
      <p:sp>
        <p:nvSpPr>
          <p:cNvPr id="4215" name="Google Shape;4215;p26"/>
          <p:cNvSpPr txBox="1">
            <a:spLocks noGrp="1"/>
          </p:cNvSpPr>
          <p:nvPr>
            <p:ph type="subTitle" idx="4294967295"/>
          </p:nvPr>
        </p:nvSpPr>
        <p:spPr>
          <a:xfrm>
            <a:off x="867688" y="2462300"/>
            <a:ext cx="7172700" cy="26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3A2F19"/>
                </a:solidFill>
              </a:rPr>
              <a:t>MARIA ALEJANDRA </a:t>
            </a:r>
            <a:endParaRPr sz="3000">
              <a:solidFill>
                <a:srgbClr val="3A2F19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3A2F19"/>
                </a:solidFill>
              </a:rPr>
              <a:t>SALAZAR MORENO</a:t>
            </a:r>
            <a:endParaRPr sz="3000">
              <a:solidFill>
                <a:srgbClr val="3A2F19"/>
              </a:solidFill>
            </a:endParaRPr>
          </a:p>
          <a:p>
            <a:pPr marL="0" lvl="0" indent="0" algn="ct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ct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ct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3A2F19"/>
                </a:solidFill>
              </a:rPr>
              <a:t>TOMÁS CARRIZOSA HERNÁNDEZ</a:t>
            </a:r>
            <a:endParaRPr sz="3000">
              <a:solidFill>
                <a:srgbClr val="3A2F19"/>
              </a:solidFill>
            </a:endParaRPr>
          </a:p>
        </p:txBody>
      </p:sp>
      <p:pic>
        <p:nvPicPr>
          <p:cNvPr id="4216" name="Google Shape;421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5413" y="3975525"/>
            <a:ext cx="1277225" cy="127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6" name="Google Shape;4426;p35"/>
          <p:cNvSpPr txBox="1">
            <a:spLocks noGrp="1"/>
          </p:cNvSpPr>
          <p:nvPr>
            <p:ph type="ctrTitle" idx="4294967295"/>
          </p:nvPr>
        </p:nvSpPr>
        <p:spPr>
          <a:xfrm>
            <a:off x="2261900" y="-99112"/>
            <a:ext cx="5025000" cy="106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MATRIZ FODA</a:t>
            </a:r>
            <a:r>
              <a:rPr lang="en"/>
              <a:t> </a:t>
            </a:r>
            <a:endParaRPr/>
          </a:p>
        </p:txBody>
      </p:sp>
      <p:graphicFrame>
        <p:nvGraphicFramePr>
          <p:cNvPr id="4427" name="Google Shape;4427;p35"/>
          <p:cNvGraphicFramePr/>
          <p:nvPr/>
        </p:nvGraphicFramePr>
        <p:xfrm>
          <a:off x="98150" y="404825"/>
          <a:ext cx="8891550" cy="4643120"/>
        </p:xfrm>
        <a:graphic>
          <a:graphicData uri="http://schemas.openxmlformats.org/drawingml/2006/table">
            <a:tbl>
              <a:tblPr>
                <a:noFill/>
                <a:tableStyleId>{0F2766AE-B3AE-4056-A9CB-FF2EDE9B9C46}</a:tableStyleId>
              </a:tblPr>
              <a:tblGrid>
                <a:gridCol w="4806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85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OPORTUNIDADES</a:t>
                      </a:r>
                      <a:endParaRPr sz="32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AMENAZAS</a:t>
                      </a:r>
                      <a:endParaRPr sz="32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4250">
                <a:tc>
                  <a:txBody>
                    <a:bodyPr/>
                    <a:lstStyle/>
                    <a:p>
                      <a:pPr marL="457200" lvl="0" indent="-431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3200"/>
                        <a:buFont typeface="Times New Roman"/>
                        <a:buChar char="●"/>
                      </a:pPr>
                      <a:r>
                        <a:rPr lang="en" sz="3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Aumento de domicilios debido a la pandemia.</a:t>
                      </a:r>
                      <a:endParaRPr sz="3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457200" lvl="0" indent="-431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3200"/>
                        <a:buFont typeface="Times New Roman"/>
                        <a:buChar char="●"/>
                      </a:pPr>
                      <a:r>
                        <a:rPr lang="en" sz="3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Necesidad de una experiencia diferente por parte del cliente, para salir de la monotonía.</a:t>
                      </a:r>
                      <a:endParaRPr sz="3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457200" lvl="0" indent="-431800" algn="l" rtl="0">
                        <a:lnSpc>
                          <a:spcPct val="6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3200"/>
                        <a:buFont typeface="Times New Roman"/>
                        <a:buChar char="●"/>
                      </a:pPr>
                      <a:r>
                        <a:rPr lang="en" sz="3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Pandemia (Covid - 19).</a:t>
                      </a:r>
                      <a:endParaRPr sz="3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lnSpc>
                          <a:spcPct val="6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457200" lvl="0" indent="-431800" algn="l" rtl="0">
                        <a:lnSpc>
                          <a:spcPct val="6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3200"/>
                        <a:buFont typeface="Times New Roman"/>
                        <a:buChar char="●"/>
                      </a:pPr>
                      <a:r>
                        <a:rPr lang="en" sz="3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Uso de un tercero para la entrega de domicilios.</a:t>
                      </a:r>
                      <a:endParaRPr sz="3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lnSpc>
                          <a:spcPct val="6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457200" lvl="0" indent="-431800" algn="l" rtl="0">
                        <a:lnSpc>
                          <a:spcPct val="6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3200"/>
                        <a:buFont typeface="Times New Roman"/>
                        <a:buChar char="●"/>
                      </a:pPr>
                      <a:r>
                        <a:rPr lang="en" sz="3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Competencia directa e indirecta.</a:t>
                      </a:r>
                      <a:endParaRPr sz="3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lnSpc>
                          <a:spcPct val="6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457200" lvl="0" indent="-431800" algn="l" rtl="0">
                        <a:lnSpc>
                          <a:spcPct val="6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3200"/>
                        <a:buFont typeface="Times New Roman"/>
                        <a:buChar char="●"/>
                      </a:pPr>
                      <a:r>
                        <a:rPr lang="en" sz="3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Inestabilidad del mercado.</a:t>
                      </a:r>
                      <a:endParaRPr sz="3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2" name="Google Shape;4432;p36"/>
          <p:cNvSpPr txBox="1">
            <a:spLocks noGrp="1"/>
          </p:cNvSpPr>
          <p:nvPr>
            <p:ph type="subTitle" idx="2"/>
          </p:nvPr>
        </p:nvSpPr>
        <p:spPr>
          <a:xfrm>
            <a:off x="6801304" y="2033325"/>
            <a:ext cx="808500" cy="54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200"/>
              <a:t>SI</a:t>
            </a:r>
            <a:endParaRPr sz="3200"/>
          </a:p>
        </p:txBody>
      </p:sp>
      <p:sp>
        <p:nvSpPr>
          <p:cNvPr id="4433" name="Google Shape;4433;p36"/>
          <p:cNvSpPr txBox="1">
            <a:spLocks noGrp="1"/>
          </p:cNvSpPr>
          <p:nvPr>
            <p:ph type="subTitle" idx="1"/>
          </p:nvPr>
        </p:nvSpPr>
        <p:spPr>
          <a:xfrm>
            <a:off x="1012025" y="1830400"/>
            <a:ext cx="1144800" cy="54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200"/>
              <a:t>4,58</a:t>
            </a:r>
            <a:endParaRPr sz="3200"/>
          </a:p>
        </p:txBody>
      </p:sp>
      <p:sp>
        <p:nvSpPr>
          <p:cNvPr id="4434" name="Google Shape;4434;p36"/>
          <p:cNvSpPr txBox="1">
            <a:spLocks noGrp="1"/>
          </p:cNvSpPr>
          <p:nvPr>
            <p:ph type="subTitle" idx="4"/>
          </p:nvPr>
        </p:nvSpPr>
        <p:spPr>
          <a:xfrm>
            <a:off x="3839452" y="1830400"/>
            <a:ext cx="1002600" cy="54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200"/>
              <a:t>4,50</a:t>
            </a:r>
            <a:endParaRPr sz="3200"/>
          </a:p>
        </p:txBody>
      </p:sp>
      <p:sp>
        <p:nvSpPr>
          <p:cNvPr id="4435" name="Google Shape;4435;p36"/>
          <p:cNvSpPr txBox="1">
            <a:spLocks noGrp="1"/>
          </p:cNvSpPr>
          <p:nvPr>
            <p:ph type="subTitle" idx="7"/>
          </p:nvPr>
        </p:nvSpPr>
        <p:spPr>
          <a:xfrm>
            <a:off x="365375" y="1208026"/>
            <a:ext cx="2438100" cy="711300"/>
          </a:xfrm>
          <a:prstGeom prst="rect">
            <a:avLst/>
          </a:prstGeom>
        </p:spPr>
        <p:txBody>
          <a:bodyPr spcFirstLastPara="1" wrap="square" lIns="91425" tIns="274300" rIns="91425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200" b="0">
                <a:latin typeface="Signika"/>
                <a:ea typeface="Signika"/>
                <a:cs typeface="Signika"/>
                <a:sym typeface="Signika"/>
              </a:rPr>
              <a:t>Sabor</a:t>
            </a:r>
            <a:endParaRPr sz="3200" b="0"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4436" name="Google Shape;4436;p36"/>
          <p:cNvSpPr txBox="1">
            <a:spLocks noGrp="1"/>
          </p:cNvSpPr>
          <p:nvPr>
            <p:ph type="subTitle" idx="8"/>
          </p:nvPr>
        </p:nvSpPr>
        <p:spPr>
          <a:xfrm>
            <a:off x="5986500" y="929629"/>
            <a:ext cx="2438100" cy="1268100"/>
          </a:xfrm>
          <a:prstGeom prst="rect">
            <a:avLst/>
          </a:prstGeom>
        </p:spPr>
        <p:txBody>
          <a:bodyPr spcFirstLastPara="1" wrap="square" lIns="91425" tIns="274300" rIns="91425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200" b="0">
                <a:latin typeface="Signika"/>
                <a:ea typeface="Signika"/>
                <a:cs typeface="Signika"/>
                <a:sym typeface="Signika"/>
              </a:rPr>
              <a:t>Volvería a pedir</a:t>
            </a:r>
            <a:endParaRPr sz="3200" b="0"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4437" name="Google Shape;4437;p36"/>
          <p:cNvSpPr txBox="1">
            <a:spLocks noGrp="1"/>
          </p:cNvSpPr>
          <p:nvPr>
            <p:ph type="subTitle" idx="13"/>
          </p:nvPr>
        </p:nvSpPr>
        <p:spPr>
          <a:xfrm>
            <a:off x="3121700" y="1208026"/>
            <a:ext cx="2438100" cy="711300"/>
          </a:xfrm>
          <a:prstGeom prst="rect">
            <a:avLst/>
          </a:prstGeom>
        </p:spPr>
        <p:txBody>
          <a:bodyPr spcFirstLastPara="1" wrap="square" lIns="91425" tIns="274300" rIns="91425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200" b="0">
                <a:latin typeface="Signika"/>
                <a:ea typeface="Signika"/>
                <a:cs typeface="Signika"/>
                <a:sym typeface="Signika"/>
              </a:rPr>
              <a:t>Satisfacción</a:t>
            </a:r>
            <a:endParaRPr sz="3200" b="0"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4438" name="Google Shape;4438;p36"/>
          <p:cNvSpPr txBox="1">
            <a:spLocks noGrp="1"/>
          </p:cNvSpPr>
          <p:nvPr>
            <p:ph type="title"/>
          </p:nvPr>
        </p:nvSpPr>
        <p:spPr>
          <a:xfrm>
            <a:off x="726150" y="194250"/>
            <a:ext cx="7691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MEDICIONES DE RESULTADOS </a:t>
            </a:r>
            <a:endParaRPr/>
          </a:p>
        </p:txBody>
      </p:sp>
      <p:sp>
        <p:nvSpPr>
          <p:cNvPr id="4439" name="Google Shape;4439;p36"/>
          <p:cNvSpPr txBox="1">
            <a:spLocks noGrp="1"/>
          </p:cNvSpPr>
          <p:nvPr>
            <p:ph type="subTitle" idx="7"/>
          </p:nvPr>
        </p:nvSpPr>
        <p:spPr>
          <a:xfrm>
            <a:off x="1401350" y="2676700"/>
            <a:ext cx="2438100" cy="1160700"/>
          </a:xfrm>
          <a:prstGeom prst="rect">
            <a:avLst/>
          </a:prstGeom>
        </p:spPr>
        <p:txBody>
          <a:bodyPr spcFirstLastPara="1" wrap="square" lIns="91425" tIns="274300" rIns="91425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200" b="0">
                <a:latin typeface="Signika"/>
                <a:ea typeface="Signika"/>
                <a:cs typeface="Signika"/>
                <a:sym typeface="Signika"/>
              </a:rPr>
              <a:t>Calidad del empaque</a:t>
            </a:r>
            <a:endParaRPr sz="3200" b="0"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4440" name="Google Shape;4440;p36"/>
          <p:cNvSpPr txBox="1">
            <a:spLocks noGrp="1"/>
          </p:cNvSpPr>
          <p:nvPr>
            <p:ph type="subTitle" idx="7"/>
          </p:nvPr>
        </p:nvSpPr>
        <p:spPr>
          <a:xfrm>
            <a:off x="4842050" y="2734725"/>
            <a:ext cx="2438100" cy="1160700"/>
          </a:xfrm>
          <a:prstGeom prst="rect">
            <a:avLst/>
          </a:prstGeom>
        </p:spPr>
        <p:txBody>
          <a:bodyPr spcFirstLastPara="1" wrap="square" lIns="91425" tIns="274300" rIns="91425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200" b="0">
                <a:latin typeface="Signika"/>
                <a:ea typeface="Signika"/>
                <a:cs typeface="Signika"/>
                <a:sym typeface="Signika"/>
              </a:rPr>
              <a:t>Calificación general</a:t>
            </a:r>
            <a:endParaRPr sz="3200" b="0"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4441" name="Google Shape;4441;p36"/>
          <p:cNvSpPr txBox="1">
            <a:spLocks noGrp="1"/>
          </p:cNvSpPr>
          <p:nvPr>
            <p:ph type="subTitle" idx="1"/>
          </p:nvPr>
        </p:nvSpPr>
        <p:spPr>
          <a:xfrm>
            <a:off x="2070425" y="3752350"/>
            <a:ext cx="1144800" cy="54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200"/>
              <a:t>4,92</a:t>
            </a:r>
            <a:endParaRPr sz="3200"/>
          </a:p>
        </p:txBody>
      </p:sp>
      <p:pic>
        <p:nvPicPr>
          <p:cNvPr id="4442" name="Google Shape;4442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33388" y="4008800"/>
            <a:ext cx="1277225" cy="1277225"/>
          </a:xfrm>
          <a:prstGeom prst="rect">
            <a:avLst/>
          </a:prstGeom>
          <a:noFill/>
          <a:ln>
            <a:noFill/>
          </a:ln>
        </p:spPr>
      </p:pic>
      <p:sp>
        <p:nvSpPr>
          <p:cNvPr id="4443" name="Google Shape;4443;p36"/>
          <p:cNvSpPr txBox="1">
            <a:spLocks noGrp="1"/>
          </p:cNvSpPr>
          <p:nvPr>
            <p:ph type="subTitle" idx="1"/>
          </p:nvPr>
        </p:nvSpPr>
        <p:spPr>
          <a:xfrm>
            <a:off x="5488700" y="3728850"/>
            <a:ext cx="1144800" cy="54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200"/>
              <a:t>4,6</a:t>
            </a:r>
            <a:endParaRPr sz="32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8" name="Google Shape;4448;p37"/>
          <p:cNvSpPr txBox="1">
            <a:spLocks noGrp="1"/>
          </p:cNvSpPr>
          <p:nvPr>
            <p:ph type="subTitle" idx="1"/>
          </p:nvPr>
        </p:nvSpPr>
        <p:spPr>
          <a:xfrm>
            <a:off x="1375225" y="2049650"/>
            <a:ext cx="2767800" cy="20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4000"/>
              <a:t>¿Es una actividad rentable?</a:t>
            </a:r>
            <a:endParaRPr sz="4000"/>
          </a:p>
        </p:txBody>
      </p:sp>
      <p:sp>
        <p:nvSpPr>
          <p:cNvPr id="4449" name="Google Shape;4449;p37"/>
          <p:cNvSpPr txBox="1">
            <a:spLocks noGrp="1"/>
          </p:cNvSpPr>
          <p:nvPr>
            <p:ph type="subTitle" idx="5"/>
          </p:nvPr>
        </p:nvSpPr>
        <p:spPr>
          <a:xfrm>
            <a:off x="5183725" y="2021325"/>
            <a:ext cx="2927400" cy="218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4000"/>
              <a:t>¿Es un modelo de negocio viable?</a:t>
            </a:r>
            <a:endParaRPr sz="4000"/>
          </a:p>
        </p:txBody>
      </p:sp>
      <p:pic>
        <p:nvPicPr>
          <p:cNvPr id="4450" name="Google Shape;4450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33375" y="4031450"/>
            <a:ext cx="1277225" cy="127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51" name="Google Shape;4451;p37"/>
          <p:cNvPicPr preferRelativeResize="0"/>
          <p:nvPr/>
        </p:nvPicPr>
        <p:blipFill rotWithShape="1">
          <a:blip r:embed="rId4">
            <a:alphaModFix/>
          </a:blip>
          <a:srcRect l="19501" t="15620" r="19133" b="16315"/>
          <a:stretch/>
        </p:blipFill>
        <p:spPr>
          <a:xfrm>
            <a:off x="1826900" y="336200"/>
            <a:ext cx="1968101" cy="1455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4452" name="Google Shape;4452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59500" y="336200"/>
            <a:ext cx="2055746" cy="1455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7" name="Google Shape;4457;p38"/>
          <p:cNvSpPr txBox="1">
            <a:spLocks noGrp="1"/>
          </p:cNvSpPr>
          <p:nvPr>
            <p:ph type="ctrTitle"/>
          </p:nvPr>
        </p:nvSpPr>
        <p:spPr>
          <a:xfrm>
            <a:off x="2059500" y="835225"/>
            <a:ext cx="5025000" cy="117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/>
              <a:t>GRACIAS  </a:t>
            </a:r>
            <a:endParaRPr sz="7000"/>
          </a:p>
        </p:txBody>
      </p:sp>
      <p:pic>
        <p:nvPicPr>
          <p:cNvPr id="4458" name="Google Shape;4458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33404" y="2106825"/>
            <a:ext cx="1642900" cy="164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1" name="Google Shape;4221;p27"/>
          <p:cNvSpPr txBox="1">
            <a:spLocks noGrp="1"/>
          </p:cNvSpPr>
          <p:nvPr>
            <p:ph type="title" idx="17"/>
          </p:nvPr>
        </p:nvSpPr>
        <p:spPr>
          <a:xfrm>
            <a:off x="5980813" y="248434"/>
            <a:ext cx="11097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4222" name="Google Shape;4222;p27"/>
          <p:cNvSpPr txBox="1">
            <a:spLocks noGrp="1"/>
          </p:cNvSpPr>
          <p:nvPr>
            <p:ph type="title" idx="16"/>
          </p:nvPr>
        </p:nvSpPr>
        <p:spPr>
          <a:xfrm>
            <a:off x="1805917" y="248434"/>
            <a:ext cx="11097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4223" name="Google Shape;4223;p27"/>
          <p:cNvSpPr txBox="1">
            <a:spLocks noGrp="1"/>
          </p:cNvSpPr>
          <p:nvPr>
            <p:ph type="subTitle" idx="7"/>
          </p:nvPr>
        </p:nvSpPr>
        <p:spPr>
          <a:xfrm>
            <a:off x="948525" y="641750"/>
            <a:ext cx="2824500" cy="109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NECESIDAD A SATISFACER</a:t>
            </a:r>
            <a:endParaRPr sz="3200"/>
          </a:p>
        </p:txBody>
      </p:sp>
      <p:sp>
        <p:nvSpPr>
          <p:cNvPr id="4224" name="Google Shape;4224;p27"/>
          <p:cNvSpPr txBox="1">
            <a:spLocks noGrp="1"/>
          </p:cNvSpPr>
          <p:nvPr>
            <p:ph type="subTitle" idx="8"/>
          </p:nvPr>
        </p:nvSpPr>
        <p:spPr>
          <a:xfrm>
            <a:off x="926325" y="1690775"/>
            <a:ext cx="2868900" cy="26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Times New Roman"/>
                <a:ea typeface="Times New Roman"/>
                <a:cs typeface="Times New Roman"/>
                <a:sym typeface="Times New Roman"/>
              </a:rPr>
              <a:t>Alimentarse de forma diferente, crear una experiencia.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25" name="Google Shape;4225;p27"/>
          <p:cNvSpPr txBox="1">
            <a:spLocks noGrp="1"/>
          </p:cNvSpPr>
          <p:nvPr>
            <p:ph type="subTitle" idx="9"/>
          </p:nvPr>
        </p:nvSpPr>
        <p:spPr>
          <a:xfrm>
            <a:off x="4874525" y="589850"/>
            <a:ext cx="3246600" cy="114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CONCEPTO GASTRONÓMICO</a:t>
            </a:r>
            <a:endParaRPr sz="3200"/>
          </a:p>
        </p:txBody>
      </p:sp>
      <p:sp>
        <p:nvSpPr>
          <p:cNvPr id="4226" name="Google Shape;4226;p27"/>
          <p:cNvSpPr txBox="1">
            <a:spLocks noGrp="1"/>
          </p:cNvSpPr>
          <p:nvPr>
            <p:ph type="subTitle" idx="13"/>
          </p:nvPr>
        </p:nvSpPr>
        <p:spPr>
          <a:xfrm>
            <a:off x="4902875" y="1643500"/>
            <a:ext cx="3189900" cy="246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Times New Roman"/>
                <a:ea typeface="Times New Roman"/>
                <a:cs typeface="Times New Roman"/>
                <a:sym typeface="Times New Roman"/>
              </a:rPr>
              <a:t>Comida con influencia internacional (Asiática) y colombiana.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227" name="Google Shape;422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17425" y="3977800"/>
            <a:ext cx="1277225" cy="127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2" name="Google Shape;4232;p28"/>
          <p:cNvSpPr txBox="1">
            <a:spLocks noGrp="1"/>
          </p:cNvSpPr>
          <p:nvPr>
            <p:ph type="title"/>
          </p:nvPr>
        </p:nvSpPr>
        <p:spPr>
          <a:xfrm>
            <a:off x="685075" y="85700"/>
            <a:ext cx="7691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MENÚ</a:t>
            </a:r>
            <a:endParaRPr sz="3200"/>
          </a:p>
        </p:txBody>
      </p:sp>
      <p:pic>
        <p:nvPicPr>
          <p:cNvPr id="4233" name="Google Shape;423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513500"/>
            <a:ext cx="2966725" cy="29667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4234" name="Google Shape;4234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12000" y="1774250"/>
            <a:ext cx="3245151" cy="324515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4235" name="Google Shape;4235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05300" y="513500"/>
            <a:ext cx="2838249" cy="283824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0" name="Google Shape;424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17425" y="3977800"/>
            <a:ext cx="1277225" cy="1277225"/>
          </a:xfrm>
          <a:prstGeom prst="rect">
            <a:avLst/>
          </a:prstGeom>
          <a:noFill/>
          <a:ln>
            <a:noFill/>
          </a:ln>
        </p:spPr>
      </p:pic>
      <p:sp>
        <p:nvSpPr>
          <p:cNvPr id="4241" name="Google Shape;4241;p29"/>
          <p:cNvSpPr txBox="1"/>
          <p:nvPr/>
        </p:nvSpPr>
        <p:spPr>
          <a:xfrm>
            <a:off x="0" y="0"/>
            <a:ext cx="30000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pic>
        <p:nvPicPr>
          <p:cNvPr id="4242" name="Google Shape;4242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53125" y="438849"/>
            <a:ext cx="3064326" cy="40857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4243" name="Google Shape;4243;p29"/>
          <p:cNvSpPr txBox="1">
            <a:spLocks noGrp="1"/>
          </p:cNvSpPr>
          <p:nvPr>
            <p:ph type="ctrTitle" idx="4294967295"/>
          </p:nvPr>
        </p:nvSpPr>
        <p:spPr>
          <a:xfrm>
            <a:off x="228125" y="1949688"/>
            <a:ext cx="5025000" cy="106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EMPAQUES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8" name="Google Shape;424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17425" y="3977800"/>
            <a:ext cx="1277225" cy="1277225"/>
          </a:xfrm>
          <a:prstGeom prst="rect">
            <a:avLst/>
          </a:prstGeom>
          <a:noFill/>
          <a:ln>
            <a:noFill/>
          </a:ln>
        </p:spPr>
      </p:pic>
      <p:sp>
        <p:nvSpPr>
          <p:cNvPr id="4249" name="Google Shape;4249;p30"/>
          <p:cNvSpPr txBox="1"/>
          <p:nvPr/>
        </p:nvSpPr>
        <p:spPr>
          <a:xfrm>
            <a:off x="0" y="0"/>
            <a:ext cx="30000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pic>
        <p:nvPicPr>
          <p:cNvPr id="4250" name="Google Shape;4250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2900" y="519225"/>
            <a:ext cx="3000000" cy="40000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4251" name="Google Shape;4251;p30"/>
          <p:cNvSpPr txBox="1">
            <a:spLocks noGrp="1"/>
          </p:cNvSpPr>
          <p:nvPr>
            <p:ph type="ctrTitle" idx="4294967295"/>
          </p:nvPr>
        </p:nvSpPr>
        <p:spPr>
          <a:xfrm>
            <a:off x="4177800" y="1194700"/>
            <a:ext cx="4349100" cy="291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FORMATO DE LA </a:t>
            </a:r>
            <a:endParaRPr sz="6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CENA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6" name="Google Shape;4256;p31"/>
          <p:cNvSpPr txBox="1">
            <a:spLocks noGrp="1"/>
          </p:cNvSpPr>
          <p:nvPr>
            <p:ph type="title"/>
          </p:nvPr>
        </p:nvSpPr>
        <p:spPr>
          <a:xfrm>
            <a:off x="726150" y="231975"/>
            <a:ext cx="7691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DOMICILIOS</a:t>
            </a:r>
            <a:endParaRPr sz="3200"/>
          </a:p>
        </p:txBody>
      </p:sp>
      <p:grpSp>
        <p:nvGrpSpPr>
          <p:cNvPr id="4257" name="Google Shape;4257;p31"/>
          <p:cNvGrpSpPr/>
          <p:nvPr/>
        </p:nvGrpSpPr>
        <p:grpSpPr>
          <a:xfrm>
            <a:off x="4914233" y="1419142"/>
            <a:ext cx="2718884" cy="2635809"/>
            <a:chOff x="4609433" y="1419142"/>
            <a:chExt cx="2718884" cy="2635809"/>
          </a:xfrm>
        </p:grpSpPr>
        <p:sp>
          <p:nvSpPr>
            <p:cNvPr id="4258" name="Google Shape;4258;p31"/>
            <p:cNvSpPr/>
            <p:nvPr/>
          </p:nvSpPr>
          <p:spPr>
            <a:xfrm rot="475657" flipH="1">
              <a:off x="5156248" y="1995298"/>
              <a:ext cx="308713" cy="383641"/>
            </a:xfrm>
            <a:custGeom>
              <a:avLst/>
              <a:gdLst/>
              <a:ahLst/>
              <a:cxnLst/>
              <a:rect l="l" t="t" r="r" b="b"/>
              <a:pathLst>
                <a:path w="6209" h="7716" extrusionOk="0">
                  <a:moveTo>
                    <a:pt x="5684" y="1"/>
                  </a:moveTo>
                  <a:cubicBezTo>
                    <a:pt x="5684" y="1"/>
                    <a:pt x="1118" y="2352"/>
                    <a:pt x="1027" y="2557"/>
                  </a:cubicBezTo>
                  <a:cubicBezTo>
                    <a:pt x="913" y="2785"/>
                    <a:pt x="0" y="7145"/>
                    <a:pt x="0" y="7145"/>
                  </a:cubicBezTo>
                  <a:lnTo>
                    <a:pt x="1484" y="7716"/>
                  </a:lnTo>
                  <a:cubicBezTo>
                    <a:pt x="1484" y="7716"/>
                    <a:pt x="2123" y="3698"/>
                    <a:pt x="2260" y="3333"/>
                  </a:cubicBezTo>
                  <a:cubicBezTo>
                    <a:pt x="2419" y="2991"/>
                    <a:pt x="5889" y="1439"/>
                    <a:pt x="6049" y="1439"/>
                  </a:cubicBezTo>
                  <a:cubicBezTo>
                    <a:pt x="6208" y="1439"/>
                    <a:pt x="5684" y="1"/>
                    <a:pt x="56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9" name="Google Shape;4259;p31"/>
            <p:cNvSpPr/>
            <p:nvPr/>
          </p:nvSpPr>
          <p:spPr>
            <a:xfrm rot="475657" flipH="1">
              <a:off x="4965414" y="1876309"/>
              <a:ext cx="326860" cy="204350"/>
            </a:xfrm>
            <a:custGeom>
              <a:avLst/>
              <a:gdLst/>
              <a:ahLst/>
              <a:cxnLst/>
              <a:rect l="l" t="t" r="r" b="b"/>
              <a:pathLst>
                <a:path w="6574" h="4110" extrusionOk="0">
                  <a:moveTo>
                    <a:pt x="5547" y="1"/>
                  </a:moveTo>
                  <a:cubicBezTo>
                    <a:pt x="5227" y="1"/>
                    <a:pt x="0" y="2238"/>
                    <a:pt x="0" y="2238"/>
                  </a:cubicBezTo>
                  <a:cubicBezTo>
                    <a:pt x="0" y="2375"/>
                    <a:pt x="913" y="4109"/>
                    <a:pt x="913" y="4109"/>
                  </a:cubicBezTo>
                  <a:cubicBezTo>
                    <a:pt x="913" y="4109"/>
                    <a:pt x="6323" y="1987"/>
                    <a:pt x="6460" y="1850"/>
                  </a:cubicBezTo>
                  <a:cubicBezTo>
                    <a:pt x="6574" y="1736"/>
                    <a:pt x="5844" y="1"/>
                    <a:pt x="55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0" name="Google Shape;4260;p31"/>
            <p:cNvSpPr/>
            <p:nvPr/>
          </p:nvSpPr>
          <p:spPr>
            <a:xfrm rot="475657" flipH="1">
              <a:off x="4821797" y="2191301"/>
              <a:ext cx="337998" cy="357488"/>
            </a:xfrm>
            <a:custGeom>
              <a:avLst/>
              <a:gdLst/>
              <a:ahLst/>
              <a:cxnLst/>
              <a:rect l="l" t="t" r="r" b="b"/>
              <a:pathLst>
                <a:path w="6798" h="7190" extrusionOk="0">
                  <a:moveTo>
                    <a:pt x="6460" y="0"/>
                  </a:moveTo>
                  <a:cubicBezTo>
                    <a:pt x="6460" y="0"/>
                    <a:pt x="1667" y="1803"/>
                    <a:pt x="1530" y="2009"/>
                  </a:cubicBezTo>
                  <a:cubicBezTo>
                    <a:pt x="1393" y="2214"/>
                    <a:pt x="0" y="6460"/>
                    <a:pt x="0" y="6460"/>
                  </a:cubicBezTo>
                  <a:lnTo>
                    <a:pt x="1393" y="7190"/>
                  </a:lnTo>
                  <a:cubicBezTo>
                    <a:pt x="1393" y="7190"/>
                    <a:pt x="2488" y="3264"/>
                    <a:pt x="2671" y="2922"/>
                  </a:cubicBezTo>
                  <a:cubicBezTo>
                    <a:pt x="2874" y="2605"/>
                    <a:pt x="6413" y="1460"/>
                    <a:pt x="6637" y="1460"/>
                  </a:cubicBezTo>
                  <a:cubicBezTo>
                    <a:pt x="6639" y="1460"/>
                    <a:pt x="6641" y="1461"/>
                    <a:pt x="6643" y="1461"/>
                  </a:cubicBezTo>
                  <a:cubicBezTo>
                    <a:pt x="6644" y="1461"/>
                    <a:pt x="6645" y="1461"/>
                    <a:pt x="6646" y="1461"/>
                  </a:cubicBezTo>
                  <a:cubicBezTo>
                    <a:pt x="6797" y="1461"/>
                    <a:pt x="6460" y="0"/>
                    <a:pt x="64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1" name="Google Shape;4261;p31"/>
            <p:cNvSpPr/>
            <p:nvPr/>
          </p:nvSpPr>
          <p:spPr>
            <a:xfrm rot="475657" flipH="1">
              <a:off x="4620000" y="2091707"/>
              <a:ext cx="328004" cy="175960"/>
            </a:xfrm>
            <a:custGeom>
              <a:avLst/>
              <a:gdLst/>
              <a:ahLst/>
              <a:cxnLst/>
              <a:rect l="l" t="t" r="r" b="b"/>
              <a:pathLst>
                <a:path w="6597" h="3539" extrusionOk="0">
                  <a:moveTo>
                    <a:pt x="5767" y="0"/>
                  </a:moveTo>
                  <a:cubicBezTo>
                    <a:pt x="5379" y="0"/>
                    <a:pt x="0" y="1598"/>
                    <a:pt x="0" y="1598"/>
                  </a:cubicBezTo>
                  <a:cubicBezTo>
                    <a:pt x="0" y="1713"/>
                    <a:pt x="708" y="3539"/>
                    <a:pt x="708" y="3539"/>
                  </a:cubicBezTo>
                  <a:cubicBezTo>
                    <a:pt x="708" y="3539"/>
                    <a:pt x="6323" y="2055"/>
                    <a:pt x="6460" y="1941"/>
                  </a:cubicBezTo>
                  <a:cubicBezTo>
                    <a:pt x="6597" y="1827"/>
                    <a:pt x="6072" y="46"/>
                    <a:pt x="5775" y="1"/>
                  </a:cubicBezTo>
                  <a:cubicBezTo>
                    <a:pt x="5773" y="1"/>
                    <a:pt x="5770" y="0"/>
                    <a:pt x="57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2" name="Google Shape;4262;p31"/>
            <p:cNvSpPr/>
            <p:nvPr/>
          </p:nvSpPr>
          <p:spPr>
            <a:xfrm rot="475657" flipH="1">
              <a:off x="5263903" y="3257717"/>
              <a:ext cx="599277" cy="606089"/>
            </a:xfrm>
            <a:custGeom>
              <a:avLst/>
              <a:gdLst/>
              <a:ahLst/>
              <a:cxnLst/>
              <a:rect l="l" t="t" r="r" b="b"/>
              <a:pathLst>
                <a:path w="12053" h="12190" extrusionOk="0">
                  <a:moveTo>
                    <a:pt x="1" y="1"/>
                  </a:moveTo>
                  <a:cubicBezTo>
                    <a:pt x="275" y="594"/>
                    <a:pt x="1370" y="2991"/>
                    <a:pt x="1736" y="4201"/>
                  </a:cubicBezTo>
                  <a:cubicBezTo>
                    <a:pt x="2169" y="5570"/>
                    <a:pt x="4977" y="11528"/>
                    <a:pt x="5319" y="11847"/>
                  </a:cubicBezTo>
                  <a:cubicBezTo>
                    <a:pt x="5639" y="12167"/>
                    <a:pt x="6597" y="12189"/>
                    <a:pt x="6917" y="12189"/>
                  </a:cubicBezTo>
                  <a:cubicBezTo>
                    <a:pt x="7237" y="12189"/>
                    <a:pt x="8492" y="10135"/>
                    <a:pt x="9588" y="7214"/>
                  </a:cubicBezTo>
                  <a:cubicBezTo>
                    <a:pt x="9976" y="6141"/>
                    <a:pt x="10980" y="3219"/>
                    <a:pt x="12053" y="1"/>
                  </a:cubicBezTo>
                  <a:lnTo>
                    <a:pt x="10386" y="1"/>
                  </a:lnTo>
                  <a:cubicBezTo>
                    <a:pt x="8880" y="4201"/>
                    <a:pt x="7122" y="8697"/>
                    <a:pt x="6826" y="9313"/>
                  </a:cubicBezTo>
                  <a:cubicBezTo>
                    <a:pt x="6525" y="9989"/>
                    <a:pt x="6423" y="10171"/>
                    <a:pt x="6219" y="10171"/>
                  </a:cubicBezTo>
                  <a:cubicBezTo>
                    <a:pt x="6113" y="10171"/>
                    <a:pt x="5979" y="10121"/>
                    <a:pt x="5776" y="10067"/>
                  </a:cubicBezTo>
                  <a:cubicBezTo>
                    <a:pt x="5251" y="9930"/>
                    <a:pt x="2900" y="1736"/>
                    <a:pt x="24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3" name="Google Shape;4263;p31"/>
            <p:cNvSpPr/>
            <p:nvPr/>
          </p:nvSpPr>
          <p:spPr>
            <a:xfrm rot="475657" flipH="1">
              <a:off x="5017908" y="3060734"/>
              <a:ext cx="667344" cy="802384"/>
            </a:xfrm>
            <a:custGeom>
              <a:avLst/>
              <a:gdLst/>
              <a:ahLst/>
              <a:cxnLst/>
              <a:rect l="l" t="t" r="r" b="b"/>
              <a:pathLst>
                <a:path w="13422" h="16138" extrusionOk="0">
                  <a:moveTo>
                    <a:pt x="11801" y="0"/>
                  </a:moveTo>
                  <a:cubicBezTo>
                    <a:pt x="10272" y="4680"/>
                    <a:pt x="7259" y="12440"/>
                    <a:pt x="6894" y="13262"/>
                  </a:cubicBezTo>
                  <a:cubicBezTo>
                    <a:pt x="6579" y="13937"/>
                    <a:pt x="6471" y="14119"/>
                    <a:pt x="6265" y="14119"/>
                  </a:cubicBezTo>
                  <a:cubicBezTo>
                    <a:pt x="6158" y="14119"/>
                    <a:pt x="6024" y="14070"/>
                    <a:pt x="5821" y="14015"/>
                  </a:cubicBezTo>
                  <a:cubicBezTo>
                    <a:pt x="5228" y="13855"/>
                    <a:pt x="2375" y="3630"/>
                    <a:pt x="2375" y="3630"/>
                  </a:cubicBezTo>
                  <a:lnTo>
                    <a:pt x="1" y="3812"/>
                  </a:lnTo>
                  <a:cubicBezTo>
                    <a:pt x="1" y="3812"/>
                    <a:pt x="1370" y="6757"/>
                    <a:pt x="1781" y="8149"/>
                  </a:cubicBezTo>
                  <a:cubicBezTo>
                    <a:pt x="2215" y="9519"/>
                    <a:pt x="5045" y="15476"/>
                    <a:pt x="5365" y="15796"/>
                  </a:cubicBezTo>
                  <a:cubicBezTo>
                    <a:pt x="5684" y="16115"/>
                    <a:pt x="6643" y="16138"/>
                    <a:pt x="6962" y="16138"/>
                  </a:cubicBezTo>
                  <a:cubicBezTo>
                    <a:pt x="7282" y="16138"/>
                    <a:pt x="8537" y="14084"/>
                    <a:pt x="9633" y="11162"/>
                  </a:cubicBezTo>
                  <a:cubicBezTo>
                    <a:pt x="10204" y="9633"/>
                    <a:pt x="11916" y="4543"/>
                    <a:pt x="134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4" name="Google Shape;4264;p31"/>
            <p:cNvSpPr/>
            <p:nvPr/>
          </p:nvSpPr>
          <p:spPr>
            <a:xfrm rot="475657" flipH="1">
              <a:off x="4962920" y="2316769"/>
              <a:ext cx="2177893" cy="566860"/>
            </a:xfrm>
            <a:custGeom>
              <a:avLst/>
              <a:gdLst/>
              <a:ahLst/>
              <a:cxnLst/>
              <a:rect l="l" t="t" r="r" b="b"/>
              <a:pathLst>
                <a:path w="43803" h="11401" extrusionOk="0">
                  <a:moveTo>
                    <a:pt x="32138" y="1"/>
                  </a:moveTo>
                  <a:cubicBezTo>
                    <a:pt x="32138" y="1"/>
                    <a:pt x="18352" y="275"/>
                    <a:pt x="13330" y="275"/>
                  </a:cubicBezTo>
                  <a:cubicBezTo>
                    <a:pt x="8332" y="275"/>
                    <a:pt x="0" y="959"/>
                    <a:pt x="0" y="2261"/>
                  </a:cubicBezTo>
                  <a:cubicBezTo>
                    <a:pt x="0" y="3562"/>
                    <a:pt x="9450" y="10181"/>
                    <a:pt x="12029" y="10957"/>
                  </a:cubicBezTo>
                  <a:cubicBezTo>
                    <a:pt x="13183" y="11304"/>
                    <a:pt x="14447" y="11400"/>
                    <a:pt x="16049" y="11400"/>
                  </a:cubicBezTo>
                  <a:cubicBezTo>
                    <a:pt x="18028" y="11400"/>
                    <a:pt x="20523" y="11254"/>
                    <a:pt x="23967" y="11254"/>
                  </a:cubicBezTo>
                  <a:cubicBezTo>
                    <a:pt x="30198" y="11254"/>
                    <a:pt x="33303" y="10957"/>
                    <a:pt x="36955" y="10957"/>
                  </a:cubicBezTo>
                  <a:cubicBezTo>
                    <a:pt x="40607" y="10957"/>
                    <a:pt x="42866" y="10181"/>
                    <a:pt x="42866" y="10181"/>
                  </a:cubicBezTo>
                  <a:cubicBezTo>
                    <a:pt x="42866" y="10181"/>
                    <a:pt x="43802" y="9907"/>
                    <a:pt x="42866" y="8971"/>
                  </a:cubicBezTo>
                  <a:cubicBezTo>
                    <a:pt x="41931" y="8035"/>
                    <a:pt x="38849" y="4566"/>
                    <a:pt x="36955" y="3174"/>
                  </a:cubicBezTo>
                  <a:cubicBezTo>
                    <a:pt x="35083" y="1758"/>
                    <a:pt x="33440" y="183"/>
                    <a:pt x="321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5" name="Google Shape;4265;p31"/>
            <p:cNvSpPr/>
            <p:nvPr/>
          </p:nvSpPr>
          <p:spPr>
            <a:xfrm rot="475657" flipH="1">
              <a:off x="4947455" y="2428064"/>
              <a:ext cx="2151790" cy="943142"/>
            </a:xfrm>
            <a:custGeom>
              <a:avLst/>
              <a:gdLst/>
              <a:ahLst/>
              <a:cxnLst/>
              <a:rect l="l" t="t" r="r" b="b"/>
              <a:pathLst>
                <a:path w="43278" h="18969" extrusionOk="0">
                  <a:moveTo>
                    <a:pt x="0" y="1"/>
                  </a:moveTo>
                  <a:cubicBezTo>
                    <a:pt x="0" y="23"/>
                    <a:pt x="3" y="48"/>
                    <a:pt x="9" y="74"/>
                  </a:cubicBezTo>
                  <a:lnTo>
                    <a:pt x="9" y="74"/>
                  </a:lnTo>
                  <a:cubicBezTo>
                    <a:pt x="3" y="25"/>
                    <a:pt x="0" y="1"/>
                    <a:pt x="0" y="1"/>
                  </a:cubicBezTo>
                  <a:close/>
                  <a:moveTo>
                    <a:pt x="43277" y="7510"/>
                  </a:moveTo>
                  <a:cubicBezTo>
                    <a:pt x="43277" y="7515"/>
                    <a:pt x="43276" y="7519"/>
                    <a:pt x="43275" y="7524"/>
                  </a:cubicBezTo>
                  <a:lnTo>
                    <a:pt x="43275" y="7524"/>
                  </a:lnTo>
                  <a:cubicBezTo>
                    <a:pt x="43276" y="7519"/>
                    <a:pt x="43277" y="7515"/>
                    <a:pt x="43277" y="7510"/>
                  </a:cubicBezTo>
                  <a:close/>
                  <a:moveTo>
                    <a:pt x="9" y="74"/>
                  </a:moveTo>
                  <a:cubicBezTo>
                    <a:pt x="72" y="574"/>
                    <a:pt x="515" y="3608"/>
                    <a:pt x="2511" y="8537"/>
                  </a:cubicBezTo>
                  <a:lnTo>
                    <a:pt x="4725" y="13947"/>
                  </a:lnTo>
                  <a:cubicBezTo>
                    <a:pt x="4725" y="13947"/>
                    <a:pt x="14677" y="18968"/>
                    <a:pt x="17416" y="18968"/>
                  </a:cubicBezTo>
                  <a:cubicBezTo>
                    <a:pt x="20155" y="18968"/>
                    <a:pt x="37982" y="17964"/>
                    <a:pt x="39192" y="16754"/>
                  </a:cubicBezTo>
                  <a:cubicBezTo>
                    <a:pt x="40351" y="15572"/>
                    <a:pt x="43094" y="8620"/>
                    <a:pt x="43275" y="7524"/>
                  </a:cubicBezTo>
                  <a:lnTo>
                    <a:pt x="43275" y="7524"/>
                  </a:lnTo>
                  <a:cubicBezTo>
                    <a:pt x="43221" y="7832"/>
                    <a:pt x="42866" y="7921"/>
                    <a:pt x="42866" y="7921"/>
                  </a:cubicBezTo>
                  <a:cubicBezTo>
                    <a:pt x="42866" y="7921"/>
                    <a:pt x="40607" y="8697"/>
                    <a:pt x="36955" y="8697"/>
                  </a:cubicBezTo>
                  <a:cubicBezTo>
                    <a:pt x="33303" y="8697"/>
                    <a:pt x="30198" y="8994"/>
                    <a:pt x="23967" y="8994"/>
                  </a:cubicBezTo>
                  <a:cubicBezTo>
                    <a:pt x="20523" y="8994"/>
                    <a:pt x="18028" y="9140"/>
                    <a:pt x="16049" y="9140"/>
                  </a:cubicBezTo>
                  <a:cubicBezTo>
                    <a:pt x="14447" y="9140"/>
                    <a:pt x="13183" y="9044"/>
                    <a:pt x="12029" y="8697"/>
                  </a:cubicBezTo>
                  <a:cubicBezTo>
                    <a:pt x="9495" y="7935"/>
                    <a:pt x="330" y="1532"/>
                    <a:pt x="9" y="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6" name="Google Shape;4266;p31"/>
            <p:cNvSpPr/>
            <p:nvPr/>
          </p:nvSpPr>
          <p:spPr>
            <a:xfrm rot="475657" flipH="1">
              <a:off x="4890379" y="3217326"/>
              <a:ext cx="6861" cy="90839"/>
            </a:xfrm>
            <a:custGeom>
              <a:avLst/>
              <a:gdLst/>
              <a:ahLst/>
              <a:cxnLst/>
              <a:rect l="l" t="t" r="r" b="b"/>
              <a:pathLst>
                <a:path w="138" h="1827" extrusionOk="0">
                  <a:moveTo>
                    <a:pt x="137" y="1"/>
                  </a:moveTo>
                  <a:lnTo>
                    <a:pt x="137" y="1"/>
                  </a:lnTo>
                  <a:cubicBezTo>
                    <a:pt x="23" y="594"/>
                    <a:pt x="0" y="1233"/>
                    <a:pt x="115" y="1827"/>
                  </a:cubicBezTo>
                  <a:lnTo>
                    <a:pt x="137" y="1"/>
                  </a:lnTo>
                  <a:close/>
                </a:path>
              </a:pathLst>
            </a:custGeom>
            <a:solidFill>
              <a:srgbClr val="B7E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7" name="Google Shape;4267;p31"/>
            <p:cNvSpPr/>
            <p:nvPr/>
          </p:nvSpPr>
          <p:spPr>
            <a:xfrm rot="475657" flipH="1">
              <a:off x="4883791" y="3211365"/>
              <a:ext cx="18198" cy="99391"/>
            </a:xfrm>
            <a:custGeom>
              <a:avLst/>
              <a:gdLst/>
              <a:ahLst/>
              <a:cxnLst/>
              <a:rect l="l" t="t" r="r" b="b"/>
              <a:pathLst>
                <a:path w="366" h="1999" extrusionOk="0">
                  <a:moveTo>
                    <a:pt x="239" y="0"/>
                  </a:moveTo>
                  <a:cubicBezTo>
                    <a:pt x="199" y="0"/>
                    <a:pt x="158" y="17"/>
                    <a:pt x="137" y="49"/>
                  </a:cubicBezTo>
                  <a:cubicBezTo>
                    <a:pt x="46" y="186"/>
                    <a:pt x="46" y="369"/>
                    <a:pt x="23" y="529"/>
                  </a:cubicBezTo>
                  <a:cubicBezTo>
                    <a:pt x="0" y="688"/>
                    <a:pt x="0" y="848"/>
                    <a:pt x="0" y="1008"/>
                  </a:cubicBezTo>
                  <a:cubicBezTo>
                    <a:pt x="0" y="1350"/>
                    <a:pt x="46" y="1670"/>
                    <a:pt x="160" y="1967"/>
                  </a:cubicBezTo>
                  <a:cubicBezTo>
                    <a:pt x="170" y="1987"/>
                    <a:pt x="190" y="1998"/>
                    <a:pt x="208" y="1998"/>
                  </a:cubicBezTo>
                  <a:cubicBezTo>
                    <a:pt x="230" y="1998"/>
                    <a:pt x="251" y="1981"/>
                    <a:pt x="251" y="1944"/>
                  </a:cubicBezTo>
                  <a:cubicBezTo>
                    <a:pt x="251" y="1647"/>
                    <a:pt x="251" y="1327"/>
                    <a:pt x="274" y="1008"/>
                  </a:cubicBezTo>
                  <a:cubicBezTo>
                    <a:pt x="274" y="871"/>
                    <a:pt x="274" y="711"/>
                    <a:pt x="297" y="551"/>
                  </a:cubicBezTo>
                  <a:cubicBezTo>
                    <a:pt x="320" y="392"/>
                    <a:pt x="365" y="232"/>
                    <a:pt x="342" y="72"/>
                  </a:cubicBezTo>
                  <a:cubicBezTo>
                    <a:pt x="330" y="23"/>
                    <a:pt x="285" y="0"/>
                    <a:pt x="239" y="0"/>
                  </a:cubicBezTo>
                  <a:close/>
                </a:path>
              </a:pathLst>
            </a:custGeom>
            <a:solidFill>
              <a:srgbClr val="B7E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8" name="Google Shape;4268;p31"/>
            <p:cNvSpPr/>
            <p:nvPr/>
          </p:nvSpPr>
          <p:spPr>
            <a:xfrm rot="475657" flipH="1">
              <a:off x="4892108" y="3200720"/>
              <a:ext cx="1193" cy="50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0"/>
                  </a:moveTo>
                  <a:lnTo>
                    <a:pt x="23" y="0"/>
                  </a:lnTo>
                </a:path>
              </a:pathLst>
            </a:custGeom>
            <a:solidFill>
              <a:srgbClr val="B7E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9" name="Google Shape;4269;p31"/>
            <p:cNvSpPr/>
            <p:nvPr/>
          </p:nvSpPr>
          <p:spPr>
            <a:xfrm rot="475657" flipH="1">
              <a:off x="4886519" y="3193914"/>
              <a:ext cx="12529" cy="12529"/>
            </a:xfrm>
            <a:custGeom>
              <a:avLst/>
              <a:gdLst/>
              <a:ahLst/>
              <a:cxnLst/>
              <a:rect l="l" t="t" r="r" b="b"/>
              <a:pathLst>
                <a:path w="252" h="252" extrusionOk="0">
                  <a:moveTo>
                    <a:pt x="114" y="0"/>
                  </a:moveTo>
                  <a:cubicBezTo>
                    <a:pt x="92" y="0"/>
                    <a:pt x="92" y="0"/>
                    <a:pt x="69" y="23"/>
                  </a:cubicBezTo>
                  <a:lnTo>
                    <a:pt x="46" y="23"/>
                  </a:lnTo>
                  <a:cubicBezTo>
                    <a:pt x="46" y="23"/>
                    <a:pt x="23" y="46"/>
                    <a:pt x="23" y="69"/>
                  </a:cubicBezTo>
                  <a:cubicBezTo>
                    <a:pt x="0" y="92"/>
                    <a:pt x="0" y="114"/>
                    <a:pt x="0" y="137"/>
                  </a:cubicBezTo>
                  <a:cubicBezTo>
                    <a:pt x="0" y="160"/>
                    <a:pt x="0" y="160"/>
                    <a:pt x="23" y="183"/>
                  </a:cubicBezTo>
                  <a:cubicBezTo>
                    <a:pt x="23" y="206"/>
                    <a:pt x="46" y="228"/>
                    <a:pt x="46" y="228"/>
                  </a:cubicBezTo>
                  <a:lnTo>
                    <a:pt x="69" y="228"/>
                  </a:lnTo>
                  <a:cubicBezTo>
                    <a:pt x="69" y="228"/>
                    <a:pt x="69" y="251"/>
                    <a:pt x="92" y="251"/>
                  </a:cubicBezTo>
                  <a:lnTo>
                    <a:pt x="160" y="251"/>
                  </a:lnTo>
                  <a:cubicBezTo>
                    <a:pt x="183" y="251"/>
                    <a:pt x="183" y="228"/>
                    <a:pt x="206" y="228"/>
                  </a:cubicBezTo>
                  <a:cubicBezTo>
                    <a:pt x="206" y="228"/>
                    <a:pt x="206" y="206"/>
                    <a:pt x="206" y="206"/>
                  </a:cubicBezTo>
                  <a:cubicBezTo>
                    <a:pt x="229" y="206"/>
                    <a:pt x="229" y="183"/>
                    <a:pt x="229" y="160"/>
                  </a:cubicBezTo>
                  <a:cubicBezTo>
                    <a:pt x="251" y="160"/>
                    <a:pt x="251" y="137"/>
                    <a:pt x="251" y="137"/>
                  </a:cubicBezTo>
                  <a:cubicBezTo>
                    <a:pt x="251" y="114"/>
                    <a:pt x="251" y="114"/>
                    <a:pt x="251" y="92"/>
                  </a:cubicBezTo>
                  <a:cubicBezTo>
                    <a:pt x="229" y="69"/>
                    <a:pt x="229" y="69"/>
                    <a:pt x="206" y="46"/>
                  </a:cubicBezTo>
                  <a:cubicBezTo>
                    <a:pt x="206" y="46"/>
                    <a:pt x="206" y="46"/>
                    <a:pt x="206" y="23"/>
                  </a:cubicBezTo>
                  <a:lnTo>
                    <a:pt x="160" y="23"/>
                  </a:lnTo>
                  <a:cubicBezTo>
                    <a:pt x="160" y="23"/>
                    <a:pt x="160" y="0"/>
                    <a:pt x="160" y="0"/>
                  </a:cubicBezTo>
                  <a:close/>
                </a:path>
              </a:pathLst>
            </a:custGeom>
            <a:solidFill>
              <a:srgbClr val="B7E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0" name="Google Shape;4270;p31"/>
            <p:cNvSpPr/>
            <p:nvPr/>
          </p:nvSpPr>
          <p:spPr>
            <a:xfrm rot="475486" flipH="1">
              <a:off x="5249283" y="2017875"/>
              <a:ext cx="308710" cy="383638"/>
            </a:xfrm>
            <a:custGeom>
              <a:avLst/>
              <a:gdLst/>
              <a:ahLst/>
              <a:cxnLst/>
              <a:rect l="l" t="t" r="r" b="b"/>
              <a:pathLst>
                <a:path w="6209" h="7716" extrusionOk="0">
                  <a:moveTo>
                    <a:pt x="5684" y="1"/>
                  </a:moveTo>
                  <a:cubicBezTo>
                    <a:pt x="5684" y="1"/>
                    <a:pt x="1118" y="2352"/>
                    <a:pt x="1027" y="2557"/>
                  </a:cubicBezTo>
                  <a:cubicBezTo>
                    <a:pt x="913" y="2785"/>
                    <a:pt x="0" y="7145"/>
                    <a:pt x="0" y="7145"/>
                  </a:cubicBezTo>
                  <a:lnTo>
                    <a:pt x="1484" y="7716"/>
                  </a:lnTo>
                  <a:cubicBezTo>
                    <a:pt x="1484" y="7716"/>
                    <a:pt x="2123" y="3698"/>
                    <a:pt x="2260" y="3333"/>
                  </a:cubicBezTo>
                  <a:cubicBezTo>
                    <a:pt x="2419" y="2991"/>
                    <a:pt x="5889" y="1439"/>
                    <a:pt x="6049" y="1439"/>
                  </a:cubicBezTo>
                  <a:cubicBezTo>
                    <a:pt x="6208" y="1439"/>
                    <a:pt x="5684" y="1"/>
                    <a:pt x="5684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1" name="Google Shape;4271;p31"/>
            <p:cNvSpPr/>
            <p:nvPr/>
          </p:nvSpPr>
          <p:spPr>
            <a:xfrm rot="475657" flipH="1">
              <a:off x="5058437" y="1898877"/>
              <a:ext cx="326860" cy="204350"/>
            </a:xfrm>
            <a:custGeom>
              <a:avLst/>
              <a:gdLst/>
              <a:ahLst/>
              <a:cxnLst/>
              <a:rect l="l" t="t" r="r" b="b"/>
              <a:pathLst>
                <a:path w="6574" h="4110" extrusionOk="0">
                  <a:moveTo>
                    <a:pt x="5547" y="1"/>
                  </a:moveTo>
                  <a:cubicBezTo>
                    <a:pt x="5227" y="1"/>
                    <a:pt x="0" y="2238"/>
                    <a:pt x="0" y="2238"/>
                  </a:cubicBezTo>
                  <a:cubicBezTo>
                    <a:pt x="0" y="2375"/>
                    <a:pt x="913" y="4109"/>
                    <a:pt x="913" y="4109"/>
                  </a:cubicBezTo>
                  <a:cubicBezTo>
                    <a:pt x="913" y="4109"/>
                    <a:pt x="6323" y="1987"/>
                    <a:pt x="6460" y="1850"/>
                  </a:cubicBezTo>
                  <a:cubicBezTo>
                    <a:pt x="6574" y="1736"/>
                    <a:pt x="5844" y="1"/>
                    <a:pt x="5547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2" name="Google Shape;4272;p31"/>
            <p:cNvSpPr/>
            <p:nvPr/>
          </p:nvSpPr>
          <p:spPr>
            <a:xfrm rot="475657" flipH="1">
              <a:off x="4914821" y="2213869"/>
              <a:ext cx="337998" cy="357488"/>
            </a:xfrm>
            <a:custGeom>
              <a:avLst/>
              <a:gdLst/>
              <a:ahLst/>
              <a:cxnLst/>
              <a:rect l="l" t="t" r="r" b="b"/>
              <a:pathLst>
                <a:path w="6798" h="7190" extrusionOk="0">
                  <a:moveTo>
                    <a:pt x="6460" y="0"/>
                  </a:moveTo>
                  <a:cubicBezTo>
                    <a:pt x="6460" y="0"/>
                    <a:pt x="1667" y="1803"/>
                    <a:pt x="1530" y="2009"/>
                  </a:cubicBezTo>
                  <a:cubicBezTo>
                    <a:pt x="1393" y="2214"/>
                    <a:pt x="0" y="6460"/>
                    <a:pt x="0" y="6460"/>
                  </a:cubicBezTo>
                  <a:lnTo>
                    <a:pt x="1393" y="7190"/>
                  </a:lnTo>
                  <a:cubicBezTo>
                    <a:pt x="1393" y="7190"/>
                    <a:pt x="2488" y="3264"/>
                    <a:pt x="2671" y="2922"/>
                  </a:cubicBezTo>
                  <a:cubicBezTo>
                    <a:pt x="2874" y="2605"/>
                    <a:pt x="6413" y="1460"/>
                    <a:pt x="6637" y="1460"/>
                  </a:cubicBezTo>
                  <a:cubicBezTo>
                    <a:pt x="6639" y="1460"/>
                    <a:pt x="6641" y="1461"/>
                    <a:pt x="6643" y="1461"/>
                  </a:cubicBezTo>
                  <a:cubicBezTo>
                    <a:pt x="6644" y="1461"/>
                    <a:pt x="6645" y="1461"/>
                    <a:pt x="6646" y="1461"/>
                  </a:cubicBezTo>
                  <a:cubicBezTo>
                    <a:pt x="6797" y="1461"/>
                    <a:pt x="6460" y="0"/>
                    <a:pt x="6460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3" name="Google Shape;4273;p31"/>
            <p:cNvSpPr/>
            <p:nvPr/>
          </p:nvSpPr>
          <p:spPr>
            <a:xfrm rot="475657" flipH="1">
              <a:off x="4713024" y="2114275"/>
              <a:ext cx="328004" cy="175960"/>
            </a:xfrm>
            <a:custGeom>
              <a:avLst/>
              <a:gdLst/>
              <a:ahLst/>
              <a:cxnLst/>
              <a:rect l="l" t="t" r="r" b="b"/>
              <a:pathLst>
                <a:path w="6597" h="3539" extrusionOk="0">
                  <a:moveTo>
                    <a:pt x="5767" y="0"/>
                  </a:moveTo>
                  <a:cubicBezTo>
                    <a:pt x="5379" y="0"/>
                    <a:pt x="0" y="1598"/>
                    <a:pt x="0" y="1598"/>
                  </a:cubicBezTo>
                  <a:cubicBezTo>
                    <a:pt x="0" y="1713"/>
                    <a:pt x="708" y="3539"/>
                    <a:pt x="708" y="3539"/>
                  </a:cubicBezTo>
                  <a:cubicBezTo>
                    <a:pt x="708" y="3539"/>
                    <a:pt x="6323" y="2055"/>
                    <a:pt x="6460" y="1941"/>
                  </a:cubicBezTo>
                  <a:cubicBezTo>
                    <a:pt x="6597" y="1827"/>
                    <a:pt x="6072" y="46"/>
                    <a:pt x="5775" y="1"/>
                  </a:cubicBezTo>
                  <a:cubicBezTo>
                    <a:pt x="5773" y="1"/>
                    <a:pt x="5770" y="0"/>
                    <a:pt x="5767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4" name="Google Shape;4274;p31"/>
            <p:cNvSpPr/>
            <p:nvPr/>
          </p:nvSpPr>
          <p:spPr>
            <a:xfrm rot="475657" flipH="1">
              <a:off x="5430604" y="3165527"/>
              <a:ext cx="599277" cy="606089"/>
            </a:xfrm>
            <a:custGeom>
              <a:avLst/>
              <a:gdLst/>
              <a:ahLst/>
              <a:cxnLst/>
              <a:rect l="l" t="t" r="r" b="b"/>
              <a:pathLst>
                <a:path w="12053" h="12190" extrusionOk="0">
                  <a:moveTo>
                    <a:pt x="1" y="1"/>
                  </a:moveTo>
                  <a:cubicBezTo>
                    <a:pt x="275" y="594"/>
                    <a:pt x="1370" y="2991"/>
                    <a:pt x="1736" y="4201"/>
                  </a:cubicBezTo>
                  <a:cubicBezTo>
                    <a:pt x="2169" y="5570"/>
                    <a:pt x="4977" y="11528"/>
                    <a:pt x="5319" y="11847"/>
                  </a:cubicBezTo>
                  <a:cubicBezTo>
                    <a:pt x="5639" y="12167"/>
                    <a:pt x="6597" y="12189"/>
                    <a:pt x="6917" y="12189"/>
                  </a:cubicBezTo>
                  <a:cubicBezTo>
                    <a:pt x="7237" y="12189"/>
                    <a:pt x="8492" y="10135"/>
                    <a:pt x="9588" y="7214"/>
                  </a:cubicBezTo>
                  <a:cubicBezTo>
                    <a:pt x="9976" y="6141"/>
                    <a:pt x="10980" y="3219"/>
                    <a:pt x="12053" y="1"/>
                  </a:cubicBezTo>
                  <a:lnTo>
                    <a:pt x="10386" y="1"/>
                  </a:lnTo>
                  <a:cubicBezTo>
                    <a:pt x="8880" y="4201"/>
                    <a:pt x="7122" y="8697"/>
                    <a:pt x="6826" y="9313"/>
                  </a:cubicBezTo>
                  <a:cubicBezTo>
                    <a:pt x="6525" y="9989"/>
                    <a:pt x="6423" y="10171"/>
                    <a:pt x="6219" y="10171"/>
                  </a:cubicBezTo>
                  <a:cubicBezTo>
                    <a:pt x="6113" y="10171"/>
                    <a:pt x="5979" y="10121"/>
                    <a:pt x="5776" y="10067"/>
                  </a:cubicBezTo>
                  <a:cubicBezTo>
                    <a:pt x="5251" y="9930"/>
                    <a:pt x="2900" y="1736"/>
                    <a:pt x="242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5" name="Google Shape;4275;p31"/>
            <p:cNvSpPr/>
            <p:nvPr/>
          </p:nvSpPr>
          <p:spPr>
            <a:xfrm rot="475657" flipH="1">
              <a:off x="5121740" y="2281181"/>
              <a:ext cx="2177893" cy="566860"/>
            </a:xfrm>
            <a:custGeom>
              <a:avLst/>
              <a:gdLst/>
              <a:ahLst/>
              <a:cxnLst/>
              <a:rect l="l" t="t" r="r" b="b"/>
              <a:pathLst>
                <a:path w="43803" h="11401" extrusionOk="0">
                  <a:moveTo>
                    <a:pt x="32138" y="1"/>
                  </a:moveTo>
                  <a:cubicBezTo>
                    <a:pt x="32138" y="1"/>
                    <a:pt x="18352" y="275"/>
                    <a:pt x="13330" y="275"/>
                  </a:cubicBezTo>
                  <a:cubicBezTo>
                    <a:pt x="8332" y="275"/>
                    <a:pt x="0" y="959"/>
                    <a:pt x="0" y="2261"/>
                  </a:cubicBezTo>
                  <a:cubicBezTo>
                    <a:pt x="0" y="3562"/>
                    <a:pt x="9450" y="10181"/>
                    <a:pt x="12029" y="10957"/>
                  </a:cubicBezTo>
                  <a:cubicBezTo>
                    <a:pt x="13183" y="11304"/>
                    <a:pt x="14447" y="11400"/>
                    <a:pt x="16049" y="11400"/>
                  </a:cubicBezTo>
                  <a:cubicBezTo>
                    <a:pt x="18028" y="11400"/>
                    <a:pt x="20523" y="11254"/>
                    <a:pt x="23967" y="11254"/>
                  </a:cubicBezTo>
                  <a:cubicBezTo>
                    <a:pt x="30198" y="11254"/>
                    <a:pt x="33303" y="10957"/>
                    <a:pt x="36955" y="10957"/>
                  </a:cubicBezTo>
                  <a:cubicBezTo>
                    <a:pt x="40607" y="10957"/>
                    <a:pt x="42866" y="10181"/>
                    <a:pt x="42866" y="10181"/>
                  </a:cubicBezTo>
                  <a:cubicBezTo>
                    <a:pt x="42866" y="10181"/>
                    <a:pt x="43802" y="9907"/>
                    <a:pt x="42866" y="8971"/>
                  </a:cubicBezTo>
                  <a:cubicBezTo>
                    <a:pt x="41931" y="8035"/>
                    <a:pt x="38849" y="4566"/>
                    <a:pt x="36955" y="3174"/>
                  </a:cubicBezTo>
                  <a:cubicBezTo>
                    <a:pt x="35083" y="1758"/>
                    <a:pt x="33440" y="183"/>
                    <a:pt x="32138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6" name="Google Shape;4276;p31"/>
            <p:cNvSpPr/>
            <p:nvPr/>
          </p:nvSpPr>
          <p:spPr>
            <a:xfrm rot="475657" flipH="1">
              <a:off x="5184608" y="2968544"/>
              <a:ext cx="667344" cy="802384"/>
            </a:xfrm>
            <a:custGeom>
              <a:avLst/>
              <a:gdLst/>
              <a:ahLst/>
              <a:cxnLst/>
              <a:rect l="l" t="t" r="r" b="b"/>
              <a:pathLst>
                <a:path w="13422" h="16138" extrusionOk="0">
                  <a:moveTo>
                    <a:pt x="11801" y="0"/>
                  </a:moveTo>
                  <a:cubicBezTo>
                    <a:pt x="10272" y="4680"/>
                    <a:pt x="7259" y="12440"/>
                    <a:pt x="6894" y="13262"/>
                  </a:cubicBezTo>
                  <a:cubicBezTo>
                    <a:pt x="6579" y="13937"/>
                    <a:pt x="6471" y="14119"/>
                    <a:pt x="6265" y="14119"/>
                  </a:cubicBezTo>
                  <a:cubicBezTo>
                    <a:pt x="6158" y="14119"/>
                    <a:pt x="6024" y="14070"/>
                    <a:pt x="5821" y="14015"/>
                  </a:cubicBezTo>
                  <a:cubicBezTo>
                    <a:pt x="5228" y="13855"/>
                    <a:pt x="2375" y="3630"/>
                    <a:pt x="2375" y="3630"/>
                  </a:cubicBezTo>
                  <a:lnTo>
                    <a:pt x="1" y="3812"/>
                  </a:lnTo>
                  <a:cubicBezTo>
                    <a:pt x="1" y="3812"/>
                    <a:pt x="1370" y="6757"/>
                    <a:pt x="1781" y="8149"/>
                  </a:cubicBezTo>
                  <a:cubicBezTo>
                    <a:pt x="2215" y="9519"/>
                    <a:pt x="5045" y="15476"/>
                    <a:pt x="5365" y="15796"/>
                  </a:cubicBezTo>
                  <a:cubicBezTo>
                    <a:pt x="5684" y="16115"/>
                    <a:pt x="6643" y="16138"/>
                    <a:pt x="6962" y="16138"/>
                  </a:cubicBezTo>
                  <a:cubicBezTo>
                    <a:pt x="7282" y="16138"/>
                    <a:pt x="8537" y="14084"/>
                    <a:pt x="9633" y="11162"/>
                  </a:cubicBezTo>
                  <a:cubicBezTo>
                    <a:pt x="10204" y="9633"/>
                    <a:pt x="11916" y="4543"/>
                    <a:pt x="13422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7" name="Google Shape;4277;p31"/>
            <p:cNvSpPr/>
            <p:nvPr/>
          </p:nvSpPr>
          <p:spPr>
            <a:xfrm rot="475657" flipH="1">
              <a:off x="6510016" y="3253044"/>
              <a:ext cx="754752" cy="753459"/>
            </a:xfrm>
            <a:custGeom>
              <a:avLst/>
              <a:gdLst/>
              <a:ahLst/>
              <a:cxnLst/>
              <a:rect l="l" t="t" r="r" b="b"/>
              <a:pathLst>
                <a:path w="15180" h="15154" extrusionOk="0">
                  <a:moveTo>
                    <a:pt x="7634" y="1"/>
                  </a:moveTo>
                  <a:cubicBezTo>
                    <a:pt x="7429" y="1"/>
                    <a:pt x="7221" y="7"/>
                    <a:pt x="7008" y="20"/>
                  </a:cubicBezTo>
                  <a:cubicBezTo>
                    <a:pt x="2808" y="248"/>
                    <a:pt x="1" y="3398"/>
                    <a:pt x="1" y="7575"/>
                  </a:cubicBezTo>
                  <a:cubicBezTo>
                    <a:pt x="1" y="11775"/>
                    <a:pt x="2854" y="15153"/>
                    <a:pt x="7054" y="15153"/>
                  </a:cubicBezTo>
                  <a:cubicBezTo>
                    <a:pt x="11231" y="15153"/>
                    <a:pt x="15180" y="11775"/>
                    <a:pt x="15180" y="7575"/>
                  </a:cubicBezTo>
                  <a:cubicBezTo>
                    <a:pt x="15180" y="3567"/>
                    <a:pt x="12490" y="1"/>
                    <a:pt x="7634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8" name="Google Shape;4278;p31"/>
            <p:cNvSpPr/>
            <p:nvPr/>
          </p:nvSpPr>
          <p:spPr>
            <a:xfrm rot="475657" flipH="1">
              <a:off x="6584997" y="3327699"/>
              <a:ext cx="603802" cy="602658"/>
            </a:xfrm>
            <a:custGeom>
              <a:avLst/>
              <a:gdLst/>
              <a:ahLst/>
              <a:cxnLst/>
              <a:rect l="l" t="t" r="r" b="b"/>
              <a:pathLst>
                <a:path w="12144" h="12121" extrusionOk="0">
                  <a:moveTo>
                    <a:pt x="6072" y="1"/>
                  </a:moveTo>
                  <a:cubicBezTo>
                    <a:pt x="2716" y="1"/>
                    <a:pt x="0" y="2740"/>
                    <a:pt x="0" y="6072"/>
                  </a:cubicBezTo>
                  <a:cubicBezTo>
                    <a:pt x="0" y="9427"/>
                    <a:pt x="2283" y="12121"/>
                    <a:pt x="5615" y="12121"/>
                  </a:cubicBezTo>
                  <a:cubicBezTo>
                    <a:pt x="8970" y="12121"/>
                    <a:pt x="12143" y="9427"/>
                    <a:pt x="12143" y="6072"/>
                  </a:cubicBezTo>
                  <a:cubicBezTo>
                    <a:pt x="12143" y="2740"/>
                    <a:pt x="9404" y="1"/>
                    <a:pt x="60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9" name="Google Shape;4279;p31"/>
            <p:cNvSpPr/>
            <p:nvPr/>
          </p:nvSpPr>
          <p:spPr>
            <a:xfrm rot="475657" flipH="1">
              <a:off x="6578416" y="3331768"/>
              <a:ext cx="609470" cy="607232"/>
            </a:xfrm>
            <a:custGeom>
              <a:avLst/>
              <a:gdLst/>
              <a:ahLst/>
              <a:cxnLst/>
              <a:rect l="l" t="t" r="r" b="b"/>
              <a:pathLst>
                <a:path w="12258" h="12213" extrusionOk="0">
                  <a:moveTo>
                    <a:pt x="4816" y="11733"/>
                  </a:moveTo>
                  <a:cubicBezTo>
                    <a:pt x="4885" y="11756"/>
                    <a:pt x="4885" y="11733"/>
                    <a:pt x="4907" y="11756"/>
                  </a:cubicBezTo>
                  <a:cubicBezTo>
                    <a:pt x="4907" y="11802"/>
                    <a:pt x="4793" y="11779"/>
                    <a:pt x="4816" y="11733"/>
                  </a:cubicBezTo>
                  <a:close/>
                  <a:moveTo>
                    <a:pt x="4519" y="11802"/>
                  </a:moveTo>
                  <a:lnTo>
                    <a:pt x="4474" y="11779"/>
                  </a:lnTo>
                  <a:cubicBezTo>
                    <a:pt x="4519" y="11756"/>
                    <a:pt x="4451" y="11733"/>
                    <a:pt x="4474" y="11665"/>
                  </a:cubicBezTo>
                  <a:cubicBezTo>
                    <a:pt x="4519" y="11687"/>
                    <a:pt x="4519" y="11733"/>
                    <a:pt x="4519" y="11802"/>
                  </a:cubicBezTo>
                  <a:close/>
                  <a:moveTo>
                    <a:pt x="4565" y="11528"/>
                  </a:moveTo>
                  <a:cubicBezTo>
                    <a:pt x="4474" y="11505"/>
                    <a:pt x="4474" y="11550"/>
                    <a:pt x="4382" y="11550"/>
                  </a:cubicBezTo>
                  <a:cubicBezTo>
                    <a:pt x="4360" y="11505"/>
                    <a:pt x="4337" y="11459"/>
                    <a:pt x="4314" y="11414"/>
                  </a:cubicBezTo>
                  <a:cubicBezTo>
                    <a:pt x="4360" y="11345"/>
                    <a:pt x="4428" y="11345"/>
                    <a:pt x="4519" y="11322"/>
                  </a:cubicBezTo>
                  <a:cubicBezTo>
                    <a:pt x="4474" y="11368"/>
                    <a:pt x="4428" y="11391"/>
                    <a:pt x="4382" y="11391"/>
                  </a:cubicBezTo>
                  <a:cubicBezTo>
                    <a:pt x="4360" y="11436"/>
                    <a:pt x="4382" y="11459"/>
                    <a:pt x="4428" y="11459"/>
                  </a:cubicBezTo>
                  <a:cubicBezTo>
                    <a:pt x="4474" y="11368"/>
                    <a:pt x="4679" y="11299"/>
                    <a:pt x="4656" y="11459"/>
                  </a:cubicBezTo>
                  <a:cubicBezTo>
                    <a:pt x="4611" y="11459"/>
                    <a:pt x="4611" y="11414"/>
                    <a:pt x="4588" y="11436"/>
                  </a:cubicBezTo>
                  <a:cubicBezTo>
                    <a:pt x="4634" y="11550"/>
                    <a:pt x="4770" y="11436"/>
                    <a:pt x="4793" y="11528"/>
                  </a:cubicBezTo>
                  <a:lnTo>
                    <a:pt x="4816" y="11436"/>
                  </a:lnTo>
                  <a:cubicBezTo>
                    <a:pt x="4770" y="11414"/>
                    <a:pt x="4748" y="11459"/>
                    <a:pt x="4702" y="11436"/>
                  </a:cubicBezTo>
                  <a:cubicBezTo>
                    <a:pt x="4679" y="11322"/>
                    <a:pt x="4862" y="11368"/>
                    <a:pt x="4862" y="11436"/>
                  </a:cubicBezTo>
                  <a:cubicBezTo>
                    <a:pt x="4907" y="11414"/>
                    <a:pt x="4930" y="11414"/>
                    <a:pt x="4976" y="11459"/>
                  </a:cubicBezTo>
                  <a:cubicBezTo>
                    <a:pt x="4953" y="11482"/>
                    <a:pt x="4907" y="11482"/>
                    <a:pt x="4907" y="11528"/>
                  </a:cubicBezTo>
                  <a:cubicBezTo>
                    <a:pt x="4862" y="11528"/>
                    <a:pt x="4907" y="11459"/>
                    <a:pt x="4862" y="11459"/>
                  </a:cubicBezTo>
                  <a:cubicBezTo>
                    <a:pt x="4839" y="11459"/>
                    <a:pt x="4839" y="11505"/>
                    <a:pt x="4816" y="11505"/>
                  </a:cubicBezTo>
                  <a:cubicBezTo>
                    <a:pt x="4816" y="11550"/>
                    <a:pt x="4862" y="11528"/>
                    <a:pt x="4885" y="11550"/>
                  </a:cubicBezTo>
                  <a:cubicBezTo>
                    <a:pt x="4839" y="11619"/>
                    <a:pt x="4770" y="11619"/>
                    <a:pt x="4725" y="11619"/>
                  </a:cubicBezTo>
                  <a:cubicBezTo>
                    <a:pt x="4656" y="11619"/>
                    <a:pt x="4611" y="11528"/>
                    <a:pt x="4565" y="11528"/>
                  </a:cubicBezTo>
                  <a:close/>
                  <a:moveTo>
                    <a:pt x="11709" y="6734"/>
                  </a:moveTo>
                  <a:cubicBezTo>
                    <a:pt x="11709" y="6757"/>
                    <a:pt x="11687" y="6757"/>
                    <a:pt x="11664" y="6780"/>
                  </a:cubicBezTo>
                  <a:cubicBezTo>
                    <a:pt x="11664" y="6757"/>
                    <a:pt x="11664" y="6734"/>
                    <a:pt x="11641" y="6757"/>
                  </a:cubicBezTo>
                  <a:cubicBezTo>
                    <a:pt x="11687" y="6803"/>
                    <a:pt x="11618" y="6803"/>
                    <a:pt x="11618" y="6871"/>
                  </a:cubicBezTo>
                  <a:cubicBezTo>
                    <a:pt x="11709" y="6894"/>
                    <a:pt x="11687" y="6803"/>
                    <a:pt x="11687" y="6780"/>
                  </a:cubicBezTo>
                  <a:cubicBezTo>
                    <a:pt x="11709" y="6780"/>
                    <a:pt x="11755" y="6757"/>
                    <a:pt x="11709" y="6734"/>
                  </a:cubicBezTo>
                  <a:close/>
                  <a:moveTo>
                    <a:pt x="11801" y="6985"/>
                  </a:moveTo>
                  <a:cubicBezTo>
                    <a:pt x="11755" y="6985"/>
                    <a:pt x="11709" y="6985"/>
                    <a:pt x="11709" y="7031"/>
                  </a:cubicBezTo>
                  <a:cubicBezTo>
                    <a:pt x="11732" y="7054"/>
                    <a:pt x="11755" y="7077"/>
                    <a:pt x="11824" y="7077"/>
                  </a:cubicBezTo>
                  <a:cubicBezTo>
                    <a:pt x="11846" y="7031"/>
                    <a:pt x="11778" y="7031"/>
                    <a:pt x="11801" y="6985"/>
                  </a:cubicBezTo>
                  <a:close/>
                  <a:moveTo>
                    <a:pt x="11755" y="8880"/>
                  </a:moveTo>
                  <a:cubicBezTo>
                    <a:pt x="11778" y="8834"/>
                    <a:pt x="11778" y="8789"/>
                    <a:pt x="11732" y="8766"/>
                  </a:cubicBezTo>
                  <a:cubicBezTo>
                    <a:pt x="11709" y="8811"/>
                    <a:pt x="11687" y="8857"/>
                    <a:pt x="11755" y="8880"/>
                  </a:cubicBezTo>
                  <a:close/>
                  <a:moveTo>
                    <a:pt x="11938" y="8652"/>
                  </a:moveTo>
                  <a:cubicBezTo>
                    <a:pt x="11983" y="8606"/>
                    <a:pt x="11938" y="8583"/>
                    <a:pt x="11938" y="8538"/>
                  </a:cubicBezTo>
                  <a:cubicBezTo>
                    <a:pt x="11938" y="8515"/>
                    <a:pt x="12052" y="8492"/>
                    <a:pt x="11960" y="8446"/>
                  </a:cubicBezTo>
                  <a:cubicBezTo>
                    <a:pt x="11915" y="8469"/>
                    <a:pt x="11869" y="8606"/>
                    <a:pt x="11938" y="8652"/>
                  </a:cubicBezTo>
                  <a:close/>
                  <a:moveTo>
                    <a:pt x="11824" y="8423"/>
                  </a:moveTo>
                  <a:cubicBezTo>
                    <a:pt x="11938" y="8469"/>
                    <a:pt x="11892" y="8355"/>
                    <a:pt x="11960" y="8355"/>
                  </a:cubicBezTo>
                  <a:cubicBezTo>
                    <a:pt x="11915" y="8332"/>
                    <a:pt x="11960" y="8286"/>
                    <a:pt x="11915" y="8264"/>
                  </a:cubicBezTo>
                  <a:cubicBezTo>
                    <a:pt x="11869" y="8332"/>
                    <a:pt x="11892" y="8378"/>
                    <a:pt x="11824" y="8423"/>
                  </a:cubicBezTo>
                  <a:close/>
                  <a:moveTo>
                    <a:pt x="12029" y="8332"/>
                  </a:moveTo>
                  <a:lnTo>
                    <a:pt x="11983" y="8423"/>
                  </a:lnTo>
                  <a:cubicBezTo>
                    <a:pt x="12052" y="8469"/>
                    <a:pt x="12097" y="8332"/>
                    <a:pt x="12029" y="8332"/>
                  </a:cubicBezTo>
                  <a:close/>
                  <a:moveTo>
                    <a:pt x="12029" y="8195"/>
                  </a:moveTo>
                  <a:cubicBezTo>
                    <a:pt x="12075" y="8172"/>
                    <a:pt x="12143" y="8195"/>
                    <a:pt x="12189" y="8150"/>
                  </a:cubicBezTo>
                  <a:cubicBezTo>
                    <a:pt x="12120" y="8081"/>
                    <a:pt x="12097" y="8172"/>
                    <a:pt x="12075" y="8172"/>
                  </a:cubicBezTo>
                  <a:cubicBezTo>
                    <a:pt x="12075" y="8195"/>
                    <a:pt x="12052" y="8172"/>
                    <a:pt x="12029" y="8172"/>
                  </a:cubicBezTo>
                  <a:cubicBezTo>
                    <a:pt x="12052" y="8172"/>
                    <a:pt x="12006" y="8195"/>
                    <a:pt x="12006" y="8195"/>
                  </a:cubicBezTo>
                  <a:cubicBezTo>
                    <a:pt x="11983" y="8218"/>
                    <a:pt x="11983" y="8241"/>
                    <a:pt x="11960" y="8241"/>
                  </a:cubicBezTo>
                  <a:cubicBezTo>
                    <a:pt x="12006" y="8286"/>
                    <a:pt x="12006" y="8218"/>
                    <a:pt x="12029" y="8195"/>
                  </a:cubicBezTo>
                  <a:close/>
                  <a:moveTo>
                    <a:pt x="11458" y="8948"/>
                  </a:moveTo>
                  <a:cubicBezTo>
                    <a:pt x="11413" y="8994"/>
                    <a:pt x="11413" y="9017"/>
                    <a:pt x="11435" y="9063"/>
                  </a:cubicBezTo>
                  <a:cubicBezTo>
                    <a:pt x="11435" y="9040"/>
                    <a:pt x="11458" y="9040"/>
                    <a:pt x="11481" y="9040"/>
                  </a:cubicBezTo>
                  <a:cubicBezTo>
                    <a:pt x="11504" y="9017"/>
                    <a:pt x="11504" y="8971"/>
                    <a:pt x="11458" y="8948"/>
                  </a:cubicBezTo>
                  <a:close/>
                  <a:moveTo>
                    <a:pt x="11572" y="9154"/>
                  </a:moveTo>
                  <a:cubicBezTo>
                    <a:pt x="11595" y="9131"/>
                    <a:pt x="11595" y="9108"/>
                    <a:pt x="11618" y="9085"/>
                  </a:cubicBezTo>
                  <a:cubicBezTo>
                    <a:pt x="11550" y="9040"/>
                    <a:pt x="11504" y="9108"/>
                    <a:pt x="11572" y="9154"/>
                  </a:cubicBezTo>
                  <a:close/>
                  <a:moveTo>
                    <a:pt x="11070" y="9473"/>
                  </a:moveTo>
                  <a:cubicBezTo>
                    <a:pt x="11047" y="9565"/>
                    <a:pt x="10956" y="9451"/>
                    <a:pt x="10910" y="9542"/>
                  </a:cubicBezTo>
                  <a:cubicBezTo>
                    <a:pt x="10979" y="9588"/>
                    <a:pt x="11002" y="9542"/>
                    <a:pt x="11047" y="9542"/>
                  </a:cubicBezTo>
                  <a:cubicBezTo>
                    <a:pt x="11116" y="9565"/>
                    <a:pt x="11025" y="9588"/>
                    <a:pt x="11093" y="9610"/>
                  </a:cubicBezTo>
                  <a:cubicBezTo>
                    <a:pt x="11139" y="9565"/>
                    <a:pt x="11093" y="9519"/>
                    <a:pt x="11070" y="9473"/>
                  </a:cubicBezTo>
                  <a:close/>
                  <a:moveTo>
                    <a:pt x="10933" y="9702"/>
                  </a:moveTo>
                  <a:lnTo>
                    <a:pt x="10888" y="9747"/>
                  </a:lnTo>
                  <a:cubicBezTo>
                    <a:pt x="10933" y="9839"/>
                    <a:pt x="11002" y="9724"/>
                    <a:pt x="10933" y="9702"/>
                  </a:cubicBezTo>
                  <a:close/>
                  <a:moveTo>
                    <a:pt x="10089" y="9861"/>
                  </a:moveTo>
                  <a:cubicBezTo>
                    <a:pt x="10112" y="9839"/>
                    <a:pt x="10157" y="9884"/>
                    <a:pt x="10180" y="9839"/>
                  </a:cubicBezTo>
                  <a:cubicBezTo>
                    <a:pt x="10134" y="9770"/>
                    <a:pt x="10066" y="9839"/>
                    <a:pt x="10089" y="9861"/>
                  </a:cubicBezTo>
                  <a:close/>
                  <a:moveTo>
                    <a:pt x="10020" y="9861"/>
                  </a:moveTo>
                  <a:cubicBezTo>
                    <a:pt x="9975" y="9861"/>
                    <a:pt x="9952" y="9930"/>
                    <a:pt x="9997" y="9976"/>
                  </a:cubicBezTo>
                  <a:cubicBezTo>
                    <a:pt x="10066" y="9953"/>
                    <a:pt x="10020" y="9907"/>
                    <a:pt x="10020" y="9861"/>
                  </a:cubicBezTo>
                  <a:close/>
                  <a:moveTo>
                    <a:pt x="9792" y="10112"/>
                  </a:moveTo>
                  <a:cubicBezTo>
                    <a:pt x="9769" y="10181"/>
                    <a:pt x="9609" y="10158"/>
                    <a:pt x="9655" y="10272"/>
                  </a:cubicBezTo>
                  <a:cubicBezTo>
                    <a:pt x="9724" y="10249"/>
                    <a:pt x="9678" y="10249"/>
                    <a:pt x="9678" y="10227"/>
                  </a:cubicBezTo>
                  <a:cubicBezTo>
                    <a:pt x="9678" y="10135"/>
                    <a:pt x="9883" y="10227"/>
                    <a:pt x="9792" y="10112"/>
                  </a:cubicBezTo>
                  <a:close/>
                  <a:moveTo>
                    <a:pt x="9861" y="10318"/>
                  </a:moveTo>
                  <a:cubicBezTo>
                    <a:pt x="9815" y="10341"/>
                    <a:pt x="9815" y="10386"/>
                    <a:pt x="9838" y="10409"/>
                  </a:cubicBezTo>
                  <a:cubicBezTo>
                    <a:pt x="9861" y="10386"/>
                    <a:pt x="9906" y="10364"/>
                    <a:pt x="9861" y="10318"/>
                  </a:cubicBezTo>
                  <a:close/>
                  <a:moveTo>
                    <a:pt x="8263" y="11482"/>
                  </a:moveTo>
                  <a:cubicBezTo>
                    <a:pt x="8240" y="11436"/>
                    <a:pt x="8240" y="11505"/>
                    <a:pt x="8240" y="11528"/>
                  </a:cubicBezTo>
                  <a:lnTo>
                    <a:pt x="8377" y="11482"/>
                  </a:lnTo>
                  <a:cubicBezTo>
                    <a:pt x="8354" y="11391"/>
                    <a:pt x="8308" y="11482"/>
                    <a:pt x="8263" y="11482"/>
                  </a:cubicBezTo>
                  <a:close/>
                  <a:moveTo>
                    <a:pt x="7829" y="11687"/>
                  </a:moveTo>
                  <a:cubicBezTo>
                    <a:pt x="7761" y="11665"/>
                    <a:pt x="7738" y="11687"/>
                    <a:pt x="7715" y="11733"/>
                  </a:cubicBezTo>
                  <a:cubicBezTo>
                    <a:pt x="7761" y="11733"/>
                    <a:pt x="7829" y="11756"/>
                    <a:pt x="7829" y="11687"/>
                  </a:cubicBezTo>
                  <a:close/>
                  <a:moveTo>
                    <a:pt x="6665" y="11573"/>
                  </a:moveTo>
                  <a:cubicBezTo>
                    <a:pt x="6642" y="11528"/>
                    <a:pt x="6528" y="11619"/>
                    <a:pt x="6574" y="11619"/>
                  </a:cubicBezTo>
                  <a:cubicBezTo>
                    <a:pt x="6574" y="11573"/>
                    <a:pt x="6665" y="11619"/>
                    <a:pt x="6665" y="11573"/>
                  </a:cubicBezTo>
                  <a:close/>
                  <a:moveTo>
                    <a:pt x="6323" y="12075"/>
                  </a:moveTo>
                  <a:cubicBezTo>
                    <a:pt x="6277" y="12075"/>
                    <a:pt x="6163" y="12030"/>
                    <a:pt x="6163" y="12121"/>
                  </a:cubicBezTo>
                  <a:cubicBezTo>
                    <a:pt x="6231" y="12075"/>
                    <a:pt x="6277" y="12144"/>
                    <a:pt x="6323" y="12075"/>
                  </a:cubicBezTo>
                  <a:close/>
                  <a:moveTo>
                    <a:pt x="5752" y="12167"/>
                  </a:moveTo>
                  <a:cubicBezTo>
                    <a:pt x="5752" y="12098"/>
                    <a:pt x="5638" y="12075"/>
                    <a:pt x="5615" y="12121"/>
                  </a:cubicBezTo>
                  <a:cubicBezTo>
                    <a:pt x="5638" y="12144"/>
                    <a:pt x="5684" y="12167"/>
                    <a:pt x="5752" y="12167"/>
                  </a:cubicBezTo>
                  <a:close/>
                  <a:moveTo>
                    <a:pt x="5569" y="11916"/>
                  </a:moveTo>
                  <a:cubicBezTo>
                    <a:pt x="5547" y="11893"/>
                    <a:pt x="5501" y="11893"/>
                    <a:pt x="5455" y="11870"/>
                  </a:cubicBezTo>
                  <a:cubicBezTo>
                    <a:pt x="5455" y="11939"/>
                    <a:pt x="5547" y="12007"/>
                    <a:pt x="5569" y="11984"/>
                  </a:cubicBezTo>
                  <a:cubicBezTo>
                    <a:pt x="5501" y="11961"/>
                    <a:pt x="5592" y="11961"/>
                    <a:pt x="5569" y="11916"/>
                  </a:cubicBezTo>
                  <a:close/>
                  <a:moveTo>
                    <a:pt x="6254" y="11596"/>
                  </a:moveTo>
                  <a:cubicBezTo>
                    <a:pt x="6208" y="11596"/>
                    <a:pt x="6186" y="11505"/>
                    <a:pt x="6163" y="11573"/>
                  </a:cubicBezTo>
                  <a:cubicBezTo>
                    <a:pt x="6186" y="11573"/>
                    <a:pt x="6231" y="11665"/>
                    <a:pt x="6254" y="11596"/>
                  </a:cubicBezTo>
                  <a:close/>
                  <a:moveTo>
                    <a:pt x="11869" y="6392"/>
                  </a:moveTo>
                  <a:cubicBezTo>
                    <a:pt x="11892" y="6415"/>
                    <a:pt x="11915" y="6438"/>
                    <a:pt x="11892" y="6460"/>
                  </a:cubicBezTo>
                  <a:cubicBezTo>
                    <a:pt x="11960" y="6483"/>
                    <a:pt x="11938" y="6438"/>
                    <a:pt x="11983" y="6483"/>
                  </a:cubicBezTo>
                  <a:cubicBezTo>
                    <a:pt x="12006" y="6552"/>
                    <a:pt x="12006" y="6620"/>
                    <a:pt x="12006" y="6689"/>
                  </a:cubicBezTo>
                  <a:cubicBezTo>
                    <a:pt x="12006" y="6803"/>
                    <a:pt x="12006" y="6917"/>
                    <a:pt x="12006" y="7031"/>
                  </a:cubicBezTo>
                  <a:cubicBezTo>
                    <a:pt x="12006" y="7054"/>
                    <a:pt x="11960" y="7077"/>
                    <a:pt x="11960" y="7077"/>
                  </a:cubicBezTo>
                  <a:cubicBezTo>
                    <a:pt x="11938" y="7259"/>
                    <a:pt x="11938" y="7442"/>
                    <a:pt x="11915" y="7602"/>
                  </a:cubicBezTo>
                  <a:cubicBezTo>
                    <a:pt x="11892" y="7647"/>
                    <a:pt x="11869" y="7670"/>
                    <a:pt x="11846" y="7693"/>
                  </a:cubicBezTo>
                  <a:cubicBezTo>
                    <a:pt x="11846" y="7716"/>
                    <a:pt x="11892" y="7761"/>
                    <a:pt x="11869" y="7784"/>
                  </a:cubicBezTo>
                  <a:cubicBezTo>
                    <a:pt x="11869" y="7807"/>
                    <a:pt x="11846" y="7830"/>
                    <a:pt x="11824" y="7853"/>
                  </a:cubicBezTo>
                  <a:cubicBezTo>
                    <a:pt x="11801" y="7967"/>
                    <a:pt x="11755" y="8127"/>
                    <a:pt x="11687" y="8218"/>
                  </a:cubicBezTo>
                  <a:cubicBezTo>
                    <a:pt x="11641" y="8195"/>
                    <a:pt x="11618" y="8218"/>
                    <a:pt x="11595" y="8195"/>
                  </a:cubicBezTo>
                  <a:cubicBezTo>
                    <a:pt x="11572" y="8264"/>
                    <a:pt x="11618" y="8218"/>
                    <a:pt x="11687" y="8241"/>
                  </a:cubicBezTo>
                  <a:cubicBezTo>
                    <a:pt x="11641" y="8378"/>
                    <a:pt x="11595" y="8423"/>
                    <a:pt x="11641" y="8492"/>
                  </a:cubicBezTo>
                  <a:cubicBezTo>
                    <a:pt x="11664" y="8538"/>
                    <a:pt x="11595" y="8515"/>
                    <a:pt x="11572" y="8538"/>
                  </a:cubicBezTo>
                  <a:cubicBezTo>
                    <a:pt x="11572" y="8583"/>
                    <a:pt x="11618" y="8629"/>
                    <a:pt x="11527" y="8652"/>
                  </a:cubicBezTo>
                  <a:cubicBezTo>
                    <a:pt x="11664" y="8697"/>
                    <a:pt x="11527" y="8697"/>
                    <a:pt x="11550" y="8766"/>
                  </a:cubicBezTo>
                  <a:cubicBezTo>
                    <a:pt x="11595" y="8743"/>
                    <a:pt x="11641" y="8743"/>
                    <a:pt x="11687" y="8743"/>
                  </a:cubicBezTo>
                  <a:cubicBezTo>
                    <a:pt x="11664" y="8720"/>
                    <a:pt x="11618" y="8720"/>
                    <a:pt x="11595" y="8652"/>
                  </a:cubicBezTo>
                  <a:cubicBezTo>
                    <a:pt x="11595" y="8606"/>
                    <a:pt x="11641" y="8629"/>
                    <a:pt x="11664" y="8560"/>
                  </a:cubicBezTo>
                  <a:lnTo>
                    <a:pt x="11732" y="8606"/>
                  </a:lnTo>
                  <a:cubicBezTo>
                    <a:pt x="11778" y="8560"/>
                    <a:pt x="11641" y="8538"/>
                    <a:pt x="11664" y="8469"/>
                  </a:cubicBezTo>
                  <a:cubicBezTo>
                    <a:pt x="11709" y="8492"/>
                    <a:pt x="11709" y="8515"/>
                    <a:pt x="11732" y="8515"/>
                  </a:cubicBezTo>
                  <a:cubicBezTo>
                    <a:pt x="11778" y="8469"/>
                    <a:pt x="11709" y="8401"/>
                    <a:pt x="11778" y="8378"/>
                  </a:cubicBezTo>
                  <a:cubicBezTo>
                    <a:pt x="11755" y="8309"/>
                    <a:pt x="11732" y="8264"/>
                    <a:pt x="11778" y="8172"/>
                  </a:cubicBezTo>
                  <a:cubicBezTo>
                    <a:pt x="11801" y="8218"/>
                    <a:pt x="11801" y="8241"/>
                    <a:pt x="11801" y="8286"/>
                  </a:cubicBezTo>
                  <a:cubicBezTo>
                    <a:pt x="11824" y="8286"/>
                    <a:pt x="11846" y="8264"/>
                    <a:pt x="11892" y="8264"/>
                  </a:cubicBezTo>
                  <a:cubicBezTo>
                    <a:pt x="11892" y="8218"/>
                    <a:pt x="11846" y="8264"/>
                    <a:pt x="11846" y="8264"/>
                  </a:cubicBezTo>
                  <a:cubicBezTo>
                    <a:pt x="11801" y="8241"/>
                    <a:pt x="11846" y="8218"/>
                    <a:pt x="11846" y="8195"/>
                  </a:cubicBezTo>
                  <a:cubicBezTo>
                    <a:pt x="11824" y="8172"/>
                    <a:pt x="11755" y="8127"/>
                    <a:pt x="11846" y="8104"/>
                  </a:cubicBezTo>
                  <a:cubicBezTo>
                    <a:pt x="11892" y="8104"/>
                    <a:pt x="11846" y="8150"/>
                    <a:pt x="11846" y="8172"/>
                  </a:cubicBezTo>
                  <a:cubicBezTo>
                    <a:pt x="11869" y="8195"/>
                    <a:pt x="11938" y="8195"/>
                    <a:pt x="11915" y="8241"/>
                  </a:cubicBezTo>
                  <a:cubicBezTo>
                    <a:pt x="12029" y="8195"/>
                    <a:pt x="11983" y="8150"/>
                    <a:pt x="12029" y="8081"/>
                  </a:cubicBezTo>
                  <a:cubicBezTo>
                    <a:pt x="11938" y="8035"/>
                    <a:pt x="11983" y="8150"/>
                    <a:pt x="11938" y="8150"/>
                  </a:cubicBezTo>
                  <a:cubicBezTo>
                    <a:pt x="11846" y="8127"/>
                    <a:pt x="11915" y="8058"/>
                    <a:pt x="11869" y="8035"/>
                  </a:cubicBezTo>
                  <a:cubicBezTo>
                    <a:pt x="11915" y="7990"/>
                    <a:pt x="11915" y="8035"/>
                    <a:pt x="11960" y="8058"/>
                  </a:cubicBezTo>
                  <a:cubicBezTo>
                    <a:pt x="12029" y="8035"/>
                    <a:pt x="12075" y="8058"/>
                    <a:pt x="12097" y="7967"/>
                  </a:cubicBezTo>
                  <a:cubicBezTo>
                    <a:pt x="12166" y="8013"/>
                    <a:pt x="12212" y="8081"/>
                    <a:pt x="12120" y="8081"/>
                  </a:cubicBezTo>
                  <a:cubicBezTo>
                    <a:pt x="12120" y="8127"/>
                    <a:pt x="12189" y="8058"/>
                    <a:pt x="12234" y="8104"/>
                  </a:cubicBezTo>
                  <a:cubicBezTo>
                    <a:pt x="12257" y="8150"/>
                    <a:pt x="12189" y="8172"/>
                    <a:pt x="12166" y="8218"/>
                  </a:cubicBezTo>
                  <a:cubicBezTo>
                    <a:pt x="12166" y="8241"/>
                    <a:pt x="12189" y="8264"/>
                    <a:pt x="12166" y="8309"/>
                  </a:cubicBezTo>
                  <a:cubicBezTo>
                    <a:pt x="12120" y="8378"/>
                    <a:pt x="12052" y="8446"/>
                    <a:pt x="12006" y="8538"/>
                  </a:cubicBezTo>
                  <a:cubicBezTo>
                    <a:pt x="12006" y="8583"/>
                    <a:pt x="12006" y="8583"/>
                    <a:pt x="12006" y="8606"/>
                  </a:cubicBezTo>
                  <a:cubicBezTo>
                    <a:pt x="11938" y="8720"/>
                    <a:pt x="11824" y="8857"/>
                    <a:pt x="11778" y="8971"/>
                  </a:cubicBezTo>
                  <a:cubicBezTo>
                    <a:pt x="11755" y="9017"/>
                    <a:pt x="11709" y="9040"/>
                    <a:pt x="11687" y="9085"/>
                  </a:cubicBezTo>
                  <a:cubicBezTo>
                    <a:pt x="11481" y="9314"/>
                    <a:pt x="11299" y="9588"/>
                    <a:pt x="11070" y="9770"/>
                  </a:cubicBezTo>
                  <a:cubicBezTo>
                    <a:pt x="11047" y="9770"/>
                    <a:pt x="11002" y="9770"/>
                    <a:pt x="10979" y="9793"/>
                  </a:cubicBezTo>
                  <a:cubicBezTo>
                    <a:pt x="10933" y="9816"/>
                    <a:pt x="10910" y="9884"/>
                    <a:pt x="10865" y="9930"/>
                  </a:cubicBezTo>
                  <a:cubicBezTo>
                    <a:pt x="10819" y="9976"/>
                    <a:pt x="10774" y="9976"/>
                    <a:pt x="10774" y="10044"/>
                  </a:cubicBezTo>
                  <a:cubicBezTo>
                    <a:pt x="10728" y="10090"/>
                    <a:pt x="10682" y="10021"/>
                    <a:pt x="10659" y="10044"/>
                  </a:cubicBezTo>
                  <a:cubicBezTo>
                    <a:pt x="10637" y="10135"/>
                    <a:pt x="10500" y="10158"/>
                    <a:pt x="10477" y="10249"/>
                  </a:cubicBezTo>
                  <a:cubicBezTo>
                    <a:pt x="10454" y="10295"/>
                    <a:pt x="10408" y="10204"/>
                    <a:pt x="10454" y="10181"/>
                  </a:cubicBezTo>
                  <a:cubicBezTo>
                    <a:pt x="10363" y="10181"/>
                    <a:pt x="10363" y="10318"/>
                    <a:pt x="10408" y="10318"/>
                  </a:cubicBezTo>
                  <a:cubicBezTo>
                    <a:pt x="10340" y="10364"/>
                    <a:pt x="10271" y="10409"/>
                    <a:pt x="10226" y="10364"/>
                  </a:cubicBezTo>
                  <a:cubicBezTo>
                    <a:pt x="10226" y="10478"/>
                    <a:pt x="9997" y="10432"/>
                    <a:pt x="10020" y="10569"/>
                  </a:cubicBezTo>
                  <a:cubicBezTo>
                    <a:pt x="10020" y="10592"/>
                    <a:pt x="9975" y="10569"/>
                    <a:pt x="9952" y="10569"/>
                  </a:cubicBezTo>
                  <a:cubicBezTo>
                    <a:pt x="9952" y="10569"/>
                    <a:pt x="9952" y="10615"/>
                    <a:pt x="9929" y="10615"/>
                  </a:cubicBezTo>
                  <a:cubicBezTo>
                    <a:pt x="9861" y="10637"/>
                    <a:pt x="9746" y="10683"/>
                    <a:pt x="9655" y="10752"/>
                  </a:cubicBezTo>
                  <a:cubicBezTo>
                    <a:pt x="9632" y="10752"/>
                    <a:pt x="9587" y="10797"/>
                    <a:pt x="9609" y="10820"/>
                  </a:cubicBezTo>
                  <a:cubicBezTo>
                    <a:pt x="9587" y="10843"/>
                    <a:pt x="9564" y="10797"/>
                    <a:pt x="9564" y="10774"/>
                  </a:cubicBezTo>
                  <a:cubicBezTo>
                    <a:pt x="9495" y="10843"/>
                    <a:pt x="9427" y="10889"/>
                    <a:pt x="9358" y="10911"/>
                  </a:cubicBezTo>
                  <a:cubicBezTo>
                    <a:pt x="9358" y="10911"/>
                    <a:pt x="9358" y="10934"/>
                    <a:pt x="9381" y="10957"/>
                  </a:cubicBezTo>
                  <a:cubicBezTo>
                    <a:pt x="9313" y="10957"/>
                    <a:pt x="9313" y="11026"/>
                    <a:pt x="9244" y="10980"/>
                  </a:cubicBezTo>
                  <a:cubicBezTo>
                    <a:pt x="9199" y="11003"/>
                    <a:pt x="9244" y="11026"/>
                    <a:pt x="9221" y="11048"/>
                  </a:cubicBezTo>
                  <a:cubicBezTo>
                    <a:pt x="9176" y="11048"/>
                    <a:pt x="9107" y="11071"/>
                    <a:pt x="9039" y="11094"/>
                  </a:cubicBezTo>
                  <a:cubicBezTo>
                    <a:pt x="8993" y="11117"/>
                    <a:pt x="8948" y="11185"/>
                    <a:pt x="8925" y="11185"/>
                  </a:cubicBezTo>
                  <a:cubicBezTo>
                    <a:pt x="8902" y="11208"/>
                    <a:pt x="8879" y="11254"/>
                    <a:pt x="8856" y="11277"/>
                  </a:cubicBezTo>
                  <a:cubicBezTo>
                    <a:pt x="8765" y="11345"/>
                    <a:pt x="8628" y="11391"/>
                    <a:pt x="8537" y="11436"/>
                  </a:cubicBezTo>
                  <a:cubicBezTo>
                    <a:pt x="8445" y="11459"/>
                    <a:pt x="8377" y="11573"/>
                    <a:pt x="8286" y="11528"/>
                  </a:cubicBezTo>
                  <a:cubicBezTo>
                    <a:pt x="8263" y="11550"/>
                    <a:pt x="8286" y="11573"/>
                    <a:pt x="8240" y="11596"/>
                  </a:cubicBezTo>
                  <a:cubicBezTo>
                    <a:pt x="8217" y="11619"/>
                    <a:pt x="8217" y="11596"/>
                    <a:pt x="8194" y="11596"/>
                  </a:cubicBezTo>
                  <a:cubicBezTo>
                    <a:pt x="8171" y="11619"/>
                    <a:pt x="8126" y="11665"/>
                    <a:pt x="8080" y="11687"/>
                  </a:cubicBezTo>
                  <a:cubicBezTo>
                    <a:pt x="7989" y="11710"/>
                    <a:pt x="7898" y="11710"/>
                    <a:pt x="7806" y="11756"/>
                  </a:cubicBezTo>
                  <a:cubicBezTo>
                    <a:pt x="7783" y="11756"/>
                    <a:pt x="7783" y="11779"/>
                    <a:pt x="7761" y="11779"/>
                  </a:cubicBezTo>
                  <a:cubicBezTo>
                    <a:pt x="7738" y="11802"/>
                    <a:pt x="7715" y="11779"/>
                    <a:pt x="7692" y="11802"/>
                  </a:cubicBezTo>
                  <a:cubicBezTo>
                    <a:pt x="7669" y="11802"/>
                    <a:pt x="7646" y="11847"/>
                    <a:pt x="7624" y="11847"/>
                  </a:cubicBezTo>
                  <a:cubicBezTo>
                    <a:pt x="7624" y="11847"/>
                    <a:pt x="7601" y="11847"/>
                    <a:pt x="7578" y="11847"/>
                  </a:cubicBezTo>
                  <a:cubicBezTo>
                    <a:pt x="7555" y="11847"/>
                    <a:pt x="7555" y="11870"/>
                    <a:pt x="7510" y="11893"/>
                  </a:cubicBezTo>
                  <a:cubicBezTo>
                    <a:pt x="7395" y="11916"/>
                    <a:pt x="7236" y="11916"/>
                    <a:pt x="7144" y="11961"/>
                  </a:cubicBezTo>
                  <a:cubicBezTo>
                    <a:pt x="7121" y="11984"/>
                    <a:pt x="7099" y="11961"/>
                    <a:pt x="7076" y="11961"/>
                  </a:cubicBezTo>
                  <a:cubicBezTo>
                    <a:pt x="7030" y="11984"/>
                    <a:pt x="6962" y="12075"/>
                    <a:pt x="6848" y="12030"/>
                  </a:cubicBezTo>
                  <a:cubicBezTo>
                    <a:pt x="6802" y="12098"/>
                    <a:pt x="6688" y="12053"/>
                    <a:pt x="6574" y="12075"/>
                  </a:cubicBezTo>
                  <a:cubicBezTo>
                    <a:pt x="6574" y="12030"/>
                    <a:pt x="6619" y="12053"/>
                    <a:pt x="6619" y="12007"/>
                  </a:cubicBezTo>
                  <a:cubicBezTo>
                    <a:pt x="6574" y="12007"/>
                    <a:pt x="6574" y="12053"/>
                    <a:pt x="6551" y="12075"/>
                  </a:cubicBezTo>
                  <a:cubicBezTo>
                    <a:pt x="6528" y="12053"/>
                    <a:pt x="6437" y="12075"/>
                    <a:pt x="6391" y="12075"/>
                  </a:cubicBezTo>
                  <a:cubicBezTo>
                    <a:pt x="6345" y="12075"/>
                    <a:pt x="6368" y="12144"/>
                    <a:pt x="6345" y="12144"/>
                  </a:cubicBezTo>
                  <a:cubicBezTo>
                    <a:pt x="6163" y="12167"/>
                    <a:pt x="6003" y="12121"/>
                    <a:pt x="5866" y="12167"/>
                  </a:cubicBezTo>
                  <a:cubicBezTo>
                    <a:pt x="5820" y="12167"/>
                    <a:pt x="5798" y="12190"/>
                    <a:pt x="5752" y="12212"/>
                  </a:cubicBezTo>
                  <a:cubicBezTo>
                    <a:pt x="5661" y="12212"/>
                    <a:pt x="5547" y="12167"/>
                    <a:pt x="5432" y="12167"/>
                  </a:cubicBezTo>
                  <a:cubicBezTo>
                    <a:pt x="5387" y="12167"/>
                    <a:pt x="5364" y="12190"/>
                    <a:pt x="5318" y="12167"/>
                  </a:cubicBezTo>
                  <a:cubicBezTo>
                    <a:pt x="5295" y="12167"/>
                    <a:pt x="5273" y="12144"/>
                    <a:pt x="5250" y="12121"/>
                  </a:cubicBezTo>
                  <a:cubicBezTo>
                    <a:pt x="5204" y="12121"/>
                    <a:pt x="5181" y="12144"/>
                    <a:pt x="5159" y="12144"/>
                  </a:cubicBezTo>
                  <a:cubicBezTo>
                    <a:pt x="5022" y="12121"/>
                    <a:pt x="4885" y="12075"/>
                    <a:pt x="4748" y="12030"/>
                  </a:cubicBezTo>
                  <a:cubicBezTo>
                    <a:pt x="4748" y="11961"/>
                    <a:pt x="4816" y="12030"/>
                    <a:pt x="4862" y="12030"/>
                  </a:cubicBezTo>
                  <a:cubicBezTo>
                    <a:pt x="4907" y="12030"/>
                    <a:pt x="4999" y="11961"/>
                    <a:pt x="4999" y="12053"/>
                  </a:cubicBezTo>
                  <a:cubicBezTo>
                    <a:pt x="5044" y="12075"/>
                    <a:pt x="5044" y="11984"/>
                    <a:pt x="5090" y="12007"/>
                  </a:cubicBezTo>
                  <a:cubicBezTo>
                    <a:pt x="5090" y="12053"/>
                    <a:pt x="5113" y="12075"/>
                    <a:pt x="5136" y="12075"/>
                  </a:cubicBezTo>
                  <a:cubicBezTo>
                    <a:pt x="5113" y="12030"/>
                    <a:pt x="5204" y="11984"/>
                    <a:pt x="5227" y="12075"/>
                  </a:cubicBezTo>
                  <a:cubicBezTo>
                    <a:pt x="5250" y="11984"/>
                    <a:pt x="5181" y="12030"/>
                    <a:pt x="5181" y="11961"/>
                  </a:cubicBezTo>
                  <a:cubicBezTo>
                    <a:pt x="5295" y="11961"/>
                    <a:pt x="5341" y="11961"/>
                    <a:pt x="5432" y="11961"/>
                  </a:cubicBezTo>
                  <a:cubicBezTo>
                    <a:pt x="5455" y="11870"/>
                    <a:pt x="5364" y="11916"/>
                    <a:pt x="5410" y="11824"/>
                  </a:cubicBezTo>
                  <a:cubicBezTo>
                    <a:pt x="5524" y="11870"/>
                    <a:pt x="5592" y="11756"/>
                    <a:pt x="5684" y="11870"/>
                  </a:cubicBezTo>
                  <a:cubicBezTo>
                    <a:pt x="5706" y="11847"/>
                    <a:pt x="5706" y="11824"/>
                    <a:pt x="5706" y="11802"/>
                  </a:cubicBezTo>
                  <a:cubicBezTo>
                    <a:pt x="5729" y="11779"/>
                    <a:pt x="5752" y="11847"/>
                    <a:pt x="5752" y="11802"/>
                  </a:cubicBezTo>
                  <a:cubicBezTo>
                    <a:pt x="5798" y="11802"/>
                    <a:pt x="5752" y="11870"/>
                    <a:pt x="5752" y="11893"/>
                  </a:cubicBezTo>
                  <a:cubicBezTo>
                    <a:pt x="5866" y="11824"/>
                    <a:pt x="5935" y="11802"/>
                    <a:pt x="6049" y="11847"/>
                  </a:cubicBezTo>
                  <a:cubicBezTo>
                    <a:pt x="6049" y="11824"/>
                    <a:pt x="6026" y="11824"/>
                    <a:pt x="6026" y="11824"/>
                  </a:cubicBezTo>
                  <a:cubicBezTo>
                    <a:pt x="6072" y="11824"/>
                    <a:pt x="6231" y="11756"/>
                    <a:pt x="6323" y="11802"/>
                  </a:cubicBezTo>
                  <a:cubicBezTo>
                    <a:pt x="6368" y="11824"/>
                    <a:pt x="6345" y="11733"/>
                    <a:pt x="6414" y="11733"/>
                  </a:cubicBezTo>
                  <a:cubicBezTo>
                    <a:pt x="6437" y="11756"/>
                    <a:pt x="6460" y="11779"/>
                    <a:pt x="6505" y="11756"/>
                  </a:cubicBezTo>
                  <a:cubicBezTo>
                    <a:pt x="6528" y="11779"/>
                    <a:pt x="6528" y="11756"/>
                    <a:pt x="6528" y="11710"/>
                  </a:cubicBezTo>
                  <a:cubicBezTo>
                    <a:pt x="6574" y="11733"/>
                    <a:pt x="6619" y="11756"/>
                    <a:pt x="6619" y="11687"/>
                  </a:cubicBezTo>
                  <a:cubicBezTo>
                    <a:pt x="6597" y="11642"/>
                    <a:pt x="6528" y="11687"/>
                    <a:pt x="6482" y="11687"/>
                  </a:cubicBezTo>
                  <a:cubicBezTo>
                    <a:pt x="6482" y="11619"/>
                    <a:pt x="6482" y="11596"/>
                    <a:pt x="6437" y="11596"/>
                  </a:cubicBezTo>
                  <a:cubicBezTo>
                    <a:pt x="6414" y="11619"/>
                    <a:pt x="6414" y="11619"/>
                    <a:pt x="6414" y="11619"/>
                  </a:cubicBezTo>
                  <a:cubicBezTo>
                    <a:pt x="6414" y="11642"/>
                    <a:pt x="6437" y="11642"/>
                    <a:pt x="6437" y="11687"/>
                  </a:cubicBezTo>
                  <a:cubicBezTo>
                    <a:pt x="6254" y="11687"/>
                    <a:pt x="6117" y="11687"/>
                    <a:pt x="5957" y="11710"/>
                  </a:cubicBezTo>
                  <a:cubicBezTo>
                    <a:pt x="5820" y="11710"/>
                    <a:pt x="5684" y="11710"/>
                    <a:pt x="5501" y="11687"/>
                  </a:cubicBezTo>
                  <a:cubicBezTo>
                    <a:pt x="5501" y="11642"/>
                    <a:pt x="5501" y="11642"/>
                    <a:pt x="5501" y="11619"/>
                  </a:cubicBezTo>
                  <a:cubicBezTo>
                    <a:pt x="5410" y="11619"/>
                    <a:pt x="5318" y="11619"/>
                    <a:pt x="5250" y="11596"/>
                  </a:cubicBezTo>
                  <a:cubicBezTo>
                    <a:pt x="5227" y="11596"/>
                    <a:pt x="5227" y="11642"/>
                    <a:pt x="5204" y="11642"/>
                  </a:cubicBezTo>
                  <a:cubicBezTo>
                    <a:pt x="5159" y="11619"/>
                    <a:pt x="5113" y="11596"/>
                    <a:pt x="5136" y="11528"/>
                  </a:cubicBezTo>
                  <a:cubicBezTo>
                    <a:pt x="5090" y="11550"/>
                    <a:pt x="5090" y="11528"/>
                    <a:pt x="5090" y="11596"/>
                  </a:cubicBezTo>
                  <a:cubicBezTo>
                    <a:pt x="5090" y="11596"/>
                    <a:pt x="5090" y="11550"/>
                    <a:pt x="5067" y="11550"/>
                  </a:cubicBezTo>
                  <a:cubicBezTo>
                    <a:pt x="5067" y="11482"/>
                    <a:pt x="5136" y="11482"/>
                    <a:pt x="5159" y="11436"/>
                  </a:cubicBezTo>
                  <a:cubicBezTo>
                    <a:pt x="5227" y="11482"/>
                    <a:pt x="5227" y="11482"/>
                    <a:pt x="5295" y="11482"/>
                  </a:cubicBezTo>
                  <a:cubicBezTo>
                    <a:pt x="5318" y="11550"/>
                    <a:pt x="5250" y="11482"/>
                    <a:pt x="5250" y="11528"/>
                  </a:cubicBezTo>
                  <a:cubicBezTo>
                    <a:pt x="5273" y="11596"/>
                    <a:pt x="5364" y="11550"/>
                    <a:pt x="5341" y="11482"/>
                  </a:cubicBezTo>
                  <a:cubicBezTo>
                    <a:pt x="5387" y="11505"/>
                    <a:pt x="5432" y="11436"/>
                    <a:pt x="5455" y="11482"/>
                  </a:cubicBezTo>
                  <a:cubicBezTo>
                    <a:pt x="5455" y="11528"/>
                    <a:pt x="5432" y="11528"/>
                    <a:pt x="5410" y="11528"/>
                  </a:cubicBezTo>
                  <a:cubicBezTo>
                    <a:pt x="5432" y="11573"/>
                    <a:pt x="5501" y="11550"/>
                    <a:pt x="5501" y="11482"/>
                  </a:cubicBezTo>
                  <a:cubicBezTo>
                    <a:pt x="5569" y="11505"/>
                    <a:pt x="5661" y="11528"/>
                    <a:pt x="5775" y="11505"/>
                  </a:cubicBezTo>
                  <a:cubicBezTo>
                    <a:pt x="5798" y="11505"/>
                    <a:pt x="5820" y="11550"/>
                    <a:pt x="5866" y="11573"/>
                  </a:cubicBezTo>
                  <a:cubicBezTo>
                    <a:pt x="5889" y="11550"/>
                    <a:pt x="5889" y="11528"/>
                    <a:pt x="5912" y="11528"/>
                  </a:cubicBezTo>
                  <a:cubicBezTo>
                    <a:pt x="6049" y="11528"/>
                    <a:pt x="6231" y="11482"/>
                    <a:pt x="6345" y="11528"/>
                  </a:cubicBezTo>
                  <a:cubicBezTo>
                    <a:pt x="6368" y="11596"/>
                    <a:pt x="6300" y="11573"/>
                    <a:pt x="6277" y="11573"/>
                  </a:cubicBezTo>
                  <a:cubicBezTo>
                    <a:pt x="6345" y="11642"/>
                    <a:pt x="6391" y="11528"/>
                    <a:pt x="6414" y="11505"/>
                  </a:cubicBezTo>
                  <a:cubicBezTo>
                    <a:pt x="6597" y="11528"/>
                    <a:pt x="6756" y="11505"/>
                    <a:pt x="6939" y="11459"/>
                  </a:cubicBezTo>
                  <a:cubicBezTo>
                    <a:pt x="6962" y="11482"/>
                    <a:pt x="6985" y="11459"/>
                    <a:pt x="6962" y="11505"/>
                  </a:cubicBezTo>
                  <a:cubicBezTo>
                    <a:pt x="7007" y="11528"/>
                    <a:pt x="6985" y="11459"/>
                    <a:pt x="7007" y="11459"/>
                  </a:cubicBezTo>
                  <a:cubicBezTo>
                    <a:pt x="7144" y="11459"/>
                    <a:pt x="7281" y="11436"/>
                    <a:pt x="7373" y="11391"/>
                  </a:cubicBezTo>
                  <a:cubicBezTo>
                    <a:pt x="7441" y="11368"/>
                    <a:pt x="7510" y="11345"/>
                    <a:pt x="7555" y="11322"/>
                  </a:cubicBezTo>
                  <a:cubicBezTo>
                    <a:pt x="7601" y="11299"/>
                    <a:pt x="7646" y="11322"/>
                    <a:pt x="7669" y="11299"/>
                  </a:cubicBezTo>
                  <a:cubicBezTo>
                    <a:pt x="7692" y="11299"/>
                    <a:pt x="7715" y="11277"/>
                    <a:pt x="7738" y="11254"/>
                  </a:cubicBezTo>
                  <a:cubicBezTo>
                    <a:pt x="7761" y="11254"/>
                    <a:pt x="7783" y="11277"/>
                    <a:pt x="7829" y="11277"/>
                  </a:cubicBezTo>
                  <a:cubicBezTo>
                    <a:pt x="7829" y="11277"/>
                    <a:pt x="7943" y="11208"/>
                    <a:pt x="7989" y="11185"/>
                  </a:cubicBezTo>
                  <a:cubicBezTo>
                    <a:pt x="7989" y="11162"/>
                    <a:pt x="7966" y="11140"/>
                    <a:pt x="7989" y="11140"/>
                  </a:cubicBezTo>
                  <a:cubicBezTo>
                    <a:pt x="8035" y="11140"/>
                    <a:pt x="8057" y="11140"/>
                    <a:pt x="8103" y="11117"/>
                  </a:cubicBezTo>
                  <a:cubicBezTo>
                    <a:pt x="8149" y="11094"/>
                    <a:pt x="8171" y="11117"/>
                    <a:pt x="8171" y="11048"/>
                  </a:cubicBezTo>
                  <a:cubicBezTo>
                    <a:pt x="8217" y="11026"/>
                    <a:pt x="8240" y="11094"/>
                    <a:pt x="8286" y="11048"/>
                  </a:cubicBezTo>
                  <a:cubicBezTo>
                    <a:pt x="8286" y="11026"/>
                    <a:pt x="8263" y="11048"/>
                    <a:pt x="8240" y="11048"/>
                  </a:cubicBezTo>
                  <a:cubicBezTo>
                    <a:pt x="8217" y="10957"/>
                    <a:pt x="8286" y="11003"/>
                    <a:pt x="8331" y="11003"/>
                  </a:cubicBezTo>
                  <a:cubicBezTo>
                    <a:pt x="8491" y="10911"/>
                    <a:pt x="8628" y="10797"/>
                    <a:pt x="8856" y="10729"/>
                  </a:cubicBezTo>
                  <a:cubicBezTo>
                    <a:pt x="8925" y="10706"/>
                    <a:pt x="9039" y="10615"/>
                    <a:pt x="9130" y="10569"/>
                  </a:cubicBezTo>
                  <a:cubicBezTo>
                    <a:pt x="9153" y="10546"/>
                    <a:pt x="9153" y="10569"/>
                    <a:pt x="9176" y="10546"/>
                  </a:cubicBezTo>
                  <a:cubicBezTo>
                    <a:pt x="9244" y="10501"/>
                    <a:pt x="9267" y="10409"/>
                    <a:pt x="9336" y="10478"/>
                  </a:cubicBezTo>
                  <a:cubicBezTo>
                    <a:pt x="9313" y="10432"/>
                    <a:pt x="9427" y="10318"/>
                    <a:pt x="9473" y="10341"/>
                  </a:cubicBezTo>
                  <a:cubicBezTo>
                    <a:pt x="9473" y="10341"/>
                    <a:pt x="9450" y="10386"/>
                    <a:pt x="9450" y="10386"/>
                  </a:cubicBezTo>
                  <a:cubicBezTo>
                    <a:pt x="9473" y="10409"/>
                    <a:pt x="9541" y="10364"/>
                    <a:pt x="9473" y="10318"/>
                  </a:cubicBezTo>
                  <a:cubicBezTo>
                    <a:pt x="9518" y="10341"/>
                    <a:pt x="9564" y="10318"/>
                    <a:pt x="9609" y="10272"/>
                  </a:cubicBezTo>
                  <a:cubicBezTo>
                    <a:pt x="9587" y="10272"/>
                    <a:pt x="9587" y="10272"/>
                    <a:pt x="9564" y="10272"/>
                  </a:cubicBezTo>
                  <a:cubicBezTo>
                    <a:pt x="9587" y="10204"/>
                    <a:pt x="9724" y="10158"/>
                    <a:pt x="9769" y="10090"/>
                  </a:cubicBezTo>
                  <a:cubicBezTo>
                    <a:pt x="9861" y="10090"/>
                    <a:pt x="9929" y="10090"/>
                    <a:pt x="9997" y="9998"/>
                  </a:cubicBezTo>
                  <a:cubicBezTo>
                    <a:pt x="9975" y="9976"/>
                    <a:pt x="9952" y="10044"/>
                    <a:pt x="9906" y="9976"/>
                  </a:cubicBezTo>
                  <a:cubicBezTo>
                    <a:pt x="9975" y="9930"/>
                    <a:pt x="9952" y="9861"/>
                    <a:pt x="10020" y="9816"/>
                  </a:cubicBezTo>
                  <a:cubicBezTo>
                    <a:pt x="10066" y="9770"/>
                    <a:pt x="10134" y="9770"/>
                    <a:pt x="10180" y="9702"/>
                  </a:cubicBezTo>
                  <a:cubicBezTo>
                    <a:pt x="10203" y="9724"/>
                    <a:pt x="10180" y="9747"/>
                    <a:pt x="10180" y="9770"/>
                  </a:cubicBezTo>
                  <a:cubicBezTo>
                    <a:pt x="10226" y="9770"/>
                    <a:pt x="10249" y="9679"/>
                    <a:pt x="10180" y="9679"/>
                  </a:cubicBezTo>
                  <a:cubicBezTo>
                    <a:pt x="10180" y="9633"/>
                    <a:pt x="10226" y="9633"/>
                    <a:pt x="10249" y="9656"/>
                  </a:cubicBezTo>
                  <a:cubicBezTo>
                    <a:pt x="10271" y="9542"/>
                    <a:pt x="10408" y="9473"/>
                    <a:pt x="10454" y="9359"/>
                  </a:cubicBezTo>
                  <a:cubicBezTo>
                    <a:pt x="10477" y="9451"/>
                    <a:pt x="10568" y="9359"/>
                    <a:pt x="10545" y="9314"/>
                  </a:cubicBezTo>
                  <a:cubicBezTo>
                    <a:pt x="10477" y="9268"/>
                    <a:pt x="10545" y="9405"/>
                    <a:pt x="10477" y="9336"/>
                  </a:cubicBezTo>
                  <a:cubicBezTo>
                    <a:pt x="10568" y="9222"/>
                    <a:pt x="10705" y="9085"/>
                    <a:pt x="10751" y="8994"/>
                  </a:cubicBezTo>
                  <a:cubicBezTo>
                    <a:pt x="10774" y="9017"/>
                    <a:pt x="10774" y="8994"/>
                    <a:pt x="10796" y="9017"/>
                  </a:cubicBezTo>
                  <a:lnTo>
                    <a:pt x="10774" y="8948"/>
                  </a:lnTo>
                  <a:cubicBezTo>
                    <a:pt x="10819" y="8880"/>
                    <a:pt x="10865" y="8834"/>
                    <a:pt x="10910" y="8766"/>
                  </a:cubicBezTo>
                  <a:cubicBezTo>
                    <a:pt x="10956" y="8675"/>
                    <a:pt x="11047" y="8583"/>
                    <a:pt x="11116" y="8469"/>
                  </a:cubicBezTo>
                  <a:cubicBezTo>
                    <a:pt x="11116" y="8446"/>
                    <a:pt x="11116" y="8401"/>
                    <a:pt x="11139" y="8378"/>
                  </a:cubicBezTo>
                  <a:cubicBezTo>
                    <a:pt x="11207" y="8264"/>
                    <a:pt x="11321" y="8058"/>
                    <a:pt x="11367" y="7898"/>
                  </a:cubicBezTo>
                  <a:cubicBezTo>
                    <a:pt x="11390" y="7853"/>
                    <a:pt x="11390" y="7784"/>
                    <a:pt x="11390" y="7739"/>
                  </a:cubicBezTo>
                  <a:cubicBezTo>
                    <a:pt x="11413" y="7647"/>
                    <a:pt x="11458" y="7556"/>
                    <a:pt x="11481" y="7465"/>
                  </a:cubicBezTo>
                  <a:cubicBezTo>
                    <a:pt x="11527" y="7328"/>
                    <a:pt x="11527" y="7214"/>
                    <a:pt x="11550" y="7100"/>
                  </a:cubicBezTo>
                  <a:cubicBezTo>
                    <a:pt x="11550" y="7054"/>
                    <a:pt x="11595" y="7054"/>
                    <a:pt x="11595" y="7031"/>
                  </a:cubicBezTo>
                  <a:cubicBezTo>
                    <a:pt x="11595" y="7008"/>
                    <a:pt x="11572" y="6985"/>
                    <a:pt x="11572" y="6963"/>
                  </a:cubicBezTo>
                  <a:cubicBezTo>
                    <a:pt x="11595" y="6917"/>
                    <a:pt x="11641" y="6894"/>
                    <a:pt x="11595" y="6848"/>
                  </a:cubicBezTo>
                  <a:cubicBezTo>
                    <a:pt x="11618" y="6643"/>
                    <a:pt x="11618" y="6620"/>
                    <a:pt x="11641" y="6438"/>
                  </a:cubicBezTo>
                  <a:cubicBezTo>
                    <a:pt x="11687" y="6438"/>
                    <a:pt x="11687" y="6460"/>
                    <a:pt x="11732" y="6460"/>
                  </a:cubicBezTo>
                  <a:lnTo>
                    <a:pt x="11709" y="6575"/>
                  </a:lnTo>
                  <a:cubicBezTo>
                    <a:pt x="11709" y="6620"/>
                    <a:pt x="11801" y="6597"/>
                    <a:pt x="11824" y="6620"/>
                  </a:cubicBezTo>
                  <a:cubicBezTo>
                    <a:pt x="11846" y="6575"/>
                    <a:pt x="11778" y="6575"/>
                    <a:pt x="11778" y="6552"/>
                  </a:cubicBezTo>
                  <a:cubicBezTo>
                    <a:pt x="11778" y="6506"/>
                    <a:pt x="11824" y="6552"/>
                    <a:pt x="11824" y="6529"/>
                  </a:cubicBezTo>
                  <a:cubicBezTo>
                    <a:pt x="11846" y="6506"/>
                    <a:pt x="11824" y="6483"/>
                    <a:pt x="11824" y="6483"/>
                  </a:cubicBezTo>
                  <a:cubicBezTo>
                    <a:pt x="11824" y="6438"/>
                    <a:pt x="11892" y="6438"/>
                    <a:pt x="11869" y="6392"/>
                  </a:cubicBezTo>
                  <a:close/>
                  <a:moveTo>
                    <a:pt x="4770" y="11733"/>
                  </a:moveTo>
                  <a:cubicBezTo>
                    <a:pt x="4725" y="11756"/>
                    <a:pt x="4679" y="11756"/>
                    <a:pt x="4656" y="11824"/>
                  </a:cubicBezTo>
                  <a:cubicBezTo>
                    <a:pt x="4611" y="11802"/>
                    <a:pt x="4542" y="11802"/>
                    <a:pt x="4542" y="11733"/>
                  </a:cubicBezTo>
                  <a:cubicBezTo>
                    <a:pt x="4565" y="11779"/>
                    <a:pt x="4656" y="11779"/>
                    <a:pt x="4702" y="11756"/>
                  </a:cubicBezTo>
                  <a:cubicBezTo>
                    <a:pt x="4702" y="11756"/>
                    <a:pt x="4679" y="11756"/>
                    <a:pt x="4656" y="11733"/>
                  </a:cubicBezTo>
                  <a:cubicBezTo>
                    <a:pt x="4679" y="11710"/>
                    <a:pt x="4748" y="11687"/>
                    <a:pt x="4770" y="11733"/>
                  </a:cubicBezTo>
                  <a:close/>
                  <a:moveTo>
                    <a:pt x="10796" y="6506"/>
                  </a:moveTo>
                  <a:cubicBezTo>
                    <a:pt x="10751" y="6483"/>
                    <a:pt x="10796" y="6392"/>
                    <a:pt x="10774" y="6346"/>
                  </a:cubicBezTo>
                  <a:cubicBezTo>
                    <a:pt x="10819" y="6369"/>
                    <a:pt x="10774" y="6460"/>
                    <a:pt x="10796" y="6506"/>
                  </a:cubicBezTo>
                  <a:close/>
                  <a:moveTo>
                    <a:pt x="4748" y="11779"/>
                  </a:moveTo>
                  <a:cubicBezTo>
                    <a:pt x="4793" y="11802"/>
                    <a:pt x="4770" y="11847"/>
                    <a:pt x="4839" y="11824"/>
                  </a:cubicBezTo>
                  <a:cubicBezTo>
                    <a:pt x="4839" y="11893"/>
                    <a:pt x="4725" y="11824"/>
                    <a:pt x="4748" y="11779"/>
                  </a:cubicBezTo>
                  <a:close/>
                  <a:moveTo>
                    <a:pt x="2602" y="10957"/>
                  </a:moveTo>
                  <a:cubicBezTo>
                    <a:pt x="2488" y="11003"/>
                    <a:pt x="2556" y="10889"/>
                    <a:pt x="2465" y="10843"/>
                  </a:cubicBezTo>
                  <a:cubicBezTo>
                    <a:pt x="2511" y="10911"/>
                    <a:pt x="2442" y="10911"/>
                    <a:pt x="2397" y="10889"/>
                  </a:cubicBezTo>
                  <a:cubicBezTo>
                    <a:pt x="2465" y="10820"/>
                    <a:pt x="2351" y="10820"/>
                    <a:pt x="2374" y="10729"/>
                  </a:cubicBezTo>
                  <a:cubicBezTo>
                    <a:pt x="2397" y="10729"/>
                    <a:pt x="2465" y="10729"/>
                    <a:pt x="2419" y="10683"/>
                  </a:cubicBezTo>
                  <a:cubicBezTo>
                    <a:pt x="2488" y="10637"/>
                    <a:pt x="2488" y="10729"/>
                    <a:pt x="2534" y="10752"/>
                  </a:cubicBezTo>
                  <a:cubicBezTo>
                    <a:pt x="2488" y="10774"/>
                    <a:pt x="2442" y="10706"/>
                    <a:pt x="2419" y="10797"/>
                  </a:cubicBezTo>
                  <a:cubicBezTo>
                    <a:pt x="2419" y="10797"/>
                    <a:pt x="2442" y="10774"/>
                    <a:pt x="2442" y="10774"/>
                  </a:cubicBezTo>
                  <a:cubicBezTo>
                    <a:pt x="2488" y="10797"/>
                    <a:pt x="2511" y="10820"/>
                    <a:pt x="2534" y="10843"/>
                  </a:cubicBezTo>
                  <a:cubicBezTo>
                    <a:pt x="2556" y="10866"/>
                    <a:pt x="2579" y="10752"/>
                    <a:pt x="2625" y="10797"/>
                  </a:cubicBezTo>
                  <a:cubicBezTo>
                    <a:pt x="2625" y="10889"/>
                    <a:pt x="2488" y="10889"/>
                    <a:pt x="2602" y="10957"/>
                  </a:cubicBezTo>
                  <a:close/>
                  <a:moveTo>
                    <a:pt x="4314" y="11482"/>
                  </a:moveTo>
                  <a:cubicBezTo>
                    <a:pt x="4291" y="11505"/>
                    <a:pt x="4268" y="11459"/>
                    <a:pt x="4246" y="11505"/>
                  </a:cubicBezTo>
                  <a:cubicBezTo>
                    <a:pt x="4200" y="11482"/>
                    <a:pt x="4154" y="11482"/>
                    <a:pt x="4131" y="11459"/>
                  </a:cubicBezTo>
                  <a:cubicBezTo>
                    <a:pt x="4063" y="11436"/>
                    <a:pt x="3994" y="11436"/>
                    <a:pt x="4017" y="11368"/>
                  </a:cubicBezTo>
                  <a:cubicBezTo>
                    <a:pt x="4063" y="11368"/>
                    <a:pt x="4040" y="11414"/>
                    <a:pt x="4086" y="11414"/>
                  </a:cubicBezTo>
                  <a:lnTo>
                    <a:pt x="4109" y="11345"/>
                  </a:lnTo>
                  <a:cubicBezTo>
                    <a:pt x="4086" y="11277"/>
                    <a:pt x="4017" y="11299"/>
                    <a:pt x="3949" y="11254"/>
                  </a:cubicBezTo>
                  <a:cubicBezTo>
                    <a:pt x="3972" y="11185"/>
                    <a:pt x="4017" y="11254"/>
                    <a:pt x="4040" y="11254"/>
                  </a:cubicBezTo>
                  <a:cubicBezTo>
                    <a:pt x="4063" y="11254"/>
                    <a:pt x="4109" y="11231"/>
                    <a:pt x="4131" y="11231"/>
                  </a:cubicBezTo>
                  <a:cubicBezTo>
                    <a:pt x="4200" y="11254"/>
                    <a:pt x="4291" y="11299"/>
                    <a:pt x="4337" y="11277"/>
                  </a:cubicBezTo>
                  <a:cubicBezTo>
                    <a:pt x="4360" y="11345"/>
                    <a:pt x="4314" y="11322"/>
                    <a:pt x="4291" y="11391"/>
                  </a:cubicBezTo>
                  <a:cubicBezTo>
                    <a:pt x="4314" y="11299"/>
                    <a:pt x="4200" y="11277"/>
                    <a:pt x="4131" y="11277"/>
                  </a:cubicBezTo>
                  <a:cubicBezTo>
                    <a:pt x="4131" y="11345"/>
                    <a:pt x="4154" y="11391"/>
                    <a:pt x="4200" y="11414"/>
                  </a:cubicBezTo>
                  <a:cubicBezTo>
                    <a:pt x="4223" y="11368"/>
                    <a:pt x="4200" y="11345"/>
                    <a:pt x="4154" y="11345"/>
                  </a:cubicBezTo>
                  <a:cubicBezTo>
                    <a:pt x="4246" y="11299"/>
                    <a:pt x="4246" y="11436"/>
                    <a:pt x="4314" y="11482"/>
                  </a:cubicBezTo>
                  <a:close/>
                  <a:moveTo>
                    <a:pt x="2944" y="11185"/>
                  </a:moveTo>
                  <a:cubicBezTo>
                    <a:pt x="2967" y="11185"/>
                    <a:pt x="2990" y="11208"/>
                    <a:pt x="2990" y="11185"/>
                  </a:cubicBezTo>
                  <a:cubicBezTo>
                    <a:pt x="3013" y="11140"/>
                    <a:pt x="2944" y="11140"/>
                    <a:pt x="2922" y="11094"/>
                  </a:cubicBezTo>
                  <a:cubicBezTo>
                    <a:pt x="2899" y="11117"/>
                    <a:pt x="2922" y="11140"/>
                    <a:pt x="2944" y="11140"/>
                  </a:cubicBezTo>
                  <a:cubicBezTo>
                    <a:pt x="2899" y="11208"/>
                    <a:pt x="2853" y="11185"/>
                    <a:pt x="2922" y="11231"/>
                  </a:cubicBezTo>
                  <a:cubicBezTo>
                    <a:pt x="2853" y="11254"/>
                    <a:pt x="2853" y="11231"/>
                    <a:pt x="2830" y="11185"/>
                  </a:cubicBezTo>
                  <a:cubicBezTo>
                    <a:pt x="2808" y="11185"/>
                    <a:pt x="2876" y="11185"/>
                    <a:pt x="2853" y="11185"/>
                  </a:cubicBezTo>
                  <a:cubicBezTo>
                    <a:pt x="2876" y="11185"/>
                    <a:pt x="2785" y="11140"/>
                    <a:pt x="2762" y="11117"/>
                  </a:cubicBezTo>
                  <a:cubicBezTo>
                    <a:pt x="2785" y="11094"/>
                    <a:pt x="2808" y="11117"/>
                    <a:pt x="2830" y="11117"/>
                  </a:cubicBezTo>
                  <a:cubicBezTo>
                    <a:pt x="2922" y="11071"/>
                    <a:pt x="2990" y="11071"/>
                    <a:pt x="3104" y="11140"/>
                  </a:cubicBezTo>
                  <a:cubicBezTo>
                    <a:pt x="3081" y="11140"/>
                    <a:pt x="3059" y="11162"/>
                    <a:pt x="3059" y="11185"/>
                  </a:cubicBezTo>
                  <a:cubicBezTo>
                    <a:pt x="3104" y="11185"/>
                    <a:pt x="3127" y="11117"/>
                    <a:pt x="3173" y="11162"/>
                  </a:cubicBezTo>
                  <a:cubicBezTo>
                    <a:pt x="3150" y="11208"/>
                    <a:pt x="3150" y="11231"/>
                    <a:pt x="3173" y="11254"/>
                  </a:cubicBezTo>
                  <a:cubicBezTo>
                    <a:pt x="3104" y="11368"/>
                    <a:pt x="3059" y="11277"/>
                    <a:pt x="2990" y="11277"/>
                  </a:cubicBezTo>
                  <a:cubicBezTo>
                    <a:pt x="3013" y="11208"/>
                    <a:pt x="3036" y="11254"/>
                    <a:pt x="3013" y="11185"/>
                  </a:cubicBezTo>
                  <a:cubicBezTo>
                    <a:pt x="2990" y="11185"/>
                    <a:pt x="2967" y="11254"/>
                    <a:pt x="2944" y="11185"/>
                  </a:cubicBezTo>
                  <a:close/>
                  <a:moveTo>
                    <a:pt x="3241" y="11687"/>
                  </a:moveTo>
                  <a:cubicBezTo>
                    <a:pt x="3241" y="11665"/>
                    <a:pt x="3218" y="11642"/>
                    <a:pt x="3196" y="11619"/>
                  </a:cubicBezTo>
                  <a:cubicBezTo>
                    <a:pt x="3150" y="11710"/>
                    <a:pt x="3241" y="11710"/>
                    <a:pt x="3287" y="11756"/>
                  </a:cubicBezTo>
                  <a:cubicBezTo>
                    <a:pt x="3401" y="11802"/>
                    <a:pt x="3287" y="11710"/>
                    <a:pt x="3241" y="11687"/>
                  </a:cubicBezTo>
                  <a:close/>
                  <a:moveTo>
                    <a:pt x="3561" y="11802"/>
                  </a:moveTo>
                  <a:cubicBezTo>
                    <a:pt x="3492" y="11779"/>
                    <a:pt x="3401" y="11824"/>
                    <a:pt x="3332" y="11824"/>
                  </a:cubicBezTo>
                  <a:cubicBezTo>
                    <a:pt x="3287" y="11802"/>
                    <a:pt x="3332" y="11779"/>
                    <a:pt x="3264" y="11779"/>
                  </a:cubicBezTo>
                  <a:cubicBezTo>
                    <a:pt x="3150" y="11802"/>
                    <a:pt x="3013" y="11733"/>
                    <a:pt x="2808" y="11665"/>
                  </a:cubicBezTo>
                  <a:cubicBezTo>
                    <a:pt x="2808" y="11619"/>
                    <a:pt x="2785" y="11596"/>
                    <a:pt x="2785" y="11573"/>
                  </a:cubicBezTo>
                  <a:cubicBezTo>
                    <a:pt x="2830" y="11482"/>
                    <a:pt x="2899" y="11573"/>
                    <a:pt x="2899" y="11459"/>
                  </a:cubicBezTo>
                  <a:cubicBezTo>
                    <a:pt x="2967" y="11459"/>
                    <a:pt x="2967" y="11505"/>
                    <a:pt x="3036" y="11528"/>
                  </a:cubicBezTo>
                  <a:cubicBezTo>
                    <a:pt x="3081" y="11436"/>
                    <a:pt x="2967" y="11414"/>
                    <a:pt x="2922" y="11368"/>
                  </a:cubicBezTo>
                  <a:cubicBezTo>
                    <a:pt x="2944" y="11345"/>
                    <a:pt x="2967" y="11345"/>
                    <a:pt x="2967" y="11322"/>
                  </a:cubicBezTo>
                  <a:cubicBezTo>
                    <a:pt x="3013" y="11414"/>
                    <a:pt x="3150" y="11414"/>
                    <a:pt x="3264" y="11482"/>
                  </a:cubicBezTo>
                  <a:cubicBezTo>
                    <a:pt x="3241" y="11528"/>
                    <a:pt x="3218" y="11505"/>
                    <a:pt x="3196" y="11505"/>
                  </a:cubicBezTo>
                  <a:cubicBezTo>
                    <a:pt x="3150" y="11505"/>
                    <a:pt x="3104" y="11528"/>
                    <a:pt x="3081" y="11550"/>
                  </a:cubicBezTo>
                  <a:cubicBezTo>
                    <a:pt x="3104" y="11642"/>
                    <a:pt x="3127" y="11573"/>
                    <a:pt x="3173" y="11573"/>
                  </a:cubicBezTo>
                  <a:cubicBezTo>
                    <a:pt x="3287" y="11642"/>
                    <a:pt x="3378" y="11756"/>
                    <a:pt x="3515" y="11733"/>
                  </a:cubicBezTo>
                  <a:cubicBezTo>
                    <a:pt x="3515" y="11756"/>
                    <a:pt x="3538" y="11779"/>
                    <a:pt x="3561" y="11802"/>
                  </a:cubicBezTo>
                  <a:close/>
                  <a:moveTo>
                    <a:pt x="2830" y="11071"/>
                  </a:moveTo>
                  <a:cubicBezTo>
                    <a:pt x="2762" y="11026"/>
                    <a:pt x="2716" y="11071"/>
                    <a:pt x="2648" y="11003"/>
                  </a:cubicBezTo>
                  <a:cubicBezTo>
                    <a:pt x="2671" y="10957"/>
                    <a:pt x="2648" y="10957"/>
                    <a:pt x="2625" y="10934"/>
                  </a:cubicBezTo>
                  <a:cubicBezTo>
                    <a:pt x="2716" y="10889"/>
                    <a:pt x="2785" y="10934"/>
                    <a:pt x="2808" y="11026"/>
                  </a:cubicBezTo>
                  <a:cubicBezTo>
                    <a:pt x="2830" y="10980"/>
                    <a:pt x="2808" y="10957"/>
                    <a:pt x="2876" y="10934"/>
                  </a:cubicBezTo>
                  <a:cubicBezTo>
                    <a:pt x="2808" y="10911"/>
                    <a:pt x="2648" y="10797"/>
                    <a:pt x="2693" y="10683"/>
                  </a:cubicBezTo>
                  <a:cubicBezTo>
                    <a:pt x="2739" y="10729"/>
                    <a:pt x="2739" y="10797"/>
                    <a:pt x="2785" y="10843"/>
                  </a:cubicBezTo>
                  <a:cubicBezTo>
                    <a:pt x="2808" y="10866"/>
                    <a:pt x="2876" y="10820"/>
                    <a:pt x="2853" y="10797"/>
                  </a:cubicBezTo>
                  <a:cubicBezTo>
                    <a:pt x="2967" y="10797"/>
                    <a:pt x="3059" y="10980"/>
                    <a:pt x="3173" y="10980"/>
                  </a:cubicBezTo>
                  <a:cubicBezTo>
                    <a:pt x="3104" y="11026"/>
                    <a:pt x="3036" y="10980"/>
                    <a:pt x="2990" y="10980"/>
                  </a:cubicBezTo>
                  <a:cubicBezTo>
                    <a:pt x="2967" y="11003"/>
                    <a:pt x="3013" y="11094"/>
                    <a:pt x="3036" y="11048"/>
                  </a:cubicBezTo>
                  <a:cubicBezTo>
                    <a:pt x="3059" y="11140"/>
                    <a:pt x="2944" y="11048"/>
                    <a:pt x="2922" y="11026"/>
                  </a:cubicBezTo>
                  <a:cubicBezTo>
                    <a:pt x="2922" y="10980"/>
                    <a:pt x="2967" y="10980"/>
                    <a:pt x="2990" y="10957"/>
                  </a:cubicBezTo>
                  <a:cubicBezTo>
                    <a:pt x="2922" y="10934"/>
                    <a:pt x="2922" y="10889"/>
                    <a:pt x="2876" y="10843"/>
                  </a:cubicBezTo>
                  <a:cubicBezTo>
                    <a:pt x="2830" y="10911"/>
                    <a:pt x="2899" y="10911"/>
                    <a:pt x="2899" y="10934"/>
                  </a:cubicBezTo>
                  <a:cubicBezTo>
                    <a:pt x="2899" y="10957"/>
                    <a:pt x="2876" y="10957"/>
                    <a:pt x="2876" y="10957"/>
                  </a:cubicBezTo>
                  <a:cubicBezTo>
                    <a:pt x="2876" y="10980"/>
                    <a:pt x="2922" y="11003"/>
                    <a:pt x="2876" y="11048"/>
                  </a:cubicBezTo>
                  <a:cubicBezTo>
                    <a:pt x="2853" y="11048"/>
                    <a:pt x="2853" y="11071"/>
                    <a:pt x="2830" y="11071"/>
                  </a:cubicBezTo>
                  <a:moveTo>
                    <a:pt x="3675" y="11505"/>
                  </a:moveTo>
                  <a:cubicBezTo>
                    <a:pt x="3652" y="11528"/>
                    <a:pt x="3629" y="11482"/>
                    <a:pt x="3606" y="11482"/>
                  </a:cubicBezTo>
                  <a:cubicBezTo>
                    <a:pt x="3584" y="11482"/>
                    <a:pt x="3561" y="11528"/>
                    <a:pt x="3561" y="11528"/>
                  </a:cubicBezTo>
                  <a:cubicBezTo>
                    <a:pt x="3538" y="11528"/>
                    <a:pt x="3561" y="11482"/>
                    <a:pt x="3538" y="11482"/>
                  </a:cubicBezTo>
                  <a:cubicBezTo>
                    <a:pt x="3515" y="11482"/>
                    <a:pt x="3447" y="11550"/>
                    <a:pt x="3401" y="11505"/>
                  </a:cubicBezTo>
                  <a:cubicBezTo>
                    <a:pt x="3424" y="11436"/>
                    <a:pt x="3447" y="11482"/>
                    <a:pt x="3492" y="11482"/>
                  </a:cubicBezTo>
                  <a:cubicBezTo>
                    <a:pt x="3515" y="11414"/>
                    <a:pt x="3561" y="11414"/>
                    <a:pt x="3515" y="11391"/>
                  </a:cubicBezTo>
                  <a:cubicBezTo>
                    <a:pt x="3561" y="11322"/>
                    <a:pt x="3538" y="11414"/>
                    <a:pt x="3561" y="11414"/>
                  </a:cubicBezTo>
                  <a:cubicBezTo>
                    <a:pt x="3584" y="11436"/>
                    <a:pt x="3584" y="11391"/>
                    <a:pt x="3584" y="11391"/>
                  </a:cubicBezTo>
                  <a:cubicBezTo>
                    <a:pt x="3606" y="11391"/>
                    <a:pt x="3629" y="11459"/>
                    <a:pt x="3698" y="11459"/>
                  </a:cubicBezTo>
                  <a:cubicBezTo>
                    <a:pt x="3675" y="11482"/>
                    <a:pt x="3675" y="11482"/>
                    <a:pt x="3675" y="11505"/>
                  </a:cubicBezTo>
                  <a:close/>
                  <a:moveTo>
                    <a:pt x="3994" y="11733"/>
                  </a:moveTo>
                  <a:cubicBezTo>
                    <a:pt x="3949" y="11779"/>
                    <a:pt x="3903" y="11710"/>
                    <a:pt x="3903" y="11665"/>
                  </a:cubicBezTo>
                  <a:cubicBezTo>
                    <a:pt x="3857" y="11665"/>
                    <a:pt x="3835" y="11687"/>
                    <a:pt x="3812" y="11642"/>
                  </a:cubicBezTo>
                  <a:cubicBezTo>
                    <a:pt x="3880" y="11596"/>
                    <a:pt x="3949" y="11710"/>
                    <a:pt x="3994" y="11733"/>
                  </a:cubicBezTo>
                  <a:close/>
                  <a:moveTo>
                    <a:pt x="3606" y="11642"/>
                  </a:moveTo>
                  <a:cubicBezTo>
                    <a:pt x="3561" y="11619"/>
                    <a:pt x="3515" y="11619"/>
                    <a:pt x="3538" y="11550"/>
                  </a:cubicBezTo>
                  <a:cubicBezTo>
                    <a:pt x="3515" y="11596"/>
                    <a:pt x="3652" y="11573"/>
                    <a:pt x="3606" y="11642"/>
                  </a:cubicBezTo>
                  <a:close/>
                  <a:moveTo>
                    <a:pt x="4223" y="11596"/>
                  </a:moveTo>
                  <a:cubicBezTo>
                    <a:pt x="4177" y="11710"/>
                    <a:pt x="4131" y="11619"/>
                    <a:pt x="4086" y="11573"/>
                  </a:cubicBezTo>
                  <a:cubicBezTo>
                    <a:pt x="4109" y="11550"/>
                    <a:pt x="4177" y="11596"/>
                    <a:pt x="4223" y="11596"/>
                  </a:cubicBezTo>
                  <a:close/>
                  <a:moveTo>
                    <a:pt x="3857" y="11436"/>
                  </a:moveTo>
                  <a:cubicBezTo>
                    <a:pt x="3835" y="11459"/>
                    <a:pt x="3766" y="11436"/>
                    <a:pt x="3743" y="11459"/>
                  </a:cubicBezTo>
                  <a:cubicBezTo>
                    <a:pt x="3743" y="11482"/>
                    <a:pt x="3743" y="11482"/>
                    <a:pt x="3766" y="11505"/>
                  </a:cubicBezTo>
                  <a:cubicBezTo>
                    <a:pt x="3698" y="11573"/>
                    <a:pt x="3743" y="11459"/>
                    <a:pt x="3698" y="11459"/>
                  </a:cubicBezTo>
                  <a:cubicBezTo>
                    <a:pt x="3743" y="11436"/>
                    <a:pt x="3835" y="11391"/>
                    <a:pt x="3857" y="11436"/>
                  </a:cubicBezTo>
                  <a:close/>
                  <a:moveTo>
                    <a:pt x="388" y="4041"/>
                  </a:moveTo>
                  <a:cubicBezTo>
                    <a:pt x="365" y="3995"/>
                    <a:pt x="434" y="3927"/>
                    <a:pt x="434" y="3858"/>
                  </a:cubicBezTo>
                  <a:cubicBezTo>
                    <a:pt x="479" y="3904"/>
                    <a:pt x="411" y="3995"/>
                    <a:pt x="388" y="4041"/>
                  </a:cubicBezTo>
                  <a:close/>
                  <a:moveTo>
                    <a:pt x="8012" y="2398"/>
                  </a:moveTo>
                  <a:cubicBezTo>
                    <a:pt x="7989" y="2443"/>
                    <a:pt x="7943" y="2420"/>
                    <a:pt x="7943" y="2375"/>
                  </a:cubicBezTo>
                  <a:cubicBezTo>
                    <a:pt x="7966" y="2352"/>
                    <a:pt x="7989" y="2398"/>
                    <a:pt x="8012" y="2398"/>
                  </a:cubicBezTo>
                  <a:close/>
                  <a:moveTo>
                    <a:pt x="7487" y="2215"/>
                  </a:moveTo>
                  <a:cubicBezTo>
                    <a:pt x="7441" y="2261"/>
                    <a:pt x="7327" y="2215"/>
                    <a:pt x="7373" y="2169"/>
                  </a:cubicBezTo>
                  <a:cubicBezTo>
                    <a:pt x="7395" y="2192"/>
                    <a:pt x="7441" y="2169"/>
                    <a:pt x="7487" y="2215"/>
                  </a:cubicBezTo>
                  <a:close/>
                  <a:moveTo>
                    <a:pt x="8925" y="2968"/>
                  </a:moveTo>
                  <a:cubicBezTo>
                    <a:pt x="8856" y="3014"/>
                    <a:pt x="8879" y="2945"/>
                    <a:pt x="8856" y="2923"/>
                  </a:cubicBezTo>
                  <a:cubicBezTo>
                    <a:pt x="8765" y="2877"/>
                    <a:pt x="8651" y="2786"/>
                    <a:pt x="8582" y="2740"/>
                  </a:cubicBezTo>
                  <a:cubicBezTo>
                    <a:pt x="8651" y="2649"/>
                    <a:pt x="8651" y="2763"/>
                    <a:pt x="8674" y="2763"/>
                  </a:cubicBezTo>
                  <a:cubicBezTo>
                    <a:pt x="8742" y="2831"/>
                    <a:pt x="8811" y="2877"/>
                    <a:pt x="8925" y="2968"/>
                  </a:cubicBezTo>
                  <a:close/>
                  <a:moveTo>
                    <a:pt x="8126" y="2466"/>
                  </a:moveTo>
                  <a:cubicBezTo>
                    <a:pt x="8080" y="2512"/>
                    <a:pt x="8057" y="2466"/>
                    <a:pt x="8035" y="2420"/>
                  </a:cubicBezTo>
                  <a:cubicBezTo>
                    <a:pt x="8057" y="2398"/>
                    <a:pt x="8103" y="2466"/>
                    <a:pt x="8126" y="2466"/>
                  </a:cubicBezTo>
                  <a:close/>
                  <a:moveTo>
                    <a:pt x="6231" y="1964"/>
                  </a:moveTo>
                  <a:cubicBezTo>
                    <a:pt x="6231" y="2032"/>
                    <a:pt x="6117" y="1987"/>
                    <a:pt x="6094" y="1964"/>
                  </a:cubicBezTo>
                  <a:cubicBezTo>
                    <a:pt x="6117" y="1918"/>
                    <a:pt x="6186" y="1964"/>
                    <a:pt x="6231" y="1964"/>
                  </a:cubicBezTo>
                  <a:close/>
                  <a:moveTo>
                    <a:pt x="5729" y="1941"/>
                  </a:moveTo>
                  <a:cubicBezTo>
                    <a:pt x="5706" y="1987"/>
                    <a:pt x="5661" y="1987"/>
                    <a:pt x="5638" y="1987"/>
                  </a:cubicBezTo>
                  <a:cubicBezTo>
                    <a:pt x="5638" y="1918"/>
                    <a:pt x="5684" y="1964"/>
                    <a:pt x="5729" y="1941"/>
                  </a:cubicBezTo>
                  <a:close/>
                  <a:moveTo>
                    <a:pt x="6368" y="1987"/>
                  </a:moveTo>
                  <a:cubicBezTo>
                    <a:pt x="6345" y="1987"/>
                    <a:pt x="6300" y="2010"/>
                    <a:pt x="6254" y="1987"/>
                  </a:cubicBezTo>
                  <a:cubicBezTo>
                    <a:pt x="6300" y="1918"/>
                    <a:pt x="6345" y="1964"/>
                    <a:pt x="6368" y="1987"/>
                  </a:cubicBezTo>
                  <a:close/>
                  <a:moveTo>
                    <a:pt x="7350" y="2146"/>
                  </a:moveTo>
                  <a:cubicBezTo>
                    <a:pt x="7304" y="2215"/>
                    <a:pt x="7258" y="2146"/>
                    <a:pt x="7213" y="2146"/>
                  </a:cubicBezTo>
                  <a:cubicBezTo>
                    <a:pt x="7121" y="2124"/>
                    <a:pt x="7030" y="2101"/>
                    <a:pt x="6939" y="2078"/>
                  </a:cubicBezTo>
                  <a:cubicBezTo>
                    <a:pt x="6893" y="2055"/>
                    <a:pt x="6825" y="2124"/>
                    <a:pt x="6825" y="2032"/>
                  </a:cubicBezTo>
                  <a:cubicBezTo>
                    <a:pt x="6916" y="2078"/>
                    <a:pt x="7007" y="2055"/>
                    <a:pt x="7099" y="2078"/>
                  </a:cubicBezTo>
                  <a:cubicBezTo>
                    <a:pt x="7167" y="2101"/>
                    <a:pt x="7258" y="2124"/>
                    <a:pt x="7350" y="2146"/>
                  </a:cubicBezTo>
                  <a:close/>
                  <a:moveTo>
                    <a:pt x="1895" y="2124"/>
                  </a:moveTo>
                  <a:cubicBezTo>
                    <a:pt x="1849" y="2078"/>
                    <a:pt x="1826" y="2169"/>
                    <a:pt x="1780" y="2101"/>
                  </a:cubicBezTo>
                  <a:cubicBezTo>
                    <a:pt x="1826" y="2055"/>
                    <a:pt x="1872" y="2101"/>
                    <a:pt x="1917" y="2055"/>
                  </a:cubicBezTo>
                  <a:cubicBezTo>
                    <a:pt x="1940" y="2078"/>
                    <a:pt x="1917" y="2101"/>
                    <a:pt x="1895" y="2124"/>
                  </a:cubicBezTo>
                  <a:close/>
                  <a:moveTo>
                    <a:pt x="1712" y="2238"/>
                  </a:moveTo>
                  <a:cubicBezTo>
                    <a:pt x="1735" y="2192"/>
                    <a:pt x="1780" y="2146"/>
                    <a:pt x="1826" y="2192"/>
                  </a:cubicBezTo>
                  <a:cubicBezTo>
                    <a:pt x="1780" y="2192"/>
                    <a:pt x="1758" y="2306"/>
                    <a:pt x="1712" y="2238"/>
                  </a:cubicBezTo>
                  <a:close/>
                  <a:moveTo>
                    <a:pt x="1278" y="2626"/>
                  </a:moveTo>
                  <a:cubicBezTo>
                    <a:pt x="1324" y="2557"/>
                    <a:pt x="1370" y="2580"/>
                    <a:pt x="1415" y="2557"/>
                  </a:cubicBezTo>
                  <a:cubicBezTo>
                    <a:pt x="1415" y="2557"/>
                    <a:pt x="1347" y="2694"/>
                    <a:pt x="1278" y="2626"/>
                  </a:cubicBezTo>
                  <a:close/>
                  <a:moveTo>
                    <a:pt x="1598" y="2215"/>
                  </a:moveTo>
                  <a:cubicBezTo>
                    <a:pt x="1552" y="2192"/>
                    <a:pt x="1689" y="2169"/>
                    <a:pt x="1621" y="2124"/>
                  </a:cubicBezTo>
                  <a:cubicBezTo>
                    <a:pt x="1689" y="2169"/>
                    <a:pt x="1712" y="2032"/>
                    <a:pt x="1758" y="2101"/>
                  </a:cubicBezTo>
                  <a:cubicBezTo>
                    <a:pt x="1712" y="2146"/>
                    <a:pt x="1643" y="2146"/>
                    <a:pt x="1598" y="2215"/>
                  </a:cubicBezTo>
                  <a:close/>
                  <a:moveTo>
                    <a:pt x="2442" y="1462"/>
                  </a:moveTo>
                  <a:cubicBezTo>
                    <a:pt x="2488" y="1462"/>
                    <a:pt x="2511" y="1416"/>
                    <a:pt x="2556" y="1485"/>
                  </a:cubicBezTo>
                  <a:cubicBezTo>
                    <a:pt x="2511" y="1507"/>
                    <a:pt x="2488" y="1530"/>
                    <a:pt x="2442" y="1462"/>
                  </a:cubicBezTo>
                  <a:close/>
                  <a:moveTo>
                    <a:pt x="5204" y="138"/>
                  </a:moveTo>
                  <a:cubicBezTo>
                    <a:pt x="5136" y="92"/>
                    <a:pt x="5318" y="115"/>
                    <a:pt x="5341" y="69"/>
                  </a:cubicBezTo>
                  <a:cubicBezTo>
                    <a:pt x="5341" y="92"/>
                    <a:pt x="5364" y="92"/>
                    <a:pt x="5387" y="92"/>
                  </a:cubicBezTo>
                  <a:cubicBezTo>
                    <a:pt x="5364" y="184"/>
                    <a:pt x="5204" y="115"/>
                    <a:pt x="5204" y="138"/>
                  </a:cubicBezTo>
                  <a:close/>
                  <a:moveTo>
                    <a:pt x="1552" y="2010"/>
                  </a:moveTo>
                  <a:cubicBezTo>
                    <a:pt x="1598" y="2010"/>
                    <a:pt x="1643" y="1941"/>
                    <a:pt x="1689" y="1895"/>
                  </a:cubicBezTo>
                  <a:cubicBezTo>
                    <a:pt x="1735" y="1850"/>
                    <a:pt x="1780" y="1758"/>
                    <a:pt x="1826" y="1804"/>
                  </a:cubicBezTo>
                  <a:cubicBezTo>
                    <a:pt x="1735" y="1850"/>
                    <a:pt x="1666" y="2078"/>
                    <a:pt x="1552" y="2010"/>
                  </a:cubicBezTo>
                  <a:close/>
                  <a:moveTo>
                    <a:pt x="9929" y="1302"/>
                  </a:moveTo>
                  <a:cubicBezTo>
                    <a:pt x="9952" y="1279"/>
                    <a:pt x="10020" y="1302"/>
                    <a:pt x="10043" y="1325"/>
                  </a:cubicBezTo>
                  <a:cubicBezTo>
                    <a:pt x="10066" y="1348"/>
                    <a:pt x="10112" y="1393"/>
                    <a:pt x="10066" y="1439"/>
                  </a:cubicBezTo>
                  <a:cubicBezTo>
                    <a:pt x="10043" y="1348"/>
                    <a:pt x="9997" y="1370"/>
                    <a:pt x="9929" y="1302"/>
                  </a:cubicBezTo>
                  <a:close/>
                  <a:moveTo>
                    <a:pt x="1050" y="2671"/>
                  </a:moveTo>
                  <a:cubicBezTo>
                    <a:pt x="1050" y="2626"/>
                    <a:pt x="1096" y="2603"/>
                    <a:pt x="1118" y="2580"/>
                  </a:cubicBezTo>
                  <a:cubicBezTo>
                    <a:pt x="1141" y="2580"/>
                    <a:pt x="1096" y="2717"/>
                    <a:pt x="1050" y="2671"/>
                  </a:cubicBezTo>
                  <a:close/>
                  <a:moveTo>
                    <a:pt x="6802" y="2055"/>
                  </a:moveTo>
                  <a:cubicBezTo>
                    <a:pt x="6711" y="2078"/>
                    <a:pt x="6642" y="2055"/>
                    <a:pt x="6574" y="2010"/>
                  </a:cubicBezTo>
                  <a:cubicBezTo>
                    <a:pt x="6619" y="1987"/>
                    <a:pt x="6711" y="2010"/>
                    <a:pt x="6779" y="2010"/>
                  </a:cubicBezTo>
                  <a:cubicBezTo>
                    <a:pt x="6802" y="2010"/>
                    <a:pt x="6802" y="2032"/>
                    <a:pt x="6802" y="2055"/>
                  </a:cubicBezTo>
                  <a:close/>
                  <a:moveTo>
                    <a:pt x="7738" y="9998"/>
                  </a:moveTo>
                  <a:cubicBezTo>
                    <a:pt x="7692" y="9998"/>
                    <a:pt x="7715" y="10044"/>
                    <a:pt x="7692" y="10067"/>
                  </a:cubicBezTo>
                  <a:cubicBezTo>
                    <a:pt x="7601" y="9953"/>
                    <a:pt x="7601" y="10112"/>
                    <a:pt x="7578" y="10090"/>
                  </a:cubicBezTo>
                  <a:cubicBezTo>
                    <a:pt x="7578" y="10067"/>
                    <a:pt x="7578" y="10044"/>
                    <a:pt x="7555" y="10021"/>
                  </a:cubicBezTo>
                  <a:cubicBezTo>
                    <a:pt x="7578" y="10021"/>
                    <a:pt x="7624" y="9976"/>
                    <a:pt x="7646" y="10021"/>
                  </a:cubicBezTo>
                  <a:cubicBezTo>
                    <a:pt x="7669" y="9976"/>
                    <a:pt x="7692" y="9884"/>
                    <a:pt x="7738" y="9998"/>
                  </a:cubicBezTo>
                  <a:close/>
                  <a:moveTo>
                    <a:pt x="9062" y="9770"/>
                  </a:moveTo>
                  <a:cubicBezTo>
                    <a:pt x="9062" y="9839"/>
                    <a:pt x="9016" y="9839"/>
                    <a:pt x="8948" y="9839"/>
                  </a:cubicBezTo>
                  <a:cubicBezTo>
                    <a:pt x="8948" y="9793"/>
                    <a:pt x="8970" y="9770"/>
                    <a:pt x="9016" y="9747"/>
                  </a:cubicBezTo>
                  <a:cubicBezTo>
                    <a:pt x="9039" y="9770"/>
                    <a:pt x="9062" y="9793"/>
                    <a:pt x="9062" y="9770"/>
                  </a:cubicBezTo>
                  <a:close/>
                  <a:moveTo>
                    <a:pt x="9221" y="9610"/>
                  </a:moveTo>
                  <a:cubicBezTo>
                    <a:pt x="9244" y="9656"/>
                    <a:pt x="9199" y="9679"/>
                    <a:pt x="9176" y="9679"/>
                  </a:cubicBezTo>
                  <a:cubicBezTo>
                    <a:pt x="9153" y="9633"/>
                    <a:pt x="9176" y="9610"/>
                    <a:pt x="9221" y="9610"/>
                  </a:cubicBezTo>
                  <a:close/>
                  <a:moveTo>
                    <a:pt x="8948" y="9884"/>
                  </a:moveTo>
                  <a:lnTo>
                    <a:pt x="8833" y="9976"/>
                  </a:lnTo>
                  <a:cubicBezTo>
                    <a:pt x="8856" y="9930"/>
                    <a:pt x="8879" y="9816"/>
                    <a:pt x="8948" y="9884"/>
                  </a:cubicBezTo>
                  <a:close/>
                  <a:moveTo>
                    <a:pt x="6551" y="11391"/>
                  </a:moveTo>
                  <a:cubicBezTo>
                    <a:pt x="6642" y="11391"/>
                    <a:pt x="6733" y="11368"/>
                    <a:pt x="6802" y="11368"/>
                  </a:cubicBezTo>
                  <a:cubicBezTo>
                    <a:pt x="6688" y="11482"/>
                    <a:pt x="6528" y="11391"/>
                    <a:pt x="6345" y="11436"/>
                  </a:cubicBezTo>
                  <a:cubicBezTo>
                    <a:pt x="6300" y="11414"/>
                    <a:pt x="6482" y="11414"/>
                    <a:pt x="6551" y="11391"/>
                  </a:cubicBezTo>
                  <a:close/>
                  <a:moveTo>
                    <a:pt x="7898" y="11162"/>
                  </a:moveTo>
                  <a:cubicBezTo>
                    <a:pt x="7875" y="11231"/>
                    <a:pt x="7761" y="11208"/>
                    <a:pt x="7715" y="11254"/>
                  </a:cubicBezTo>
                  <a:cubicBezTo>
                    <a:pt x="7738" y="11185"/>
                    <a:pt x="7829" y="11185"/>
                    <a:pt x="7898" y="11162"/>
                  </a:cubicBezTo>
                  <a:close/>
                  <a:moveTo>
                    <a:pt x="8811" y="9839"/>
                  </a:moveTo>
                  <a:cubicBezTo>
                    <a:pt x="8788" y="9861"/>
                    <a:pt x="8811" y="9884"/>
                    <a:pt x="8788" y="9907"/>
                  </a:cubicBezTo>
                  <a:cubicBezTo>
                    <a:pt x="8742" y="9861"/>
                    <a:pt x="8696" y="9816"/>
                    <a:pt x="8674" y="9770"/>
                  </a:cubicBezTo>
                  <a:cubicBezTo>
                    <a:pt x="8719" y="9770"/>
                    <a:pt x="8765" y="9793"/>
                    <a:pt x="8811" y="9839"/>
                  </a:cubicBezTo>
                  <a:close/>
                  <a:moveTo>
                    <a:pt x="7578" y="11208"/>
                  </a:moveTo>
                  <a:cubicBezTo>
                    <a:pt x="7601" y="11322"/>
                    <a:pt x="7464" y="11299"/>
                    <a:pt x="7395" y="11299"/>
                  </a:cubicBezTo>
                  <a:cubicBezTo>
                    <a:pt x="7373" y="11299"/>
                    <a:pt x="7304" y="11368"/>
                    <a:pt x="7281" y="11277"/>
                  </a:cubicBezTo>
                  <a:cubicBezTo>
                    <a:pt x="7395" y="11299"/>
                    <a:pt x="7510" y="11231"/>
                    <a:pt x="7578" y="11208"/>
                  </a:cubicBezTo>
                  <a:close/>
                  <a:moveTo>
                    <a:pt x="1598" y="6643"/>
                  </a:moveTo>
                  <a:cubicBezTo>
                    <a:pt x="1621" y="6666"/>
                    <a:pt x="1621" y="6734"/>
                    <a:pt x="1621" y="6803"/>
                  </a:cubicBezTo>
                  <a:cubicBezTo>
                    <a:pt x="1598" y="6757"/>
                    <a:pt x="1575" y="6689"/>
                    <a:pt x="1598" y="6643"/>
                  </a:cubicBezTo>
                  <a:close/>
                  <a:moveTo>
                    <a:pt x="1758" y="4886"/>
                  </a:moveTo>
                  <a:cubicBezTo>
                    <a:pt x="1780" y="4908"/>
                    <a:pt x="1780" y="5022"/>
                    <a:pt x="1712" y="5045"/>
                  </a:cubicBezTo>
                  <a:cubicBezTo>
                    <a:pt x="1621" y="5022"/>
                    <a:pt x="1735" y="5022"/>
                    <a:pt x="1735" y="5022"/>
                  </a:cubicBezTo>
                  <a:cubicBezTo>
                    <a:pt x="1689" y="4977"/>
                    <a:pt x="1735" y="4908"/>
                    <a:pt x="1758" y="4886"/>
                  </a:cubicBezTo>
                  <a:close/>
                  <a:moveTo>
                    <a:pt x="8217" y="9656"/>
                  </a:moveTo>
                  <a:cubicBezTo>
                    <a:pt x="8240" y="9702"/>
                    <a:pt x="8194" y="9702"/>
                    <a:pt x="8149" y="9702"/>
                  </a:cubicBezTo>
                  <a:cubicBezTo>
                    <a:pt x="8149" y="9633"/>
                    <a:pt x="8194" y="9656"/>
                    <a:pt x="8217" y="9656"/>
                  </a:cubicBezTo>
                  <a:close/>
                  <a:moveTo>
                    <a:pt x="4725" y="1644"/>
                  </a:moveTo>
                  <a:cubicBezTo>
                    <a:pt x="4702" y="1576"/>
                    <a:pt x="4725" y="1553"/>
                    <a:pt x="4770" y="1530"/>
                  </a:cubicBezTo>
                  <a:cubicBezTo>
                    <a:pt x="4770" y="1576"/>
                    <a:pt x="4770" y="1576"/>
                    <a:pt x="4748" y="1599"/>
                  </a:cubicBezTo>
                  <a:cubicBezTo>
                    <a:pt x="4748" y="1599"/>
                    <a:pt x="4748" y="1599"/>
                    <a:pt x="4770" y="1599"/>
                  </a:cubicBezTo>
                  <a:cubicBezTo>
                    <a:pt x="4770" y="1644"/>
                    <a:pt x="4748" y="1622"/>
                    <a:pt x="4725" y="1644"/>
                  </a:cubicBezTo>
                  <a:close/>
                  <a:moveTo>
                    <a:pt x="1735" y="9998"/>
                  </a:moveTo>
                  <a:cubicBezTo>
                    <a:pt x="1803" y="9930"/>
                    <a:pt x="1666" y="9884"/>
                    <a:pt x="1643" y="9816"/>
                  </a:cubicBezTo>
                  <a:cubicBezTo>
                    <a:pt x="1621" y="9839"/>
                    <a:pt x="1621" y="9793"/>
                    <a:pt x="1575" y="9816"/>
                  </a:cubicBezTo>
                  <a:cubicBezTo>
                    <a:pt x="1643" y="9907"/>
                    <a:pt x="1689" y="9884"/>
                    <a:pt x="1735" y="9998"/>
                  </a:cubicBezTo>
                  <a:close/>
                  <a:moveTo>
                    <a:pt x="1735" y="10021"/>
                  </a:moveTo>
                  <a:cubicBezTo>
                    <a:pt x="1689" y="9998"/>
                    <a:pt x="1666" y="9884"/>
                    <a:pt x="1621" y="9930"/>
                  </a:cubicBezTo>
                  <a:cubicBezTo>
                    <a:pt x="1643" y="9953"/>
                    <a:pt x="1666" y="10067"/>
                    <a:pt x="1735" y="10021"/>
                  </a:cubicBezTo>
                  <a:close/>
                  <a:moveTo>
                    <a:pt x="1621" y="9770"/>
                  </a:moveTo>
                  <a:cubicBezTo>
                    <a:pt x="1598" y="9724"/>
                    <a:pt x="1575" y="9724"/>
                    <a:pt x="1552" y="9724"/>
                  </a:cubicBezTo>
                  <a:cubicBezTo>
                    <a:pt x="1506" y="9724"/>
                    <a:pt x="1438" y="9816"/>
                    <a:pt x="1506" y="9793"/>
                  </a:cubicBezTo>
                  <a:cubicBezTo>
                    <a:pt x="1506" y="9747"/>
                    <a:pt x="1598" y="9770"/>
                    <a:pt x="1621" y="9770"/>
                  </a:cubicBezTo>
                  <a:close/>
                  <a:moveTo>
                    <a:pt x="1758" y="9747"/>
                  </a:moveTo>
                  <a:cubicBezTo>
                    <a:pt x="1803" y="9747"/>
                    <a:pt x="1826" y="9793"/>
                    <a:pt x="1872" y="9747"/>
                  </a:cubicBezTo>
                  <a:cubicBezTo>
                    <a:pt x="1826" y="9724"/>
                    <a:pt x="1872" y="9702"/>
                    <a:pt x="1849" y="9679"/>
                  </a:cubicBezTo>
                  <a:close/>
                  <a:moveTo>
                    <a:pt x="1598" y="9222"/>
                  </a:moveTo>
                  <a:cubicBezTo>
                    <a:pt x="1529" y="9177"/>
                    <a:pt x="1506" y="9063"/>
                    <a:pt x="1415" y="9108"/>
                  </a:cubicBezTo>
                  <a:cubicBezTo>
                    <a:pt x="1415" y="9154"/>
                    <a:pt x="1438" y="9108"/>
                    <a:pt x="1461" y="9131"/>
                  </a:cubicBezTo>
                  <a:cubicBezTo>
                    <a:pt x="1506" y="9177"/>
                    <a:pt x="1529" y="9268"/>
                    <a:pt x="1598" y="9222"/>
                  </a:cubicBezTo>
                  <a:close/>
                  <a:moveTo>
                    <a:pt x="1233" y="9451"/>
                  </a:moveTo>
                  <a:cubicBezTo>
                    <a:pt x="1278" y="9405"/>
                    <a:pt x="1301" y="9382"/>
                    <a:pt x="1324" y="9336"/>
                  </a:cubicBezTo>
                  <a:cubicBezTo>
                    <a:pt x="1278" y="9382"/>
                    <a:pt x="1187" y="9405"/>
                    <a:pt x="1233" y="9451"/>
                  </a:cubicBezTo>
                  <a:close/>
                  <a:moveTo>
                    <a:pt x="1255" y="9268"/>
                  </a:moveTo>
                  <a:cubicBezTo>
                    <a:pt x="1233" y="9268"/>
                    <a:pt x="1210" y="9268"/>
                    <a:pt x="1187" y="9245"/>
                  </a:cubicBezTo>
                  <a:cubicBezTo>
                    <a:pt x="1118" y="9268"/>
                    <a:pt x="1118" y="9314"/>
                    <a:pt x="1118" y="9336"/>
                  </a:cubicBezTo>
                  <a:cubicBezTo>
                    <a:pt x="1164" y="9314"/>
                    <a:pt x="1187" y="9336"/>
                    <a:pt x="1187" y="9359"/>
                  </a:cubicBezTo>
                  <a:cubicBezTo>
                    <a:pt x="1255" y="9336"/>
                    <a:pt x="1255" y="9291"/>
                    <a:pt x="1255" y="9268"/>
                  </a:cubicBezTo>
                  <a:close/>
                  <a:moveTo>
                    <a:pt x="936" y="8743"/>
                  </a:moveTo>
                  <a:cubicBezTo>
                    <a:pt x="959" y="8697"/>
                    <a:pt x="936" y="8629"/>
                    <a:pt x="890" y="8652"/>
                  </a:cubicBezTo>
                  <a:cubicBezTo>
                    <a:pt x="936" y="8675"/>
                    <a:pt x="890" y="8743"/>
                    <a:pt x="936" y="8743"/>
                  </a:cubicBezTo>
                  <a:close/>
                  <a:moveTo>
                    <a:pt x="1027" y="8013"/>
                  </a:moveTo>
                  <a:cubicBezTo>
                    <a:pt x="1027" y="7990"/>
                    <a:pt x="1096" y="7944"/>
                    <a:pt x="1027" y="7944"/>
                  </a:cubicBezTo>
                  <a:cubicBezTo>
                    <a:pt x="936" y="8013"/>
                    <a:pt x="1004" y="7898"/>
                    <a:pt x="959" y="7898"/>
                  </a:cubicBezTo>
                  <a:cubicBezTo>
                    <a:pt x="845" y="7944"/>
                    <a:pt x="981" y="8013"/>
                    <a:pt x="1027" y="8013"/>
                  </a:cubicBezTo>
                  <a:close/>
                  <a:moveTo>
                    <a:pt x="1050" y="7898"/>
                  </a:moveTo>
                  <a:cubicBezTo>
                    <a:pt x="1027" y="7876"/>
                    <a:pt x="1027" y="7830"/>
                    <a:pt x="1004" y="7830"/>
                  </a:cubicBezTo>
                  <a:cubicBezTo>
                    <a:pt x="959" y="7830"/>
                    <a:pt x="936" y="7853"/>
                    <a:pt x="913" y="7876"/>
                  </a:cubicBezTo>
                  <a:cubicBezTo>
                    <a:pt x="1004" y="7830"/>
                    <a:pt x="1004" y="7898"/>
                    <a:pt x="1050" y="7898"/>
                  </a:cubicBezTo>
                  <a:close/>
                  <a:moveTo>
                    <a:pt x="228" y="7008"/>
                  </a:moveTo>
                  <a:cubicBezTo>
                    <a:pt x="228" y="6940"/>
                    <a:pt x="228" y="6940"/>
                    <a:pt x="160" y="6917"/>
                  </a:cubicBezTo>
                  <a:cubicBezTo>
                    <a:pt x="137" y="6963"/>
                    <a:pt x="160" y="7008"/>
                    <a:pt x="228" y="7008"/>
                  </a:cubicBezTo>
                  <a:close/>
                  <a:moveTo>
                    <a:pt x="936" y="6848"/>
                  </a:moveTo>
                  <a:cubicBezTo>
                    <a:pt x="913" y="6803"/>
                    <a:pt x="890" y="6757"/>
                    <a:pt x="845" y="6734"/>
                  </a:cubicBezTo>
                  <a:cubicBezTo>
                    <a:pt x="822" y="6803"/>
                    <a:pt x="867" y="6826"/>
                    <a:pt x="936" y="6848"/>
                  </a:cubicBezTo>
                  <a:close/>
                  <a:moveTo>
                    <a:pt x="160" y="6620"/>
                  </a:moveTo>
                  <a:cubicBezTo>
                    <a:pt x="183" y="6597"/>
                    <a:pt x="183" y="6529"/>
                    <a:pt x="114" y="6529"/>
                  </a:cubicBezTo>
                  <a:cubicBezTo>
                    <a:pt x="137" y="6575"/>
                    <a:pt x="91" y="6620"/>
                    <a:pt x="160" y="6620"/>
                  </a:cubicBezTo>
                  <a:close/>
                  <a:moveTo>
                    <a:pt x="183" y="6392"/>
                  </a:moveTo>
                  <a:cubicBezTo>
                    <a:pt x="205" y="6392"/>
                    <a:pt x="228" y="6369"/>
                    <a:pt x="183" y="6369"/>
                  </a:cubicBezTo>
                  <a:cubicBezTo>
                    <a:pt x="183" y="6392"/>
                    <a:pt x="114" y="6392"/>
                    <a:pt x="114" y="6460"/>
                  </a:cubicBezTo>
                  <a:cubicBezTo>
                    <a:pt x="183" y="6460"/>
                    <a:pt x="160" y="6415"/>
                    <a:pt x="183" y="6392"/>
                  </a:cubicBezTo>
                  <a:close/>
                  <a:moveTo>
                    <a:pt x="160" y="6369"/>
                  </a:moveTo>
                  <a:cubicBezTo>
                    <a:pt x="137" y="6301"/>
                    <a:pt x="183" y="6278"/>
                    <a:pt x="137" y="6232"/>
                  </a:cubicBezTo>
                  <a:cubicBezTo>
                    <a:pt x="114" y="6255"/>
                    <a:pt x="114" y="6255"/>
                    <a:pt x="91" y="6232"/>
                  </a:cubicBezTo>
                  <a:cubicBezTo>
                    <a:pt x="114" y="6301"/>
                    <a:pt x="23" y="6346"/>
                    <a:pt x="160" y="6369"/>
                  </a:cubicBezTo>
                  <a:close/>
                  <a:moveTo>
                    <a:pt x="1735" y="4657"/>
                  </a:moveTo>
                  <a:cubicBezTo>
                    <a:pt x="1758" y="4634"/>
                    <a:pt x="1803" y="4634"/>
                    <a:pt x="1803" y="4589"/>
                  </a:cubicBezTo>
                  <a:cubicBezTo>
                    <a:pt x="1758" y="4589"/>
                    <a:pt x="1758" y="4589"/>
                    <a:pt x="1735" y="4589"/>
                  </a:cubicBezTo>
                  <a:cubicBezTo>
                    <a:pt x="1689" y="4520"/>
                    <a:pt x="1803" y="4520"/>
                    <a:pt x="1758" y="4497"/>
                  </a:cubicBezTo>
                  <a:cubicBezTo>
                    <a:pt x="1712" y="4475"/>
                    <a:pt x="1712" y="4543"/>
                    <a:pt x="1666" y="4566"/>
                  </a:cubicBezTo>
                  <a:cubicBezTo>
                    <a:pt x="1689" y="4589"/>
                    <a:pt x="1735" y="4589"/>
                    <a:pt x="1735" y="4612"/>
                  </a:cubicBezTo>
                  <a:cubicBezTo>
                    <a:pt x="1712" y="4612"/>
                    <a:pt x="1712" y="4657"/>
                    <a:pt x="1689" y="4657"/>
                  </a:cubicBezTo>
                  <a:cubicBezTo>
                    <a:pt x="1712" y="4749"/>
                    <a:pt x="1689" y="4680"/>
                    <a:pt x="1735" y="4657"/>
                  </a:cubicBezTo>
                  <a:close/>
                  <a:moveTo>
                    <a:pt x="1803" y="4475"/>
                  </a:moveTo>
                  <a:cubicBezTo>
                    <a:pt x="1803" y="4452"/>
                    <a:pt x="1826" y="4475"/>
                    <a:pt x="1826" y="4452"/>
                  </a:cubicBezTo>
                  <a:cubicBezTo>
                    <a:pt x="1780" y="4429"/>
                    <a:pt x="1780" y="4406"/>
                    <a:pt x="1735" y="4383"/>
                  </a:cubicBezTo>
                  <a:cubicBezTo>
                    <a:pt x="1735" y="4429"/>
                    <a:pt x="1758" y="4452"/>
                    <a:pt x="1803" y="4475"/>
                  </a:cubicBezTo>
                  <a:close/>
                  <a:moveTo>
                    <a:pt x="1986" y="3721"/>
                  </a:moveTo>
                  <a:cubicBezTo>
                    <a:pt x="1986" y="3699"/>
                    <a:pt x="2009" y="3721"/>
                    <a:pt x="2031" y="3721"/>
                  </a:cubicBezTo>
                  <a:cubicBezTo>
                    <a:pt x="2054" y="3699"/>
                    <a:pt x="2031" y="3630"/>
                    <a:pt x="2077" y="3653"/>
                  </a:cubicBezTo>
                  <a:cubicBezTo>
                    <a:pt x="2100" y="3676"/>
                    <a:pt x="2054" y="3699"/>
                    <a:pt x="2100" y="3721"/>
                  </a:cubicBezTo>
                  <a:cubicBezTo>
                    <a:pt x="2168" y="3699"/>
                    <a:pt x="2123" y="3676"/>
                    <a:pt x="2123" y="3630"/>
                  </a:cubicBezTo>
                  <a:cubicBezTo>
                    <a:pt x="2054" y="3630"/>
                    <a:pt x="2054" y="3584"/>
                    <a:pt x="2009" y="3584"/>
                  </a:cubicBezTo>
                  <a:cubicBezTo>
                    <a:pt x="2009" y="3630"/>
                    <a:pt x="1986" y="3676"/>
                    <a:pt x="1986" y="3721"/>
                  </a:cubicBezTo>
                  <a:moveTo>
                    <a:pt x="2419" y="3151"/>
                  </a:moveTo>
                  <a:cubicBezTo>
                    <a:pt x="2442" y="3128"/>
                    <a:pt x="2419" y="3082"/>
                    <a:pt x="2374" y="3059"/>
                  </a:cubicBezTo>
                  <a:cubicBezTo>
                    <a:pt x="2351" y="3082"/>
                    <a:pt x="2374" y="3128"/>
                    <a:pt x="2419" y="3151"/>
                  </a:cubicBezTo>
                  <a:close/>
                  <a:moveTo>
                    <a:pt x="2602" y="3128"/>
                  </a:moveTo>
                  <a:cubicBezTo>
                    <a:pt x="2602" y="3059"/>
                    <a:pt x="2716" y="3105"/>
                    <a:pt x="2671" y="3037"/>
                  </a:cubicBezTo>
                  <a:cubicBezTo>
                    <a:pt x="2625" y="3037"/>
                    <a:pt x="2579" y="2991"/>
                    <a:pt x="2534" y="3037"/>
                  </a:cubicBezTo>
                  <a:cubicBezTo>
                    <a:pt x="2556" y="3059"/>
                    <a:pt x="2556" y="3082"/>
                    <a:pt x="2602" y="3082"/>
                  </a:cubicBezTo>
                  <a:cubicBezTo>
                    <a:pt x="2579" y="3105"/>
                    <a:pt x="2579" y="3105"/>
                    <a:pt x="2602" y="3128"/>
                  </a:cubicBezTo>
                  <a:close/>
                  <a:moveTo>
                    <a:pt x="2077" y="2101"/>
                  </a:moveTo>
                  <a:cubicBezTo>
                    <a:pt x="2100" y="2055"/>
                    <a:pt x="2123" y="2078"/>
                    <a:pt x="2146" y="2055"/>
                  </a:cubicBezTo>
                  <a:cubicBezTo>
                    <a:pt x="2123" y="2032"/>
                    <a:pt x="2100" y="2010"/>
                    <a:pt x="2077" y="2010"/>
                  </a:cubicBezTo>
                  <a:cubicBezTo>
                    <a:pt x="2054" y="2032"/>
                    <a:pt x="2077" y="2055"/>
                    <a:pt x="2077" y="2101"/>
                  </a:cubicBezTo>
                  <a:close/>
                  <a:moveTo>
                    <a:pt x="2830" y="2808"/>
                  </a:moveTo>
                  <a:cubicBezTo>
                    <a:pt x="2876" y="2808"/>
                    <a:pt x="2808" y="2740"/>
                    <a:pt x="2853" y="2740"/>
                  </a:cubicBezTo>
                  <a:cubicBezTo>
                    <a:pt x="2876" y="2740"/>
                    <a:pt x="3013" y="2717"/>
                    <a:pt x="2944" y="2649"/>
                  </a:cubicBezTo>
                  <a:cubicBezTo>
                    <a:pt x="2899" y="2671"/>
                    <a:pt x="2899" y="2740"/>
                    <a:pt x="2853" y="2694"/>
                  </a:cubicBezTo>
                  <a:cubicBezTo>
                    <a:pt x="2853" y="2717"/>
                    <a:pt x="2876" y="2671"/>
                    <a:pt x="2853" y="2671"/>
                  </a:cubicBezTo>
                  <a:cubicBezTo>
                    <a:pt x="2853" y="2740"/>
                    <a:pt x="2739" y="2740"/>
                    <a:pt x="2830" y="2808"/>
                  </a:cubicBezTo>
                  <a:close/>
                  <a:moveTo>
                    <a:pt x="2237" y="1964"/>
                  </a:moveTo>
                  <a:cubicBezTo>
                    <a:pt x="2260" y="1941"/>
                    <a:pt x="2283" y="1918"/>
                    <a:pt x="2260" y="1873"/>
                  </a:cubicBezTo>
                  <a:cubicBezTo>
                    <a:pt x="2214" y="1873"/>
                    <a:pt x="2168" y="1918"/>
                    <a:pt x="2237" y="1964"/>
                  </a:cubicBezTo>
                  <a:close/>
                  <a:moveTo>
                    <a:pt x="2305" y="1713"/>
                  </a:moveTo>
                  <a:cubicBezTo>
                    <a:pt x="2283" y="1667"/>
                    <a:pt x="2237" y="1690"/>
                    <a:pt x="2214" y="1713"/>
                  </a:cubicBezTo>
                  <a:cubicBezTo>
                    <a:pt x="2237" y="1781"/>
                    <a:pt x="2283" y="1758"/>
                    <a:pt x="2305" y="1713"/>
                  </a:cubicBezTo>
                  <a:close/>
                  <a:moveTo>
                    <a:pt x="2419" y="1804"/>
                  </a:moveTo>
                  <a:cubicBezTo>
                    <a:pt x="2488" y="1804"/>
                    <a:pt x="2442" y="1713"/>
                    <a:pt x="2465" y="1667"/>
                  </a:cubicBezTo>
                  <a:cubicBezTo>
                    <a:pt x="2419" y="1713"/>
                    <a:pt x="2397" y="1736"/>
                    <a:pt x="2419" y="1804"/>
                  </a:cubicBezTo>
                  <a:close/>
                  <a:moveTo>
                    <a:pt x="3218" y="2694"/>
                  </a:moveTo>
                  <a:cubicBezTo>
                    <a:pt x="3287" y="2763"/>
                    <a:pt x="3287" y="2717"/>
                    <a:pt x="3310" y="2694"/>
                  </a:cubicBezTo>
                  <a:cubicBezTo>
                    <a:pt x="3264" y="2626"/>
                    <a:pt x="3241" y="2671"/>
                    <a:pt x="3218" y="2694"/>
                  </a:cubicBezTo>
                  <a:close/>
                  <a:moveTo>
                    <a:pt x="3332" y="2740"/>
                  </a:moveTo>
                  <a:cubicBezTo>
                    <a:pt x="3355" y="2763"/>
                    <a:pt x="3378" y="2717"/>
                    <a:pt x="3355" y="2694"/>
                  </a:cubicBezTo>
                  <a:cubicBezTo>
                    <a:pt x="3332" y="2671"/>
                    <a:pt x="3310" y="2717"/>
                    <a:pt x="3332" y="2740"/>
                  </a:cubicBezTo>
                  <a:close/>
                  <a:moveTo>
                    <a:pt x="3515" y="2854"/>
                  </a:moveTo>
                  <a:cubicBezTo>
                    <a:pt x="3561" y="2854"/>
                    <a:pt x="3584" y="2808"/>
                    <a:pt x="3606" y="2831"/>
                  </a:cubicBezTo>
                  <a:cubicBezTo>
                    <a:pt x="3584" y="2808"/>
                    <a:pt x="3492" y="2740"/>
                    <a:pt x="3515" y="2786"/>
                  </a:cubicBezTo>
                  <a:cubicBezTo>
                    <a:pt x="3515" y="2786"/>
                    <a:pt x="3515" y="2786"/>
                    <a:pt x="3538" y="2808"/>
                  </a:cubicBezTo>
                  <a:cubicBezTo>
                    <a:pt x="3515" y="2808"/>
                    <a:pt x="3515" y="2831"/>
                    <a:pt x="3515" y="2854"/>
                  </a:cubicBezTo>
                  <a:close/>
                  <a:moveTo>
                    <a:pt x="3561" y="2306"/>
                  </a:moveTo>
                  <a:cubicBezTo>
                    <a:pt x="3515" y="2238"/>
                    <a:pt x="3469" y="2261"/>
                    <a:pt x="3469" y="2306"/>
                  </a:cubicBezTo>
                  <a:cubicBezTo>
                    <a:pt x="3515" y="2375"/>
                    <a:pt x="3561" y="2329"/>
                    <a:pt x="3561" y="2306"/>
                  </a:cubicBezTo>
                  <a:close/>
                  <a:moveTo>
                    <a:pt x="4017" y="1918"/>
                  </a:moveTo>
                  <a:cubicBezTo>
                    <a:pt x="4086" y="1941"/>
                    <a:pt x="4063" y="1895"/>
                    <a:pt x="4109" y="1873"/>
                  </a:cubicBezTo>
                  <a:cubicBezTo>
                    <a:pt x="4131" y="1941"/>
                    <a:pt x="4154" y="1873"/>
                    <a:pt x="4154" y="1873"/>
                  </a:cubicBezTo>
                  <a:cubicBezTo>
                    <a:pt x="4200" y="1850"/>
                    <a:pt x="4223" y="1895"/>
                    <a:pt x="4246" y="1895"/>
                  </a:cubicBezTo>
                  <a:cubicBezTo>
                    <a:pt x="4200" y="1804"/>
                    <a:pt x="4291" y="1827"/>
                    <a:pt x="4268" y="1758"/>
                  </a:cubicBezTo>
                  <a:cubicBezTo>
                    <a:pt x="4291" y="1758"/>
                    <a:pt x="4337" y="1736"/>
                    <a:pt x="4337" y="1781"/>
                  </a:cubicBezTo>
                  <a:cubicBezTo>
                    <a:pt x="4314" y="1804"/>
                    <a:pt x="4268" y="1758"/>
                    <a:pt x="4291" y="1827"/>
                  </a:cubicBezTo>
                  <a:cubicBezTo>
                    <a:pt x="4314" y="1850"/>
                    <a:pt x="4337" y="1850"/>
                    <a:pt x="4360" y="1827"/>
                  </a:cubicBezTo>
                  <a:cubicBezTo>
                    <a:pt x="4382" y="1804"/>
                    <a:pt x="4405" y="1644"/>
                    <a:pt x="4451" y="1758"/>
                  </a:cubicBezTo>
                  <a:cubicBezTo>
                    <a:pt x="4451" y="1758"/>
                    <a:pt x="4428" y="1781"/>
                    <a:pt x="4451" y="1781"/>
                  </a:cubicBezTo>
                  <a:cubicBezTo>
                    <a:pt x="4451" y="1713"/>
                    <a:pt x="4565" y="1827"/>
                    <a:pt x="4542" y="1713"/>
                  </a:cubicBezTo>
                  <a:cubicBezTo>
                    <a:pt x="4519" y="1690"/>
                    <a:pt x="4474" y="1736"/>
                    <a:pt x="4474" y="1690"/>
                  </a:cubicBezTo>
                  <a:cubicBezTo>
                    <a:pt x="4519" y="1667"/>
                    <a:pt x="4588" y="1713"/>
                    <a:pt x="4588" y="1644"/>
                  </a:cubicBezTo>
                  <a:cubicBezTo>
                    <a:pt x="4611" y="1622"/>
                    <a:pt x="4634" y="1690"/>
                    <a:pt x="4634" y="1690"/>
                  </a:cubicBezTo>
                  <a:cubicBezTo>
                    <a:pt x="4656" y="1690"/>
                    <a:pt x="4725" y="1644"/>
                    <a:pt x="4725" y="1667"/>
                  </a:cubicBezTo>
                  <a:cubicBezTo>
                    <a:pt x="4725" y="1667"/>
                    <a:pt x="4725" y="1690"/>
                    <a:pt x="4748" y="1690"/>
                  </a:cubicBezTo>
                  <a:cubicBezTo>
                    <a:pt x="4770" y="1690"/>
                    <a:pt x="4770" y="1644"/>
                    <a:pt x="4816" y="1667"/>
                  </a:cubicBezTo>
                  <a:cubicBezTo>
                    <a:pt x="4816" y="1690"/>
                    <a:pt x="4816" y="1713"/>
                    <a:pt x="4839" y="1713"/>
                  </a:cubicBezTo>
                  <a:cubicBezTo>
                    <a:pt x="4839" y="1667"/>
                    <a:pt x="4816" y="1667"/>
                    <a:pt x="4793" y="1622"/>
                  </a:cubicBezTo>
                  <a:cubicBezTo>
                    <a:pt x="4839" y="1599"/>
                    <a:pt x="4793" y="1530"/>
                    <a:pt x="4839" y="1507"/>
                  </a:cubicBezTo>
                  <a:cubicBezTo>
                    <a:pt x="4862" y="1507"/>
                    <a:pt x="4862" y="1553"/>
                    <a:pt x="4907" y="1530"/>
                  </a:cubicBezTo>
                  <a:cubicBezTo>
                    <a:pt x="4907" y="1507"/>
                    <a:pt x="4930" y="1485"/>
                    <a:pt x="4953" y="1485"/>
                  </a:cubicBezTo>
                  <a:cubicBezTo>
                    <a:pt x="5022" y="1439"/>
                    <a:pt x="5113" y="1416"/>
                    <a:pt x="5204" y="1439"/>
                  </a:cubicBezTo>
                  <a:cubicBezTo>
                    <a:pt x="5204" y="1393"/>
                    <a:pt x="5204" y="1370"/>
                    <a:pt x="5250" y="1370"/>
                  </a:cubicBezTo>
                  <a:cubicBezTo>
                    <a:pt x="5387" y="1325"/>
                    <a:pt x="5432" y="1302"/>
                    <a:pt x="5592" y="1279"/>
                  </a:cubicBezTo>
                  <a:cubicBezTo>
                    <a:pt x="5592" y="1119"/>
                    <a:pt x="5478" y="1256"/>
                    <a:pt x="5432" y="1256"/>
                  </a:cubicBezTo>
                  <a:cubicBezTo>
                    <a:pt x="5364" y="1256"/>
                    <a:pt x="5273" y="1233"/>
                    <a:pt x="5204" y="1233"/>
                  </a:cubicBezTo>
                  <a:cubicBezTo>
                    <a:pt x="5204" y="1279"/>
                    <a:pt x="5204" y="1302"/>
                    <a:pt x="5181" y="1302"/>
                  </a:cubicBezTo>
                  <a:cubicBezTo>
                    <a:pt x="5067" y="1279"/>
                    <a:pt x="5022" y="1348"/>
                    <a:pt x="4930" y="1393"/>
                  </a:cubicBezTo>
                  <a:cubicBezTo>
                    <a:pt x="4907" y="1348"/>
                    <a:pt x="4953" y="1325"/>
                    <a:pt x="4907" y="1348"/>
                  </a:cubicBezTo>
                  <a:cubicBezTo>
                    <a:pt x="4885" y="1370"/>
                    <a:pt x="4862" y="1393"/>
                    <a:pt x="4862" y="1439"/>
                  </a:cubicBezTo>
                  <a:cubicBezTo>
                    <a:pt x="4748" y="1439"/>
                    <a:pt x="4679" y="1507"/>
                    <a:pt x="4611" y="1462"/>
                  </a:cubicBezTo>
                  <a:cubicBezTo>
                    <a:pt x="4588" y="1530"/>
                    <a:pt x="4519" y="1553"/>
                    <a:pt x="4474" y="1530"/>
                  </a:cubicBezTo>
                  <a:cubicBezTo>
                    <a:pt x="4519" y="1622"/>
                    <a:pt x="4428" y="1576"/>
                    <a:pt x="4405" y="1622"/>
                  </a:cubicBezTo>
                  <a:cubicBezTo>
                    <a:pt x="4405" y="1576"/>
                    <a:pt x="4428" y="1576"/>
                    <a:pt x="4428" y="1530"/>
                  </a:cubicBezTo>
                  <a:cubicBezTo>
                    <a:pt x="4405" y="1576"/>
                    <a:pt x="4360" y="1553"/>
                    <a:pt x="4314" y="1576"/>
                  </a:cubicBezTo>
                  <a:cubicBezTo>
                    <a:pt x="4314" y="1667"/>
                    <a:pt x="4360" y="1553"/>
                    <a:pt x="4382" y="1622"/>
                  </a:cubicBezTo>
                  <a:cubicBezTo>
                    <a:pt x="4405" y="1690"/>
                    <a:pt x="4314" y="1622"/>
                    <a:pt x="4268" y="1667"/>
                  </a:cubicBezTo>
                  <a:cubicBezTo>
                    <a:pt x="4291" y="1690"/>
                    <a:pt x="4291" y="1713"/>
                    <a:pt x="4268" y="1713"/>
                  </a:cubicBezTo>
                  <a:cubicBezTo>
                    <a:pt x="4268" y="1644"/>
                    <a:pt x="4268" y="1713"/>
                    <a:pt x="4223" y="1713"/>
                  </a:cubicBezTo>
                  <a:cubicBezTo>
                    <a:pt x="4177" y="1736"/>
                    <a:pt x="4131" y="1736"/>
                    <a:pt x="4131" y="1804"/>
                  </a:cubicBezTo>
                  <a:cubicBezTo>
                    <a:pt x="4131" y="1781"/>
                    <a:pt x="4109" y="1736"/>
                    <a:pt x="4109" y="1713"/>
                  </a:cubicBezTo>
                  <a:cubicBezTo>
                    <a:pt x="4063" y="1713"/>
                    <a:pt x="4086" y="1781"/>
                    <a:pt x="4086" y="1804"/>
                  </a:cubicBezTo>
                  <a:cubicBezTo>
                    <a:pt x="3994" y="1827"/>
                    <a:pt x="3926" y="1850"/>
                    <a:pt x="3880" y="1827"/>
                  </a:cubicBezTo>
                  <a:cubicBezTo>
                    <a:pt x="3880" y="1804"/>
                    <a:pt x="3880" y="1781"/>
                    <a:pt x="3857" y="1758"/>
                  </a:cubicBezTo>
                  <a:cubicBezTo>
                    <a:pt x="3857" y="1804"/>
                    <a:pt x="3880" y="1850"/>
                    <a:pt x="3857" y="1873"/>
                  </a:cubicBezTo>
                  <a:cubicBezTo>
                    <a:pt x="3835" y="1895"/>
                    <a:pt x="3766" y="1827"/>
                    <a:pt x="3789" y="1918"/>
                  </a:cubicBezTo>
                  <a:cubicBezTo>
                    <a:pt x="3857" y="1918"/>
                    <a:pt x="3880" y="1850"/>
                    <a:pt x="3926" y="1895"/>
                  </a:cubicBezTo>
                  <a:cubicBezTo>
                    <a:pt x="3903" y="1918"/>
                    <a:pt x="3880" y="1941"/>
                    <a:pt x="3857" y="1964"/>
                  </a:cubicBezTo>
                  <a:cubicBezTo>
                    <a:pt x="3835" y="2032"/>
                    <a:pt x="3835" y="1964"/>
                    <a:pt x="3789" y="1987"/>
                  </a:cubicBezTo>
                  <a:cubicBezTo>
                    <a:pt x="3812" y="2055"/>
                    <a:pt x="3857" y="2055"/>
                    <a:pt x="3926" y="2032"/>
                  </a:cubicBezTo>
                  <a:cubicBezTo>
                    <a:pt x="3972" y="2010"/>
                    <a:pt x="4040" y="1941"/>
                    <a:pt x="4017" y="1918"/>
                  </a:cubicBezTo>
                  <a:moveTo>
                    <a:pt x="3469" y="937"/>
                  </a:moveTo>
                  <a:cubicBezTo>
                    <a:pt x="3492" y="960"/>
                    <a:pt x="3538" y="937"/>
                    <a:pt x="3515" y="891"/>
                  </a:cubicBezTo>
                  <a:cubicBezTo>
                    <a:pt x="3492" y="868"/>
                    <a:pt x="3447" y="891"/>
                    <a:pt x="3469" y="937"/>
                  </a:cubicBezTo>
                  <a:close/>
                  <a:moveTo>
                    <a:pt x="4291" y="549"/>
                  </a:moveTo>
                  <a:cubicBezTo>
                    <a:pt x="4337" y="503"/>
                    <a:pt x="4337" y="549"/>
                    <a:pt x="4405" y="572"/>
                  </a:cubicBezTo>
                  <a:cubicBezTo>
                    <a:pt x="4382" y="503"/>
                    <a:pt x="4405" y="503"/>
                    <a:pt x="4382" y="457"/>
                  </a:cubicBezTo>
                  <a:cubicBezTo>
                    <a:pt x="4360" y="503"/>
                    <a:pt x="4246" y="480"/>
                    <a:pt x="4291" y="549"/>
                  </a:cubicBezTo>
                  <a:close/>
                  <a:moveTo>
                    <a:pt x="4702" y="412"/>
                  </a:moveTo>
                  <a:cubicBezTo>
                    <a:pt x="4725" y="435"/>
                    <a:pt x="4793" y="389"/>
                    <a:pt x="4816" y="366"/>
                  </a:cubicBezTo>
                  <a:cubicBezTo>
                    <a:pt x="4748" y="389"/>
                    <a:pt x="4702" y="320"/>
                    <a:pt x="4702" y="412"/>
                  </a:cubicBezTo>
                  <a:close/>
                  <a:moveTo>
                    <a:pt x="5661" y="1279"/>
                  </a:moveTo>
                  <a:cubicBezTo>
                    <a:pt x="5661" y="1211"/>
                    <a:pt x="5638" y="1211"/>
                    <a:pt x="5638" y="1142"/>
                  </a:cubicBezTo>
                  <a:cubicBezTo>
                    <a:pt x="5638" y="1142"/>
                    <a:pt x="5661" y="1142"/>
                    <a:pt x="5661" y="1119"/>
                  </a:cubicBezTo>
                  <a:cubicBezTo>
                    <a:pt x="5592" y="1142"/>
                    <a:pt x="5592" y="1279"/>
                    <a:pt x="5661" y="1279"/>
                  </a:cubicBezTo>
                  <a:close/>
                  <a:moveTo>
                    <a:pt x="4291" y="2124"/>
                  </a:moveTo>
                  <a:cubicBezTo>
                    <a:pt x="4314" y="2124"/>
                    <a:pt x="4337" y="2192"/>
                    <a:pt x="4360" y="2169"/>
                  </a:cubicBezTo>
                  <a:cubicBezTo>
                    <a:pt x="4405" y="2101"/>
                    <a:pt x="4268" y="2032"/>
                    <a:pt x="4291" y="2124"/>
                  </a:cubicBezTo>
                  <a:close/>
                  <a:moveTo>
                    <a:pt x="4382" y="2215"/>
                  </a:moveTo>
                  <a:cubicBezTo>
                    <a:pt x="4314" y="2192"/>
                    <a:pt x="4382" y="2306"/>
                    <a:pt x="4405" y="2306"/>
                  </a:cubicBezTo>
                  <a:cubicBezTo>
                    <a:pt x="4360" y="2261"/>
                    <a:pt x="4428" y="2261"/>
                    <a:pt x="4382" y="2215"/>
                  </a:cubicBezTo>
                  <a:close/>
                  <a:moveTo>
                    <a:pt x="4246" y="2420"/>
                  </a:moveTo>
                  <a:cubicBezTo>
                    <a:pt x="4291" y="2420"/>
                    <a:pt x="4314" y="2443"/>
                    <a:pt x="4314" y="2398"/>
                  </a:cubicBezTo>
                  <a:cubicBezTo>
                    <a:pt x="4291" y="2329"/>
                    <a:pt x="4223" y="2375"/>
                    <a:pt x="4246" y="2420"/>
                  </a:cubicBezTo>
                  <a:close/>
                  <a:moveTo>
                    <a:pt x="5684" y="1188"/>
                  </a:moveTo>
                  <a:cubicBezTo>
                    <a:pt x="5729" y="1188"/>
                    <a:pt x="5752" y="1256"/>
                    <a:pt x="5798" y="1256"/>
                  </a:cubicBezTo>
                  <a:cubicBezTo>
                    <a:pt x="5820" y="1256"/>
                    <a:pt x="5820" y="1211"/>
                    <a:pt x="5843" y="1211"/>
                  </a:cubicBezTo>
                  <a:cubicBezTo>
                    <a:pt x="5866" y="1211"/>
                    <a:pt x="5866" y="1233"/>
                    <a:pt x="5866" y="1233"/>
                  </a:cubicBezTo>
                  <a:cubicBezTo>
                    <a:pt x="5889" y="1233"/>
                    <a:pt x="5889" y="1211"/>
                    <a:pt x="5889" y="1211"/>
                  </a:cubicBezTo>
                  <a:cubicBezTo>
                    <a:pt x="5957" y="1188"/>
                    <a:pt x="5980" y="1188"/>
                    <a:pt x="6003" y="1119"/>
                  </a:cubicBezTo>
                  <a:cubicBezTo>
                    <a:pt x="5957" y="1097"/>
                    <a:pt x="5866" y="1165"/>
                    <a:pt x="5798" y="1165"/>
                  </a:cubicBezTo>
                  <a:cubicBezTo>
                    <a:pt x="5752" y="1165"/>
                    <a:pt x="5706" y="1097"/>
                    <a:pt x="5684" y="1188"/>
                  </a:cubicBezTo>
                  <a:close/>
                  <a:moveTo>
                    <a:pt x="7327" y="1302"/>
                  </a:moveTo>
                  <a:cubicBezTo>
                    <a:pt x="7350" y="1302"/>
                    <a:pt x="7327" y="1348"/>
                    <a:pt x="7350" y="1370"/>
                  </a:cubicBezTo>
                  <a:cubicBezTo>
                    <a:pt x="7395" y="1393"/>
                    <a:pt x="7441" y="1393"/>
                    <a:pt x="7464" y="1370"/>
                  </a:cubicBezTo>
                  <a:cubicBezTo>
                    <a:pt x="7464" y="1393"/>
                    <a:pt x="7487" y="1393"/>
                    <a:pt x="7487" y="1416"/>
                  </a:cubicBezTo>
                  <a:cubicBezTo>
                    <a:pt x="7578" y="1370"/>
                    <a:pt x="7669" y="1439"/>
                    <a:pt x="7738" y="1485"/>
                  </a:cubicBezTo>
                  <a:cubicBezTo>
                    <a:pt x="7738" y="1439"/>
                    <a:pt x="7829" y="1507"/>
                    <a:pt x="7783" y="1462"/>
                  </a:cubicBezTo>
                  <a:cubicBezTo>
                    <a:pt x="7761" y="1439"/>
                    <a:pt x="7738" y="1462"/>
                    <a:pt x="7715" y="1462"/>
                  </a:cubicBezTo>
                  <a:cubicBezTo>
                    <a:pt x="7738" y="1416"/>
                    <a:pt x="7692" y="1370"/>
                    <a:pt x="7669" y="1348"/>
                  </a:cubicBezTo>
                  <a:cubicBezTo>
                    <a:pt x="7646" y="1325"/>
                    <a:pt x="7646" y="1348"/>
                    <a:pt x="7601" y="1348"/>
                  </a:cubicBezTo>
                  <a:cubicBezTo>
                    <a:pt x="7578" y="1325"/>
                    <a:pt x="7555" y="1279"/>
                    <a:pt x="7510" y="1256"/>
                  </a:cubicBezTo>
                  <a:cubicBezTo>
                    <a:pt x="7510" y="1256"/>
                    <a:pt x="7487" y="1279"/>
                    <a:pt x="7464" y="1279"/>
                  </a:cubicBezTo>
                  <a:cubicBezTo>
                    <a:pt x="7441" y="1256"/>
                    <a:pt x="7350" y="1211"/>
                    <a:pt x="7327" y="1302"/>
                  </a:cubicBezTo>
                  <a:close/>
                  <a:moveTo>
                    <a:pt x="7715" y="1667"/>
                  </a:moveTo>
                  <a:cubicBezTo>
                    <a:pt x="7761" y="1576"/>
                    <a:pt x="7646" y="1622"/>
                    <a:pt x="7624" y="1622"/>
                  </a:cubicBezTo>
                  <a:cubicBezTo>
                    <a:pt x="7646" y="1644"/>
                    <a:pt x="7669" y="1690"/>
                    <a:pt x="7715" y="1667"/>
                  </a:cubicBezTo>
                  <a:close/>
                  <a:moveTo>
                    <a:pt x="7943" y="1439"/>
                  </a:moveTo>
                  <a:cubicBezTo>
                    <a:pt x="7966" y="1462"/>
                    <a:pt x="7943" y="1507"/>
                    <a:pt x="7989" y="1530"/>
                  </a:cubicBezTo>
                  <a:cubicBezTo>
                    <a:pt x="8012" y="1485"/>
                    <a:pt x="7989" y="1393"/>
                    <a:pt x="7943" y="1439"/>
                  </a:cubicBezTo>
                  <a:close/>
                  <a:moveTo>
                    <a:pt x="8035" y="1644"/>
                  </a:moveTo>
                  <a:cubicBezTo>
                    <a:pt x="8080" y="1667"/>
                    <a:pt x="8171" y="1690"/>
                    <a:pt x="8149" y="1667"/>
                  </a:cubicBezTo>
                  <a:cubicBezTo>
                    <a:pt x="8126" y="1667"/>
                    <a:pt x="8035" y="1599"/>
                    <a:pt x="8035" y="1644"/>
                  </a:cubicBezTo>
                  <a:close/>
                  <a:moveTo>
                    <a:pt x="9473" y="2557"/>
                  </a:moveTo>
                  <a:lnTo>
                    <a:pt x="9518" y="2489"/>
                  </a:lnTo>
                  <a:lnTo>
                    <a:pt x="9495" y="2466"/>
                  </a:lnTo>
                  <a:cubicBezTo>
                    <a:pt x="9450" y="2512"/>
                    <a:pt x="9427" y="2535"/>
                    <a:pt x="9473" y="2557"/>
                  </a:cubicBezTo>
                  <a:close/>
                  <a:moveTo>
                    <a:pt x="9609" y="3653"/>
                  </a:moveTo>
                  <a:cubicBezTo>
                    <a:pt x="9587" y="3630"/>
                    <a:pt x="9655" y="3607"/>
                    <a:pt x="9632" y="3584"/>
                  </a:cubicBezTo>
                  <a:cubicBezTo>
                    <a:pt x="9587" y="3607"/>
                    <a:pt x="9564" y="3676"/>
                    <a:pt x="9609" y="3653"/>
                  </a:cubicBezTo>
                  <a:close/>
                  <a:moveTo>
                    <a:pt x="11481" y="3630"/>
                  </a:moveTo>
                  <a:cubicBezTo>
                    <a:pt x="11527" y="3630"/>
                    <a:pt x="11572" y="3676"/>
                    <a:pt x="11641" y="3653"/>
                  </a:cubicBezTo>
                  <a:cubicBezTo>
                    <a:pt x="11618" y="3584"/>
                    <a:pt x="11481" y="3539"/>
                    <a:pt x="11481" y="3630"/>
                  </a:cubicBezTo>
                  <a:close/>
                  <a:moveTo>
                    <a:pt x="11664" y="3767"/>
                  </a:moveTo>
                  <a:cubicBezTo>
                    <a:pt x="11664" y="3813"/>
                    <a:pt x="11732" y="3858"/>
                    <a:pt x="11778" y="3813"/>
                  </a:cubicBezTo>
                  <a:cubicBezTo>
                    <a:pt x="11755" y="3767"/>
                    <a:pt x="11618" y="3767"/>
                    <a:pt x="11664" y="3676"/>
                  </a:cubicBezTo>
                  <a:cubicBezTo>
                    <a:pt x="11595" y="3699"/>
                    <a:pt x="11641" y="3744"/>
                    <a:pt x="11664" y="3767"/>
                  </a:cubicBezTo>
                  <a:close/>
                  <a:moveTo>
                    <a:pt x="9997" y="4497"/>
                  </a:moveTo>
                  <a:cubicBezTo>
                    <a:pt x="10020" y="4520"/>
                    <a:pt x="9997" y="4612"/>
                    <a:pt x="10066" y="4589"/>
                  </a:cubicBezTo>
                  <a:cubicBezTo>
                    <a:pt x="10134" y="4543"/>
                    <a:pt x="10020" y="4589"/>
                    <a:pt x="10043" y="4543"/>
                  </a:cubicBezTo>
                  <a:cubicBezTo>
                    <a:pt x="10066" y="4543"/>
                    <a:pt x="10089" y="4520"/>
                    <a:pt x="10066" y="4497"/>
                  </a:cubicBezTo>
                  <a:cubicBezTo>
                    <a:pt x="9997" y="4543"/>
                    <a:pt x="10043" y="4475"/>
                    <a:pt x="9997" y="4497"/>
                  </a:cubicBezTo>
                  <a:close/>
                  <a:moveTo>
                    <a:pt x="11869" y="3858"/>
                  </a:moveTo>
                  <a:cubicBezTo>
                    <a:pt x="11824" y="3881"/>
                    <a:pt x="11824" y="3904"/>
                    <a:pt x="11824" y="3927"/>
                  </a:cubicBezTo>
                  <a:cubicBezTo>
                    <a:pt x="11755" y="3927"/>
                    <a:pt x="11709" y="3927"/>
                    <a:pt x="11732" y="3973"/>
                  </a:cubicBezTo>
                  <a:cubicBezTo>
                    <a:pt x="11755" y="3973"/>
                    <a:pt x="11778" y="3973"/>
                    <a:pt x="11778" y="3950"/>
                  </a:cubicBezTo>
                  <a:cubicBezTo>
                    <a:pt x="11778" y="3973"/>
                    <a:pt x="11824" y="3995"/>
                    <a:pt x="11846" y="3973"/>
                  </a:cubicBezTo>
                  <a:cubicBezTo>
                    <a:pt x="11824" y="3927"/>
                    <a:pt x="11846" y="3904"/>
                    <a:pt x="11869" y="3858"/>
                  </a:cubicBezTo>
                  <a:close/>
                  <a:moveTo>
                    <a:pt x="11960" y="4315"/>
                  </a:moveTo>
                  <a:cubicBezTo>
                    <a:pt x="11938" y="4338"/>
                    <a:pt x="11824" y="4338"/>
                    <a:pt x="11846" y="4383"/>
                  </a:cubicBezTo>
                  <a:cubicBezTo>
                    <a:pt x="11869" y="4383"/>
                    <a:pt x="11915" y="4383"/>
                    <a:pt x="11960" y="4383"/>
                  </a:cubicBezTo>
                  <a:cubicBezTo>
                    <a:pt x="11938" y="4338"/>
                    <a:pt x="11960" y="4338"/>
                    <a:pt x="11960" y="4315"/>
                  </a:cubicBezTo>
                  <a:close/>
                  <a:moveTo>
                    <a:pt x="10431" y="4886"/>
                  </a:moveTo>
                  <a:cubicBezTo>
                    <a:pt x="10363" y="4886"/>
                    <a:pt x="10386" y="4931"/>
                    <a:pt x="10386" y="4977"/>
                  </a:cubicBezTo>
                  <a:cubicBezTo>
                    <a:pt x="10477" y="4954"/>
                    <a:pt x="10454" y="4908"/>
                    <a:pt x="10431" y="4886"/>
                  </a:cubicBezTo>
                  <a:close/>
                  <a:moveTo>
                    <a:pt x="10545" y="5205"/>
                  </a:moveTo>
                  <a:cubicBezTo>
                    <a:pt x="10522" y="5251"/>
                    <a:pt x="10637" y="5251"/>
                    <a:pt x="10614" y="5205"/>
                  </a:cubicBezTo>
                  <a:close/>
                  <a:moveTo>
                    <a:pt x="8468" y="2238"/>
                  </a:moveTo>
                  <a:cubicBezTo>
                    <a:pt x="8514" y="2192"/>
                    <a:pt x="8468" y="2146"/>
                    <a:pt x="8445" y="2169"/>
                  </a:cubicBezTo>
                  <a:cubicBezTo>
                    <a:pt x="8445" y="2192"/>
                    <a:pt x="8445" y="2215"/>
                    <a:pt x="8468" y="2238"/>
                  </a:cubicBezTo>
                  <a:close/>
                  <a:moveTo>
                    <a:pt x="8240" y="2238"/>
                  </a:moveTo>
                  <a:cubicBezTo>
                    <a:pt x="8217" y="2215"/>
                    <a:pt x="8217" y="2192"/>
                    <a:pt x="8240" y="2169"/>
                  </a:cubicBezTo>
                  <a:cubicBezTo>
                    <a:pt x="8217" y="2146"/>
                    <a:pt x="8194" y="2169"/>
                    <a:pt x="8171" y="2146"/>
                  </a:cubicBezTo>
                  <a:cubicBezTo>
                    <a:pt x="8149" y="2169"/>
                    <a:pt x="8171" y="2261"/>
                    <a:pt x="8171" y="2261"/>
                  </a:cubicBezTo>
                  <a:cubicBezTo>
                    <a:pt x="8194" y="2261"/>
                    <a:pt x="8217" y="2215"/>
                    <a:pt x="8217" y="2215"/>
                  </a:cubicBezTo>
                  <a:cubicBezTo>
                    <a:pt x="8194" y="2261"/>
                    <a:pt x="8217" y="2306"/>
                    <a:pt x="8240" y="2238"/>
                  </a:cubicBezTo>
                  <a:close/>
                  <a:moveTo>
                    <a:pt x="8149" y="2010"/>
                  </a:moveTo>
                  <a:cubicBezTo>
                    <a:pt x="8103" y="2010"/>
                    <a:pt x="8149" y="1895"/>
                    <a:pt x="8080" y="1964"/>
                  </a:cubicBezTo>
                  <a:cubicBezTo>
                    <a:pt x="8103" y="1987"/>
                    <a:pt x="8103" y="2055"/>
                    <a:pt x="8149" y="2010"/>
                  </a:cubicBezTo>
                  <a:close/>
                  <a:moveTo>
                    <a:pt x="2739" y="3379"/>
                  </a:moveTo>
                  <a:cubicBezTo>
                    <a:pt x="2716" y="3379"/>
                    <a:pt x="2716" y="3379"/>
                    <a:pt x="2693" y="3356"/>
                  </a:cubicBezTo>
                  <a:cubicBezTo>
                    <a:pt x="2648" y="3379"/>
                    <a:pt x="2693" y="3425"/>
                    <a:pt x="2716" y="3448"/>
                  </a:cubicBezTo>
                  <a:cubicBezTo>
                    <a:pt x="2716" y="3425"/>
                    <a:pt x="2762" y="3425"/>
                    <a:pt x="2739" y="3379"/>
                  </a:cubicBezTo>
                  <a:close/>
                  <a:moveTo>
                    <a:pt x="2602" y="3607"/>
                  </a:moveTo>
                  <a:cubicBezTo>
                    <a:pt x="2648" y="3630"/>
                    <a:pt x="2625" y="3676"/>
                    <a:pt x="2648" y="3699"/>
                  </a:cubicBezTo>
                  <a:cubicBezTo>
                    <a:pt x="2648" y="3699"/>
                    <a:pt x="2693" y="3721"/>
                    <a:pt x="2693" y="3699"/>
                  </a:cubicBezTo>
                  <a:cubicBezTo>
                    <a:pt x="2671" y="3676"/>
                    <a:pt x="2625" y="3562"/>
                    <a:pt x="2602" y="3607"/>
                  </a:cubicBezTo>
                  <a:close/>
                  <a:moveTo>
                    <a:pt x="1895" y="8035"/>
                  </a:moveTo>
                  <a:cubicBezTo>
                    <a:pt x="1895" y="8058"/>
                    <a:pt x="1917" y="8081"/>
                    <a:pt x="1963" y="8081"/>
                  </a:cubicBezTo>
                  <a:cubicBezTo>
                    <a:pt x="1940" y="8058"/>
                    <a:pt x="1986" y="8035"/>
                    <a:pt x="1963" y="7990"/>
                  </a:cubicBezTo>
                  <a:close/>
                  <a:moveTo>
                    <a:pt x="2397" y="8720"/>
                  </a:moveTo>
                  <a:cubicBezTo>
                    <a:pt x="2351" y="8766"/>
                    <a:pt x="2283" y="8811"/>
                    <a:pt x="2328" y="8857"/>
                  </a:cubicBezTo>
                  <a:cubicBezTo>
                    <a:pt x="2397" y="8834"/>
                    <a:pt x="2351" y="8834"/>
                    <a:pt x="2374" y="8789"/>
                  </a:cubicBezTo>
                  <a:cubicBezTo>
                    <a:pt x="2374" y="8789"/>
                    <a:pt x="2419" y="8789"/>
                    <a:pt x="2419" y="8766"/>
                  </a:cubicBezTo>
                  <a:close/>
                  <a:moveTo>
                    <a:pt x="2419" y="8811"/>
                  </a:moveTo>
                  <a:cubicBezTo>
                    <a:pt x="2419" y="8834"/>
                    <a:pt x="2442" y="8857"/>
                    <a:pt x="2488" y="8834"/>
                  </a:cubicBezTo>
                  <a:cubicBezTo>
                    <a:pt x="2465" y="8811"/>
                    <a:pt x="2488" y="8789"/>
                    <a:pt x="2465" y="8789"/>
                  </a:cubicBezTo>
                  <a:close/>
                  <a:moveTo>
                    <a:pt x="2602" y="8971"/>
                  </a:moveTo>
                  <a:cubicBezTo>
                    <a:pt x="2602" y="8994"/>
                    <a:pt x="2579" y="8994"/>
                    <a:pt x="2556" y="9017"/>
                  </a:cubicBezTo>
                  <a:cubicBezTo>
                    <a:pt x="2602" y="9040"/>
                    <a:pt x="2602" y="9040"/>
                    <a:pt x="2602" y="9063"/>
                  </a:cubicBezTo>
                  <a:cubicBezTo>
                    <a:pt x="2671" y="9040"/>
                    <a:pt x="2602" y="8971"/>
                    <a:pt x="2602" y="8971"/>
                  </a:cubicBezTo>
                  <a:close/>
                  <a:moveTo>
                    <a:pt x="3013" y="9496"/>
                  </a:moveTo>
                  <a:cubicBezTo>
                    <a:pt x="2944" y="9542"/>
                    <a:pt x="3059" y="9565"/>
                    <a:pt x="3059" y="9588"/>
                  </a:cubicBezTo>
                  <a:cubicBezTo>
                    <a:pt x="3081" y="9588"/>
                    <a:pt x="3104" y="9588"/>
                    <a:pt x="3104" y="9610"/>
                  </a:cubicBezTo>
                  <a:cubicBezTo>
                    <a:pt x="3081" y="9656"/>
                    <a:pt x="3059" y="9679"/>
                    <a:pt x="3104" y="9679"/>
                  </a:cubicBezTo>
                  <a:cubicBezTo>
                    <a:pt x="3150" y="9633"/>
                    <a:pt x="3104" y="9633"/>
                    <a:pt x="3150" y="9588"/>
                  </a:cubicBezTo>
                  <a:cubicBezTo>
                    <a:pt x="3173" y="9633"/>
                    <a:pt x="3218" y="9588"/>
                    <a:pt x="3241" y="9588"/>
                  </a:cubicBezTo>
                  <a:cubicBezTo>
                    <a:pt x="3173" y="9565"/>
                    <a:pt x="3036" y="9565"/>
                    <a:pt x="3013" y="9496"/>
                  </a:cubicBezTo>
                  <a:close/>
                  <a:moveTo>
                    <a:pt x="3310" y="9633"/>
                  </a:moveTo>
                  <a:cubicBezTo>
                    <a:pt x="3264" y="9610"/>
                    <a:pt x="3196" y="9633"/>
                    <a:pt x="3127" y="9656"/>
                  </a:cubicBezTo>
                  <a:cubicBezTo>
                    <a:pt x="3173" y="9679"/>
                    <a:pt x="3173" y="9770"/>
                    <a:pt x="3218" y="9724"/>
                  </a:cubicBezTo>
                  <a:cubicBezTo>
                    <a:pt x="3218" y="9702"/>
                    <a:pt x="3287" y="9633"/>
                    <a:pt x="3310" y="9633"/>
                  </a:cubicBezTo>
                  <a:close/>
                  <a:moveTo>
                    <a:pt x="3561" y="9040"/>
                  </a:moveTo>
                  <a:cubicBezTo>
                    <a:pt x="3561" y="8971"/>
                    <a:pt x="3492" y="8994"/>
                    <a:pt x="3515" y="8926"/>
                  </a:cubicBezTo>
                  <a:cubicBezTo>
                    <a:pt x="3469" y="8971"/>
                    <a:pt x="3515" y="8948"/>
                    <a:pt x="3515" y="8971"/>
                  </a:cubicBezTo>
                  <a:cubicBezTo>
                    <a:pt x="3515" y="9017"/>
                    <a:pt x="3492" y="9085"/>
                    <a:pt x="3561" y="9040"/>
                  </a:cubicBezTo>
                  <a:close/>
                  <a:moveTo>
                    <a:pt x="3127" y="9199"/>
                  </a:moveTo>
                  <a:cubicBezTo>
                    <a:pt x="3150" y="9154"/>
                    <a:pt x="3150" y="9108"/>
                    <a:pt x="3127" y="9085"/>
                  </a:cubicBezTo>
                  <a:cubicBezTo>
                    <a:pt x="3036" y="9154"/>
                    <a:pt x="3081" y="9177"/>
                    <a:pt x="3127" y="9199"/>
                  </a:cubicBezTo>
                  <a:close/>
                  <a:moveTo>
                    <a:pt x="3173" y="8789"/>
                  </a:moveTo>
                  <a:cubicBezTo>
                    <a:pt x="3150" y="8766"/>
                    <a:pt x="3081" y="8766"/>
                    <a:pt x="3059" y="8811"/>
                  </a:cubicBezTo>
                  <a:cubicBezTo>
                    <a:pt x="3081" y="8789"/>
                    <a:pt x="3081" y="8903"/>
                    <a:pt x="3173" y="8789"/>
                  </a:cubicBezTo>
                  <a:close/>
                  <a:moveTo>
                    <a:pt x="3127" y="8629"/>
                  </a:moveTo>
                  <a:cubicBezTo>
                    <a:pt x="3104" y="8606"/>
                    <a:pt x="3081" y="8560"/>
                    <a:pt x="3036" y="8606"/>
                  </a:cubicBezTo>
                  <a:cubicBezTo>
                    <a:pt x="3059" y="8606"/>
                    <a:pt x="3059" y="8675"/>
                    <a:pt x="3127" y="8629"/>
                  </a:cubicBezTo>
                  <a:close/>
                  <a:moveTo>
                    <a:pt x="2808" y="8743"/>
                  </a:moveTo>
                  <a:lnTo>
                    <a:pt x="2785" y="8697"/>
                  </a:lnTo>
                  <a:cubicBezTo>
                    <a:pt x="2693" y="8743"/>
                    <a:pt x="2762" y="8811"/>
                    <a:pt x="2808" y="8743"/>
                  </a:cubicBezTo>
                  <a:close/>
                  <a:moveTo>
                    <a:pt x="3013" y="8264"/>
                  </a:moveTo>
                  <a:cubicBezTo>
                    <a:pt x="2990" y="8241"/>
                    <a:pt x="2967" y="8218"/>
                    <a:pt x="2944" y="8241"/>
                  </a:cubicBezTo>
                  <a:cubicBezTo>
                    <a:pt x="2967" y="8264"/>
                    <a:pt x="2922" y="8332"/>
                    <a:pt x="3013" y="8264"/>
                  </a:cubicBezTo>
                  <a:close/>
                  <a:moveTo>
                    <a:pt x="2785" y="7716"/>
                  </a:moveTo>
                  <a:cubicBezTo>
                    <a:pt x="2762" y="7693"/>
                    <a:pt x="2808" y="7693"/>
                    <a:pt x="2808" y="7670"/>
                  </a:cubicBezTo>
                  <a:cubicBezTo>
                    <a:pt x="2762" y="7693"/>
                    <a:pt x="2762" y="7716"/>
                    <a:pt x="2739" y="7739"/>
                  </a:cubicBezTo>
                  <a:cubicBezTo>
                    <a:pt x="2693" y="7761"/>
                    <a:pt x="2693" y="7716"/>
                    <a:pt x="2648" y="7761"/>
                  </a:cubicBezTo>
                  <a:cubicBezTo>
                    <a:pt x="2671" y="7807"/>
                    <a:pt x="2693" y="7761"/>
                    <a:pt x="2785" y="7716"/>
                  </a:cubicBezTo>
                  <a:close/>
                  <a:moveTo>
                    <a:pt x="2237" y="7761"/>
                  </a:moveTo>
                  <a:cubicBezTo>
                    <a:pt x="2214" y="7716"/>
                    <a:pt x="2328" y="7693"/>
                    <a:pt x="2283" y="7670"/>
                  </a:cubicBezTo>
                  <a:cubicBezTo>
                    <a:pt x="2214" y="7670"/>
                    <a:pt x="2237" y="7716"/>
                    <a:pt x="2168" y="7716"/>
                  </a:cubicBezTo>
                  <a:cubicBezTo>
                    <a:pt x="2191" y="7739"/>
                    <a:pt x="2214" y="7761"/>
                    <a:pt x="2237" y="7761"/>
                  </a:cubicBezTo>
                  <a:close/>
                  <a:moveTo>
                    <a:pt x="2511" y="7145"/>
                  </a:moveTo>
                  <a:cubicBezTo>
                    <a:pt x="2488" y="7122"/>
                    <a:pt x="2442" y="7145"/>
                    <a:pt x="2419" y="7145"/>
                  </a:cubicBezTo>
                  <a:cubicBezTo>
                    <a:pt x="2419" y="7145"/>
                    <a:pt x="2419" y="7168"/>
                    <a:pt x="2419" y="7191"/>
                  </a:cubicBezTo>
                  <a:cubicBezTo>
                    <a:pt x="2465" y="7168"/>
                    <a:pt x="2511" y="7168"/>
                    <a:pt x="2511" y="7145"/>
                  </a:cubicBezTo>
                  <a:close/>
                  <a:moveTo>
                    <a:pt x="2419" y="6118"/>
                  </a:moveTo>
                  <a:cubicBezTo>
                    <a:pt x="2374" y="6095"/>
                    <a:pt x="2442" y="6050"/>
                    <a:pt x="2397" y="6027"/>
                  </a:cubicBezTo>
                  <a:cubicBezTo>
                    <a:pt x="2374" y="6050"/>
                    <a:pt x="2328" y="6118"/>
                    <a:pt x="2419" y="6118"/>
                  </a:cubicBezTo>
                  <a:close/>
                  <a:moveTo>
                    <a:pt x="2397" y="5958"/>
                  </a:moveTo>
                  <a:cubicBezTo>
                    <a:pt x="2374" y="5935"/>
                    <a:pt x="2419" y="5913"/>
                    <a:pt x="2419" y="5890"/>
                  </a:cubicBezTo>
                  <a:cubicBezTo>
                    <a:pt x="2351" y="5890"/>
                    <a:pt x="2328" y="5958"/>
                    <a:pt x="2397" y="5958"/>
                  </a:cubicBezTo>
                  <a:close/>
                  <a:moveTo>
                    <a:pt x="1917" y="5388"/>
                  </a:moveTo>
                  <a:cubicBezTo>
                    <a:pt x="1917" y="5342"/>
                    <a:pt x="1963" y="5319"/>
                    <a:pt x="1917" y="5274"/>
                  </a:cubicBezTo>
                  <a:cubicBezTo>
                    <a:pt x="1895" y="5274"/>
                    <a:pt x="1872" y="5365"/>
                    <a:pt x="1917" y="5388"/>
                  </a:cubicBezTo>
                  <a:close/>
                  <a:moveTo>
                    <a:pt x="2556" y="4977"/>
                  </a:moveTo>
                  <a:cubicBezTo>
                    <a:pt x="2556" y="4954"/>
                    <a:pt x="2579" y="4954"/>
                    <a:pt x="2556" y="4931"/>
                  </a:cubicBezTo>
                  <a:cubicBezTo>
                    <a:pt x="2534" y="4977"/>
                    <a:pt x="2442" y="4886"/>
                    <a:pt x="2465" y="4931"/>
                  </a:cubicBezTo>
                  <a:cubicBezTo>
                    <a:pt x="2465" y="4954"/>
                    <a:pt x="2488" y="4954"/>
                    <a:pt x="2556" y="4977"/>
                  </a:cubicBezTo>
                  <a:close/>
                  <a:moveTo>
                    <a:pt x="3332" y="9816"/>
                  </a:moveTo>
                  <a:cubicBezTo>
                    <a:pt x="3332" y="9816"/>
                    <a:pt x="3355" y="9793"/>
                    <a:pt x="3378" y="9793"/>
                  </a:cubicBezTo>
                  <a:cubicBezTo>
                    <a:pt x="3332" y="9770"/>
                    <a:pt x="3378" y="9724"/>
                    <a:pt x="3355" y="9702"/>
                  </a:cubicBezTo>
                  <a:cubicBezTo>
                    <a:pt x="3310" y="9724"/>
                    <a:pt x="3287" y="9861"/>
                    <a:pt x="3332" y="9816"/>
                  </a:cubicBezTo>
                  <a:close/>
                  <a:moveTo>
                    <a:pt x="3424" y="9747"/>
                  </a:moveTo>
                  <a:cubicBezTo>
                    <a:pt x="3492" y="9793"/>
                    <a:pt x="3355" y="9793"/>
                    <a:pt x="3378" y="9839"/>
                  </a:cubicBezTo>
                  <a:cubicBezTo>
                    <a:pt x="3424" y="9884"/>
                    <a:pt x="3469" y="9884"/>
                    <a:pt x="3492" y="9907"/>
                  </a:cubicBezTo>
                  <a:cubicBezTo>
                    <a:pt x="3538" y="9907"/>
                    <a:pt x="3515" y="9839"/>
                    <a:pt x="3561" y="9839"/>
                  </a:cubicBezTo>
                  <a:cubicBezTo>
                    <a:pt x="3561" y="9907"/>
                    <a:pt x="3561" y="9953"/>
                    <a:pt x="3584" y="9998"/>
                  </a:cubicBezTo>
                  <a:cubicBezTo>
                    <a:pt x="3606" y="9976"/>
                    <a:pt x="3652" y="9953"/>
                    <a:pt x="3675" y="9907"/>
                  </a:cubicBezTo>
                  <a:cubicBezTo>
                    <a:pt x="3652" y="9884"/>
                    <a:pt x="3606" y="9839"/>
                    <a:pt x="3606" y="9907"/>
                  </a:cubicBezTo>
                  <a:cubicBezTo>
                    <a:pt x="3584" y="9884"/>
                    <a:pt x="3584" y="9839"/>
                    <a:pt x="3561" y="9793"/>
                  </a:cubicBezTo>
                  <a:cubicBezTo>
                    <a:pt x="3492" y="9861"/>
                    <a:pt x="3492" y="9724"/>
                    <a:pt x="3424" y="9747"/>
                  </a:cubicBezTo>
                  <a:close/>
                  <a:moveTo>
                    <a:pt x="3538" y="9610"/>
                  </a:moveTo>
                  <a:cubicBezTo>
                    <a:pt x="3538" y="9633"/>
                    <a:pt x="3561" y="9633"/>
                    <a:pt x="3584" y="9656"/>
                  </a:cubicBezTo>
                  <a:cubicBezTo>
                    <a:pt x="3629" y="9610"/>
                    <a:pt x="3561" y="9565"/>
                    <a:pt x="3538" y="9610"/>
                  </a:cubicBezTo>
                  <a:close/>
                  <a:moveTo>
                    <a:pt x="3812" y="9314"/>
                  </a:moveTo>
                  <a:cubicBezTo>
                    <a:pt x="3857" y="9291"/>
                    <a:pt x="3835" y="9359"/>
                    <a:pt x="3880" y="9291"/>
                  </a:cubicBezTo>
                  <a:cubicBezTo>
                    <a:pt x="3880" y="9268"/>
                    <a:pt x="3857" y="9291"/>
                    <a:pt x="3857" y="9245"/>
                  </a:cubicBezTo>
                  <a:close/>
                  <a:moveTo>
                    <a:pt x="3698" y="9953"/>
                  </a:moveTo>
                  <a:cubicBezTo>
                    <a:pt x="3721" y="9998"/>
                    <a:pt x="3766" y="9998"/>
                    <a:pt x="3789" y="9998"/>
                  </a:cubicBezTo>
                  <a:cubicBezTo>
                    <a:pt x="3789" y="10044"/>
                    <a:pt x="3766" y="9998"/>
                    <a:pt x="3743" y="10044"/>
                  </a:cubicBezTo>
                  <a:cubicBezTo>
                    <a:pt x="3743" y="10044"/>
                    <a:pt x="3766" y="10044"/>
                    <a:pt x="3743" y="10067"/>
                  </a:cubicBezTo>
                  <a:lnTo>
                    <a:pt x="3766" y="10090"/>
                  </a:lnTo>
                  <a:cubicBezTo>
                    <a:pt x="3789" y="10044"/>
                    <a:pt x="3812" y="9998"/>
                    <a:pt x="3812" y="9998"/>
                  </a:cubicBezTo>
                  <a:cubicBezTo>
                    <a:pt x="3789" y="10090"/>
                    <a:pt x="3880" y="10044"/>
                    <a:pt x="3903" y="10067"/>
                  </a:cubicBezTo>
                  <a:lnTo>
                    <a:pt x="3880" y="10112"/>
                  </a:lnTo>
                  <a:cubicBezTo>
                    <a:pt x="3949" y="10090"/>
                    <a:pt x="3972" y="10249"/>
                    <a:pt x="4017" y="10158"/>
                  </a:cubicBezTo>
                  <a:cubicBezTo>
                    <a:pt x="3949" y="10158"/>
                    <a:pt x="3949" y="10067"/>
                    <a:pt x="3994" y="10044"/>
                  </a:cubicBezTo>
                  <a:cubicBezTo>
                    <a:pt x="3949" y="10021"/>
                    <a:pt x="3926" y="9998"/>
                    <a:pt x="3880" y="10044"/>
                  </a:cubicBezTo>
                  <a:cubicBezTo>
                    <a:pt x="3812" y="10021"/>
                    <a:pt x="3789" y="9839"/>
                    <a:pt x="3698" y="9953"/>
                  </a:cubicBezTo>
                  <a:close/>
                  <a:moveTo>
                    <a:pt x="4040" y="10044"/>
                  </a:moveTo>
                  <a:cubicBezTo>
                    <a:pt x="4017" y="10112"/>
                    <a:pt x="3994" y="10227"/>
                    <a:pt x="4063" y="10181"/>
                  </a:cubicBezTo>
                  <a:cubicBezTo>
                    <a:pt x="4063" y="10181"/>
                    <a:pt x="4063" y="10158"/>
                    <a:pt x="4063" y="10135"/>
                  </a:cubicBezTo>
                  <a:cubicBezTo>
                    <a:pt x="4086" y="10112"/>
                    <a:pt x="4131" y="10135"/>
                    <a:pt x="4154" y="10158"/>
                  </a:cubicBezTo>
                  <a:cubicBezTo>
                    <a:pt x="4109" y="10204"/>
                    <a:pt x="4154" y="10204"/>
                    <a:pt x="4131" y="10249"/>
                  </a:cubicBezTo>
                  <a:cubicBezTo>
                    <a:pt x="4177" y="10272"/>
                    <a:pt x="4200" y="10227"/>
                    <a:pt x="4223" y="10249"/>
                  </a:cubicBezTo>
                  <a:cubicBezTo>
                    <a:pt x="4246" y="10181"/>
                    <a:pt x="4246" y="10204"/>
                    <a:pt x="4268" y="10158"/>
                  </a:cubicBezTo>
                  <a:cubicBezTo>
                    <a:pt x="4200" y="10112"/>
                    <a:pt x="4109" y="10090"/>
                    <a:pt x="4040" y="10044"/>
                  </a:cubicBezTo>
                  <a:close/>
                  <a:moveTo>
                    <a:pt x="4428" y="9702"/>
                  </a:moveTo>
                  <a:cubicBezTo>
                    <a:pt x="4405" y="9724"/>
                    <a:pt x="4382" y="9770"/>
                    <a:pt x="4405" y="9770"/>
                  </a:cubicBezTo>
                  <a:cubicBezTo>
                    <a:pt x="4428" y="9724"/>
                    <a:pt x="4428" y="9793"/>
                    <a:pt x="4428" y="9816"/>
                  </a:cubicBezTo>
                  <a:cubicBezTo>
                    <a:pt x="4405" y="9839"/>
                    <a:pt x="4405" y="9816"/>
                    <a:pt x="4382" y="9861"/>
                  </a:cubicBezTo>
                  <a:cubicBezTo>
                    <a:pt x="4428" y="9884"/>
                    <a:pt x="4497" y="9861"/>
                    <a:pt x="4542" y="9907"/>
                  </a:cubicBezTo>
                  <a:cubicBezTo>
                    <a:pt x="4565" y="9930"/>
                    <a:pt x="4565" y="9998"/>
                    <a:pt x="4588" y="9998"/>
                  </a:cubicBezTo>
                  <a:cubicBezTo>
                    <a:pt x="4542" y="9998"/>
                    <a:pt x="4474" y="10044"/>
                    <a:pt x="4474" y="10090"/>
                  </a:cubicBezTo>
                  <a:cubicBezTo>
                    <a:pt x="4519" y="10021"/>
                    <a:pt x="4588" y="10044"/>
                    <a:pt x="4634" y="9998"/>
                  </a:cubicBezTo>
                  <a:cubicBezTo>
                    <a:pt x="4634" y="9998"/>
                    <a:pt x="4588" y="9976"/>
                    <a:pt x="4611" y="9953"/>
                  </a:cubicBezTo>
                  <a:cubicBezTo>
                    <a:pt x="4634" y="9976"/>
                    <a:pt x="4679" y="9907"/>
                    <a:pt x="4679" y="9976"/>
                  </a:cubicBezTo>
                  <a:cubicBezTo>
                    <a:pt x="4656" y="9976"/>
                    <a:pt x="4634" y="9953"/>
                    <a:pt x="4634" y="9976"/>
                  </a:cubicBezTo>
                  <a:cubicBezTo>
                    <a:pt x="4634" y="9998"/>
                    <a:pt x="4679" y="10021"/>
                    <a:pt x="4679" y="10044"/>
                  </a:cubicBezTo>
                  <a:cubicBezTo>
                    <a:pt x="4656" y="10090"/>
                    <a:pt x="4634" y="10090"/>
                    <a:pt x="4656" y="10112"/>
                  </a:cubicBezTo>
                  <a:cubicBezTo>
                    <a:pt x="4679" y="10044"/>
                    <a:pt x="4702" y="10112"/>
                    <a:pt x="4725" y="10021"/>
                  </a:cubicBezTo>
                  <a:cubicBezTo>
                    <a:pt x="4679" y="10021"/>
                    <a:pt x="4679" y="10044"/>
                    <a:pt x="4679" y="9998"/>
                  </a:cubicBezTo>
                  <a:cubicBezTo>
                    <a:pt x="4702" y="9930"/>
                    <a:pt x="4725" y="9884"/>
                    <a:pt x="4770" y="9816"/>
                  </a:cubicBezTo>
                  <a:lnTo>
                    <a:pt x="4725" y="9793"/>
                  </a:lnTo>
                  <a:cubicBezTo>
                    <a:pt x="4679" y="9839"/>
                    <a:pt x="4748" y="9884"/>
                    <a:pt x="4702" y="9884"/>
                  </a:cubicBezTo>
                  <a:cubicBezTo>
                    <a:pt x="4702" y="9884"/>
                    <a:pt x="4656" y="9884"/>
                    <a:pt x="4679" y="9861"/>
                  </a:cubicBezTo>
                  <a:cubicBezTo>
                    <a:pt x="4656" y="9861"/>
                    <a:pt x="4702" y="9839"/>
                    <a:pt x="4702" y="9839"/>
                  </a:cubicBezTo>
                  <a:cubicBezTo>
                    <a:pt x="4679" y="9816"/>
                    <a:pt x="4634" y="9816"/>
                    <a:pt x="4611" y="9816"/>
                  </a:cubicBezTo>
                  <a:cubicBezTo>
                    <a:pt x="4588" y="9816"/>
                    <a:pt x="4565" y="9747"/>
                    <a:pt x="4542" y="9816"/>
                  </a:cubicBezTo>
                  <a:cubicBezTo>
                    <a:pt x="4588" y="9839"/>
                    <a:pt x="4565" y="9907"/>
                    <a:pt x="4611" y="9930"/>
                  </a:cubicBezTo>
                  <a:cubicBezTo>
                    <a:pt x="4565" y="9976"/>
                    <a:pt x="4565" y="9861"/>
                    <a:pt x="4542" y="9839"/>
                  </a:cubicBezTo>
                  <a:cubicBezTo>
                    <a:pt x="4519" y="9839"/>
                    <a:pt x="4451" y="9861"/>
                    <a:pt x="4451" y="9793"/>
                  </a:cubicBezTo>
                  <a:cubicBezTo>
                    <a:pt x="4474" y="9747"/>
                    <a:pt x="4519" y="9861"/>
                    <a:pt x="4519" y="9770"/>
                  </a:cubicBezTo>
                  <a:cubicBezTo>
                    <a:pt x="4474" y="9770"/>
                    <a:pt x="4474" y="9724"/>
                    <a:pt x="4428" y="9702"/>
                  </a:cubicBezTo>
                  <a:close/>
                  <a:moveTo>
                    <a:pt x="4405" y="9976"/>
                  </a:moveTo>
                  <a:cubicBezTo>
                    <a:pt x="4405" y="9976"/>
                    <a:pt x="4405" y="9953"/>
                    <a:pt x="4428" y="9930"/>
                  </a:cubicBezTo>
                  <a:cubicBezTo>
                    <a:pt x="4405" y="9907"/>
                    <a:pt x="4382" y="9907"/>
                    <a:pt x="4382" y="9930"/>
                  </a:cubicBezTo>
                  <a:cubicBezTo>
                    <a:pt x="4337" y="9976"/>
                    <a:pt x="4382" y="10021"/>
                    <a:pt x="4405" y="9976"/>
                  </a:cubicBezTo>
                  <a:close/>
                  <a:moveTo>
                    <a:pt x="4725" y="9998"/>
                  </a:moveTo>
                  <a:cubicBezTo>
                    <a:pt x="4793" y="10044"/>
                    <a:pt x="4656" y="10112"/>
                    <a:pt x="4725" y="10135"/>
                  </a:cubicBezTo>
                  <a:cubicBezTo>
                    <a:pt x="4770" y="10067"/>
                    <a:pt x="4770" y="9976"/>
                    <a:pt x="4725" y="9998"/>
                  </a:cubicBezTo>
                  <a:close/>
                  <a:moveTo>
                    <a:pt x="4793" y="9907"/>
                  </a:moveTo>
                  <a:cubicBezTo>
                    <a:pt x="4793" y="9976"/>
                    <a:pt x="4770" y="10044"/>
                    <a:pt x="4793" y="10044"/>
                  </a:cubicBezTo>
                  <a:cubicBezTo>
                    <a:pt x="4816" y="9976"/>
                    <a:pt x="4793" y="9953"/>
                    <a:pt x="4793" y="9907"/>
                  </a:cubicBezTo>
                  <a:close/>
                  <a:moveTo>
                    <a:pt x="4885" y="10135"/>
                  </a:moveTo>
                  <a:cubicBezTo>
                    <a:pt x="4930" y="10112"/>
                    <a:pt x="4930" y="10227"/>
                    <a:pt x="4953" y="10181"/>
                  </a:cubicBezTo>
                  <a:cubicBezTo>
                    <a:pt x="4907" y="10135"/>
                    <a:pt x="4930" y="10112"/>
                    <a:pt x="4976" y="10090"/>
                  </a:cubicBezTo>
                  <a:cubicBezTo>
                    <a:pt x="4930" y="10090"/>
                    <a:pt x="4907" y="10090"/>
                    <a:pt x="4885" y="10135"/>
                  </a:cubicBezTo>
                  <a:close/>
                  <a:moveTo>
                    <a:pt x="4999" y="10181"/>
                  </a:moveTo>
                  <a:cubicBezTo>
                    <a:pt x="5044" y="10204"/>
                    <a:pt x="5022" y="10249"/>
                    <a:pt x="5090" y="10249"/>
                  </a:cubicBezTo>
                  <a:cubicBezTo>
                    <a:pt x="5113" y="10135"/>
                    <a:pt x="5044" y="10158"/>
                    <a:pt x="4999" y="10181"/>
                  </a:cubicBezTo>
                  <a:close/>
                  <a:moveTo>
                    <a:pt x="4200" y="10455"/>
                  </a:moveTo>
                  <a:cubicBezTo>
                    <a:pt x="4223" y="10478"/>
                    <a:pt x="4268" y="10523"/>
                    <a:pt x="4291" y="10455"/>
                  </a:cubicBezTo>
                  <a:cubicBezTo>
                    <a:pt x="4268" y="10478"/>
                    <a:pt x="4223" y="10409"/>
                    <a:pt x="4200" y="10455"/>
                  </a:cubicBezTo>
                  <a:close/>
                  <a:moveTo>
                    <a:pt x="4382" y="10272"/>
                  </a:moveTo>
                  <a:cubicBezTo>
                    <a:pt x="4337" y="10364"/>
                    <a:pt x="4428" y="10295"/>
                    <a:pt x="4451" y="10295"/>
                  </a:cubicBezTo>
                  <a:cubicBezTo>
                    <a:pt x="4497" y="10295"/>
                    <a:pt x="4519" y="10386"/>
                    <a:pt x="4565" y="10318"/>
                  </a:cubicBezTo>
                  <a:cubicBezTo>
                    <a:pt x="4497" y="10295"/>
                    <a:pt x="4428" y="10249"/>
                    <a:pt x="4382" y="10272"/>
                  </a:cubicBezTo>
                  <a:close/>
                  <a:moveTo>
                    <a:pt x="4519" y="10409"/>
                  </a:moveTo>
                  <a:cubicBezTo>
                    <a:pt x="4565" y="10455"/>
                    <a:pt x="4611" y="10455"/>
                    <a:pt x="4634" y="10364"/>
                  </a:cubicBezTo>
                  <a:cubicBezTo>
                    <a:pt x="4634" y="10341"/>
                    <a:pt x="4611" y="10295"/>
                    <a:pt x="4588" y="10341"/>
                  </a:cubicBezTo>
                  <a:cubicBezTo>
                    <a:pt x="4588" y="10341"/>
                    <a:pt x="4611" y="10341"/>
                    <a:pt x="4588" y="10364"/>
                  </a:cubicBezTo>
                  <a:cubicBezTo>
                    <a:pt x="4565" y="10341"/>
                    <a:pt x="4542" y="10386"/>
                    <a:pt x="4519" y="10409"/>
                  </a:cubicBezTo>
                  <a:close/>
                  <a:moveTo>
                    <a:pt x="4656" y="10364"/>
                  </a:moveTo>
                  <a:cubicBezTo>
                    <a:pt x="4656" y="10364"/>
                    <a:pt x="4634" y="10432"/>
                    <a:pt x="4679" y="10409"/>
                  </a:cubicBezTo>
                  <a:lnTo>
                    <a:pt x="4702" y="10341"/>
                  </a:lnTo>
                  <a:cubicBezTo>
                    <a:pt x="4679" y="10341"/>
                    <a:pt x="4656" y="10341"/>
                    <a:pt x="4656" y="10364"/>
                  </a:cubicBezTo>
                  <a:close/>
                  <a:moveTo>
                    <a:pt x="4816" y="10683"/>
                  </a:moveTo>
                  <a:cubicBezTo>
                    <a:pt x="4839" y="10706"/>
                    <a:pt x="4907" y="10797"/>
                    <a:pt x="4953" y="10729"/>
                  </a:cubicBezTo>
                  <a:cubicBezTo>
                    <a:pt x="4907" y="10706"/>
                    <a:pt x="4839" y="10660"/>
                    <a:pt x="4816" y="10683"/>
                  </a:cubicBezTo>
                  <a:close/>
                  <a:moveTo>
                    <a:pt x="4793" y="10911"/>
                  </a:moveTo>
                  <a:cubicBezTo>
                    <a:pt x="4816" y="10934"/>
                    <a:pt x="4816" y="10911"/>
                    <a:pt x="4839" y="10911"/>
                  </a:cubicBezTo>
                  <a:cubicBezTo>
                    <a:pt x="4862" y="10843"/>
                    <a:pt x="4793" y="10820"/>
                    <a:pt x="4793" y="10911"/>
                  </a:cubicBezTo>
                  <a:close/>
                  <a:moveTo>
                    <a:pt x="5113" y="10820"/>
                  </a:moveTo>
                  <a:cubicBezTo>
                    <a:pt x="5136" y="10797"/>
                    <a:pt x="5181" y="10843"/>
                    <a:pt x="5204" y="10797"/>
                  </a:cubicBezTo>
                  <a:cubicBezTo>
                    <a:pt x="5181" y="10774"/>
                    <a:pt x="5113" y="10752"/>
                    <a:pt x="5113" y="10820"/>
                  </a:cubicBezTo>
                  <a:close/>
                  <a:moveTo>
                    <a:pt x="5273" y="10637"/>
                  </a:moveTo>
                  <a:cubicBezTo>
                    <a:pt x="5273" y="10683"/>
                    <a:pt x="5295" y="10683"/>
                    <a:pt x="5295" y="10706"/>
                  </a:cubicBezTo>
                  <a:cubicBezTo>
                    <a:pt x="5318" y="10706"/>
                    <a:pt x="5341" y="10683"/>
                    <a:pt x="5341" y="10637"/>
                  </a:cubicBezTo>
                  <a:cubicBezTo>
                    <a:pt x="5341" y="10615"/>
                    <a:pt x="5295" y="10615"/>
                    <a:pt x="5273" y="10637"/>
                  </a:cubicBezTo>
                  <a:close/>
                  <a:moveTo>
                    <a:pt x="5638" y="10706"/>
                  </a:moveTo>
                  <a:cubicBezTo>
                    <a:pt x="5706" y="10752"/>
                    <a:pt x="5661" y="10683"/>
                    <a:pt x="5684" y="10683"/>
                  </a:cubicBezTo>
                  <a:cubicBezTo>
                    <a:pt x="5752" y="10660"/>
                    <a:pt x="5798" y="10729"/>
                    <a:pt x="5843" y="10706"/>
                  </a:cubicBezTo>
                  <a:cubicBezTo>
                    <a:pt x="5820" y="10683"/>
                    <a:pt x="5843" y="10637"/>
                    <a:pt x="5843" y="10615"/>
                  </a:cubicBezTo>
                  <a:cubicBezTo>
                    <a:pt x="5775" y="10683"/>
                    <a:pt x="5729" y="10637"/>
                    <a:pt x="5638" y="10637"/>
                  </a:cubicBezTo>
                  <a:close/>
                  <a:moveTo>
                    <a:pt x="5843" y="10797"/>
                  </a:moveTo>
                  <a:cubicBezTo>
                    <a:pt x="5843" y="10797"/>
                    <a:pt x="5843" y="10797"/>
                    <a:pt x="5820" y="10774"/>
                  </a:cubicBezTo>
                  <a:cubicBezTo>
                    <a:pt x="5798" y="10774"/>
                    <a:pt x="5820" y="10752"/>
                    <a:pt x="5775" y="10752"/>
                  </a:cubicBezTo>
                  <a:cubicBezTo>
                    <a:pt x="5775" y="10752"/>
                    <a:pt x="5729" y="10729"/>
                    <a:pt x="5729" y="10774"/>
                  </a:cubicBezTo>
                  <a:cubicBezTo>
                    <a:pt x="5752" y="10797"/>
                    <a:pt x="5798" y="10752"/>
                    <a:pt x="5798" y="10797"/>
                  </a:cubicBezTo>
                  <a:cubicBezTo>
                    <a:pt x="5752" y="10797"/>
                    <a:pt x="5775" y="10866"/>
                    <a:pt x="5752" y="10866"/>
                  </a:cubicBezTo>
                  <a:cubicBezTo>
                    <a:pt x="5729" y="10843"/>
                    <a:pt x="5706" y="10843"/>
                    <a:pt x="5661" y="10843"/>
                  </a:cubicBezTo>
                  <a:cubicBezTo>
                    <a:pt x="5684" y="10934"/>
                    <a:pt x="5775" y="10889"/>
                    <a:pt x="5820" y="10934"/>
                  </a:cubicBezTo>
                  <a:cubicBezTo>
                    <a:pt x="5820" y="10957"/>
                    <a:pt x="5820" y="10957"/>
                    <a:pt x="5798" y="10980"/>
                  </a:cubicBezTo>
                  <a:cubicBezTo>
                    <a:pt x="5843" y="10980"/>
                    <a:pt x="5843" y="10980"/>
                    <a:pt x="5889" y="10980"/>
                  </a:cubicBezTo>
                  <a:cubicBezTo>
                    <a:pt x="5889" y="10889"/>
                    <a:pt x="5820" y="10980"/>
                    <a:pt x="5843" y="10889"/>
                  </a:cubicBezTo>
                  <a:lnTo>
                    <a:pt x="5912" y="10889"/>
                  </a:lnTo>
                  <a:cubicBezTo>
                    <a:pt x="5912" y="10797"/>
                    <a:pt x="5843" y="10889"/>
                    <a:pt x="5843" y="10820"/>
                  </a:cubicBezTo>
                  <a:cubicBezTo>
                    <a:pt x="5820" y="10797"/>
                    <a:pt x="5843" y="10797"/>
                    <a:pt x="5843" y="10797"/>
                  </a:cubicBezTo>
                  <a:cubicBezTo>
                    <a:pt x="5866" y="10797"/>
                    <a:pt x="5843" y="10797"/>
                    <a:pt x="5843" y="10797"/>
                  </a:cubicBezTo>
                  <a:close/>
                  <a:moveTo>
                    <a:pt x="5889" y="10706"/>
                  </a:moveTo>
                  <a:cubicBezTo>
                    <a:pt x="5912" y="10729"/>
                    <a:pt x="5980" y="10706"/>
                    <a:pt x="6026" y="10706"/>
                  </a:cubicBezTo>
                  <a:cubicBezTo>
                    <a:pt x="6003" y="10592"/>
                    <a:pt x="5912" y="10637"/>
                    <a:pt x="5889" y="10706"/>
                  </a:cubicBezTo>
                  <a:close/>
                  <a:moveTo>
                    <a:pt x="6003" y="10866"/>
                  </a:moveTo>
                  <a:cubicBezTo>
                    <a:pt x="6049" y="10866"/>
                    <a:pt x="6072" y="10866"/>
                    <a:pt x="6094" y="10911"/>
                  </a:cubicBezTo>
                  <a:lnTo>
                    <a:pt x="5980" y="10911"/>
                  </a:lnTo>
                  <a:cubicBezTo>
                    <a:pt x="5980" y="10934"/>
                    <a:pt x="5980" y="10957"/>
                    <a:pt x="5980" y="11003"/>
                  </a:cubicBezTo>
                  <a:cubicBezTo>
                    <a:pt x="6072" y="11048"/>
                    <a:pt x="6072" y="10934"/>
                    <a:pt x="6117" y="10934"/>
                  </a:cubicBezTo>
                  <a:cubicBezTo>
                    <a:pt x="6140" y="10911"/>
                    <a:pt x="6094" y="10911"/>
                    <a:pt x="6094" y="10889"/>
                  </a:cubicBezTo>
                  <a:cubicBezTo>
                    <a:pt x="6094" y="10889"/>
                    <a:pt x="6117" y="10843"/>
                    <a:pt x="6117" y="10843"/>
                  </a:cubicBezTo>
                  <a:cubicBezTo>
                    <a:pt x="6117" y="10843"/>
                    <a:pt x="6094" y="10820"/>
                    <a:pt x="6094" y="10820"/>
                  </a:cubicBezTo>
                  <a:cubicBezTo>
                    <a:pt x="6094" y="10797"/>
                    <a:pt x="6117" y="10774"/>
                    <a:pt x="6072" y="10774"/>
                  </a:cubicBezTo>
                  <a:cubicBezTo>
                    <a:pt x="6117" y="10889"/>
                    <a:pt x="6026" y="10820"/>
                    <a:pt x="6003" y="10866"/>
                  </a:cubicBezTo>
                  <a:close/>
                  <a:moveTo>
                    <a:pt x="6140" y="10683"/>
                  </a:moveTo>
                  <a:cubicBezTo>
                    <a:pt x="6208" y="10752"/>
                    <a:pt x="6186" y="10774"/>
                    <a:pt x="6208" y="10706"/>
                  </a:cubicBezTo>
                  <a:cubicBezTo>
                    <a:pt x="6208" y="10797"/>
                    <a:pt x="6254" y="10774"/>
                    <a:pt x="6254" y="10843"/>
                  </a:cubicBezTo>
                  <a:cubicBezTo>
                    <a:pt x="6277" y="10843"/>
                    <a:pt x="6300" y="10752"/>
                    <a:pt x="6277" y="10774"/>
                  </a:cubicBezTo>
                  <a:cubicBezTo>
                    <a:pt x="6277" y="10797"/>
                    <a:pt x="6254" y="10797"/>
                    <a:pt x="6254" y="10774"/>
                  </a:cubicBezTo>
                  <a:lnTo>
                    <a:pt x="6254" y="10729"/>
                  </a:lnTo>
                  <a:cubicBezTo>
                    <a:pt x="6277" y="10706"/>
                    <a:pt x="6345" y="10752"/>
                    <a:pt x="6345" y="10706"/>
                  </a:cubicBezTo>
                  <a:cubicBezTo>
                    <a:pt x="6300" y="10660"/>
                    <a:pt x="6277" y="10683"/>
                    <a:pt x="6254" y="10706"/>
                  </a:cubicBezTo>
                  <a:cubicBezTo>
                    <a:pt x="6208" y="10637"/>
                    <a:pt x="6163" y="10660"/>
                    <a:pt x="6117" y="10660"/>
                  </a:cubicBezTo>
                  <a:cubicBezTo>
                    <a:pt x="6094" y="10706"/>
                    <a:pt x="6140" y="10683"/>
                    <a:pt x="6140" y="10683"/>
                  </a:cubicBezTo>
                  <a:close/>
                  <a:moveTo>
                    <a:pt x="6117" y="10569"/>
                  </a:moveTo>
                  <a:cubicBezTo>
                    <a:pt x="6163" y="10546"/>
                    <a:pt x="6163" y="10615"/>
                    <a:pt x="6186" y="10615"/>
                  </a:cubicBezTo>
                  <a:cubicBezTo>
                    <a:pt x="6208" y="10569"/>
                    <a:pt x="6163" y="10546"/>
                    <a:pt x="6186" y="10546"/>
                  </a:cubicBezTo>
                  <a:cubicBezTo>
                    <a:pt x="6208" y="10569"/>
                    <a:pt x="6208" y="10546"/>
                    <a:pt x="6231" y="10546"/>
                  </a:cubicBezTo>
                  <a:cubicBezTo>
                    <a:pt x="6254" y="10615"/>
                    <a:pt x="6208" y="10615"/>
                    <a:pt x="6231" y="10637"/>
                  </a:cubicBezTo>
                  <a:cubicBezTo>
                    <a:pt x="6254" y="10637"/>
                    <a:pt x="6277" y="10637"/>
                    <a:pt x="6300" y="10615"/>
                  </a:cubicBezTo>
                  <a:cubicBezTo>
                    <a:pt x="6277" y="10615"/>
                    <a:pt x="6277" y="10592"/>
                    <a:pt x="6277" y="10592"/>
                  </a:cubicBezTo>
                  <a:cubicBezTo>
                    <a:pt x="6345" y="10546"/>
                    <a:pt x="6345" y="10660"/>
                    <a:pt x="6391" y="10660"/>
                  </a:cubicBezTo>
                  <a:cubicBezTo>
                    <a:pt x="6368" y="10592"/>
                    <a:pt x="6391" y="10546"/>
                    <a:pt x="6368" y="10455"/>
                  </a:cubicBezTo>
                  <a:cubicBezTo>
                    <a:pt x="6323" y="10478"/>
                    <a:pt x="6323" y="10455"/>
                    <a:pt x="6254" y="10455"/>
                  </a:cubicBezTo>
                  <a:cubicBezTo>
                    <a:pt x="6254" y="10478"/>
                    <a:pt x="6254" y="10501"/>
                    <a:pt x="6231" y="10501"/>
                  </a:cubicBezTo>
                  <a:cubicBezTo>
                    <a:pt x="6208" y="10501"/>
                    <a:pt x="6186" y="10432"/>
                    <a:pt x="6140" y="10455"/>
                  </a:cubicBezTo>
                  <a:cubicBezTo>
                    <a:pt x="6140" y="10501"/>
                    <a:pt x="6117" y="10501"/>
                    <a:pt x="6117" y="10569"/>
                  </a:cubicBezTo>
                  <a:close/>
                  <a:moveTo>
                    <a:pt x="6345" y="10843"/>
                  </a:moveTo>
                  <a:lnTo>
                    <a:pt x="6368" y="10957"/>
                  </a:lnTo>
                  <a:cubicBezTo>
                    <a:pt x="6368" y="10980"/>
                    <a:pt x="6277" y="10980"/>
                    <a:pt x="6323" y="11003"/>
                  </a:cubicBezTo>
                  <a:cubicBezTo>
                    <a:pt x="6368" y="10980"/>
                    <a:pt x="6414" y="10980"/>
                    <a:pt x="6460" y="11003"/>
                  </a:cubicBezTo>
                  <a:cubicBezTo>
                    <a:pt x="6460" y="10889"/>
                    <a:pt x="6391" y="10980"/>
                    <a:pt x="6391" y="10889"/>
                  </a:cubicBezTo>
                  <a:cubicBezTo>
                    <a:pt x="6414" y="10889"/>
                    <a:pt x="6414" y="10866"/>
                    <a:pt x="6437" y="10866"/>
                  </a:cubicBezTo>
                  <a:cubicBezTo>
                    <a:pt x="6437" y="10957"/>
                    <a:pt x="6597" y="11026"/>
                    <a:pt x="6597" y="10889"/>
                  </a:cubicBezTo>
                  <a:cubicBezTo>
                    <a:pt x="6551" y="10911"/>
                    <a:pt x="6482" y="10889"/>
                    <a:pt x="6460" y="10889"/>
                  </a:cubicBezTo>
                  <a:cubicBezTo>
                    <a:pt x="6437" y="10797"/>
                    <a:pt x="6505" y="10843"/>
                    <a:pt x="6505" y="10752"/>
                  </a:cubicBezTo>
                  <a:cubicBezTo>
                    <a:pt x="6437" y="10774"/>
                    <a:pt x="6437" y="10843"/>
                    <a:pt x="6345" y="10843"/>
                  </a:cubicBezTo>
                  <a:close/>
                  <a:moveTo>
                    <a:pt x="6528" y="10843"/>
                  </a:moveTo>
                  <a:cubicBezTo>
                    <a:pt x="6391" y="10889"/>
                    <a:pt x="6597" y="10889"/>
                    <a:pt x="6574" y="10820"/>
                  </a:cubicBezTo>
                  <a:cubicBezTo>
                    <a:pt x="6551" y="10820"/>
                    <a:pt x="6551" y="10843"/>
                    <a:pt x="6528" y="10843"/>
                  </a:cubicBezTo>
                  <a:close/>
                  <a:moveTo>
                    <a:pt x="6460" y="10523"/>
                  </a:moveTo>
                  <a:cubicBezTo>
                    <a:pt x="6528" y="10546"/>
                    <a:pt x="6528" y="10501"/>
                    <a:pt x="6574" y="10478"/>
                  </a:cubicBezTo>
                  <a:cubicBezTo>
                    <a:pt x="6574" y="10523"/>
                    <a:pt x="6551" y="10523"/>
                    <a:pt x="6528" y="10569"/>
                  </a:cubicBezTo>
                  <a:cubicBezTo>
                    <a:pt x="6574" y="10615"/>
                    <a:pt x="6597" y="10523"/>
                    <a:pt x="6619" y="10478"/>
                  </a:cubicBezTo>
                  <a:cubicBezTo>
                    <a:pt x="6528" y="10455"/>
                    <a:pt x="6505" y="10501"/>
                    <a:pt x="6437" y="10432"/>
                  </a:cubicBezTo>
                  <a:cubicBezTo>
                    <a:pt x="6460" y="10478"/>
                    <a:pt x="6437" y="10478"/>
                    <a:pt x="6460" y="10523"/>
                  </a:cubicBezTo>
                  <a:close/>
                  <a:moveTo>
                    <a:pt x="6688" y="10911"/>
                  </a:moveTo>
                  <a:cubicBezTo>
                    <a:pt x="6711" y="10957"/>
                    <a:pt x="6733" y="10980"/>
                    <a:pt x="6756" y="10980"/>
                  </a:cubicBezTo>
                  <a:cubicBezTo>
                    <a:pt x="6756" y="10957"/>
                    <a:pt x="6779" y="10934"/>
                    <a:pt x="6756" y="10911"/>
                  </a:cubicBezTo>
                  <a:close/>
                  <a:moveTo>
                    <a:pt x="6665" y="10501"/>
                  </a:moveTo>
                  <a:cubicBezTo>
                    <a:pt x="6665" y="10523"/>
                    <a:pt x="6642" y="10501"/>
                    <a:pt x="6642" y="10523"/>
                  </a:cubicBezTo>
                  <a:cubicBezTo>
                    <a:pt x="6711" y="10546"/>
                    <a:pt x="6665" y="10455"/>
                    <a:pt x="6688" y="10409"/>
                  </a:cubicBezTo>
                  <a:cubicBezTo>
                    <a:pt x="6665" y="10432"/>
                    <a:pt x="6642" y="10432"/>
                    <a:pt x="6619" y="10432"/>
                  </a:cubicBezTo>
                  <a:cubicBezTo>
                    <a:pt x="6619" y="10478"/>
                    <a:pt x="6665" y="10455"/>
                    <a:pt x="6665" y="10501"/>
                  </a:cubicBezTo>
                  <a:close/>
                  <a:moveTo>
                    <a:pt x="6277" y="10980"/>
                  </a:moveTo>
                  <a:cubicBezTo>
                    <a:pt x="6231" y="10980"/>
                    <a:pt x="6231" y="10957"/>
                    <a:pt x="6186" y="10957"/>
                  </a:cubicBezTo>
                  <a:cubicBezTo>
                    <a:pt x="6163" y="11026"/>
                    <a:pt x="6277" y="11026"/>
                    <a:pt x="6277" y="10980"/>
                  </a:cubicBezTo>
                  <a:close/>
                  <a:moveTo>
                    <a:pt x="6779" y="10934"/>
                  </a:moveTo>
                  <a:cubicBezTo>
                    <a:pt x="6825" y="10980"/>
                    <a:pt x="6893" y="10934"/>
                    <a:pt x="6962" y="10911"/>
                  </a:cubicBezTo>
                  <a:cubicBezTo>
                    <a:pt x="6962" y="10843"/>
                    <a:pt x="6870" y="10934"/>
                    <a:pt x="6870" y="10843"/>
                  </a:cubicBezTo>
                  <a:cubicBezTo>
                    <a:pt x="6893" y="10843"/>
                    <a:pt x="6870" y="10797"/>
                    <a:pt x="6848" y="10820"/>
                  </a:cubicBezTo>
                  <a:cubicBezTo>
                    <a:pt x="6848" y="10843"/>
                    <a:pt x="6893" y="10911"/>
                    <a:pt x="6848" y="10911"/>
                  </a:cubicBezTo>
                  <a:cubicBezTo>
                    <a:pt x="6825" y="10866"/>
                    <a:pt x="6802" y="10889"/>
                    <a:pt x="6779" y="10934"/>
                  </a:cubicBezTo>
                  <a:close/>
                  <a:moveTo>
                    <a:pt x="6756" y="10752"/>
                  </a:moveTo>
                  <a:cubicBezTo>
                    <a:pt x="6779" y="10729"/>
                    <a:pt x="6825" y="10820"/>
                    <a:pt x="6848" y="10774"/>
                  </a:cubicBezTo>
                  <a:cubicBezTo>
                    <a:pt x="6825" y="10752"/>
                    <a:pt x="6756" y="10660"/>
                    <a:pt x="6756" y="10752"/>
                  </a:cubicBezTo>
                  <a:close/>
                  <a:moveTo>
                    <a:pt x="6756" y="10523"/>
                  </a:moveTo>
                  <a:cubicBezTo>
                    <a:pt x="6802" y="10546"/>
                    <a:pt x="6893" y="10592"/>
                    <a:pt x="6870" y="10501"/>
                  </a:cubicBezTo>
                  <a:cubicBezTo>
                    <a:pt x="6848" y="10501"/>
                    <a:pt x="6756" y="10455"/>
                    <a:pt x="6756" y="10523"/>
                  </a:cubicBezTo>
                  <a:close/>
                  <a:moveTo>
                    <a:pt x="6893" y="10432"/>
                  </a:moveTo>
                  <a:cubicBezTo>
                    <a:pt x="6939" y="10455"/>
                    <a:pt x="6962" y="10501"/>
                    <a:pt x="7007" y="10478"/>
                  </a:cubicBezTo>
                  <a:cubicBezTo>
                    <a:pt x="6985" y="10409"/>
                    <a:pt x="6916" y="10386"/>
                    <a:pt x="6893" y="10432"/>
                  </a:cubicBezTo>
                  <a:close/>
                  <a:moveTo>
                    <a:pt x="6985" y="10615"/>
                  </a:moveTo>
                  <a:cubicBezTo>
                    <a:pt x="6985" y="10683"/>
                    <a:pt x="7121" y="10660"/>
                    <a:pt x="7076" y="10637"/>
                  </a:cubicBezTo>
                  <a:cubicBezTo>
                    <a:pt x="7030" y="10683"/>
                    <a:pt x="7030" y="10569"/>
                    <a:pt x="6985" y="10615"/>
                  </a:cubicBezTo>
                  <a:close/>
                  <a:moveTo>
                    <a:pt x="7030" y="10386"/>
                  </a:moveTo>
                  <a:cubicBezTo>
                    <a:pt x="7076" y="10409"/>
                    <a:pt x="7030" y="10318"/>
                    <a:pt x="7076" y="10341"/>
                  </a:cubicBezTo>
                  <a:cubicBezTo>
                    <a:pt x="7099" y="10341"/>
                    <a:pt x="7099" y="10386"/>
                    <a:pt x="7121" y="10364"/>
                  </a:cubicBezTo>
                  <a:lnTo>
                    <a:pt x="7099" y="10295"/>
                  </a:lnTo>
                  <a:cubicBezTo>
                    <a:pt x="7053" y="10318"/>
                    <a:pt x="7030" y="10272"/>
                    <a:pt x="7007" y="10295"/>
                  </a:cubicBezTo>
                  <a:cubicBezTo>
                    <a:pt x="7007" y="10341"/>
                    <a:pt x="7053" y="10341"/>
                    <a:pt x="7030" y="10386"/>
                  </a:cubicBezTo>
                  <a:close/>
                  <a:moveTo>
                    <a:pt x="7167" y="10455"/>
                  </a:moveTo>
                  <a:cubicBezTo>
                    <a:pt x="7144" y="10432"/>
                    <a:pt x="7030" y="10409"/>
                    <a:pt x="7076" y="10455"/>
                  </a:cubicBezTo>
                  <a:cubicBezTo>
                    <a:pt x="7076" y="10478"/>
                    <a:pt x="7167" y="10501"/>
                    <a:pt x="7167" y="10455"/>
                  </a:cubicBezTo>
                  <a:close/>
                  <a:moveTo>
                    <a:pt x="7190" y="10729"/>
                  </a:moveTo>
                  <a:cubicBezTo>
                    <a:pt x="7167" y="10683"/>
                    <a:pt x="7121" y="10546"/>
                    <a:pt x="7099" y="10615"/>
                  </a:cubicBezTo>
                  <a:cubicBezTo>
                    <a:pt x="7121" y="10615"/>
                    <a:pt x="7144" y="10637"/>
                    <a:pt x="7144" y="10683"/>
                  </a:cubicBezTo>
                  <a:cubicBezTo>
                    <a:pt x="7121" y="10706"/>
                    <a:pt x="7076" y="10683"/>
                    <a:pt x="7099" y="10729"/>
                  </a:cubicBezTo>
                  <a:cubicBezTo>
                    <a:pt x="7144" y="10729"/>
                    <a:pt x="7190" y="10729"/>
                    <a:pt x="7213" y="10729"/>
                  </a:cubicBezTo>
                  <a:cubicBezTo>
                    <a:pt x="7236" y="10729"/>
                    <a:pt x="7304" y="10706"/>
                    <a:pt x="7258" y="10706"/>
                  </a:cubicBezTo>
                  <a:cubicBezTo>
                    <a:pt x="7236" y="10706"/>
                    <a:pt x="7213" y="10706"/>
                    <a:pt x="7190" y="10729"/>
                  </a:cubicBezTo>
                  <a:close/>
                  <a:moveTo>
                    <a:pt x="7213" y="10592"/>
                  </a:moveTo>
                  <a:cubicBezTo>
                    <a:pt x="7236" y="10592"/>
                    <a:pt x="7258" y="10592"/>
                    <a:pt x="7304" y="10569"/>
                  </a:cubicBezTo>
                  <a:cubicBezTo>
                    <a:pt x="7304" y="10501"/>
                    <a:pt x="7258" y="10569"/>
                    <a:pt x="7236" y="10501"/>
                  </a:cubicBezTo>
                  <a:cubicBezTo>
                    <a:pt x="7281" y="10478"/>
                    <a:pt x="7304" y="10501"/>
                    <a:pt x="7327" y="10501"/>
                  </a:cubicBezTo>
                  <a:cubicBezTo>
                    <a:pt x="7327" y="10455"/>
                    <a:pt x="7327" y="10478"/>
                    <a:pt x="7304" y="10409"/>
                  </a:cubicBezTo>
                  <a:cubicBezTo>
                    <a:pt x="7281" y="10455"/>
                    <a:pt x="7213" y="10455"/>
                    <a:pt x="7213" y="10523"/>
                  </a:cubicBezTo>
                  <a:cubicBezTo>
                    <a:pt x="7258" y="10501"/>
                    <a:pt x="7213" y="10546"/>
                    <a:pt x="7213" y="10592"/>
                  </a:cubicBezTo>
                  <a:close/>
                  <a:moveTo>
                    <a:pt x="7418" y="10683"/>
                  </a:moveTo>
                  <a:cubicBezTo>
                    <a:pt x="7373" y="10706"/>
                    <a:pt x="7373" y="10615"/>
                    <a:pt x="7350" y="10660"/>
                  </a:cubicBezTo>
                  <a:cubicBezTo>
                    <a:pt x="7327" y="10660"/>
                    <a:pt x="7350" y="10729"/>
                    <a:pt x="7304" y="10706"/>
                  </a:cubicBezTo>
                  <a:cubicBezTo>
                    <a:pt x="7304" y="10774"/>
                    <a:pt x="7350" y="10706"/>
                    <a:pt x="7350" y="10774"/>
                  </a:cubicBezTo>
                  <a:cubicBezTo>
                    <a:pt x="7327" y="10797"/>
                    <a:pt x="7258" y="10729"/>
                    <a:pt x="7281" y="10797"/>
                  </a:cubicBezTo>
                  <a:cubicBezTo>
                    <a:pt x="7327" y="10797"/>
                    <a:pt x="7327" y="10843"/>
                    <a:pt x="7373" y="10820"/>
                  </a:cubicBezTo>
                  <a:cubicBezTo>
                    <a:pt x="7418" y="10774"/>
                    <a:pt x="7418" y="10706"/>
                    <a:pt x="7487" y="10683"/>
                  </a:cubicBezTo>
                  <a:cubicBezTo>
                    <a:pt x="7487" y="10660"/>
                    <a:pt x="7464" y="10615"/>
                    <a:pt x="7487" y="10615"/>
                  </a:cubicBezTo>
                  <a:cubicBezTo>
                    <a:pt x="7532" y="10569"/>
                    <a:pt x="7441" y="10592"/>
                    <a:pt x="7441" y="10637"/>
                  </a:cubicBezTo>
                  <a:cubicBezTo>
                    <a:pt x="7441" y="10660"/>
                    <a:pt x="7373" y="10569"/>
                    <a:pt x="7395" y="10637"/>
                  </a:cubicBezTo>
                  <a:cubicBezTo>
                    <a:pt x="7395" y="10637"/>
                    <a:pt x="7418" y="10660"/>
                    <a:pt x="7418" y="10683"/>
                  </a:cubicBezTo>
                  <a:close/>
                  <a:moveTo>
                    <a:pt x="7510" y="10683"/>
                  </a:moveTo>
                  <a:cubicBezTo>
                    <a:pt x="7532" y="10683"/>
                    <a:pt x="7601" y="10729"/>
                    <a:pt x="7601" y="10660"/>
                  </a:cubicBezTo>
                  <a:cubicBezTo>
                    <a:pt x="7578" y="10660"/>
                    <a:pt x="7578" y="10660"/>
                    <a:pt x="7578" y="10615"/>
                  </a:cubicBezTo>
                  <a:cubicBezTo>
                    <a:pt x="7532" y="10637"/>
                    <a:pt x="7510" y="10637"/>
                    <a:pt x="7510" y="10683"/>
                  </a:cubicBezTo>
                  <a:close/>
                  <a:moveTo>
                    <a:pt x="7555" y="10569"/>
                  </a:moveTo>
                  <a:cubicBezTo>
                    <a:pt x="7624" y="10546"/>
                    <a:pt x="7555" y="10501"/>
                    <a:pt x="7578" y="10478"/>
                  </a:cubicBezTo>
                  <a:cubicBezTo>
                    <a:pt x="7624" y="10478"/>
                    <a:pt x="7669" y="10478"/>
                    <a:pt x="7646" y="10432"/>
                  </a:cubicBezTo>
                  <a:cubicBezTo>
                    <a:pt x="7578" y="10432"/>
                    <a:pt x="7578" y="10478"/>
                    <a:pt x="7532" y="10455"/>
                  </a:cubicBezTo>
                  <a:cubicBezTo>
                    <a:pt x="7578" y="10501"/>
                    <a:pt x="7532" y="10523"/>
                    <a:pt x="7555" y="10569"/>
                  </a:cubicBezTo>
                  <a:close/>
                  <a:moveTo>
                    <a:pt x="7578" y="10341"/>
                  </a:moveTo>
                  <a:cubicBezTo>
                    <a:pt x="7532" y="10364"/>
                    <a:pt x="7532" y="10318"/>
                    <a:pt x="7487" y="10341"/>
                  </a:cubicBezTo>
                  <a:cubicBezTo>
                    <a:pt x="7510" y="10432"/>
                    <a:pt x="7601" y="10386"/>
                    <a:pt x="7578" y="10341"/>
                  </a:cubicBezTo>
                  <a:close/>
                  <a:moveTo>
                    <a:pt x="7761" y="10683"/>
                  </a:moveTo>
                  <a:cubicBezTo>
                    <a:pt x="7806" y="10637"/>
                    <a:pt x="7829" y="10592"/>
                    <a:pt x="7875" y="10546"/>
                  </a:cubicBezTo>
                  <a:cubicBezTo>
                    <a:pt x="7920" y="10546"/>
                    <a:pt x="7989" y="10523"/>
                    <a:pt x="8057" y="10501"/>
                  </a:cubicBezTo>
                  <a:cubicBezTo>
                    <a:pt x="8057" y="10455"/>
                    <a:pt x="8035" y="10432"/>
                    <a:pt x="8012" y="10409"/>
                  </a:cubicBezTo>
                  <a:cubicBezTo>
                    <a:pt x="7989" y="10455"/>
                    <a:pt x="7943" y="10455"/>
                    <a:pt x="7943" y="10478"/>
                  </a:cubicBezTo>
                  <a:cubicBezTo>
                    <a:pt x="7989" y="10501"/>
                    <a:pt x="7966" y="10455"/>
                    <a:pt x="8012" y="10478"/>
                  </a:cubicBezTo>
                  <a:cubicBezTo>
                    <a:pt x="7989" y="10546"/>
                    <a:pt x="7920" y="10523"/>
                    <a:pt x="7898" y="10478"/>
                  </a:cubicBezTo>
                  <a:cubicBezTo>
                    <a:pt x="7943" y="10432"/>
                    <a:pt x="7875" y="10409"/>
                    <a:pt x="7898" y="10341"/>
                  </a:cubicBezTo>
                  <a:cubicBezTo>
                    <a:pt x="7920" y="10318"/>
                    <a:pt x="7943" y="10341"/>
                    <a:pt x="7966" y="10341"/>
                  </a:cubicBezTo>
                  <a:cubicBezTo>
                    <a:pt x="7943" y="10295"/>
                    <a:pt x="7898" y="10318"/>
                    <a:pt x="7875" y="10249"/>
                  </a:cubicBezTo>
                  <a:cubicBezTo>
                    <a:pt x="7875" y="10249"/>
                    <a:pt x="7920" y="10204"/>
                    <a:pt x="7875" y="10204"/>
                  </a:cubicBezTo>
                  <a:cubicBezTo>
                    <a:pt x="7852" y="10249"/>
                    <a:pt x="7898" y="10341"/>
                    <a:pt x="7829" y="10341"/>
                  </a:cubicBezTo>
                  <a:cubicBezTo>
                    <a:pt x="7898" y="10432"/>
                    <a:pt x="7852" y="10455"/>
                    <a:pt x="7829" y="10455"/>
                  </a:cubicBezTo>
                  <a:cubicBezTo>
                    <a:pt x="7852" y="10455"/>
                    <a:pt x="7852" y="10546"/>
                    <a:pt x="7852" y="10546"/>
                  </a:cubicBezTo>
                  <a:cubicBezTo>
                    <a:pt x="7806" y="10455"/>
                    <a:pt x="7738" y="10546"/>
                    <a:pt x="7692" y="10478"/>
                  </a:cubicBezTo>
                  <a:lnTo>
                    <a:pt x="7738" y="10569"/>
                  </a:lnTo>
                  <a:cubicBezTo>
                    <a:pt x="7761" y="10569"/>
                    <a:pt x="7806" y="10523"/>
                    <a:pt x="7829" y="10592"/>
                  </a:cubicBezTo>
                  <a:cubicBezTo>
                    <a:pt x="7783" y="10592"/>
                    <a:pt x="7715" y="10592"/>
                    <a:pt x="7761" y="10683"/>
                  </a:cubicBezTo>
                  <a:close/>
                  <a:moveTo>
                    <a:pt x="7806" y="10341"/>
                  </a:moveTo>
                  <a:cubicBezTo>
                    <a:pt x="7738" y="10227"/>
                    <a:pt x="7920" y="10318"/>
                    <a:pt x="7806" y="10227"/>
                  </a:cubicBezTo>
                  <a:cubicBezTo>
                    <a:pt x="7875" y="10204"/>
                    <a:pt x="7852" y="10181"/>
                    <a:pt x="7875" y="10158"/>
                  </a:cubicBezTo>
                  <a:cubicBezTo>
                    <a:pt x="7920" y="10158"/>
                    <a:pt x="7989" y="10181"/>
                    <a:pt x="8057" y="10181"/>
                  </a:cubicBezTo>
                  <a:lnTo>
                    <a:pt x="8012" y="10112"/>
                  </a:lnTo>
                  <a:cubicBezTo>
                    <a:pt x="7966" y="10135"/>
                    <a:pt x="7920" y="10135"/>
                    <a:pt x="7920" y="10067"/>
                  </a:cubicBezTo>
                  <a:cubicBezTo>
                    <a:pt x="7852" y="10090"/>
                    <a:pt x="7829" y="10158"/>
                    <a:pt x="7783" y="10181"/>
                  </a:cubicBezTo>
                  <a:cubicBezTo>
                    <a:pt x="7829" y="10272"/>
                    <a:pt x="7692" y="10295"/>
                    <a:pt x="7806" y="10341"/>
                  </a:cubicBezTo>
                  <a:close/>
                  <a:moveTo>
                    <a:pt x="8149" y="10341"/>
                  </a:moveTo>
                  <a:cubicBezTo>
                    <a:pt x="8080" y="10318"/>
                    <a:pt x="8057" y="10227"/>
                    <a:pt x="8012" y="10272"/>
                  </a:cubicBezTo>
                  <a:cubicBezTo>
                    <a:pt x="8012" y="10318"/>
                    <a:pt x="8035" y="10295"/>
                    <a:pt x="8057" y="10341"/>
                  </a:cubicBezTo>
                  <a:cubicBezTo>
                    <a:pt x="8080" y="10341"/>
                    <a:pt x="8035" y="10386"/>
                    <a:pt x="8057" y="10409"/>
                  </a:cubicBezTo>
                  <a:cubicBezTo>
                    <a:pt x="8080" y="10432"/>
                    <a:pt x="8103" y="10455"/>
                    <a:pt x="8126" y="10432"/>
                  </a:cubicBezTo>
                  <a:cubicBezTo>
                    <a:pt x="8080" y="10318"/>
                    <a:pt x="8149" y="10386"/>
                    <a:pt x="8149" y="10341"/>
                  </a:cubicBezTo>
                  <a:close/>
                  <a:moveTo>
                    <a:pt x="8012" y="10044"/>
                  </a:moveTo>
                  <a:cubicBezTo>
                    <a:pt x="8035" y="9998"/>
                    <a:pt x="8057" y="10044"/>
                    <a:pt x="8080" y="10067"/>
                  </a:cubicBezTo>
                  <a:cubicBezTo>
                    <a:pt x="8103" y="10067"/>
                    <a:pt x="8126" y="10044"/>
                    <a:pt x="8103" y="10021"/>
                  </a:cubicBezTo>
                  <a:cubicBezTo>
                    <a:pt x="8057" y="10021"/>
                    <a:pt x="8035" y="9998"/>
                    <a:pt x="8057" y="9953"/>
                  </a:cubicBezTo>
                  <a:cubicBezTo>
                    <a:pt x="8012" y="9953"/>
                    <a:pt x="7989" y="10044"/>
                    <a:pt x="8012" y="10044"/>
                  </a:cubicBezTo>
                  <a:close/>
                  <a:moveTo>
                    <a:pt x="7943" y="9907"/>
                  </a:moveTo>
                  <a:cubicBezTo>
                    <a:pt x="7966" y="9998"/>
                    <a:pt x="8012" y="9907"/>
                    <a:pt x="8057" y="9907"/>
                  </a:cubicBezTo>
                  <a:cubicBezTo>
                    <a:pt x="8057" y="9976"/>
                    <a:pt x="8103" y="9976"/>
                    <a:pt x="8149" y="9953"/>
                  </a:cubicBezTo>
                  <a:cubicBezTo>
                    <a:pt x="8080" y="9816"/>
                    <a:pt x="7966" y="9884"/>
                    <a:pt x="7943" y="9907"/>
                  </a:cubicBezTo>
                  <a:close/>
                  <a:moveTo>
                    <a:pt x="8126" y="10249"/>
                  </a:moveTo>
                  <a:cubicBezTo>
                    <a:pt x="8126" y="10249"/>
                    <a:pt x="8126" y="10272"/>
                    <a:pt x="8126" y="10272"/>
                  </a:cubicBezTo>
                  <a:cubicBezTo>
                    <a:pt x="8149" y="10318"/>
                    <a:pt x="8171" y="10318"/>
                    <a:pt x="8194" y="10295"/>
                  </a:cubicBezTo>
                  <a:cubicBezTo>
                    <a:pt x="8171" y="10249"/>
                    <a:pt x="8149" y="10227"/>
                    <a:pt x="8126" y="10249"/>
                  </a:cubicBezTo>
                  <a:close/>
                  <a:moveTo>
                    <a:pt x="7327" y="9565"/>
                  </a:moveTo>
                  <a:cubicBezTo>
                    <a:pt x="7373" y="9565"/>
                    <a:pt x="7464" y="9633"/>
                    <a:pt x="7441" y="9519"/>
                  </a:cubicBezTo>
                  <a:cubicBezTo>
                    <a:pt x="7418" y="9565"/>
                    <a:pt x="7327" y="9496"/>
                    <a:pt x="7327" y="9565"/>
                  </a:cubicBezTo>
                  <a:close/>
                  <a:moveTo>
                    <a:pt x="7441" y="9770"/>
                  </a:moveTo>
                  <a:cubicBezTo>
                    <a:pt x="7510" y="9816"/>
                    <a:pt x="7510" y="9679"/>
                    <a:pt x="7555" y="9724"/>
                  </a:cubicBezTo>
                  <a:cubicBezTo>
                    <a:pt x="7510" y="9633"/>
                    <a:pt x="7464" y="9724"/>
                    <a:pt x="7441" y="9770"/>
                  </a:cubicBezTo>
                  <a:close/>
                  <a:moveTo>
                    <a:pt x="7601" y="9702"/>
                  </a:moveTo>
                  <a:cubicBezTo>
                    <a:pt x="7646" y="9679"/>
                    <a:pt x="7738" y="9747"/>
                    <a:pt x="7738" y="9679"/>
                  </a:cubicBezTo>
                  <a:cubicBezTo>
                    <a:pt x="7715" y="9565"/>
                    <a:pt x="7669" y="9610"/>
                    <a:pt x="7669" y="9656"/>
                  </a:cubicBezTo>
                  <a:cubicBezTo>
                    <a:pt x="7624" y="9679"/>
                    <a:pt x="7578" y="9633"/>
                    <a:pt x="7601" y="9702"/>
                  </a:cubicBezTo>
                  <a:close/>
                  <a:moveTo>
                    <a:pt x="7601" y="9451"/>
                  </a:moveTo>
                  <a:cubicBezTo>
                    <a:pt x="7624" y="9473"/>
                    <a:pt x="7715" y="9473"/>
                    <a:pt x="7669" y="9405"/>
                  </a:cubicBezTo>
                  <a:cubicBezTo>
                    <a:pt x="7646" y="9382"/>
                    <a:pt x="7578" y="9405"/>
                    <a:pt x="7601" y="9451"/>
                  </a:cubicBezTo>
                  <a:close/>
                  <a:moveTo>
                    <a:pt x="7943" y="9588"/>
                  </a:moveTo>
                  <a:cubicBezTo>
                    <a:pt x="7966" y="9565"/>
                    <a:pt x="7989" y="9542"/>
                    <a:pt x="7989" y="9496"/>
                  </a:cubicBezTo>
                  <a:cubicBezTo>
                    <a:pt x="7966" y="9565"/>
                    <a:pt x="7943" y="9519"/>
                    <a:pt x="7898" y="9519"/>
                  </a:cubicBezTo>
                  <a:close/>
                  <a:moveTo>
                    <a:pt x="8149" y="9930"/>
                  </a:moveTo>
                  <a:cubicBezTo>
                    <a:pt x="8217" y="9953"/>
                    <a:pt x="8217" y="9861"/>
                    <a:pt x="8286" y="9861"/>
                  </a:cubicBezTo>
                  <a:cubicBezTo>
                    <a:pt x="8286" y="9884"/>
                    <a:pt x="8308" y="9884"/>
                    <a:pt x="8331" y="9907"/>
                  </a:cubicBezTo>
                  <a:cubicBezTo>
                    <a:pt x="8354" y="9930"/>
                    <a:pt x="8331" y="9930"/>
                    <a:pt x="8331" y="9953"/>
                  </a:cubicBezTo>
                  <a:cubicBezTo>
                    <a:pt x="8377" y="9953"/>
                    <a:pt x="8400" y="10021"/>
                    <a:pt x="8445" y="9976"/>
                  </a:cubicBezTo>
                  <a:cubicBezTo>
                    <a:pt x="8468" y="9976"/>
                    <a:pt x="8445" y="9930"/>
                    <a:pt x="8445" y="9907"/>
                  </a:cubicBezTo>
                  <a:cubicBezTo>
                    <a:pt x="8400" y="9816"/>
                    <a:pt x="8331" y="9770"/>
                    <a:pt x="8286" y="9793"/>
                  </a:cubicBezTo>
                  <a:cubicBezTo>
                    <a:pt x="8286" y="9816"/>
                    <a:pt x="8308" y="9793"/>
                    <a:pt x="8331" y="9816"/>
                  </a:cubicBezTo>
                  <a:cubicBezTo>
                    <a:pt x="8354" y="9816"/>
                    <a:pt x="8400" y="9861"/>
                    <a:pt x="8377" y="9884"/>
                  </a:cubicBezTo>
                  <a:cubicBezTo>
                    <a:pt x="8354" y="9884"/>
                    <a:pt x="8308" y="9884"/>
                    <a:pt x="8286" y="9816"/>
                  </a:cubicBezTo>
                  <a:cubicBezTo>
                    <a:pt x="8217" y="9839"/>
                    <a:pt x="8171" y="9861"/>
                    <a:pt x="8149" y="9930"/>
                  </a:cubicBezTo>
                  <a:close/>
                  <a:moveTo>
                    <a:pt x="8514" y="10044"/>
                  </a:moveTo>
                  <a:cubicBezTo>
                    <a:pt x="8514" y="10067"/>
                    <a:pt x="8514" y="10090"/>
                    <a:pt x="8537" y="10112"/>
                  </a:cubicBezTo>
                  <a:cubicBezTo>
                    <a:pt x="8559" y="10112"/>
                    <a:pt x="8582" y="10112"/>
                    <a:pt x="8605" y="10112"/>
                  </a:cubicBezTo>
                  <a:cubicBezTo>
                    <a:pt x="8559" y="10067"/>
                    <a:pt x="8537" y="10021"/>
                    <a:pt x="8514" y="10044"/>
                  </a:cubicBezTo>
                  <a:close/>
                  <a:moveTo>
                    <a:pt x="8445" y="9816"/>
                  </a:moveTo>
                  <a:cubicBezTo>
                    <a:pt x="8423" y="9793"/>
                    <a:pt x="8445" y="9770"/>
                    <a:pt x="8423" y="9747"/>
                  </a:cubicBezTo>
                  <a:cubicBezTo>
                    <a:pt x="8423" y="9747"/>
                    <a:pt x="8400" y="9724"/>
                    <a:pt x="8377" y="9747"/>
                  </a:cubicBezTo>
                  <a:cubicBezTo>
                    <a:pt x="8400" y="9793"/>
                    <a:pt x="8423" y="9816"/>
                    <a:pt x="8445" y="9816"/>
                  </a:cubicBezTo>
                  <a:close/>
                  <a:moveTo>
                    <a:pt x="8514" y="9907"/>
                  </a:moveTo>
                  <a:cubicBezTo>
                    <a:pt x="8559" y="9976"/>
                    <a:pt x="8537" y="10044"/>
                    <a:pt x="8605" y="10021"/>
                  </a:cubicBezTo>
                  <a:cubicBezTo>
                    <a:pt x="8537" y="9953"/>
                    <a:pt x="8582" y="9930"/>
                    <a:pt x="8582" y="9907"/>
                  </a:cubicBezTo>
                  <a:cubicBezTo>
                    <a:pt x="8559" y="9930"/>
                    <a:pt x="8537" y="9907"/>
                    <a:pt x="8514" y="9907"/>
                  </a:cubicBezTo>
                  <a:close/>
                  <a:moveTo>
                    <a:pt x="8354" y="10112"/>
                  </a:moveTo>
                  <a:cubicBezTo>
                    <a:pt x="8377" y="10181"/>
                    <a:pt x="8400" y="10204"/>
                    <a:pt x="8377" y="10272"/>
                  </a:cubicBezTo>
                  <a:cubicBezTo>
                    <a:pt x="8423" y="10249"/>
                    <a:pt x="8445" y="10135"/>
                    <a:pt x="8354" y="10112"/>
                  </a:cubicBezTo>
                  <a:close/>
                  <a:moveTo>
                    <a:pt x="8240" y="9976"/>
                  </a:moveTo>
                  <a:lnTo>
                    <a:pt x="8217" y="9976"/>
                  </a:lnTo>
                  <a:cubicBezTo>
                    <a:pt x="8263" y="10044"/>
                    <a:pt x="8240" y="10067"/>
                    <a:pt x="8263" y="10112"/>
                  </a:cubicBezTo>
                  <a:cubicBezTo>
                    <a:pt x="8308" y="10090"/>
                    <a:pt x="8263" y="10021"/>
                    <a:pt x="8240" y="9976"/>
                  </a:cubicBezTo>
                  <a:close/>
                  <a:moveTo>
                    <a:pt x="8811" y="9679"/>
                  </a:moveTo>
                  <a:cubicBezTo>
                    <a:pt x="8811" y="9633"/>
                    <a:pt x="8856" y="9633"/>
                    <a:pt x="8811" y="9565"/>
                  </a:cubicBezTo>
                  <a:cubicBezTo>
                    <a:pt x="8765" y="9565"/>
                    <a:pt x="8811" y="9610"/>
                    <a:pt x="8788" y="9633"/>
                  </a:cubicBezTo>
                  <a:cubicBezTo>
                    <a:pt x="8765" y="9588"/>
                    <a:pt x="8742" y="9542"/>
                    <a:pt x="8719" y="9565"/>
                  </a:cubicBezTo>
                  <a:close/>
                  <a:moveTo>
                    <a:pt x="2397" y="10386"/>
                  </a:moveTo>
                  <a:cubicBezTo>
                    <a:pt x="2419" y="10432"/>
                    <a:pt x="2328" y="10501"/>
                    <a:pt x="2419" y="10523"/>
                  </a:cubicBezTo>
                  <a:cubicBezTo>
                    <a:pt x="2465" y="10478"/>
                    <a:pt x="2442" y="10455"/>
                    <a:pt x="2442" y="10432"/>
                  </a:cubicBezTo>
                  <a:cubicBezTo>
                    <a:pt x="2488" y="10409"/>
                    <a:pt x="2419" y="10364"/>
                    <a:pt x="2397" y="10386"/>
                  </a:cubicBezTo>
                  <a:close/>
                  <a:moveTo>
                    <a:pt x="3378" y="11117"/>
                  </a:moveTo>
                  <a:lnTo>
                    <a:pt x="3332" y="11094"/>
                  </a:lnTo>
                  <a:cubicBezTo>
                    <a:pt x="3332" y="11162"/>
                    <a:pt x="3287" y="11231"/>
                    <a:pt x="3378" y="11254"/>
                  </a:cubicBezTo>
                  <a:cubicBezTo>
                    <a:pt x="3447" y="11185"/>
                    <a:pt x="3310" y="11208"/>
                    <a:pt x="3378" y="11117"/>
                  </a:cubicBezTo>
                  <a:close/>
                  <a:moveTo>
                    <a:pt x="3264" y="11368"/>
                  </a:moveTo>
                  <a:cubicBezTo>
                    <a:pt x="3310" y="11322"/>
                    <a:pt x="3310" y="11254"/>
                    <a:pt x="3264" y="11231"/>
                  </a:cubicBezTo>
                  <a:lnTo>
                    <a:pt x="3218" y="11345"/>
                  </a:lnTo>
                  <a:close/>
                  <a:moveTo>
                    <a:pt x="1940" y="10227"/>
                  </a:moveTo>
                  <a:cubicBezTo>
                    <a:pt x="1803" y="10341"/>
                    <a:pt x="1712" y="10227"/>
                    <a:pt x="1689" y="10112"/>
                  </a:cubicBezTo>
                  <a:cubicBezTo>
                    <a:pt x="1666" y="10090"/>
                    <a:pt x="1666" y="10135"/>
                    <a:pt x="1666" y="10135"/>
                  </a:cubicBezTo>
                  <a:cubicBezTo>
                    <a:pt x="1598" y="10158"/>
                    <a:pt x="1621" y="10044"/>
                    <a:pt x="1621" y="9998"/>
                  </a:cubicBezTo>
                  <a:cubicBezTo>
                    <a:pt x="1598" y="9976"/>
                    <a:pt x="1575" y="10021"/>
                    <a:pt x="1598" y="10021"/>
                  </a:cubicBezTo>
                  <a:cubicBezTo>
                    <a:pt x="1552" y="9998"/>
                    <a:pt x="1484" y="9907"/>
                    <a:pt x="1506" y="9861"/>
                  </a:cubicBezTo>
                  <a:cubicBezTo>
                    <a:pt x="1461" y="9861"/>
                    <a:pt x="1438" y="9793"/>
                    <a:pt x="1370" y="9839"/>
                  </a:cubicBezTo>
                  <a:cubicBezTo>
                    <a:pt x="1392" y="9747"/>
                    <a:pt x="1324" y="9702"/>
                    <a:pt x="1255" y="9633"/>
                  </a:cubicBezTo>
                  <a:cubicBezTo>
                    <a:pt x="1255" y="9588"/>
                    <a:pt x="1324" y="9542"/>
                    <a:pt x="1301" y="9496"/>
                  </a:cubicBezTo>
                  <a:cubicBezTo>
                    <a:pt x="1233" y="9473"/>
                    <a:pt x="1301" y="9588"/>
                    <a:pt x="1210" y="9588"/>
                  </a:cubicBezTo>
                  <a:cubicBezTo>
                    <a:pt x="1187" y="9565"/>
                    <a:pt x="1187" y="9542"/>
                    <a:pt x="1210" y="9519"/>
                  </a:cubicBezTo>
                  <a:cubicBezTo>
                    <a:pt x="1141" y="9428"/>
                    <a:pt x="1096" y="9291"/>
                    <a:pt x="1004" y="9245"/>
                  </a:cubicBezTo>
                  <a:cubicBezTo>
                    <a:pt x="981" y="9199"/>
                    <a:pt x="1004" y="9177"/>
                    <a:pt x="1050" y="9154"/>
                  </a:cubicBezTo>
                  <a:cubicBezTo>
                    <a:pt x="959" y="9177"/>
                    <a:pt x="913" y="9085"/>
                    <a:pt x="913" y="9017"/>
                  </a:cubicBezTo>
                  <a:cubicBezTo>
                    <a:pt x="867" y="9017"/>
                    <a:pt x="845" y="8948"/>
                    <a:pt x="799" y="8926"/>
                  </a:cubicBezTo>
                  <a:cubicBezTo>
                    <a:pt x="845" y="8880"/>
                    <a:pt x="845" y="8926"/>
                    <a:pt x="867" y="8948"/>
                  </a:cubicBezTo>
                  <a:cubicBezTo>
                    <a:pt x="890" y="8880"/>
                    <a:pt x="776" y="8857"/>
                    <a:pt x="822" y="8811"/>
                  </a:cubicBezTo>
                  <a:cubicBezTo>
                    <a:pt x="799" y="8789"/>
                    <a:pt x="799" y="8811"/>
                    <a:pt x="799" y="8811"/>
                  </a:cubicBezTo>
                  <a:cubicBezTo>
                    <a:pt x="708" y="8834"/>
                    <a:pt x="799" y="8789"/>
                    <a:pt x="799" y="8766"/>
                  </a:cubicBezTo>
                  <a:cubicBezTo>
                    <a:pt x="799" y="8766"/>
                    <a:pt x="753" y="8697"/>
                    <a:pt x="753" y="8675"/>
                  </a:cubicBezTo>
                  <a:cubicBezTo>
                    <a:pt x="753" y="8652"/>
                    <a:pt x="730" y="8629"/>
                    <a:pt x="730" y="8606"/>
                  </a:cubicBezTo>
                  <a:cubicBezTo>
                    <a:pt x="730" y="8583"/>
                    <a:pt x="753" y="8538"/>
                    <a:pt x="753" y="8538"/>
                  </a:cubicBezTo>
                  <a:cubicBezTo>
                    <a:pt x="753" y="8515"/>
                    <a:pt x="685" y="8515"/>
                    <a:pt x="662" y="8515"/>
                  </a:cubicBezTo>
                  <a:cubicBezTo>
                    <a:pt x="639" y="8492"/>
                    <a:pt x="685" y="8469"/>
                    <a:pt x="662" y="8446"/>
                  </a:cubicBezTo>
                  <a:cubicBezTo>
                    <a:pt x="662" y="8446"/>
                    <a:pt x="639" y="8446"/>
                    <a:pt x="639" y="8423"/>
                  </a:cubicBezTo>
                  <a:cubicBezTo>
                    <a:pt x="616" y="8355"/>
                    <a:pt x="639" y="8309"/>
                    <a:pt x="593" y="8286"/>
                  </a:cubicBezTo>
                  <a:cubicBezTo>
                    <a:pt x="593" y="8286"/>
                    <a:pt x="593" y="8309"/>
                    <a:pt x="593" y="8332"/>
                  </a:cubicBezTo>
                  <a:cubicBezTo>
                    <a:pt x="548" y="8264"/>
                    <a:pt x="571" y="8172"/>
                    <a:pt x="548" y="8104"/>
                  </a:cubicBezTo>
                  <a:cubicBezTo>
                    <a:pt x="548" y="8081"/>
                    <a:pt x="502" y="8081"/>
                    <a:pt x="502" y="8035"/>
                  </a:cubicBezTo>
                  <a:cubicBezTo>
                    <a:pt x="502" y="8035"/>
                    <a:pt x="525" y="7990"/>
                    <a:pt x="502" y="7967"/>
                  </a:cubicBezTo>
                  <a:cubicBezTo>
                    <a:pt x="502" y="7944"/>
                    <a:pt x="479" y="7990"/>
                    <a:pt x="457" y="7967"/>
                  </a:cubicBezTo>
                  <a:cubicBezTo>
                    <a:pt x="434" y="7944"/>
                    <a:pt x="457" y="7876"/>
                    <a:pt x="434" y="7853"/>
                  </a:cubicBezTo>
                  <a:cubicBezTo>
                    <a:pt x="457" y="7853"/>
                    <a:pt x="479" y="7876"/>
                    <a:pt x="479" y="7921"/>
                  </a:cubicBezTo>
                  <a:cubicBezTo>
                    <a:pt x="502" y="7830"/>
                    <a:pt x="571" y="7921"/>
                    <a:pt x="616" y="7853"/>
                  </a:cubicBezTo>
                  <a:cubicBezTo>
                    <a:pt x="593" y="7853"/>
                    <a:pt x="571" y="7853"/>
                    <a:pt x="571" y="7830"/>
                  </a:cubicBezTo>
                  <a:cubicBezTo>
                    <a:pt x="548" y="7784"/>
                    <a:pt x="548" y="7853"/>
                    <a:pt x="502" y="7853"/>
                  </a:cubicBezTo>
                  <a:cubicBezTo>
                    <a:pt x="457" y="7853"/>
                    <a:pt x="502" y="7830"/>
                    <a:pt x="479" y="7807"/>
                  </a:cubicBezTo>
                  <a:cubicBezTo>
                    <a:pt x="479" y="7784"/>
                    <a:pt x="434" y="7761"/>
                    <a:pt x="434" y="7761"/>
                  </a:cubicBezTo>
                  <a:cubicBezTo>
                    <a:pt x="411" y="7761"/>
                    <a:pt x="479" y="7670"/>
                    <a:pt x="388" y="7693"/>
                  </a:cubicBezTo>
                  <a:cubicBezTo>
                    <a:pt x="365" y="7670"/>
                    <a:pt x="411" y="7670"/>
                    <a:pt x="411" y="7647"/>
                  </a:cubicBezTo>
                  <a:cubicBezTo>
                    <a:pt x="411" y="7625"/>
                    <a:pt x="388" y="7625"/>
                    <a:pt x="365" y="7625"/>
                  </a:cubicBezTo>
                  <a:cubicBezTo>
                    <a:pt x="388" y="7556"/>
                    <a:pt x="411" y="7488"/>
                    <a:pt x="342" y="7442"/>
                  </a:cubicBezTo>
                  <a:cubicBezTo>
                    <a:pt x="342" y="7396"/>
                    <a:pt x="365" y="7351"/>
                    <a:pt x="365" y="7305"/>
                  </a:cubicBezTo>
                  <a:cubicBezTo>
                    <a:pt x="342" y="7305"/>
                    <a:pt x="342" y="7305"/>
                    <a:pt x="342" y="7328"/>
                  </a:cubicBezTo>
                  <a:cubicBezTo>
                    <a:pt x="297" y="7305"/>
                    <a:pt x="320" y="7282"/>
                    <a:pt x="297" y="7237"/>
                  </a:cubicBezTo>
                  <a:cubicBezTo>
                    <a:pt x="274" y="7191"/>
                    <a:pt x="228" y="7237"/>
                    <a:pt x="205" y="7214"/>
                  </a:cubicBezTo>
                  <a:cubicBezTo>
                    <a:pt x="228" y="7145"/>
                    <a:pt x="137" y="7145"/>
                    <a:pt x="137" y="7122"/>
                  </a:cubicBezTo>
                  <a:cubicBezTo>
                    <a:pt x="114" y="7100"/>
                    <a:pt x="137" y="7077"/>
                    <a:pt x="114" y="7031"/>
                  </a:cubicBezTo>
                  <a:cubicBezTo>
                    <a:pt x="68" y="6940"/>
                    <a:pt x="68" y="6689"/>
                    <a:pt x="68" y="6529"/>
                  </a:cubicBezTo>
                  <a:cubicBezTo>
                    <a:pt x="68" y="6483"/>
                    <a:pt x="0" y="6438"/>
                    <a:pt x="91" y="6392"/>
                  </a:cubicBezTo>
                  <a:cubicBezTo>
                    <a:pt x="91" y="6369"/>
                    <a:pt x="46" y="6392"/>
                    <a:pt x="46" y="6346"/>
                  </a:cubicBezTo>
                  <a:cubicBezTo>
                    <a:pt x="46" y="6164"/>
                    <a:pt x="0" y="6027"/>
                    <a:pt x="91" y="5890"/>
                  </a:cubicBezTo>
                  <a:cubicBezTo>
                    <a:pt x="137" y="5958"/>
                    <a:pt x="46" y="6027"/>
                    <a:pt x="91" y="6095"/>
                  </a:cubicBezTo>
                  <a:cubicBezTo>
                    <a:pt x="183" y="6118"/>
                    <a:pt x="137" y="6027"/>
                    <a:pt x="137" y="6004"/>
                  </a:cubicBezTo>
                  <a:cubicBezTo>
                    <a:pt x="137" y="5981"/>
                    <a:pt x="160" y="5958"/>
                    <a:pt x="160" y="5958"/>
                  </a:cubicBezTo>
                  <a:cubicBezTo>
                    <a:pt x="160" y="5913"/>
                    <a:pt x="114" y="5890"/>
                    <a:pt x="137" y="5867"/>
                  </a:cubicBezTo>
                  <a:cubicBezTo>
                    <a:pt x="183" y="5776"/>
                    <a:pt x="205" y="5662"/>
                    <a:pt x="137" y="5616"/>
                  </a:cubicBezTo>
                  <a:cubicBezTo>
                    <a:pt x="160" y="5479"/>
                    <a:pt x="114" y="5342"/>
                    <a:pt x="205" y="5251"/>
                  </a:cubicBezTo>
                  <a:cubicBezTo>
                    <a:pt x="160" y="5159"/>
                    <a:pt x="251" y="4977"/>
                    <a:pt x="274" y="4863"/>
                  </a:cubicBezTo>
                  <a:cubicBezTo>
                    <a:pt x="205" y="4817"/>
                    <a:pt x="297" y="4703"/>
                    <a:pt x="320" y="4589"/>
                  </a:cubicBezTo>
                  <a:cubicBezTo>
                    <a:pt x="342" y="4497"/>
                    <a:pt x="342" y="4406"/>
                    <a:pt x="365" y="4338"/>
                  </a:cubicBezTo>
                  <a:cubicBezTo>
                    <a:pt x="388" y="4246"/>
                    <a:pt x="434" y="4132"/>
                    <a:pt x="457" y="4064"/>
                  </a:cubicBezTo>
                  <a:cubicBezTo>
                    <a:pt x="479" y="3973"/>
                    <a:pt x="571" y="3904"/>
                    <a:pt x="525" y="3813"/>
                  </a:cubicBezTo>
                  <a:cubicBezTo>
                    <a:pt x="616" y="3813"/>
                    <a:pt x="571" y="3744"/>
                    <a:pt x="571" y="3699"/>
                  </a:cubicBezTo>
                  <a:cubicBezTo>
                    <a:pt x="593" y="3676"/>
                    <a:pt x="616" y="3676"/>
                    <a:pt x="616" y="3653"/>
                  </a:cubicBezTo>
                  <a:cubicBezTo>
                    <a:pt x="662" y="3584"/>
                    <a:pt x="685" y="3448"/>
                    <a:pt x="730" y="3356"/>
                  </a:cubicBezTo>
                  <a:cubicBezTo>
                    <a:pt x="753" y="3311"/>
                    <a:pt x="799" y="3265"/>
                    <a:pt x="822" y="3219"/>
                  </a:cubicBezTo>
                  <a:cubicBezTo>
                    <a:pt x="822" y="3196"/>
                    <a:pt x="822" y="3151"/>
                    <a:pt x="822" y="3105"/>
                  </a:cubicBezTo>
                  <a:cubicBezTo>
                    <a:pt x="845" y="3082"/>
                    <a:pt x="890" y="3059"/>
                    <a:pt x="913" y="3014"/>
                  </a:cubicBezTo>
                  <a:cubicBezTo>
                    <a:pt x="936" y="2968"/>
                    <a:pt x="913" y="2900"/>
                    <a:pt x="981" y="2877"/>
                  </a:cubicBezTo>
                  <a:cubicBezTo>
                    <a:pt x="981" y="2854"/>
                    <a:pt x="959" y="2854"/>
                    <a:pt x="959" y="2831"/>
                  </a:cubicBezTo>
                  <a:cubicBezTo>
                    <a:pt x="981" y="2808"/>
                    <a:pt x="1027" y="2786"/>
                    <a:pt x="1050" y="2740"/>
                  </a:cubicBezTo>
                  <a:cubicBezTo>
                    <a:pt x="1118" y="2717"/>
                    <a:pt x="1187" y="2740"/>
                    <a:pt x="1233" y="2649"/>
                  </a:cubicBezTo>
                  <a:cubicBezTo>
                    <a:pt x="1301" y="2649"/>
                    <a:pt x="1278" y="2763"/>
                    <a:pt x="1392" y="2808"/>
                  </a:cubicBezTo>
                  <a:cubicBezTo>
                    <a:pt x="1438" y="2831"/>
                    <a:pt x="1438" y="2740"/>
                    <a:pt x="1461" y="2717"/>
                  </a:cubicBezTo>
                  <a:cubicBezTo>
                    <a:pt x="1461" y="2694"/>
                    <a:pt x="1415" y="2694"/>
                    <a:pt x="1392" y="2649"/>
                  </a:cubicBezTo>
                  <a:cubicBezTo>
                    <a:pt x="1415" y="2603"/>
                    <a:pt x="1484" y="2671"/>
                    <a:pt x="1506" y="2649"/>
                  </a:cubicBezTo>
                  <a:cubicBezTo>
                    <a:pt x="1575" y="2603"/>
                    <a:pt x="1506" y="2580"/>
                    <a:pt x="1529" y="2535"/>
                  </a:cubicBezTo>
                  <a:cubicBezTo>
                    <a:pt x="1575" y="2557"/>
                    <a:pt x="1575" y="2557"/>
                    <a:pt x="1621" y="2580"/>
                  </a:cubicBezTo>
                  <a:cubicBezTo>
                    <a:pt x="1666" y="2557"/>
                    <a:pt x="1621" y="2512"/>
                    <a:pt x="1666" y="2489"/>
                  </a:cubicBezTo>
                  <a:cubicBezTo>
                    <a:pt x="1689" y="2489"/>
                    <a:pt x="1689" y="2512"/>
                    <a:pt x="1712" y="2535"/>
                  </a:cubicBezTo>
                  <a:cubicBezTo>
                    <a:pt x="1735" y="2489"/>
                    <a:pt x="1735" y="2420"/>
                    <a:pt x="1803" y="2443"/>
                  </a:cubicBezTo>
                  <a:cubicBezTo>
                    <a:pt x="1826" y="2420"/>
                    <a:pt x="1803" y="2420"/>
                    <a:pt x="1803" y="2420"/>
                  </a:cubicBezTo>
                  <a:cubicBezTo>
                    <a:pt x="1803" y="2375"/>
                    <a:pt x="1872" y="2306"/>
                    <a:pt x="1940" y="2306"/>
                  </a:cubicBezTo>
                  <a:cubicBezTo>
                    <a:pt x="1940" y="2261"/>
                    <a:pt x="1895" y="2261"/>
                    <a:pt x="1963" y="2261"/>
                  </a:cubicBezTo>
                  <a:cubicBezTo>
                    <a:pt x="1963" y="2215"/>
                    <a:pt x="1963" y="2169"/>
                    <a:pt x="1963" y="2124"/>
                  </a:cubicBezTo>
                  <a:cubicBezTo>
                    <a:pt x="1986" y="2124"/>
                    <a:pt x="2031" y="2169"/>
                    <a:pt x="2054" y="2146"/>
                  </a:cubicBezTo>
                  <a:cubicBezTo>
                    <a:pt x="2054" y="2146"/>
                    <a:pt x="2054" y="2124"/>
                    <a:pt x="2077" y="2101"/>
                  </a:cubicBezTo>
                  <a:cubicBezTo>
                    <a:pt x="2031" y="2078"/>
                    <a:pt x="2009" y="2078"/>
                    <a:pt x="1963" y="2032"/>
                  </a:cubicBezTo>
                  <a:cubicBezTo>
                    <a:pt x="1986" y="1987"/>
                    <a:pt x="1986" y="2032"/>
                    <a:pt x="2009" y="2055"/>
                  </a:cubicBezTo>
                  <a:cubicBezTo>
                    <a:pt x="2054" y="2032"/>
                    <a:pt x="2009" y="1987"/>
                    <a:pt x="2054" y="1964"/>
                  </a:cubicBezTo>
                  <a:cubicBezTo>
                    <a:pt x="2100" y="1964"/>
                    <a:pt x="2237" y="2055"/>
                    <a:pt x="2168" y="1941"/>
                  </a:cubicBezTo>
                  <a:cubicBezTo>
                    <a:pt x="2146" y="1918"/>
                    <a:pt x="2100" y="1941"/>
                    <a:pt x="2123" y="1964"/>
                  </a:cubicBezTo>
                  <a:cubicBezTo>
                    <a:pt x="2100" y="1964"/>
                    <a:pt x="2054" y="1918"/>
                    <a:pt x="2009" y="1895"/>
                  </a:cubicBezTo>
                  <a:cubicBezTo>
                    <a:pt x="2031" y="1850"/>
                    <a:pt x="2054" y="1827"/>
                    <a:pt x="2100" y="1781"/>
                  </a:cubicBezTo>
                  <a:cubicBezTo>
                    <a:pt x="2123" y="1827"/>
                    <a:pt x="2031" y="1850"/>
                    <a:pt x="2077" y="1895"/>
                  </a:cubicBezTo>
                  <a:cubicBezTo>
                    <a:pt x="2168" y="1895"/>
                    <a:pt x="2214" y="1781"/>
                    <a:pt x="2191" y="1713"/>
                  </a:cubicBezTo>
                  <a:cubicBezTo>
                    <a:pt x="2260" y="1690"/>
                    <a:pt x="2305" y="1599"/>
                    <a:pt x="2351" y="1667"/>
                  </a:cubicBezTo>
                  <a:cubicBezTo>
                    <a:pt x="2419" y="1644"/>
                    <a:pt x="2351" y="1599"/>
                    <a:pt x="2397" y="1576"/>
                  </a:cubicBezTo>
                  <a:cubicBezTo>
                    <a:pt x="2442" y="1576"/>
                    <a:pt x="2419" y="1599"/>
                    <a:pt x="2397" y="1622"/>
                  </a:cubicBezTo>
                  <a:cubicBezTo>
                    <a:pt x="2442" y="1667"/>
                    <a:pt x="2534" y="1622"/>
                    <a:pt x="2534" y="1713"/>
                  </a:cubicBezTo>
                  <a:cubicBezTo>
                    <a:pt x="2579" y="1736"/>
                    <a:pt x="2625" y="1690"/>
                    <a:pt x="2625" y="1644"/>
                  </a:cubicBezTo>
                  <a:cubicBezTo>
                    <a:pt x="2602" y="1644"/>
                    <a:pt x="2556" y="1667"/>
                    <a:pt x="2534" y="1667"/>
                  </a:cubicBezTo>
                  <a:cubicBezTo>
                    <a:pt x="2534" y="1622"/>
                    <a:pt x="2442" y="1599"/>
                    <a:pt x="2488" y="1530"/>
                  </a:cubicBezTo>
                  <a:cubicBezTo>
                    <a:pt x="2556" y="1507"/>
                    <a:pt x="2511" y="1576"/>
                    <a:pt x="2556" y="1599"/>
                  </a:cubicBezTo>
                  <a:cubicBezTo>
                    <a:pt x="2579" y="1576"/>
                    <a:pt x="2556" y="1507"/>
                    <a:pt x="2625" y="1553"/>
                  </a:cubicBezTo>
                  <a:cubicBezTo>
                    <a:pt x="2648" y="1507"/>
                    <a:pt x="2579" y="1530"/>
                    <a:pt x="2579" y="1485"/>
                  </a:cubicBezTo>
                  <a:cubicBezTo>
                    <a:pt x="2625" y="1507"/>
                    <a:pt x="2671" y="1439"/>
                    <a:pt x="2716" y="1416"/>
                  </a:cubicBezTo>
                  <a:cubicBezTo>
                    <a:pt x="2762" y="1416"/>
                    <a:pt x="2739" y="1507"/>
                    <a:pt x="2808" y="1485"/>
                  </a:cubicBezTo>
                  <a:cubicBezTo>
                    <a:pt x="2830" y="1462"/>
                    <a:pt x="2830" y="1439"/>
                    <a:pt x="2808" y="1416"/>
                  </a:cubicBezTo>
                  <a:cubicBezTo>
                    <a:pt x="2808" y="1393"/>
                    <a:pt x="2785" y="1439"/>
                    <a:pt x="2762" y="1416"/>
                  </a:cubicBezTo>
                  <a:cubicBezTo>
                    <a:pt x="2693" y="1348"/>
                    <a:pt x="2785" y="1348"/>
                    <a:pt x="2785" y="1325"/>
                  </a:cubicBezTo>
                  <a:cubicBezTo>
                    <a:pt x="2739" y="1279"/>
                    <a:pt x="2739" y="1348"/>
                    <a:pt x="2693" y="1370"/>
                  </a:cubicBezTo>
                  <a:cubicBezTo>
                    <a:pt x="2648" y="1279"/>
                    <a:pt x="2762" y="1279"/>
                    <a:pt x="2830" y="1233"/>
                  </a:cubicBezTo>
                  <a:cubicBezTo>
                    <a:pt x="2830" y="1256"/>
                    <a:pt x="2830" y="1279"/>
                    <a:pt x="2830" y="1302"/>
                  </a:cubicBezTo>
                  <a:cubicBezTo>
                    <a:pt x="2899" y="1211"/>
                    <a:pt x="2944" y="1302"/>
                    <a:pt x="3013" y="1302"/>
                  </a:cubicBezTo>
                  <a:cubicBezTo>
                    <a:pt x="3013" y="1302"/>
                    <a:pt x="3013" y="1279"/>
                    <a:pt x="3036" y="1279"/>
                  </a:cubicBezTo>
                  <a:cubicBezTo>
                    <a:pt x="2967" y="1233"/>
                    <a:pt x="2922" y="1233"/>
                    <a:pt x="2853" y="1165"/>
                  </a:cubicBezTo>
                  <a:cubicBezTo>
                    <a:pt x="2899" y="1165"/>
                    <a:pt x="2944" y="1165"/>
                    <a:pt x="2967" y="1211"/>
                  </a:cubicBezTo>
                  <a:cubicBezTo>
                    <a:pt x="3013" y="1188"/>
                    <a:pt x="3013" y="1165"/>
                    <a:pt x="3013" y="1119"/>
                  </a:cubicBezTo>
                  <a:cubicBezTo>
                    <a:pt x="3036" y="1119"/>
                    <a:pt x="3059" y="1142"/>
                    <a:pt x="3081" y="1188"/>
                  </a:cubicBezTo>
                  <a:cubicBezTo>
                    <a:pt x="3104" y="1142"/>
                    <a:pt x="3059" y="1119"/>
                    <a:pt x="3150" y="1119"/>
                  </a:cubicBezTo>
                  <a:cubicBezTo>
                    <a:pt x="3173" y="1097"/>
                    <a:pt x="3218" y="1097"/>
                    <a:pt x="3218" y="1119"/>
                  </a:cubicBezTo>
                  <a:cubicBezTo>
                    <a:pt x="3264" y="1074"/>
                    <a:pt x="3196" y="1074"/>
                    <a:pt x="3196" y="1005"/>
                  </a:cubicBezTo>
                  <a:lnTo>
                    <a:pt x="3150" y="1028"/>
                  </a:lnTo>
                  <a:cubicBezTo>
                    <a:pt x="3150" y="982"/>
                    <a:pt x="3264" y="960"/>
                    <a:pt x="3264" y="1051"/>
                  </a:cubicBezTo>
                  <a:cubicBezTo>
                    <a:pt x="3332" y="982"/>
                    <a:pt x="3378" y="1028"/>
                    <a:pt x="3424" y="982"/>
                  </a:cubicBezTo>
                  <a:cubicBezTo>
                    <a:pt x="3378" y="960"/>
                    <a:pt x="3264" y="1028"/>
                    <a:pt x="3241" y="937"/>
                  </a:cubicBezTo>
                  <a:cubicBezTo>
                    <a:pt x="3287" y="914"/>
                    <a:pt x="3310" y="960"/>
                    <a:pt x="3355" y="960"/>
                  </a:cubicBezTo>
                  <a:cubicBezTo>
                    <a:pt x="3355" y="937"/>
                    <a:pt x="3355" y="914"/>
                    <a:pt x="3378" y="914"/>
                  </a:cubicBezTo>
                  <a:cubicBezTo>
                    <a:pt x="3355" y="891"/>
                    <a:pt x="3332" y="891"/>
                    <a:pt x="3310" y="845"/>
                  </a:cubicBezTo>
                  <a:cubicBezTo>
                    <a:pt x="3287" y="845"/>
                    <a:pt x="3287" y="868"/>
                    <a:pt x="3264" y="891"/>
                  </a:cubicBezTo>
                  <a:cubicBezTo>
                    <a:pt x="3218" y="868"/>
                    <a:pt x="3332" y="823"/>
                    <a:pt x="3378" y="845"/>
                  </a:cubicBezTo>
                  <a:cubicBezTo>
                    <a:pt x="3401" y="868"/>
                    <a:pt x="3378" y="891"/>
                    <a:pt x="3401" y="914"/>
                  </a:cubicBezTo>
                  <a:cubicBezTo>
                    <a:pt x="3447" y="868"/>
                    <a:pt x="3561" y="823"/>
                    <a:pt x="3606" y="891"/>
                  </a:cubicBezTo>
                  <a:cubicBezTo>
                    <a:pt x="3606" y="823"/>
                    <a:pt x="3561" y="823"/>
                    <a:pt x="3538" y="800"/>
                  </a:cubicBezTo>
                  <a:cubicBezTo>
                    <a:pt x="3584" y="708"/>
                    <a:pt x="3721" y="845"/>
                    <a:pt x="3789" y="731"/>
                  </a:cubicBezTo>
                  <a:cubicBezTo>
                    <a:pt x="3835" y="686"/>
                    <a:pt x="3835" y="777"/>
                    <a:pt x="3880" y="731"/>
                  </a:cubicBezTo>
                  <a:cubicBezTo>
                    <a:pt x="3949" y="731"/>
                    <a:pt x="3903" y="663"/>
                    <a:pt x="3926" y="663"/>
                  </a:cubicBezTo>
                  <a:cubicBezTo>
                    <a:pt x="4017" y="663"/>
                    <a:pt x="4040" y="617"/>
                    <a:pt x="4109" y="663"/>
                  </a:cubicBezTo>
                  <a:cubicBezTo>
                    <a:pt x="4131" y="640"/>
                    <a:pt x="4109" y="594"/>
                    <a:pt x="4154" y="594"/>
                  </a:cubicBezTo>
                  <a:cubicBezTo>
                    <a:pt x="4154" y="572"/>
                    <a:pt x="4131" y="526"/>
                    <a:pt x="4154" y="503"/>
                  </a:cubicBezTo>
                  <a:cubicBezTo>
                    <a:pt x="4131" y="480"/>
                    <a:pt x="4131" y="457"/>
                    <a:pt x="4177" y="457"/>
                  </a:cubicBezTo>
                  <a:cubicBezTo>
                    <a:pt x="4200" y="526"/>
                    <a:pt x="4154" y="594"/>
                    <a:pt x="4223" y="594"/>
                  </a:cubicBezTo>
                  <a:cubicBezTo>
                    <a:pt x="4268" y="572"/>
                    <a:pt x="4200" y="572"/>
                    <a:pt x="4200" y="503"/>
                  </a:cubicBezTo>
                  <a:cubicBezTo>
                    <a:pt x="4268" y="503"/>
                    <a:pt x="4291" y="435"/>
                    <a:pt x="4337" y="435"/>
                  </a:cubicBezTo>
                  <a:cubicBezTo>
                    <a:pt x="4382" y="412"/>
                    <a:pt x="4451" y="480"/>
                    <a:pt x="4519" y="457"/>
                  </a:cubicBezTo>
                  <a:cubicBezTo>
                    <a:pt x="4565" y="457"/>
                    <a:pt x="4497" y="366"/>
                    <a:pt x="4542" y="366"/>
                  </a:cubicBezTo>
                  <a:cubicBezTo>
                    <a:pt x="4588" y="343"/>
                    <a:pt x="4565" y="389"/>
                    <a:pt x="4588" y="412"/>
                  </a:cubicBezTo>
                  <a:cubicBezTo>
                    <a:pt x="4588" y="435"/>
                    <a:pt x="4634" y="412"/>
                    <a:pt x="4634" y="457"/>
                  </a:cubicBezTo>
                  <a:cubicBezTo>
                    <a:pt x="4702" y="412"/>
                    <a:pt x="4634" y="389"/>
                    <a:pt x="4656" y="320"/>
                  </a:cubicBezTo>
                  <a:cubicBezTo>
                    <a:pt x="4702" y="343"/>
                    <a:pt x="4793" y="320"/>
                    <a:pt x="4839" y="298"/>
                  </a:cubicBezTo>
                  <a:cubicBezTo>
                    <a:pt x="4885" y="320"/>
                    <a:pt x="4839" y="366"/>
                    <a:pt x="4839" y="389"/>
                  </a:cubicBezTo>
                  <a:cubicBezTo>
                    <a:pt x="4885" y="435"/>
                    <a:pt x="4930" y="366"/>
                    <a:pt x="4999" y="343"/>
                  </a:cubicBezTo>
                  <a:cubicBezTo>
                    <a:pt x="4999" y="412"/>
                    <a:pt x="5022" y="435"/>
                    <a:pt x="4976" y="480"/>
                  </a:cubicBezTo>
                  <a:cubicBezTo>
                    <a:pt x="4976" y="503"/>
                    <a:pt x="4999" y="480"/>
                    <a:pt x="5044" y="480"/>
                  </a:cubicBezTo>
                  <a:cubicBezTo>
                    <a:pt x="5067" y="480"/>
                    <a:pt x="5022" y="412"/>
                    <a:pt x="5022" y="366"/>
                  </a:cubicBezTo>
                  <a:cubicBezTo>
                    <a:pt x="5067" y="366"/>
                    <a:pt x="5044" y="275"/>
                    <a:pt x="5113" y="298"/>
                  </a:cubicBezTo>
                  <a:cubicBezTo>
                    <a:pt x="5136" y="275"/>
                    <a:pt x="5113" y="252"/>
                    <a:pt x="5113" y="229"/>
                  </a:cubicBezTo>
                  <a:cubicBezTo>
                    <a:pt x="5227" y="229"/>
                    <a:pt x="5318" y="206"/>
                    <a:pt x="5410" y="206"/>
                  </a:cubicBezTo>
                  <a:cubicBezTo>
                    <a:pt x="5432" y="206"/>
                    <a:pt x="5432" y="184"/>
                    <a:pt x="5432" y="161"/>
                  </a:cubicBezTo>
                  <a:cubicBezTo>
                    <a:pt x="5501" y="161"/>
                    <a:pt x="5547" y="138"/>
                    <a:pt x="5592" y="161"/>
                  </a:cubicBezTo>
                  <a:cubicBezTo>
                    <a:pt x="5592" y="161"/>
                    <a:pt x="5592" y="184"/>
                    <a:pt x="5592" y="206"/>
                  </a:cubicBezTo>
                  <a:cubicBezTo>
                    <a:pt x="5615" y="206"/>
                    <a:pt x="5661" y="184"/>
                    <a:pt x="5684" y="184"/>
                  </a:cubicBezTo>
                  <a:cubicBezTo>
                    <a:pt x="5684" y="184"/>
                    <a:pt x="5684" y="161"/>
                    <a:pt x="5706" y="138"/>
                  </a:cubicBezTo>
                  <a:cubicBezTo>
                    <a:pt x="5729" y="69"/>
                    <a:pt x="5661" y="138"/>
                    <a:pt x="5661" y="69"/>
                  </a:cubicBezTo>
                  <a:cubicBezTo>
                    <a:pt x="5752" y="1"/>
                    <a:pt x="5706" y="184"/>
                    <a:pt x="5798" y="115"/>
                  </a:cubicBezTo>
                  <a:cubicBezTo>
                    <a:pt x="5798" y="138"/>
                    <a:pt x="5798" y="138"/>
                    <a:pt x="5798" y="161"/>
                  </a:cubicBezTo>
                  <a:cubicBezTo>
                    <a:pt x="5843" y="184"/>
                    <a:pt x="5889" y="92"/>
                    <a:pt x="5912" y="161"/>
                  </a:cubicBezTo>
                  <a:cubicBezTo>
                    <a:pt x="5912" y="161"/>
                    <a:pt x="5912" y="138"/>
                    <a:pt x="5912" y="92"/>
                  </a:cubicBezTo>
                  <a:cubicBezTo>
                    <a:pt x="6026" y="138"/>
                    <a:pt x="6072" y="92"/>
                    <a:pt x="6163" y="92"/>
                  </a:cubicBezTo>
                  <a:cubicBezTo>
                    <a:pt x="6163" y="115"/>
                    <a:pt x="6117" y="92"/>
                    <a:pt x="6117" y="115"/>
                  </a:cubicBezTo>
                  <a:cubicBezTo>
                    <a:pt x="6140" y="184"/>
                    <a:pt x="6300" y="47"/>
                    <a:pt x="6186" y="69"/>
                  </a:cubicBezTo>
                  <a:cubicBezTo>
                    <a:pt x="6186" y="24"/>
                    <a:pt x="6254" y="69"/>
                    <a:pt x="6300" y="47"/>
                  </a:cubicBezTo>
                  <a:cubicBezTo>
                    <a:pt x="6300" y="92"/>
                    <a:pt x="6300" y="115"/>
                    <a:pt x="6323" y="138"/>
                  </a:cubicBezTo>
                  <a:cubicBezTo>
                    <a:pt x="6323" y="138"/>
                    <a:pt x="6323" y="115"/>
                    <a:pt x="6323" y="115"/>
                  </a:cubicBezTo>
                  <a:cubicBezTo>
                    <a:pt x="6368" y="47"/>
                    <a:pt x="6460" y="206"/>
                    <a:pt x="6505" y="92"/>
                  </a:cubicBezTo>
                  <a:cubicBezTo>
                    <a:pt x="6551" y="69"/>
                    <a:pt x="6528" y="161"/>
                    <a:pt x="6597" y="138"/>
                  </a:cubicBezTo>
                  <a:cubicBezTo>
                    <a:pt x="6597" y="92"/>
                    <a:pt x="6574" y="92"/>
                    <a:pt x="6551" y="92"/>
                  </a:cubicBezTo>
                  <a:cubicBezTo>
                    <a:pt x="6574" y="47"/>
                    <a:pt x="6642" y="92"/>
                    <a:pt x="6665" y="115"/>
                  </a:cubicBezTo>
                  <a:cubicBezTo>
                    <a:pt x="6688" y="115"/>
                    <a:pt x="6642" y="47"/>
                    <a:pt x="6711" y="69"/>
                  </a:cubicBezTo>
                  <a:cubicBezTo>
                    <a:pt x="6756" y="69"/>
                    <a:pt x="6733" y="92"/>
                    <a:pt x="6733" y="138"/>
                  </a:cubicBezTo>
                  <a:cubicBezTo>
                    <a:pt x="6802" y="161"/>
                    <a:pt x="6848" y="92"/>
                    <a:pt x="6916" y="92"/>
                  </a:cubicBezTo>
                  <a:cubicBezTo>
                    <a:pt x="6916" y="92"/>
                    <a:pt x="6939" y="115"/>
                    <a:pt x="6939" y="115"/>
                  </a:cubicBezTo>
                  <a:cubicBezTo>
                    <a:pt x="6962" y="138"/>
                    <a:pt x="6985" y="115"/>
                    <a:pt x="6985" y="115"/>
                  </a:cubicBezTo>
                  <a:cubicBezTo>
                    <a:pt x="7030" y="115"/>
                    <a:pt x="7099" y="138"/>
                    <a:pt x="7167" y="138"/>
                  </a:cubicBezTo>
                  <a:cubicBezTo>
                    <a:pt x="7190" y="138"/>
                    <a:pt x="7236" y="161"/>
                    <a:pt x="7281" y="161"/>
                  </a:cubicBezTo>
                  <a:cubicBezTo>
                    <a:pt x="7327" y="184"/>
                    <a:pt x="7373" y="138"/>
                    <a:pt x="7395" y="184"/>
                  </a:cubicBezTo>
                  <a:cubicBezTo>
                    <a:pt x="7395" y="206"/>
                    <a:pt x="7418" y="252"/>
                    <a:pt x="7441" y="229"/>
                  </a:cubicBezTo>
                  <a:cubicBezTo>
                    <a:pt x="7441" y="229"/>
                    <a:pt x="7464" y="206"/>
                    <a:pt x="7464" y="206"/>
                  </a:cubicBezTo>
                  <a:cubicBezTo>
                    <a:pt x="7487" y="206"/>
                    <a:pt x="7555" y="320"/>
                    <a:pt x="7601" y="206"/>
                  </a:cubicBezTo>
                  <a:cubicBezTo>
                    <a:pt x="7669" y="229"/>
                    <a:pt x="7715" y="229"/>
                    <a:pt x="7806" y="252"/>
                  </a:cubicBezTo>
                  <a:cubicBezTo>
                    <a:pt x="7829" y="252"/>
                    <a:pt x="7875" y="252"/>
                    <a:pt x="7875" y="252"/>
                  </a:cubicBezTo>
                  <a:cubicBezTo>
                    <a:pt x="7898" y="252"/>
                    <a:pt x="7898" y="298"/>
                    <a:pt x="7920" y="298"/>
                  </a:cubicBezTo>
                  <a:cubicBezTo>
                    <a:pt x="7966" y="320"/>
                    <a:pt x="7989" y="252"/>
                    <a:pt x="7989" y="343"/>
                  </a:cubicBezTo>
                  <a:lnTo>
                    <a:pt x="8057" y="298"/>
                  </a:lnTo>
                  <a:cubicBezTo>
                    <a:pt x="8171" y="343"/>
                    <a:pt x="8286" y="366"/>
                    <a:pt x="8423" y="412"/>
                  </a:cubicBezTo>
                  <a:cubicBezTo>
                    <a:pt x="8537" y="435"/>
                    <a:pt x="8628" y="480"/>
                    <a:pt x="8742" y="503"/>
                  </a:cubicBezTo>
                  <a:cubicBezTo>
                    <a:pt x="8765" y="526"/>
                    <a:pt x="8742" y="549"/>
                    <a:pt x="8742" y="572"/>
                  </a:cubicBezTo>
                  <a:cubicBezTo>
                    <a:pt x="8948" y="549"/>
                    <a:pt x="9084" y="663"/>
                    <a:pt x="9244" y="708"/>
                  </a:cubicBezTo>
                  <a:cubicBezTo>
                    <a:pt x="9267" y="754"/>
                    <a:pt x="9290" y="663"/>
                    <a:pt x="9336" y="708"/>
                  </a:cubicBezTo>
                  <a:cubicBezTo>
                    <a:pt x="9290" y="754"/>
                    <a:pt x="9313" y="777"/>
                    <a:pt x="9313" y="823"/>
                  </a:cubicBezTo>
                  <a:cubicBezTo>
                    <a:pt x="9358" y="777"/>
                    <a:pt x="9290" y="754"/>
                    <a:pt x="9358" y="708"/>
                  </a:cubicBezTo>
                  <a:cubicBezTo>
                    <a:pt x="9381" y="731"/>
                    <a:pt x="9427" y="754"/>
                    <a:pt x="9404" y="800"/>
                  </a:cubicBezTo>
                  <a:cubicBezTo>
                    <a:pt x="9427" y="800"/>
                    <a:pt x="9450" y="777"/>
                    <a:pt x="9473" y="731"/>
                  </a:cubicBezTo>
                  <a:cubicBezTo>
                    <a:pt x="9587" y="800"/>
                    <a:pt x="9609" y="823"/>
                    <a:pt x="9724" y="914"/>
                  </a:cubicBezTo>
                  <a:cubicBezTo>
                    <a:pt x="9609" y="960"/>
                    <a:pt x="9609" y="982"/>
                    <a:pt x="9541" y="1074"/>
                  </a:cubicBezTo>
                  <a:cubicBezTo>
                    <a:pt x="9564" y="1097"/>
                    <a:pt x="9587" y="1074"/>
                    <a:pt x="9609" y="1051"/>
                  </a:cubicBezTo>
                  <a:cubicBezTo>
                    <a:pt x="9632" y="1074"/>
                    <a:pt x="9587" y="1142"/>
                    <a:pt x="9587" y="1188"/>
                  </a:cubicBezTo>
                  <a:cubicBezTo>
                    <a:pt x="9678" y="1211"/>
                    <a:pt x="9678" y="1302"/>
                    <a:pt x="9769" y="1279"/>
                  </a:cubicBezTo>
                  <a:cubicBezTo>
                    <a:pt x="9792" y="1279"/>
                    <a:pt x="9746" y="1325"/>
                    <a:pt x="9769" y="1348"/>
                  </a:cubicBezTo>
                  <a:cubicBezTo>
                    <a:pt x="9792" y="1348"/>
                    <a:pt x="9815" y="1302"/>
                    <a:pt x="9838" y="1325"/>
                  </a:cubicBezTo>
                  <a:cubicBezTo>
                    <a:pt x="9883" y="1348"/>
                    <a:pt x="9861" y="1393"/>
                    <a:pt x="9906" y="1416"/>
                  </a:cubicBezTo>
                  <a:cubicBezTo>
                    <a:pt x="9883" y="1462"/>
                    <a:pt x="9861" y="1485"/>
                    <a:pt x="9929" y="1530"/>
                  </a:cubicBezTo>
                  <a:cubicBezTo>
                    <a:pt x="9997" y="1485"/>
                    <a:pt x="9838" y="1416"/>
                    <a:pt x="9929" y="1462"/>
                  </a:cubicBezTo>
                  <a:cubicBezTo>
                    <a:pt x="9975" y="1462"/>
                    <a:pt x="9975" y="1485"/>
                    <a:pt x="9997" y="1507"/>
                  </a:cubicBezTo>
                  <a:cubicBezTo>
                    <a:pt x="10020" y="1507"/>
                    <a:pt x="10043" y="1507"/>
                    <a:pt x="10066" y="1507"/>
                  </a:cubicBezTo>
                  <a:cubicBezTo>
                    <a:pt x="10089" y="1530"/>
                    <a:pt x="10066" y="1553"/>
                    <a:pt x="10089" y="1576"/>
                  </a:cubicBezTo>
                  <a:cubicBezTo>
                    <a:pt x="10203" y="1667"/>
                    <a:pt x="10340" y="1736"/>
                    <a:pt x="10386" y="1827"/>
                  </a:cubicBezTo>
                  <a:cubicBezTo>
                    <a:pt x="10386" y="1827"/>
                    <a:pt x="10408" y="1804"/>
                    <a:pt x="10431" y="1781"/>
                  </a:cubicBezTo>
                  <a:cubicBezTo>
                    <a:pt x="10454" y="1873"/>
                    <a:pt x="10568" y="1964"/>
                    <a:pt x="10682" y="1987"/>
                  </a:cubicBezTo>
                  <a:cubicBezTo>
                    <a:pt x="10705" y="1987"/>
                    <a:pt x="10705" y="2032"/>
                    <a:pt x="10728" y="2055"/>
                  </a:cubicBezTo>
                  <a:cubicBezTo>
                    <a:pt x="10751" y="2078"/>
                    <a:pt x="10774" y="2055"/>
                    <a:pt x="10796" y="2078"/>
                  </a:cubicBezTo>
                  <a:cubicBezTo>
                    <a:pt x="10796" y="2078"/>
                    <a:pt x="10774" y="2101"/>
                    <a:pt x="10774" y="2124"/>
                  </a:cubicBezTo>
                  <a:cubicBezTo>
                    <a:pt x="10774" y="2124"/>
                    <a:pt x="10842" y="2169"/>
                    <a:pt x="10842" y="2169"/>
                  </a:cubicBezTo>
                  <a:cubicBezTo>
                    <a:pt x="10865" y="2192"/>
                    <a:pt x="10888" y="2192"/>
                    <a:pt x="10910" y="2238"/>
                  </a:cubicBezTo>
                  <a:cubicBezTo>
                    <a:pt x="10933" y="2215"/>
                    <a:pt x="10910" y="2192"/>
                    <a:pt x="10888" y="2169"/>
                  </a:cubicBezTo>
                  <a:cubicBezTo>
                    <a:pt x="10910" y="2124"/>
                    <a:pt x="10979" y="2261"/>
                    <a:pt x="11002" y="2283"/>
                  </a:cubicBezTo>
                  <a:cubicBezTo>
                    <a:pt x="10933" y="2283"/>
                    <a:pt x="10979" y="2375"/>
                    <a:pt x="10910" y="2329"/>
                  </a:cubicBezTo>
                  <a:cubicBezTo>
                    <a:pt x="10865" y="2398"/>
                    <a:pt x="10979" y="2329"/>
                    <a:pt x="10979" y="2398"/>
                  </a:cubicBezTo>
                  <a:cubicBezTo>
                    <a:pt x="11025" y="2398"/>
                    <a:pt x="11025" y="2306"/>
                    <a:pt x="11047" y="2352"/>
                  </a:cubicBezTo>
                  <a:cubicBezTo>
                    <a:pt x="11093" y="2398"/>
                    <a:pt x="11025" y="2352"/>
                    <a:pt x="11002" y="2420"/>
                  </a:cubicBezTo>
                  <a:cubicBezTo>
                    <a:pt x="11025" y="2443"/>
                    <a:pt x="11070" y="2398"/>
                    <a:pt x="11093" y="2398"/>
                  </a:cubicBezTo>
                  <a:cubicBezTo>
                    <a:pt x="11093" y="2398"/>
                    <a:pt x="11116" y="2489"/>
                    <a:pt x="11162" y="2443"/>
                  </a:cubicBezTo>
                  <a:cubicBezTo>
                    <a:pt x="11230" y="2512"/>
                    <a:pt x="11230" y="2580"/>
                    <a:pt x="11276" y="2649"/>
                  </a:cubicBezTo>
                  <a:cubicBezTo>
                    <a:pt x="11207" y="2671"/>
                    <a:pt x="11230" y="2740"/>
                    <a:pt x="11162" y="2717"/>
                  </a:cubicBezTo>
                  <a:cubicBezTo>
                    <a:pt x="11162" y="2786"/>
                    <a:pt x="11253" y="2945"/>
                    <a:pt x="11321" y="2991"/>
                  </a:cubicBezTo>
                  <a:cubicBezTo>
                    <a:pt x="11321" y="2991"/>
                    <a:pt x="11344" y="2991"/>
                    <a:pt x="11367" y="2968"/>
                  </a:cubicBezTo>
                  <a:cubicBezTo>
                    <a:pt x="11458" y="3082"/>
                    <a:pt x="11435" y="3265"/>
                    <a:pt x="11550" y="3311"/>
                  </a:cubicBezTo>
                  <a:cubicBezTo>
                    <a:pt x="11572" y="3379"/>
                    <a:pt x="11572" y="3493"/>
                    <a:pt x="11664" y="3470"/>
                  </a:cubicBezTo>
                  <a:cubicBezTo>
                    <a:pt x="11664" y="3516"/>
                    <a:pt x="11709" y="3539"/>
                    <a:pt x="11732" y="3584"/>
                  </a:cubicBezTo>
                  <a:cubicBezTo>
                    <a:pt x="11755" y="3607"/>
                    <a:pt x="11732" y="3653"/>
                    <a:pt x="11755" y="3676"/>
                  </a:cubicBezTo>
                  <a:cubicBezTo>
                    <a:pt x="11755" y="3699"/>
                    <a:pt x="11801" y="3699"/>
                    <a:pt x="11824" y="3721"/>
                  </a:cubicBezTo>
                  <a:cubicBezTo>
                    <a:pt x="11869" y="3767"/>
                    <a:pt x="11869" y="3858"/>
                    <a:pt x="11915" y="3927"/>
                  </a:cubicBezTo>
                  <a:cubicBezTo>
                    <a:pt x="11938" y="3973"/>
                    <a:pt x="11960" y="4087"/>
                    <a:pt x="12006" y="4155"/>
                  </a:cubicBezTo>
                  <a:cubicBezTo>
                    <a:pt x="12029" y="4224"/>
                    <a:pt x="12097" y="4246"/>
                    <a:pt x="12097" y="4292"/>
                  </a:cubicBezTo>
                  <a:cubicBezTo>
                    <a:pt x="12120" y="4361"/>
                    <a:pt x="12120" y="4429"/>
                    <a:pt x="12166" y="4475"/>
                  </a:cubicBezTo>
                  <a:cubicBezTo>
                    <a:pt x="12097" y="4475"/>
                    <a:pt x="12097" y="4520"/>
                    <a:pt x="12052" y="4520"/>
                  </a:cubicBezTo>
                  <a:cubicBezTo>
                    <a:pt x="12052" y="4452"/>
                    <a:pt x="11960" y="4520"/>
                    <a:pt x="11960" y="4475"/>
                  </a:cubicBezTo>
                  <a:cubicBezTo>
                    <a:pt x="11892" y="4497"/>
                    <a:pt x="11983" y="4520"/>
                    <a:pt x="11983" y="4566"/>
                  </a:cubicBezTo>
                  <a:cubicBezTo>
                    <a:pt x="11892" y="4543"/>
                    <a:pt x="11778" y="4543"/>
                    <a:pt x="11755" y="4634"/>
                  </a:cubicBezTo>
                  <a:cubicBezTo>
                    <a:pt x="11755" y="4634"/>
                    <a:pt x="11801" y="4657"/>
                    <a:pt x="11801" y="4680"/>
                  </a:cubicBezTo>
                  <a:cubicBezTo>
                    <a:pt x="11824" y="4703"/>
                    <a:pt x="11824" y="4794"/>
                    <a:pt x="11846" y="4840"/>
                  </a:cubicBezTo>
                  <a:cubicBezTo>
                    <a:pt x="11846" y="4908"/>
                    <a:pt x="11915" y="4931"/>
                    <a:pt x="11869" y="5000"/>
                  </a:cubicBezTo>
                  <a:cubicBezTo>
                    <a:pt x="11960" y="5022"/>
                    <a:pt x="11960" y="5182"/>
                    <a:pt x="12006" y="5296"/>
                  </a:cubicBezTo>
                  <a:cubicBezTo>
                    <a:pt x="12029" y="5319"/>
                    <a:pt x="12052" y="5342"/>
                    <a:pt x="12075" y="5365"/>
                  </a:cubicBezTo>
                  <a:cubicBezTo>
                    <a:pt x="12120" y="5456"/>
                    <a:pt x="12075" y="5570"/>
                    <a:pt x="12075" y="5662"/>
                  </a:cubicBezTo>
                  <a:cubicBezTo>
                    <a:pt x="11983" y="5662"/>
                    <a:pt x="11983" y="5707"/>
                    <a:pt x="11915" y="5707"/>
                  </a:cubicBezTo>
                  <a:cubicBezTo>
                    <a:pt x="11892" y="5799"/>
                    <a:pt x="11755" y="5821"/>
                    <a:pt x="11709" y="5890"/>
                  </a:cubicBezTo>
                  <a:cubicBezTo>
                    <a:pt x="11641" y="5867"/>
                    <a:pt x="11618" y="5890"/>
                    <a:pt x="11618" y="5935"/>
                  </a:cubicBezTo>
                  <a:cubicBezTo>
                    <a:pt x="11504" y="5890"/>
                    <a:pt x="11458" y="5981"/>
                    <a:pt x="11367" y="5981"/>
                  </a:cubicBezTo>
                  <a:cubicBezTo>
                    <a:pt x="11390" y="5958"/>
                    <a:pt x="11344" y="5958"/>
                    <a:pt x="11344" y="5935"/>
                  </a:cubicBezTo>
                  <a:cubicBezTo>
                    <a:pt x="11321" y="5935"/>
                    <a:pt x="11344" y="5981"/>
                    <a:pt x="11321" y="6004"/>
                  </a:cubicBezTo>
                  <a:cubicBezTo>
                    <a:pt x="11276" y="5958"/>
                    <a:pt x="11276" y="6004"/>
                    <a:pt x="11230" y="5958"/>
                  </a:cubicBezTo>
                  <a:cubicBezTo>
                    <a:pt x="11184" y="5958"/>
                    <a:pt x="11184" y="5958"/>
                    <a:pt x="11184" y="5981"/>
                  </a:cubicBezTo>
                  <a:cubicBezTo>
                    <a:pt x="11162" y="5958"/>
                    <a:pt x="11116" y="5981"/>
                    <a:pt x="11093" y="5958"/>
                  </a:cubicBezTo>
                  <a:cubicBezTo>
                    <a:pt x="11093" y="5958"/>
                    <a:pt x="11093" y="5935"/>
                    <a:pt x="11093" y="5935"/>
                  </a:cubicBezTo>
                  <a:cubicBezTo>
                    <a:pt x="11070" y="5913"/>
                    <a:pt x="11002" y="5935"/>
                    <a:pt x="11002" y="5913"/>
                  </a:cubicBezTo>
                  <a:cubicBezTo>
                    <a:pt x="10979" y="5913"/>
                    <a:pt x="11025" y="5890"/>
                    <a:pt x="11002" y="5890"/>
                  </a:cubicBezTo>
                  <a:cubicBezTo>
                    <a:pt x="11002" y="5867"/>
                    <a:pt x="10979" y="5844"/>
                    <a:pt x="10910" y="5844"/>
                  </a:cubicBezTo>
                  <a:cubicBezTo>
                    <a:pt x="10910" y="5776"/>
                    <a:pt x="10865" y="5776"/>
                    <a:pt x="10888" y="5730"/>
                  </a:cubicBezTo>
                  <a:cubicBezTo>
                    <a:pt x="10888" y="5730"/>
                    <a:pt x="10842" y="5730"/>
                    <a:pt x="10819" y="5730"/>
                  </a:cubicBezTo>
                  <a:cubicBezTo>
                    <a:pt x="10888" y="5662"/>
                    <a:pt x="10888" y="5525"/>
                    <a:pt x="10979" y="5479"/>
                  </a:cubicBezTo>
                  <a:lnTo>
                    <a:pt x="10956" y="5365"/>
                  </a:lnTo>
                  <a:cubicBezTo>
                    <a:pt x="10842" y="5365"/>
                    <a:pt x="10796" y="5433"/>
                    <a:pt x="10705" y="5456"/>
                  </a:cubicBezTo>
                  <a:cubicBezTo>
                    <a:pt x="10659" y="5365"/>
                    <a:pt x="10568" y="5479"/>
                    <a:pt x="10500" y="5433"/>
                  </a:cubicBezTo>
                  <a:lnTo>
                    <a:pt x="10500" y="5388"/>
                  </a:lnTo>
                  <a:cubicBezTo>
                    <a:pt x="10454" y="5388"/>
                    <a:pt x="10431" y="5410"/>
                    <a:pt x="10386" y="5410"/>
                  </a:cubicBezTo>
                  <a:cubicBezTo>
                    <a:pt x="10386" y="5342"/>
                    <a:pt x="10386" y="5342"/>
                    <a:pt x="10386" y="5274"/>
                  </a:cubicBezTo>
                  <a:cubicBezTo>
                    <a:pt x="10431" y="5274"/>
                    <a:pt x="10454" y="5251"/>
                    <a:pt x="10454" y="5228"/>
                  </a:cubicBezTo>
                  <a:cubicBezTo>
                    <a:pt x="10454" y="5182"/>
                    <a:pt x="10408" y="5228"/>
                    <a:pt x="10386" y="5205"/>
                  </a:cubicBezTo>
                  <a:lnTo>
                    <a:pt x="10386" y="5159"/>
                  </a:lnTo>
                  <a:lnTo>
                    <a:pt x="10477" y="5137"/>
                  </a:lnTo>
                  <a:cubicBezTo>
                    <a:pt x="10431" y="5091"/>
                    <a:pt x="10522" y="5045"/>
                    <a:pt x="10431" y="5045"/>
                  </a:cubicBezTo>
                  <a:cubicBezTo>
                    <a:pt x="10408" y="5068"/>
                    <a:pt x="10477" y="5114"/>
                    <a:pt x="10386" y="5114"/>
                  </a:cubicBezTo>
                  <a:lnTo>
                    <a:pt x="10294" y="4749"/>
                  </a:lnTo>
                  <a:cubicBezTo>
                    <a:pt x="10294" y="4726"/>
                    <a:pt x="10249" y="4749"/>
                    <a:pt x="10249" y="4726"/>
                  </a:cubicBezTo>
                  <a:cubicBezTo>
                    <a:pt x="10203" y="4749"/>
                    <a:pt x="10203" y="4771"/>
                    <a:pt x="10134" y="4771"/>
                  </a:cubicBezTo>
                  <a:cubicBezTo>
                    <a:pt x="10089" y="4726"/>
                    <a:pt x="10043" y="4749"/>
                    <a:pt x="10066" y="4680"/>
                  </a:cubicBezTo>
                  <a:cubicBezTo>
                    <a:pt x="9997" y="4680"/>
                    <a:pt x="10020" y="4703"/>
                    <a:pt x="10020" y="4726"/>
                  </a:cubicBezTo>
                  <a:cubicBezTo>
                    <a:pt x="10020" y="4771"/>
                    <a:pt x="9997" y="4726"/>
                    <a:pt x="9997" y="4703"/>
                  </a:cubicBezTo>
                  <a:cubicBezTo>
                    <a:pt x="9997" y="4612"/>
                    <a:pt x="9883" y="4520"/>
                    <a:pt x="9975" y="4452"/>
                  </a:cubicBezTo>
                  <a:cubicBezTo>
                    <a:pt x="9952" y="4429"/>
                    <a:pt x="9883" y="4452"/>
                    <a:pt x="9883" y="4383"/>
                  </a:cubicBezTo>
                  <a:cubicBezTo>
                    <a:pt x="9929" y="4383"/>
                    <a:pt x="9906" y="4406"/>
                    <a:pt x="9952" y="4406"/>
                  </a:cubicBezTo>
                  <a:cubicBezTo>
                    <a:pt x="9952" y="4383"/>
                    <a:pt x="9952" y="4383"/>
                    <a:pt x="9975" y="4383"/>
                  </a:cubicBezTo>
                  <a:cubicBezTo>
                    <a:pt x="9952" y="4361"/>
                    <a:pt x="9929" y="4338"/>
                    <a:pt x="9883" y="4361"/>
                  </a:cubicBezTo>
                  <a:cubicBezTo>
                    <a:pt x="9838" y="4292"/>
                    <a:pt x="9861" y="4201"/>
                    <a:pt x="9792" y="4155"/>
                  </a:cubicBezTo>
                  <a:cubicBezTo>
                    <a:pt x="9883" y="4178"/>
                    <a:pt x="9815" y="4087"/>
                    <a:pt x="9769" y="4109"/>
                  </a:cubicBezTo>
                  <a:cubicBezTo>
                    <a:pt x="9746" y="4041"/>
                    <a:pt x="9724" y="3950"/>
                    <a:pt x="9678" y="3904"/>
                  </a:cubicBezTo>
                  <a:cubicBezTo>
                    <a:pt x="9609" y="3836"/>
                    <a:pt x="9587" y="3744"/>
                    <a:pt x="9541" y="3676"/>
                  </a:cubicBezTo>
                  <a:cubicBezTo>
                    <a:pt x="9495" y="3584"/>
                    <a:pt x="9450" y="3516"/>
                    <a:pt x="9358" y="3493"/>
                  </a:cubicBezTo>
                  <a:cubicBezTo>
                    <a:pt x="9358" y="3470"/>
                    <a:pt x="9404" y="3470"/>
                    <a:pt x="9427" y="3470"/>
                  </a:cubicBezTo>
                  <a:cubicBezTo>
                    <a:pt x="9404" y="3448"/>
                    <a:pt x="9404" y="3448"/>
                    <a:pt x="9427" y="3425"/>
                  </a:cubicBezTo>
                  <a:cubicBezTo>
                    <a:pt x="9404" y="3402"/>
                    <a:pt x="9381" y="3425"/>
                    <a:pt x="9358" y="3402"/>
                  </a:cubicBezTo>
                  <a:cubicBezTo>
                    <a:pt x="9336" y="3402"/>
                    <a:pt x="9358" y="3333"/>
                    <a:pt x="9336" y="3311"/>
                  </a:cubicBezTo>
                  <a:cubicBezTo>
                    <a:pt x="9336" y="3311"/>
                    <a:pt x="9290" y="3333"/>
                    <a:pt x="9267" y="3311"/>
                  </a:cubicBezTo>
                  <a:cubicBezTo>
                    <a:pt x="9267" y="3288"/>
                    <a:pt x="9267" y="3265"/>
                    <a:pt x="9313" y="3242"/>
                  </a:cubicBezTo>
                  <a:cubicBezTo>
                    <a:pt x="9267" y="3242"/>
                    <a:pt x="9221" y="3265"/>
                    <a:pt x="9199" y="3219"/>
                  </a:cubicBezTo>
                  <a:cubicBezTo>
                    <a:pt x="9221" y="3196"/>
                    <a:pt x="9221" y="3219"/>
                    <a:pt x="9244" y="3196"/>
                  </a:cubicBezTo>
                  <a:cubicBezTo>
                    <a:pt x="9267" y="3174"/>
                    <a:pt x="9221" y="3174"/>
                    <a:pt x="9199" y="3128"/>
                  </a:cubicBezTo>
                  <a:cubicBezTo>
                    <a:pt x="9199" y="3128"/>
                    <a:pt x="9221" y="3082"/>
                    <a:pt x="9221" y="3082"/>
                  </a:cubicBezTo>
                  <a:cubicBezTo>
                    <a:pt x="9176" y="2991"/>
                    <a:pt x="9084" y="2968"/>
                    <a:pt x="9039" y="2923"/>
                  </a:cubicBezTo>
                  <a:cubicBezTo>
                    <a:pt x="9039" y="2923"/>
                    <a:pt x="9016" y="2923"/>
                    <a:pt x="8993" y="2945"/>
                  </a:cubicBezTo>
                  <a:cubicBezTo>
                    <a:pt x="9016" y="2854"/>
                    <a:pt x="8902" y="2831"/>
                    <a:pt x="8856" y="2808"/>
                  </a:cubicBezTo>
                  <a:lnTo>
                    <a:pt x="8902" y="2763"/>
                  </a:lnTo>
                  <a:cubicBezTo>
                    <a:pt x="8856" y="2763"/>
                    <a:pt x="8833" y="2740"/>
                    <a:pt x="8811" y="2763"/>
                  </a:cubicBezTo>
                  <a:cubicBezTo>
                    <a:pt x="8788" y="2717"/>
                    <a:pt x="8856" y="2740"/>
                    <a:pt x="8856" y="2717"/>
                  </a:cubicBezTo>
                  <a:cubicBezTo>
                    <a:pt x="8833" y="2671"/>
                    <a:pt x="8788" y="2694"/>
                    <a:pt x="8765" y="2694"/>
                  </a:cubicBezTo>
                  <a:cubicBezTo>
                    <a:pt x="8742" y="2649"/>
                    <a:pt x="8674" y="2603"/>
                    <a:pt x="8605" y="2626"/>
                  </a:cubicBezTo>
                  <a:cubicBezTo>
                    <a:pt x="8605" y="2603"/>
                    <a:pt x="8605" y="2580"/>
                    <a:pt x="8582" y="2557"/>
                  </a:cubicBezTo>
                  <a:cubicBezTo>
                    <a:pt x="8400" y="2535"/>
                    <a:pt x="8217" y="2466"/>
                    <a:pt x="8080" y="2329"/>
                  </a:cubicBezTo>
                  <a:cubicBezTo>
                    <a:pt x="8057" y="2329"/>
                    <a:pt x="8012" y="2329"/>
                    <a:pt x="7989" y="2329"/>
                  </a:cubicBezTo>
                  <a:cubicBezTo>
                    <a:pt x="7943" y="2306"/>
                    <a:pt x="7943" y="2261"/>
                    <a:pt x="7875" y="2238"/>
                  </a:cubicBezTo>
                  <a:lnTo>
                    <a:pt x="7920" y="2146"/>
                  </a:lnTo>
                  <a:cubicBezTo>
                    <a:pt x="7875" y="2169"/>
                    <a:pt x="7761" y="2215"/>
                    <a:pt x="7761" y="2124"/>
                  </a:cubicBezTo>
                  <a:cubicBezTo>
                    <a:pt x="7806" y="2078"/>
                    <a:pt x="7829" y="2146"/>
                    <a:pt x="7829" y="2169"/>
                  </a:cubicBezTo>
                  <a:cubicBezTo>
                    <a:pt x="7875" y="2169"/>
                    <a:pt x="7898" y="2078"/>
                    <a:pt x="7943" y="2124"/>
                  </a:cubicBezTo>
                  <a:cubicBezTo>
                    <a:pt x="7943" y="2078"/>
                    <a:pt x="7943" y="2078"/>
                    <a:pt x="7920" y="2055"/>
                  </a:cubicBezTo>
                  <a:cubicBezTo>
                    <a:pt x="7966" y="2055"/>
                    <a:pt x="7989" y="1941"/>
                    <a:pt x="8012" y="1918"/>
                  </a:cubicBezTo>
                  <a:cubicBezTo>
                    <a:pt x="8103" y="1873"/>
                    <a:pt x="8149" y="1941"/>
                    <a:pt x="8217" y="1918"/>
                  </a:cubicBezTo>
                  <a:cubicBezTo>
                    <a:pt x="8240" y="1941"/>
                    <a:pt x="8263" y="1964"/>
                    <a:pt x="8240" y="2010"/>
                  </a:cubicBezTo>
                  <a:cubicBezTo>
                    <a:pt x="8263" y="2010"/>
                    <a:pt x="8286" y="2010"/>
                    <a:pt x="8308" y="2010"/>
                  </a:cubicBezTo>
                  <a:cubicBezTo>
                    <a:pt x="8308" y="1964"/>
                    <a:pt x="8308" y="1941"/>
                    <a:pt x="8286" y="1941"/>
                  </a:cubicBezTo>
                  <a:cubicBezTo>
                    <a:pt x="8331" y="1918"/>
                    <a:pt x="8377" y="1987"/>
                    <a:pt x="8400" y="2010"/>
                  </a:cubicBezTo>
                  <a:cubicBezTo>
                    <a:pt x="8354" y="2078"/>
                    <a:pt x="8377" y="2055"/>
                    <a:pt x="8354" y="2124"/>
                  </a:cubicBezTo>
                  <a:cubicBezTo>
                    <a:pt x="8400" y="2124"/>
                    <a:pt x="8445" y="2078"/>
                    <a:pt x="8445" y="2146"/>
                  </a:cubicBezTo>
                  <a:cubicBezTo>
                    <a:pt x="8445" y="2124"/>
                    <a:pt x="8468" y="2101"/>
                    <a:pt x="8468" y="2101"/>
                  </a:cubicBezTo>
                  <a:cubicBezTo>
                    <a:pt x="8514" y="2055"/>
                    <a:pt x="8354" y="2078"/>
                    <a:pt x="8423" y="2010"/>
                  </a:cubicBezTo>
                  <a:cubicBezTo>
                    <a:pt x="8468" y="2032"/>
                    <a:pt x="8537" y="2055"/>
                    <a:pt x="8537" y="2101"/>
                  </a:cubicBezTo>
                  <a:cubicBezTo>
                    <a:pt x="8605" y="2124"/>
                    <a:pt x="8582" y="2055"/>
                    <a:pt x="8628" y="2032"/>
                  </a:cubicBezTo>
                  <a:cubicBezTo>
                    <a:pt x="8605" y="2010"/>
                    <a:pt x="8537" y="2032"/>
                    <a:pt x="8537" y="1987"/>
                  </a:cubicBezTo>
                  <a:cubicBezTo>
                    <a:pt x="8559" y="1941"/>
                    <a:pt x="8582" y="1918"/>
                    <a:pt x="8605" y="1918"/>
                  </a:cubicBezTo>
                  <a:cubicBezTo>
                    <a:pt x="8628" y="1895"/>
                    <a:pt x="8628" y="1873"/>
                    <a:pt x="8605" y="1850"/>
                  </a:cubicBezTo>
                  <a:cubicBezTo>
                    <a:pt x="8537" y="1850"/>
                    <a:pt x="8605" y="1918"/>
                    <a:pt x="8559" y="1941"/>
                  </a:cubicBezTo>
                  <a:cubicBezTo>
                    <a:pt x="8537" y="1918"/>
                    <a:pt x="8514" y="1964"/>
                    <a:pt x="8514" y="1987"/>
                  </a:cubicBezTo>
                  <a:cubicBezTo>
                    <a:pt x="8468" y="1964"/>
                    <a:pt x="8468" y="1941"/>
                    <a:pt x="8445" y="1918"/>
                  </a:cubicBezTo>
                  <a:cubicBezTo>
                    <a:pt x="8468" y="1895"/>
                    <a:pt x="8491" y="1918"/>
                    <a:pt x="8514" y="1941"/>
                  </a:cubicBezTo>
                  <a:cubicBezTo>
                    <a:pt x="8537" y="1850"/>
                    <a:pt x="8445" y="1895"/>
                    <a:pt x="8400" y="1918"/>
                  </a:cubicBezTo>
                  <a:cubicBezTo>
                    <a:pt x="8354" y="1895"/>
                    <a:pt x="8377" y="1827"/>
                    <a:pt x="8377" y="1804"/>
                  </a:cubicBezTo>
                  <a:cubicBezTo>
                    <a:pt x="8331" y="1781"/>
                    <a:pt x="8308" y="1895"/>
                    <a:pt x="8286" y="1850"/>
                  </a:cubicBezTo>
                  <a:cubicBezTo>
                    <a:pt x="8263" y="1804"/>
                    <a:pt x="8286" y="1781"/>
                    <a:pt x="8308" y="1736"/>
                  </a:cubicBezTo>
                  <a:cubicBezTo>
                    <a:pt x="8263" y="1736"/>
                    <a:pt x="8240" y="1781"/>
                    <a:pt x="8217" y="1781"/>
                  </a:cubicBezTo>
                  <a:cubicBezTo>
                    <a:pt x="8103" y="1758"/>
                    <a:pt x="7966" y="1644"/>
                    <a:pt x="7829" y="1599"/>
                  </a:cubicBezTo>
                  <a:cubicBezTo>
                    <a:pt x="7783" y="1576"/>
                    <a:pt x="7783" y="1644"/>
                    <a:pt x="7761" y="1644"/>
                  </a:cubicBezTo>
                  <a:cubicBezTo>
                    <a:pt x="7761" y="1667"/>
                    <a:pt x="7761" y="1690"/>
                    <a:pt x="7783" y="1690"/>
                  </a:cubicBezTo>
                  <a:cubicBezTo>
                    <a:pt x="7738" y="1736"/>
                    <a:pt x="7761" y="1827"/>
                    <a:pt x="7738" y="1873"/>
                  </a:cubicBezTo>
                  <a:lnTo>
                    <a:pt x="7715" y="1873"/>
                  </a:lnTo>
                  <a:lnTo>
                    <a:pt x="7692" y="1850"/>
                  </a:lnTo>
                  <a:cubicBezTo>
                    <a:pt x="7738" y="1804"/>
                    <a:pt x="7761" y="1758"/>
                    <a:pt x="7715" y="1736"/>
                  </a:cubicBezTo>
                  <a:cubicBezTo>
                    <a:pt x="7669" y="1781"/>
                    <a:pt x="7738" y="1758"/>
                    <a:pt x="7692" y="1827"/>
                  </a:cubicBezTo>
                  <a:cubicBezTo>
                    <a:pt x="7669" y="1758"/>
                    <a:pt x="7624" y="1781"/>
                    <a:pt x="7578" y="1804"/>
                  </a:cubicBezTo>
                  <a:cubicBezTo>
                    <a:pt x="7578" y="1850"/>
                    <a:pt x="7624" y="1827"/>
                    <a:pt x="7646" y="1827"/>
                  </a:cubicBezTo>
                  <a:cubicBezTo>
                    <a:pt x="7669" y="1873"/>
                    <a:pt x="7692" y="1918"/>
                    <a:pt x="7715" y="1964"/>
                  </a:cubicBezTo>
                  <a:cubicBezTo>
                    <a:pt x="7669" y="1987"/>
                    <a:pt x="7624" y="2055"/>
                    <a:pt x="7669" y="2078"/>
                  </a:cubicBezTo>
                  <a:cubicBezTo>
                    <a:pt x="7601" y="2078"/>
                    <a:pt x="7555" y="2101"/>
                    <a:pt x="7532" y="2124"/>
                  </a:cubicBezTo>
                  <a:cubicBezTo>
                    <a:pt x="7487" y="2146"/>
                    <a:pt x="7510" y="2078"/>
                    <a:pt x="7487" y="2078"/>
                  </a:cubicBezTo>
                  <a:cubicBezTo>
                    <a:pt x="7464" y="2055"/>
                    <a:pt x="7441" y="2078"/>
                    <a:pt x="7395" y="2055"/>
                  </a:cubicBezTo>
                  <a:cubicBezTo>
                    <a:pt x="7373" y="2055"/>
                    <a:pt x="7395" y="2032"/>
                    <a:pt x="7373" y="2032"/>
                  </a:cubicBezTo>
                  <a:cubicBezTo>
                    <a:pt x="7327" y="2010"/>
                    <a:pt x="7304" y="2032"/>
                    <a:pt x="7258" y="2010"/>
                  </a:cubicBezTo>
                  <a:cubicBezTo>
                    <a:pt x="7213" y="1964"/>
                    <a:pt x="7053" y="1941"/>
                    <a:pt x="6985" y="1941"/>
                  </a:cubicBezTo>
                  <a:cubicBezTo>
                    <a:pt x="6962" y="1918"/>
                    <a:pt x="6939" y="1850"/>
                    <a:pt x="6916" y="1941"/>
                  </a:cubicBezTo>
                  <a:cubicBezTo>
                    <a:pt x="6893" y="1941"/>
                    <a:pt x="6893" y="1895"/>
                    <a:pt x="6870" y="1873"/>
                  </a:cubicBezTo>
                  <a:cubicBezTo>
                    <a:pt x="6870" y="1873"/>
                    <a:pt x="6848" y="1895"/>
                    <a:pt x="6848" y="1918"/>
                  </a:cubicBezTo>
                  <a:cubicBezTo>
                    <a:pt x="6802" y="1918"/>
                    <a:pt x="6848" y="1850"/>
                    <a:pt x="6825" y="1850"/>
                  </a:cubicBezTo>
                  <a:cubicBezTo>
                    <a:pt x="6779" y="1827"/>
                    <a:pt x="6733" y="1895"/>
                    <a:pt x="6711" y="1827"/>
                  </a:cubicBezTo>
                  <a:cubicBezTo>
                    <a:pt x="6711" y="1827"/>
                    <a:pt x="6711" y="1873"/>
                    <a:pt x="6711" y="1895"/>
                  </a:cubicBezTo>
                  <a:cubicBezTo>
                    <a:pt x="6665" y="1850"/>
                    <a:pt x="6619" y="1827"/>
                    <a:pt x="6551" y="1827"/>
                  </a:cubicBezTo>
                  <a:cubicBezTo>
                    <a:pt x="6551" y="1827"/>
                    <a:pt x="6528" y="1850"/>
                    <a:pt x="6528" y="1873"/>
                  </a:cubicBezTo>
                  <a:cubicBezTo>
                    <a:pt x="6391" y="1873"/>
                    <a:pt x="6072" y="1804"/>
                    <a:pt x="5866" y="1873"/>
                  </a:cubicBezTo>
                  <a:cubicBezTo>
                    <a:pt x="5820" y="1873"/>
                    <a:pt x="5798" y="1895"/>
                    <a:pt x="5775" y="1895"/>
                  </a:cubicBezTo>
                  <a:cubicBezTo>
                    <a:pt x="5706" y="1918"/>
                    <a:pt x="5615" y="1895"/>
                    <a:pt x="5569" y="1941"/>
                  </a:cubicBezTo>
                  <a:cubicBezTo>
                    <a:pt x="5638" y="1941"/>
                    <a:pt x="5615" y="1987"/>
                    <a:pt x="5547" y="2010"/>
                  </a:cubicBezTo>
                  <a:cubicBezTo>
                    <a:pt x="5592" y="2010"/>
                    <a:pt x="5318" y="2010"/>
                    <a:pt x="5227" y="2055"/>
                  </a:cubicBezTo>
                  <a:cubicBezTo>
                    <a:pt x="5204" y="2055"/>
                    <a:pt x="5204" y="2032"/>
                    <a:pt x="5181" y="2032"/>
                  </a:cubicBezTo>
                  <a:cubicBezTo>
                    <a:pt x="5181" y="2032"/>
                    <a:pt x="5159" y="2078"/>
                    <a:pt x="5113" y="2078"/>
                  </a:cubicBezTo>
                  <a:cubicBezTo>
                    <a:pt x="5090" y="2078"/>
                    <a:pt x="5067" y="2055"/>
                    <a:pt x="5067" y="2055"/>
                  </a:cubicBezTo>
                  <a:cubicBezTo>
                    <a:pt x="5044" y="2078"/>
                    <a:pt x="5022" y="2124"/>
                    <a:pt x="4976" y="2124"/>
                  </a:cubicBezTo>
                  <a:cubicBezTo>
                    <a:pt x="4953" y="2124"/>
                    <a:pt x="4930" y="2101"/>
                    <a:pt x="4930" y="2101"/>
                  </a:cubicBezTo>
                  <a:cubicBezTo>
                    <a:pt x="4907" y="2101"/>
                    <a:pt x="4907" y="2146"/>
                    <a:pt x="4885" y="2169"/>
                  </a:cubicBezTo>
                  <a:cubicBezTo>
                    <a:pt x="4885" y="2169"/>
                    <a:pt x="4862" y="2146"/>
                    <a:pt x="4839" y="2146"/>
                  </a:cubicBezTo>
                  <a:cubicBezTo>
                    <a:pt x="4816" y="2169"/>
                    <a:pt x="4816" y="2215"/>
                    <a:pt x="4770" y="2215"/>
                  </a:cubicBezTo>
                  <a:cubicBezTo>
                    <a:pt x="4748" y="2238"/>
                    <a:pt x="4634" y="2261"/>
                    <a:pt x="4588" y="2283"/>
                  </a:cubicBezTo>
                  <a:cubicBezTo>
                    <a:pt x="4588" y="2283"/>
                    <a:pt x="4611" y="2329"/>
                    <a:pt x="4588" y="2329"/>
                  </a:cubicBezTo>
                  <a:cubicBezTo>
                    <a:pt x="4565" y="2306"/>
                    <a:pt x="4588" y="2283"/>
                    <a:pt x="4565" y="2261"/>
                  </a:cubicBezTo>
                  <a:cubicBezTo>
                    <a:pt x="4542" y="2283"/>
                    <a:pt x="4565" y="2306"/>
                    <a:pt x="4542" y="2306"/>
                  </a:cubicBezTo>
                  <a:cubicBezTo>
                    <a:pt x="4542" y="2329"/>
                    <a:pt x="4542" y="2329"/>
                    <a:pt x="4565" y="2329"/>
                  </a:cubicBezTo>
                  <a:cubicBezTo>
                    <a:pt x="4565" y="2398"/>
                    <a:pt x="4519" y="2352"/>
                    <a:pt x="4519" y="2306"/>
                  </a:cubicBezTo>
                  <a:cubicBezTo>
                    <a:pt x="4497" y="2352"/>
                    <a:pt x="4497" y="2352"/>
                    <a:pt x="4474" y="2352"/>
                  </a:cubicBezTo>
                  <a:cubicBezTo>
                    <a:pt x="4451" y="2352"/>
                    <a:pt x="4428" y="2420"/>
                    <a:pt x="4405" y="2420"/>
                  </a:cubicBezTo>
                  <a:cubicBezTo>
                    <a:pt x="4405" y="2420"/>
                    <a:pt x="4360" y="2420"/>
                    <a:pt x="4337" y="2420"/>
                  </a:cubicBezTo>
                  <a:cubicBezTo>
                    <a:pt x="4291" y="2466"/>
                    <a:pt x="4223" y="2512"/>
                    <a:pt x="4154" y="2535"/>
                  </a:cubicBezTo>
                  <a:cubicBezTo>
                    <a:pt x="4131" y="2535"/>
                    <a:pt x="4131" y="2603"/>
                    <a:pt x="4109" y="2626"/>
                  </a:cubicBezTo>
                  <a:cubicBezTo>
                    <a:pt x="4086" y="2626"/>
                    <a:pt x="4086" y="2603"/>
                    <a:pt x="4063" y="2603"/>
                  </a:cubicBezTo>
                  <a:cubicBezTo>
                    <a:pt x="4040" y="2626"/>
                    <a:pt x="4017" y="2671"/>
                    <a:pt x="3994" y="2671"/>
                  </a:cubicBezTo>
                  <a:cubicBezTo>
                    <a:pt x="3972" y="2671"/>
                    <a:pt x="3949" y="2671"/>
                    <a:pt x="3926" y="2671"/>
                  </a:cubicBezTo>
                  <a:cubicBezTo>
                    <a:pt x="3903" y="2671"/>
                    <a:pt x="3880" y="2671"/>
                    <a:pt x="3857" y="2671"/>
                  </a:cubicBezTo>
                  <a:cubicBezTo>
                    <a:pt x="3857" y="2694"/>
                    <a:pt x="3857" y="2740"/>
                    <a:pt x="3857" y="2740"/>
                  </a:cubicBezTo>
                  <a:cubicBezTo>
                    <a:pt x="3835" y="2740"/>
                    <a:pt x="3835" y="2717"/>
                    <a:pt x="3812" y="2740"/>
                  </a:cubicBezTo>
                  <a:cubicBezTo>
                    <a:pt x="3789" y="2740"/>
                    <a:pt x="3812" y="2763"/>
                    <a:pt x="3789" y="2786"/>
                  </a:cubicBezTo>
                  <a:cubicBezTo>
                    <a:pt x="3766" y="2786"/>
                    <a:pt x="3743" y="2786"/>
                    <a:pt x="3721" y="2808"/>
                  </a:cubicBezTo>
                  <a:cubicBezTo>
                    <a:pt x="3698" y="2831"/>
                    <a:pt x="3675" y="2945"/>
                    <a:pt x="3584" y="2923"/>
                  </a:cubicBezTo>
                  <a:cubicBezTo>
                    <a:pt x="3606" y="2945"/>
                    <a:pt x="3561" y="3014"/>
                    <a:pt x="3515" y="3059"/>
                  </a:cubicBezTo>
                  <a:cubicBezTo>
                    <a:pt x="3492" y="3082"/>
                    <a:pt x="3469" y="3059"/>
                    <a:pt x="3447" y="3082"/>
                  </a:cubicBezTo>
                  <a:cubicBezTo>
                    <a:pt x="3378" y="3174"/>
                    <a:pt x="3332" y="3288"/>
                    <a:pt x="3241" y="3333"/>
                  </a:cubicBezTo>
                  <a:cubicBezTo>
                    <a:pt x="3218" y="3356"/>
                    <a:pt x="3150" y="3333"/>
                    <a:pt x="3173" y="3379"/>
                  </a:cubicBezTo>
                  <a:cubicBezTo>
                    <a:pt x="3196" y="3379"/>
                    <a:pt x="3196" y="3379"/>
                    <a:pt x="3218" y="3356"/>
                  </a:cubicBezTo>
                  <a:cubicBezTo>
                    <a:pt x="3218" y="3402"/>
                    <a:pt x="3150" y="3493"/>
                    <a:pt x="3104" y="3425"/>
                  </a:cubicBezTo>
                  <a:cubicBezTo>
                    <a:pt x="3127" y="3470"/>
                    <a:pt x="3104" y="3448"/>
                    <a:pt x="3081" y="3493"/>
                  </a:cubicBezTo>
                  <a:cubicBezTo>
                    <a:pt x="3081" y="3516"/>
                    <a:pt x="3104" y="3584"/>
                    <a:pt x="3059" y="3607"/>
                  </a:cubicBezTo>
                  <a:cubicBezTo>
                    <a:pt x="3013" y="3562"/>
                    <a:pt x="3036" y="3562"/>
                    <a:pt x="3036" y="3539"/>
                  </a:cubicBezTo>
                  <a:cubicBezTo>
                    <a:pt x="3013" y="3539"/>
                    <a:pt x="2967" y="3516"/>
                    <a:pt x="2990" y="3493"/>
                  </a:cubicBezTo>
                  <a:cubicBezTo>
                    <a:pt x="2944" y="3470"/>
                    <a:pt x="2990" y="3516"/>
                    <a:pt x="2967" y="3539"/>
                  </a:cubicBezTo>
                  <a:cubicBezTo>
                    <a:pt x="2967" y="3516"/>
                    <a:pt x="2944" y="3493"/>
                    <a:pt x="2899" y="3470"/>
                  </a:cubicBezTo>
                  <a:cubicBezTo>
                    <a:pt x="2876" y="3470"/>
                    <a:pt x="2922" y="3516"/>
                    <a:pt x="2899" y="3516"/>
                  </a:cubicBezTo>
                  <a:cubicBezTo>
                    <a:pt x="2830" y="3470"/>
                    <a:pt x="2785" y="3493"/>
                    <a:pt x="2808" y="3539"/>
                  </a:cubicBezTo>
                  <a:cubicBezTo>
                    <a:pt x="2876" y="3562"/>
                    <a:pt x="2899" y="3539"/>
                    <a:pt x="2990" y="3584"/>
                  </a:cubicBezTo>
                  <a:cubicBezTo>
                    <a:pt x="2990" y="3607"/>
                    <a:pt x="2990" y="3653"/>
                    <a:pt x="3013" y="3676"/>
                  </a:cubicBezTo>
                  <a:cubicBezTo>
                    <a:pt x="2990" y="3676"/>
                    <a:pt x="2944" y="3630"/>
                    <a:pt x="2899" y="3630"/>
                  </a:cubicBezTo>
                  <a:cubicBezTo>
                    <a:pt x="2899" y="3676"/>
                    <a:pt x="2967" y="3721"/>
                    <a:pt x="2990" y="3676"/>
                  </a:cubicBezTo>
                  <a:cubicBezTo>
                    <a:pt x="3013" y="3767"/>
                    <a:pt x="2899" y="3699"/>
                    <a:pt x="2853" y="3676"/>
                  </a:cubicBezTo>
                  <a:cubicBezTo>
                    <a:pt x="2876" y="3721"/>
                    <a:pt x="2853" y="3744"/>
                    <a:pt x="2944" y="3813"/>
                  </a:cubicBezTo>
                  <a:cubicBezTo>
                    <a:pt x="2922" y="3813"/>
                    <a:pt x="2922" y="3836"/>
                    <a:pt x="2944" y="3836"/>
                  </a:cubicBezTo>
                  <a:cubicBezTo>
                    <a:pt x="2876" y="3836"/>
                    <a:pt x="2876" y="3881"/>
                    <a:pt x="2808" y="3836"/>
                  </a:cubicBezTo>
                  <a:cubicBezTo>
                    <a:pt x="2808" y="3813"/>
                    <a:pt x="2830" y="3790"/>
                    <a:pt x="2876" y="3836"/>
                  </a:cubicBezTo>
                  <a:lnTo>
                    <a:pt x="2922" y="3813"/>
                  </a:lnTo>
                  <a:cubicBezTo>
                    <a:pt x="2853" y="3744"/>
                    <a:pt x="2853" y="3836"/>
                    <a:pt x="2808" y="3767"/>
                  </a:cubicBezTo>
                  <a:cubicBezTo>
                    <a:pt x="2808" y="3744"/>
                    <a:pt x="2808" y="3744"/>
                    <a:pt x="2853" y="3744"/>
                  </a:cubicBezTo>
                  <a:cubicBezTo>
                    <a:pt x="2785" y="3699"/>
                    <a:pt x="2762" y="3744"/>
                    <a:pt x="2716" y="3721"/>
                  </a:cubicBezTo>
                  <a:cubicBezTo>
                    <a:pt x="2693" y="3744"/>
                    <a:pt x="2739" y="3790"/>
                    <a:pt x="2693" y="3790"/>
                  </a:cubicBezTo>
                  <a:cubicBezTo>
                    <a:pt x="2602" y="3744"/>
                    <a:pt x="2602" y="3630"/>
                    <a:pt x="2556" y="3607"/>
                  </a:cubicBezTo>
                  <a:cubicBezTo>
                    <a:pt x="2534" y="3562"/>
                    <a:pt x="2602" y="3584"/>
                    <a:pt x="2602" y="3516"/>
                  </a:cubicBezTo>
                  <a:cubicBezTo>
                    <a:pt x="2625" y="3562"/>
                    <a:pt x="2625" y="3539"/>
                    <a:pt x="2671" y="3562"/>
                  </a:cubicBezTo>
                  <a:cubicBezTo>
                    <a:pt x="2716" y="3539"/>
                    <a:pt x="2556" y="3470"/>
                    <a:pt x="2625" y="3425"/>
                  </a:cubicBezTo>
                  <a:cubicBezTo>
                    <a:pt x="2625" y="3402"/>
                    <a:pt x="2648" y="3425"/>
                    <a:pt x="2648" y="3448"/>
                  </a:cubicBezTo>
                  <a:cubicBezTo>
                    <a:pt x="2693" y="3425"/>
                    <a:pt x="2625" y="3402"/>
                    <a:pt x="2648" y="3402"/>
                  </a:cubicBezTo>
                  <a:cubicBezTo>
                    <a:pt x="2671" y="3333"/>
                    <a:pt x="2716" y="3379"/>
                    <a:pt x="2739" y="3333"/>
                  </a:cubicBezTo>
                  <a:cubicBezTo>
                    <a:pt x="2739" y="3288"/>
                    <a:pt x="2693" y="3333"/>
                    <a:pt x="2648" y="3288"/>
                  </a:cubicBezTo>
                  <a:cubicBezTo>
                    <a:pt x="2693" y="3311"/>
                    <a:pt x="2693" y="3242"/>
                    <a:pt x="2716" y="3265"/>
                  </a:cubicBezTo>
                  <a:cubicBezTo>
                    <a:pt x="2739" y="3242"/>
                    <a:pt x="2671" y="3242"/>
                    <a:pt x="2648" y="3242"/>
                  </a:cubicBezTo>
                  <a:cubicBezTo>
                    <a:pt x="2648" y="3196"/>
                    <a:pt x="2739" y="3196"/>
                    <a:pt x="2716" y="3128"/>
                  </a:cubicBezTo>
                  <a:cubicBezTo>
                    <a:pt x="2625" y="3082"/>
                    <a:pt x="2693" y="3174"/>
                    <a:pt x="2671" y="3196"/>
                  </a:cubicBezTo>
                  <a:cubicBezTo>
                    <a:pt x="2625" y="3151"/>
                    <a:pt x="2602" y="3196"/>
                    <a:pt x="2579" y="3151"/>
                  </a:cubicBezTo>
                  <a:cubicBezTo>
                    <a:pt x="2511" y="3174"/>
                    <a:pt x="2579" y="3219"/>
                    <a:pt x="2534" y="3242"/>
                  </a:cubicBezTo>
                  <a:cubicBezTo>
                    <a:pt x="2511" y="3288"/>
                    <a:pt x="2488" y="3219"/>
                    <a:pt x="2488" y="3288"/>
                  </a:cubicBezTo>
                  <a:cubicBezTo>
                    <a:pt x="2488" y="3311"/>
                    <a:pt x="2488" y="3333"/>
                    <a:pt x="2488" y="3356"/>
                  </a:cubicBezTo>
                  <a:cubicBezTo>
                    <a:pt x="2442" y="3356"/>
                    <a:pt x="2419" y="3379"/>
                    <a:pt x="2374" y="3379"/>
                  </a:cubicBezTo>
                  <a:cubicBezTo>
                    <a:pt x="2374" y="3448"/>
                    <a:pt x="2397" y="3356"/>
                    <a:pt x="2442" y="3425"/>
                  </a:cubicBezTo>
                  <a:cubicBezTo>
                    <a:pt x="2465" y="3493"/>
                    <a:pt x="2305" y="3516"/>
                    <a:pt x="2374" y="3584"/>
                  </a:cubicBezTo>
                  <a:cubicBezTo>
                    <a:pt x="2328" y="3584"/>
                    <a:pt x="2305" y="3584"/>
                    <a:pt x="2283" y="3630"/>
                  </a:cubicBezTo>
                  <a:cubicBezTo>
                    <a:pt x="2191" y="3562"/>
                    <a:pt x="2351" y="3607"/>
                    <a:pt x="2328" y="3539"/>
                  </a:cubicBezTo>
                  <a:cubicBezTo>
                    <a:pt x="2237" y="3516"/>
                    <a:pt x="2146" y="3539"/>
                    <a:pt x="2054" y="3539"/>
                  </a:cubicBezTo>
                  <a:cubicBezTo>
                    <a:pt x="2100" y="3630"/>
                    <a:pt x="2168" y="3584"/>
                    <a:pt x="2191" y="3562"/>
                  </a:cubicBezTo>
                  <a:cubicBezTo>
                    <a:pt x="2260" y="3607"/>
                    <a:pt x="2146" y="3653"/>
                    <a:pt x="2260" y="3699"/>
                  </a:cubicBezTo>
                  <a:cubicBezTo>
                    <a:pt x="2260" y="3721"/>
                    <a:pt x="2237" y="3721"/>
                    <a:pt x="2214" y="3699"/>
                  </a:cubicBezTo>
                  <a:cubicBezTo>
                    <a:pt x="2237" y="3744"/>
                    <a:pt x="2214" y="3790"/>
                    <a:pt x="2168" y="3836"/>
                  </a:cubicBezTo>
                  <a:cubicBezTo>
                    <a:pt x="2146" y="3813"/>
                    <a:pt x="2191" y="3790"/>
                    <a:pt x="2146" y="3767"/>
                  </a:cubicBezTo>
                  <a:cubicBezTo>
                    <a:pt x="2100" y="3767"/>
                    <a:pt x="2077" y="3790"/>
                    <a:pt x="2031" y="3813"/>
                  </a:cubicBezTo>
                  <a:cubicBezTo>
                    <a:pt x="2031" y="3836"/>
                    <a:pt x="2100" y="3858"/>
                    <a:pt x="2146" y="3904"/>
                  </a:cubicBezTo>
                  <a:cubicBezTo>
                    <a:pt x="2123" y="3904"/>
                    <a:pt x="2123" y="3995"/>
                    <a:pt x="2077" y="3973"/>
                  </a:cubicBezTo>
                  <a:cubicBezTo>
                    <a:pt x="1986" y="3927"/>
                    <a:pt x="2123" y="3927"/>
                    <a:pt x="2077" y="3881"/>
                  </a:cubicBezTo>
                  <a:cubicBezTo>
                    <a:pt x="1963" y="3881"/>
                    <a:pt x="2054" y="3973"/>
                    <a:pt x="2009" y="3973"/>
                  </a:cubicBezTo>
                  <a:cubicBezTo>
                    <a:pt x="2031" y="3995"/>
                    <a:pt x="2054" y="3973"/>
                    <a:pt x="2077" y="3995"/>
                  </a:cubicBezTo>
                  <a:lnTo>
                    <a:pt x="2031" y="4109"/>
                  </a:lnTo>
                  <a:cubicBezTo>
                    <a:pt x="1963" y="4109"/>
                    <a:pt x="2077" y="4041"/>
                    <a:pt x="2009" y="4018"/>
                  </a:cubicBezTo>
                  <a:cubicBezTo>
                    <a:pt x="1940" y="4018"/>
                    <a:pt x="1986" y="4109"/>
                    <a:pt x="1963" y="4132"/>
                  </a:cubicBezTo>
                  <a:cubicBezTo>
                    <a:pt x="2054" y="4109"/>
                    <a:pt x="1963" y="4224"/>
                    <a:pt x="1940" y="4269"/>
                  </a:cubicBezTo>
                  <a:cubicBezTo>
                    <a:pt x="1895" y="4269"/>
                    <a:pt x="1963" y="4201"/>
                    <a:pt x="1963" y="4178"/>
                  </a:cubicBezTo>
                  <a:cubicBezTo>
                    <a:pt x="1872" y="4155"/>
                    <a:pt x="1895" y="4246"/>
                    <a:pt x="1917" y="4292"/>
                  </a:cubicBezTo>
                  <a:cubicBezTo>
                    <a:pt x="1849" y="4292"/>
                    <a:pt x="1780" y="4361"/>
                    <a:pt x="1826" y="4429"/>
                  </a:cubicBezTo>
                  <a:cubicBezTo>
                    <a:pt x="1895" y="4429"/>
                    <a:pt x="1872" y="4361"/>
                    <a:pt x="1895" y="4315"/>
                  </a:cubicBezTo>
                  <a:cubicBezTo>
                    <a:pt x="1940" y="4338"/>
                    <a:pt x="1895" y="4361"/>
                    <a:pt x="1895" y="4383"/>
                  </a:cubicBezTo>
                  <a:cubicBezTo>
                    <a:pt x="1872" y="4429"/>
                    <a:pt x="1849" y="4475"/>
                    <a:pt x="1895" y="4497"/>
                  </a:cubicBezTo>
                  <a:cubicBezTo>
                    <a:pt x="1803" y="4543"/>
                    <a:pt x="1826" y="4612"/>
                    <a:pt x="1780" y="4680"/>
                  </a:cubicBezTo>
                  <a:cubicBezTo>
                    <a:pt x="1780" y="4703"/>
                    <a:pt x="1826" y="4703"/>
                    <a:pt x="1803" y="4726"/>
                  </a:cubicBezTo>
                  <a:cubicBezTo>
                    <a:pt x="1803" y="4771"/>
                    <a:pt x="1780" y="4749"/>
                    <a:pt x="1712" y="4749"/>
                  </a:cubicBezTo>
                  <a:cubicBezTo>
                    <a:pt x="1758" y="4840"/>
                    <a:pt x="1643" y="4863"/>
                    <a:pt x="1666" y="4954"/>
                  </a:cubicBezTo>
                  <a:cubicBezTo>
                    <a:pt x="1621" y="4954"/>
                    <a:pt x="1621" y="4931"/>
                    <a:pt x="1575" y="4908"/>
                  </a:cubicBezTo>
                  <a:cubicBezTo>
                    <a:pt x="1575" y="4931"/>
                    <a:pt x="1552" y="4931"/>
                    <a:pt x="1552" y="4954"/>
                  </a:cubicBezTo>
                  <a:cubicBezTo>
                    <a:pt x="1552" y="4954"/>
                    <a:pt x="1598" y="4977"/>
                    <a:pt x="1621" y="4954"/>
                  </a:cubicBezTo>
                  <a:cubicBezTo>
                    <a:pt x="1689" y="5022"/>
                    <a:pt x="1621" y="5045"/>
                    <a:pt x="1643" y="5114"/>
                  </a:cubicBezTo>
                  <a:cubicBezTo>
                    <a:pt x="1666" y="5114"/>
                    <a:pt x="1689" y="5114"/>
                    <a:pt x="1712" y="5114"/>
                  </a:cubicBezTo>
                  <a:cubicBezTo>
                    <a:pt x="1735" y="5137"/>
                    <a:pt x="1666" y="5182"/>
                    <a:pt x="1712" y="5228"/>
                  </a:cubicBezTo>
                  <a:cubicBezTo>
                    <a:pt x="1666" y="5182"/>
                    <a:pt x="1598" y="5205"/>
                    <a:pt x="1575" y="5228"/>
                  </a:cubicBezTo>
                  <a:cubicBezTo>
                    <a:pt x="1506" y="5205"/>
                    <a:pt x="1598" y="5205"/>
                    <a:pt x="1575" y="5182"/>
                  </a:cubicBezTo>
                  <a:cubicBezTo>
                    <a:pt x="1529" y="5159"/>
                    <a:pt x="1506" y="5182"/>
                    <a:pt x="1506" y="5205"/>
                  </a:cubicBezTo>
                  <a:cubicBezTo>
                    <a:pt x="1529" y="5251"/>
                    <a:pt x="1621" y="5205"/>
                    <a:pt x="1666" y="5251"/>
                  </a:cubicBezTo>
                  <a:cubicBezTo>
                    <a:pt x="1598" y="5296"/>
                    <a:pt x="1598" y="5296"/>
                    <a:pt x="1598" y="5388"/>
                  </a:cubicBezTo>
                  <a:lnTo>
                    <a:pt x="1529" y="5365"/>
                  </a:lnTo>
                  <a:cubicBezTo>
                    <a:pt x="1506" y="5433"/>
                    <a:pt x="1575" y="5456"/>
                    <a:pt x="1552" y="5525"/>
                  </a:cubicBezTo>
                  <a:cubicBezTo>
                    <a:pt x="1506" y="5502"/>
                    <a:pt x="1506" y="5547"/>
                    <a:pt x="1484" y="5547"/>
                  </a:cubicBezTo>
                  <a:cubicBezTo>
                    <a:pt x="1461" y="5547"/>
                    <a:pt x="1415" y="5525"/>
                    <a:pt x="1415" y="5570"/>
                  </a:cubicBezTo>
                  <a:cubicBezTo>
                    <a:pt x="1461" y="5616"/>
                    <a:pt x="1484" y="5525"/>
                    <a:pt x="1552" y="5547"/>
                  </a:cubicBezTo>
                  <a:cubicBezTo>
                    <a:pt x="1575" y="5616"/>
                    <a:pt x="1484" y="5593"/>
                    <a:pt x="1484" y="5639"/>
                  </a:cubicBezTo>
                  <a:cubicBezTo>
                    <a:pt x="1484" y="5662"/>
                    <a:pt x="1529" y="5639"/>
                    <a:pt x="1529" y="5639"/>
                  </a:cubicBezTo>
                  <a:cubicBezTo>
                    <a:pt x="1575" y="5662"/>
                    <a:pt x="1506" y="5684"/>
                    <a:pt x="1506" y="5730"/>
                  </a:cubicBezTo>
                  <a:cubicBezTo>
                    <a:pt x="1506" y="5753"/>
                    <a:pt x="1529" y="5799"/>
                    <a:pt x="1529" y="5821"/>
                  </a:cubicBezTo>
                  <a:cubicBezTo>
                    <a:pt x="1529" y="5844"/>
                    <a:pt x="1506" y="5890"/>
                    <a:pt x="1529" y="5913"/>
                  </a:cubicBezTo>
                  <a:cubicBezTo>
                    <a:pt x="1484" y="5913"/>
                    <a:pt x="1484" y="5890"/>
                    <a:pt x="1461" y="5890"/>
                  </a:cubicBezTo>
                  <a:cubicBezTo>
                    <a:pt x="1461" y="5935"/>
                    <a:pt x="1529" y="5958"/>
                    <a:pt x="1484" y="5981"/>
                  </a:cubicBezTo>
                  <a:cubicBezTo>
                    <a:pt x="1438" y="5981"/>
                    <a:pt x="1461" y="5935"/>
                    <a:pt x="1415" y="5935"/>
                  </a:cubicBezTo>
                  <a:cubicBezTo>
                    <a:pt x="1392" y="5981"/>
                    <a:pt x="1461" y="5981"/>
                    <a:pt x="1461" y="6004"/>
                  </a:cubicBezTo>
                  <a:cubicBezTo>
                    <a:pt x="1506" y="6004"/>
                    <a:pt x="1506" y="5958"/>
                    <a:pt x="1598" y="5958"/>
                  </a:cubicBezTo>
                  <a:cubicBezTo>
                    <a:pt x="1575" y="5981"/>
                    <a:pt x="1598" y="6004"/>
                    <a:pt x="1575" y="6004"/>
                  </a:cubicBezTo>
                  <a:cubicBezTo>
                    <a:pt x="1575" y="6027"/>
                    <a:pt x="1552" y="6004"/>
                    <a:pt x="1552" y="6004"/>
                  </a:cubicBezTo>
                  <a:cubicBezTo>
                    <a:pt x="1484" y="6027"/>
                    <a:pt x="1461" y="6050"/>
                    <a:pt x="1438" y="6141"/>
                  </a:cubicBezTo>
                  <a:cubicBezTo>
                    <a:pt x="1461" y="6164"/>
                    <a:pt x="1484" y="6095"/>
                    <a:pt x="1529" y="6118"/>
                  </a:cubicBezTo>
                  <a:cubicBezTo>
                    <a:pt x="1506" y="6164"/>
                    <a:pt x="1484" y="6187"/>
                    <a:pt x="1484" y="6232"/>
                  </a:cubicBezTo>
                  <a:lnTo>
                    <a:pt x="1415" y="6232"/>
                  </a:lnTo>
                  <a:cubicBezTo>
                    <a:pt x="1392" y="6255"/>
                    <a:pt x="1438" y="6255"/>
                    <a:pt x="1415" y="6278"/>
                  </a:cubicBezTo>
                  <a:cubicBezTo>
                    <a:pt x="1415" y="6324"/>
                    <a:pt x="1347" y="6346"/>
                    <a:pt x="1438" y="6369"/>
                  </a:cubicBezTo>
                  <a:cubicBezTo>
                    <a:pt x="1461" y="6346"/>
                    <a:pt x="1506" y="6278"/>
                    <a:pt x="1529" y="6346"/>
                  </a:cubicBezTo>
                  <a:cubicBezTo>
                    <a:pt x="1575" y="6324"/>
                    <a:pt x="1529" y="6255"/>
                    <a:pt x="1552" y="6209"/>
                  </a:cubicBezTo>
                  <a:cubicBezTo>
                    <a:pt x="1621" y="6209"/>
                    <a:pt x="1598" y="6255"/>
                    <a:pt x="1598" y="6301"/>
                  </a:cubicBezTo>
                  <a:cubicBezTo>
                    <a:pt x="1598" y="6324"/>
                    <a:pt x="1598" y="6369"/>
                    <a:pt x="1598" y="6415"/>
                  </a:cubicBezTo>
                  <a:lnTo>
                    <a:pt x="1484" y="6415"/>
                  </a:lnTo>
                  <a:cubicBezTo>
                    <a:pt x="1484" y="6460"/>
                    <a:pt x="1529" y="6483"/>
                    <a:pt x="1598" y="6460"/>
                  </a:cubicBezTo>
                  <a:lnTo>
                    <a:pt x="1598" y="6529"/>
                  </a:lnTo>
                  <a:cubicBezTo>
                    <a:pt x="1575" y="6529"/>
                    <a:pt x="1552" y="6506"/>
                    <a:pt x="1529" y="6506"/>
                  </a:cubicBezTo>
                  <a:cubicBezTo>
                    <a:pt x="1552" y="6575"/>
                    <a:pt x="1506" y="6597"/>
                    <a:pt x="1529" y="6666"/>
                  </a:cubicBezTo>
                  <a:cubicBezTo>
                    <a:pt x="1506" y="6666"/>
                    <a:pt x="1506" y="6643"/>
                    <a:pt x="1484" y="6643"/>
                  </a:cubicBezTo>
                  <a:cubicBezTo>
                    <a:pt x="1461" y="6757"/>
                    <a:pt x="1506" y="6803"/>
                    <a:pt x="1484" y="6894"/>
                  </a:cubicBezTo>
                  <a:cubicBezTo>
                    <a:pt x="1552" y="6894"/>
                    <a:pt x="1598" y="6940"/>
                    <a:pt x="1598" y="7008"/>
                  </a:cubicBezTo>
                  <a:cubicBezTo>
                    <a:pt x="1666" y="6985"/>
                    <a:pt x="1552" y="6940"/>
                    <a:pt x="1621" y="6894"/>
                  </a:cubicBezTo>
                  <a:cubicBezTo>
                    <a:pt x="1666" y="6917"/>
                    <a:pt x="1643" y="6985"/>
                    <a:pt x="1666" y="7031"/>
                  </a:cubicBezTo>
                  <a:cubicBezTo>
                    <a:pt x="1621" y="7031"/>
                    <a:pt x="1621" y="7031"/>
                    <a:pt x="1621" y="7008"/>
                  </a:cubicBezTo>
                  <a:cubicBezTo>
                    <a:pt x="1598" y="7054"/>
                    <a:pt x="1529" y="7031"/>
                    <a:pt x="1506" y="7054"/>
                  </a:cubicBezTo>
                  <a:cubicBezTo>
                    <a:pt x="1506" y="7122"/>
                    <a:pt x="1552" y="7031"/>
                    <a:pt x="1575" y="7077"/>
                  </a:cubicBezTo>
                  <a:cubicBezTo>
                    <a:pt x="1621" y="7122"/>
                    <a:pt x="1484" y="7122"/>
                    <a:pt x="1529" y="7168"/>
                  </a:cubicBezTo>
                  <a:cubicBezTo>
                    <a:pt x="1529" y="7191"/>
                    <a:pt x="1598" y="7122"/>
                    <a:pt x="1643" y="7168"/>
                  </a:cubicBezTo>
                  <a:cubicBezTo>
                    <a:pt x="1598" y="7191"/>
                    <a:pt x="1689" y="7259"/>
                    <a:pt x="1621" y="7237"/>
                  </a:cubicBezTo>
                  <a:cubicBezTo>
                    <a:pt x="1666" y="7305"/>
                    <a:pt x="1666" y="7351"/>
                    <a:pt x="1666" y="7419"/>
                  </a:cubicBezTo>
                  <a:cubicBezTo>
                    <a:pt x="1780" y="7396"/>
                    <a:pt x="1712" y="7351"/>
                    <a:pt x="1712" y="7305"/>
                  </a:cubicBezTo>
                  <a:cubicBezTo>
                    <a:pt x="1803" y="7305"/>
                    <a:pt x="1735" y="7373"/>
                    <a:pt x="1758" y="7396"/>
                  </a:cubicBezTo>
                  <a:cubicBezTo>
                    <a:pt x="1758" y="7419"/>
                    <a:pt x="1826" y="7419"/>
                    <a:pt x="1803" y="7465"/>
                  </a:cubicBezTo>
                  <a:cubicBezTo>
                    <a:pt x="1758" y="7488"/>
                    <a:pt x="1735" y="7465"/>
                    <a:pt x="1735" y="7419"/>
                  </a:cubicBezTo>
                  <a:cubicBezTo>
                    <a:pt x="1689" y="7442"/>
                    <a:pt x="1712" y="7465"/>
                    <a:pt x="1712" y="7488"/>
                  </a:cubicBezTo>
                  <a:cubicBezTo>
                    <a:pt x="1666" y="7510"/>
                    <a:pt x="1643" y="7510"/>
                    <a:pt x="1621" y="7533"/>
                  </a:cubicBezTo>
                  <a:cubicBezTo>
                    <a:pt x="1621" y="7556"/>
                    <a:pt x="1712" y="7488"/>
                    <a:pt x="1735" y="7533"/>
                  </a:cubicBezTo>
                  <a:cubicBezTo>
                    <a:pt x="1780" y="7533"/>
                    <a:pt x="1780" y="7465"/>
                    <a:pt x="1826" y="7488"/>
                  </a:cubicBezTo>
                  <a:cubicBezTo>
                    <a:pt x="1826" y="7533"/>
                    <a:pt x="1803" y="7510"/>
                    <a:pt x="1780" y="7510"/>
                  </a:cubicBezTo>
                  <a:cubicBezTo>
                    <a:pt x="1826" y="7579"/>
                    <a:pt x="1826" y="7602"/>
                    <a:pt x="1826" y="7670"/>
                  </a:cubicBezTo>
                  <a:cubicBezTo>
                    <a:pt x="1735" y="7693"/>
                    <a:pt x="1849" y="7602"/>
                    <a:pt x="1758" y="7625"/>
                  </a:cubicBezTo>
                  <a:cubicBezTo>
                    <a:pt x="1712" y="7670"/>
                    <a:pt x="1758" y="7670"/>
                    <a:pt x="1735" y="7716"/>
                  </a:cubicBezTo>
                  <a:cubicBezTo>
                    <a:pt x="1735" y="7739"/>
                    <a:pt x="1803" y="7693"/>
                    <a:pt x="1803" y="7693"/>
                  </a:cubicBezTo>
                  <a:cubicBezTo>
                    <a:pt x="1872" y="7670"/>
                    <a:pt x="1780" y="7739"/>
                    <a:pt x="1872" y="7693"/>
                  </a:cubicBezTo>
                  <a:cubicBezTo>
                    <a:pt x="1872" y="7739"/>
                    <a:pt x="1963" y="7761"/>
                    <a:pt x="1917" y="7807"/>
                  </a:cubicBezTo>
                  <a:cubicBezTo>
                    <a:pt x="1986" y="7807"/>
                    <a:pt x="1986" y="7921"/>
                    <a:pt x="2031" y="8013"/>
                  </a:cubicBezTo>
                  <a:cubicBezTo>
                    <a:pt x="2077" y="8058"/>
                    <a:pt x="2100" y="8058"/>
                    <a:pt x="2054" y="8104"/>
                  </a:cubicBezTo>
                  <a:cubicBezTo>
                    <a:pt x="2077" y="8127"/>
                    <a:pt x="2100" y="8104"/>
                    <a:pt x="2100" y="8127"/>
                  </a:cubicBezTo>
                  <a:cubicBezTo>
                    <a:pt x="2168" y="8264"/>
                    <a:pt x="2260" y="8309"/>
                    <a:pt x="2283" y="8469"/>
                  </a:cubicBezTo>
                  <a:cubicBezTo>
                    <a:pt x="2283" y="8469"/>
                    <a:pt x="2328" y="8446"/>
                    <a:pt x="2328" y="8469"/>
                  </a:cubicBezTo>
                  <a:cubicBezTo>
                    <a:pt x="2351" y="8492"/>
                    <a:pt x="2305" y="8515"/>
                    <a:pt x="2328" y="8515"/>
                  </a:cubicBezTo>
                  <a:cubicBezTo>
                    <a:pt x="2283" y="8583"/>
                    <a:pt x="2260" y="8538"/>
                    <a:pt x="2237" y="8538"/>
                  </a:cubicBezTo>
                  <a:cubicBezTo>
                    <a:pt x="2237" y="8515"/>
                    <a:pt x="2283" y="8423"/>
                    <a:pt x="2214" y="8423"/>
                  </a:cubicBezTo>
                  <a:cubicBezTo>
                    <a:pt x="2168" y="8469"/>
                    <a:pt x="2237" y="8469"/>
                    <a:pt x="2214" y="8515"/>
                  </a:cubicBezTo>
                  <a:cubicBezTo>
                    <a:pt x="2214" y="8515"/>
                    <a:pt x="2168" y="8560"/>
                    <a:pt x="2168" y="8560"/>
                  </a:cubicBezTo>
                  <a:cubicBezTo>
                    <a:pt x="2146" y="8583"/>
                    <a:pt x="2168" y="8606"/>
                    <a:pt x="2191" y="8629"/>
                  </a:cubicBezTo>
                  <a:cubicBezTo>
                    <a:pt x="2237" y="8606"/>
                    <a:pt x="2168" y="8583"/>
                    <a:pt x="2237" y="8560"/>
                  </a:cubicBezTo>
                  <a:cubicBezTo>
                    <a:pt x="2283" y="8560"/>
                    <a:pt x="2351" y="8606"/>
                    <a:pt x="2351" y="8538"/>
                  </a:cubicBezTo>
                  <a:cubicBezTo>
                    <a:pt x="2374" y="8538"/>
                    <a:pt x="2442" y="8606"/>
                    <a:pt x="2374" y="8652"/>
                  </a:cubicBezTo>
                  <a:cubicBezTo>
                    <a:pt x="2488" y="8652"/>
                    <a:pt x="2488" y="8766"/>
                    <a:pt x="2534" y="8857"/>
                  </a:cubicBezTo>
                  <a:cubicBezTo>
                    <a:pt x="2602" y="8948"/>
                    <a:pt x="2716" y="9040"/>
                    <a:pt x="2785" y="9085"/>
                  </a:cubicBezTo>
                  <a:cubicBezTo>
                    <a:pt x="2808" y="9108"/>
                    <a:pt x="2762" y="9154"/>
                    <a:pt x="2785" y="9154"/>
                  </a:cubicBezTo>
                  <a:cubicBezTo>
                    <a:pt x="2808" y="9177"/>
                    <a:pt x="2830" y="9199"/>
                    <a:pt x="2830" y="9199"/>
                  </a:cubicBezTo>
                  <a:cubicBezTo>
                    <a:pt x="2853" y="9222"/>
                    <a:pt x="2899" y="9177"/>
                    <a:pt x="2899" y="9222"/>
                  </a:cubicBezTo>
                  <a:cubicBezTo>
                    <a:pt x="2853" y="9291"/>
                    <a:pt x="2853" y="9245"/>
                    <a:pt x="2830" y="9245"/>
                  </a:cubicBezTo>
                  <a:cubicBezTo>
                    <a:pt x="2808" y="9245"/>
                    <a:pt x="2785" y="9268"/>
                    <a:pt x="2762" y="9268"/>
                  </a:cubicBezTo>
                  <a:cubicBezTo>
                    <a:pt x="2739" y="9268"/>
                    <a:pt x="2762" y="9177"/>
                    <a:pt x="2693" y="9222"/>
                  </a:cubicBezTo>
                  <a:cubicBezTo>
                    <a:pt x="2671" y="9268"/>
                    <a:pt x="2739" y="9245"/>
                    <a:pt x="2739" y="9268"/>
                  </a:cubicBezTo>
                  <a:cubicBezTo>
                    <a:pt x="2739" y="9268"/>
                    <a:pt x="2648" y="9336"/>
                    <a:pt x="2716" y="9336"/>
                  </a:cubicBezTo>
                  <a:cubicBezTo>
                    <a:pt x="2762" y="9314"/>
                    <a:pt x="2671" y="9314"/>
                    <a:pt x="2739" y="9268"/>
                  </a:cubicBezTo>
                  <a:cubicBezTo>
                    <a:pt x="2808" y="9291"/>
                    <a:pt x="2808" y="9405"/>
                    <a:pt x="2830" y="9428"/>
                  </a:cubicBezTo>
                  <a:cubicBezTo>
                    <a:pt x="2899" y="9382"/>
                    <a:pt x="2785" y="9359"/>
                    <a:pt x="2808" y="9314"/>
                  </a:cubicBezTo>
                  <a:cubicBezTo>
                    <a:pt x="2876" y="9245"/>
                    <a:pt x="2876" y="9291"/>
                    <a:pt x="2922" y="9245"/>
                  </a:cubicBezTo>
                  <a:cubicBezTo>
                    <a:pt x="3036" y="9314"/>
                    <a:pt x="3059" y="9428"/>
                    <a:pt x="3127" y="9496"/>
                  </a:cubicBezTo>
                  <a:cubicBezTo>
                    <a:pt x="3218" y="9496"/>
                    <a:pt x="3287" y="9542"/>
                    <a:pt x="3332" y="9633"/>
                  </a:cubicBezTo>
                  <a:cubicBezTo>
                    <a:pt x="3378" y="9565"/>
                    <a:pt x="3378" y="9542"/>
                    <a:pt x="3355" y="9519"/>
                  </a:cubicBezTo>
                  <a:cubicBezTo>
                    <a:pt x="3378" y="9473"/>
                    <a:pt x="3401" y="9519"/>
                    <a:pt x="3447" y="9496"/>
                  </a:cubicBezTo>
                  <a:cubicBezTo>
                    <a:pt x="3492" y="9428"/>
                    <a:pt x="3401" y="9473"/>
                    <a:pt x="3401" y="9473"/>
                  </a:cubicBezTo>
                  <a:cubicBezTo>
                    <a:pt x="3378" y="9451"/>
                    <a:pt x="3355" y="9405"/>
                    <a:pt x="3310" y="9359"/>
                  </a:cubicBezTo>
                  <a:cubicBezTo>
                    <a:pt x="3310" y="9359"/>
                    <a:pt x="3287" y="9382"/>
                    <a:pt x="3264" y="9382"/>
                  </a:cubicBezTo>
                  <a:cubicBezTo>
                    <a:pt x="3241" y="9359"/>
                    <a:pt x="3241" y="9336"/>
                    <a:pt x="3241" y="9291"/>
                  </a:cubicBezTo>
                  <a:cubicBezTo>
                    <a:pt x="3218" y="9291"/>
                    <a:pt x="3218" y="9336"/>
                    <a:pt x="3196" y="9336"/>
                  </a:cubicBezTo>
                  <a:cubicBezTo>
                    <a:pt x="3150" y="9245"/>
                    <a:pt x="3036" y="9245"/>
                    <a:pt x="3036" y="9154"/>
                  </a:cubicBezTo>
                  <a:cubicBezTo>
                    <a:pt x="3104" y="9108"/>
                    <a:pt x="3036" y="9063"/>
                    <a:pt x="3081" y="9017"/>
                  </a:cubicBezTo>
                  <a:cubicBezTo>
                    <a:pt x="3059" y="8971"/>
                    <a:pt x="2990" y="9085"/>
                    <a:pt x="2990" y="9040"/>
                  </a:cubicBezTo>
                  <a:cubicBezTo>
                    <a:pt x="2967" y="9063"/>
                    <a:pt x="2990" y="9063"/>
                    <a:pt x="2990" y="9085"/>
                  </a:cubicBezTo>
                  <a:cubicBezTo>
                    <a:pt x="3013" y="9108"/>
                    <a:pt x="2967" y="9085"/>
                    <a:pt x="2967" y="9063"/>
                  </a:cubicBezTo>
                  <a:cubicBezTo>
                    <a:pt x="2967" y="9040"/>
                    <a:pt x="2967" y="8994"/>
                    <a:pt x="2944" y="8971"/>
                  </a:cubicBezTo>
                  <a:cubicBezTo>
                    <a:pt x="2899" y="8994"/>
                    <a:pt x="2944" y="9017"/>
                    <a:pt x="2944" y="9017"/>
                  </a:cubicBezTo>
                  <a:cubicBezTo>
                    <a:pt x="2899" y="9085"/>
                    <a:pt x="2922" y="9017"/>
                    <a:pt x="2899" y="8994"/>
                  </a:cubicBezTo>
                  <a:cubicBezTo>
                    <a:pt x="2853" y="8971"/>
                    <a:pt x="2785" y="8926"/>
                    <a:pt x="2762" y="8857"/>
                  </a:cubicBezTo>
                  <a:cubicBezTo>
                    <a:pt x="2808" y="8834"/>
                    <a:pt x="2808" y="8857"/>
                    <a:pt x="2830" y="8857"/>
                  </a:cubicBezTo>
                  <a:cubicBezTo>
                    <a:pt x="2876" y="8789"/>
                    <a:pt x="2785" y="8811"/>
                    <a:pt x="2739" y="8834"/>
                  </a:cubicBezTo>
                  <a:cubicBezTo>
                    <a:pt x="2693" y="8743"/>
                    <a:pt x="2762" y="8675"/>
                    <a:pt x="2693" y="8629"/>
                  </a:cubicBezTo>
                  <a:cubicBezTo>
                    <a:pt x="2625" y="8652"/>
                    <a:pt x="2693" y="8675"/>
                    <a:pt x="2716" y="8720"/>
                  </a:cubicBezTo>
                  <a:cubicBezTo>
                    <a:pt x="2579" y="8697"/>
                    <a:pt x="2602" y="8538"/>
                    <a:pt x="2534" y="8492"/>
                  </a:cubicBezTo>
                  <a:cubicBezTo>
                    <a:pt x="2534" y="8492"/>
                    <a:pt x="2488" y="8492"/>
                    <a:pt x="2488" y="8492"/>
                  </a:cubicBezTo>
                  <a:cubicBezTo>
                    <a:pt x="2488" y="8469"/>
                    <a:pt x="2534" y="8469"/>
                    <a:pt x="2534" y="8469"/>
                  </a:cubicBezTo>
                  <a:cubicBezTo>
                    <a:pt x="2511" y="8446"/>
                    <a:pt x="2465" y="8446"/>
                    <a:pt x="2442" y="8423"/>
                  </a:cubicBezTo>
                  <a:cubicBezTo>
                    <a:pt x="2419" y="8401"/>
                    <a:pt x="2488" y="8332"/>
                    <a:pt x="2465" y="8309"/>
                  </a:cubicBezTo>
                  <a:cubicBezTo>
                    <a:pt x="2465" y="8309"/>
                    <a:pt x="2419" y="8332"/>
                    <a:pt x="2397" y="8332"/>
                  </a:cubicBezTo>
                  <a:cubicBezTo>
                    <a:pt x="2374" y="8218"/>
                    <a:pt x="2260" y="8172"/>
                    <a:pt x="2305" y="8058"/>
                  </a:cubicBezTo>
                  <a:cubicBezTo>
                    <a:pt x="2283" y="8058"/>
                    <a:pt x="2260" y="8081"/>
                    <a:pt x="2283" y="8081"/>
                  </a:cubicBezTo>
                  <a:cubicBezTo>
                    <a:pt x="2214" y="8058"/>
                    <a:pt x="2191" y="7944"/>
                    <a:pt x="2237" y="7898"/>
                  </a:cubicBezTo>
                  <a:cubicBezTo>
                    <a:pt x="2214" y="7898"/>
                    <a:pt x="2191" y="7876"/>
                    <a:pt x="2146" y="7853"/>
                  </a:cubicBezTo>
                  <a:cubicBezTo>
                    <a:pt x="2123" y="7761"/>
                    <a:pt x="2123" y="7625"/>
                    <a:pt x="2146" y="7510"/>
                  </a:cubicBezTo>
                  <a:cubicBezTo>
                    <a:pt x="2237" y="7465"/>
                    <a:pt x="2237" y="7419"/>
                    <a:pt x="2328" y="7396"/>
                  </a:cubicBezTo>
                  <a:cubicBezTo>
                    <a:pt x="2283" y="7305"/>
                    <a:pt x="2283" y="7259"/>
                    <a:pt x="2260" y="7168"/>
                  </a:cubicBezTo>
                  <a:cubicBezTo>
                    <a:pt x="2260" y="7168"/>
                    <a:pt x="2237" y="7168"/>
                    <a:pt x="2191" y="7168"/>
                  </a:cubicBezTo>
                  <a:cubicBezTo>
                    <a:pt x="2191" y="7145"/>
                    <a:pt x="2191" y="7122"/>
                    <a:pt x="2214" y="7100"/>
                  </a:cubicBezTo>
                  <a:cubicBezTo>
                    <a:pt x="2191" y="7077"/>
                    <a:pt x="2168" y="7122"/>
                    <a:pt x="2146" y="7145"/>
                  </a:cubicBezTo>
                  <a:cubicBezTo>
                    <a:pt x="2146" y="7191"/>
                    <a:pt x="2260" y="7191"/>
                    <a:pt x="2191" y="7237"/>
                  </a:cubicBezTo>
                  <a:cubicBezTo>
                    <a:pt x="2146" y="7237"/>
                    <a:pt x="2123" y="7191"/>
                    <a:pt x="2123" y="7145"/>
                  </a:cubicBezTo>
                  <a:cubicBezTo>
                    <a:pt x="2100" y="7168"/>
                    <a:pt x="2077" y="7168"/>
                    <a:pt x="2077" y="7191"/>
                  </a:cubicBezTo>
                  <a:cubicBezTo>
                    <a:pt x="2031" y="7191"/>
                    <a:pt x="2077" y="7168"/>
                    <a:pt x="2077" y="7168"/>
                  </a:cubicBezTo>
                  <a:cubicBezTo>
                    <a:pt x="2077" y="7145"/>
                    <a:pt x="2100" y="7122"/>
                    <a:pt x="2146" y="7122"/>
                  </a:cubicBezTo>
                  <a:cubicBezTo>
                    <a:pt x="2146" y="7100"/>
                    <a:pt x="2146" y="7100"/>
                    <a:pt x="2146" y="7077"/>
                  </a:cubicBezTo>
                  <a:cubicBezTo>
                    <a:pt x="2146" y="7054"/>
                    <a:pt x="2168" y="7031"/>
                    <a:pt x="2168" y="7031"/>
                  </a:cubicBezTo>
                  <a:cubicBezTo>
                    <a:pt x="2168" y="7008"/>
                    <a:pt x="2100" y="7031"/>
                    <a:pt x="2123" y="6985"/>
                  </a:cubicBezTo>
                  <a:cubicBezTo>
                    <a:pt x="2191" y="6963"/>
                    <a:pt x="2168" y="6917"/>
                    <a:pt x="2237" y="6894"/>
                  </a:cubicBezTo>
                  <a:cubicBezTo>
                    <a:pt x="2214" y="6871"/>
                    <a:pt x="2168" y="6917"/>
                    <a:pt x="2123" y="6894"/>
                  </a:cubicBezTo>
                  <a:cubicBezTo>
                    <a:pt x="2123" y="6871"/>
                    <a:pt x="2146" y="6848"/>
                    <a:pt x="2191" y="6848"/>
                  </a:cubicBezTo>
                  <a:cubicBezTo>
                    <a:pt x="2123" y="6848"/>
                    <a:pt x="2237" y="6757"/>
                    <a:pt x="2123" y="6780"/>
                  </a:cubicBezTo>
                  <a:cubicBezTo>
                    <a:pt x="2031" y="6803"/>
                    <a:pt x="2191" y="6826"/>
                    <a:pt x="2123" y="6848"/>
                  </a:cubicBezTo>
                  <a:cubicBezTo>
                    <a:pt x="2054" y="6871"/>
                    <a:pt x="2077" y="6803"/>
                    <a:pt x="2077" y="6780"/>
                  </a:cubicBezTo>
                  <a:cubicBezTo>
                    <a:pt x="2054" y="6780"/>
                    <a:pt x="2031" y="6757"/>
                    <a:pt x="2031" y="6757"/>
                  </a:cubicBezTo>
                  <a:cubicBezTo>
                    <a:pt x="2009" y="6689"/>
                    <a:pt x="1986" y="6597"/>
                    <a:pt x="2054" y="6575"/>
                  </a:cubicBezTo>
                  <a:cubicBezTo>
                    <a:pt x="2009" y="6529"/>
                    <a:pt x="2054" y="6483"/>
                    <a:pt x="2031" y="6438"/>
                  </a:cubicBezTo>
                  <a:cubicBezTo>
                    <a:pt x="2031" y="6415"/>
                    <a:pt x="1986" y="6392"/>
                    <a:pt x="1963" y="6369"/>
                  </a:cubicBezTo>
                  <a:cubicBezTo>
                    <a:pt x="1917" y="6438"/>
                    <a:pt x="2009" y="6460"/>
                    <a:pt x="1986" y="6506"/>
                  </a:cubicBezTo>
                  <a:cubicBezTo>
                    <a:pt x="1895" y="6506"/>
                    <a:pt x="1917" y="6438"/>
                    <a:pt x="1917" y="6415"/>
                  </a:cubicBezTo>
                  <a:cubicBezTo>
                    <a:pt x="1917" y="6369"/>
                    <a:pt x="1940" y="6324"/>
                    <a:pt x="1917" y="6278"/>
                  </a:cubicBezTo>
                  <a:cubicBezTo>
                    <a:pt x="1986" y="6255"/>
                    <a:pt x="1963" y="6301"/>
                    <a:pt x="2009" y="6301"/>
                  </a:cubicBezTo>
                  <a:cubicBezTo>
                    <a:pt x="1986" y="6255"/>
                    <a:pt x="1940" y="6255"/>
                    <a:pt x="1917" y="6209"/>
                  </a:cubicBezTo>
                  <a:cubicBezTo>
                    <a:pt x="1986" y="6187"/>
                    <a:pt x="1940" y="6164"/>
                    <a:pt x="1963" y="6095"/>
                  </a:cubicBezTo>
                  <a:cubicBezTo>
                    <a:pt x="1917" y="6095"/>
                    <a:pt x="1986" y="6164"/>
                    <a:pt x="1917" y="6141"/>
                  </a:cubicBezTo>
                  <a:cubicBezTo>
                    <a:pt x="1895" y="6118"/>
                    <a:pt x="1917" y="6050"/>
                    <a:pt x="1872" y="6050"/>
                  </a:cubicBezTo>
                  <a:cubicBezTo>
                    <a:pt x="1895" y="6027"/>
                    <a:pt x="1895" y="5981"/>
                    <a:pt x="1963" y="5981"/>
                  </a:cubicBezTo>
                  <a:cubicBezTo>
                    <a:pt x="1963" y="5958"/>
                    <a:pt x="1963" y="5935"/>
                    <a:pt x="1895" y="5935"/>
                  </a:cubicBezTo>
                  <a:cubicBezTo>
                    <a:pt x="1872" y="5913"/>
                    <a:pt x="1963" y="5890"/>
                    <a:pt x="1872" y="5890"/>
                  </a:cubicBezTo>
                  <a:cubicBezTo>
                    <a:pt x="1872" y="5844"/>
                    <a:pt x="1940" y="5844"/>
                    <a:pt x="1986" y="5821"/>
                  </a:cubicBezTo>
                  <a:cubicBezTo>
                    <a:pt x="1963" y="5799"/>
                    <a:pt x="1940" y="5844"/>
                    <a:pt x="1872" y="5821"/>
                  </a:cubicBezTo>
                  <a:cubicBezTo>
                    <a:pt x="1963" y="5753"/>
                    <a:pt x="1872" y="5684"/>
                    <a:pt x="1917" y="5616"/>
                  </a:cubicBezTo>
                  <a:cubicBezTo>
                    <a:pt x="1895" y="5593"/>
                    <a:pt x="1872" y="5593"/>
                    <a:pt x="1872" y="5570"/>
                  </a:cubicBezTo>
                  <a:cubicBezTo>
                    <a:pt x="1963" y="5616"/>
                    <a:pt x="1917" y="5547"/>
                    <a:pt x="1986" y="5547"/>
                  </a:cubicBezTo>
                  <a:cubicBezTo>
                    <a:pt x="1940" y="5525"/>
                    <a:pt x="1940" y="5433"/>
                    <a:pt x="1895" y="5456"/>
                  </a:cubicBezTo>
                  <a:cubicBezTo>
                    <a:pt x="1826" y="5433"/>
                    <a:pt x="1917" y="5433"/>
                    <a:pt x="1917" y="5433"/>
                  </a:cubicBezTo>
                  <a:cubicBezTo>
                    <a:pt x="1917" y="5388"/>
                    <a:pt x="1872" y="5433"/>
                    <a:pt x="1849" y="5410"/>
                  </a:cubicBezTo>
                  <a:cubicBezTo>
                    <a:pt x="1872" y="5296"/>
                    <a:pt x="1872" y="5182"/>
                    <a:pt x="1872" y="5091"/>
                  </a:cubicBezTo>
                  <a:cubicBezTo>
                    <a:pt x="1895" y="5091"/>
                    <a:pt x="1917" y="5091"/>
                    <a:pt x="1917" y="5068"/>
                  </a:cubicBezTo>
                  <a:cubicBezTo>
                    <a:pt x="1917" y="5045"/>
                    <a:pt x="1872" y="5000"/>
                    <a:pt x="1895" y="4977"/>
                  </a:cubicBezTo>
                  <a:cubicBezTo>
                    <a:pt x="1895" y="4954"/>
                    <a:pt x="1917" y="4931"/>
                    <a:pt x="1963" y="4931"/>
                  </a:cubicBezTo>
                  <a:cubicBezTo>
                    <a:pt x="1963" y="4886"/>
                    <a:pt x="1963" y="4840"/>
                    <a:pt x="1963" y="4794"/>
                  </a:cubicBezTo>
                  <a:cubicBezTo>
                    <a:pt x="1986" y="4657"/>
                    <a:pt x="2054" y="4566"/>
                    <a:pt x="2214" y="4566"/>
                  </a:cubicBezTo>
                  <a:cubicBezTo>
                    <a:pt x="2305" y="4589"/>
                    <a:pt x="2351" y="4612"/>
                    <a:pt x="2397" y="4589"/>
                  </a:cubicBezTo>
                  <a:cubicBezTo>
                    <a:pt x="2419" y="4612"/>
                    <a:pt x="2419" y="4634"/>
                    <a:pt x="2419" y="4657"/>
                  </a:cubicBezTo>
                  <a:cubicBezTo>
                    <a:pt x="2465" y="4634"/>
                    <a:pt x="2556" y="4726"/>
                    <a:pt x="2579" y="4680"/>
                  </a:cubicBezTo>
                  <a:cubicBezTo>
                    <a:pt x="2579" y="4726"/>
                    <a:pt x="2671" y="4749"/>
                    <a:pt x="2693" y="4771"/>
                  </a:cubicBezTo>
                  <a:cubicBezTo>
                    <a:pt x="2716" y="4794"/>
                    <a:pt x="2671" y="4817"/>
                    <a:pt x="2739" y="4817"/>
                  </a:cubicBezTo>
                  <a:cubicBezTo>
                    <a:pt x="2625" y="4886"/>
                    <a:pt x="2625" y="5022"/>
                    <a:pt x="2556" y="5114"/>
                  </a:cubicBezTo>
                  <a:cubicBezTo>
                    <a:pt x="2556" y="5114"/>
                    <a:pt x="2511" y="5137"/>
                    <a:pt x="2511" y="5137"/>
                  </a:cubicBezTo>
                  <a:cubicBezTo>
                    <a:pt x="2488" y="5159"/>
                    <a:pt x="2511" y="5205"/>
                    <a:pt x="2511" y="5228"/>
                  </a:cubicBezTo>
                  <a:cubicBezTo>
                    <a:pt x="2488" y="5251"/>
                    <a:pt x="2465" y="5251"/>
                    <a:pt x="2465" y="5274"/>
                  </a:cubicBezTo>
                  <a:cubicBezTo>
                    <a:pt x="2465" y="5296"/>
                    <a:pt x="2534" y="5342"/>
                    <a:pt x="2465" y="5342"/>
                  </a:cubicBezTo>
                  <a:cubicBezTo>
                    <a:pt x="2465" y="5365"/>
                    <a:pt x="2488" y="5365"/>
                    <a:pt x="2488" y="5365"/>
                  </a:cubicBezTo>
                  <a:cubicBezTo>
                    <a:pt x="2488" y="5388"/>
                    <a:pt x="2488" y="5433"/>
                    <a:pt x="2488" y="5456"/>
                  </a:cubicBezTo>
                  <a:cubicBezTo>
                    <a:pt x="2465" y="5456"/>
                    <a:pt x="2442" y="5479"/>
                    <a:pt x="2442" y="5479"/>
                  </a:cubicBezTo>
                  <a:cubicBezTo>
                    <a:pt x="2419" y="5479"/>
                    <a:pt x="2465" y="5502"/>
                    <a:pt x="2465" y="5502"/>
                  </a:cubicBezTo>
                  <a:cubicBezTo>
                    <a:pt x="2488" y="5547"/>
                    <a:pt x="2442" y="5547"/>
                    <a:pt x="2442" y="5570"/>
                  </a:cubicBezTo>
                  <a:cubicBezTo>
                    <a:pt x="2442" y="5593"/>
                    <a:pt x="2465" y="5616"/>
                    <a:pt x="2465" y="5616"/>
                  </a:cubicBezTo>
                  <a:cubicBezTo>
                    <a:pt x="2488" y="5662"/>
                    <a:pt x="2465" y="5684"/>
                    <a:pt x="2442" y="5730"/>
                  </a:cubicBezTo>
                  <a:cubicBezTo>
                    <a:pt x="2419" y="5730"/>
                    <a:pt x="2442" y="5753"/>
                    <a:pt x="2488" y="5753"/>
                  </a:cubicBezTo>
                  <a:cubicBezTo>
                    <a:pt x="2442" y="5799"/>
                    <a:pt x="2465" y="5890"/>
                    <a:pt x="2465" y="5981"/>
                  </a:cubicBezTo>
                  <a:cubicBezTo>
                    <a:pt x="2419" y="6004"/>
                    <a:pt x="2374" y="5958"/>
                    <a:pt x="2351" y="6004"/>
                  </a:cubicBezTo>
                  <a:cubicBezTo>
                    <a:pt x="2374" y="6027"/>
                    <a:pt x="2419" y="5981"/>
                    <a:pt x="2465" y="6004"/>
                  </a:cubicBezTo>
                  <a:cubicBezTo>
                    <a:pt x="2442" y="6095"/>
                    <a:pt x="2442" y="6118"/>
                    <a:pt x="2465" y="6209"/>
                  </a:cubicBezTo>
                  <a:cubicBezTo>
                    <a:pt x="2442" y="6187"/>
                    <a:pt x="2419" y="6187"/>
                    <a:pt x="2419" y="6164"/>
                  </a:cubicBezTo>
                  <a:cubicBezTo>
                    <a:pt x="2328" y="6209"/>
                    <a:pt x="2465" y="6232"/>
                    <a:pt x="2488" y="6232"/>
                  </a:cubicBezTo>
                  <a:cubicBezTo>
                    <a:pt x="2488" y="6278"/>
                    <a:pt x="2419" y="6209"/>
                    <a:pt x="2419" y="6255"/>
                  </a:cubicBezTo>
                  <a:cubicBezTo>
                    <a:pt x="2397" y="6278"/>
                    <a:pt x="2442" y="6255"/>
                    <a:pt x="2488" y="6255"/>
                  </a:cubicBezTo>
                  <a:lnTo>
                    <a:pt x="2488" y="6346"/>
                  </a:lnTo>
                  <a:cubicBezTo>
                    <a:pt x="2442" y="6369"/>
                    <a:pt x="2442" y="6346"/>
                    <a:pt x="2397" y="6346"/>
                  </a:cubicBezTo>
                  <a:lnTo>
                    <a:pt x="2397" y="6369"/>
                  </a:lnTo>
                  <a:cubicBezTo>
                    <a:pt x="2397" y="6392"/>
                    <a:pt x="2488" y="6324"/>
                    <a:pt x="2488" y="6392"/>
                  </a:cubicBezTo>
                  <a:cubicBezTo>
                    <a:pt x="2488" y="6438"/>
                    <a:pt x="2442" y="6392"/>
                    <a:pt x="2397" y="6415"/>
                  </a:cubicBezTo>
                  <a:cubicBezTo>
                    <a:pt x="2397" y="6438"/>
                    <a:pt x="2374" y="6438"/>
                    <a:pt x="2397" y="6460"/>
                  </a:cubicBezTo>
                  <a:cubicBezTo>
                    <a:pt x="2397" y="6483"/>
                    <a:pt x="2488" y="6438"/>
                    <a:pt x="2534" y="6460"/>
                  </a:cubicBezTo>
                  <a:lnTo>
                    <a:pt x="2534" y="6529"/>
                  </a:lnTo>
                  <a:cubicBezTo>
                    <a:pt x="2511" y="6506"/>
                    <a:pt x="2488" y="6506"/>
                    <a:pt x="2442" y="6529"/>
                  </a:cubicBezTo>
                  <a:cubicBezTo>
                    <a:pt x="2488" y="6529"/>
                    <a:pt x="2465" y="6575"/>
                    <a:pt x="2534" y="6552"/>
                  </a:cubicBezTo>
                  <a:cubicBezTo>
                    <a:pt x="2556" y="6620"/>
                    <a:pt x="2534" y="6643"/>
                    <a:pt x="2465" y="6666"/>
                  </a:cubicBezTo>
                  <a:cubicBezTo>
                    <a:pt x="2465" y="6689"/>
                    <a:pt x="2579" y="6712"/>
                    <a:pt x="2465" y="6734"/>
                  </a:cubicBezTo>
                  <a:cubicBezTo>
                    <a:pt x="2488" y="6757"/>
                    <a:pt x="2556" y="6689"/>
                    <a:pt x="2534" y="6734"/>
                  </a:cubicBezTo>
                  <a:cubicBezTo>
                    <a:pt x="2556" y="6734"/>
                    <a:pt x="2579" y="6734"/>
                    <a:pt x="2579" y="6712"/>
                  </a:cubicBezTo>
                  <a:cubicBezTo>
                    <a:pt x="2579" y="6734"/>
                    <a:pt x="2648" y="6803"/>
                    <a:pt x="2534" y="6803"/>
                  </a:cubicBezTo>
                  <a:cubicBezTo>
                    <a:pt x="2556" y="6826"/>
                    <a:pt x="2625" y="6803"/>
                    <a:pt x="2625" y="6848"/>
                  </a:cubicBezTo>
                  <a:lnTo>
                    <a:pt x="2556" y="6848"/>
                  </a:lnTo>
                  <a:cubicBezTo>
                    <a:pt x="2579" y="6848"/>
                    <a:pt x="2602" y="6871"/>
                    <a:pt x="2625" y="6894"/>
                  </a:cubicBezTo>
                  <a:cubicBezTo>
                    <a:pt x="2625" y="6917"/>
                    <a:pt x="2579" y="6940"/>
                    <a:pt x="2556" y="6963"/>
                  </a:cubicBezTo>
                  <a:cubicBezTo>
                    <a:pt x="2648" y="6940"/>
                    <a:pt x="2625" y="7008"/>
                    <a:pt x="2625" y="7031"/>
                  </a:cubicBezTo>
                  <a:cubicBezTo>
                    <a:pt x="2625" y="7031"/>
                    <a:pt x="2648" y="7008"/>
                    <a:pt x="2648" y="6985"/>
                  </a:cubicBezTo>
                  <a:cubicBezTo>
                    <a:pt x="2716" y="7031"/>
                    <a:pt x="2648" y="7122"/>
                    <a:pt x="2693" y="7191"/>
                  </a:cubicBezTo>
                  <a:cubicBezTo>
                    <a:pt x="2625" y="7214"/>
                    <a:pt x="2579" y="7259"/>
                    <a:pt x="2511" y="7305"/>
                  </a:cubicBezTo>
                  <a:cubicBezTo>
                    <a:pt x="2511" y="7351"/>
                    <a:pt x="2579" y="7305"/>
                    <a:pt x="2579" y="7351"/>
                  </a:cubicBezTo>
                  <a:cubicBezTo>
                    <a:pt x="2648" y="7305"/>
                    <a:pt x="2671" y="7351"/>
                    <a:pt x="2693" y="7305"/>
                  </a:cubicBezTo>
                  <a:cubicBezTo>
                    <a:pt x="2739" y="7305"/>
                    <a:pt x="2716" y="7373"/>
                    <a:pt x="2808" y="7305"/>
                  </a:cubicBezTo>
                  <a:cubicBezTo>
                    <a:pt x="2876" y="7419"/>
                    <a:pt x="2899" y="7579"/>
                    <a:pt x="2944" y="7670"/>
                  </a:cubicBezTo>
                  <a:cubicBezTo>
                    <a:pt x="2876" y="7693"/>
                    <a:pt x="2899" y="7625"/>
                    <a:pt x="2876" y="7579"/>
                  </a:cubicBezTo>
                  <a:cubicBezTo>
                    <a:pt x="2853" y="7556"/>
                    <a:pt x="2853" y="7510"/>
                    <a:pt x="2830" y="7510"/>
                  </a:cubicBezTo>
                  <a:cubicBezTo>
                    <a:pt x="2808" y="7533"/>
                    <a:pt x="2808" y="7556"/>
                    <a:pt x="2762" y="7579"/>
                  </a:cubicBezTo>
                  <a:cubicBezTo>
                    <a:pt x="2762" y="7625"/>
                    <a:pt x="2853" y="7579"/>
                    <a:pt x="2876" y="7602"/>
                  </a:cubicBezTo>
                  <a:lnTo>
                    <a:pt x="2830" y="7625"/>
                  </a:lnTo>
                  <a:cubicBezTo>
                    <a:pt x="2853" y="7670"/>
                    <a:pt x="2830" y="7716"/>
                    <a:pt x="2808" y="7739"/>
                  </a:cubicBezTo>
                  <a:cubicBezTo>
                    <a:pt x="2808" y="7761"/>
                    <a:pt x="2853" y="7739"/>
                    <a:pt x="2853" y="7761"/>
                  </a:cubicBezTo>
                  <a:cubicBezTo>
                    <a:pt x="2853" y="7784"/>
                    <a:pt x="2876" y="7784"/>
                    <a:pt x="2876" y="7807"/>
                  </a:cubicBezTo>
                  <a:cubicBezTo>
                    <a:pt x="2853" y="7853"/>
                    <a:pt x="2853" y="7830"/>
                    <a:pt x="2830" y="7853"/>
                  </a:cubicBezTo>
                  <a:cubicBezTo>
                    <a:pt x="2853" y="7898"/>
                    <a:pt x="2853" y="7853"/>
                    <a:pt x="2899" y="7853"/>
                  </a:cubicBezTo>
                  <a:cubicBezTo>
                    <a:pt x="2899" y="7876"/>
                    <a:pt x="2899" y="7921"/>
                    <a:pt x="2967" y="7876"/>
                  </a:cubicBezTo>
                  <a:cubicBezTo>
                    <a:pt x="2967" y="7944"/>
                    <a:pt x="3036" y="8013"/>
                    <a:pt x="3036" y="8058"/>
                  </a:cubicBezTo>
                  <a:cubicBezTo>
                    <a:pt x="2990" y="8058"/>
                    <a:pt x="2990" y="7967"/>
                    <a:pt x="2944" y="7921"/>
                  </a:cubicBezTo>
                  <a:cubicBezTo>
                    <a:pt x="2922" y="7921"/>
                    <a:pt x="2899" y="7921"/>
                    <a:pt x="2853" y="7944"/>
                  </a:cubicBezTo>
                  <a:cubicBezTo>
                    <a:pt x="2853" y="7967"/>
                    <a:pt x="2876" y="7990"/>
                    <a:pt x="2922" y="7944"/>
                  </a:cubicBezTo>
                  <a:cubicBezTo>
                    <a:pt x="2899" y="8013"/>
                    <a:pt x="2967" y="8013"/>
                    <a:pt x="2967" y="8058"/>
                  </a:cubicBezTo>
                  <a:cubicBezTo>
                    <a:pt x="2944" y="8058"/>
                    <a:pt x="2944" y="8081"/>
                    <a:pt x="2922" y="8081"/>
                  </a:cubicBezTo>
                  <a:cubicBezTo>
                    <a:pt x="2990" y="8150"/>
                    <a:pt x="3036" y="8218"/>
                    <a:pt x="3104" y="8309"/>
                  </a:cubicBezTo>
                  <a:cubicBezTo>
                    <a:pt x="3081" y="8355"/>
                    <a:pt x="3036" y="8332"/>
                    <a:pt x="3036" y="8378"/>
                  </a:cubicBezTo>
                  <a:cubicBezTo>
                    <a:pt x="3059" y="8401"/>
                    <a:pt x="3127" y="8286"/>
                    <a:pt x="3127" y="8355"/>
                  </a:cubicBezTo>
                  <a:cubicBezTo>
                    <a:pt x="3104" y="8423"/>
                    <a:pt x="3036" y="8423"/>
                    <a:pt x="3013" y="8401"/>
                  </a:cubicBezTo>
                  <a:cubicBezTo>
                    <a:pt x="2944" y="8446"/>
                    <a:pt x="3013" y="8492"/>
                    <a:pt x="3081" y="8401"/>
                  </a:cubicBezTo>
                  <a:cubicBezTo>
                    <a:pt x="3081" y="8423"/>
                    <a:pt x="3127" y="8423"/>
                    <a:pt x="3127" y="8423"/>
                  </a:cubicBezTo>
                  <a:cubicBezTo>
                    <a:pt x="3196" y="8492"/>
                    <a:pt x="3241" y="8583"/>
                    <a:pt x="3332" y="8697"/>
                  </a:cubicBezTo>
                  <a:cubicBezTo>
                    <a:pt x="3401" y="8766"/>
                    <a:pt x="3492" y="8857"/>
                    <a:pt x="3561" y="8903"/>
                  </a:cubicBezTo>
                  <a:cubicBezTo>
                    <a:pt x="3584" y="8926"/>
                    <a:pt x="3584" y="8903"/>
                    <a:pt x="3584" y="8903"/>
                  </a:cubicBezTo>
                  <a:cubicBezTo>
                    <a:pt x="3606" y="8903"/>
                    <a:pt x="3629" y="8926"/>
                    <a:pt x="3675" y="8948"/>
                  </a:cubicBezTo>
                  <a:cubicBezTo>
                    <a:pt x="3652" y="9017"/>
                    <a:pt x="3629" y="8948"/>
                    <a:pt x="3629" y="9017"/>
                  </a:cubicBezTo>
                  <a:cubicBezTo>
                    <a:pt x="3606" y="9063"/>
                    <a:pt x="3652" y="9040"/>
                    <a:pt x="3652" y="9063"/>
                  </a:cubicBezTo>
                  <a:cubicBezTo>
                    <a:pt x="3652" y="9085"/>
                    <a:pt x="3606" y="9040"/>
                    <a:pt x="3584" y="9063"/>
                  </a:cubicBezTo>
                  <a:cubicBezTo>
                    <a:pt x="3584" y="9108"/>
                    <a:pt x="3584" y="9154"/>
                    <a:pt x="3606" y="9199"/>
                  </a:cubicBezTo>
                  <a:cubicBezTo>
                    <a:pt x="3675" y="9131"/>
                    <a:pt x="3743" y="9131"/>
                    <a:pt x="3789" y="9108"/>
                  </a:cubicBezTo>
                  <a:cubicBezTo>
                    <a:pt x="3812" y="9131"/>
                    <a:pt x="3812" y="9154"/>
                    <a:pt x="3789" y="9199"/>
                  </a:cubicBezTo>
                  <a:cubicBezTo>
                    <a:pt x="3857" y="9177"/>
                    <a:pt x="3857" y="9268"/>
                    <a:pt x="3949" y="9291"/>
                  </a:cubicBezTo>
                  <a:cubicBezTo>
                    <a:pt x="3949" y="9314"/>
                    <a:pt x="3949" y="9359"/>
                    <a:pt x="3926" y="9382"/>
                  </a:cubicBezTo>
                  <a:cubicBezTo>
                    <a:pt x="3926" y="9405"/>
                    <a:pt x="3949" y="9359"/>
                    <a:pt x="3972" y="9336"/>
                  </a:cubicBezTo>
                  <a:cubicBezTo>
                    <a:pt x="3994" y="9382"/>
                    <a:pt x="4063" y="9382"/>
                    <a:pt x="4109" y="9428"/>
                  </a:cubicBezTo>
                  <a:cubicBezTo>
                    <a:pt x="4200" y="9451"/>
                    <a:pt x="4246" y="9565"/>
                    <a:pt x="4314" y="9610"/>
                  </a:cubicBezTo>
                  <a:cubicBezTo>
                    <a:pt x="4337" y="9633"/>
                    <a:pt x="4405" y="9588"/>
                    <a:pt x="4405" y="9656"/>
                  </a:cubicBezTo>
                  <a:cubicBezTo>
                    <a:pt x="4405" y="9656"/>
                    <a:pt x="4428" y="9633"/>
                    <a:pt x="4451" y="9633"/>
                  </a:cubicBezTo>
                  <a:cubicBezTo>
                    <a:pt x="4474" y="9633"/>
                    <a:pt x="4451" y="9679"/>
                    <a:pt x="4474" y="9702"/>
                  </a:cubicBezTo>
                  <a:cubicBezTo>
                    <a:pt x="4565" y="9679"/>
                    <a:pt x="4656" y="9793"/>
                    <a:pt x="4793" y="9793"/>
                  </a:cubicBezTo>
                  <a:cubicBezTo>
                    <a:pt x="4793" y="9861"/>
                    <a:pt x="4770" y="9839"/>
                    <a:pt x="4748" y="9907"/>
                  </a:cubicBezTo>
                  <a:cubicBezTo>
                    <a:pt x="4793" y="9907"/>
                    <a:pt x="4816" y="9793"/>
                    <a:pt x="4885" y="9839"/>
                  </a:cubicBezTo>
                  <a:cubicBezTo>
                    <a:pt x="4862" y="9861"/>
                    <a:pt x="4839" y="9884"/>
                    <a:pt x="4816" y="9953"/>
                  </a:cubicBezTo>
                  <a:cubicBezTo>
                    <a:pt x="4862" y="9976"/>
                    <a:pt x="4885" y="9884"/>
                    <a:pt x="4907" y="9953"/>
                  </a:cubicBezTo>
                  <a:cubicBezTo>
                    <a:pt x="4885" y="9998"/>
                    <a:pt x="4862" y="9953"/>
                    <a:pt x="4839" y="9998"/>
                  </a:cubicBezTo>
                  <a:cubicBezTo>
                    <a:pt x="4862" y="10044"/>
                    <a:pt x="4907" y="9953"/>
                    <a:pt x="4953" y="9976"/>
                  </a:cubicBezTo>
                  <a:cubicBezTo>
                    <a:pt x="4953" y="10044"/>
                    <a:pt x="4930" y="10044"/>
                    <a:pt x="4907" y="10044"/>
                  </a:cubicBezTo>
                  <a:cubicBezTo>
                    <a:pt x="4907" y="10112"/>
                    <a:pt x="4953" y="9998"/>
                    <a:pt x="4976" y="10021"/>
                  </a:cubicBezTo>
                  <a:cubicBezTo>
                    <a:pt x="4976" y="10067"/>
                    <a:pt x="5022" y="10044"/>
                    <a:pt x="5022" y="10090"/>
                  </a:cubicBezTo>
                  <a:cubicBezTo>
                    <a:pt x="5067" y="10044"/>
                    <a:pt x="5113" y="9953"/>
                    <a:pt x="5136" y="9998"/>
                  </a:cubicBezTo>
                  <a:cubicBezTo>
                    <a:pt x="5113" y="10021"/>
                    <a:pt x="5113" y="10067"/>
                    <a:pt x="5090" y="10090"/>
                  </a:cubicBezTo>
                  <a:cubicBezTo>
                    <a:pt x="5067" y="10090"/>
                    <a:pt x="5067" y="10067"/>
                    <a:pt x="5067" y="10067"/>
                  </a:cubicBezTo>
                  <a:cubicBezTo>
                    <a:pt x="5022" y="10158"/>
                    <a:pt x="5113" y="10135"/>
                    <a:pt x="5136" y="10135"/>
                  </a:cubicBezTo>
                  <a:cubicBezTo>
                    <a:pt x="5136" y="10181"/>
                    <a:pt x="5113" y="10181"/>
                    <a:pt x="5090" y="10249"/>
                  </a:cubicBezTo>
                  <a:cubicBezTo>
                    <a:pt x="5113" y="10227"/>
                    <a:pt x="5136" y="10181"/>
                    <a:pt x="5159" y="10181"/>
                  </a:cubicBezTo>
                  <a:cubicBezTo>
                    <a:pt x="5204" y="10158"/>
                    <a:pt x="5181" y="10227"/>
                    <a:pt x="5204" y="10272"/>
                  </a:cubicBezTo>
                  <a:cubicBezTo>
                    <a:pt x="5136" y="10272"/>
                    <a:pt x="4999" y="10318"/>
                    <a:pt x="4976" y="10204"/>
                  </a:cubicBezTo>
                  <a:cubicBezTo>
                    <a:pt x="4953" y="10204"/>
                    <a:pt x="4976" y="10227"/>
                    <a:pt x="4953" y="10249"/>
                  </a:cubicBezTo>
                  <a:cubicBezTo>
                    <a:pt x="4907" y="10249"/>
                    <a:pt x="4816" y="10249"/>
                    <a:pt x="4793" y="10204"/>
                  </a:cubicBezTo>
                  <a:cubicBezTo>
                    <a:pt x="4793" y="10204"/>
                    <a:pt x="4793" y="10227"/>
                    <a:pt x="4770" y="10249"/>
                  </a:cubicBezTo>
                  <a:cubicBezTo>
                    <a:pt x="4702" y="10227"/>
                    <a:pt x="4679" y="10135"/>
                    <a:pt x="4611" y="10204"/>
                  </a:cubicBezTo>
                  <a:cubicBezTo>
                    <a:pt x="4588" y="10135"/>
                    <a:pt x="4474" y="10158"/>
                    <a:pt x="4405" y="10158"/>
                  </a:cubicBezTo>
                  <a:cubicBezTo>
                    <a:pt x="4405" y="10112"/>
                    <a:pt x="4360" y="10090"/>
                    <a:pt x="4337" y="10067"/>
                  </a:cubicBezTo>
                  <a:cubicBezTo>
                    <a:pt x="4291" y="10135"/>
                    <a:pt x="4360" y="10158"/>
                    <a:pt x="4360" y="10204"/>
                  </a:cubicBezTo>
                  <a:cubicBezTo>
                    <a:pt x="4314" y="10272"/>
                    <a:pt x="4337" y="10181"/>
                    <a:pt x="4314" y="10181"/>
                  </a:cubicBezTo>
                  <a:cubicBezTo>
                    <a:pt x="4291" y="10158"/>
                    <a:pt x="4268" y="10249"/>
                    <a:pt x="4246" y="10272"/>
                  </a:cubicBezTo>
                  <a:cubicBezTo>
                    <a:pt x="4314" y="10318"/>
                    <a:pt x="4360" y="10249"/>
                    <a:pt x="4405" y="10227"/>
                  </a:cubicBezTo>
                  <a:cubicBezTo>
                    <a:pt x="4565" y="10295"/>
                    <a:pt x="4656" y="10272"/>
                    <a:pt x="4748" y="10341"/>
                  </a:cubicBezTo>
                  <a:cubicBezTo>
                    <a:pt x="4725" y="10364"/>
                    <a:pt x="4702" y="10455"/>
                    <a:pt x="4656" y="10455"/>
                  </a:cubicBezTo>
                  <a:cubicBezTo>
                    <a:pt x="4656" y="10501"/>
                    <a:pt x="4725" y="10478"/>
                    <a:pt x="4725" y="10523"/>
                  </a:cubicBezTo>
                  <a:cubicBezTo>
                    <a:pt x="4748" y="10478"/>
                    <a:pt x="4748" y="10455"/>
                    <a:pt x="4725" y="10455"/>
                  </a:cubicBezTo>
                  <a:cubicBezTo>
                    <a:pt x="4725" y="10386"/>
                    <a:pt x="4793" y="10432"/>
                    <a:pt x="4816" y="10432"/>
                  </a:cubicBezTo>
                  <a:cubicBezTo>
                    <a:pt x="4816" y="10455"/>
                    <a:pt x="4793" y="10501"/>
                    <a:pt x="4816" y="10523"/>
                  </a:cubicBezTo>
                  <a:cubicBezTo>
                    <a:pt x="4862" y="10546"/>
                    <a:pt x="4839" y="10409"/>
                    <a:pt x="4885" y="10478"/>
                  </a:cubicBezTo>
                  <a:cubicBezTo>
                    <a:pt x="4862" y="10523"/>
                    <a:pt x="4862" y="10523"/>
                    <a:pt x="4885" y="10569"/>
                  </a:cubicBezTo>
                  <a:cubicBezTo>
                    <a:pt x="4907" y="10569"/>
                    <a:pt x="4907" y="10523"/>
                    <a:pt x="4885" y="10523"/>
                  </a:cubicBezTo>
                  <a:cubicBezTo>
                    <a:pt x="4885" y="10501"/>
                    <a:pt x="4930" y="10523"/>
                    <a:pt x="4930" y="10501"/>
                  </a:cubicBezTo>
                  <a:cubicBezTo>
                    <a:pt x="4953" y="10523"/>
                    <a:pt x="4976" y="10569"/>
                    <a:pt x="4930" y="10637"/>
                  </a:cubicBezTo>
                  <a:cubicBezTo>
                    <a:pt x="4999" y="10637"/>
                    <a:pt x="4999" y="10569"/>
                    <a:pt x="5067" y="10615"/>
                  </a:cubicBezTo>
                  <a:cubicBezTo>
                    <a:pt x="5113" y="10615"/>
                    <a:pt x="5090" y="10706"/>
                    <a:pt x="5136" y="10706"/>
                  </a:cubicBezTo>
                  <a:cubicBezTo>
                    <a:pt x="5181" y="10683"/>
                    <a:pt x="5227" y="10660"/>
                    <a:pt x="5204" y="10592"/>
                  </a:cubicBezTo>
                  <a:cubicBezTo>
                    <a:pt x="5273" y="10615"/>
                    <a:pt x="5318" y="10569"/>
                    <a:pt x="5318" y="10501"/>
                  </a:cubicBezTo>
                  <a:cubicBezTo>
                    <a:pt x="5364" y="10478"/>
                    <a:pt x="5364" y="10523"/>
                    <a:pt x="5387" y="10523"/>
                  </a:cubicBezTo>
                  <a:cubicBezTo>
                    <a:pt x="5387" y="10569"/>
                    <a:pt x="5364" y="10569"/>
                    <a:pt x="5341" y="10569"/>
                  </a:cubicBezTo>
                  <a:cubicBezTo>
                    <a:pt x="5341" y="10615"/>
                    <a:pt x="5364" y="10637"/>
                    <a:pt x="5387" y="10683"/>
                  </a:cubicBezTo>
                  <a:cubicBezTo>
                    <a:pt x="5432" y="10637"/>
                    <a:pt x="5432" y="10637"/>
                    <a:pt x="5478" y="10683"/>
                  </a:cubicBezTo>
                  <a:cubicBezTo>
                    <a:pt x="5501" y="10752"/>
                    <a:pt x="5432" y="10683"/>
                    <a:pt x="5455" y="10752"/>
                  </a:cubicBezTo>
                  <a:cubicBezTo>
                    <a:pt x="5432" y="10820"/>
                    <a:pt x="5478" y="10752"/>
                    <a:pt x="5478" y="10729"/>
                  </a:cubicBezTo>
                  <a:cubicBezTo>
                    <a:pt x="5524" y="10729"/>
                    <a:pt x="5547" y="10683"/>
                    <a:pt x="5592" y="10706"/>
                  </a:cubicBezTo>
                  <a:cubicBezTo>
                    <a:pt x="5592" y="10660"/>
                    <a:pt x="5592" y="10637"/>
                    <a:pt x="5592" y="10615"/>
                  </a:cubicBezTo>
                  <a:cubicBezTo>
                    <a:pt x="5569" y="10637"/>
                    <a:pt x="5524" y="10615"/>
                    <a:pt x="5501" y="10615"/>
                  </a:cubicBezTo>
                  <a:cubicBezTo>
                    <a:pt x="5501" y="10523"/>
                    <a:pt x="5432" y="10546"/>
                    <a:pt x="5432" y="10432"/>
                  </a:cubicBezTo>
                  <a:cubicBezTo>
                    <a:pt x="5524" y="10455"/>
                    <a:pt x="5615" y="10455"/>
                    <a:pt x="5706" y="10455"/>
                  </a:cubicBezTo>
                  <a:cubicBezTo>
                    <a:pt x="5798" y="10455"/>
                    <a:pt x="5912" y="10455"/>
                    <a:pt x="5980" y="10478"/>
                  </a:cubicBezTo>
                  <a:cubicBezTo>
                    <a:pt x="5980" y="10569"/>
                    <a:pt x="5935" y="10501"/>
                    <a:pt x="5912" y="10501"/>
                  </a:cubicBezTo>
                  <a:cubicBezTo>
                    <a:pt x="5820" y="10501"/>
                    <a:pt x="5661" y="10523"/>
                    <a:pt x="5547" y="10501"/>
                  </a:cubicBezTo>
                  <a:cubicBezTo>
                    <a:pt x="5569" y="10546"/>
                    <a:pt x="5638" y="10523"/>
                    <a:pt x="5661" y="10615"/>
                  </a:cubicBezTo>
                  <a:cubicBezTo>
                    <a:pt x="5706" y="10637"/>
                    <a:pt x="5661" y="10523"/>
                    <a:pt x="5706" y="10546"/>
                  </a:cubicBezTo>
                  <a:cubicBezTo>
                    <a:pt x="5752" y="10546"/>
                    <a:pt x="5729" y="10592"/>
                    <a:pt x="5752" y="10592"/>
                  </a:cubicBezTo>
                  <a:cubicBezTo>
                    <a:pt x="5775" y="10637"/>
                    <a:pt x="5798" y="10546"/>
                    <a:pt x="5798" y="10546"/>
                  </a:cubicBezTo>
                  <a:cubicBezTo>
                    <a:pt x="5798" y="10546"/>
                    <a:pt x="5820" y="10569"/>
                    <a:pt x="5820" y="10569"/>
                  </a:cubicBezTo>
                  <a:cubicBezTo>
                    <a:pt x="5843" y="10569"/>
                    <a:pt x="5843" y="10546"/>
                    <a:pt x="5843" y="10546"/>
                  </a:cubicBezTo>
                  <a:cubicBezTo>
                    <a:pt x="5912" y="10546"/>
                    <a:pt x="5957" y="10592"/>
                    <a:pt x="6003" y="10546"/>
                  </a:cubicBezTo>
                  <a:cubicBezTo>
                    <a:pt x="6026" y="10546"/>
                    <a:pt x="6026" y="10569"/>
                    <a:pt x="6049" y="10592"/>
                  </a:cubicBezTo>
                  <a:cubicBezTo>
                    <a:pt x="6072" y="10569"/>
                    <a:pt x="6026" y="10546"/>
                    <a:pt x="6026" y="10501"/>
                  </a:cubicBezTo>
                  <a:cubicBezTo>
                    <a:pt x="6072" y="10501"/>
                    <a:pt x="6072" y="10546"/>
                    <a:pt x="6094" y="10569"/>
                  </a:cubicBezTo>
                  <a:cubicBezTo>
                    <a:pt x="6117" y="10569"/>
                    <a:pt x="6094" y="10501"/>
                    <a:pt x="6094" y="10455"/>
                  </a:cubicBezTo>
                  <a:cubicBezTo>
                    <a:pt x="6186" y="10455"/>
                    <a:pt x="6277" y="10409"/>
                    <a:pt x="6368" y="10386"/>
                  </a:cubicBezTo>
                  <a:cubicBezTo>
                    <a:pt x="6368" y="10386"/>
                    <a:pt x="6391" y="10432"/>
                    <a:pt x="6391" y="10432"/>
                  </a:cubicBezTo>
                  <a:cubicBezTo>
                    <a:pt x="6414" y="10432"/>
                    <a:pt x="6437" y="10409"/>
                    <a:pt x="6460" y="10409"/>
                  </a:cubicBezTo>
                  <a:cubicBezTo>
                    <a:pt x="6482" y="10386"/>
                    <a:pt x="6528" y="10409"/>
                    <a:pt x="6551" y="10364"/>
                  </a:cubicBezTo>
                  <a:cubicBezTo>
                    <a:pt x="6551" y="10386"/>
                    <a:pt x="6574" y="10386"/>
                    <a:pt x="6574" y="10409"/>
                  </a:cubicBezTo>
                  <a:cubicBezTo>
                    <a:pt x="6642" y="10341"/>
                    <a:pt x="6802" y="10386"/>
                    <a:pt x="6870" y="10318"/>
                  </a:cubicBezTo>
                  <a:cubicBezTo>
                    <a:pt x="6893" y="10386"/>
                    <a:pt x="6848" y="10364"/>
                    <a:pt x="6848" y="10409"/>
                  </a:cubicBezTo>
                  <a:cubicBezTo>
                    <a:pt x="6802" y="10386"/>
                    <a:pt x="6779" y="10409"/>
                    <a:pt x="6733" y="10432"/>
                  </a:cubicBezTo>
                  <a:cubicBezTo>
                    <a:pt x="6711" y="10432"/>
                    <a:pt x="6733" y="10501"/>
                    <a:pt x="6688" y="10501"/>
                  </a:cubicBezTo>
                  <a:cubicBezTo>
                    <a:pt x="6756" y="10569"/>
                    <a:pt x="6756" y="10455"/>
                    <a:pt x="6802" y="10432"/>
                  </a:cubicBezTo>
                  <a:cubicBezTo>
                    <a:pt x="6825" y="10478"/>
                    <a:pt x="6870" y="10409"/>
                    <a:pt x="6893" y="10501"/>
                  </a:cubicBezTo>
                  <a:cubicBezTo>
                    <a:pt x="6916" y="10478"/>
                    <a:pt x="6848" y="10409"/>
                    <a:pt x="6893" y="10364"/>
                  </a:cubicBezTo>
                  <a:cubicBezTo>
                    <a:pt x="6916" y="10341"/>
                    <a:pt x="6916" y="10386"/>
                    <a:pt x="6962" y="10386"/>
                  </a:cubicBezTo>
                  <a:cubicBezTo>
                    <a:pt x="6962" y="10318"/>
                    <a:pt x="6916" y="10341"/>
                    <a:pt x="6893" y="10341"/>
                  </a:cubicBezTo>
                  <a:cubicBezTo>
                    <a:pt x="6893" y="10295"/>
                    <a:pt x="6962" y="10272"/>
                    <a:pt x="7007" y="10272"/>
                  </a:cubicBezTo>
                  <a:cubicBezTo>
                    <a:pt x="7030" y="10249"/>
                    <a:pt x="7076" y="10249"/>
                    <a:pt x="7099" y="10249"/>
                  </a:cubicBezTo>
                  <a:cubicBezTo>
                    <a:pt x="7121" y="10249"/>
                    <a:pt x="7144" y="10272"/>
                    <a:pt x="7144" y="10272"/>
                  </a:cubicBezTo>
                  <a:cubicBezTo>
                    <a:pt x="7167" y="10272"/>
                    <a:pt x="7144" y="10227"/>
                    <a:pt x="7167" y="10227"/>
                  </a:cubicBezTo>
                  <a:cubicBezTo>
                    <a:pt x="7190" y="10204"/>
                    <a:pt x="7213" y="10249"/>
                    <a:pt x="7236" y="10181"/>
                  </a:cubicBezTo>
                  <a:cubicBezTo>
                    <a:pt x="7236" y="10158"/>
                    <a:pt x="7258" y="10181"/>
                    <a:pt x="7258" y="10204"/>
                  </a:cubicBezTo>
                  <a:cubicBezTo>
                    <a:pt x="7304" y="10204"/>
                    <a:pt x="7281" y="10158"/>
                    <a:pt x="7327" y="10158"/>
                  </a:cubicBezTo>
                  <a:cubicBezTo>
                    <a:pt x="7327" y="10181"/>
                    <a:pt x="7327" y="10204"/>
                    <a:pt x="7281" y="10204"/>
                  </a:cubicBezTo>
                  <a:cubicBezTo>
                    <a:pt x="7304" y="10249"/>
                    <a:pt x="7350" y="10227"/>
                    <a:pt x="7373" y="10272"/>
                  </a:cubicBezTo>
                  <a:cubicBezTo>
                    <a:pt x="7395" y="10249"/>
                    <a:pt x="7418" y="10227"/>
                    <a:pt x="7395" y="10181"/>
                  </a:cubicBezTo>
                  <a:cubicBezTo>
                    <a:pt x="7395" y="10181"/>
                    <a:pt x="7487" y="10204"/>
                    <a:pt x="7441" y="10135"/>
                  </a:cubicBezTo>
                  <a:cubicBezTo>
                    <a:pt x="7418" y="10090"/>
                    <a:pt x="7395" y="10181"/>
                    <a:pt x="7350" y="10158"/>
                  </a:cubicBezTo>
                  <a:cubicBezTo>
                    <a:pt x="7350" y="10135"/>
                    <a:pt x="7373" y="10112"/>
                    <a:pt x="7395" y="10112"/>
                  </a:cubicBezTo>
                  <a:cubicBezTo>
                    <a:pt x="7373" y="10044"/>
                    <a:pt x="7327" y="10090"/>
                    <a:pt x="7304" y="10021"/>
                  </a:cubicBezTo>
                  <a:cubicBezTo>
                    <a:pt x="7258" y="10067"/>
                    <a:pt x="7236" y="10044"/>
                    <a:pt x="7190" y="10021"/>
                  </a:cubicBezTo>
                  <a:cubicBezTo>
                    <a:pt x="7167" y="9976"/>
                    <a:pt x="7258" y="10067"/>
                    <a:pt x="7236" y="9976"/>
                  </a:cubicBezTo>
                  <a:cubicBezTo>
                    <a:pt x="7236" y="9953"/>
                    <a:pt x="7213" y="9953"/>
                    <a:pt x="7213" y="9976"/>
                  </a:cubicBezTo>
                  <a:cubicBezTo>
                    <a:pt x="7167" y="9953"/>
                    <a:pt x="7213" y="9839"/>
                    <a:pt x="7144" y="9861"/>
                  </a:cubicBezTo>
                  <a:cubicBezTo>
                    <a:pt x="7121" y="9770"/>
                    <a:pt x="7236" y="9884"/>
                    <a:pt x="7213" y="9770"/>
                  </a:cubicBezTo>
                  <a:cubicBezTo>
                    <a:pt x="7167" y="9770"/>
                    <a:pt x="7144" y="9724"/>
                    <a:pt x="7076" y="9747"/>
                  </a:cubicBezTo>
                  <a:cubicBezTo>
                    <a:pt x="7053" y="9793"/>
                    <a:pt x="7121" y="9793"/>
                    <a:pt x="7121" y="9861"/>
                  </a:cubicBezTo>
                  <a:cubicBezTo>
                    <a:pt x="7076" y="9861"/>
                    <a:pt x="7053" y="9793"/>
                    <a:pt x="7030" y="9747"/>
                  </a:cubicBezTo>
                  <a:cubicBezTo>
                    <a:pt x="7007" y="9770"/>
                    <a:pt x="7007" y="9816"/>
                    <a:pt x="6962" y="9770"/>
                  </a:cubicBezTo>
                  <a:cubicBezTo>
                    <a:pt x="6985" y="9656"/>
                    <a:pt x="7076" y="9724"/>
                    <a:pt x="7121" y="9656"/>
                  </a:cubicBezTo>
                  <a:cubicBezTo>
                    <a:pt x="7144" y="9679"/>
                    <a:pt x="7099" y="9679"/>
                    <a:pt x="7144" y="9747"/>
                  </a:cubicBezTo>
                  <a:cubicBezTo>
                    <a:pt x="7190" y="9747"/>
                    <a:pt x="7121" y="9656"/>
                    <a:pt x="7190" y="9656"/>
                  </a:cubicBezTo>
                  <a:cubicBezTo>
                    <a:pt x="7167" y="9633"/>
                    <a:pt x="7167" y="9633"/>
                    <a:pt x="7144" y="9633"/>
                  </a:cubicBezTo>
                  <a:cubicBezTo>
                    <a:pt x="7167" y="9565"/>
                    <a:pt x="7213" y="9542"/>
                    <a:pt x="7190" y="9428"/>
                  </a:cubicBezTo>
                  <a:cubicBezTo>
                    <a:pt x="7213" y="9405"/>
                    <a:pt x="7236" y="9451"/>
                    <a:pt x="7258" y="9473"/>
                  </a:cubicBezTo>
                  <a:cubicBezTo>
                    <a:pt x="7304" y="9473"/>
                    <a:pt x="7304" y="9405"/>
                    <a:pt x="7350" y="9405"/>
                  </a:cubicBezTo>
                  <a:cubicBezTo>
                    <a:pt x="7373" y="9451"/>
                    <a:pt x="7350" y="9473"/>
                    <a:pt x="7327" y="9473"/>
                  </a:cubicBezTo>
                  <a:cubicBezTo>
                    <a:pt x="7395" y="9565"/>
                    <a:pt x="7441" y="9428"/>
                    <a:pt x="7487" y="9542"/>
                  </a:cubicBezTo>
                  <a:cubicBezTo>
                    <a:pt x="7532" y="9496"/>
                    <a:pt x="7441" y="9428"/>
                    <a:pt x="7418" y="9428"/>
                  </a:cubicBezTo>
                  <a:cubicBezTo>
                    <a:pt x="7395" y="9382"/>
                    <a:pt x="7441" y="9382"/>
                    <a:pt x="7464" y="9382"/>
                  </a:cubicBezTo>
                  <a:cubicBezTo>
                    <a:pt x="7464" y="9451"/>
                    <a:pt x="7510" y="9451"/>
                    <a:pt x="7532" y="9496"/>
                  </a:cubicBezTo>
                  <a:cubicBezTo>
                    <a:pt x="7578" y="9451"/>
                    <a:pt x="7555" y="9359"/>
                    <a:pt x="7624" y="9336"/>
                  </a:cubicBezTo>
                  <a:cubicBezTo>
                    <a:pt x="7646" y="9314"/>
                    <a:pt x="7669" y="9359"/>
                    <a:pt x="7692" y="9382"/>
                  </a:cubicBezTo>
                  <a:cubicBezTo>
                    <a:pt x="7692" y="9359"/>
                    <a:pt x="7692" y="9359"/>
                    <a:pt x="7692" y="9336"/>
                  </a:cubicBezTo>
                  <a:cubicBezTo>
                    <a:pt x="7715" y="9314"/>
                    <a:pt x="7646" y="9314"/>
                    <a:pt x="7669" y="9268"/>
                  </a:cubicBezTo>
                  <a:cubicBezTo>
                    <a:pt x="7692" y="9245"/>
                    <a:pt x="7715" y="9291"/>
                    <a:pt x="7715" y="9314"/>
                  </a:cubicBezTo>
                  <a:cubicBezTo>
                    <a:pt x="7738" y="9268"/>
                    <a:pt x="7738" y="9222"/>
                    <a:pt x="7783" y="9199"/>
                  </a:cubicBezTo>
                  <a:cubicBezTo>
                    <a:pt x="7806" y="9199"/>
                    <a:pt x="7852" y="9245"/>
                    <a:pt x="7875" y="9199"/>
                  </a:cubicBezTo>
                  <a:cubicBezTo>
                    <a:pt x="7852" y="9177"/>
                    <a:pt x="7852" y="9199"/>
                    <a:pt x="7829" y="9199"/>
                  </a:cubicBezTo>
                  <a:cubicBezTo>
                    <a:pt x="7829" y="9131"/>
                    <a:pt x="7989" y="9154"/>
                    <a:pt x="8012" y="9063"/>
                  </a:cubicBezTo>
                  <a:cubicBezTo>
                    <a:pt x="8035" y="9063"/>
                    <a:pt x="8080" y="9154"/>
                    <a:pt x="8103" y="9131"/>
                  </a:cubicBezTo>
                  <a:cubicBezTo>
                    <a:pt x="8103" y="9108"/>
                    <a:pt x="8080" y="9108"/>
                    <a:pt x="8057" y="9063"/>
                  </a:cubicBezTo>
                  <a:cubicBezTo>
                    <a:pt x="8126" y="9040"/>
                    <a:pt x="8171" y="9017"/>
                    <a:pt x="8194" y="8971"/>
                  </a:cubicBezTo>
                  <a:cubicBezTo>
                    <a:pt x="8240" y="9017"/>
                    <a:pt x="8263" y="9040"/>
                    <a:pt x="8308" y="8994"/>
                  </a:cubicBezTo>
                  <a:cubicBezTo>
                    <a:pt x="8286" y="8994"/>
                    <a:pt x="8263" y="8994"/>
                    <a:pt x="8240" y="8971"/>
                  </a:cubicBezTo>
                  <a:cubicBezTo>
                    <a:pt x="8240" y="8926"/>
                    <a:pt x="8286" y="8994"/>
                    <a:pt x="8286" y="8994"/>
                  </a:cubicBezTo>
                  <a:cubicBezTo>
                    <a:pt x="8308" y="8971"/>
                    <a:pt x="8286" y="8903"/>
                    <a:pt x="8354" y="8948"/>
                  </a:cubicBezTo>
                  <a:cubicBezTo>
                    <a:pt x="8354" y="9017"/>
                    <a:pt x="8308" y="8994"/>
                    <a:pt x="8263" y="9040"/>
                  </a:cubicBezTo>
                  <a:cubicBezTo>
                    <a:pt x="8240" y="9063"/>
                    <a:pt x="8286" y="9108"/>
                    <a:pt x="8263" y="9131"/>
                  </a:cubicBezTo>
                  <a:cubicBezTo>
                    <a:pt x="8240" y="9040"/>
                    <a:pt x="8171" y="9154"/>
                    <a:pt x="8126" y="9131"/>
                  </a:cubicBezTo>
                  <a:cubicBezTo>
                    <a:pt x="8126" y="9154"/>
                    <a:pt x="8126" y="9177"/>
                    <a:pt x="8149" y="9199"/>
                  </a:cubicBezTo>
                  <a:cubicBezTo>
                    <a:pt x="8103" y="9199"/>
                    <a:pt x="8057" y="9154"/>
                    <a:pt x="8035" y="9131"/>
                  </a:cubicBezTo>
                  <a:cubicBezTo>
                    <a:pt x="8035" y="9199"/>
                    <a:pt x="7966" y="9108"/>
                    <a:pt x="7943" y="9154"/>
                  </a:cubicBezTo>
                  <a:cubicBezTo>
                    <a:pt x="7989" y="9268"/>
                    <a:pt x="8057" y="9199"/>
                    <a:pt x="8080" y="9291"/>
                  </a:cubicBezTo>
                  <a:cubicBezTo>
                    <a:pt x="8035" y="9268"/>
                    <a:pt x="7989" y="9245"/>
                    <a:pt x="7943" y="9177"/>
                  </a:cubicBezTo>
                  <a:cubicBezTo>
                    <a:pt x="7875" y="9177"/>
                    <a:pt x="7920" y="9245"/>
                    <a:pt x="7966" y="9268"/>
                  </a:cubicBezTo>
                  <a:cubicBezTo>
                    <a:pt x="7966" y="9291"/>
                    <a:pt x="7943" y="9291"/>
                    <a:pt x="7920" y="9245"/>
                  </a:cubicBezTo>
                  <a:cubicBezTo>
                    <a:pt x="7898" y="9268"/>
                    <a:pt x="7875" y="9245"/>
                    <a:pt x="7829" y="9245"/>
                  </a:cubicBezTo>
                  <a:cubicBezTo>
                    <a:pt x="7806" y="9245"/>
                    <a:pt x="7875" y="9336"/>
                    <a:pt x="7875" y="9291"/>
                  </a:cubicBezTo>
                  <a:cubicBezTo>
                    <a:pt x="7898" y="9359"/>
                    <a:pt x="7806" y="9291"/>
                    <a:pt x="7829" y="9336"/>
                  </a:cubicBezTo>
                  <a:cubicBezTo>
                    <a:pt x="7852" y="9382"/>
                    <a:pt x="7852" y="9382"/>
                    <a:pt x="7875" y="9405"/>
                  </a:cubicBezTo>
                  <a:cubicBezTo>
                    <a:pt x="7875" y="9359"/>
                    <a:pt x="7943" y="9382"/>
                    <a:pt x="7898" y="9314"/>
                  </a:cubicBezTo>
                  <a:cubicBezTo>
                    <a:pt x="7920" y="9268"/>
                    <a:pt x="7966" y="9359"/>
                    <a:pt x="7989" y="9314"/>
                  </a:cubicBezTo>
                  <a:cubicBezTo>
                    <a:pt x="8012" y="9359"/>
                    <a:pt x="7989" y="9359"/>
                    <a:pt x="8012" y="9382"/>
                  </a:cubicBezTo>
                  <a:cubicBezTo>
                    <a:pt x="8035" y="9428"/>
                    <a:pt x="8012" y="9359"/>
                    <a:pt x="8012" y="9359"/>
                  </a:cubicBezTo>
                  <a:cubicBezTo>
                    <a:pt x="8035" y="9336"/>
                    <a:pt x="8057" y="9382"/>
                    <a:pt x="8057" y="9359"/>
                  </a:cubicBezTo>
                  <a:cubicBezTo>
                    <a:pt x="8080" y="9359"/>
                    <a:pt x="8057" y="9314"/>
                    <a:pt x="8103" y="9314"/>
                  </a:cubicBezTo>
                  <a:cubicBezTo>
                    <a:pt x="8103" y="9291"/>
                    <a:pt x="8080" y="9245"/>
                    <a:pt x="8057" y="9222"/>
                  </a:cubicBezTo>
                  <a:cubicBezTo>
                    <a:pt x="8103" y="9199"/>
                    <a:pt x="8126" y="9245"/>
                    <a:pt x="8171" y="9268"/>
                  </a:cubicBezTo>
                  <a:cubicBezTo>
                    <a:pt x="8217" y="9245"/>
                    <a:pt x="8171" y="9199"/>
                    <a:pt x="8171" y="9154"/>
                  </a:cubicBezTo>
                  <a:cubicBezTo>
                    <a:pt x="8194" y="9177"/>
                    <a:pt x="8240" y="9222"/>
                    <a:pt x="8286" y="9245"/>
                  </a:cubicBezTo>
                  <a:cubicBezTo>
                    <a:pt x="8263" y="9154"/>
                    <a:pt x="8308" y="9108"/>
                    <a:pt x="8354" y="9063"/>
                  </a:cubicBezTo>
                  <a:cubicBezTo>
                    <a:pt x="8377" y="9131"/>
                    <a:pt x="8400" y="9063"/>
                    <a:pt x="8423" y="9063"/>
                  </a:cubicBezTo>
                  <a:cubicBezTo>
                    <a:pt x="8445" y="9040"/>
                    <a:pt x="8377" y="8971"/>
                    <a:pt x="8445" y="8948"/>
                  </a:cubicBezTo>
                  <a:cubicBezTo>
                    <a:pt x="8445" y="8971"/>
                    <a:pt x="8445" y="8994"/>
                    <a:pt x="8445" y="9017"/>
                  </a:cubicBezTo>
                  <a:cubicBezTo>
                    <a:pt x="8468" y="9040"/>
                    <a:pt x="8491" y="8994"/>
                    <a:pt x="8491" y="8971"/>
                  </a:cubicBezTo>
                  <a:cubicBezTo>
                    <a:pt x="8468" y="8971"/>
                    <a:pt x="8445" y="8948"/>
                    <a:pt x="8423" y="8926"/>
                  </a:cubicBezTo>
                  <a:cubicBezTo>
                    <a:pt x="8377" y="8903"/>
                    <a:pt x="8377" y="8948"/>
                    <a:pt x="8354" y="8880"/>
                  </a:cubicBezTo>
                  <a:cubicBezTo>
                    <a:pt x="8331" y="8903"/>
                    <a:pt x="8308" y="8926"/>
                    <a:pt x="8263" y="8948"/>
                  </a:cubicBezTo>
                  <a:cubicBezTo>
                    <a:pt x="8240" y="8880"/>
                    <a:pt x="8331" y="8903"/>
                    <a:pt x="8354" y="8857"/>
                  </a:cubicBezTo>
                  <a:cubicBezTo>
                    <a:pt x="8377" y="8834"/>
                    <a:pt x="8423" y="8789"/>
                    <a:pt x="8491" y="8743"/>
                  </a:cubicBezTo>
                  <a:cubicBezTo>
                    <a:pt x="8537" y="8811"/>
                    <a:pt x="8559" y="8811"/>
                    <a:pt x="8582" y="8834"/>
                  </a:cubicBezTo>
                  <a:cubicBezTo>
                    <a:pt x="8651" y="8834"/>
                    <a:pt x="8651" y="8789"/>
                    <a:pt x="8696" y="8766"/>
                  </a:cubicBezTo>
                  <a:cubicBezTo>
                    <a:pt x="8742" y="8811"/>
                    <a:pt x="8742" y="8834"/>
                    <a:pt x="8719" y="8857"/>
                  </a:cubicBezTo>
                  <a:cubicBezTo>
                    <a:pt x="8788" y="8903"/>
                    <a:pt x="8719" y="8789"/>
                    <a:pt x="8742" y="8743"/>
                  </a:cubicBezTo>
                  <a:cubicBezTo>
                    <a:pt x="8765" y="8720"/>
                    <a:pt x="8811" y="8789"/>
                    <a:pt x="8833" y="8743"/>
                  </a:cubicBezTo>
                  <a:cubicBezTo>
                    <a:pt x="8833" y="8743"/>
                    <a:pt x="8765" y="8697"/>
                    <a:pt x="8765" y="8720"/>
                  </a:cubicBezTo>
                  <a:cubicBezTo>
                    <a:pt x="8696" y="8629"/>
                    <a:pt x="8811" y="8720"/>
                    <a:pt x="8833" y="8720"/>
                  </a:cubicBezTo>
                  <a:cubicBezTo>
                    <a:pt x="8856" y="8675"/>
                    <a:pt x="8788" y="8652"/>
                    <a:pt x="8765" y="8606"/>
                  </a:cubicBezTo>
                  <a:cubicBezTo>
                    <a:pt x="8811" y="8583"/>
                    <a:pt x="8833" y="8675"/>
                    <a:pt x="8879" y="8652"/>
                  </a:cubicBezTo>
                  <a:cubicBezTo>
                    <a:pt x="8833" y="8606"/>
                    <a:pt x="8902" y="8606"/>
                    <a:pt x="8833" y="8538"/>
                  </a:cubicBezTo>
                  <a:cubicBezTo>
                    <a:pt x="8879" y="8560"/>
                    <a:pt x="8879" y="8469"/>
                    <a:pt x="8902" y="8538"/>
                  </a:cubicBezTo>
                  <a:cubicBezTo>
                    <a:pt x="8925" y="8492"/>
                    <a:pt x="8993" y="8492"/>
                    <a:pt x="8970" y="8446"/>
                  </a:cubicBezTo>
                  <a:cubicBezTo>
                    <a:pt x="8993" y="8446"/>
                    <a:pt x="8993" y="8469"/>
                    <a:pt x="9016" y="8492"/>
                  </a:cubicBezTo>
                  <a:cubicBezTo>
                    <a:pt x="9062" y="8469"/>
                    <a:pt x="8970" y="8423"/>
                    <a:pt x="8970" y="8401"/>
                  </a:cubicBezTo>
                  <a:cubicBezTo>
                    <a:pt x="9039" y="8446"/>
                    <a:pt x="8970" y="8355"/>
                    <a:pt x="9039" y="8355"/>
                  </a:cubicBezTo>
                  <a:cubicBezTo>
                    <a:pt x="9062" y="8378"/>
                    <a:pt x="9062" y="8401"/>
                    <a:pt x="9084" y="8446"/>
                  </a:cubicBezTo>
                  <a:cubicBezTo>
                    <a:pt x="8925" y="8583"/>
                    <a:pt x="8925" y="8697"/>
                    <a:pt x="8788" y="8834"/>
                  </a:cubicBezTo>
                  <a:cubicBezTo>
                    <a:pt x="8788" y="8857"/>
                    <a:pt x="8811" y="8880"/>
                    <a:pt x="8833" y="8857"/>
                  </a:cubicBezTo>
                  <a:cubicBezTo>
                    <a:pt x="8811" y="8903"/>
                    <a:pt x="8788" y="8948"/>
                    <a:pt x="8765" y="8971"/>
                  </a:cubicBezTo>
                  <a:cubicBezTo>
                    <a:pt x="8765" y="8971"/>
                    <a:pt x="8719" y="8948"/>
                    <a:pt x="8719" y="8948"/>
                  </a:cubicBezTo>
                  <a:cubicBezTo>
                    <a:pt x="8696" y="8971"/>
                    <a:pt x="8696" y="8994"/>
                    <a:pt x="8696" y="8994"/>
                  </a:cubicBezTo>
                  <a:cubicBezTo>
                    <a:pt x="8696" y="8994"/>
                    <a:pt x="8674" y="8926"/>
                    <a:pt x="8651" y="8994"/>
                  </a:cubicBezTo>
                  <a:cubicBezTo>
                    <a:pt x="8582" y="8880"/>
                    <a:pt x="8696" y="8903"/>
                    <a:pt x="8696" y="8857"/>
                  </a:cubicBezTo>
                  <a:cubicBezTo>
                    <a:pt x="8605" y="8834"/>
                    <a:pt x="8514" y="8857"/>
                    <a:pt x="8445" y="8880"/>
                  </a:cubicBezTo>
                  <a:cubicBezTo>
                    <a:pt x="8445" y="8880"/>
                    <a:pt x="8445" y="8857"/>
                    <a:pt x="8423" y="8834"/>
                  </a:cubicBezTo>
                  <a:cubicBezTo>
                    <a:pt x="8400" y="8880"/>
                    <a:pt x="8468" y="8926"/>
                    <a:pt x="8514" y="8971"/>
                  </a:cubicBezTo>
                  <a:cubicBezTo>
                    <a:pt x="8559" y="8971"/>
                    <a:pt x="8491" y="8903"/>
                    <a:pt x="8537" y="8880"/>
                  </a:cubicBezTo>
                  <a:cubicBezTo>
                    <a:pt x="8605" y="8948"/>
                    <a:pt x="8628" y="9063"/>
                    <a:pt x="8696" y="9017"/>
                  </a:cubicBezTo>
                  <a:cubicBezTo>
                    <a:pt x="8628" y="9085"/>
                    <a:pt x="8582" y="9245"/>
                    <a:pt x="8423" y="9245"/>
                  </a:cubicBezTo>
                  <a:cubicBezTo>
                    <a:pt x="8423" y="9314"/>
                    <a:pt x="8354" y="9336"/>
                    <a:pt x="8286" y="9382"/>
                  </a:cubicBezTo>
                  <a:cubicBezTo>
                    <a:pt x="8286" y="9405"/>
                    <a:pt x="8331" y="9451"/>
                    <a:pt x="8286" y="9451"/>
                  </a:cubicBezTo>
                  <a:cubicBezTo>
                    <a:pt x="8240" y="9428"/>
                    <a:pt x="8217" y="9382"/>
                    <a:pt x="8171" y="9359"/>
                  </a:cubicBezTo>
                  <a:cubicBezTo>
                    <a:pt x="8149" y="9405"/>
                    <a:pt x="8149" y="9382"/>
                    <a:pt x="8080" y="9428"/>
                  </a:cubicBezTo>
                  <a:cubicBezTo>
                    <a:pt x="8103" y="9473"/>
                    <a:pt x="8126" y="9473"/>
                    <a:pt x="8149" y="9496"/>
                  </a:cubicBezTo>
                  <a:cubicBezTo>
                    <a:pt x="8126" y="9451"/>
                    <a:pt x="8171" y="9428"/>
                    <a:pt x="8171" y="9382"/>
                  </a:cubicBezTo>
                  <a:cubicBezTo>
                    <a:pt x="8308" y="9451"/>
                    <a:pt x="8217" y="9565"/>
                    <a:pt x="8149" y="9565"/>
                  </a:cubicBezTo>
                  <a:lnTo>
                    <a:pt x="8149" y="9519"/>
                  </a:lnTo>
                  <a:cubicBezTo>
                    <a:pt x="8126" y="9519"/>
                    <a:pt x="8080" y="9565"/>
                    <a:pt x="8103" y="9588"/>
                  </a:cubicBezTo>
                  <a:cubicBezTo>
                    <a:pt x="8035" y="9610"/>
                    <a:pt x="7920" y="9702"/>
                    <a:pt x="7829" y="9770"/>
                  </a:cubicBezTo>
                  <a:cubicBezTo>
                    <a:pt x="7783" y="9816"/>
                    <a:pt x="7692" y="9816"/>
                    <a:pt x="7624" y="9861"/>
                  </a:cubicBezTo>
                  <a:cubicBezTo>
                    <a:pt x="7601" y="9884"/>
                    <a:pt x="7601" y="9930"/>
                    <a:pt x="7555" y="9953"/>
                  </a:cubicBezTo>
                  <a:cubicBezTo>
                    <a:pt x="7510" y="9976"/>
                    <a:pt x="7464" y="9998"/>
                    <a:pt x="7464" y="10067"/>
                  </a:cubicBezTo>
                  <a:cubicBezTo>
                    <a:pt x="7487" y="10135"/>
                    <a:pt x="7555" y="10090"/>
                    <a:pt x="7578" y="10158"/>
                  </a:cubicBezTo>
                  <a:cubicBezTo>
                    <a:pt x="7624" y="10090"/>
                    <a:pt x="7715" y="10067"/>
                    <a:pt x="7761" y="10158"/>
                  </a:cubicBezTo>
                  <a:cubicBezTo>
                    <a:pt x="7738" y="10067"/>
                    <a:pt x="7761" y="10021"/>
                    <a:pt x="7806" y="9998"/>
                  </a:cubicBezTo>
                  <a:cubicBezTo>
                    <a:pt x="7783" y="9930"/>
                    <a:pt x="7761" y="9953"/>
                    <a:pt x="7738" y="9907"/>
                  </a:cubicBezTo>
                  <a:cubicBezTo>
                    <a:pt x="7806" y="9839"/>
                    <a:pt x="7829" y="9998"/>
                    <a:pt x="7829" y="10044"/>
                  </a:cubicBezTo>
                  <a:cubicBezTo>
                    <a:pt x="7852" y="10044"/>
                    <a:pt x="7898" y="10021"/>
                    <a:pt x="7943" y="10021"/>
                  </a:cubicBezTo>
                  <a:cubicBezTo>
                    <a:pt x="7966" y="10021"/>
                    <a:pt x="7898" y="9953"/>
                    <a:pt x="7920" y="9930"/>
                  </a:cubicBezTo>
                  <a:cubicBezTo>
                    <a:pt x="7898" y="9884"/>
                    <a:pt x="7875" y="10021"/>
                    <a:pt x="7829" y="9953"/>
                  </a:cubicBezTo>
                  <a:cubicBezTo>
                    <a:pt x="7829" y="9930"/>
                    <a:pt x="7852" y="9907"/>
                    <a:pt x="7829" y="9861"/>
                  </a:cubicBezTo>
                  <a:cubicBezTo>
                    <a:pt x="7920" y="9861"/>
                    <a:pt x="7989" y="9770"/>
                    <a:pt x="8126" y="9724"/>
                  </a:cubicBezTo>
                  <a:cubicBezTo>
                    <a:pt x="8171" y="9747"/>
                    <a:pt x="8057" y="9747"/>
                    <a:pt x="8103" y="9793"/>
                  </a:cubicBezTo>
                  <a:cubicBezTo>
                    <a:pt x="8126" y="9861"/>
                    <a:pt x="8149" y="9816"/>
                    <a:pt x="8194" y="9816"/>
                  </a:cubicBezTo>
                  <a:cubicBezTo>
                    <a:pt x="8217" y="9793"/>
                    <a:pt x="8149" y="9724"/>
                    <a:pt x="8194" y="9724"/>
                  </a:cubicBezTo>
                  <a:cubicBezTo>
                    <a:pt x="8217" y="9793"/>
                    <a:pt x="8263" y="9793"/>
                    <a:pt x="8263" y="9770"/>
                  </a:cubicBezTo>
                  <a:cubicBezTo>
                    <a:pt x="8286" y="9724"/>
                    <a:pt x="8217" y="9679"/>
                    <a:pt x="8286" y="9724"/>
                  </a:cubicBezTo>
                  <a:cubicBezTo>
                    <a:pt x="8331" y="9770"/>
                    <a:pt x="8377" y="9770"/>
                    <a:pt x="8377" y="9724"/>
                  </a:cubicBezTo>
                  <a:cubicBezTo>
                    <a:pt x="8354" y="9702"/>
                    <a:pt x="8308" y="9724"/>
                    <a:pt x="8286" y="9656"/>
                  </a:cubicBezTo>
                  <a:cubicBezTo>
                    <a:pt x="8308" y="9633"/>
                    <a:pt x="8331" y="9702"/>
                    <a:pt x="8377" y="9679"/>
                  </a:cubicBezTo>
                  <a:cubicBezTo>
                    <a:pt x="8377" y="9679"/>
                    <a:pt x="8377" y="9656"/>
                    <a:pt x="8377" y="9656"/>
                  </a:cubicBezTo>
                  <a:cubicBezTo>
                    <a:pt x="8354" y="9610"/>
                    <a:pt x="8331" y="9633"/>
                    <a:pt x="8308" y="9610"/>
                  </a:cubicBezTo>
                  <a:cubicBezTo>
                    <a:pt x="8286" y="9588"/>
                    <a:pt x="8331" y="9588"/>
                    <a:pt x="8331" y="9588"/>
                  </a:cubicBezTo>
                  <a:cubicBezTo>
                    <a:pt x="8354" y="9565"/>
                    <a:pt x="8331" y="9542"/>
                    <a:pt x="8354" y="9519"/>
                  </a:cubicBezTo>
                  <a:cubicBezTo>
                    <a:pt x="8400" y="9473"/>
                    <a:pt x="8468" y="9451"/>
                    <a:pt x="8514" y="9405"/>
                  </a:cubicBezTo>
                  <a:cubicBezTo>
                    <a:pt x="8514" y="9473"/>
                    <a:pt x="8491" y="9451"/>
                    <a:pt x="8445" y="9473"/>
                  </a:cubicBezTo>
                  <a:cubicBezTo>
                    <a:pt x="8468" y="9519"/>
                    <a:pt x="8514" y="9496"/>
                    <a:pt x="8537" y="9473"/>
                  </a:cubicBezTo>
                  <a:cubicBezTo>
                    <a:pt x="8559" y="9519"/>
                    <a:pt x="8605" y="9519"/>
                    <a:pt x="8628" y="9542"/>
                  </a:cubicBezTo>
                  <a:cubicBezTo>
                    <a:pt x="8651" y="9496"/>
                    <a:pt x="8582" y="9519"/>
                    <a:pt x="8559" y="9451"/>
                  </a:cubicBezTo>
                  <a:cubicBezTo>
                    <a:pt x="8605" y="9382"/>
                    <a:pt x="8674" y="9519"/>
                    <a:pt x="8719" y="9542"/>
                  </a:cubicBezTo>
                  <a:cubicBezTo>
                    <a:pt x="8765" y="9496"/>
                    <a:pt x="8811" y="9496"/>
                    <a:pt x="8833" y="9496"/>
                  </a:cubicBezTo>
                  <a:cubicBezTo>
                    <a:pt x="8856" y="9473"/>
                    <a:pt x="8811" y="9428"/>
                    <a:pt x="8811" y="9405"/>
                  </a:cubicBezTo>
                  <a:cubicBezTo>
                    <a:pt x="8856" y="9359"/>
                    <a:pt x="8902" y="9451"/>
                    <a:pt x="8948" y="9382"/>
                  </a:cubicBezTo>
                  <a:cubicBezTo>
                    <a:pt x="9016" y="9473"/>
                    <a:pt x="9039" y="9428"/>
                    <a:pt x="9107" y="9519"/>
                  </a:cubicBezTo>
                  <a:cubicBezTo>
                    <a:pt x="9039" y="9496"/>
                    <a:pt x="9039" y="9588"/>
                    <a:pt x="9039" y="9633"/>
                  </a:cubicBezTo>
                  <a:cubicBezTo>
                    <a:pt x="9062" y="9656"/>
                    <a:pt x="9084" y="9633"/>
                    <a:pt x="9107" y="9610"/>
                  </a:cubicBezTo>
                  <a:cubicBezTo>
                    <a:pt x="9107" y="9633"/>
                    <a:pt x="9130" y="9656"/>
                    <a:pt x="9153" y="9702"/>
                  </a:cubicBezTo>
                  <a:cubicBezTo>
                    <a:pt x="9130" y="9724"/>
                    <a:pt x="9107" y="9702"/>
                    <a:pt x="9084" y="9679"/>
                  </a:cubicBezTo>
                  <a:cubicBezTo>
                    <a:pt x="9062" y="9679"/>
                    <a:pt x="9107" y="9747"/>
                    <a:pt x="9062" y="9702"/>
                  </a:cubicBezTo>
                  <a:cubicBezTo>
                    <a:pt x="9016" y="9702"/>
                    <a:pt x="9016" y="9679"/>
                    <a:pt x="9062" y="9656"/>
                  </a:cubicBezTo>
                  <a:cubicBezTo>
                    <a:pt x="9016" y="9656"/>
                    <a:pt x="8970" y="9588"/>
                    <a:pt x="8993" y="9542"/>
                  </a:cubicBezTo>
                  <a:cubicBezTo>
                    <a:pt x="8925" y="9519"/>
                    <a:pt x="8970" y="9610"/>
                    <a:pt x="8925" y="9610"/>
                  </a:cubicBezTo>
                  <a:cubicBezTo>
                    <a:pt x="8902" y="9588"/>
                    <a:pt x="8879" y="9565"/>
                    <a:pt x="8833" y="9496"/>
                  </a:cubicBezTo>
                  <a:cubicBezTo>
                    <a:pt x="8811" y="9519"/>
                    <a:pt x="8879" y="9610"/>
                    <a:pt x="8856" y="9633"/>
                  </a:cubicBezTo>
                  <a:cubicBezTo>
                    <a:pt x="8879" y="9679"/>
                    <a:pt x="8902" y="9610"/>
                    <a:pt x="8948" y="9679"/>
                  </a:cubicBezTo>
                  <a:cubicBezTo>
                    <a:pt x="8925" y="9679"/>
                    <a:pt x="8902" y="9724"/>
                    <a:pt x="8879" y="9679"/>
                  </a:cubicBezTo>
                  <a:cubicBezTo>
                    <a:pt x="8879" y="9724"/>
                    <a:pt x="8879" y="9770"/>
                    <a:pt x="8833" y="9793"/>
                  </a:cubicBezTo>
                  <a:cubicBezTo>
                    <a:pt x="8811" y="9724"/>
                    <a:pt x="8788" y="9679"/>
                    <a:pt x="8742" y="9724"/>
                  </a:cubicBezTo>
                  <a:cubicBezTo>
                    <a:pt x="8674" y="9702"/>
                    <a:pt x="8742" y="9656"/>
                    <a:pt x="8674" y="9633"/>
                  </a:cubicBezTo>
                  <a:cubicBezTo>
                    <a:pt x="8674" y="9679"/>
                    <a:pt x="8696" y="9702"/>
                    <a:pt x="8651" y="9702"/>
                  </a:cubicBezTo>
                  <a:cubicBezTo>
                    <a:pt x="8628" y="9679"/>
                    <a:pt x="8605" y="9679"/>
                    <a:pt x="8605" y="9679"/>
                  </a:cubicBezTo>
                  <a:cubicBezTo>
                    <a:pt x="8582" y="9633"/>
                    <a:pt x="8537" y="9565"/>
                    <a:pt x="8514" y="9542"/>
                  </a:cubicBezTo>
                  <a:cubicBezTo>
                    <a:pt x="8491" y="9565"/>
                    <a:pt x="8537" y="9633"/>
                    <a:pt x="8491" y="9633"/>
                  </a:cubicBezTo>
                  <a:cubicBezTo>
                    <a:pt x="8423" y="9565"/>
                    <a:pt x="8491" y="9588"/>
                    <a:pt x="8445" y="9519"/>
                  </a:cubicBezTo>
                  <a:cubicBezTo>
                    <a:pt x="8377" y="9519"/>
                    <a:pt x="8445" y="9588"/>
                    <a:pt x="8445" y="9610"/>
                  </a:cubicBezTo>
                  <a:cubicBezTo>
                    <a:pt x="8423" y="9610"/>
                    <a:pt x="8377" y="9542"/>
                    <a:pt x="8354" y="9588"/>
                  </a:cubicBezTo>
                  <a:cubicBezTo>
                    <a:pt x="8377" y="9610"/>
                    <a:pt x="8400" y="9656"/>
                    <a:pt x="8400" y="9702"/>
                  </a:cubicBezTo>
                  <a:cubicBezTo>
                    <a:pt x="8423" y="9724"/>
                    <a:pt x="8377" y="9633"/>
                    <a:pt x="8445" y="9633"/>
                  </a:cubicBezTo>
                  <a:cubicBezTo>
                    <a:pt x="8445" y="9702"/>
                    <a:pt x="8491" y="9656"/>
                    <a:pt x="8514" y="9679"/>
                  </a:cubicBezTo>
                  <a:cubicBezTo>
                    <a:pt x="8514" y="9679"/>
                    <a:pt x="8537" y="9702"/>
                    <a:pt x="8537" y="9724"/>
                  </a:cubicBezTo>
                  <a:cubicBezTo>
                    <a:pt x="8559" y="9747"/>
                    <a:pt x="8582" y="9724"/>
                    <a:pt x="8605" y="9770"/>
                  </a:cubicBezTo>
                  <a:cubicBezTo>
                    <a:pt x="8605" y="9793"/>
                    <a:pt x="8582" y="9816"/>
                    <a:pt x="8559" y="9816"/>
                  </a:cubicBezTo>
                  <a:cubicBezTo>
                    <a:pt x="8537" y="9793"/>
                    <a:pt x="8559" y="9770"/>
                    <a:pt x="8537" y="9747"/>
                  </a:cubicBezTo>
                  <a:cubicBezTo>
                    <a:pt x="8514" y="9770"/>
                    <a:pt x="8514" y="9793"/>
                    <a:pt x="8514" y="9816"/>
                  </a:cubicBezTo>
                  <a:cubicBezTo>
                    <a:pt x="8582" y="9907"/>
                    <a:pt x="8605" y="9861"/>
                    <a:pt x="8651" y="9816"/>
                  </a:cubicBezTo>
                  <a:cubicBezTo>
                    <a:pt x="8696" y="9861"/>
                    <a:pt x="8651" y="9861"/>
                    <a:pt x="8628" y="9884"/>
                  </a:cubicBezTo>
                  <a:cubicBezTo>
                    <a:pt x="8674" y="9907"/>
                    <a:pt x="8719" y="9930"/>
                    <a:pt x="8696" y="9998"/>
                  </a:cubicBezTo>
                  <a:cubicBezTo>
                    <a:pt x="8719" y="10021"/>
                    <a:pt x="8742" y="9998"/>
                    <a:pt x="8742" y="10021"/>
                  </a:cubicBezTo>
                  <a:cubicBezTo>
                    <a:pt x="8788" y="9998"/>
                    <a:pt x="8742" y="9930"/>
                    <a:pt x="8811" y="9953"/>
                  </a:cubicBezTo>
                  <a:cubicBezTo>
                    <a:pt x="8856" y="10044"/>
                    <a:pt x="8742" y="10067"/>
                    <a:pt x="8674" y="10112"/>
                  </a:cubicBezTo>
                  <a:cubicBezTo>
                    <a:pt x="8628" y="10158"/>
                    <a:pt x="8605" y="10204"/>
                    <a:pt x="8559" y="10204"/>
                  </a:cubicBezTo>
                  <a:cubicBezTo>
                    <a:pt x="8559" y="10181"/>
                    <a:pt x="8582" y="10158"/>
                    <a:pt x="8605" y="10158"/>
                  </a:cubicBezTo>
                  <a:cubicBezTo>
                    <a:pt x="8537" y="10135"/>
                    <a:pt x="8582" y="10204"/>
                    <a:pt x="8537" y="10227"/>
                  </a:cubicBezTo>
                  <a:cubicBezTo>
                    <a:pt x="8537" y="10227"/>
                    <a:pt x="8491" y="10204"/>
                    <a:pt x="8491" y="10204"/>
                  </a:cubicBezTo>
                  <a:cubicBezTo>
                    <a:pt x="8468" y="10204"/>
                    <a:pt x="8468" y="10272"/>
                    <a:pt x="8468" y="10295"/>
                  </a:cubicBezTo>
                  <a:cubicBezTo>
                    <a:pt x="8445" y="10295"/>
                    <a:pt x="8423" y="10272"/>
                    <a:pt x="8400" y="10295"/>
                  </a:cubicBezTo>
                  <a:cubicBezTo>
                    <a:pt x="8354" y="10318"/>
                    <a:pt x="8331" y="10386"/>
                    <a:pt x="8263" y="10364"/>
                  </a:cubicBezTo>
                  <a:cubicBezTo>
                    <a:pt x="8240" y="10249"/>
                    <a:pt x="8263" y="10204"/>
                    <a:pt x="8354" y="10204"/>
                  </a:cubicBezTo>
                  <a:cubicBezTo>
                    <a:pt x="8308" y="10135"/>
                    <a:pt x="8263" y="10181"/>
                    <a:pt x="8217" y="10204"/>
                  </a:cubicBezTo>
                  <a:cubicBezTo>
                    <a:pt x="8194" y="10227"/>
                    <a:pt x="8217" y="10227"/>
                    <a:pt x="8240" y="10272"/>
                  </a:cubicBezTo>
                  <a:cubicBezTo>
                    <a:pt x="8217" y="10295"/>
                    <a:pt x="8217" y="10295"/>
                    <a:pt x="8240" y="10341"/>
                  </a:cubicBezTo>
                  <a:cubicBezTo>
                    <a:pt x="8217" y="10341"/>
                    <a:pt x="8149" y="10341"/>
                    <a:pt x="8194" y="10409"/>
                  </a:cubicBezTo>
                  <a:cubicBezTo>
                    <a:pt x="8217" y="10432"/>
                    <a:pt x="8240" y="10341"/>
                    <a:pt x="8263" y="10386"/>
                  </a:cubicBezTo>
                  <a:cubicBezTo>
                    <a:pt x="8240" y="10478"/>
                    <a:pt x="8149" y="10455"/>
                    <a:pt x="8080" y="10501"/>
                  </a:cubicBezTo>
                  <a:cubicBezTo>
                    <a:pt x="8057" y="10501"/>
                    <a:pt x="8057" y="10546"/>
                    <a:pt x="8035" y="10569"/>
                  </a:cubicBezTo>
                  <a:cubicBezTo>
                    <a:pt x="7989" y="10592"/>
                    <a:pt x="7920" y="10637"/>
                    <a:pt x="7852" y="10660"/>
                  </a:cubicBezTo>
                  <a:cubicBezTo>
                    <a:pt x="7761" y="10706"/>
                    <a:pt x="7646" y="10752"/>
                    <a:pt x="7578" y="10752"/>
                  </a:cubicBezTo>
                  <a:cubicBezTo>
                    <a:pt x="7578" y="10752"/>
                    <a:pt x="7555" y="10729"/>
                    <a:pt x="7555" y="10729"/>
                  </a:cubicBezTo>
                  <a:cubicBezTo>
                    <a:pt x="7532" y="10706"/>
                    <a:pt x="7532" y="10774"/>
                    <a:pt x="7510" y="10752"/>
                  </a:cubicBezTo>
                  <a:cubicBezTo>
                    <a:pt x="7487" y="10615"/>
                    <a:pt x="7487" y="10797"/>
                    <a:pt x="7418" y="10774"/>
                  </a:cubicBezTo>
                  <a:cubicBezTo>
                    <a:pt x="7395" y="10797"/>
                    <a:pt x="7418" y="10820"/>
                    <a:pt x="7418" y="10843"/>
                  </a:cubicBezTo>
                  <a:cubicBezTo>
                    <a:pt x="7373" y="10866"/>
                    <a:pt x="7304" y="10911"/>
                    <a:pt x="7258" y="10866"/>
                  </a:cubicBezTo>
                  <a:cubicBezTo>
                    <a:pt x="7213" y="10866"/>
                    <a:pt x="7258" y="10934"/>
                    <a:pt x="7190" y="10911"/>
                  </a:cubicBezTo>
                  <a:cubicBezTo>
                    <a:pt x="7167" y="10843"/>
                    <a:pt x="7167" y="10820"/>
                    <a:pt x="7236" y="10820"/>
                  </a:cubicBezTo>
                  <a:cubicBezTo>
                    <a:pt x="7213" y="10752"/>
                    <a:pt x="7167" y="10774"/>
                    <a:pt x="7121" y="10774"/>
                  </a:cubicBezTo>
                  <a:cubicBezTo>
                    <a:pt x="7121" y="10843"/>
                    <a:pt x="7167" y="10843"/>
                    <a:pt x="7167" y="10889"/>
                  </a:cubicBezTo>
                  <a:cubicBezTo>
                    <a:pt x="6528" y="11140"/>
                    <a:pt x="5820" y="11140"/>
                    <a:pt x="5159" y="11048"/>
                  </a:cubicBezTo>
                  <a:cubicBezTo>
                    <a:pt x="5067" y="11026"/>
                    <a:pt x="4976" y="11026"/>
                    <a:pt x="4862" y="11003"/>
                  </a:cubicBezTo>
                  <a:cubicBezTo>
                    <a:pt x="4839" y="11003"/>
                    <a:pt x="4839" y="11026"/>
                    <a:pt x="4816" y="11003"/>
                  </a:cubicBezTo>
                  <a:cubicBezTo>
                    <a:pt x="4770" y="11003"/>
                    <a:pt x="4679" y="10957"/>
                    <a:pt x="4588" y="10934"/>
                  </a:cubicBezTo>
                  <a:cubicBezTo>
                    <a:pt x="4542" y="10934"/>
                    <a:pt x="4497" y="10934"/>
                    <a:pt x="4451" y="10911"/>
                  </a:cubicBezTo>
                  <a:cubicBezTo>
                    <a:pt x="4382" y="10889"/>
                    <a:pt x="4200" y="10820"/>
                    <a:pt x="4086" y="10797"/>
                  </a:cubicBezTo>
                  <a:cubicBezTo>
                    <a:pt x="4017" y="10774"/>
                    <a:pt x="3903" y="10797"/>
                    <a:pt x="3857" y="10706"/>
                  </a:cubicBezTo>
                  <a:cubicBezTo>
                    <a:pt x="3766" y="10706"/>
                    <a:pt x="3721" y="10683"/>
                    <a:pt x="3698" y="10615"/>
                  </a:cubicBezTo>
                  <a:cubicBezTo>
                    <a:pt x="3698" y="10637"/>
                    <a:pt x="3721" y="10660"/>
                    <a:pt x="3698" y="10683"/>
                  </a:cubicBezTo>
                  <a:cubicBezTo>
                    <a:pt x="3606" y="10615"/>
                    <a:pt x="3515" y="10615"/>
                    <a:pt x="3401" y="10523"/>
                  </a:cubicBezTo>
                  <a:cubicBezTo>
                    <a:pt x="3424" y="10501"/>
                    <a:pt x="3447" y="10523"/>
                    <a:pt x="3469" y="10501"/>
                  </a:cubicBezTo>
                  <a:cubicBezTo>
                    <a:pt x="3424" y="10432"/>
                    <a:pt x="3401" y="10546"/>
                    <a:pt x="3355" y="10523"/>
                  </a:cubicBezTo>
                  <a:cubicBezTo>
                    <a:pt x="3332" y="10501"/>
                    <a:pt x="3401" y="10455"/>
                    <a:pt x="3401" y="10432"/>
                  </a:cubicBezTo>
                  <a:cubicBezTo>
                    <a:pt x="3378" y="10432"/>
                    <a:pt x="3332" y="10455"/>
                    <a:pt x="3287" y="10432"/>
                  </a:cubicBezTo>
                  <a:cubicBezTo>
                    <a:pt x="3264" y="10386"/>
                    <a:pt x="3241" y="10386"/>
                    <a:pt x="3196" y="10364"/>
                  </a:cubicBezTo>
                  <a:cubicBezTo>
                    <a:pt x="3173" y="10341"/>
                    <a:pt x="3150" y="10318"/>
                    <a:pt x="3150" y="10295"/>
                  </a:cubicBezTo>
                  <a:cubicBezTo>
                    <a:pt x="3104" y="10295"/>
                    <a:pt x="3013" y="10295"/>
                    <a:pt x="2967" y="10249"/>
                  </a:cubicBezTo>
                  <a:cubicBezTo>
                    <a:pt x="2967" y="10227"/>
                    <a:pt x="2967" y="10181"/>
                    <a:pt x="2967" y="10181"/>
                  </a:cubicBezTo>
                  <a:cubicBezTo>
                    <a:pt x="2944" y="10158"/>
                    <a:pt x="2899" y="10204"/>
                    <a:pt x="2922" y="10135"/>
                  </a:cubicBezTo>
                  <a:cubicBezTo>
                    <a:pt x="2876" y="10112"/>
                    <a:pt x="2739" y="10090"/>
                    <a:pt x="2671" y="10044"/>
                  </a:cubicBezTo>
                  <a:cubicBezTo>
                    <a:pt x="2648" y="10044"/>
                    <a:pt x="2648" y="9998"/>
                    <a:pt x="2648" y="9998"/>
                  </a:cubicBezTo>
                  <a:cubicBezTo>
                    <a:pt x="2625" y="9976"/>
                    <a:pt x="2602" y="9998"/>
                    <a:pt x="2602" y="9976"/>
                  </a:cubicBezTo>
                  <a:cubicBezTo>
                    <a:pt x="2579" y="9953"/>
                    <a:pt x="2602" y="9930"/>
                    <a:pt x="2579" y="9907"/>
                  </a:cubicBezTo>
                  <a:cubicBezTo>
                    <a:pt x="2579" y="9907"/>
                    <a:pt x="2556" y="9907"/>
                    <a:pt x="2556" y="9884"/>
                  </a:cubicBezTo>
                  <a:cubicBezTo>
                    <a:pt x="2511" y="9839"/>
                    <a:pt x="2465" y="9747"/>
                    <a:pt x="2419" y="9724"/>
                  </a:cubicBezTo>
                  <a:cubicBezTo>
                    <a:pt x="2397" y="9702"/>
                    <a:pt x="2351" y="9724"/>
                    <a:pt x="2328" y="9702"/>
                  </a:cubicBezTo>
                  <a:cubicBezTo>
                    <a:pt x="2328" y="9679"/>
                    <a:pt x="2328" y="9656"/>
                    <a:pt x="2328" y="9633"/>
                  </a:cubicBezTo>
                  <a:cubicBezTo>
                    <a:pt x="2283" y="9656"/>
                    <a:pt x="2260" y="9588"/>
                    <a:pt x="2237" y="9565"/>
                  </a:cubicBezTo>
                  <a:cubicBezTo>
                    <a:pt x="2214" y="9542"/>
                    <a:pt x="2168" y="9519"/>
                    <a:pt x="2146" y="9496"/>
                  </a:cubicBezTo>
                  <a:cubicBezTo>
                    <a:pt x="2123" y="9473"/>
                    <a:pt x="2146" y="9473"/>
                    <a:pt x="2123" y="9451"/>
                  </a:cubicBezTo>
                  <a:cubicBezTo>
                    <a:pt x="2054" y="9382"/>
                    <a:pt x="1940" y="9291"/>
                    <a:pt x="1895" y="9199"/>
                  </a:cubicBezTo>
                  <a:cubicBezTo>
                    <a:pt x="1872" y="9177"/>
                    <a:pt x="1895" y="9177"/>
                    <a:pt x="1872" y="9154"/>
                  </a:cubicBezTo>
                  <a:cubicBezTo>
                    <a:pt x="1826" y="9085"/>
                    <a:pt x="1735" y="9017"/>
                    <a:pt x="1712" y="8971"/>
                  </a:cubicBezTo>
                  <a:cubicBezTo>
                    <a:pt x="1712" y="8948"/>
                    <a:pt x="1735" y="8926"/>
                    <a:pt x="1735" y="8903"/>
                  </a:cubicBezTo>
                  <a:cubicBezTo>
                    <a:pt x="1666" y="8857"/>
                    <a:pt x="1621" y="8811"/>
                    <a:pt x="1575" y="8720"/>
                  </a:cubicBezTo>
                  <a:cubicBezTo>
                    <a:pt x="1598" y="8697"/>
                    <a:pt x="1575" y="8675"/>
                    <a:pt x="1621" y="8675"/>
                  </a:cubicBezTo>
                  <a:cubicBezTo>
                    <a:pt x="1621" y="8652"/>
                    <a:pt x="1575" y="8675"/>
                    <a:pt x="1552" y="8697"/>
                  </a:cubicBezTo>
                  <a:cubicBezTo>
                    <a:pt x="1529" y="8606"/>
                    <a:pt x="1392" y="8583"/>
                    <a:pt x="1461" y="8469"/>
                  </a:cubicBezTo>
                  <a:cubicBezTo>
                    <a:pt x="1415" y="8446"/>
                    <a:pt x="1438" y="8423"/>
                    <a:pt x="1392" y="8378"/>
                  </a:cubicBezTo>
                  <a:cubicBezTo>
                    <a:pt x="1415" y="8355"/>
                    <a:pt x="1415" y="8332"/>
                    <a:pt x="1484" y="8309"/>
                  </a:cubicBezTo>
                  <a:cubicBezTo>
                    <a:pt x="1461" y="8264"/>
                    <a:pt x="1438" y="8309"/>
                    <a:pt x="1392" y="8309"/>
                  </a:cubicBezTo>
                  <a:cubicBezTo>
                    <a:pt x="1347" y="8264"/>
                    <a:pt x="1415" y="8218"/>
                    <a:pt x="1370" y="8172"/>
                  </a:cubicBezTo>
                  <a:cubicBezTo>
                    <a:pt x="1370" y="8150"/>
                    <a:pt x="1301" y="8195"/>
                    <a:pt x="1278" y="8172"/>
                  </a:cubicBezTo>
                  <a:cubicBezTo>
                    <a:pt x="1301" y="8104"/>
                    <a:pt x="1210" y="8013"/>
                    <a:pt x="1187" y="7921"/>
                  </a:cubicBezTo>
                  <a:cubicBezTo>
                    <a:pt x="1187" y="7876"/>
                    <a:pt x="1210" y="7830"/>
                    <a:pt x="1210" y="7807"/>
                  </a:cubicBezTo>
                  <a:cubicBezTo>
                    <a:pt x="1187" y="7716"/>
                    <a:pt x="1073" y="7579"/>
                    <a:pt x="1141" y="7510"/>
                  </a:cubicBezTo>
                  <a:cubicBezTo>
                    <a:pt x="1118" y="7510"/>
                    <a:pt x="1096" y="7510"/>
                    <a:pt x="1073" y="7488"/>
                  </a:cubicBezTo>
                  <a:cubicBezTo>
                    <a:pt x="1118" y="7396"/>
                    <a:pt x="1004" y="7351"/>
                    <a:pt x="1027" y="7237"/>
                  </a:cubicBezTo>
                  <a:cubicBezTo>
                    <a:pt x="936" y="7237"/>
                    <a:pt x="981" y="7191"/>
                    <a:pt x="936" y="7145"/>
                  </a:cubicBezTo>
                  <a:cubicBezTo>
                    <a:pt x="913" y="7145"/>
                    <a:pt x="890" y="7168"/>
                    <a:pt x="890" y="7191"/>
                  </a:cubicBezTo>
                  <a:cubicBezTo>
                    <a:pt x="890" y="7191"/>
                    <a:pt x="936" y="7191"/>
                    <a:pt x="936" y="7214"/>
                  </a:cubicBezTo>
                  <a:cubicBezTo>
                    <a:pt x="936" y="7237"/>
                    <a:pt x="913" y="7259"/>
                    <a:pt x="936" y="7259"/>
                  </a:cubicBezTo>
                  <a:cubicBezTo>
                    <a:pt x="936" y="7282"/>
                    <a:pt x="981" y="7305"/>
                    <a:pt x="981" y="7305"/>
                  </a:cubicBezTo>
                  <a:cubicBezTo>
                    <a:pt x="981" y="7351"/>
                    <a:pt x="981" y="7373"/>
                    <a:pt x="981" y="7396"/>
                  </a:cubicBezTo>
                  <a:cubicBezTo>
                    <a:pt x="981" y="7442"/>
                    <a:pt x="1004" y="7488"/>
                    <a:pt x="1004" y="7556"/>
                  </a:cubicBezTo>
                  <a:cubicBezTo>
                    <a:pt x="1004" y="7556"/>
                    <a:pt x="981" y="7602"/>
                    <a:pt x="981" y="7602"/>
                  </a:cubicBezTo>
                  <a:cubicBezTo>
                    <a:pt x="981" y="7625"/>
                    <a:pt x="1027" y="7647"/>
                    <a:pt x="1027" y="7693"/>
                  </a:cubicBezTo>
                  <a:cubicBezTo>
                    <a:pt x="1027" y="7739"/>
                    <a:pt x="1050" y="7739"/>
                    <a:pt x="1050" y="7807"/>
                  </a:cubicBezTo>
                  <a:cubicBezTo>
                    <a:pt x="1073" y="7853"/>
                    <a:pt x="1073" y="7921"/>
                    <a:pt x="1118" y="8013"/>
                  </a:cubicBezTo>
                  <a:cubicBezTo>
                    <a:pt x="1073" y="8013"/>
                    <a:pt x="1073" y="8013"/>
                    <a:pt x="1050" y="8013"/>
                  </a:cubicBezTo>
                  <a:cubicBezTo>
                    <a:pt x="1050" y="8058"/>
                    <a:pt x="1096" y="8104"/>
                    <a:pt x="1027" y="8127"/>
                  </a:cubicBezTo>
                  <a:cubicBezTo>
                    <a:pt x="1027" y="8127"/>
                    <a:pt x="1050" y="8127"/>
                    <a:pt x="1073" y="8104"/>
                  </a:cubicBezTo>
                  <a:cubicBezTo>
                    <a:pt x="1118" y="8104"/>
                    <a:pt x="1073" y="8058"/>
                    <a:pt x="1073" y="8035"/>
                  </a:cubicBezTo>
                  <a:cubicBezTo>
                    <a:pt x="1164" y="8058"/>
                    <a:pt x="1187" y="8150"/>
                    <a:pt x="1164" y="8241"/>
                  </a:cubicBezTo>
                  <a:cubicBezTo>
                    <a:pt x="1164" y="8286"/>
                    <a:pt x="1278" y="8241"/>
                    <a:pt x="1210" y="8286"/>
                  </a:cubicBezTo>
                  <a:cubicBezTo>
                    <a:pt x="1187" y="8332"/>
                    <a:pt x="1187" y="8286"/>
                    <a:pt x="1141" y="8286"/>
                  </a:cubicBezTo>
                  <a:cubicBezTo>
                    <a:pt x="1118" y="8264"/>
                    <a:pt x="1096" y="8309"/>
                    <a:pt x="1096" y="8264"/>
                  </a:cubicBezTo>
                  <a:cubicBezTo>
                    <a:pt x="1096" y="8264"/>
                    <a:pt x="1118" y="8241"/>
                    <a:pt x="1096" y="8241"/>
                  </a:cubicBezTo>
                  <a:cubicBezTo>
                    <a:pt x="1118" y="8218"/>
                    <a:pt x="1141" y="8241"/>
                    <a:pt x="1141" y="8264"/>
                  </a:cubicBezTo>
                  <a:cubicBezTo>
                    <a:pt x="1187" y="8195"/>
                    <a:pt x="1096" y="8172"/>
                    <a:pt x="1118" y="8127"/>
                  </a:cubicBezTo>
                  <a:cubicBezTo>
                    <a:pt x="981" y="8127"/>
                    <a:pt x="1141" y="8218"/>
                    <a:pt x="1027" y="8241"/>
                  </a:cubicBezTo>
                  <a:cubicBezTo>
                    <a:pt x="1073" y="8309"/>
                    <a:pt x="1187" y="8309"/>
                    <a:pt x="1187" y="8423"/>
                  </a:cubicBezTo>
                  <a:cubicBezTo>
                    <a:pt x="1278" y="8401"/>
                    <a:pt x="1164" y="8332"/>
                    <a:pt x="1255" y="8309"/>
                  </a:cubicBezTo>
                  <a:cubicBezTo>
                    <a:pt x="1278" y="8378"/>
                    <a:pt x="1301" y="8423"/>
                    <a:pt x="1278" y="8492"/>
                  </a:cubicBezTo>
                  <a:cubicBezTo>
                    <a:pt x="1233" y="8469"/>
                    <a:pt x="1210" y="8401"/>
                    <a:pt x="1164" y="8469"/>
                  </a:cubicBezTo>
                  <a:cubicBezTo>
                    <a:pt x="1164" y="8492"/>
                    <a:pt x="1233" y="8446"/>
                    <a:pt x="1233" y="8492"/>
                  </a:cubicBezTo>
                  <a:cubicBezTo>
                    <a:pt x="1118" y="8538"/>
                    <a:pt x="1210" y="8629"/>
                    <a:pt x="1255" y="8629"/>
                  </a:cubicBezTo>
                  <a:cubicBezTo>
                    <a:pt x="1301" y="8583"/>
                    <a:pt x="1278" y="8560"/>
                    <a:pt x="1255" y="8515"/>
                  </a:cubicBezTo>
                  <a:cubicBezTo>
                    <a:pt x="1347" y="8492"/>
                    <a:pt x="1324" y="8583"/>
                    <a:pt x="1347" y="8629"/>
                  </a:cubicBezTo>
                  <a:cubicBezTo>
                    <a:pt x="1255" y="8629"/>
                    <a:pt x="1278" y="8675"/>
                    <a:pt x="1255" y="8720"/>
                  </a:cubicBezTo>
                  <a:cubicBezTo>
                    <a:pt x="1324" y="8697"/>
                    <a:pt x="1301" y="8652"/>
                    <a:pt x="1347" y="8652"/>
                  </a:cubicBezTo>
                  <a:cubicBezTo>
                    <a:pt x="1370" y="8697"/>
                    <a:pt x="1301" y="8743"/>
                    <a:pt x="1324" y="8789"/>
                  </a:cubicBezTo>
                  <a:cubicBezTo>
                    <a:pt x="1347" y="8811"/>
                    <a:pt x="1347" y="8743"/>
                    <a:pt x="1347" y="8743"/>
                  </a:cubicBezTo>
                  <a:cubicBezTo>
                    <a:pt x="1438" y="8834"/>
                    <a:pt x="1552" y="9040"/>
                    <a:pt x="1666" y="9199"/>
                  </a:cubicBezTo>
                  <a:cubicBezTo>
                    <a:pt x="1666" y="9199"/>
                    <a:pt x="1666" y="9291"/>
                    <a:pt x="1735" y="9268"/>
                  </a:cubicBezTo>
                  <a:cubicBezTo>
                    <a:pt x="1735" y="9359"/>
                    <a:pt x="1849" y="9496"/>
                    <a:pt x="1895" y="9542"/>
                  </a:cubicBezTo>
                  <a:cubicBezTo>
                    <a:pt x="1826" y="9565"/>
                    <a:pt x="1803" y="9473"/>
                    <a:pt x="1758" y="9428"/>
                  </a:cubicBezTo>
                  <a:cubicBezTo>
                    <a:pt x="1712" y="9359"/>
                    <a:pt x="1666" y="9291"/>
                    <a:pt x="1621" y="9245"/>
                  </a:cubicBezTo>
                  <a:cubicBezTo>
                    <a:pt x="1552" y="9291"/>
                    <a:pt x="1598" y="9314"/>
                    <a:pt x="1506" y="9336"/>
                  </a:cubicBezTo>
                  <a:cubicBezTo>
                    <a:pt x="1552" y="9359"/>
                    <a:pt x="1529" y="9428"/>
                    <a:pt x="1575" y="9428"/>
                  </a:cubicBezTo>
                  <a:cubicBezTo>
                    <a:pt x="1575" y="9405"/>
                    <a:pt x="1575" y="9382"/>
                    <a:pt x="1575" y="9336"/>
                  </a:cubicBezTo>
                  <a:cubicBezTo>
                    <a:pt x="1666" y="9291"/>
                    <a:pt x="1598" y="9428"/>
                    <a:pt x="1643" y="9451"/>
                  </a:cubicBezTo>
                  <a:cubicBezTo>
                    <a:pt x="1689" y="9428"/>
                    <a:pt x="1598" y="9405"/>
                    <a:pt x="1666" y="9382"/>
                  </a:cubicBezTo>
                  <a:cubicBezTo>
                    <a:pt x="1780" y="9542"/>
                    <a:pt x="1895" y="9702"/>
                    <a:pt x="2054" y="9861"/>
                  </a:cubicBezTo>
                  <a:cubicBezTo>
                    <a:pt x="2191" y="10021"/>
                    <a:pt x="2351" y="10204"/>
                    <a:pt x="2488" y="10318"/>
                  </a:cubicBezTo>
                  <a:cubicBezTo>
                    <a:pt x="2511" y="10318"/>
                    <a:pt x="2511" y="10364"/>
                    <a:pt x="2534" y="10386"/>
                  </a:cubicBezTo>
                  <a:cubicBezTo>
                    <a:pt x="2579" y="10386"/>
                    <a:pt x="2602" y="10386"/>
                    <a:pt x="2625" y="10409"/>
                  </a:cubicBezTo>
                  <a:cubicBezTo>
                    <a:pt x="2671" y="10455"/>
                    <a:pt x="2648" y="10569"/>
                    <a:pt x="2739" y="10546"/>
                  </a:cubicBezTo>
                  <a:cubicBezTo>
                    <a:pt x="2716" y="10592"/>
                    <a:pt x="2762" y="10592"/>
                    <a:pt x="2762" y="10637"/>
                  </a:cubicBezTo>
                  <a:cubicBezTo>
                    <a:pt x="2785" y="10637"/>
                    <a:pt x="2808" y="10615"/>
                    <a:pt x="2785" y="10592"/>
                  </a:cubicBezTo>
                  <a:cubicBezTo>
                    <a:pt x="2922" y="10637"/>
                    <a:pt x="3036" y="10729"/>
                    <a:pt x="3150" y="10797"/>
                  </a:cubicBezTo>
                  <a:cubicBezTo>
                    <a:pt x="3264" y="10889"/>
                    <a:pt x="3378" y="10957"/>
                    <a:pt x="3492" y="10957"/>
                  </a:cubicBezTo>
                  <a:cubicBezTo>
                    <a:pt x="3515" y="10980"/>
                    <a:pt x="3492" y="10980"/>
                    <a:pt x="3469" y="11003"/>
                  </a:cubicBezTo>
                  <a:cubicBezTo>
                    <a:pt x="3538" y="11003"/>
                    <a:pt x="3606" y="11026"/>
                    <a:pt x="3675" y="11048"/>
                  </a:cubicBezTo>
                  <a:cubicBezTo>
                    <a:pt x="3652" y="11094"/>
                    <a:pt x="3606" y="11048"/>
                    <a:pt x="3584" y="11094"/>
                  </a:cubicBezTo>
                  <a:cubicBezTo>
                    <a:pt x="3606" y="11140"/>
                    <a:pt x="3721" y="11071"/>
                    <a:pt x="3721" y="11140"/>
                  </a:cubicBezTo>
                  <a:cubicBezTo>
                    <a:pt x="3698" y="11231"/>
                    <a:pt x="3675" y="11094"/>
                    <a:pt x="3629" y="11185"/>
                  </a:cubicBezTo>
                  <a:cubicBezTo>
                    <a:pt x="3584" y="11162"/>
                    <a:pt x="3584" y="11117"/>
                    <a:pt x="3538" y="11117"/>
                  </a:cubicBezTo>
                  <a:cubicBezTo>
                    <a:pt x="3515" y="11117"/>
                    <a:pt x="3515" y="11117"/>
                    <a:pt x="3492" y="11117"/>
                  </a:cubicBezTo>
                  <a:cubicBezTo>
                    <a:pt x="3469" y="11162"/>
                    <a:pt x="3469" y="11185"/>
                    <a:pt x="3492" y="11208"/>
                  </a:cubicBezTo>
                  <a:cubicBezTo>
                    <a:pt x="3424" y="11208"/>
                    <a:pt x="3378" y="11277"/>
                    <a:pt x="3355" y="11299"/>
                  </a:cubicBezTo>
                  <a:cubicBezTo>
                    <a:pt x="3355" y="11391"/>
                    <a:pt x="3447" y="11345"/>
                    <a:pt x="3469" y="11414"/>
                  </a:cubicBezTo>
                  <a:cubicBezTo>
                    <a:pt x="3447" y="11482"/>
                    <a:pt x="3401" y="11391"/>
                    <a:pt x="3401" y="11391"/>
                  </a:cubicBezTo>
                  <a:cubicBezTo>
                    <a:pt x="3378" y="11391"/>
                    <a:pt x="3378" y="11436"/>
                    <a:pt x="3355" y="11436"/>
                  </a:cubicBezTo>
                  <a:cubicBezTo>
                    <a:pt x="3310" y="11414"/>
                    <a:pt x="3264" y="11368"/>
                    <a:pt x="3196" y="11345"/>
                  </a:cubicBezTo>
                  <a:cubicBezTo>
                    <a:pt x="3173" y="11299"/>
                    <a:pt x="3241" y="11208"/>
                    <a:pt x="3287" y="11208"/>
                  </a:cubicBezTo>
                  <a:cubicBezTo>
                    <a:pt x="3310" y="11185"/>
                    <a:pt x="3264" y="11117"/>
                    <a:pt x="3241" y="11140"/>
                  </a:cubicBezTo>
                  <a:cubicBezTo>
                    <a:pt x="3218" y="11094"/>
                    <a:pt x="3310" y="11094"/>
                    <a:pt x="3332" y="11071"/>
                  </a:cubicBezTo>
                  <a:cubicBezTo>
                    <a:pt x="3287" y="11048"/>
                    <a:pt x="3264" y="11048"/>
                    <a:pt x="3241" y="11094"/>
                  </a:cubicBezTo>
                  <a:cubicBezTo>
                    <a:pt x="3196" y="11094"/>
                    <a:pt x="3241" y="11026"/>
                    <a:pt x="3173" y="11026"/>
                  </a:cubicBezTo>
                  <a:cubicBezTo>
                    <a:pt x="3241" y="10957"/>
                    <a:pt x="3264" y="11094"/>
                    <a:pt x="3332" y="11026"/>
                  </a:cubicBezTo>
                  <a:cubicBezTo>
                    <a:pt x="3378" y="11048"/>
                    <a:pt x="3401" y="11162"/>
                    <a:pt x="3469" y="11117"/>
                  </a:cubicBezTo>
                  <a:cubicBezTo>
                    <a:pt x="3538" y="11048"/>
                    <a:pt x="3355" y="11071"/>
                    <a:pt x="3447" y="11026"/>
                  </a:cubicBezTo>
                  <a:cubicBezTo>
                    <a:pt x="3378" y="11026"/>
                    <a:pt x="3355" y="10957"/>
                    <a:pt x="3287" y="11003"/>
                  </a:cubicBezTo>
                  <a:cubicBezTo>
                    <a:pt x="3264" y="10980"/>
                    <a:pt x="3218" y="10957"/>
                    <a:pt x="3264" y="10911"/>
                  </a:cubicBezTo>
                  <a:cubicBezTo>
                    <a:pt x="3173" y="10934"/>
                    <a:pt x="3081" y="10843"/>
                    <a:pt x="2990" y="10752"/>
                  </a:cubicBezTo>
                  <a:cubicBezTo>
                    <a:pt x="2922" y="10752"/>
                    <a:pt x="2830" y="10729"/>
                    <a:pt x="2808" y="10660"/>
                  </a:cubicBezTo>
                  <a:cubicBezTo>
                    <a:pt x="2762" y="10660"/>
                    <a:pt x="2716" y="10683"/>
                    <a:pt x="2648" y="10637"/>
                  </a:cubicBezTo>
                  <a:cubicBezTo>
                    <a:pt x="2671" y="10615"/>
                    <a:pt x="2693" y="10615"/>
                    <a:pt x="2716" y="10592"/>
                  </a:cubicBezTo>
                  <a:cubicBezTo>
                    <a:pt x="2693" y="10546"/>
                    <a:pt x="2671" y="10592"/>
                    <a:pt x="2625" y="10592"/>
                  </a:cubicBezTo>
                  <a:cubicBezTo>
                    <a:pt x="2579" y="10569"/>
                    <a:pt x="2534" y="10501"/>
                    <a:pt x="2488" y="10501"/>
                  </a:cubicBezTo>
                  <a:cubicBezTo>
                    <a:pt x="2488" y="10523"/>
                    <a:pt x="2488" y="10569"/>
                    <a:pt x="2511" y="10569"/>
                  </a:cubicBezTo>
                  <a:cubicBezTo>
                    <a:pt x="2465" y="10592"/>
                    <a:pt x="2419" y="10523"/>
                    <a:pt x="2374" y="10546"/>
                  </a:cubicBezTo>
                  <a:cubicBezTo>
                    <a:pt x="2328" y="10501"/>
                    <a:pt x="2351" y="10432"/>
                    <a:pt x="2305" y="10364"/>
                  </a:cubicBezTo>
                  <a:cubicBezTo>
                    <a:pt x="2283" y="10364"/>
                    <a:pt x="2305" y="10409"/>
                    <a:pt x="2260" y="10432"/>
                  </a:cubicBezTo>
                  <a:cubicBezTo>
                    <a:pt x="2214" y="10386"/>
                    <a:pt x="2237" y="10318"/>
                    <a:pt x="2168" y="10272"/>
                  </a:cubicBezTo>
                  <a:cubicBezTo>
                    <a:pt x="2168" y="10272"/>
                    <a:pt x="2123" y="10295"/>
                    <a:pt x="2123" y="10272"/>
                  </a:cubicBezTo>
                  <a:cubicBezTo>
                    <a:pt x="2077" y="10295"/>
                    <a:pt x="2100" y="10318"/>
                    <a:pt x="2100" y="10318"/>
                  </a:cubicBezTo>
                  <a:cubicBezTo>
                    <a:pt x="2054" y="10318"/>
                    <a:pt x="2031" y="10272"/>
                    <a:pt x="2031" y="10227"/>
                  </a:cubicBezTo>
                  <a:cubicBezTo>
                    <a:pt x="2009" y="10204"/>
                    <a:pt x="2031" y="10249"/>
                    <a:pt x="1986" y="10249"/>
                  </a:cubicBezTo>
                  <a:cubicBezTo>
                    <a:pt x="1940" y="10204"/>
                    <a:pt x="2054" y="10135"/>
                    <a:pt x="1986" y="10090"/>
                  </a:cubicBezTo>
                  <a:cubicBezTo>
                    <a:pt x="1963" y="10112"/>
                    <a:pt x="1986" y="10135"/>
                    <a:pt x="1940" y="10158"/>
                  </a:cubicBezTo>
                  <a:cubicBezTo>
                    <a:pt x="1940" y="10090"/>
                    <a:pt x="1872" y="10158"/>
                    <a:pt x="1872" y="10112"/>
                  </a:cubicBezTo>
                  <a:cubicBezTo>
                    <a:pt x="1872" y="10112"/>
                    <a:pt x="1917" y="10090"/>
                    <a:pt x="1917" y="10067"/>
                  </a:cubicBezTo>
                  <a:cubicBezTo>
                    <a:pt x="1917" y="10044"/>
                    <a:pt x="1849" y="10067"/>
                    <a:pt x="1872" y="10090"/>
                  </a:cubicBezTo>
                  <a:cubicBezTo>
                    <a:pt x="1826" y="10135"/>
                    <a:pt x="1826" y="9998"/>
                    <a:pt x="1780" y="10044"/>
                  </a:cubicBezTo>
                  <a:cubicBezTo>
                    <a:pt x="1758" y="10112"/>
                    <a:pt x="1917" y="10135"/>
                    <a:pt x="1803" y="10204"/>
                  </a:cubicBezTo>
                  <a:cubicBezTo>
                    <a:pt x="1826" y="10204"/>
                    <a:pt x="1872" y="10181"/>
                    <a:pt x="1895" y="10158"/>
                  </a:cubicBezTo>
                  <a:close/>
                  <a:moveTo>
                    <a:pt x="6094" y="11436"/>
                  </a:moveTo>
                  <a:cubicBezTo>
                    <a:pt x="6117" y="11391"/>
                    <a:pt x="6254" y="11391"/>
                    <a:pt x="6323" y="11436"/>
                  </a:cubicBezTo>
                  <a:cubicBezTo>
                    <a:pt x="6254" y="11482"/>
                    <a:pt x="6140" y="11436"/>
                    <a:pt x="6094" y="11436"/>
                  </a:cubicBezTo>
                  <a:close/>
                  <a:moveTo>
                    <a:pt x="1826" y="5479"/>
                  </a:moveTo>
                  <a:cubicBezTo>
                    <a:pt x="1849" y="5456"/>
                    <a:pt x="1895" y="5479"/>
                    <a:pt x="1917" y="5479"/>
                  </a:cubicBezTo>
                  <a:cubicBezTo>
                    <a:pt x="1917" y="5525"/>
                    <a:pt x="1872" y="5525"/>
                    <a:pt x="1849" y="5547"/>
                  </a:cubicBezTo>
                  <a:cubicBezTo>
                    <a:pt x="1803" y="5525"/>
                    <a:pt x="1917" y="5502"/>
                    <a:pt x="1826" y="5479"/>
                  </a:cubicBezTo>
                  <a:close/>
                  <a:moveTo>
                    <a:pt x="1643" y="5547"/>
                  </a:moveTo>
                  <a:cubicBezTo>
                    <a:pt x="1621" y="5593"/>
                    <a:pt x="1598" y="5639"/>
                    <a:pt x="1621" y="5684"/>
                  </a:cubicBezTo>
                  <a:cubicBezTo>
                    <a:pt x="1575" y="5662"/>
                    <a:pt x="1552" y="5547"/>
                    <a:pt x="1643" y="5547"/>
                  </a:cubicBezTo>
                  <a:close/>
                  <a:moveTo>
                    <a:pt x="1575" y="5730"/>
                  </a:moveTo>
                  <a:cubicBezTo>
                    <a:pt x="1666" y="5707"/>
                    <a:pt x="1552" y="5821"/>
                    <a:pt x="1598" y="5867"/>
                  </a:cubicBezTo>
                  <a:cubicBezTo>
                    <a:pt x="1552" y="5844"/>
                    <a:pt x="1506" y="5776"/>
                    <a:pt x="1575" y="5753"/>
                  </a:cubicBezTo>
                  <a:cubicBezTo>
                    <a:pt x="1598" y="5753"/>
                    <a:pt x="1598" y="5730"/>
                    <a:pt x="1575" y="5730"/>
                  </a:cubicBezTo>
                  <a:close/>
                  <a:moveTo>
                    <a:pt x="2419" y="10112"/>
                  </a:moveTo>
                  <a:cubicBezTo>
                    <a:pt x="2374" y="10090"/>
                    <a:pt x="2328" y="10021"/>
                    <a:pt x="2260" y="9976"/>
                  </a:cubicBezTo>
                  <a:cubicBezTo>
                    <a:pt x="2214" y="9930"/>
                    <a:pt x="2054" y="9724"/>
                    <a:pt x="2146" y="9816"/>
                  </a:cubicBezTo>
                  <a:cubicBezTo>
                    <a:pt x="2237" y="9884"/>
                    <a:pt x="2351" y="10044"/>
                    <a:pt x="2419" y="10112"/>
                  </a:cubicBezTo>
                  <a:close/>
                  <a:moveTo>
                    <a:pt x="2077" y="9724"/>
                  </a:moveTo>
                  <a:cubicBezTo>
                    <a:pt x="2009" y="9747"/>
                    <a:pt x="2031" y="9702"/>
                    <a:pt x="1986" y="9656"/>
                  </a:cubicBezTo>
                  <a:cubicBezTo>
                    <a:pt x="1986" y="9588"/>
                    <a:pt x="2054" y="9702"/>
                    <a:pt x="2077" y="9724"/>
                  </a:cubicBezTo>
                  <a:close/>
                  <a:moveTo>
                    <a:pt x="3675" y="11071"/>
                  </a:moveTo>
                  <a:cubicBezTo>
                    <a:pt x="3721" y="11048"/>
                    <a:pt x="3789" y="11117"/>
                    <a:pt x="3857" y="11140"/>
                  </a:cubicBezTo>
                  <a:cubicBezTo>
                    <a:pt x="3812" y="11162"/>
                    <a:pt x="3721" y="11094"/>
                    <a:pt x="3675" y="11071"/>
                  </a:cubicBezTo>
                  <a:close/>
                  <a:moveTo>
                    <a:pt x="3743" y="11003"/>
                  </a:moveTo>
                  <a:cubicBezTo>
                    <a:pt x="3789" y="10934"/>
                    <a:pt x="3835" y="11003"/>
                    <a:pt x="3857" y="11026"/>
                  </a:cubicBezTo>
                  <a:cubicBezTo>
                    <a:pt x="3835" y="11048"/>
                    <a:pt x="3766" y="11003"/>
                    <a:pt x="3743" y="11003"/>
                  </a:cubicBezTo>
                  <a:close/>
                  <a:moveTo>
                    <a:pt x="2328" y="10729"/>
                  </a:moveTo>
                  <a:cubicBezTo>
                    <a:pt x="2260" y="10683"/>
                    <a:pt x="2305" y="10546"/>
                    <a:pt x="2214" y="10683"/>
                  </a:cubicBezTo>
                  <a:cubicBezTo>
                    <a:pt x="2237" y="10706"/>
                    <a:pt x="2283" y="10774"/>
                    <a:pt x="2328" y="10729"/>
                  </a:cubicBezTo>
                  <a:close/>
                  <a:moveTo>
                    <a:pt x="2351" y="10820"/>
                  </a:moveTo>
                  <a:cubicBezTo>
                    <a:pt x="2237" y="10797"/>
                    <a:pt x="2168" y="10683"/>
                    <a:pt x="2100" y="10592"/>
                  </a:cubicBezTo>
                  <a:cubicBezTo>
                    <a:pt x="2077" y="10546"/>
                    <a:pt x="2031" y="10615"/>
                    <a:pt x="1986" y="10546"/>
                  </a:cubicBezTo>
                  <a:cubicBezTo>
                    <a:pt x="2009" y="10546"/>
                    <a:pt x="2031" y="10546"/>
                    <a:pt x="2031" y="10523"/>
                  </a:cubicBezTo>
                  <a:cubicBezTo>
                    <a:pt x="1986" y="10455"/>
                    <a:pt x="1940" y="10455"/>
                    <a:pt x="1872" y="10432"/>
                  </a:cubicBezTo>
                  <a:cubicBezTo>
                    <a:pt x="1963" y="10364"/>
                    <a:pt x="1917" y="10318"/>
                    <a:pt x="1917" y="10272"/>
                  </a:cubicBezTo>
                  <a:cubicBezTo>
                    <a:pt x="2009" y="10227"/>
                    <a:pt x="2009" y="10386"/>
                    <a:pt x="2009" y="10432"/>
                  </a:cubicBezTo>
                  <a:cubicBezTo>
                    <a:pt x="2077" y="10386"/>
                    <a:pt x="2168" y="10386"/>
                    <a:pt x="2191" y="10432"/>
                  </a:cubicBezTo>
                  <a:cubicBezTo>
                    <a:pt x="2146" y="10478"/>
                    <a:pt x="2123" y="10409"/>
                    <a:pt x="2100" y="10432"/>
                  </a:cubicBezTo>
                  <a:cubicBezTo>
                    <a:pt x="2054" y="10501"/>
                    <a:pt x="2146" y="10478"/>
                    <a:pt x="2168" y="10478"/>
                  </a:cubicBezTo>
                  <a:cubicBezTo>
                    <a:pt x="2168" y="10501"/>
                    <a:pt x="2237" y="10501"/>
                    <a:pt x="2237" y="10523"/>
                  </a:cubicBezTo>
                  <a:cubicBezTo>
                    <a:pt x="2237" y="10546"/>
                    <a:pt x="2214" y="10569"/>
                    <a:pt x="2214" y="10569"/>
                  </a:cubicBezTo>
                  <a:cubicBezTo>
                    <a:pt x="2214" y="10569"/>
                    <a:pt x="2260" y="10569"/>
                    <a:pt x="2283" y="10569"/>
                  </a:cubicBezTo>
                  <a:cubicBezTo>
                    <a:pt x="2305" y="10592"/>
                    <a:pt x="2283" y="10615"/>
                    <a:pt x="2305" y="10615"/>
                  </a:cubicBezTo>
                  <a:cubicBezTo>
                    <a:pt x="2305" y="10637"/>
                    <a:pt x="2351" y="10615"/>
                    <a:pt x="2351" y="10660"/>
                  </a:cubicBezTo>
                  <a:cubicBezTo>
                    <a:pt x="2351" y="10683"/>
                    <a:pt x="2374" y="10706"/>
                    <a:pt x="2374" y="10706"/>
                  </a:cubicBezTo>
                  <a:cubicBezTo>
                    <a:pt x="2374" y="10752"/>
                    <a:pt x="2283" y="10774"/>
                    <a:pt x="2351" y="10820"/>
                  </a:cubicBezTo>
                  <a:close/>
                  <a:moveTo>
                    <a:pt x="1849" y="10386"/>
                  </a:moveTo>
                  <a:cubicBezTo>
                    <a:pt x="1803" y="10364"/>
                    <a:pt x="1803" y="10318"/>
                    <a:pt x="1849" y="10295"/>
                  </a:cubicBezTo>
                  <a:cubicBezTo>
                    <a:pt x="1872" y="10318"/>
                    <a:pt x="1895" y="10341"/>
                    <a:pt x="1849" y="10386"/>
                  </a:cubicBezTo>
                  <a:close/>
                  <a:moveTo>
                    <a:pt x="2556" y="10706"/>
                  </a:moveTo>
                  <a:cubicBezTo>
                    <a:pt x="2511" y="10660"/>
                    <a:pt x="2556" y="10615"/>
                    <a:pt x="2602" y="10592"/>
                  </a:cubicBezTo>
                  <a:cubicBezTo>
                    <a:pt x="2648" y="10615"/>
                    <a:pt x="2579" y="10660"/>
                    <a:pt x="2556" y="10706"/>
                  </a:cubicBezTo>
                  <a:close/>
                  <a:moveTo>
                    <a:pt x="5501" y="11391"/>
                  </a:moveTo>
                  <a:cubicBezTo>
                    <a:pt x="5706" y="11414"/>
                    <a:pt x="5752" y="11414"/>
                    <a:pt x="5957" y="11414"/>
                  </a:cubicBezTo>
                  <a:cubicBezTo>
                    <a:pt x="6003" y="11436"/>
                    <a:pt x="5912" y="11436"/>
                    <a:pt x="5866" y="11436"/>
                  </a:cubicBezTo>
                  <a:cubicBezTo>
                    <a:pt x="5752" y="11459"/>
                    <a:pt x="5592" y="11436"/>
                    <a:pt x="5455" y="11414"/>
                  </a:cubicBezTo>
                  <a:cubicBezTo>
                    <a:pt x="5455" y="11391"/>
                    <a:pt x="5478" y="11391"/>
                    <a:pt x="5501" y="11391"/>
                  </a:cubicBezTo>
                  <a:close/>
                  <a:moveTo>
                    <a:pt x="3150" y="11026"/>
                  </a:moveTo>
                  <a:cubicBezTo>
                    <a:pt x="3173" y="11048"/>
                    <a:pt x="3173" y="11048"/>
                    <a:pt x="3196" y="11071"/>
                  </a:cubicBezTo>
                  <a:cubicBezTo>
                    <a:pt x="3150" y="11071"/>
                    <a:pt x="3127" y="11117"/>
                    <a:pt x="3081" y="11071"/>
                  </a:cubicBezTo>
                  <a:cubicBezTo>
                    <a:pt x="3104" y="11048"/>
                    <a:pt x="3127" y="11071"/>
                    <a:pt x="3150" y="11026"/>
                  </a:cubicBezTo>
                  <a:close/>
                  <a:moveTo>
                    <a:pt x="3561" y="11254"/>
                  </a:moveTo>
                  <a:cubicBezTo>
                    <a:pt x="3515" y="11277"/>
                    <a:pt x="3492" y="11299"/>
                    <a:pt x="3447" y="11277"/>
                  </a:cubicBezTo>
                  <a:cubicBezTo>
                    <a:pt x="3469" y="11208"/>
                    <a:pt x="3515" y="11254"/>
                    <a:pt x="3561" y="11254"/>
                  </a:cubicBezTo>
                  <a:close/>
                  <a:moveTo>
                    <a:pt x="5181" y="11984"/>
                  </a:moveTo>
                  <a:cubicBezTo>
                    <a:pt x="5159" y="12030"/>
                    <a:pt x="5113" y="11984"/>
                    <a:pt x="5090" y="11984"/>
                  </a:cubicBezTo>
                  <a:cubicBezTo>
                    <a:pt x="5113" y="11916"/>
                    <a:pt x="5159" y="11939"/>
                    <a:pt x="5181" y="11984"/>
                  </a:cubicBezTo>
                  <a:close/>
                  <a:moveTo>
                    <a:pt x="5364" y="11687"/>
                  </a:moveTo>
                  <a:cubicBezTo>
                    <a:pt x="5387" y="11642"/>
                    <a:pt x="5455" y="11733"/>
                    <a:pt x="5501" y="11710"/>
                  </a:cubicBezTo>
                  <a:cubicBezTo>
                    <a:pt x="5501" y="11779"/>
                    <a:pt x="5410" y="11710"/>
                    <a:pt x="5364" y="11687"/>
                  </a:cubicBezTo>
                  <a:close/>
                  <a:moveTo>
                    <a:pt x="3857" y="11345"/>
                  </a:moveTo>
                  <a:cubicBezTo>
                    <a:pt x="3880" y="11299"/>
                    <a:pt x="3857" y="11277"/>
                    <a:pt x="3835" y="11231"/>
                  </a:cubicBezTo>
                  <a:cubicBezTo>
                    <a:pt x="3835" y="11254"/>
                    <a:pt x="3812" y="11277"/>
                    <a:pt x="3789" y="11299"/>
                  </a:cubicBezTo>
                  <a:cubicBezTo>
                    <a:pt x="3766" y="11277"/>
                    <a:pt x="3743" y="11231"/>
                    <a:pt x="3698" y="11231"/>
                  </a:cubicBezTo>
                  <a:cubicBezTo>
                    <a:pt x="3743" y="11185"/>
                    <a:pt x="3721" y="11162"/>
                    <a:pt x="3789" y="11140"/>
                  </a:cubicBezTo>
                  <a:cubicBezTo>
                    <a:pt x="3835" y="11208"/>
                    <a:pt x="3766" y="11162"/>
                    <a:pt x="3743" y="11231"/>
                  </a:cubicBezTo>
                  <a:cubicBezTo>
                    <a:pt x="3812" y="11231"/>
                    <a:pt x="3835" y="11162"/>
                    <a:pt x="3903" y="11231"/>
                  </a:cubicBezTo>
                  <a:cubicBezTo>
                    <a:pt x="3857" y="11322"/>
                    <a:pt x="3903" y="11277"/>
                    <a:pt x="3972" y="11322"/>
                  </a:cubicBezTo>
                  <a:cubicBezTo>
                    <a:pt x="3949" y="11391"/>
                    <a:pt x="3880" y="11391"/>
                    <a:pt x="3812" y="11368"/>
                  </a:cubicBezTo>
                  <a:cubicBezTo>
                    <a:pt x="3812" y="11322"/>
                    <a:pt x="3835" y="11345"/>
                    <a:pt x="3857" y="11345"/>
                  </a:cubicBezTo>
                  <a:close/>
                  <a:moveTo>
                    <a:pt x="5432" y="11368"/>
                  </a:moveTo>
                  <a:cubicBezTo>
                    <a:pt x="5410" y="11459"/>
                    <a:pt x="5318" y="11391"/>
                    <a:pt x="5273" y="11414"/>
                  </a:cubicBezTo>
                  <a:cubicBezTo>
                    <a:pt x="5295" y="11322"/>
                    <a:pt x="5364" y="11436"/>
                    <a:pt x="5432" y="11368"/>
                  </a:cubicBezTo>
                  <a:close/>
                  <a:moveTo>
                    <a:pt x="5067" y="11802"/>
                  </a:moveTo>
                  <a:cubicBezTo>
                    <a:pt x="5204" y="11779"/>
                    <a:pt x="5250" y="11824"/>
                    <a:pt x="5341" y="11824"/>
                  </a:cubicBezTo>
                  <a:cubicBezTo>
                    <a:pt x="5295" y="11893"/>
                    <a:pt x="5410" y="11824"/>
                    <a:pt x="5387" y="11916"/>
                  </a:cubicBezTo>
                  <a:cubicBezTo>
                    <a:pt x="5318" y="11870"/>
                    <a:pt x="5273" y="11893"/>
                    <a:pt x="5227" y="11870"/>
                  </a:cubicBezTo>
                  <a:cubicBezTo>
                    <a:pt x="5227" y="11870"/>
                    <a:pt x="5250" y="11824"/>
                    <a:pt x="5227" y="11824"/>
                  </a:cubicBezTo>
                  <a:cubicBezTo>
                    <a:pt x="5227" y="11802"/>
                    <a:pt x="5181" y="11847"/>
                    <a:pt x="5159" y="11824"/>
                  </a:cubicBezTo>
                  <a:cubicBezTo>
                    <a:pt x="5136" y="11847"/>
                    <a:pt x="5159" y="11847"/>
                    <a:pt x="5136" y="11916"/>
                  </a:cubicBezTo>
                  <a:cubicBezTo>
                    <a:pt x="5090" y="11824"/>
                    <a:pt x="5044" y="11893"/>
                    <a:pt x="4976" y="11847"/>
                  </a:cubicBezTo>
                  <a:cubicBezTo>
                    <a:pt x="4976" y="11847"/>
                    <a:pt x="4976" y="11870"/>
                    <a:pt x="4976" y="11870"/>
                  </a:cubicBezTo>
                  <a:cubicBezTo>
                    <a:pt x="4953" y="11916"/>
                    <a:pt x="4930" y="11824"/>
                    <a:pt x="4907" y="11824"/>
                  </a:cubicBezTo>
                  <a:cubicBezTo>
                    <a:pt x="4930" y="11779"/>
                    <a:pt x="5022" y="11802"/>
                    <a:pt x="4976" y="11756"/>
                  </a:cubicBezTo>
                  <a:cubicBezTo>
                    <a:pt x="5022" y="11710"/>
                    <a:pt x="5067" y="11802"/>
                    <a:pt x="5022" y="11847"/>
                  </a:cubicBezTo>
                  <a:cubicBezTo>
                    <a:pt x="5044" y="11824"/>
                    <a:pt x="5090" y="11847"/>
                    <a:pt x="5067" y="11802"/>
                  </a:cubicBezTo>
                  <a:close/>
                  <a:moveTo>
                    <a:pt x="4200" y="11140"/>
                  </a:moveTo>
                  <a:cubicBezTo>
                    <a:pt x="4177" y="11185"/>
                    <a:pt x="4109" y="11140"/>
                    <a:pt x="4086" y="11140"/>
                  </a:cubicBezTo>
                  <a:cubicBezTo>
                    <a:pt x="4131" y="11071"/>
                    <a:pt x="4154" y="11140"/>
                    <a:pt x="4200" y="11140"/>
                  </a:cubicBezTo>
                  <a:close/>
                  <a:moveTo>
                    <a:pt x="5067" y="11596"/>
                  </a:moveTo>
                  <a:cubicBezTo>
                    <a:pt x="5044" y="11665"/>
                    <a:pt x="5022" y="11619"/>
                    <a:pt x="4976" y="11596"/>
                  </a:cubicBezTo>
                  <a:cubicBezTo>
                    <a:pt x="4999" y="11550"/>
                    <a:pt x="5044" y="11573"/>
                    <a:pt x="5067" y="11596"/>
                  </a:cubicBezTo>
                  <a:close/>
                  <a:moveTo>
                    <a:pt x="5113" y="11391"/>
                  </a:moveTo>
                  <a:lnTo>
                    <a:pt x="4976" y="11368"/>
                  </a:lnTo>
                  <a:cubicBezTo>
                    <a:pt x="4976" y="11299"/>
                    <a:pt x="5136" y="11322"/>
                    <a:pt x="5113" y="11391"/>
                  </a:cubicBezTo>
                  <a:close/>
                  <a:moveTo>
                    <a:pt x="4999" y="11482"/>
                  </a:moveTo>
                  <a:cubicBezTo>
                    <a:pt x="4999" y="11414"/>
                    <a:pt x="5044" y="11459"/>
                    <a:pt x="5090" y="11459"/>
                  </a:cubicBezTo>
                  <a:cubicBezTo>
                    <a:pt x="5067" y="11528"/>
                    <a:pt x="5022" y="11482"/>
                    <a:pt x="4999" y="11482"/>
                  </a:cubicBezTo>
                  <a:close/>
                  <a:moveTo>
                    <a:pt x="7692" y="2283"/>
                  </a:moveTo>
                  <a:cubicBezTo>
                    <a:pt x="7624" y="2283"/>
                    <a:pt x="7555" y="2238"/>
                    <a:pt x="7487" y="2238"/>
                  </a:cubicBezTo>
                  <a:cubicBezTo>
                    <a:pt x="7555" y="2215"/>
                    <a:pt x="7646" y="2238"/>
                    <a:pt x="7692" y="2283"/>
                  </a:cubicBezTo>
                  <a:close/>
                  <a:moveTo>
                    <a:pt x="9084" y="8378"/>
                  </a:moveTo>
                  <a:cubicBezTo>
                    <a:pt x="9016" y="8309"/>
                    <a:pt x="9039" y="8286"/>
                    <a:pt x="9107" y="8264"/>
                  </a:cubicBezTo>
                  <a:cubicBezTo>
                    <a:pt x="9084" y="8241"/>
                    <a:pt x="9107" y="8150"/>
                    <a:pt x="9176" y="8218"/>
                  </a:cubicBezTo>
                  <a:cubicBezTo>
                    <a:pt x="9130" y="8264"/>
                    <a:pt x="9130" y="8378"/>
                    <a:pt x="9084" y="8378"/>
                  </a:cubicBezTo>
                  <a:close/>
                  <a:moveTo>
                    <a:pt x="9587" y="8538"/>
                  </a:moveTo>
                  <a:cubicBezTo>
                    <a:pt x="9609" y="8538"/>
                    <a:pt x="9655" y="8515"/>
                    <a:pt x="9678" y="8515"/>
                  </a:cubicBezTo>
                  <a:cubicBezTo>
                    <a:pt x="9769" y="8652"/>
                    <a:pt x="9632" y="8675"/>
                    <a:pt x="9587" y="8743"/>
                  </a:cubicBezTo>
                  <a:cubicBezTo>
                    <a:pt x="9564" y="8766"/>
                    <a:pt x="9609" y="8789"/>
                    <a:pt x="9632" y="8789"/>
                  </a:cubicBezTo>
                  <a:cubicBezTo>
                    <a:pt x="9541" y="8766"/>
                    <a:pt x="9587" y="8857"/>
                    <a:pt x="9564" y="8903"/>
                  </a:cubicBezTo>
                  <a:cubicBezTo>
                    <a:pt x="9541" y="8948"/>
                    <a:pt x="9495" y="8880"/>
                    <a:pt x="9473" y="8903"/>
                  </a:cubicBezTo>
                  <a:cubicBezTo>
                    <a:pt x="9450" y="8834"/>
                    <a:pt x="9541" y="8857"/>
                    <a:pt x="9541" y="8789"/>
                  </a:cubicBezTo>
                  <a:cubicBezTo>
                    <a:pt x="9541" y="8743"/>
                    <a:pt x="9495" y="8697"/>
                    <a:pt x="9518" y="8675"/>
                  </a:cubicBezTo>
                  <a:cubicBezTo>
                    <a:pt x="9541" y="8697"/>
                    <a:pt x="9541" y="8697"/>
                    <a:pt x="9541" y="8720"/>
                  </a:cubicBezTo>
                  <a:cubicBezTo>
                    <a:pt x="9564" y="8652"/>
                    <a:pt x="9724" y="8629"/>
                    <a:pt x="9587" y="8538"/>
                  </a:cubicBezTo>
                  <a:close/>
                  <a:moveTo>
                    <a:pt x="9724" y="8811"/>
                  </a:moveTo>
                  <a:cubicBezTo>
                    <a:pt x="9746" y="8834"/>
                    <a:pt x="9724" y="8857"/>
                    <a:pt x="9701" y="8903"/>
                  </a:cubicBezTo>
                  <a:cubicBezTo>
                    <a:pt x="9655" y="8857"/>
                    <a:pt x="9678" y="8811"/>
                    <a:pt x="9724" y="8811"/>
                  </a:cubicBezTo>
                  <a:close/>
                  <a:moveTo>
                    <a:pt x="8491" y="8720"/>
                  </a:moveTo>
                  <a:cubicBezTo>
                    <a:pt x="8491" y="8629"/>
                    <a:pt x="8605" y="8652"/>
                    <a:pt x="8651" y="8606"/>
                  </a:cubicBezTo>
                  <a:cubicBezTo>
                    <a:pt x="8674" y="8560"/>
                    <a:pt x="8651" y="8492"/>
                    <a:pt x="8696" y="8492"/>
                  </a:cubicBezTo>
                  <a:cubicBezTo>
                    <a:pt x="8742" y="8538"/>
                    <a:pt x="8674" y="8560"/>
                    <a:pt x="8674" y="8583"/>
                  </a:cubicBezTo>
                  <a:cubicBezTo>
                    <a:pt x="8674" y="8606"/>
                    <a:pt x="8674" y="8629"/>
                    <a:pt x="8674" y="8652"/>
                  </a:cubicBezTo>
                  <a:cubicBezTo>
                    <a:pt x="8651" y="8652"/>
                    <a:pt x="8628" y="8629"/>
                    <a:pt x="8628" y="8652"/>
                  </a:cubicBezTo>
                  <a:cubicBezTo>
                    <a:pt x="8628" y="8652"/>
                    <a:pt x="8628" y="8697"/>
                    <a:pt x="8582" y="8652"/>
                  </a:cubicBezTo>
                  <a:cubicBezTo>
                    <a:pt x="8559" y="8720"/>
                    <a:pt x="8559" y="8720"/>
                    <a:pt x="8491" y="8720"/>
                  </a:cubicBezTo>
                  <a:close/>
                  <a:moveTo>
                    <a:pt x="7487" y="9359"/>
                  </a:moveTo>
                  <a:cubicBezTo>
                    <a:pt x="7510" y="9336"/>
                    <a:pt x="7532" y="9382"/>
                    <a:pt x="7555" y="9336"/>
                  </a:cubicBezTo>
                  <a:cubicBezTo>
                    <a:pt x="7601" y="9451"/>
                    <a:pt x="7487" y="9336"/>
                    <a:pt x="7555" y="9451"/>
                  </a:cubicBezTo>
                  <a:cubicBezTo>
                    <a:pt x="7510" y="9496"/>
                    <a:pt x="7510" y="9405"/>
                    <a:pt x="7487" y="9359"/>
                  </a:cubicBezTo>
                  <a:close/>
                  <a:moveTo>
                    <a:pt x="9678" y="9040"/>
                  </a:moveTo>
                  <a:cubicBezTo>
                    <a:pt x="9701" y="9017"/>
                    <a:pt x="9769" y="9063"/>
                    <a:pt x="9746" y="8994"/>
                  </a:cubicBezTo>
                  <a:cubicBezTo>
                    <a:pt x="9792" y="8994"/>
                    <a:pt x="9746" y="9154"/>
                    <a:pt x="9678" y="9040"/>
                  </a:cubicBezTo>
                  <a:close/>
                  <a:moveTo>
                    <a:pt x="9404" y="8857"/>
                  </a:moveTo>
                  <a:cubicBezTo>
                    <a:pt x="9381" y="8880"/>
                    <a:pt x="9518" y="8948"/>
                    <a:pt x="9450" y="8948"/>
                  </a:cubicBezTo>
                  <a:cubicBezTo>
                    <a:pt x="9404" y="8926"/>
                    <a:pt x="9404" y="8880"/>
                    <a:pt x="9381" y="8880"/>
                  </a:cubicBezTo>
                  <a:cubicBezTo>
                    <a:pt x="9336" y="8834"/>
                    <a:pt x="9358" y="8834"/>
                    <a:pt x="9404" y="8857"/>
                  </a:cubicBezTo>
                  <a:close/>
                  <a:moveTo>
                    <a:pt x="9404" y="8766"/>
                  </a:moveTo>
                  <a:cubicBezTo>
                    <a:pt x="9450" y="8811"/>
                    <a:pt x="9381" y="8811"/>
                    <a:pt x="9450" y="8857"/>
                  </a:cubicBezTo>
                  <a:cubicBezTo>
                    <a:pt x="9450" y="8880"/>
                    <a:pt x="9427" y="8880"/>
                    <a:pt x="9404" y="8857"/>
                  </a:cubicBezTo>
                  <a:cubicBezTo>
                    <a:pt x="9404" y="8834"/>
                    <a:pt x="9358" y="8789"/>
                    <a:pt x="9404" y="8766"/>
                  </a:cubicBezTo>
                  <a:close/>
                  <a:moveTo>
                    <a:pt x="9769" y="8948"/>
                  </a:moveTo>
                  <a:cubicBezTo>
                    <a:pt x="9746" y="8971"/>
                    <a:pt x="9701" y="8948"/>
                    <a:pt x="9678" y="8971"/>
                  </a:cubicBezTo>
                  <a:cubicBezTo>
                    <a:pt x="9609" y="8926"/>
                    <a:pt x="9769" y="8926"/>
                    <a:pt x="9746" y="8926"/>
                  </a:cubicBezTo>
                  <a:cubicBezTo>
                    <a:pt x="9769" y="8926"/>
                    <a:pt x="9792" y="8880"/>
                    <a:pt x="9815" y="8834"/>
                  </a:cubicBezTo>
                  <a:cubicBezTo>
                    <a:pt x="9838" y="8811"/>
                    <a:pt x="9883" y="8811"/>
                    <a:pt x="9883" y="8766"/>
                  </a:cubicBezTo>
                  <a:cubicBezTo>
                    <a:pt x="9906" y="8789"/>
                    <a:pt x="9929" y="8766"/>
                    <a:pt x="9952" y="8743"/>
                  </a:cubicBezTo>
                  <a:cubicBezTo>
                    <a:pt x="9975" y="8811"/>
                    <a:pt x="9861" y="8811"/>
                    <a:pt x="9838" y="8857"/>
                  </a:cubicBezTo>
                  <a:cubicBezTo>
                    <a:pt x="9792" y="8880"/>
                    <a:pt x="9792" y="8926"/>
                    <a:pt x="9769" y="8948"/>
                  </a:cubicBezTo>
                  <a:close/>
                  <a:moveTo>
                    <a:pt x="9267" y="8697"/>
                  </a:moveTo>
                  <a:cubicBezTo>
                    <a:pt x="9221" y="8697"/>
                    <a:pt x="9267" y="8606"/>
                    <a:pt x="9313" y="8606"/>
                  </a:cubicBezTo>
                  <a:cubicBezTo>
                    <a:pt x="9358" y="8652"/>
                    <a:pt x="9244" y="8652"/>
                    <a:pt x="9267" y="8697"/>
                  </a:cubicBezTo>
                  <a:close/>
                  <a:moveTo>
                    <a:pt x="6437" y="9839"/>
                  </a:moveTo>
                  <a:cubicBezTo>
                    <a:pt x="6460" y="9884"/>
                    <a:pt x="6505" y="9839"/>
                    <a:pt x="6528" y="9816"/>
                  </a:cubicBezTo>
                  <a:cubicBezTo>
                    <a:pt x="6551" y="9816"/>
                    <a:pt x="6574" y="9839"/>
                    <a:pt x="6597" y="9839"/>
                  </a:cubicBezTo>
                  <a:cubicBezTo>
                    <a:pt x="6597" y="9816"/>
                    <a:pt x="6597" y="9793"/>
                    <a:pt x="6619" y="9793"/>
                  </a:cubicBezTo>
                  <a:cubicBezTo>
                    <a:pt x="6711" y="9793"/>
                    <a:pt x="6825" y="9770"/>
                    <a:pt x="6939" y="9747"/>
                  </a:cubicBezTo>
                  <a:cubicBezTo>
                    <a:pt x="6962" y="9861"/>
                    <a:pt x="6870" y="9793"/>
                    <a:pt x="6848" y="9793"/>
                  </a:cubicBezTo>
                  <a:cubicBezTo>
                    <a:pt x="6825" y="9816"/>
                    <a:pt x="6802" y="9861"/>
                    <a:pt x="6779" y="9839"/>
                  </a:cubicBezTo>
                  <a:cubicBezTo>
                    <a:pt x="6756" y="9839"/>
                    <a:pt x="6779" y="9884"/>
                    <a:pt x="6779" y="9884"/>
                  </a:cubicBezTo>
                  <a:cubicBezTo>
                    <a:pt x="6779" y="9930"/>
                    <a:pt x="6733" y="9861"/>
                    <a:pt x="6733" y="9816"/>
                  </a:cubicBezTo>
                  <a:cubicBezTo>
                    <a:pt x="6642" y="9861"/>
                    <a:pt x="6551" y="9861"/>
                    <a:pt x="6505" y="9907"/>
                  </a:cubicBezTo>
                  <a:cubicBezTo>
                    <a:pt x="6482" y="9884"/>
                    <a:pt x="6437" y="9884"/>
                    <a:pt x="6437" y="9839"/>
                  </a:cubicBezTo>
                  <a:close/>
                  <a:moveTo>
                    <a:pt x="6026" y="10181"/>
                  </a:moveTo>
                  <a:cubicBezTo>
                    <a:pt x="6026" y="10135"/>
                    <a:pt x="6003" y="10112"/>
                    <a:pt x="5980" y="10112"/>
                  </a:cubicBezTo>
                  <a:cubicBezTo>
                    <a:pt x="6003" y="10021"/>
                    <a:pt x="6072" y="10135"/>
                    <a:pt x="6117" y="10067"/>
                  </a:cubicBezTo>
                  <a:cubicBezTo>
                    <a:pt x="6140" y="10112"/>
                    <a:pt x="6140" y="10158"/>
                    <a:pt x="6163" y="10158"/>
                  </a:cubicBezTo>
                  <a:cubicBezTo>
                    <a:pt x="6186" y="10135"/>
                    <a:pt x="6140" y="10112"/>
                    <a:pt x="6140" y="10067"/>
                  </a:cubicBezTo>
                  <a:cubicBezTo>
                    <a:pt x="6163" y="10090"/>
                    <a:pt x="6186" y="10090"/>
                    <a:pt x="6208" y="10090"/>
                  </a:cubicBezTo>
                  <a:cubicBezTo>
                    <a:pt x="6208" y="10135"/>
                    <a:pt x="6163" y="10158"/>
                    <a:pt x="6208" y="10181"/>
                  </a:cubicBezTo>
                  <a:cubicBezTo>
                    <a:pt x="6208" y="10204"/>
                    <a:pt x="6163" y="10249"/>
                    <a:pt x="6140" y="10204"/>
                  </a:cubicBezTo>
                  <a:cubicBezTo>
                    <a:pt x="6117" y="10204"/>
                    <a:pt x="6117" y="10272"/>
                    <a:pt x="6094" y="10249"/>
                  </a:cubicBezTo>
                  <a:cubicBezTo>
                    <a:pt x="6094" y="10204"/>
                    <a:pt x="6117" y="10204"/>
                    <a:pt x="6117" y="10204"/>
                  </a:cubicBezTo>
                  <a:cubicBezTo>
                    <a:pt x="6117" y="10181"/>
                    <a:pt x="6117" y="10158"/>
                    <a:pt x="6117" y="10135"/>
                  </a:cubicBezTo>
                  <a:cubicBezTo>
                    <a:pt x="6072" y="10181"/>
                    <a:pt x="6072" y="10272"/>
                    <a:pt x="6003" y="10272"/>
                  </a:cubicBezTo>
                  <a:cubicBezTo>
                    <a:pt x="6026" y="10181"/>
                    <a:pt x="5980" y="10227"/>
                    <a:pt x="5957" y="10249"/>
                  </a:cubicBezTo>
                  <a:cubicBezTo>
                    <a:pt x="5935" y="10204"/>
                    <a:pt x="5957" y="10204"/>
                    <a:pt x="5957" y="10158"/>
                  </a:cubicBezTo>
                  <a:cubicBezTo>
                    <a:pt x="5980" y="10158"/>
                    <a:pt x="6003" y="10204"/>
                    <a:pt x="6026" y="10181"/>
                  </a:cubicBezTo>
                  <a:close/>
                  <a:moveTo>
                    <a:pt x="6323" y="10090"/>
                  </a:moveTo>
                  <a:cubicBezTo>
                    <a:pt x="6368" y="10135"/>
                    <a:pt x="6368" y="10090"/>
                    <a:pt x="6391" y="10112"/>
                  </a:cubicBezTo>
                  <a:cubicBezTo>
                    <a:pt x="6414" y="10158"/>
                    <a:pt x="6368" y="10135"/>
                    <a:pt x="6368" y="10181"/>
                  </a:cubicBezTo>
                  <a:cubicBezTo>
                    <a:pt x="6345" y="10158"/>
                    <a:pt x="6345" y="10135"/>
                    <a:pt x="6323" y="10090"/>
                  </a:cubicBezTo>
                  <a:close/>
                  <a:moveTo>
                    <a:pt x="6186" y="9930"/>
                  </a:moveTo>
                  <a:cubicBezTo>
                    <a:pt x="6208" y="9884"/>
                    <a:pt x="6277" y="9907"/>
                    <a:pt x="6323" y="9884"/>
                  </a:cubicBezTo>
                  <a:cubicBezTo>
                    <a:pt x="6277" y="9930"/>
                    <a:pt x="6231" y="9953"/>
                    <a:pt x="6186" y="9930"/>
                  </a:cubicBezTo>
                  <a:close/>
                  <a:moveTo>
                    <a:pt x="7121" y="10067"/>
                  </a:moveTo>
                  <a:cubicBezTo>
                    <a:pt x="7190" y="10021"/>
                    <a:pt x="7076" y="9930"/>
                    <a:pt x="7144" y="9907"/>
                  </a:cubicBezTo>
                  <a:cubicBezTo>
                    <a:pt x="7167" y="9976"/>
                    <a:pt x="7144" y="9998"/>
                    <a:pt x="7167" y="10067"/>
                  </a:cubicBezTo>
                  <a:cubicBezTo>
                    <a:pt x="7121" y="10090"/>
                    <a:pt x="7076" y="10158"/>
                    <a:pt x="7030" y="10067"/>
                  </a:cubicBezTo>
                  <a:cubicBezTo>
                    <a:pt x="7076" y="10067"/>
                    <a:pt x="7121" y="9976"/>
                    <a:pt x="7121" y="10067"/>
                  </a:cubicBezTo>
                  <a:close/>
                  <a:moveTo>
                    <a:pt x="5980" y="9976"/>
                  </a:moveTo>
                  <a:cubicBezTo>
                    <a:pt x="5980" y="9930"/>
                    <a:pt x="6094" y="9907"/>
                    <a:pt x="6140" y="9976"/>
                  </a:cubicBezTo>
                  <a:cubicBezTo>
                    <a:pt x="6140" y="10044"/>
                    <a:pt x="6117" y="9976"/>
                    <a:pt x="6094" y="9976"/>
                  </a:cubicBezTo>
                  <a:cubicBezTo>
                    <a:pt x="6072" y="9976"/>
                    <a:pt x="6003" y="9998"/>
                    <a:pt x="5980" y="9976"/>
                  </a:cubicBezTo>
                  <a:close/>
                  <a:moveTo>
                    <a:pt x="6460" y="10181"/>
                  </a:moveTo>
                  <a:cubicBezTo>
                    <a:pt x="6482" y="10158"/>
                    <a:pt x="6528" y="10204"/>
                    <a:pt x="6574" y="10158"/>
                  </a:cubicBezTo>
                  <a:cubicBezTo>
                    <a:pt x="6574" y="10204"/>
                    <a:pt x="6528" y="10181"/>
                    <a:pt x="6551" y="10249"/>
                  </a:cubicBezTo>
                  <a:cubicBezTo>
                    <a:pt x="6505" y="10227"/>
                    <a:pt x="6460" y="10249"/>
                    <a:pt x="6460" y="10181"/>
                  </a:cubicBezTo>
                  <a:close/>
                  <a:moveTo>
                    <a:pt x="9221" y="8811"/>
                  </a:moveTo>
                  <a:cubicBezTo>
                    <a:pt x="9199" y="8789"/>
                    <a:pt x="9199" y="8766"/>
                    <a:pt x="9176" y="8766"/>
                  </a:cubicBezTo>
                  <a:cubicBezTo>
                    <a:pt x="9153" y="8720"/>
                    <a:pt x="9244" y="8743"/>
                    <a:pt x="9267" y="8789"/>
                  </a:cubicBezTo>
                  <a:close/>
                  <a:moveTo>
                    <a:pt x="6985" y="10112"/>
                  </a:moveTo>
                  <a:cubicBezTo>
                    <a:pt x="6916" y="10112"/>
                    <a:pt x="6870" y="10135"/>
                    <a:pt x="6802" y="10135"/>
                  </a:cubicBezTo>
                  <a:cubicBezTo>
                    <a:pt x="6779" y="10044"/>
                    <a:pt x="6825" y="9998"/>
                    <a:pt x="6870" y="9976"/>
                  </a:cubicBezTo>
                  <a:cubicBezTo>
                    <a:pt x="6916" y="10067"/>
                    <a:pt x="6825" y="9998"/>
                    <a:pt x="6848" y="10067"/>
                  </a:cubicBezTo>
                  <a:cubicBezTo>
                    <a:pt x="6893" y="10112"/>
                    <a:pt x="6939" y="10021"/>
                    <a:pt x="6985" y="10112"/>
                  </a:cubicBezTo>
                  <a:close/>
                  <a:moveTo>
                    <a:pt x="6642" y="10067"/>
                  </a:moveTo>
                  <a:cubicBezTo>
                    <a:pt x="6574" y="10044"/>
                    <a:pt x="6597" y="10135"/>
                    <a:pt x="6528" y="10112"/>
                  </a:cubicBezTo>
                  <a:cubicBezTo>
                    <a:pt x="6528" y="10021"/>
                    <a:pt x="6597" y="10067"/>
                    <a:pt x="6619" y="9998"/>
                  </a:cubicBezTo>
                  <a:cubicBezTo>
                    <a:pt x="6619" y="10021"/>
                    <a:pt x="6688" y="10067"/>
                    <a:pt x="6665" y="10112"/>
                  </a:cubicBezTo>
                  <a:cubicBezTo>
                    <a:pt x="6688" y="10181"/>
                    <a:pt x="6711" y="10044"/>
                    <a:pt x="6711" y="10112"/>
                  </a:cubicBezTo>
                  <a:cubicBezTo>
                    <a:pt x="6733" y="10181"/>
                    <a:pt x="6665" y="10181"/>
                    <a:pt x="6642" y="10158"/>
                  </a:cubicBezTo>
                  <a:cubicBezTo>
                    <a:pt x="6619" y="10112"/>
                    <a:pt x="6642" y="10090"/>
                    <a:pt x="6642" y="10067"/>
                  </a:cubicBezTo>
                  <a:close/>
                  <a:moveTo>
                    <a:pt x="7099" y="9861"/>
                  </a:moveTo>
                  <a:cubicBezTo>
                    <a:pt x="7099" y="9907"/>
                    <a:pt x="7030" y="10044"/>
                    <a:pt x="6962" y="9953"/>
                  </a:cubicBezTo>
                  <a:cubicBezTo>
                    <a:pt x="6962" y="9976"/>
                    <a:pt x="6939" y="9998"/>
                    <a:pt x="6916" y="9998"/>
                  </a:cubicBezTo>
                  <a:cubicBezTo>
                    <a:pt x="6893" y="9976"/>
                    <a:pt x="6916" y="9976"/>
                    <a:pt x="6916" y="9976"/>
                  </a:cubicBezTo>
                  <a:cubicBezTo>
                    <a:pt x="6916" y="9953"/>
                    <a:pt x="6916" y="9953"/>
                    <a:pt x="6893" y="9953"/>
                  </a:cubicBezTo>
                  <a:cubicBezTo>
                    <a:pt x="6916" y="9861"/>
                    <a:pt x="7076" y="10021"/>
                    <a:pt x="7030" y="9861"/>
                  </a:cubicBezTo>
                  <a:cubicBezTo>
                    <a:pt x="7053" y="9839"/>
                    <a:pt x="7076" y="9884"/>
                    <a:pt x="7099" y="9861"/>
                  </a:cubicBezTo>
                  <a:close/>
                  <a:moveTo>
                    <a:pt x="6733" y="9998"/>
                  </a:moveTo>
                  <a:cubicBezTo>
                    <a:pt x="6688" y="9953"/>
                    <a:pt x="6756" y="9884"/>
                    <a:pt x="6779" y="9930"/>
                  </a:cubicBezTo>
                  <a:cubicBezTo>
                    <a:pt x="6779" y="9998"/>
                    <a:pt x="6711" y="9930"/>
                    <a:pt x="6733" y="9998"/>
                  </a:cubicBezTo>
                  <a:close/>
                  <a:moveTo>
                    <a:pt x="6779" y="10067"/>
                  </a:moveTo>
                  <a:cubicBezTo>
                    <a:pt x="6756" y="10044"/>
                    <a:pt x="6688" y="10090"/>
                    <a:pt x="6665" y="10021"/>
                  </a:cubicBezTo>
                  <a:cubicBezTo>
                    <a:pt x="6711" y="9998"/>
                    <a:pt x="6756" y="10044"/>
                    <a:pt x="6802" y="10021"/>
                  </a:cubicBezTo>
                  <a:cubicBezTo>
                    <a:pt x="6802" y="10044"/>
                    <a:pt x="6779" y="10044"/>
                    <a:pt x="6779" y="10067"/>
                  </a:cubicBezTo>
                  <a:close/>
                  <a:moveTo>
                    <a:pt x="9153" y="6118"/>
                  </a:moveTo>
                  <a:cubicBezTo>
                    <a:pt x="9153" y="6118"/>
                    <a:pt x="9107" y="6118"/>
                    <a:pt x="9130" y="6118"/>
                  </a:cubicBezTo>
                  <a:cubicBezTo>
                    <a:pt x="9199" y="6118"/>
                    <a:pt x="9221" y="6118"/>
                    <a:pt x="9221" y="6095"/>
                  </a:cubicBezTo>
                  <a:cubicBezTo>
                    <a:pt x="9153" y="6095"/>
                    <a:pt x="9199" y="6118"/>
                    <a:pt x="9153" y="6118"/>
                  </a:cubicBezTo>
                  <a:close/>
                  <a:moveTo>
                    <a:pt x="9221" y="6232"/>
                  </a:moveTo>
                  <a:cubicBezTo>
                    <a:pt x="9221" y="6232"/>
                    <a:pt x="9358" y="6278"/>
                    <a:pt x="9336" y="6232"/>
                  </a:cubicBezTo>
                  <a:cubicBezTo>
                    <a:pt x="9336" y="6232"/>
                    <a:pt x="9199" y="6209"/>
                    <a:pt x="9221" y="6232"/>
                  </a:cubicBezTo>
                  <a:close/>
                  <a:moveTo>
                    <a:pt x="9290" y="6255"/>
                  </a:moveTo>
                  <a:cubicBezTo>
                    <a:pt x="9267" y="6278"/>
                    <a:pt x="9313" y="6301"/>
                    <a:pt x="9336" y="6301"/>
                  </a:cubicBezTo>
                  <a:cubicBezTo>
                    <a:pt x="9336" y="6301"/>
                    <a:pt x="9381" y="6301"/>
                    <a:pt x="9358" y="6278"/>
                  </a:cubicBezTo>
                  <a:close/>
                  <a:moveTo>
                    <a:pt x="9450" y="6346"/>
                  </a:moveTo>
                  <a:cubicBezTo>
                    <a:pt x="9495" y="6346"/>
                    <a:pt x="9495" y="6346"/>
                    <a:pt x="9518" y="6324"/>
                  </a:cubicBezTo>
                  <a:cubicBezTo>
                    <a:pt x="9427" y="6301"/>
                    <a:pt x="9450" y="6324"/>
                    <a:pt x="9450" y="6346"/>
                  </a:cubicBezTo>
                  <a:close/>
                  <a:moveTo>
                    <a:pt x="9313" y="6324"/>
                  </a:moveTo>
                  <a:cubicBezTo>
                    <a:pt x="9267" y="6346"/>
                    <a:pt x="9313" y="6346"/>
                    <a:pt x="9313" y="6369"/>
                  </a:cubicBezTo>
                  <a:cubicBezTo>
                    <a:pt x="9336" y="6392"/>
                    <a:pt x="9290" y="6415"/>
                    <a:pt x="9358" y="6415"/>
                  </a:cubicBezTo>
                  <a:cubicBezTo>
                    <a:pt x="9404" y="6438"/>
                    <a:pt x="9381" y="6392"/>
                    <a:pt x="9404" y="6392"/>
                  </a:cubicBezTo>
                  <a:cubicBezTo>
                    <a:pt x="9313" y="6369"/>
                    <a:pt x="9358" y="6346"/>
                    <a:pt x="9313" y="6324"/>
                  </a:cubicBezTo>
                  <a:close/>
                  <a:moveTo>
                    <a:pt x="9404" y="6506"/>
                  </a:moveTo>
                  <a:cubicBezTo>
                    <a:pt x="9336" y="6529"/>
                    <a:pt x="9336" y="6529"/>
                    <a:pt x="9221" y="6506"/>
                  </a:cubicBezTo>
                  <a:cubicBezTo>
                    <a:pt x="9199" y="6552"/>
                    <a:pt x="9358" y="6552"/>
                    <a:pt x="9358" y="6552"/>
                  </a:cubicBezTo>
                  <a:cubicBezTo>
                    <a:pt x="9290" y="6552"/>
                    <a:pt x="9267" y="6620"/>
                    <a:pt x="9381" y="6643"/>
                  </a:cubicBezTo>
                  <a:cubicBezTo>
                    <a:pt x="9404" y="6620"/>
                    <a:pt x="9336" y="6620"/>
                    <a:pt x="9336" y="6597"/>
                  </a:cubicBezTo>
                  <a:cubicBezTo>
                    <a:pt x="9358" y="6575"/>
                    <a:pt x="9473" y="6552"/>
                    <a:pt x="9404" y="6506"/>
                  </a:cubicBezTo>
                  <a:close/>
                  <a:moveTo>
                    <a:pt x="9381" y="6666"/>
                  </a:moveTo>
                  <a:cubicBezTo>
                    <a:pt x="9313" y="6666"/>
                    <a:pt x="9267" y="6712"/>
                    <a:pt x="9336" y="6734"/>
                  </a:cubicBezTo>
                  <a:cubicBezTo>
                    <a:pt x="9381" y="6734"/>
                    <a:pt x="9336" y="6712"/>
                    <a:pt x="9381" y="6666"/>
                  </a:cubicBezTo>
                  <a:close/>
                  <a:moveTo>
                    <a:pt x="9267" y="6050"/>
                  </a:moveTo>
                  <a:cubicBezTo>
                    <a:pt x="9358" y="6072"/>
                    <a:pt x="9473" y="6072"/>
                    <a:pt x="9518" y="6118"/>
                  </a:cubicBezTo>
                  <a:cubicBezTo>
                    <a:pt x="9541" y="6118"/>
                    <a:pt x="9518" y="6141"/>
                    <a:pt x="9541" y="6164"/>
                  </a:cubicBezTo>
                  <a:cubicBezTo>
                    <a:pt x="9564" y="6187"/>
                    <a:pt x="9609" y="6232"/>
                    <a:pt x="9587" y="6255"/>
                  </a:cubicBezTo>
                  <a:cubicBezTo>
                    <a:pt x="9587" y="6278"/>
                    <a:pt x="9609" y="6278"/>
                    <a:pt x="9632" y="6301"/>
                  </a:cubicBezTo>
                  <a:cubicBezTo>
                    <a:pt x="9609" y="6438"/>
                    <a:pt x="9632" y="6529"/>
                    <a:pt x="9564" y="6620"/>
                  </a:cubicBezTo>
                  <a:cubicBezTo>
                    <a:pt x="9564" y="6597"/>
                    <a:pt x="9541" y="6597"/>
                    <a:pt x="9541" y="6575"/>
                  </a:cubicBezTo>
                  <a:cubicBezTo>
                    <a:pt x="9473" y="6575"/>
                    <a:pt x="9495" y="6597"/>
                    <a:pt x="9518" y="6620"/>
                  </a:cubicBezTo>
                  <a:cubicBezTo>
                    <a:pt x="9450" y="6620"/>
                    <a:pt x="9381" y="6643"/>
                    <a:pt x="9404" y="6666"/>
                  </a:cubicBezTo>
                  <a:cubicBezTo>
                    <a:pt x="9473" y="6666"/>
                    <a:pt x="9541" y="6643"/>
                    <a:pt x="9541" y="6620"/>
                  </a:cubicBezTo>
                  <a:cubicBezTo>
                    <a:pt x="9587" y="6666"/>
                    <a:pt x="9518" y="6689"/>
                    <a:pt x="9541" y="6734"/>
                  </a:cubicBezTo>
                  <a:cubicBezTo>
                    <a:pt x="9473" y="6712"/>
                    <a:pt x="9473" y="6734"/>
                    <a:pt x="9473" y="6689"/>
                  </a:cubicBezTo>
                  <a:cubicBezTo>
                    <a:pt x="9427" y="6712"/>
                    <a:pt x="9404" y="6734"/>
                    <a:pt x="9427" y="6734"/>
                  </a:cubicBezTo>
                  <a:cubicBezTo>
                    <a:pt x="9495" y="6757"/>
                    <a:pt x="9495" y="6734"/>
                    <a:pt x="9587" y="6757"/>
                  </a:cubicBezTo>
                  <a:lnTo>
                    <a:pt x="9564" y="6803"/>
                  </a:lnTo>
                  <a:cubicBezTo>
                    <a:pt x="9564" y="6734"/>
                    <a:pt x="9427" y="6780"/>
                    <a:pt x="9473" y="6826"/>
                  </a:cubicBezTo>
                  <a:cubicBezTo>
                    <a:pt x="9495" y="6826"/>
                    <a:pt x="9495" y="6803"/>
                    <a:pt x="9495" y="6803"/>
                  </a:cubicBezTo>
                  <a:cubicBezTo>
                    <a:pt x="9541" y="6780"/>
                    <a:pt x="9495" y="6848"/>
                    <a:pt x="9518" y="6871"/>
                  </a:cubicBezTo>
                  <a:cubicBezTo>
                    <a:pt x="9495" y="6871"/>
                    <a:pt x="9495" y="6894"/>
                    <a:pt x="9450" y="6871"/>
                  </a:cubicBezTo>
                  <a:cubicBezTo>
                    <a:pt x="9495" y="6917"/>
                    <a:pt x="9404" y="6940"/>
                    <a:pt x="9358" y="6963"/>
                  </a:cubicBezTo>
                  <a:cubicBezTo>
                    <a:pt x="9336" y="6894"/>
                    <a:pt x="9358" y="6848"/>
                    <a:pt x="9221" y="6803"/>
                  </a:cubicBezTo>
                  <a:cubicBezTo>
                    <a:pt x="9244" y="6780"/>
                    <a:pt x="9267" y="6803"/>
                    <a:pt x="9267" y="6803"/>
                  </a:cubicBezTo>
                  <a:cubicBezTo>
                    <a:pt x="9267" y="6757"/>
                    <a:pt x="9221" y="6780"/>
                    <a:pt x="9199" y="6780"/>
                  </a:cubicBezTo>
                  <a:cubicBezTo>
                    <a:pt x="9221" y="6734"/>
                    <a:pt x="9176" y="6734"/>
                    <a:pt x="9199" y="6689"/>
                  </a:cubicBezTo>
                  <a:cubicBezTo>
                    <a:pt x="9267" y="6712"/>
                    <a:pt x="9221" y="6734"/>
                    <a:pt x="9221" y="6734"/>
                  </a:cubicBezTo>
                  <a:cubicBezTo>
                    <a:pt x="9313" y="6780"/>
                    <a:pt x="9290" y="6689"/>
                    <a:pt x="9244" y="6666"/>
                  </a:cubicBezTo>
                  <a:cubicBezTo>
                    <a:pt x="9244" y="6643"/>
                    <a:pt x="9313" y="6666"/>
                    <a:pt x="9313" y="6643"/>
                  </a:cubicBezTo>
                  <a:cubicBezTo>
                    <a:pt x="9290" y="6620"/>
                    <a:pt x="9267" y="6620"/>
                    <a:pt x="9244" y="6597"/>
                  </a:cubicBezTo>
                  <a:cubicBezTo>
                    <a:pt x="9199" y="6597"/>
                    <a:pt x="9244" y="6620"/>
                    <a:pt x="9244" y="6620"/>
                  </a:cubicBezTo>
                  <a:cubicBezTo>
                    <a:pt x="9244" y="6643"/>
                    <a:pt x="9199" y="6620"/>
                    <a:pt x="9199" y="6643"/>
                  </a:cubicBezTo>
                  <a:cubicBezTo>
                    <a:pt x="9199" y="6643"/>
                    <a:pt x="9221" y="6689"/>
                    <a:pt x="9176" y="6712"/>
                  </a:cubicBezTo>
                  <a:cubicBezTo>
                    <a:pt x="9176" y="6620"/>
                    <a:pt x="9176" y="6552"/>
                    <a:pt x="9176" y="6460"/>
                  </a:cubicBezTo>
                  <a:cubicBezTo>
                    <a:pt x="9267" y="6506"/>
                    <a:pt x="9313" y="6506"/>
                    <a:pt x="9381" y="6506"/>
                  </a:cubicBezTo>
                  <a:cubicBezTo>
                    <a:pt x="9404" y="6483"/>
                    <a:pt x="9358" y="6483"/>
                    <a:pt x="9381" y="6460"/>
                  </a:cubicBezTo>
                  <a:cubicBezTo>
                    <a:pt x="9358" y="6438"/>
                    <a:pt x="9336" y="6460"/>
                    <a:pt x="9267" y="6438"/>
                  </a:cubicBezTo>
                  <a:lnTo>
                    <a:pt x="9267" y="6392"/>
                  </a:lnTo>
                  <a:cubicBezTo>
                    <a:pt x="9176" y="6392"/>
                    <a:pt x="9199" y="6415"/>
                    <a:pt x="9199" y="6438"/>
                  </a:cubicBezTo>
                  <a:cubicBezTo>
                    <a:pt x="9130" y="6415"/>
                    <a:pt x="9176" y="6369"/>
                    <a:pt x="9153" y="6324"/>
                  </a:cubicBezTo>
                  <a:cubicBezTo>
                    <a:pt x="9153" y="6324"/>
                    <a:pt x="9176" y="6324"/>
                    <a:pt x="9199" y="6324"/>
                  </a:cubicBezTo>
                  <a:cubicBezTo>
                    <a:pt x="9221" y="6324"/>
                    <a:pt x="9176" y="6301"/>
                    <a:pt x="9176" y="6278"/>
                  </a:cubicBezTo>
                  <a:cubicBezTo>
                    <a:pt x="9153" y="6278"/>
                    <a:pt x="9130" y="6301"/>
                    <a:pt x="9130" y="6301"/>
                  </a:cubicBezTo>
                  <a:cubicBezTo>
                    <a:pt x="9062" y="6255"/>
                    <a:pt x="9084" y="6209"/>
                    <a:pt x="9062" y="6141"/>
                  </a:cubicBezTo>
                  <a:cubicBezTo>
                    <a:pt x="9084" y="6164"/>
                    <a:pt x="9107" y="6164"/>
                    <a:pt x="9130" y="6141"/>
                  </a:cubicBezTo>
                  <a:cubicBezTo>
                    <a:pt x="9130" y="6141"/>
                    <a:pt x="9039" y="6118"/>
                    <a:pt x="9039" y="6118"/>
                  </a:cubicBezTo>
                  <a:cubicBezTo>
                    <a:pt x="8993" y="6118"/>
                    <a:pt x="9039" y="6095"/>
                    <a:pt x="9016" y="6072"/>
                  </a:cubicBezTo>
                  <a:cubicBezTo>
                    <a:pt x="9084" y="6072"/>
                    <a:pt x="9199" y="6072"/>
                    <a:pt x="9267" y="6050"/>
                  </a:cubicBezTo>
                  <a:close/>
                  <a:moveTo>
                    <a:pt x="10431" y="8058"/>
                  </a:moveTo>
                  <a:cubicBezTo>
                    <a:pt x="10431" y="8035"/>
                    <a:pt x="10408" y="8013"/>
                    <a:pt x="10431" y="7990"/>
                  </a:cubicBezTo>
                  <a:cubicBezTo>
                    <a:pt x="10522" y="8013"/>
                    <a:pt x="10408" y="8035"/>
                    <a:pt x="10454" y="8058"/>
                  </a:cubicBezTo>
                  <a:cubicBezTo>
                    <a:pt x="10408" y="8127"/>
                    <a:pt x="10363" y="8150"/>
                    <a:pt x="10317" y="8218"/>
                  </a:cubicBezTo>
                  <a:cubicBezTo>
                    <a:pt x="10249" y="8218"/>
                    <a:pt x="10408" y="8081"/>
                    <a:pt x="10431" y="8058"/>
                  </a:cubicBezTo>
                  <a:close/>
                  <a:moveTo>
                    <a:pt x="10203" y="8058"/>
                  </a:moveTo>
                  <a:cubicBezTo>
                    <a:pt x="10340" y="8150"/>
                    <a:pt x="10157" y="8150"/>
                    <a:pt x="10180" y="8241"/>
                  </a:cubicBezTo>
                  <a:cubicBezTo>
                    <a:pt x="10112" y="8172"/>
                    <a:pt x="10180" y="8218"/>
                    <a:pt x="10112" y="8218"/>
                  </a:cubicBezTo>
                  <a:cubicBezTo>
                    <a:pt x="10066" y="8127"/>
                    <a:pt x="10226" y="8150"/>
                    <a:pt x="10203" y="8058"/>
                  </a:cubicBezTo>
                  <a:close/>
                  <a:moveTo>
                    <a:pt x="10203" y="8013"/>
                  </a:moveTo>
                  <a:cubicBezTo>
                    <a:pt x="10226" y="7967"/>
                    <a:pt x="10317" y="7967"/>
                    <a:pt x="10249" y="7898"/>
                  </a:cubicBezTo>
                  <a:cubicBezTo>
                    <a:pt x="10249" y="7853"/>
                    <a:pt x="10294" y="7898"/>
                    <a:pt x="10317" y="7853"/>
                  </a:cubicBezTo>
                  <a:cubicBezTo>
                    <a:pt x="10363" y="7830"/>
                    <a:pt x="10271" y="7761"/>
                    <a:pt x="10340" y="7761"/>
                  </a:cubicBezTo>
                  <a:cubicBezTo>
                    <a:pt x="10386" y="7784"/>
                    <a:pt x="10386" y="7830"/>
                    <a:pt x="10363" y="7876"/>
                  </a:cubicBezTo>
                  <a:cubicBezTo>
                    <a:pt x="10340" y="7944"/>
                    <a:pt x="10294" y="8058"/>
                    <a:pt x="10203" y="8013"/>
                  </a:cubicBezTo>
                  <a:close/>
                  <a:moveTo>
                    <a:pt x="2922" y="3721"/>
                  </a:moveTo>
                  <a:cubicBezTo>
                    <a:pt x="2967" y="3744"/>
                    <a:pt x="2967" y="3790"/>
                    <a:pt x="2922" y="3790"/>
                  </a:cubicBezTo>
                  <a:cubicBezTo>
                    <a:pt x="2899" y="3767"/>
                    <a:pt x="2899" y="3744"/>
                    <a:pt x="2922" y="3721"/>
                  </a:cubicBezTo>
                  <a:close/>
                  <a:moveTo>
                    <a:pt x="10066" y="7853"/>
                  </a:moveTo>
                  <a:lnTo>
                    <a:pt x="10112" y="7807"/>
                  </a:lnTo>
                  <a:cubicBezTo>
                    <a:pt x="10112" y="7807"/>
                    <a:pt x="10134" y="7830"/>
                    <a:pt x="10157" y="7853"/>
                  </a:cubicBezTo>
                  <a:lnTo>
                    <a:pt x="10157" y="7830"/>
                  </a:lnTo>
                  <a:cubicBezTo>
                    <a:pt x="10157" y="7807"/>
                    <a:pt x="10134" y="7784"/>
                    <a:pt x="10134" y="7807"/>
                  </a:cubicBezTo>
                  <a:cubicBezTo>
                    <a:pt x="10089" y="7761"/>
                    <a:pt x="10157" y="7761"/>
                    <a:pt x="10180" y="7761"/>
                  </a:cubicBezTo>
                  <a:cubicBezTo>
                    <a:pt x="10134" y="7739"/>
                    <a:pt x="10134" y="7761"/>
                    <a:pt x="10089" y="7739"/>
                  </a:cubicBezTo>
                  <a:cubicBezTo>
                    <a:pt x="10180" y="7739"/>
                    <a:pt x="10180" y="7693"/>
                    <a:pt x="10180" y="7647"/>
                  </a:cubicBezTo>
                  <a:cubicBezTo>
                    <a:pt x="10226" y="7670"/>
                    <a:pt x="10180" y="7693"/>
                    <a:pt x="10249" y="7716"/>
                  </a:cubicBezTo>
                  <a:cubicBezTo>
                    <a:pt x="10249" y="7739"/>
                    <a:pt x="10180" y="7739"/>
                    <a:pt x="10180" y="7739"/>
                  </a:cubicBezTo>
                  <a:cubicBezTo>
                    <a:pt x="10180" y="7739"/>
                    <a:pt x="10226" y="7761"/>
                    <a:pt x="10226" y="7761"/>
                  </a:cubicBezTo>
                  <a:cubicBezTo>
                    <a:pt x="10203" y="7784"/>
                    <a:pt x="10180" y="7807"/>
                    <a:pt x="10157" y="7876"/>
                  </a:cubicBezTo>
                  <a:cubicBezTo>
                    <a:pt x="10134" y="7853"/>
                    <a:pt x="10112" y="7876"/>
                    <a:pt x="10066" y="7853"/>
                  </a:cubicBezTo>
                  <a:close/>
                  <a:moveTo>
                    <a:pt x="10317" y="8309"/>
                  </a:moveTo>
                  <a:cubicBezTo>
                    <a:pt x="10363" y="8332"/>
                    <a:pt x="10340" y="8355"/>
                    <a:pt x="10363" y="8378"/>
                  </a:cubicBezTo>
                  <a:cubicBezTo>
                    <a:pt x="10317" y="8401"/>
                    <a:pt x="10294" y="8401"/>
                    <a:pt x="10294" y="8446"/>
                  </a:cubicBezTo>
                  <a:cubicBezTo>
                    <a:pt x="10226" y="8378"/>
                    <a:pt x="10317" y="8378"/>
                    <a:pt x="10317" y="8309"/>
                  </a:cubicBezTo>
                  <a:close/>
                  <a:moveTo>
                    <a:pt x="10112" y="8286"/>
                  </a:moveTo>
                  <a:cubicBezTo>
                    <a:pt x="10112" y="8241"/>
                    <a:pt x="10157" y="8309"/>
                    <a:pt x="10180" y="8264"/>
                  </a:cubicBezTo>
                  <a:cubicBezTo>
                    <a:pt x="10226" y="8309"/>
                    <a:pt x="10112" y="8309"/>
                    <a:pt x="10157" y="8332"/>
                  </a:cubicBezTo>
                  <a:cubicBezTo>
                    <a:pt x="10112" y="8355"/>
                    <a:pt x="10157" y="8309"/>
                    <a:pt x="10112" y="8286"/>
                  </a:cubicBezTo>
                  <a:close/>
                  <a:moveTo>
                    <a:pt x="10842" y="6004"/>
                  </a:moveTo>
                  <a:cubicBezTo>
                    <a:pt x="10933" y="6027"/>
                    <a:pt x="10819" y="6072"/>
                    <a:pt x="10842" y="6118"/>
                  </a:cubicBezTo>
                  <a:cubicBezTo>
                    <a:pt x="10796" y="6141"/>
                    <a:pt x="10842" y="6027"/>
                    <a:pt x="10842" y="6004"/>
                  </a:cubicBezTo>
                  <a:close/>
                  <a:moveTo>
                    <a:pt x="5889" y="10158"/>
                  </a:moveTo>
                  <a:cubicBezTo>
                    <a:pt x="5935" y="10181"/>
                    <a:pt x="5912" y="10090"/>
                    <a:pt x="5957" y="10112"/>
                  </a:cubicBezTo>
                  <a:cubicBezTo>
                    <a:pt x="5957" y="10158"/>
                    <a:pt x="5912" y="10158"/>
                    <a:pt x="5935" y="10249"/>
                  </a:cubicBezTo>
                  <a:cubicBezTo>
                    <a:pt x="5912" y="10249"/>
                    <a:pt x="5889" y="10204"/>
                    <a:pt x="5889" y="10158"/>
                  </a:cubicBezTo>
                  <a:close/>
                  <a:moveTo>
                    <a:pt x="10614" y="7921"/>
                  </a:moveTo>
                  <a:cubicBezTo>
                    <a:pt x="10500" y="7876"/>
                    <a:pt x="10545" y="8035"/>
                    <a:pt x="10591" y="8081"/>
                  </a:cubicBezTo>
                  <a:cubicBezTo>
                    <a:pt x="10659" y="8013"/>
                    <a:pt x="10545" y="7990"/>
                    <a:pt x="10614" y="7921"/>
                  </a:cubicBezTo>
                  <a:close/>
                  <a:moveTo>
                    <a:pt x="10728" y="8013"/>
                  </a:moveTo>
                  <a:cubicBezTo>
                    <a:pt x="10728" y="8081"/>
                    <a:pt x="10614" y="8127"/>
                    <a:pt x="10682" y="8127"/>
                  </a:cubicBezTo>
                  <a:cubicBezTo>
                    <a:pt x="10705" y="8104"/>
                    <a:pt x="10796" y="8013"/>
                    <a:pt x="10728" y="8013"/>
                  </a:cubicBezTo>
                  <a:close/>
                  <a:moveTo>
                    <a:pt x="10979" y="7647"/>
                  </a:moveTo>
                  <a:cubicBezTo>
                    <a:pt x="10979" y="7647"/>
                    <a:pt x="11002" y="7647"/>
                    <a:pt x="11025" y="7647"/>
                  </a:cubicBezTo>
                  <a:cubicBezTo>
                    <a:pt x="11025" y="7602"/>
                    <a:pt x="11025" y="7579"/>
                    <a:pt x="10979" y="7556"/>
                  </a:cubicBezTo>
                  <a:cubicBezTo>
                    <a:pt x="10956" y="7579"/>
                    <a:pt x="10933" y="7625"/>
                    <a:pt x="10979" y="7647"/>
                  </a:cubicBezTo>
                  <a:close/>
                  <a:moveTo>
                    <a:pt x="10591" y="8150"/>
                  </a:moveTo>
                  <a:cubicBezTo>
                    <a:pt x="10522" y="8127"/>
                    <a:pt x="10500" y="8172"/>
                    <a:pt x="10477" y="8172"/>
                  </a:cubicBezTo>
                  <a:cubicBezTo>
                    <a:pt x="10522" y="8218"/>
                    <a:pt x="10522" y="8195"/>
                    <a:pt x="10568" y="8218"/>
                  </a:cubicBezTo>
                  <a:cubicBezTo>
                    <a:pt x="10591" y="8195"/>
                    <a:pt x="10545" y="8172"/>
                    <a:pt x="10591" y="8150"/>
                  </a:cubicBezTo>
                  <a:close/>
                  <a:moveTo>
                    <a:pt x="10500" y="8218"/>
                  </a:moveTo>
                  <a:cubicBezTo>
                    <a:pt x="10477" y="8241"/>
                    <a:pt x="10522" y="8286"/>
                    <a:pt x="10522" y="8309"/>
                  </a:cubicBezTo>
                  <a:cubicBezTo>
                    <a:pt x="10500" y="8309"/>
                    <a:pt x="10477" y="8309"/>
                    <a:pt x="10500" y="8332"/>
                  </a:cubicBezTo>
                  <a:cubicBezTo>
                    <a:pt x="10500" y="8286"/>
                    <a:pt x="10591" y="8355"/>
                    <a:pt x="10591" y="8309"/>
                  </a:cubicBezTo>
                  <a:cubicBezTo>
                    <a:pt x="10522" y="8286"/>
                    <a:pt x="10568" y="8241"/>
                    <a:pt x="10500" y="8218"/>
                  </a:cubicBezTo>
                  <a:close/>
                  <a:moveTo>
                    <a:pt x="10408" y="8286"/>
                  </a:moveTo>
                  <a:cubicBezTo>
                    <a:pt x="10431" y="8286"/>
                    <a:pt x="10454" y="8286"/>
                    <a:pt x="10454" y="8286"/>
                  </a:cubicBezTo>
                  <a:cubicBezTo>
                    <a:pt x="10386" y="8218"/>
                    <a:pt x="10408" y="8286"/>
                    <a:pt x="10386" y="8332"/>
                  </a:cubicBezTo>
                  <a:cubicBezTo>
                    <a:pt x="10431" y="8332"/>
                    <a:pt x="10477" y="8378"/>
                    <a:pt x="10500" y="8378"/>
                  </a:cubicBezTo>
                  <a:cubicBezTo>
                    <a:pt x="10477" y="8309"/>
                    <a:pt x="10408" y="8332"/>
                    <a:pt x="10408" y="8286"/>
                  </a:cubicBezTo>
                  <a:close/>
                  <a:moveTo>
                    <a:pt x="10591" y="7807"/>
                  </a:moveTo>
                  <a:cubicBezTo>
                    <a:pt x="10637" y="7807"/>
                    <a:pt x="10659" y="7784"/>
                    <a:pt x="10682" y="7739"/>
                  </a:cubicBezTo>
                  <a:cubicBezTo>
                    <a:pt x="10751" y="7761"/>
                    <a:pt x="10705" y="7853"/>
                    <a:pt x="10659" y="7830"/>
                  </a:cubicBezTo>
                  <a:cubicBezTo>
                    <a:pt x="10705" y="7853"/>
                    <a:pt x="10659" y="7898"/>
                    <a:pt x="10682" y="7921"/>
                  </a:cubicBezTo>
                  <a:cubicBezTo>
                    <a:pt x="10774" y="7898"/>
                    <a:pt x="10728" y="7784"/>
                    <a:pt x="10728" y="7761"/>
                  </a:cubicBezTo>
                  <a:cubicBezTo>
                    <a:pt x="10728" y="7761"/>
                    <a:pt x="10774" y="7784"/>
                    <a:pt x="10774" y="7784"/>
                  </a:cubicBezTo>
                  <a:cubicBezTo>
                    <a:pt x="10774" y="7761"/>
                    <a:pt x="10751" y="7716"/>
                    <a:pt x="10728" y="7693"/>
                  </a:cubicBezTo>
                  <a:cubicBezTo>
                    <a:pt x="10728" y="7670"/>
                    <a:pt x="10751" y="7670"/>
                    <a:pt x="10774" y="7670"/>
                  </a:cubicBezTo>
                  <a:cubicBezTo>
                    <a:pt x="10774" y="7647"/>
                    <a:pt x="10774" y="7602"/>
                    <a:pt x="10796" y="7579"/>
                  </a:cubicBezTo>
                  <a:cubicBezTo>
                    <a:pt x="10796" y="7510"/>
                    <a:pt x="10888" y="7602"/>
                    <a:pt x="10888" y="7556"/>
                  </a:cubicBezTo>
                  <a:cubicBezTo>
                    <a:pt x="10888" y="7533"/>
                    <a:pt x="10842" y="7533"/>
                    <a:pt x="10842" y="7556"/>
                  </a:cubicBezTo>
                  <a:cubicBezTo>
                    <a:pt x="10796" y="7510"/>
                    <a:pt x="10865" y="7465"/>
                    <a:pt x="10842" y="7442"/>
                  </a:cubicBezTo>
                  <a:cubicBezTo>
                    <a:pt x="10865" y="7465"/>
                    <a:pt x="10865" y="7488"/>
                    <a:pt x="10888" y="7533"/>
                  </a:cubicBezTo>
                  <a:cubicBezTo>
                    <a:pt x="10910" y="7533"/>
                    <a:pt x="10910" y="7510"/>
                    <a:pt x="10933" y="7533"/>
                  </a:cubicBezTo>
                  <a:cubicBezTo>
                    <a:pt x="10933" y="7488"/>
                    <a:pt x="10910" y="7465"/>
                    <a:pt x="10888" y="7442"/>
                  </a:cubicBezTo>
                  <a:cubicBezTo>
                    <a:pt x="10956" y="7465"/>
                    <a:pt x="10979" y="7351"/>
                    <a:pt x="11002" y="7328"/>
                  </a:cubicBezTo>
                  <a:cubicBezTo>
                    <a:pt x="11025" y="7351"/>
                    <a:pt x="11025" y="7373"/>
                    <a:pt x="11025" y="7419"/>
                  </a:cubicBezTo>
                  <a:cubicBezTo>
                    <a:pt x="11070" y="7419"/>
                    <a:pt x="11070" y="7396"/>
                    <a:pt x="11070" y="7373"/>
                  </a:cubicBezTo>
                  <a:cubicBezTo>
                    <a:pt x="11116" y="7442"/>
                    <a:pt x="11093" y="7602"/>
                    <a:pt x="11047" y="7693"/>
                  </a:cubicBezTo>
                  <a:cubicBezTo>
                    <a:pt x="11025" y="7716"/>
                    <a:pt x="11025" y="7716"/>
                    <a:pt x="11002" y="7693"/>
                  </a:cubicBezTo>
                  <a:cubicBezTo>
                    <a:pt x="11002" y="7716"/>
                    <a:pt x="11025" y="7739"/>
                    <a:pt x="11025" y="7739"/>
                  </a:cubicBezTo>
                  <a:cubicBezTo>
                    <a:pt x="11025" y="7784"/>
                    <a:pt x="10979" y="7761"/>
                    <a:pt x="10979" y="7761"/>
                  </a:cubicBezTo>
                  <a:cubicBezTo>
                    <a:pt x="10956" y="7784"/>
                    <a:pt x="11002" y="7784"/>
                    <a:pt x="11002" y="7807"/>
                  </a:cubicBezTo>
                  <a:cubicBezTo>
                    <a:pt x="10979" y="7853"/>
                    <a:pt x="10910" y="7876"/>
                    <a:pt x="10910" y="7898"/>
                  </a:cubicBezTo>
                  <a:cubicBezTo>
                    <a:pt x="10865" y="7967"/>
                    <a:pt x="10888" y="8035"/>
                    <a:pt x="10842" y="8081"/>
                  </a:cubicBezTo>
                  <a:cubicBezTo>
                    <a:pt x="10796" y="8127"/>
                    <a:pt x="10728" y="8172"/>
                    <a:pt x="10705" y="8218"/>
                  </a:cubicBezTo>
                  <a:cubicBezTo>
                    <a:pt x="10682" y="8241"/>
                    <a:pt x="10705" y="8264"/>
                    <a:pt x="10682" y="8264"/>
                  </a:cubicBezTo>
                  <a:cubicBezTo>
                    <a:pt x="10637" y="8355"/>
                    <a:pt x="10545" y="8378"/>
                    <a:pt x="10545" y="8492"/>
                  </a:cubicBezTo>
                  <a:cubicBezTo>
                    <a:pt x="10522" y="8492"/>
                    <a:pt x="10500" y="8515"/>
                    <a:pt x="10500" y="8515"/>
                  </a:cubicBezTo>
                  <a:cubicBezTo>
                    <a:pt x="10454" y="8469"/>
                    <a:pt x="10545" y="8446"/>
                    <a:pt x="10454" y="8401"/>
                  </a:cubicBezTo>
                  <a:cubicBezTo>
                    <a:pt x="10477" y="8469"/>
                    <a:pt x="10454" y="8515"/>
                    <a:pt x="10477" y="8560"/>
                  </a:cubicBezTo>
                  <a:cubicBezTo>
                    <a:pt x="10386" y="8583"/>
                    <a:pt x="10363" y="8720"/>
                    <a:pt x="10271" y="8766"/>
                  </a:cubicBezTo>
                  <a:cubicBezTo>
                    <a:pt x="10249" y="8789"/>
                    <a:pt x="10226" y="8766"/>
                    <a:pt x="10203" y="8766"/>
                  </a:cubicBezTo>
                  <a:cubicBezTo>
                    <a:pt x="10157" y="8789"/>
                    <a:pt x="10134" y="8834"/>
                    <a:pt x="10089" y="8811"/>
                  </a:cubicBezTo>
                  <a:cubicBezTo>
                    <a:pt x="10020" y="8743"/>
                    <a:pt x="10112" y="8743"/>
                    <a:pt x="10134" y="8720"/>
                  </a:cubicBezTo>
                  <a:cubicBezTo>
                    <a:pt x="10157" y="8675"/>
                    <a:pt x="10180" y="8629"/>
                    <a:pt x="10203" y="8606"/>
                  </a:cubicBezTo>
                  <a:cubicBezTo>
                    <a:pt x="10226" y="8606"/>
                    <a:pt x="10203" y="8583"/>
                    <a:pt x="10203" y="8583"/>
                  </a:cubicBezTo>
                  <a:cubicBezTo>
                    <a:pt x="10226" y="8583"/>
                    <a:pt x="10271" y="8583"/>
                    <a:pt x="10271" y="8560"/>
                  </a:cubicBezTo>
                  <a:cubicBezTo>
                    <a:pt x="10271" y="8560"/>
                    <a:pt x="10271" y="8515"/>
                    <a:pt x="10294" y="8492"/>
                  </a:cubicBezTo>
                  <a:cubicBezTo>
                    <a:pt x="10317" y="8469"/>
                    <a:pt x="10340" y="8469"/>
                    <a:pt x="10340" y="8401"/>
                  </a:cubicBezTo>
                  <a:cubicBezTo>
                    <a:pt x="10386" y="8423"/>
                    <a:pt x="10363" y="8492"/>
                    <a:pt x="10431" y="8446"/>
                  </a:cubicBezTo>
                  <a:cubicBezTo>
                    <a:pt x="10431" y="8423"/>
                    <a:pt x="10408" y="8446"/>
                    <a:pt x="10386" y="8423"/>
                  </a:cubicBezTo>
                  <a:cubicBezTo>
                    <a:pt x="10386" y="8378"/>
                    <a:pt x="10386" y="8332"/>
                    <a:pt x="10340" y="8309"/>
                  </a:cubicBezTo>
                  <a:cubicBezTo>
                    <a:pt x="10431" y="8241"/>
                    <a:pt x="10454" y="8150"/>
                    <a:pt x="10545" y="8104"/>
                  </a:cubicBezTo>
                  <a:cubicBezTo>
                    <a:pt x="10545" y="8058"/>
                    <a:pt x="10522" y="8013"/>
                    <a:pt x="10477" y="7944"/>
                  </a:cubicBezTo>
                  <a:cubicBezTo>
                    <a:pt x="10522" y="7944"/>
                    <a:pt x="10545" y="7898"/>
                    <a:pt x="10545" y="7853"/>
                  </a:cubicBezTo>
                  <a:lnTo>
                    <a:pt x="10637" y="7898"/>
                  </a:lnTo>
                  <a:cubicBezTo>
                    <a:pt x="10659" y="7853"/>
                    <a:pt x="10659" y="7830"/>
                    <a:pt x="10591" y="7807"/>
                  </a:cubicBezTo>
                  <a:close/>
                  <a:moveTo>
                    <a:pt x="10408" y="7191"/>
                  </a:moveTo>
                  <a:cubicBezTo>
                    <a:pt x="10340" y="7191"/>
                    <a:pt x="10408" y="7077"/>
                    <a:pt x="10431" y="7054"/>
                  </a:cubicBezTo>
                  <a:cubicBezTo>
                    <a:pt x="10500" y="7100"/>
                    <a:pt x="10386" y="7122"/>
                    <a:pt x="10408" y="7191"/>
                  </a:cubicBezTo>
                  <a:close/>
                  <a:moveTo>
                    <a:pt x="9838" y="8606"/>
                  </a:moveTo>
                  <a:cubicBezTo>
                    <a:pt x="9861" y="8606"/>
                    <a:pt x="9838" y="8560"/>
                    <a:pt x="9838" y="8560"/>
                  </a:cubicBezTo>
                  <a:cubicBezTo>
                    <a:pt x="9861" y="8515"/>
                    <a:pt x="9883" y="8583"/>
                    <a:pt x="9906" y="8560"/>
                  </a:cubicBezTo>
                  <a:cubicBezTo>
                    <a:pt x="9952" y="8606"/>
                    <a:pt x="9997" y="8606"/>
                    <a:pt x="9997" y="8675"/>
                  </a:cubicBezTo>
                  <a:cubicBezTo>
                    <a:pt x="9929" y="8629"/>
                    <a:pt x="9952" y="8606"/>
                    <a:pt x="9883" y="8583"/>
                  </a:cubicBezTo>
                  <a:cubicBezTo>
                    <a:pt x="9861" y="8606"/>
                    <a:pt x="9906" y="8697"/>
                    <a:pt x="9952" y="8675"/>
                  </a:cubicBezTo>
                  <a:cubicBezTo>
                    <a:pt x="9975" y="8697"/>
                    <a:pt x="9952" y="8697"/>
                    <a:pt x="9952" y="8697"/>
                  </a:cubicBezTo>
                  <a:lnTo>
                    <a:pt x="9929" y="8720"/>
                  </a:lnTo>
                  <a:cubicBezTo>
                    <a:pt x="9861" y="8675"/>
                    <a:pt x="9929" y="8652"/>
                    <a:pt x="9861" y="8629"/>
                  </a:cubicBezTo>
                  <a:cubicBezTo>
                    <a:pt x="9838" y="8675"/>
                    <a:pt x="9861" y="8720"/>
                    <a:pt x="9792" y="8720"/>
                  </a:cubicBezTo>
                  <a:cubicBezTo>
                    <a:pt x="9746" y="8697"/>
                    <a:pt x="9769" y="8652"/>
                    <a:pt x="9746" y="8629"/>
                  </a:cubicBezTo>
                  <a:cubicBezTo>
                    <a:pt x="9769" y="8583"/>
                    <a:pt x="9815" y="8629"/>
                    <a:pt x="9838" y="8606"/>
                  </a:cubicBezTo>
                  <a:close/>
                  <a:moveTo>
                    <a:pt x="8970" y="9017"/>
                  </a:moveTo>
                  <a:cubicBezTo>
                    <a:pt x="8925" y="8994"/>
                    <a:pt x="9062" y="8971"/>
                    <a:pt x="9016" y="8926"/>
                  </a:cubicBezTo>
                  <a:cubicBezTo>
                    <a:pt x="9062" y="8926"/>
                    <a:pt x="9039" y="8880"/>
                    <a:pt x="9084" y="8880"/>
                  </a:cubicBezTo>
                  <a:cubicBezTo>
                    <a:pt x="9062" y="8926"/>
                    <a:pt x="9062" y="9017"/>
                    <a:pt x="9039" y="9017"/>
                  </a:cubicBezTo>
                  <a:cubicBezTo>
                    <a:pt x="9039" y="8971"/>
                    <a:pt x="9016" y="8971"/>
                    <a:pt x="8970" y="9017"/>
                  </a:cubicBezTo>
                  <a:close/>
                  <a:moveTo>
                    <a:pt x="9107" y="9199"/>
                  </a:moveTo>
                  <a:cubicBezTo>
                    <a:pt x="9107" y="9154"/>
                    <a:pt x="9039" y="9085"/>
                    <a:pt x="9084" y="9063"/>
                  </a:cubicBezTo>
                  <a:cubicBezTo>
                    <a:pt x="9062" y="9108"/>
                    <a:pt x="9176" y="9131"/>
                    <a:pt x="9130" y="9154"/>
                  </a:cubicBezTo>
                  <a:cubicBezTo>
                    <a:pt x="9176" y="9199"/>
                    <a:pt x="9176" y="9131"/>
                    <a:pt x="9221" y="9199"/>
                  </a:cubicBezTo>
                  <a:cubicBezTo>
                    <a:pt x="9153" y="9177"/>
                    <a:pt x="9153" y="9268"/>
                    <a:pt x="9062" y="9268"/>
                  </a:cubicBezTo>
                  <a:cubicBezTo>
                    <a:pt x="9062" y="9222"/>
                    <a:pt x="9039" y="9268"/>
                    <a:pt x="8993" y="9222"/>
                  </a:cubicBezTo>
                  <a:cubicBezTo>
                    <a:pt x="9016" y="9154"/>
                    <a:pt x="9084" y="9222"/>
                    <a:pt x="9107" y="9199"/>
                  </a:cubicBezTo>
                  <a:close/>
                  <a:moveTo>
                    <a:pt x="9906" y="8195"/>
                  </a:moveTo>
                  <a:cubicBezTo>
                    <a:pt x="9883" y="8195"/>
                    <a:pt x="9861" y="8195"/>
                    <a:pt x="9883" y="8172"/>
                  </a:cubicBezTo>
                  <a:cubicBezTo>
                    <a:pt x="9883" y="8127"/>
                    <a:pt x="9975" y="8035"/>
                    <a:pt x="10020" y="7944"/>
                  </a:cubicBezTo>
                  <a:cubicBezTo>
                    <a:pt x="10020" y="7898"/>
                    <a:pt x="10066" y="7944"/>
                    <a:pt x="10020" y="7967"/>
                  </a:cubicBezTo>
                  <a:cubicBezTo>
                    <a:pt x="9997" y="8058"/>
                    <a:pt x="9997" y="8150"/>
                    <a:pt x="9906" y="8195"/>
                  </a:cubicBezTo>
                  <a:close/>
                  <a:moveTo>
                    <a:pt x="9221" y="9451"/>
                  </a:moveTo>
                  <a:cubicBezTo>
                    <a:pt x="9199" y="9428"/>
                    <a:pt x="9221" y="9428"/>
                    <a:pt x="9221" y="9405"/>
                  </a:cubicBezTo>
                  <a:cubicBezTo>
                    <a:pt x="9199" y="9382"/>
                    <a:pt x="9176" y="9382"/>
                    <a:pt x="9176" y="9382"/>
                  </a:cubicBezTo>
                  <a:cubicBezTo>
                    <a:pt x="9153" y="9359"/>
                    <a:pt x="9199" y="9314"/>
                    <a:pt x="9153" y="9314"/>
                  </a:cubicBezTo>
                  <a:cubicBezTo>
                    <a:pt x="9107" y="9245"/>
                    <a:pt x="9199" y="9291"/>
                    <a:pt x="9199" y="9291"/>
                  </a:cubicBezTo>
                  <a:cubicBezTo>
                    <a:pt x="9221" y="9291"/>
                    <a:pt x="9221" y="9268"/>
                    <a:pt x="9244" y="9268"/>
                  </a:cubicBezTo>
                  <a:cubicBezTo>
                    <a:pt x="9244" y="9268"/>
                    <a:pt x="9267" y="9291"/>
                    <a:pt x="9290" y="9291"/>
                  </a:cubicBezTo>
                  <a:cubicBezTo>
                    <a:pt x="9313" y="9291"/>
                    <a:pt x="9313" y="9245"/>
                    <a:pt x="9336" y="9291"/>
                  </a:cubicBezTo>
                  <a:cubicBezTo>
                    <a:pt x="9358" y="9268"/>
                    <a:pt x="9381" y="9222"/>
                    <a:pt x="9404" y="9291"/>
                  </a:cubicBezTo>
                  <a:cubicBezTo>
                    <a:pt x="9358" y="9291"/>
                    <a:pt x="9336" y="9336"/>
                    <a:pt x="9290" y="9336"/>
                  </a:cubicBezTo>
                  <a:cubicBezTo>
                    <a:pt x="9267" y="9336"/>
                    <a:pt x="9176" y="9268"/>
                    <a:pt x="9199" y="9359"/>
                  </a:cubicBezTo>
                  <a:cubicBezTo>
                    <a:pt x="9244" y="9382"/>
                    <a:pt x="9267" y="9314"/>
                    <a:pt x="9336" y="9382"/>
                  </a:cubicBezTo>
                  <a:cubicBezTo>
                    <a:pt x="9290" y="9451"/>
                    <a:pt x="9221" y="9382"/>
                    <a:pt x="9221" y="9451"/>
                  </a:cubicBezTo>
                  <a:close/>
                  <a:moveTo>
                    <a:pt x="9313" y="9519"/>
                  </a:moveTo>
                  <a:cubicBezTo>
                    <a:pt x="9267" y="9428"/>
                    <a:pt x="9381" y="9473"/>
                    <a:pt x="9404" y="9405"/>
                  </a:cubicBezTo>
                  <a:cubicBezTo>
                    <a:pt x="9313" y="9359"/>
                    <a:pt x="9473" y="9359"/>
                    <a:pt x="9473" y="9291"/>
                  </a:cubicBezTo>
                  <a:cubicBezTo>
                    <a:pt x="9541" y="9359"/>
                    <a:pt x="9450" y="9382"/>
                    <a:pt x="9427" y="9405"/>
                  </a:cubicBezTo>
                  <a:cubicBezTo>
                    <a:pt x="9404" y="9451"/>
                    <a:pt x="9381" y="9519"/>
                    <a:pt x="9313" y="9519"/>
                  </a:cubicBezTo>
                  <a:close/>
                  <a:moveTo>
                    <a:pt x="9176" y="9565"/>
                  </a:moveTo>
                  <a:cubicBezTo>
                    <a:pt x="9199" y="9542"/>
                    <a:pt x="9244" y="9588"/>
                    <a:pt x="9267" y="9542"/>
                  </a:cubicBezTo>
                  <a:cubicBezTo>
                    <a:pt x="9267" y="9542"/>
                    <a:pt x="9244" y="9496"/>
                    <a:pt x="9267" y="9496"/>
                  </a:cubicBezTo>
                  <a:cubicBezTo>
                    <a:pt x="9290" y="9519"/>
                    <a:pt x="9313" y="9542"/>
                    <a:pt x="9313" y="9542"/>
                  </a:cubicBezTo>
                  <a:cubicBezTo>
                    <a:pt x="9313" y="9565"/>
                    <a:pt x="9244" y="9633"/>
                    <a:pt x="9176" y="9565"/>
                  </a:cubicBezTo>
                  <a:close/>
                  <a:moveTo>
                    <a:pt x="8993" y="9359"/>
                  </a:moveTo>
                  <a:lnTo>
                    <a:pt x="9016" y="9336"/>
                  </a:lnTo>
                  <a:cubicBezTo>
                    <a:pt x="9062" y="9382"/>
                    <a:pt x="9084" y="9428"/>
                    <a:pt x="9039" y="9451"/>
                  </a:cubicBezTo>
                  <a:cubicBezTo>
                    <a:pt x="8993" y="9405"/>
                    <a:pt x="9039" y="9382"/>
                    <a:pt x="8993" y="9359"/>
                  </a:cubicBezTo>
                  <a:close/>
                  <a:moveTo>
                    <a:pt x="9724" y="8492"/>
                  </a:moveTo>
                  <a:cubicBezTo>
                    <a:pt x="9701" y="8469"/>
                    <a:pt x="9701" y="8401"/>
                    <a:pt x="9746" y="8423"/>
                  </a:cubicBezTo>
                  <a:cubicBezTo>
                    <a:pt x="9746" y="8378"/>
                    <a:pt x="9701" y="8332"/>
                    <a:pt x="9746" y="8309"/>
                  </a:cubicBezTo>
                  <a:cubicBezTo>
                    <a:pt x="9746" y="8378"/>
                    <a:pt x="9815" y="8378"/>
                    <a:pt x="9861" y="8355"/>
                  </a:cubicBezTo>
                  <a:cubicBezTo>
                    <a:pt x="9906" y="8446"/>
                    <a:pt x="9769" y="8401"/>
                    <a:pt x="9769" y="8492"/>
                  </a:cubicBezTo>
                  <a:cubicBezTo>
                    <a:pt x="9746" y="8492"/>
                    <a:pt x="9746" y="8492"/>
                    <a:pt x="9724" y="8492"/>
                  </a:cubicBezTo>
                  <a:close/>
                  <a:moveTo>
                    <a:pt x="9769" y="8309"/>
                  </a:moveTo>
                  <a:cubicBezTo>
                    <a:pt x="9769" y="8264"/>
                    <a:pt x="9815" y="8286"/>
                    <a:pt x="9815" y="8286"/>
                  </a:cubicBezTo>
                  <a:cubicBezTo>
                    <a:pt x="9838" y="8264"/>
                    <a:pt x="9815" y="8241"/>
                    <a:pt x="9838" y="8218"/>
                  </a:cubicBezTo>
                  <a:cubicBezTo>
                    <a:pt x="9861" y="8195"/>
                    <a:pt x="9929" y="8218"/>
                    <a:pt x="9952" y="8195"/>
                  </a:cubicBezTo>
                  <a:cubicBezTo>
                    <a:pt x="10020" y="8286"/>
                    <a:pt x="9838" y="8241"/>
                    <a:pt x="9883" y="8309"/>
                  </a:cubicBezTo>
                  <a:cubicBezTo>
                    <a:pt x="9838" y="8309"/>
                    <a:pt x="9815" y="8309"/>
                    <a:pt x="9769" y="8309"/>
                  </a:cubicBezTo>
                  <a:close/>
                  <a:moveTo>
                    <a:pt x="9655" y="9131"/>
                  </a:moveTo>
                  <a:cubicBezTo>
                    <a:pt x="9655" y="9199"/>
                    <a:pt x="9564" y="9245"/>
                    <a:pt x="9518" y="9291"/>
                  </a:cubicBezTo>
                  <a:cubicBezTo>
                    <a:pt x="9518" y="9245"/>
                    <a:pt x="9495" y="9222"/>
                    <a:pt x="9450" y="9177"/>
                  </a:cubicBezTo>
                  <a:cubicBezTo>
                    <a:pt x="9450" y="9131"/>
                    <a:pt x="9495" y="9199"/>
                    <a:pt x="9541" y="9222"/>
                  </a:cubicBezTo>
                  <a:cubicBezTo>
                    <a:pt x="9564" y="9222"/>
                    <a:pt x="9518" y="9177"/>
                    <a:pt x="9518" y="9154"/>
                  </a:cubicBezTo>
                  <a:cubicBezTo>
                    <a:pt x="9495" y="9154"/>
                    <a:pt x="9518" y="9131"/>
                    <a:pt x="9518" y="9154"/>
                  </a:cubicBezTo>
                  <a:cubicBezTo>
                    <a:pt x="9518" y="9108"/>
                    <a:pt x="9495" y="9108"/>
                    <a:pt x="9450" y="9085"/>
                  </a:cubicBezTo>
                  <a:cubicBezTo>
                    <a:pt x="9450" y="9085"/>
                    <a:pt x="9450" y="9108"/>
                    <a:pt x="9473" y="9108"/>
                  </a:cubicBezTo>
                  <a:cubicBezTo>
                    <a:pt x="9450" y="9108"/>
                    <a:pt x="9358" y="9085"/>
                    <a:pt x="9358" y="9131"/>
                  </a:cubicBezTo>
                  <a:cubicBezTo>
                    <a:pt x="9336" y="9085"/>
                    <a:pt x="9381" y="9040"/>
                    <a:pt x="9427" y="9063"/>
                  </a:cubicBezTo>
                  <a:cubicBezTo>
                    <a:pt x="9473" y="9017"/>
                    <a:pt x="9427" y="8971"/>
                    <a:pt x="9495" y="8971"/>
                  </a:cubicBezTo>
                  <a:cubicBezTo>
                    <a:pt x="9541" y="8994"/>
                    <a:pt x="9495" y="9017"/>
                    <a:pt x="9473" y="9040"/>
                  </a:cubicBezTo>
                  <a:lnTo>
                    <a:pt x="9518" y="9085"/>
                  </a:lnTo>
                  <a:cubicBezTo>
                    <a:pt x="9541" y="9063"/>
                    <a:pt x="9495" y="9017"/>
                    <a:pt x="9587" y="9017"/>
                  </a:cubicBezTo>
                  <a:cubicBezTo>
                    <a:pt x="9587" y="8994"/>
                    <a:pt x="9564" y="8971"/>
                    <a:pt x="9541" y="8948"/>
                  </a:cubicBezTo>
                  <a:cubicBezTo>
                    <a:pt x="9564" y="8926"/>
                    <a:pt x="9587" y="8971"/>
                    <a:pt x="9609" y="8948"/>
                  </a:cubicBezTo>
                  <a:cubicBezTo>
                    <a:pt x="9632" y="8926"/>
                    <a:pt x="9564" y="8880"/>
                    <a:pt x="9632" y="8857"/>
                  </a:cubicBezTo>
                  <a:cubicBezTo>
                    <a:pt x="9678" y="8903"/>
                    <a:pt x="9655" y="8948"/>
                    <a:pt x="9632" y="8971"/>
                  </a:cubicBezTo>
                  <a:cubicBezTo>
                    <a:pt x="9632" y="9040"/>
                    <a:pt x="9678" y="9063"/>
                    <a:pt x="9701" y="9108"/>
                  </a:cubicBezTo>
                  <a:cubicBezTo>
                    <a:pt x="9701" y="9177"/>
                    <a:pt x="9632" y="9040"/>
                    <a:pt x="9632" y="9108"/>
                  </a:cubicBezTo>
                  <a:cubicBezTo>
                    <a:pt x="9609" y="9131"/>
                    <a:pt x="9655" y="9154"/>
                    <a:pt x="9655" y="9131"/>
                  </a:cubicBezTo>
                  <a:close/>
                  <a:moveTo>
                    <a:pt x="9313" y="9085"/>
                  </a:moveTo>
                  <a:cubicBezTo>
                    <a:pt x="9290" y="9108"/>
                    <a:pt x="9290" y="9177"/>
                    <a:pt x="9221" y="9108"/>
                  </a:cubicBezTo>
                  <a:cubicBezTo>
                    <a:pt x="9244" y="9085"/>
                    <a:pt x="9290" y="9131"/>
                    <a:pt x="9313" y="9085"/>
                  </a:cubicBezTo>
                  <a:cubicBezTo>
                    <a:pt x="9267" y="9040"/>
                    <a:pt x="9244" y="9108"/>
                    <a:pt x="9199" y="9040"/>
                  </a:cubicBezTo>
                  <a:cubicBezTo>
                    <a:pt x="9244" y="9017"/>
                    <a:pt x="9358" y="9017"/>
                    <a:pt x="9290" y="8971"/>
                  </a:cubicBezTo>
                  <a:cubicBezTo>
                    <a:pt x="9244" y="8926"/>
                    <a:pt x="9336" y="8926"/>
                    <a:pt x="9381" y="8971"/>
                  </a:cubicBezTo>
                  <a:cubicBezTo>
                    <a:pt x="9358" y="8994"/>
                    <a:pt x="9336" y="8994"/>
                    <a:pt x="9336" y="8994"/>
                  </a:cubicBezTo>
                  <a:cubicBezTo>
                    <a:pt x="9336" y="9017"/>
                    <a:pt x="9358" y="9040"/>
                    <a:pt x="9358" y="9040"/>
                  </a:cubicBezTo>
                  <a:cubicBezTo>
                    <a:pt x="9358" y="9063"/>
                    <a:pt x="9313" y="9063"/>
                    <a:pt x="9313" y="9085"/>
                  </a:cubicBezTo>
                  <a:close/>
                  <a:moveTo>
                    <a:pt x="10066" y="8309"/>
                  </a:moveTo>
                  <a:cubicBezTo>
                    <a:pt x="10157" y="8332"/>
                    <a:pt x="10112" y="8469"/>
                    <a:pt x="10020" y="8401"/>
                  </a:cubicBezTo>
                  <a:cubicBezTo>
                    <a:pt x="10043" y="8378"/>
                    <a:pt x="10089" y="8423"/>
                    <a:pt x="10089" y="8378"/>
                  </a:cubicBezTo>
                  <a:cubicBezTo>
                    <a:pt x="10112" y="8355"/>
                    <a:pt x="10043" y="8355"/>
                    <a:pt x="10020" y="8378"/>
                  </a:cubicBezTo>
                  <a:cubicBezTo>
                    <a:pt x="9975" y="8401"/>
                    <a:pt x="10089" y="8469"/>
                    <a:pt x="10066" y="8492"/>
                  </a:cubicBezTo>
                  <a:cubicBezTo>
                    <a:pt x="9997" y="8446"/>
                    <a:pt x="9975" y="8378"/>
                    <a:pt x="9997" y="8332"/>
                  </a:cubicBezTo>
                  <a:cubicBezTo>
                    <a:pt x="10020" y="8309"/>
                    <a:pt x="10043" y="8332"/>
                    <a:pt x="10066" y="8309"/>
                  </a:cubicBezTo>
                  <a:moveTo>
                    <a:pt x="4930" y="9930"/>
                  </a:moveTo>
                  <a:cubicBezTo>
                    <a:pt x="4953" y="9884"/>
                    <a:pt x="4976" y="9907"/>
                    <a:pt x="4999" y="9953"/>
                  </a:cubicBezTo>
                  <a:cubicBezTo>
                    <a:pt x="4999" y="9953"/>
                    <a:pt x="5022" y="9930"/>
                    <a:pt x="5022" y="9907"/>
                  </a:cubicBezTo>
                  <a:cubicBezTo>
                    <a:pt x="5044" y="9953"/>
                    <a:pt x="5067" y="9907"/>
                    <a:pt x="5090" y="9907"/>
                  </a:cubicBezTo>
                  <a:cubicBezTo>
                    <a:pt x="5113" y="9907"/>
                    <a:pt x="5159" y="9884"/>
                    <a:pt x="5136" y="9953"/>
                  </a:cubicBezTo>
                  <a:cubicBezTo>
                    <a:pt x="5090" y="9907"/>
                    <a:pt x="5044" y="9998"/>
                    <a:pt x="5022" y="9998"/>
                  </a:cubicBezTo>
                  <a:cubicBezTo>
                    <a:pt x="4976" y="9998"/>
                    <a:pt x="4976" y="9930"/>
                    <a:pt x="4930" y="9930"/>
                  </a:cubicBezTo>
                  <a:close/>
                  <a:moveTo>
                    <a:pt x="2762" y="3836"/>
                  </a:moveTo>
                  <a:cubicBezTo>
                    <a:pt x="2739" y="3881"/>
                    <a:pt x="2830" y="3881"/>
                    <a:pt x="2808" y="3904"/>
                  </a:cubicBezTo>
                  <a:cubicBezTo>
                    <a:pt x="2830" y="3927"/>
                    <a:pt x="2830" y="3904"/>
                    <a:pt x="2876" y="3927"/>
                  </a:cubicBezTo>
                  <a:cubicBezTo>
                    <a:pt x="2876" y="3950"/>
                    <a:pt x="2853" y="3950"/>
                    <a:pt x="2830" y="3973"/>
                  </a:cubicBezTo>
                  <a:cubicBezTo>
                    <a:pt x="2808" y="3973"/>
                    <a:pt x="2808" y="4041"/>
                    <a:pt x="2762" y="3995"/>
                  </a:cubicBezTo>
                  <a:cubicBezTo>
                    <a:pt x="2762" y="3973"/>
                    <a:pt x="2785" y="3950"/>
                    <a:pt x="2808" y="3950"/>
                  </a:cubicBezTo>
                  <a:cubicBezTo>
                    <a:pt x="2830" y="3927"/>
                    <a:pt x="2739" y="3904"/>
                    <a:pt x="2762" y="3927"/>
                  </a:cubicBezTo>
                  <a:cubicBezTo>
                    <a:pt x="2716" y="3881"/>
                    <a:pt x="2785" y="3881"/>
                    <a:pt x="2693" y="3836"/>
                  </a:cubicBezTo>
                  <a:cubicBezTo>
                    <a:pt x="2762" y="3836"/>
                    <a:pt x="2693" y="3767"/>
                    <a:pt x="2762" y="3767"/>
                  </a:cubicBezTo>
                  <a:cubicBezTo>
                    <a:pt x="2762" y="3767"/>
                    <a:pt x="2785" y="3790"/>
                    <a:pt x="2808" y="3813"/>
                  </a:cubicBezTo>
                  <a:cubicBezTo>
                    <a:pt x="2785" y="3813"/>
                    <a:pt x="2785" y="3858"/>
                    <a:pt x="2762" y="3836"/>
                  </a:cubicBezTo>
                  <a:close/>
                  <a:moveTo>
                    <a:pt x="2853" y="7693"/>
                  </a:moveTo>
                  <a:cubicBezTo>
                    <a:pt x="2967" y="7693"/>
                    <a:pt x="2944" y="7761"/>
                    <a:pt x="2967" y="7830"/>
                  </a:cubicBezTo>
                  <a:cubicBezTo>
                    <a:pt x="2922" y="7853"/>
                    <a:pt x="2944" y="7784"/>
                    <a:pt x="2922" y="7761"/>
                  </a:cubicBezTo>
                  <a:cubicBezTo>
                    <a:pt x="2899" y="7739"/>
                    <a:pt x="2853" y="7739"/>
                    <a:pt x="2853" y="7693"/>
                  </a:cubicBezTo>
                  <a:close/>
                  <a:moveTo>
                    <a:pt x="5136" y="10067"/>
                  </a:moveTo>
                  <a:cubicBezTo>
                    <a:pt x="5136" y="9998"/>
                    <a:pt x="5181" y="10021"/>
                    <a:pt x="5204" y="9953"/>
                  </a:cubicBezTo>
                  <a:cubicBezTo>
                    <a:pt x="5273" y="9998"/>
                    <a:pt x="5364" y="9976"/>
                    <a:pt x="5432" y="10021"/>
                  </a:cubicBezTo>
                  <a:cubicBezTo>
                    <a:pt x="5364" y="10067"/>
                    <a:pt x="5273" y="9998"/>
                    <a:pt x="5204" y="9998"/>
                  </a:cubicBezTo>
                  <a:cubicBezTo>
                    <a:pt x="5181" y="10021"/>
                    <a:pt x="5159" y="10067"/>
                    <a:pt x="5136" y="10067"/>
                  </a:cubicBezTo>
                  <a:close/>
                  <a:moveTo>
                    <a:pt x="2534" y="4657"/>
                  </a:moveTo>
                  <a:lnTo>
                    <a:pt x="2534" y="4612"/>
                  </a:lnTo>
                  <a:lnTo>
                    <a:pt x="2625" y="4657"/>
                  </a:lnTo>
                  <a:lnTo>
                    <a:pt x="2602" y="4680"/>
                  </a:lnTo>
                  <a:cubicBezTo>
                    <a:pt x="2579" y="4657"/>
                    <a:pt x="2579" y="4680"/>
                    <a:pt x="2534" y="4657"/>
                  </a:cubicBezTo>
                  <a:close/>
                  <a:moveTo>
                    <a:pt x="5729" y="10272"/>
                  </a:moveTo>
                  <a:lnTo>
                    <a:pt x="5775" y="10272"/>
                  </a:lnTo>
                  <a:cubicBezTo>
                    <a:pt x="5798" y="10341"/>
                    <a:pt x="5706" y="10341"/>
                    <a:pt x="5729" y="10272"/>
                  </a:cubicBezTo>
                  <a:close/>
                  <a:moveTo>
                    <a:pt x="5820" y="10135"/>
                  </a:moveTo>
                  <a:cubicBezTo>
                    <a:pt x="5866" y="10112"/>
                    <a:pt x="5912" y="10227"/>
                    <a:pt x="5843" y="10227"/>
                  </a:cubicBezTo>
                  <a:cubicBezTo>
                    <a:pt x="5889" y="10158"/>
                    <a:pt x="5798" y="10204"/>
                    <a:pt x="5820" y="10135"/>
                  </a:cubicBezTo>
                  <a:close/>
                  <a:moveTo>
                    <a:pt x="2351" y="4383"/>
                  </a:moveTo>
                  <a:cubicBezTo>
                    <a:pt x="2328" y="4429"/>
                    <a:pt x="2260" y="4383"/>
                    <a:pt x="2260" y="4452"/>
                  </a:cubicBezTo>
                  <a:cubicBezTo>
                    <a:pt x="2214" y="4406"/>
                    <a:pt x="2214" y="4361"/>
                    <a:pt x="2305" y="4383"/>
                  </a:cubicBezTo>
                  <a:cubicBezTo>
                    <a:pt x="2260" y="4338"/>
                    <a:pt x="2237" y="4269"/>
                    <a:pt x="2328" y="4269"/>
                  </a:cubicBezTo>
                  <a:cubicBezTo>
                    <a:pt x="2374" y="4269"/>
                    <a:pt x="2305" y="4292"/>
                    <a:pt x="2305" y="4315"/>
                  </a:cubicBezTo>
                  <a:cubicBezTo>
                    <a:pt x="2283" y="4338"/>
                    <a:pt x="2328" y="4361"/>
                    <a:pt x="2351" y="4383"/>
                  </a:cubicBezTo>
                  <a:close/>
                  <a:moveTo>
                    <a:pt x="5455" y="10227"/>
                  </a:moveTo>
                  <a:cubicBezTo>
                    <a:pt x="5432" y="10227"/>
                    <a:pt x="5432" y="10158"/>
                    <a:pt x="5387" y="10181"/>
                  </a:cubicBezTo>
                  <a:cubicBezTo>
                    <a:pt x="5364" y="10249"/>
                    <a:pt x="5432" y="10272"/>
                    <a:pt x="5455" y="10227"/>
                  </a:cubicBezTo>
                  <a:close/>
                  <a:moveTo>
                    <a:pt x="5478" y="10158"/>
                  </a:moveTo>
                  <a:cubicBezTo>
                    <a:pt x="5455" y="10181"/>
                    <a:pt x="5455" y="10227"/>
                    <a:pt x="5478" y="10227"/>
                  </a:cubicBezTo>
                  <a:cubicBezTo>
                    <a:pt x="5501" y="10249"/>
                    <a:pt x="5501" y="10204"/>
                    <a:pt x="5478" y="10181"/>
                  </a:cubicBezTo>
                  <a:cubicBezTo>
                    <a:pt x="5501" y="10135"/>
                    <a:pt x="5547" y="10227"/>
                    <a:pt x="5569" y="10204"/>
                  </a:cubicBezTo>
                  <a:lnTo>
                    <a:pt x="5569" y="10249"/>
                  </a:lnTo>
                  <a:cubicBezTo>
                    <a:pt x="5478" y="10249"/>
                    <a:pt x="5387" y="10318"/>
                    <a:pt x="5318" y="10295"/>
                  </a:cubicBezTo>
                  <a:cubicBezTo>
                    <a:pt x="5273" y="10295"/>
                    <a:pt x="5273" y="10227"/>
                    <a:pt x="5227" y="10272"/>
                  </a:cubicBezTo>
                  <a:cubicBezTo>
                    <a:pt x="5227" y="10249"/>
                    <a:pt x="5227" y="10227"/>
                    <a:pt x="5227" y="10204"/>
                  </a:cubicBezTo>
                  <a:cubicBezTo>
                    <a:pt x="5227" y="10158"/>
                    <a:pt x="5181" y="10158"/>
                    <a:pt x="5159" y="10135"/>
                  </a:cubicBezTo>
                  <a:cubicBezTo>
                    <a:pt x="5159" y="10044"/>
                    <a:pt x="5250" y="10158"/>
                    <a:pt x="5227" y="10090"/>
                  </a:cubicBezTo>
                  <a:cubicBezTo>
                    <a:pt x="5250" y="10044"/>
                    <a:pt x="5250" y="10158"/>
                    <a:pt x="5250" y="10181"/>
                  </a:cubicBezTo>
                  <a:cubicBezTo>
                    <a:pt x="5295" y="10158"/>
                    <a:pt x="5295" y="10227"/>
                    <a:pt x="5295" y="10249"/>
                  </a:cubicBezTo>
                  <a:cubicBezTo>
                    <a:pt x="5295" y="10249"/>
                    <a:pt x="5318" y="10227"/>
                    <a:pt x="5341" y="10249"/>
                  </a:cubicBezTo>
                  <a:cubicBezTo>
                    <a:pt x="5341" y="10249"/>
                    <a:pt x="5341" y="10295"/>
                    <a:pt x="5364" y="10295"/>
                  </a:cubicBezTo>
                  <a:cubicBezTo>
                    <a:pt x="5364" y="10272"/>
                    <a:pt x="5364" y="10272"/>
                    <a:pt x="5364" y="10249"/>
                  </a:cubicBezTo>
                  <a:cubicBezTo>
                    <a:pt x="5341" y="10181"/>
                    <a:pt x="5341" y="10249"/>
                    <a:pt x="5295" y="10204"/>
                  </a:cubicBezTo>
                  <a:cubicBezTo>
                    <a:pt x="5295" y="10204"/>
                    <a:pt x="5318" y="10158"/>
                    <a:pt x="5318" y="10158"/>
                  </a:cubicBezTo>
                  <a:cubicBezTo>
                    <a:pt x="5295" y="10135"/>
                    <a:pt x="5250" y="10181"/>
                    <a:pt x="5273" y="10112"/>
                  </a:cubicBezTo>
                  <a:cubicBezTo>
                    <a:pt x="5364" y="10135"/>
                    <a:pt x="5410" y="10158"/>
                    <a:pt x="5478" y="10158"/>
                  </a:cubicBezTo>
                  <a:close/>
                  <a:moveTo>
                    <a:pt x="5569" y="10249"/>
                  </a:moveTo>
                  <a:cubicBezTo>
                    <a:pt x="5592" y="10158"/>
                    <a:pt x="5638" y="10227"/>
                    <a:pt x="5684" y="10181"/>
                  </a:cubicBezTo>
                  <a:cubicBezTo>
                    <a:pt x="5684" y="10158"/>
                    <a:pt x="5684" y="10181"/>
                    <a:pt x="5729" y="10181"/>
                  </a:cubicBezTo>
                  <a:cubicBezTo>
                    <a:pt x="5752" y="10341"/>
                    <a:pt x="5592" y="10249"/>
                    <a:pt x="5569" y="10249"/>
                  </a:cubicBezTo>
                  <a:close/>
                  <a:moveTo>
                    <a:pt x="5159" y="10478"/>
                  </a:moveTo>
                  <a:cubicBezTo>
                    <a:pt x="5136" y="10546"/>
                    <a:pt x="5204" y="10523"/>
                    <a:pt x="5227" y="10523"/>
                  </a:cubicBezTo>
                  <a:cubicBezTo>
                    <a:pt x="5204" y="10569"/>
                    <a:pt x="5159" y="10569"/>
                    <a:pt x="5159" y="10523"/>
                  </a:cubicBezTo>
                  <a:cubicBezTo>
                    <a:pt x="5136" y="10523"/>
                    <a:pt x="5136" y="10592"/>
                    <a:pt x="5113" y="10592"/>
                  </a:cubicBezTo>
                  <a:cubicBezTo>
                    <a:pt x="5090" y="10546"/>
                    <a:pt x="5044" y="10592"/>
                    <a:pt x="5022" y="10546"/>
                  </a:cubicBezTo>
                  <a:cubicBezTo>
                    <a:pt x="5022" y="10546"/>
                    <a:pt x="5044" y="10501"/>
                    <a:pt x="5022" y="10501"/>
                  </a:cubicBezTo>
                  <a:cubicBezTo>
                    <a:pt x="5022" y="10478"/>
                    <a:pt x="4930" y="10501"/>
                    <a:pt x="4999" y="10432"/>
                  </a:cubicBezTo>
                  <a:cubicBezTo>
                    <a:pt x="5044" y="10432"/>
                    <a:pt x="5044" y="10478"/>
                    <a:pt x="5044" y="10523"/>
                  </a:cubicBezTo>
                  <a:cubicBezTo>
                    <a:pt x="5090" y="10523"/>
                    <a:pt x="5113" y="10523"/>
                    <a:pt x="5136" y="10501"/>
                  </a:cubicBezTo>
                  <a:cubicBezTo>
                    <a:pt x="5136" y="10409"/>
                    <a:pt x="5090" y="10478"/>
                    <a:pt x="5067" y="10478"/>
                  </a:cubicBezTo>
                  <a:cubicBezTo>
                    <a:pt x="5044" y="10364"/>
                    <a:pt x="4839" y="10432"/>
                    <a:pt x="4770" y="10341"/>
                  </a:cubicBezTo>
                  <a:cubicBezTo>
                    <a:pt x="4953" y="10364"/>
                    <a:pt x="5181" y="10409"/>
                    <a:pt x="5341" y="10455"/>
                  </a:cubicBezTo>
                  <a:cubicBezTo>
                    <a:pt x="5295" y="10523"/>
                    <a:pt x="5204" y="10409"/>
                    <a:pt x="5159" y="10478"/>
                  </a:cubicBezTo>
                  <a:close/>
                  <a:moveTo>
                    <a:pt x="2419" y="4566"/>
                  </a:moveTo>
                  <a:cubicBezTo>
                    <a:pt x="2328" y="4543"/>
                    <a:pt x="2374" y="4452"/>
                    <a:pt x="2442" y="4497"/>
                  </a:cubicBezTo>
                  <a:cubicBezTo>
                    <a:pt x="2419" y="4520"/>
                    <a:pt x="2419" y="4543"/>
                    <a:pt x="2419" y="4566"/>
                  </a:cubicBezTo>
                  <a:close/>
                  <a:moveTo>
                    <a:pt x="2488" y="4338"/>
                  </a:moveTo>
                  <a:cubicBezTo>
                    <a:pt x="2465" y="4361"/>
                    <a:pt x="2419" y="4315"/>
                    <a:pt x="2442" y="4315"/>
                  </a:cubicBezTo>
                  <a:cubicBezTo>
                    <a:pt x="2397" y="4292"/>
                    <a:pt x="2419" y="4383"/>
                    <a:pt x="2374" y="4361"/>
                  </a:cubicBezTo>
                  <a:cubicBezTo>
                    <a:pt x="2351" y="4338"/>
                    <a:pt x="2397" y="4338"/>
                    <a:pt x="2397" y="4292"/>
                  </a:cubicBezTo>
                  <a:cubicBezTo>
                    <a:pt x="2442" y="4315"/>
                    <a:pt x="2442" y="4269"/>
                    <a:pt x="2511" y="4315"/>
                  </a:cubicBezTo>
                  <a:cubicBezTo>
                    <a:pt x="2511" y="4338"/>
                    <a:pt x="2419" y="4315"/>
                    <a:pt x="2488" y="4338"/>
                  </a:cubicBezTo>
                  <a:close/>
                  <a:moveTo>
                    <a:pt x="2739" y="4315"/>
                  </a:moveTo>
                  <a:cubicBezTo>
                    <a:pt x="2716" y="4338"/>
                    <a:pt x="2693" y="4338"/>
                    <a:pt x="2693" y="4361"/>
                  </a:cubicBezTo>
                  <a:cubicBezTo>
                    <a:pt x="2671" y="4315"/>
                    <a:pt x="2693" y="4292"/>
                    <a:pt x="2625" y="4269"/>
                  </a:cubicBezTo>
                  <a:cubicBezTo>
                    <a:pt x="2625" y="4246"/>
                    <a:pt x="2716" y="4315"/>
                    <a:pt x="2739" y="4315"/>
                  </a:cubicBezTo>
                  <a:close/>
                  <a:moveTo>
                    <a:pt x="2762" y="4155"/>
                  </a:moveTo>
                  <a:lnTo>
                    <a:pt x="2762" y="4178"/>
                  </a:lnTo>
                  <a:cubicBezTo>
                    <a:pt x="2762" y="4224"/>
                    <a:pt x="2716" y="4201"/>
                    <a:pt x="2693" y="4201"/>
                  </a:cubicBezTo>
                  <a:cubicBezTo>
                    <a:pt x="2648" y="4292"/>
                    <a:pt x="2693" y="4201"/>
                    <a:pt x="2671" y="4155"/>
                  </a:cubicBezTo>
                  <a:cubicBezTo>
                    <a:pt x="2693" y="4155"/>
                    <a:pt x="2716" y="4132"/>
                    <a:pt x="2762" y="4155"/>
                  </a:cubicBezTo>
                  <a:close/>
                  <a:moveTo>
                    <a:pt x="2648" y="4361"/>
                  </a:moveTo>
                  <a:cubicBezTo>
                    <a:pt x="2716" y="4406"/>
                    <a:pt x="2716" y="4429"/>
                    <a:pt x="2671" y="4429"/>
                  </a:cubicBezTo>
                  <a:cubicBezTo>
                    <a:pt x="2625" y="4406"/>
                    <a:pt x="2648" y="4383"/>
                    <a:pt x="2648" y="4361"/>
                  </a:cubicBezTo>
                  <a:close/>
                  <a:moveTo>
                    <a:pt x="2602" y="3881"/>
                  </a:moveTo>
                  <a:cubicBezTo>
                    <a:pt x="2602" y="3927"/>
                    <a:pt x="2625" y="3927"/>
                    <a:pt x="2579" y="3950"/>
                  </a:cubicBezTo>
                  <a:cubicBezTo>
                    <a:pt x="2579" y="3973"/>
                    <a:pt x="2648" y="3995"/>
                    <a:pt x="2648" y="4018"/>
                  </a:cubicBezTo>
                  <a:lnTo>
                    <a:pt x="2579" y="4109"/>
                  </a:lnTo>
                  <a:cubicBezTo>
                    <a:pt x="2556" y="4109"/>
                    <a:pt x="2579" y="4064"/>
                    <a:pt x="2579" y="4064"/>
                  </a:cubicBezTo>
                  <a:cubicBezTo>
                    <a:pt x="2534" y="4041"/>
                    <a:pt x="2534" y="4064"/>
                    <a:pt x="2465" y="4041"/>
                  </a:cubicBezTo>
                  <a:cubicBezTo>
                    <a:pt x="2465" y="4064"/>
                    <a:pt x="2534" y="4087"/>
                    <a:pt x="2534" y="4109"/>
                  </a:cubicBezTo>
                  <a:cubicBezTo>
                    <a:pt x="2511" y="4155"/>
                    <a:pt x="2442" y="4132"/>
                    <a:pt x="2374" y="4132"/>
                  </a:cubicBezTo>
                  <a:cubicBezTo>
                    <a:pt x="2397" y="4178"/>
                    <a:pt x="2374" y="4201"/>
                    <a:pt x="2305" y="4201"/>
                  </a:cubicBezTo>
                  <a:cubicBezTo>
                    <a:pt x="2305" y="4132"/>
                    <a:pt x="2419" y="4109"/>
                    <a:pt x="2465" y="4064"/>
                  </a:cubicBezTo>
                  <a:cubicBezTo>
                    <a:pt x="2442" y="4064"/>
                    <a:pt x="2419" y="4087"/>
                    <a:pt x="2397" y="4064"/>
                  </a:cubicBezTo>
                  <a:cubicBezTo>
                    <a:pt x="2419" y="4018"/>
                    <a:pt x="2442" y="3973"/>
                    <a:pt x="2511" y="4018"/>
                  </a:cubicBezTo>
                  <a:cubicBezTo>
                    <a:pt x="2579" y="3995"/>
                    <a:pt x="2511" y="3904"/>
                    <a:pt x="2534" y="3858"/>
                  </a:cubicBezTo>
                  <a:cubicBezTo>
                    <a:pt x="2534" y="3858"/>
                    <a:pt x="2602" y="3881"/>
                    <a:pt x="2602" y="3858"/>
                  </a:cubicBezTo>
                  <a:cubicBezTo>
                    <a:pt x="2534" y="3813"/>
                    <a:pt x="2534" y="3858"/>
                    <a:pt x="2465" y="3813"/>
                  </a:cubicBezTo>
                  <a:cubicBezTo>
                    <a:pt x="2534" y="3790"/>
                    <a:pt x="2488" y="3744"/>
                    <a:pt x="2511" y="3721"/>
                  </a:cubicBezTo>
                  <a:cubicBezTo>
                    <a:pt x="2511" y="3699"/>
                    <a:pt x="2556" y="3721"/>
                    <a:pt x="2556" y="3676"/>
                  </a:cubicBezTo>
                  <a:cubicBezTo>
                    <a:pt x="2579" y="3699"/>
                    <a:pt x="2556" y="3699"/>
                    <a:pt x="2556" y="3721"/>
                  </a:cubicBezTo>
                  <a:cubicBezTo>
                    <a:pt x="2579" y="3767"/>
                    <a:pt x="2716" y="3836"/>
                    <a:pt x="2693" y="3904"/>
                  </a:cubicBezTo>
                  <a:cubicBezTo>
                    <a:pt x="2693" y="3858"/>
                    <a:pt x="2602" y="3813"/>
                    <a:pt x="2579" y="3790"/>
                  </a:cubicBezTo>
                  <a:cubicBezTo>
                    <a:pt x="2556" y="3767"/>
                    <a:pt x="2556" y="3790"/>
                    <a:pt x="2556" y="3813"/>
                  </a:cubicBezTo>
                  <a:cubicBezTo>
                    <a:pt x="2579" y="3836"/>
                    <a:pt x="2602" y="3858"/>
                    <a:pt x="2671" y="3904"/>
                  </a:cubicBezTo>
                  <a:cubicBezTo>
                    <a:pt x="2671" y="3927"/>
                    <a:pt x="2625" y="3904"/>
                    <a:pt x="2602" y="3881"/>
                  </a:cubicBezTo>
                  <a:moveTo>
                    <a:pt x="2579" y="4566"/>
                  </a:moveTo>
                  <a:cubicBezTo>
                    <a:pt x="2579" y="4543"/>
                    <a:pt x="2602" y="4543"/>
                    <a:pt x="2602" y="4520"/>
                  </a:cubicBezTo>
                  <a:cubicBezTo>
                    <a:pt x="2648" y="4543"/>
                    <a:pt x="2648" y="4612"/>
                    <a:pt x="2579" y="4566"/>
                  </a:cubicBezTo>
                  <a:close/>
                  <a:moveTo>
                    <a:pt x="2465" y="4361"/>
                  </a:moveTo>
                  <a:cubicBezTo>
                    <a:pt x="2488" y="4383"/>
                    <a:pt x="2465" y="4383"/>
                    <a:pt x="2488" y="4406"/>
                  </a:cubicBezTo>
                  <a:cubicBezTo>
                    <a:pt x="2511" y="4429"/>
                    <a:pt x="2465" y="4406"/>
                    <a:pt x="2442" y="4406"/>
                  </a:cubicBezTo>
                  <a:cubicBezTo>
                    <a:pt x="2419" y="4406"/>
                    <a:pt x="2442" y="4475"/>
                    <a:pt x="2374" y="4429"/>
                  </a:cubicBezTo>
                  <a:cubicBezTo>
                    <a:pt x="2397" y="4383"/>
                    <a:pt x="2419" y="4383"/>
                    <a:pt x="2465" y="4361"/>
                  </a:cubicBezTo>
                  <a:close/>
                  <a:moveTo>
                    <a:pt x="2534" y="4543"/>
                  </a:moveTo>
                  <a:cubicBezTo>
                    <a:pt x="2579" y="4566"/>
                    <a:pt x="2556" y="4589"/>
                    <a:pt x="2602" y="4612"/>
                  </a:cubicBezTo>
                  <a:lnTo>
                    <a:pt x="2602" y="4634"/>
                  </a:lnTo>
                  <a:cubicBezTo>
                    <a:pt x="2579" y="4634"/>
                    <a:pt x="2556" y="4566"/>
                    <a:pt x="2534" y="4589"/>
                  </a:cubicBezTo>
                  <a:cubicBezTo>
                    <a:pt x="2511" y="4589"/>
                    <a:pt x="2534" y="4566"/>
                    <a:pt x="2534" y="4543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0" name="Google Shape;4280;p31"/>
            <p:cNvSpPr/>
            <p:nvPr/>
          </p:nvSpPr>
          <p:spPr>
            <a:xfrm rot="475657" flipH="1">
              <a:off x="6782330" y="3525264"/>
              <a:ext cx="210018" cy="209968"/>
            </a:xfrm>
            <a:custGeom>
              <a:avLst/>
              <a:gdLst/>
              <a:ahLst/>
              <a:cxnLst/>
              <a:rect l="l" t="t" r="r" b="b"/>
              <a:pathLst>
                <a:path w="4224" h="4223" extrusionOk="0">
                  <a:moveTo>
                    <a:pt x="2124" y="0"/>
                  </a:moveTo>
                  <a:cubicBezTo>
                    <a:pt x="937" y="0"/>
                    <a:pt x="1" y="936"/>
                    <a:pt x="1" y="2100"/>
                  </a:cubicBezTo>
                  <a:cubicBezTo>
                    <a:pt x="1" y="3287"/>
                    <a:pt x="937" y="4223"/>
                    <a:pt x="2124" y="4223"/>
                  </a:cubicBezTo>
                  <a:cubicBezTo>
                    <a:pt x="3288" y="4223"/>
                    <a:pt x="4223" y="3287"/>
                    <a:pt x="4223" y="2100"/>
                  </a:cubicBezTo>
                  <a:cubicBezTo>
                    <a:pt x="4223" y="936"/>
                    <a:pt x="3288" y="0"/>
                    <a:pt x="2124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1" name="Google Shape;4281;p31"/>
            <p:cNvSpPr/>
            <p:nvPr/>
          </p:nvSpPr>
          <p:spPr>
            <a:xfrm rot="475657" flipH="1">
              <a:off x="5994137" y="3305810"/>
              <a:ext cx="950003" cy="287035"/>
            </a:xfrm>
            <a:custGeom>
              <a:avLst/>
              <a:gdLst/>
              <a:ahLst/>
              <a:cxnLst/>
              <a:rect l="l" t="t" r="r" b="b"/>
              <a:pathLst>
                <a:path w="19107" h="5773" extrusionOk="0">
                  <a:moveTo>
                    <a:pt x="15889" y="1"/>
                  </a:moveTo>
                  <a:cubicBezTo>
                    <a:pt x="15478" y="92"/>
                    <a:pt x="8288" y="2352"/>
                    <a:pt x="5663" y="2854"/>
                  </a:cubicBezTo>
                  <a:cubicBezTo>
                    <a:pt x="3038" y="3356"/>
                    <a:pt x="139" y="4155"/>
                    <a:pt x="139" y="4703"/>
                  </a:cubicBezTo>
                  <a:cubicBezTo>
                    <a:pt x="139" y="5160"/>
                    <a:pt x="1" y="5773"/>
                    <a:pt x="1005" y="5773"/>
                  </a:cubicBezTo>
                  <a:cubicBezTo>
                    <a:pt x="1154" y="5773"/>
                    <a:pt x="1328" y="5759"/>
                    <a:pt x="1531" y="5730"/>
                  </a:cubicBezTo>
                  <a:cubicBezTo>
                    <a:pt x="3106" y="5502"/>
                    <a:pt x="16710" y="1348"/>
                    <a:pt x="17897" y="1028"/>
                  </a:cubicBezTo>
                  <a:cubicBezTo>
                    <a:pt x="19107" y="708"/>
                    <a:pt x="15889" y="1"/>
                    <a:pt x="15889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2" name="Google Shape;4282;p31"/>
            <p:cNvSpPr/>
            <p:nvPr/>
          </p:nvSpPr>
          <p:spPr>
            <a:xfrm rot="475657" flipH="1">
              <a:off x="6327004" y="2907608"/>
              <a:ext cx="70951" cy="413423"/>
            </a:xfrm>
            <a:custGeom>
              <a:avLst/>
              <a:gdLst/>
              <a:ahLst/>
              <a:cxnLst/>
              <a:rect l="l" t="t" r="r" b="b"/>
              <a:pathLst>
                <a:path w="1427" h="8315" extrusionOk="0">
                  <a:moveTo>
                    <a:pt x="423" y="652"/>
                  </a:moveTo>
                  <a:lnTo>
                    <a:pt x="423" y="652"/>
                  </a:lnTo>
                  <a:cubicBezTo>
                    <a:pt x="513" y="1170"/>
                    <a:pt x="591" y="1691"/>
                    <a:pt x="660" y="2214"/>
                  </a:cubicBezTo>
                  <a:lnTo>
                    <a:pt x="660" y="2214"/>
                  </a:lnTo>
                  <a:cubicBezTo>
                    <a:pt x="631" y="2100"/>
                    <a:pt x="602" y="1987"/>
                    <a:pt x="571" y="1875"/>
                  </a:cubicBezTo>
                  <a:cubicBezTo>
                    <a:pt x="469" y="1503"/>
                    <a:pt x="330" y="1042"/>
                    <a:pt x="423" y="652"/>
                  </a:cubicBezTo>
                  <a:close/>
                  <a:moveTo>
                    <a:pt x="490" y="0"/>
                  </a:moveTo>
                  <a:cubicBezTo>
                    <a:pt x="451" y="0"/>
                    <a:pt x="413" y="16"/>
                    <a:pt x="388" y="49"/>
                  </a:cubicBezTo>
                  <a:cubicBezTo>
                    <a:pt x="0" y="483"/>
                    <a:pt x="23" y="1053"/>
                    <a:pt x="160" y="1578"/>
                  </a:cubicBezTo>
                  <a:cubicBezTo>
                    <a:pt x="297" y="2240"/>
                    <a:pt x="502" y="2902"/>
                    <a:pt x="616" y="3587"/>
                  </a:cubicBezTo>
                  <a:cubicBezTo>
                    <a:pt x="867" y="5071"/>
                    <a:pt x="936" y="6554"/>
                    <a:pt x="1027" y="8038"/>
                  </a:cubicBezTo>
                  <a:cubicBezTo>
                    <a:pt x="1027" y="8095"/>
                    <a:pt x="1054" y="8136"/>
                    <a:pt x="1092" y="8162"/>
                  </a:cubicBezTo>
                  <a:lnTo>
                    <a:pt x="1092" y="8162"/>
                  </a:lnTo>
                  <a:cubicBezTo>
                    <a:pt x="1093" y="8189"/>
                    <a:pt x="1094" y="8216"/>
                    <a:pt x="1096" y="8243"/>
                  </a:cubicBezTo>
                  <a:cubicBezTo>
                    <a:pt x="1108" y="8292"/>
                    <a:pt x="1140" y="8315"/>
                    <a:pt x="1170" y="8315"/>
                  </a:cubicBezTo>
                  <a:cubicBezTo>
                    <a:pt x="1197" y="8315"/>
                    <a:pt x="1222" y="8298"/>
                    <a:pt x="1233" y="8266"/>
                  </a:cubicBezTo>
                  <a:cubicBezTo>
                    <a:pt x="1242" y="8238"/>
                    <a:pt x="1251" y="8210"/>
                    <a:pt x="1259" y="8181"/>
                  </a:cubicBezTo>
                  <a:lnTo>
                    <a:pt x="1259" y="8181"/>
                  </a:lnTo>
                  <a:cubicBezTo>
                    <a:pt x="1314" y="8161"/>
                    <a:pt x="1355" y="8113"/>
                    <a:pt x="1347" y="8038"/>
                  </a:cubicBezTo>
                  <a:cubicBezTo>
                    <a:pt x="1344" y="7973"/>
                    <a:pt x="1340" y="7908"/>
                    <a:pt x="1337" y="7843"/>
                  </a:cubicBezTo>
                  <a:lnTo>
                    <a:pt x="1337" y="7843"/>
                  </a:lnTo>
                  <a:cubicBezTo>
                    <a:pt x="1427" y="7325"/>
                    <a:pt x="1405" y="6756"/>
                    <a:pt x="1370" y="6258"/>
                  </a:cubicBezTo>
                  <a:cubicBezTo>
                    <a:pt x="1347" y="5550"/>
                    <a:pt x="1278" y="4865"/>
                    <a:pt x="1210" y="4180"/>
                  </a:cubicBezTo>
                  <a:cubicBezTo>
                    <a:pt x="1073" y="2811"/>
                    <a:pt x="913" y="1464"/>
                    <a:pt x="662" y="118"/>
                  </a:cubicBezTo>
                  <a:cubicBezTo>
                    <a:pt x="633" y="45"/>
                    <a:pt x="559" y="0"/>
                    <a:pt x="4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3" name="Google Shape;4283;p31"/>
            <p:cNvSpPr/>
            <p:nvPr/>
          </p:nvSpPr>
          <p:spPr>
            <a:xfrm rot="475657" flipH="1">
              <a:off x="6378720" y="2948179"/>
              <a:ext cx="21628" cy="71348"/>
            </a:xfrm>
            <a:custGeom>
              <a:avLst/>
              <a:gdLst/>
              <a:ahLst/>
              <a:cxnLst/>
              <a:rect l="l" t="t" r="r" b="b"/>
              <a:pathLst>
                <a:path w="435" h="1435" extrusionOk="0">
                  <a:moveTo>
                    <a:pt x="144" y="1"/>
                  </a:moveTo>
                  <a:cubicBezTo>
                    <a:pt x="111" y="1"/>
                    <a:pt x="79" y="19"/>
                    <a:pt x="69" y="59"/>
                  </a:cubicBezTo>
                  <a:cubicBezTo>
                    <a:pt x="55" y="146"/>
                    <a:pt x="47" y="233"/>
                    <a:pt x="44" y="320"/>
                  </a:cubicBezTo>
                  <a:lnTo>
                    <a:pt x="44" y="320"/>
                  </a:lnTo>
                  <a:cubicBezTo>
                    <a:pt x="36" y="331"/>
                    <a:pt x="29" y="342"/>
                    <a:pt x="23" y="356"/>
                  </a:cubicBezTo>
                  <a:cubicBezTo>
                    <a:pt x="1" y="447"/>
                    <a:pt x="23" y="516"/>
                    <a:pt x="23" y="607"/>
                  </a:cubicBezTo>
                  <a:cubicBezTo>
                    <a:pt x="23" y="843"/>
                    <a:pt x="23" y="1079"/>
                    <a:pt x="23" y="1314"/>
                  </a:cubicBezTo>
                  <a:cubicBezTo>
                    <a:pt x="23" y="1394"/>
                    <a:pt x="86" y="1434"/>
                    <a:pt x="149" y="1434"/>
                  </a:cubicBezTo>
                  <a:cubicBezTo>
                    <a:pt x="182" y="1434"/>
                    <a:pt x="215" y="1423"/>
                    <a:pt x="239" y="1401"/>
                  </a:cubicBezTo>
                  <a:lnTo>
                    <a:pt x="239" y="1401"/>
                  </a:lnTo>
                  <a:cubicBezTo>
                    <a:pt x="260" y="1420"/>
                    <a:pt x="287" y="1429"/>
                    <a:pt x="315" y="1429"/>
                  </a:cubicBezTo>
                  <a:cubicBezTo>
                    <a:pt x="374" y="1429"/>
                    <a:pt x="434" y="1389"/>
                    <a:pt x="434" y="1314"/>
                  </a:cubicBezTo>
                  <a:cubicBezTo>
                    <a:pt x="434" y="1307"/>
                    <a:pt x="433" y="1300"/>
                    <a:pt x="432" y="1292"/>
                  </a:cubicBezTo>
                  <a:lnTo>
                    <a:pt x="432" y="1292"/>
                  </a:lnTo>
                  <a:cubicBezTo>
                    <a:pt x="433" y="1292"/>
                    <a:pt x="434" y="1292"/>
                    <a:pt x="434" y="1292"/>
                  </a:cubicBezTo>
                  <a:cubicBezTo>
                    <a:pt x="433" y="1290"/>
                    <a:pt x="433" y="1287"/>
                    <a:pt x="432" y="1285"/>
                  </a:cubicBezTo>
                  <a:lnTo>
                    <a:pt x="432" y="1285"/>
                  </a:lnTo>
                  <a:cubicBezTo>
                    <a:pt x="409" y="1043"/>
                    <a:pt x="351" y="784"/>
                    <a:pt x="275" y="540"/>
                  </a:cubicBezTo>
                  <a:lnTo>
                    <a:pt x="275" y="540"/>
                  </a:lnTo>
                  <a:cubicBezTo>
                    <a:pt x="275" y="525"/>
                    <a:pt x="275" y="509"/>
                    <a:pt x="275" y="493"/>
                  </a:cubicBezTo>
                  <a:cubicBezTo>
                    <a:pt x="274" y="493"/>
                    <a:pt x="273" y="493"/>
                    <a:pt x="272" y="493"/>
                  </a:cubicBezTo>
                  <a:lnTo>
                    <a:pt x="272" y="493"/>
                  </a:lnTo>
                  <a:cubicBezTo>
                    <a:pt x="269" y="450"/>
                    <a:pt x="263" y="403"/>
                    <a:pt x="252" y="356"/>
                  </a:cubicBezTo>
                  <a:cubicBezTo>
                    <a:pt x="248" y="339"/>
                    <a:pt x="242" y="325"/>
                    <a:pt x="234" y="314"/>
                  </a:cubicBezTo>
                  <a:lnTo>
                    <a:pt x="234" y="314"/>
                  </a:lnTo>
                  <a:cubicBezTo>
                    <a:pt x="231" y="237"/>
                    <a:pt x="229" y="159"/>
                    <a:pt x="229" y="82"/>
                  </a:cubicBezTo>
                  <a:cubicBezTo>
                    <a:pt x="229" y="31"/>
                    <a:pt x="186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4" name="Google Shape;4284;p31"/>
            <p:cNvSpPr/>
            <p:nvPr/>
          </p:nvSpPr>
          <p:spPr>
            <a:xfrm rot="475657" flipH="1">
              <a:off x="5142530" y="2321228"/>
              <a:ext cx="27296" cy="23219"/>
            </a:xfrm>
            <a:custGeom>
              <a:avLst/>
              <a:gdLst/>
              <a:ahLst/>
              <a:cxnLst/>
              <a:rect l="l" t="t" r="r" b="b"/>
              <a:pathLst>
                <a:path w="549" h="467" extrusionOk="0">
                  <a:moveTo>
                    <a:pt x="471" y="1"/>
                  </a:moveTo>
                  <a:cubicBezTo>
                    <a:pt x="457" y="1"/>
                    <a:pt x="443" y="6"/>
                    <a:pt x="434" y="16"/>
                  </a:cubicBezTo>
                  <a:cubicBezTo>
                    <a:pt x="343" y="61"/>
                    <a:pt x="251" y="107"/>
                    <a:pt x="183" y="176"/>
                  </a:cubicBezTo>
                  <a:cubicBezTo>
                    <a:pt x="137" y="221"/>
                    <a:pt x="114" y="244"/>
                    <a:pt x="92" y="290"/>
                  </a:cubicBezTo>
                  <a:cubicBezTo>
                    <a:pt x="69" y="313"/>
                    <a:pt x="69" y="335"/>
                    <a:pt x="46" y="335"/>
                  </a:cubicBezTo>
                  <a:cubicBezTo>
                    <a:pt x="23" y="358"/>
                    <a:pt x="23" y="381"/>
                    <a:pt x="23" y="427"/>
                  </a:cubicBezTo>
                  <a:cubicBezTo>
                    <a:pt x="0" y="427"/>
                    <a:pt x="23" y="449"/>
                    <a:pt x="23" y="449"/>
                  </a:cubicBezTo>
                  <a:cubicBezTo>
                    <a:pt x="34" y="461"/>
                    <a:pt x="46" y="467"/>
                    <a:pt x="54" y="467"/>
                  </a:cubicBezTo>
                  <a:cubicBezTo>
                    <a:pt x="63" y="467"/>
                    <a:pt x="69" y="461"/>
                    <a:pt x="69" y="449"/>
                  </a:cubicBezTo>
                  <a:cubicBezTo>
                    <a:pt x="114" y="427"/>
                    <a:pt x="137" y="381"/>
                    <a:pt x="183" y="358"/>
                  </a:cubicBezTo>
                  <a:cubicBezTo>
                    <a:pt x="206" y="335"/>
                    <a:pt x="206" y="335"/>
                    <a:pt x="228" y="313"/>
                  </a:cubicBezTo>
                  <a:cubicBezTo>
                    <a:pt x="228" y="313"/>
                    <a:pt x="251" y="313"/>
                    <a:pt x="251" y="290"/>
                  </a:cubicBezTo>
                  <a:lnTo>
                    <a:pt x="274" y="290"/>
                  </a:lnTo>
                  <a:cubicBezTo>
                    <a:pt x="343" y="221"/>
                    <a:pt x="411" y="176"/>
                    <a:pt x="502" y="153"/>
                  </a:cubicBezTo>
                  <a:cubicBezTo>
                    <a:pt x="525" y="130"/>
                    <a:pt x="548" y="84"/>
                    <a:pt x="525" y="39"/>
                  </a:cubicBezTo>
                  <a:cubicBezTo>
                    <a:pt x="512" y="12"/>
                    <a:pt x="491" y="1"/>
                    <a:pt x="471" y="1"/>
                  </a:cubicBezTo>
                  <a:close/>
                </a:path>
              </a:pathLst>
            </a:custGeom>
            <a:solidFill>
              <a:srgbClr val="B7C2BA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5" name="Google Shape;4285;p31"/>
            <p:cNvSpPr/>
            <p:nvPr/>
          </p:nvSpPr>
          <p:spPr>
            <a:xfrm rot="475657" flipH="1">
              <a:off x="5355562" y="2068726"/>
              <a:ext cx="110578" cy="61802"/>
            </a:xfrm>
            <a:custGeom>
              <a:avLst/>
              <a:gdLst/>
              <a:ahLst/>
              <a:cxnLst/>
              <a:rect l="l" t="t" r="r" b="b"/>
              <a:pathLst>
                <a:path w="2224" h="1243" extrusionOk="0">
                  <a:moveTo>
                    <a:pt x="2152" y="0"/>
                  </a:moveTo>
                  <a:cubicBezTo>
                    <a:pt x="2147" y="0"/>
                    <a:pt x="2142" y="1"/>
                    <a:pt x="2137" y="4"/>
                  </a:cubicBezTo>
                  <a:cubicBezTo>
                    <a:pt x="1749" y="141"/>
                    <a:pt x="1384" y="323"/>
                    <a:pt x="1042" y="529"/>
                  </a:cubicBezTo>
                  <a:cubicBezTo>
                    <a:pt x="859" y="620"/>
                    <a:pt x="676" y="734"/>
                    <a:pt x="494" y="848"/>
                  </a:cubicBezTo>
                  <a:cubicBezTo>
                    <a:pt x="334" y="940"/>
                    <a:pt x="174" y="1054"/>
                    <a:pt x="37" y="1191"/>
                  </a:cubicBezTo>
                  <a:cubicBezTo>
                    <a:pt x="0" y="1209"/>
                    <a:pt x="23" y="1243"/>
                    <a:pt x="45" y="1243"/>
                  </a:cubicBezTo>
                  <a:cubicBezTo>
                    <a:pt x="51" y="1243"/>
                    <a:pt x="56" y="1241"/>
                    <a:pt x="60" y="1236"/>
                  </a:cubicBezTo>
                  <a:cubicBezTo>
                    <a:pt x="243" y="1145"/>
                    <a:pt x="425" y="1031"/>
                    <a:pt x="608" y="917"/>
                  </a:cubicBezTo>
                  <a:cubicBezTo>
                    <a:pt x="768" y="826"/>
                    <a:pt x="927" y="734"/>
                    <a:pt x="1110" y="643"/>
                  </a:cubicBezTo>
                  <a:cubicBezTo>
                    <a:pt x="1452" y="438"/>
                    <a:pt x="1818" y="278"/>
                    <a:pt x="2183" y="118"/>
                  </a:cubicBezTo>
                  <a:cubicBezTo>
                    <a:pt x="2224" y="77"/>
                    <a:pt x="2192" y="0"/>
                    <a:pt x="2152" y="0"/>
                  </a:cubicBezTo>
                  <a:close/>
                </a:path>
              </a:pathLst>
            </a:custGeom>
            <a:solidFill>
              <a:srgbClr val="B7C2BA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6" name="Google Shape;4286;p31"/>
            <p:cNvSpPr/>
            <p:nvPr/>
          </p:nvSpPr>
          <p:spPr>
            <a:xfrm rot="-9558332" flipH="1">
              <a:off x="7082027" y="2701041"/>
              <a:ext cx="71551" cy="71551"/>
            </a:xfrm>
            <a:custGeom>
              <a:avLst/>
              <a:gdLst/>
              <a:ahLst/>
              <a:cxnLst/>
              <a:rect l="l" t="t" r="r" b="b"/>
              <a:pathLst>
                <a:path w="4764" h="4764" extrusionOk="0">
                  <a:moveTo>
                    <a:pt x="1632" y="1"/>
                  </a:moveTo>
                  <a:cubicBezTo>
                    <a:pt x="947" y="262"/>
                    <a:pt x="392" y="1077"/>
                    <a:pt x="131" y="2023"/>
                  </a:cubicBezTo>
                  <a:cubicBezTo>
                    <a:pt x="131" y="2186"/>
                    <a:pt x="1" y="2447"/>
                    <a:pt x="131" y="2708"/>
                  </a:cubicBezTo>
                  <a:cubicBezTo>
                    <a:pt x="131" y="3002"/>
                    <a:pt x="392" y="3393"/>
                    <a:pt x="555" y="3524"/>
                  </a:cubicBezTo>
                  <a:cubicBezTo>
                    <a:pt x="1077" y="4078"/>
                    <a:pt x="1632" y="4633"/>
                    <a:pt x="2186" y="4763"/>
                  </a:cubicBezTo>
                  <a:cubicBezTo>
                    <a:pt x="2839" y="4763"/>
                    <a:pt x="3524" y="4469"/>
                    <a:pt x="3948" y="4078"/>
                  </a:cubicBezTo>
                  <a:cubicBezTo>
                    <a:pt x="4633" y="3393"/>
                    <a:pt x="4763" y="2317"/>
                    <a:pt x="4470" y="1501"/>
                  </a:cubicBezTo>
                  <a:cubicBezTo>
                    <a:pt x="4078" y="686"/>
                    <a:pt x="3263" y="131"/>
                    <a:pt x="2447" y="1"/>
                  </a:cubicBezTo>
                  <a:close/>
                </a:path>
              </a:pathLst>
            </a:custGeom>
            <a:solidFill>
              <a:srgbClr val="EDD59F"/>
            </a:solidFill>
            <a:ln w="6525" cap="rnd" cmpd="sng">
              <a:solidFill>
                <a:srgbClr val="3749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7" name="Google Shape;4287;p31"/>
            <p:cNvSpPr/>
            <p:nvPr/>
          </p:nvSpPr>
          <p:spPr>
            <a:xfrm rot="302276">
              <a:off x="6212980" y="2809204"/>
              <a:ext cx="59251" cy="63422"/>
            </a:xfrm>
            <a:custGeom>
              <a:avLst/>
              <a:gdLst/>
              <a:ahLst/>
              <a:cxnLst/>
              <a:rect l="l" t="t" r="r" b="b"/>
              <a:pathLst>
                <a:path w="1250" h="1338" extrusionOk="0">
                  <a:moveTo>
                    <a:pt x="140" y="0"/>
                  </a:moveTo>
                  <a:cubicBezTo>
                    <a:pt x="96" y="0"/>
                    <a:pt x="46" y="30"/>
                    <a:pt x="46" y="81"/>
                  </a:cubicBezTo>
                  <a:cubicBezTo>
                    <a:pt x="0" y="697"/>
                    <a:pt x="434" y="1268"/>
                    <a:pt x="1050" y="1336"/>
                  </a:cubicBezTo>
                  <a:cubicBezTo>
                    <a:pt x="1057" y="1337"/>
                    <a:pt x="1063" y="1338"/>
                    <a:pt x="1070" y="1338"/>
                  </a:cubicBezTo>
                  <a:cubicBezTo>
                    <a:pt x="1234" y="1338"/>
                    <a:pt x="1250" y="1061"/>
                    <a:pt x="1096" y="1017"/>
                  </a:cubicBezTo>
                  <a:cubicBezTo>
                    <a:pt x="639" y="880"/>
                    <a:pt x="274" y="538"/>
                    <a:pt x="205" y="58"/>
                  </a:cubicBezTo>
                  <a:cubicBezTo>
                    <a:pt x="205" y="18"/>
                    <a:pt x="175" y="0"/>
                    <a:pt x="140" y="0"/>
                  </a:cubicBezTo>
                  <a:close/>
                </a:path>
              </a:pathLst>
            </a:custGeom>
            <a:solidFill>
              <a:srgbClr val="9068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8" name="Google Shape;4288;p31"/>
            <p:cNvSpPr/>
            <p:nvPr/>
          </p:nvSpPr>
          <p:spPr>
            <a:xfrm rot="302276">
              <a:off x="6411886" y="2858859"/>
              <a:ext cx="61716" cy="34271"/>
            </a:xfrm>
            <a:custGeom>
              <a:avLst/>
              <a:gdLst/>
              <a:ahLst/>
              <a:cxnLst/>
              <a:rect l="l" t="t" r="r" b="b"/>
              <a:pathLst>
                <a:path w="1302" h="723" extrusionOk="0">
                  <a:moveTo>
                    <a:pt x="115" y="0"/>
                  </a:moveTo>
                  <a:cubicBezTo>
                    <a:pt x="69" y="0"/>
                    <a:pt x="23" y="23"/>
                    <a:pt x="23" y="69"/>
                  </a:cubicBezTo>
                  <a:cubicBezTo>
                    <a:pt x="1" y="297"/>
                    <a:pt x="229" y="480"/>
                    <a:pt x="389" y="571"/>
                  </a:cubicBezTo>
                  <a:cubicBezTo>
                    <a:pt x="550" y="661"/>
                    <a:pt x="740" y="722"/>
                    <a:pt x="936" y="722"/>
                  </a:cubicBezTo>
                  <a:cubicBezTo>
                    <a:pt x="989" y="722"/>
                    <a:pt x="1043" y="718"/>
                    <a:pt x="1096" y="708"/>
                  </a:cubicBezTo>
                  <a:cubicBezTo>
                    <a:pt x="1302" y="662"/>
                    <a:pt x="1256" y="320"/>
                    <a:pt x="1028" y="320"/>
                  </a:cubicBezTo>
                  <a:cubicBezTo>
                    <a:pt x="845" y="320"/>
                    <a:pt x="685" y="320"/>
                    <a:pt x="526" y="252"/>
                  </a:cubicBezTo>
                  <a:cubicBezTo>
                    <a:pt x="366" y="183"/>
                    <a:pt x="274" y="46"/>
                    <a:pt x="115" y="0"/>
                  </a:cubicBezTo>
                  <a:close/>
                </a:path>
              </a:pathLst>
            </a:custGeom>
            <a:solidFill>
              <a:srgbClr val="9068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9" name="Google Shape;4289;p31"/>
            <p:cNvSpPr/>
            <p:nvPr/>
          </p:nvSpPr>
          <p:spPr>
            <a:xfrm rot="302276">
              <a:off x="5784793" y="2700380"/>
              <a:ext cx="13035" cy="13035"/>
            </a:xfrm>
            <a:custGeom>
              <a:avLst/>
              <a:gdLst/>
              <a:ahLst/>
              <a:cxnLst/>
              <a:rect l="l" t="t" r="r" b="b"/>
              <a:pathLst>
                <a:path w="275" h="275" extrusionOk="0">
                  <a:moveTo>
                    <a:pt x="115" y="1"/>
                  </a:moveTo>
                  <a:cubicBezTo>
                    <a:pt x="92" y="24"/>
                    <a:pt x="92" y="24"/>
                    <a:pt x="69" y="24"/>
                  </a:cubicBezTo>
                  <a:cubicBezTo>
                    <a:pt x="69" y="24"/>
                    <a:pt x="46" y="46"/>
                    <a:pt x="46" y="46"/>
                  </a:cubicBezTo>
                  <a:cubicBezTo>
                    <a:pt x="24" y="69"/>
                    <a:pt x="24" y="69"/>
                    <a:pt x="24" y="92"/>
                  </a:cubicBezTo>
                  <a:cubicBezTo>
                    <a:pt x="24" y="115"/>
                    <a:pt x="1" y="115"/>
                    <a:pt x="1" y="138"/>
                  </a:cubicBezTo>
                  <a:lnTo>
                    <a:pt x="24" y="183"/>
                  </a:lnTo>
                  <a:cubicBezTo>
                    <a:pt x="24" y="206"/>
                    <a:pt x="24" y="229"/>
                    <a:pt x="46" y="252"/>
                  </a:cubicBezTo>
                  <a:cubicBezTo>
                    <a:pt x="69" y="275"/>
                    <a:pt x="92" y="275"/>
                    <a:pt x="115" y="275"/>
                  </a:cubicBezTo>
                  <a:lnTo>
                    <a:pt x="183" y="275"/>
                  </a:lnTo>
                  <a:cubicBezTo>
                    <a:pt x="183" y="275"/>
                    <a:pt x="206" y="252"/>
                    <a:pt x="206" y="252"/>
                  </a:cubicBezTo>
                  <a:cubicBezTo>
                    <a:pt x="229" y="252"/>
                    <a:pt x="252" y="229"/>
                    <a:pt x="252" y="229"/>
                  </a:cubicBezTo>
                  <a:cubicBezTo>
                    <a:pt x="252" y="206"/>
                    <a:pt x="275" y="206"/>
                    <a:pt x="275" y="183"/>
                  </a:cubicBezTo>
                  <a:cubicBezTo>
                    <a:pt x="275" y="183"/>
                    <a:pt x="275" y="160"/>
                    <a:pt x="275" y="160"/>
                  </a:cubicBezTo>
                  <a:cubicBezTo>
                    <a:pt x="275" y="138"/>
                    <a:pt x="275" y="138"/>
                    <a:pt x="275" y="115"/>
                  </a:cubicBezTo>
                  <a:cubicBezTo>
                    <a:pt x="275" y="115"/>
                    <a:pt x="275" y="92"/>
                    <a:pt x="275" y="92"/>
                  </a:cubicBezTo>
                  <a:cubicBezTo>
                    <a:pt x="275" y="69"/>
                    <a:pt x="252" y="46"/>
                    <a:pt x="252" y="46"/>
                  </a:cubicBezTo>
                  <a:cubicBezTo>
                    <a:pt x="229" y="46"/>
                    <a:pt x="229" y="24"/>
                    <a:pt x="206" y="24"/>
                  </a:cubicBezTo>
                  <a:cubicBezTo>
                    <a:pt x="206" y="24"/>
                    <a:pt x="183" y="24"/>
                    <a:pt x="183" y="1"/>
                  </a:cubicBezTo>
                  <a:close/>
                </a:path>
              </a:pathLst>
            </a:custGeom>
            <a:solidFill>
              <a:srgbClr val="913B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0" name="Google Shape;4290;p31"/>
            <p:cNvSpPr/>
            <p:nvPr/>
          </p:nvSpPr>
          <p:spPr>
            <a:xfrm rot="302276">
              <a:off x="6371188" y="2738979"/>
              <a:ext cx="11992" cy="11945"/>
            </a:xfrm>
            <a:custGeom>
              <a:avLst/>
              <a:gdLst/>
              <a:ahLst/>
              <a:cxnLst/>
              <a:rect l="l" t="t" r="r" b="b"/>
              <a:pathLst>
                <a:path w="253" h="252" extrusionOk="0">
                  <a:moveTo>
                    <a:pt x="69" y="1"/>
                  </a:moveTo>
                  <a:cubicBezTo>
                    <a:pt x="47" y="24"/>
                    <a:pt x="47" y="46"/>
                    <a:pt x="24" y="69"/>
                  </a:cubicBezTo>
                  <a:cubicBezTo>
                    <a:pt x="24" y="92"/>
                    <a:pt x="24" y="92"/>
                    <a:pt x="24" y="115"/>
                  </a:cubicBezTo>
                  <a:cubicBezTo>
                    <a:pt x="1" y="138"/>
                    <a:pt x="24" y="206"/>
                    <a:pt x="47" y="229"/>
                  </a:cubicBezTo>
                  <a:cubicBezTo>
                    <a:pt x="69" y="252"/>
                    <a:pt x="92" y="252"/>
                    <a:pt x="138" y="252"/>
                  </a:cubicBezTo>
                  <a:cubicBezTo>
                    <a:pt x="161" y="252"/>
                    <a:pt x="184" y="252"/>
                    <a:pt x="206" y="229"/>
                  </a:cubicBezTo>
                  <a:cubicBezTo>
                    <a:pt x="252" y="183"/>
                    <a:pt x="252" y="138"/>
                    <a:pt x="252" y="115"/>
                  </a:cubicBezTo>
                  <a:cubicBezTo>
                    <a:pt x="229" y="92"/>
                    <a:pt x="229" y="92"/>
                    <a:pt x="229" y="69"/>
                  </a:cubicBezTo>
                  <a:cubicBezTo>
                    <a:pt x="229" y="69"/>
                    <a:pt x="229" y="46"/>
                    <a:pt x="229" y="46"/>
                  </a:cubicBezTo>
                  <a:cubicBezTo>
                    <a:pt x="206" y="46"/>
                    <a:pt x="206" y="24"/>
                    <a:pt x="184" y="24"/>
                  </a:cubicBezTo>
                  <a:cubicBezTo>
                    <a:pt x="184" y="24"/>
                    <a:pt x="184" y="1"/>
                    <a:pt x="161" y="1"/>
                  </a:cubicBezTo>
                  <a:close/>
                </a:path>
              </a:pathLst>
            </a:custGeom>
            <a:solidFill>
              <a:srgbClr val="913B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291" name="Google Shape;4291;p31"/>
            <p:cNvGrpSpPr/>
            <p:nvPr/>
          </p:nvGrpSpPr>
          <p:grpSpPr>
            <a:xfrm rot="1881103">
              <a:off x="5272641" y="2119128"/>
              <a:ext cx="1166731" cy="766658"/>
              <a:chOff x="2108759" y="3873617"/>
              <a:chExt cx="1577543" cy="1037228"/>
            </a:xfrm>
          </p:grpSpPr>
          <p:sp>
            <p:nvSpPr>
              <p:cNvPr id="4292" name="Google Shape;4292;p31"/>
              <p:cNvSpPr/>
              <p:nvPr/>
            </p:nvSpPr>
            <p:spPr>
              <a:xfrm>
                <a:off x="2150459" y="3936634"/>
                <a:ext cx="1535843" cy="974211"/>
              </a:xfrm>
              <a:custGeom>
                <a:avLst/>
                <a:gdLst/>
                <a:ahLst/>
                <a:cxnLst/>
                <a:rect l="l" t="t" r="r" b="b"/>
                <a:pathLst>
                  <a:path w="47697" h="30255" extrusionOk="0">
                    <a:moveTo>
                      <a:pt x="2443" y="1"/>
                    </a:moveTo>
                    <a:cubicBezTo>
                      <a:pt x="177" y="5578"/>
                      <a:pt x="0" y="12274"/>
                      <a:pt x="2944" y="17484"/>
                    </a:cubicBezTo>
                    <a:cubicBezTo>
                      <a:pt x="3680" y="18764"/>
                      <a:pt x="4533" y="19927"/>
                      <a:pt x="5446" y="21031"/>
                    </a:cubicBezTo>
                    <a:cubicBezTo>
                      <a:pt x="6799" y="22694"/>
                      <a:pt x="8271" y="24224"/>
                      <a:pt x="9993" y="25387"/>
                    </a:cubicBezTo>
                    <a:cubicBezTo>
                      <a:pt x="11038" y="26064"/>
                      <a:pt x="12142" y="26623"/>
                      <a:pt x="13245" y="27109"/>
                    </a:cubicBezTo>
                    <a:cubicBezTo>
                      <a:pt x="17435" y="28891"/>
                      <a:pt x="22954" y="30255"/>
                      <a:pt x="27897" y="30255"/>
                    </a:cubicBezTo>
                    <a:cubicBezTo>
                      <a:pt x="29239" y="30255"/>
                      <a:pt x="30539" y="30154"/>
                      <a:pt x="31759" y="29934"/>
                    </a:cubicBezTo>
                    <a:cubicBezTo>
                      <a:pt x="37395" y="28948"/>
                      <a:pt x="41869" y="25269"/>
                      <a:pt x="44886" y="20369"/>
                    </a:cubicBezTo>
                    <a:cubicBezTo>
                      <a:pt x="46652" y="17425"/>
                      <a:pt x="47387" y="14232"/>
                      <a:pt x="47697" y="10553"/>
                    </a:cubicBezTo>
                    <a:cubicBezTo>
                      <a:pt x="45739" y="10302"/>
                      <a:pt x="43708" y="10067"/>
                      <a:pt x="41751" y="9817"/>
                    </a:cubicBezTo>
                    <a:cubicBezTo>
                      <a:pt x="39602" y="9567"/>
                      <a:pt x="37395" y="9331"/>
                      <a:pt x="35246" y="8890"/>
                    </a:cubicBezTo>
                    <a:cubicBezTo>
                      <a:pt x="33407" y="8595"/>
                      <a:pt x="31641" y="8154"/>
                      <a:pt x="29801" y="7727"/>
                    </a:cubicBezTo>
                    <a:cubicBezTo>
                      <a:pt x="27285" y="7124"/>
                      <a:pt x="24709" y="6564"/>
                      <a:pt x="22193" y="5946"/>
                    </a:cubicBezTo>
                    <a:cubicBezTo>
                      <a:pt x="15512" y="4357"/>
                      <a:pt x="8698" y="2827"/>
                      <a:pt x="2443" y="1"/>
                    </a:cubicBezTo>
                    <a:close/>
                  </a:path>
                </a:pathLst>
              </a:custGeom>
              <a:solidFill>
                <a:srgbClr val="F39D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3" name="Google Shape;4293;p31"/>
              <p:cNvSpPr/>
              <p:nvPr/>
            </p:nvSpPr>
            <p:spPr>
              <a:xfrm>
                <a:off x="2108759" y="3873617"/>
                <a:ext cx="1536326" cy="997073"/>
              </a:xfrm>
              <a:custGeom>
                <a:avLst/>
                <a:gdLst/>
                <a:ahLst/>
                <a:cxnLst/>
                <a:rect l="l" t="t" r="r" b="b"/>
                <a:pathLst>
                  <a:path w="47712" h="30965" fill="none" extrusionOk="0">
                    <a:moveTo>
                      <a:pt x="2944" y="17543"/>
                    </a:moveTo>
                    <a:cubicBezTo>
                      <a:pt x="3679" y="18764"/>
                      <a:pt x="4533" y="19927"/>
                      <a:pt x="5460" y="21030"/>
                    </a:cubicBezTo>
                    <a:cubicBezTo>
                      <a:pt x="6814" y="22693"/>
                      <a:pt x="8212" y="24224"/>
                      <a:pt x="9993" y="25387"/>
                    </a:cubicBezTo>
                    <a:cubicBezTo>
                      <a:pt x="11038" y="26063"/>
                      <a:pt x="12141" y="26608"/>
                      <a:pt x="13245" y="27108"/>
                    </a:cubicBezTo>
                    <a:cubicBezTo>
                      <a:pt x="18514" y="29375"/>
                      <a:pt x="26063" y="30964"/>
                      <a:pt x="31700" y="29978"/>
                    </a:cubicBezTo>
                    <a:cubicBezTo>
                      <a:pt x="37410" y="28948"/>
                      <a:pt x="41883" y="25269"/>
                      <a:pt x="44886" y="20354"/>
                    </a:cubicBezTo>
                    <a:cubicBezTo>
                      <a:pt x="46666" y="17410"/>
                      <a:pt x="47343" y="14408"/>
                      <a:pt x="47711" y="10729"/>
                    </a:cubicBezTo>
                    <a:cubicBezTo>
                      <a:pt x="45680" y="10479"/>
                      <a:pt x="43900" y="10302"/>
                      <a:pt x="41825" y="9934"/>
                    </a:cubicBezTo>
                    <a:cubicBezTo>
                      <a:pt x="39676" y="9566"/>
                      <a:pt x="37410" y="9257"/>
                      <a:pt x="35261" y="8831"/>
                    </a:cubicBezTo>
                    <a:cubicBezTo>
                      <a:pt x="33422" y="8521"/>
                      <a:pt x="31523" y="8154"/>
                      <a:pt x="29742" y="7786"/>
                    </a:cubicBezTo>
                    <a:cubicBezTo>
                      <a:pt x="27049" y="7241"/>
                      <a:pt x="24106" y="6564"/>
                      <a:pt x="21531" y="5946"/>
                    </a:cubicBezTo>
                    <a:cubicBezTo>
                      <a:pt x="14835" y="4416"/>
                      <a:pt x="8713" y="2826"/>
                      <a:pt x="2458" y="1"/>
                    </a:cubicBezTo>
                    <a:cubicBezTo>
                      <a:pt x="118" y="5637"/>
                      <a:pt x="0" y="12259"/>
                      <a:pt x="2944" y="17543"/>
                    </a:cubicBezTo>
                    <a:close/>
                  </a:path>
                </a:pathLst>
              </a:custGeom>
              <a:noFill/>
              <a:ln w="6250" cap="flat" cmpd="sng">
                <a:solidFill>
                  <a:srgbClr val="28481F"/>
                </a:solidFill>
                <a:prstDash val="solid"/>
                <a:miter lim="147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4" name="Google Shape;4294;p31"/>
              <p:cNvSpPr/>
              <p:nvPr/>
            </p:nvSpPr>
            <p:spPr>
              <a:xfrm>
                <a:off x="2142408" y="3899217"/>
                <a:ext cx="1441530" cy="888527"/>
              </a:xfrm>
              <a:custGeom>
                <a:avLst/>
                <a:gdLst/>
                <a:ahLst/>
                <a:cxnLst/>
                <a:rect l="l" t="t" r="r" b="b"/>
                <a:pathLst>
                  <a:path w="44768" h="27594" fill="none" extrusionOk="0">
                    <a:moveTo>
                      <a:pt x="7844" y="21280"/>
                    </a:moveTo>
                    <a:cubicBezTo>
                      <a:pt x="1958" y="16188"/>
                      <a:pt x="0" y="7050"/>
                      <a:pt x="3253" y="0"/>
                    </a:cubicBezTo>
                    <a:cubicBezTo>
                      <a:pt x="11214" y="3503"/>
                      <a:pt x="30964" y="8036"/>
                      <a:pt x="44768" y="9625"/>
                    </a:cubicBezTo>
                    <a:cubicBezTo>
                      <a:pt x="44459" y="17601"/>
                      <a:pt x="38808" y="25327"/>
                      <a:pt x="31081" y="27049"/>
                    </a:cubicBezTo>
                    <a:cubicBezTo>
                      <a:pt x="28815" y="27594"/>
                      <a:pt x="26431" y="27594"/>
                      <a:pt x="24091" y="27417"/>
                    </a:cubicBezTo>
                    <a:cubicBezTo>
                      <a:pt x="20294" y="27108"/>
                      <a:pt x="16497" y="26181"/>
                      <a:pt x="12995" y="24592"/>
                    </a:cubicBezTo>
                    <a:cubicBezTo>
                      <a:pt x="11155" y="23738"/>
                      <a:pt x="9375" y="22634"/>
                      <a:pt x="7844" y="21280"/>
                    </a:cubicBezTo>
                    <a:close/>
                  </a:path>
                </a:pathLst>
              </a:custGeom>
              <a:noFill/>
              <a:ln w="6250" cap="flat" cmpd="sng">
                <a:solidFill>
                  <a:srgbClr val="28481F"/>
                </a:solidFill>
                <a:prstDash val="solid"/>
                <a:miter lim="147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5" name="Google Shape;4295;p31"/>
              <p:cNvSpPr/>
              <p:nvPr/>
            </p:nvSpPr>
            <p:spPr>
              <a:xfrm>
                <a:off x="2440458" y="4049433"/>
                <a:ext cx="49330" cy="102396"/>
              </a:xfrm>
              <a:custGeom>
                <a:avLst/>
                <a:gdLst/>
                <a:ahLst/>
                <a:cxnLst/>
                <a:rect l="l" t="t" r="r" b="b"/>
                <a:pathLst>
                  <a:path w="1532" h="3180" fill="none" extrusionOk="0">
                    <a:moveTo>
                      <a:pt x="1164" y="2694"/>
                    </a:moveTo>
                    <a:cubicBezTo>
                      <a:pt x="1473" y="2017"/>
                      <a:pt x="1473" y="1281"/>
                      <a:pt x="1473" y="604"/>
                    </a:cubicBezTo>
                    <a:cubicBezTo>
                      <a:pt x="1473" y="427"/>
                      <a:pt x="1531" y="177"/>
                      <a:pt x="1531" y="0"/>
                    </a:cubicBezTo>
                    <a:cubicBezTo>
                      <a:pt x="1164" y="368"/>
                      <a:pt x="854" y="795"/>
                      <a:pt x="560" y="1222"/>
                    </a:cubicBezTo>
                    <a:cubicBezTo>
                      <a:pt x="369" y="1472"/>
                      <a:pt x="251" y="1781"/>
                      <a:pt x="119" y="2075"/>
                    </a:cubicBezTo>
                    <a:cubicBezTo>
                      <a:pt x="60" y="2267"/>
                      <a:pt x="1" y="2517"/>
                      <a:pt x="60" y="2752"/>
                    </a:cubicBezTo>
                    <a:cubicBezTo>
                      <a:pt x="119" y="3003"/>
                      <a:pt x="369" y="3179"/>
                      <a:pt x="560" y="3179"/>
                    </a:cubicBezTo>
                    <a:cubicBezTo>
                      <a:pt x="854" y="3179"/>
                      <a:pt x="1046" y="2944"/>
                      <a:pt x="1164" y="2694"/>
                    </a:cubicBezTo>
                    <a:close/>
                  </a:path>
                </a:pathLst>
              </a:custGeom>
              <a:noFill/>
              <a:ln w="6250" cap="rnd" cmpd="sng">
                <a:solidFill>
                  <a:srgbClr val="28481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6" name="Google Shape;4296;p31"/>
              <p:cNvSpPr/>
              <p:nvPr/>
            </p:nvSpPr>
            <p:spPr>
              <a:xfrm>
                <a:off x="2539024" y="4179749"/>
                <a:ext cx="43631" cy="104747"/>
              </a:xfrm>
              <a:custGeom>
                <a:avLst/>
                <a:gdLst/>
                <a:ahLst/>
                <a:cxnLst/>
                <a:rect l="l" t="t" r="r" b="b"/>
                <a:pathLst>
                  <a:path w="1355" h="3253" fill="none" extrusionOk="0">
                    <a:moveTo>
                      <a:pt x="560" y="3253"/>
                    </a:moveTo>
                    <a:cubicBezTo>
                      <a:pt x="869" y="3253"/>
                      <a:pt x="1178" y="2944"/>
                      <a:pt x="1296" y="2635"/>
                    </a:cubicBezTo>
                    <a:cubicBezTo>
                      <a:pt x="1355" y="2267"/>
                      <a:pt x="1355" y="1899"/>
                      <a:pt x="1296" y="1531"/>
                    </a:cubicBezTo>
                    <a:cubicBezTo>
                      <a:pt x="1296" y="1045"/>
                      <a:pt x="1237" y="486"/>
                      <a:pt x="1178" y="0"/>
                    </a:cubicBezTo>
                    <a:cubicBezTo>
                      <a:pt x="810" y="604"/>
                      <a:pt x="501" y="1222"/>
                      <a:pt x="192" y="1840"/>
                    </a:cubicBezTo>
                    <a:cubicBezTo>
                      <a:pt x="133" y="2076"/>
                      <a:pt x="1" y="2385"/>
                      <a:pt x="75" y="2635"/>
                    </a:cubicBezTo>
                    <a:cubicBezTo>
                      <a:pt x="75" y="2885"/>
                      <a:pt x="251" y="3179"/>
                      <a:pt x="560" y="3253"/>
                    </a:cubicBezTo>
                    <a:close/>
                  </a:path>
                </a:pathLst>
              </a:custGeom>
              <a:noFill/>
              <a:ln w="6250" cap="rnd" cmpd="sng">
                <a:solidFill>
                  <a:srgbClr val="28481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7" name="Google Shape;4297;p31"/>
              <p:cNvSpPr/>
              <p:nvPr/>
            </p:nvSpPr>
            <p:spPr>
              <a:xfrm>
                <a:off x="2420558" y="4282115"/>
                <a:ext cx="45531" cy="94797"/>
              </a:xfrm>
              <a:custGeom>
                <a:avLst/>
                <a:gdLst/>
                <a:ahLst/>
                <a:cxnLst/>
                <a:rect l="l" t="t" r="r" b="b"/>
                <a:pathLst>
                  <a:path w="1414" h="2944" fill="none" extrusionOk="0">
                    <a:moveTo>
                      <a:pt x="133" y="2576"/>
                    </a:moveTo>
                    <a:cubicBezTo>
                      <a:pt x="192" y="2649"/>
                      <a:pt x="251" y="2708"/>
                      <a:pt x="310" y="2767"/>
                    </a:cubicBezTo>
                    <a:cubicBezTo>
                      <a:pt x="442" y="2944"/>
                      <a:pt x="737" y="2885"/>
                      <a:pt x="928" y="2767"/>
                    </a:cubicBezTo>
                    <a:cubicBezTo>
                      <a:pt x="1105" y="2649"/>
                      <a:pt x="1178" y="2399"/>
                      <a:pt x="1237" y="2208"/>
                    </a:cubicBezTo>
                    <a:cubicBezTo>
                      <a:pt x="1414" y="1472"/>
                      <a:pt x="1355" y="736"/>
                      <a:pt x="1237" y="0"/>
                    </a:cubicBezTo>
                    <a:cubicBezTo>
                      <a:pt x="869" y="368"/>
                      <a:pt x="560" y="736"/>
                      <a:pt x="310" y="1178"/>
                    </a:cubicBezTo>
                    <a:cubicBezTo>
                      <a:pt x="74" y="1604"/>
                      <a:pt x="1" y="2090"/>
                      <a:pt x="133" y="2576"/>
                    </a:cubicBezTo>
                    <a:close/>
                  </a:path>
                </a:pathLst>
              </a:custGeom>
              <a:noFill/>
              <a:ln w="6250" cap="rnd" cmpd="sng">
                <a:solidFill>
                  <a:srgbClr val="28481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8" name="Google Shape;4298;p31"/>
              <p:cNvSpPr/>
              <p:nvPr/>
            </p:nvSpPr>
            <p:spPr>
              <a:xfrm>
                <a:off x="2693040" y="4116249"/>
                <a:ext cx="47431" cy="112797"/>
              </a:xfrm>
              <a:custGeom>
                <a:avLst/>
                <a:gdLst/>
                <a:ahLst/>
                <a:cxnLst/>
                <a:rect l="l" t="t" r="r" b="b"/>
                <a:pathLst>
                  <a:path w="1473" h="3503" fill="none" extrusionOk="0">
                    <a:moveTo>
                      <a:pt x="678" y="3444"/>
                    </a:moveTo>
                    <a:cubicBezTo>
                      <a:pt x="928" y="3444"/>
                      <a:pt x="1105" y="3194"/>
                      <a:pt x="1237" y="3017"/>
                    </a:cubicBezTo>
                    <a:cubicBezTo>
                      <a:pt x="1472" y="2458"/>
                      <a:pt x="1414" y="1781"/>
                      <a:pt x="1355" y="1178"/>
                    </a:cubicBezTo>
                    <a:cubicBezTo>
                      <a:pt x="1355" y="810"/>
                      <a:pt x="1296" y="501"/>
                      <a:pt x="1296" y="133"/>
                    </a:cubicBezTo>
                    <a:cubicBezTo>
                      <a:pt x="1296" y="74"/>
                      <a:pt x="1237" y="74"/>
                      <a:pt x="1237" y="0"/>
                    </a:cubicBezTo>
                    <a:cubicBezTo>
                      <a:pt x="737" y="619"/>
                      <a:pt x="369" y="1354"/>
                      <a:pt x="192" y="2090"/>
                    </a:cubicBezTo>
                    <a:cubicBezTo>
                      <a:pt x="74" y="2399"/>
                      <a:pt x="1" y="2649"/>
                      <a:pt x="74" y="2944"/>
                    </a:cubicBezTo>
                    <a:cubicBezTo>
                      <a:pt x="133" y="3194"/>
                      <a:pt x="369" y="3503"/>
                      <a:pt x="678" y="3444"/>
                    </a:cubicBezTo>
                    <a:close/>
                  </a:path>
                </a:pathLst>
              </a:custGeom>
              <a:noFill/>
              <a:ln w="6250" cap="rnd" cmpd="sng">
                <a:solidFill>
                  <a:srgbClr val="28481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9" name="Google Shape;4299;p31"/>
              <p:cNvSpPr/>
              <p:nvPr/>
            </p:nvSpPr>
            <p:spPr>
              <a:xfrm>
                <a:off x="2600656" y="4345615"/>
                <a:ext cx="47398" cy="110446"/>
              </a:xfrm>
              <a:custGeom>
                <a:avLst/>
                <a:gdLst/>
                <a:ahLst/>
                <a:cxnLst/>
                <a:rect l="l" t="t" r="r" b="b"/>
                <a:pathLst>
                  <a:path w="1472" h="3430" fill="none" extrusionOk="0">
                    <a:moveTo>
                      <a:pt x="427" y="3311"/>
                    </a:moveTo>
                    <a:cubicBezTo>
                      <a:pt x="736" y="3429"/>
                      <a:pt x="1030" y="3253"/>
                      <a:pt x="1222" y="3002"/>
                    </a:cubicBezTo>
                    <a:cubicBezTo>
                      <a:pt x="1339" y="2752"/>
                      <a:pt x="1398" y="2443"/>
                      <a:pt x="1398" y="2149"/>
                    </a:cubicBezTo>
                    <a:cubicBezTo>
                      <a:pt x="1472" y="1413"/>
                      <a:pt x="1398" y="677"/>
                      <a:pt x="1339" y="0"/>
                    </a:cubicBezTo>
                    <a:cubicBezTo>
                      <a:pt x="854" y="545"/>
                      <a:pt x="486" y="1222"/>
                      <a:pt x="236" y="1899"/>
                    </a:cubicBezTo>
                    <a:cubicBezTo>
                      <a:pt x="118" y="2149"/>
                      <a:pt x="0" y="2384"/>
                      <a:pt x="0" y="2693"/>
                    </a:cubicBezTo>
                    <a:cubicBezTo>
                      <a:pt x="0" y="2944"/>
                      <a:pt x="177" y="3253"/>
                      <a:pt x="427" y="3311"/>
                    </a:cubicBezTo>
                    <a:close/>
                  </a:path>
                </a:pathLst>
              </a:custGeom>
              <a:noFill/>
              <a:ln w="6250" cap="rnd" cmpd="sng">
                <a:solidFill>
                  <a:srgbClr val="28481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0" name="Google Shape;4300;p31"/>
              <p:cNvSpPr/>
              <p:nvPr/>
            </p:nvSpPr>
            <p:spPr>
              <a:xfrm>
                <a:off x="2716740" y="4517148"/>
                <a:ext cx="45531" cy="94797"/>
              </a:xfrm>
              <a:custGeom>
                <a:avLst/>
                <a:gdLst/>
                <a:ahLst/>
                <a:cxnLst/>
                <a:rect l="l" t="t" r="r" b="b"/>
                <a:pathLst>
                  <a:path w="1414" h="2944" fill="none" extrusionOk="0">
                    <a:moveTo>
                      <a:pt x="560" y="2885"/>
                    </a:moveTo>
                    <a:cubicBezTo>
                      <a:pt x="736" y="2944"/>
                      <a:pt x="928" y="2885"/>
                      <a:pt x="1045" y="2708"/>
                    </a:cubicBezTo>
                    <a:cubicBezTo>
                      <a:pt x="1178" y="2576"/>
                      <a:pt x="1237" y="2399"/>
                      <a:pt x="1237" y="2208"/>
                    </a:cubicBezTo>
                    <a:cubicBezTo>
                      <a:pt x="1413" y="1472"/>
                      <a:pt x="1355" y="736"/>
                      <a:pt x="1178" y="1"/>
                    </a:cubicBezTo>
                    <a:cubicBezTo>
                      <a:pt x="736" y="369"/>
                      <a:pt x="369" y="928"/>
                      <a:pt x="192" y="1413"/>
                    </a:cubicBezTo>
                    <a:cubicBezTo>
                      <a:pt x="74" y="1899"/>
                      <a:pt x="1" y="2399"/>
                      <a:pt x="310" y="2767"/>
                    </a:cubicBezTo>
                    <a:cubicBezTo>
                      <a:pt x="369" y="2826"/>
                      <a:pt x="501" y="2885"/>
                      <a:pt x="560" y="2885"/>
                    </a:cubicBezTo>
                    <a:close/>
                  </a:path>
                </a:pathLst>
              </a:custGeom>
              <a:noFill/>
              <a:ln w="6250" cap="rnd" cmpd="sng">
                <a:solidFill>
                  <a:srgbClr val="28481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1" name="Google Shape;4301;p31"/>
              <p:cNvSpPr/>
              <p:nvPr/>
            </p:nvSpPr>
            <p:spPr>
              <a:xfrm>
                <a:off x="2784039" y="4290165"/>
                <a:ext cx="47398" cy="116596"/>
              </a:xfrm>
              <a:custGeom>
                <a:avLst/>
                <a:gdLst/>
                <a:ahLst/>
                <a:cxnLst/>
                <a:rect l="l" t="t" r="r" b="b"/>
                <a:pathLst>
                  <a:path w="1472" h="3621" fill="none" extrusionOk="0">
                    <a:moveTo>
                      <a:pt x="486" y="3562"/>
                    </a:moveTo>
                    <a:cubicBezTo>
                      <a:pt x="795" y="3621"/>
                      <a:pt x="1163" y="3370"/>
                      <a:pt x="1295" y="3135"/>
                    </a:cubicBezTo>
                    <a:cubicBezTo>
                      <a:pt x="1413" y="2826"/>
                      <a:pt x="1472" y="2517"/>
                      <a:pt x="1472" y="2208"/>
                    </a:cubicBezTo>
                    <a:cubicBezTo>
                      <a:pt x="1472" y="1472"/>
                      <a:pt x="1413" y="736"/>
                      <a:pt x="1354" y="0"/>
                    </a:cubicBezTo>
                    <a:cubicBezTo>
                      <a:pt x="1222" y="251"/>
                      <a:pt x="1045" y="427"/>
                      <a:pt x="854" y="677"/>
                    </a:cubicBezTo>
                    <a:cubicBezTo>
                      <a:pt x="427" y="1163"/>
                      <a:pt x="192" y="1722"/>
                      <a:pt x="59" y="2326"/>
                    </a:cubicBezTo>
                    <a:cubicBezTo>
                      <a:pt x="0" y="2576"/>
                      <a:pt x="0" y="2826"/>
                      <a:pt x="59" y="3061"/>
                    </a:cubicBezTo>
                    <a:cubicBezTo>
                      <a:pt x="118" y="3253"/>
                      <a:pt x="309" y="3503"/>
                      <a:pt x="486" y="3562"/>
                    </a:cubicBezTo>
                    <a:close/>
                  </a:path>
                </a:pathLst>
              </a:custGeom>
              <a:noFill/>
              <a:ln w="6250" cap="rnd" cmpd="sng">
                <a:solidFill>
                  <a:srgbClr val="28481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2" name="Google Shape;4302;p31"/>
              <p:cNvSpPr/>
              <p:nvPr/>
            </p:nvSpPr>
            <p:spPr>
              <a:xfrm>
                <a:off x="2920506" y="4209116"/>
                <a:ext cx="43148" cy="106679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3313" fill="none" extrusionOk="0">
                    <a:moveTo>
                      <a:pt x="737" y="3253"/>
                    </a:moveTo>
                    <a:cubicBezTo>
                      <a:pt x="972" y="3253"/>
                      <a:pt x="1163" y="3003"/>
                      <a:pt x="1222" y="2826"/>
                    </a:cubicBezTo>
                    <a:cubicBezTo>
                      <a:pt x="1340" y="2576"/>
                      <a:pt x="1281" y="2341"/>
                      <a:pt x="1281" y="2091"/>
                    </a:cubicBezTo>
                    <a:cubicBezTo>
                      <a:pt x="1222" y="1414"/>
                      <a:pt x="1163" y="678"/>
                      <a:pt x="1104" y="1"/>
                    </a:cubicBezTo>
                    <a:cubicBezTo>
                      <a:pt x="663" y="560"/>
                      <a:pt x="369" y="1237"/>
                      <a:pt x="177" y="1973"/>
                    </a:cubicBezTo>
                    <a:cubicBezTo>
                      <a:pt x="60" y="2208"/>
                      <a:pt x="1" y="2517"/>
                      <a:pt x="118" y="2826"/>
                    </a:cubicBezTo>
                    <a:cubicBezTo>
                      <a:pt x="177" y="3077"/>
                      <a:pt x="486" y="3312"/>
                      <a:pt x="737" y="3253"/>
                    </a:cubicBezTo>
                    <a:close/>
                  </a:path>
                </a:pathLst>
              </a:custGeom>
              <a:noFill/>
              <a:ln w="6250" cap="rnd" cmpd="sng">
                <a:solidFill>
                  <a:srgbClr val="28481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3" name="Google Shape;4303;p31"/>
              <p:cNvSpPr/>
              <p:nvPr/>
            </p:nvSpPr>
            <p:spPr>
              <a:xfrm>
                <a:off x="3003455" y="4363132"/>
                <a:ext cx="53098" cy="118496"/>
              </a:xfrm>
              <a:custGeom>
                <a:avLst/>
                <a:gdLst/>
                <a:ahLst/>
                <a:cxnLst/>
                <a:rect l="l" t="t" r="r" b="b"/>
                <a:pathLst>
                  <a:path w="1649" h="3680" fill="none" extrusionOk="0">
                    <a:moveTo>
                      <a:pt x="971" y="3562"/>
                    </a:moveTo>
                    <a:cubicBezTo>
                      <a:pt x="1104" y="3503"/>
                      <a:pt x="1163" y="3371"/>
                      <a:pt x="1280" y="3312"/>
                    </a:cubicBezTo>
                    <a:cubicBezTo>
                      <a:pt x="1648" y="2767"/>
                      <a:pt x="1589" y="2090"/>
                      <a:pt x="1531" y="1472"/>
                    </a:cubicBezTo>
                    <a:cubicBezTo>
                      <a:pt x="1472" y="987"/>
                      <a:pt x="1398" y="501"/>
                      <a:pt x="1398" y="1"/>
                    </a:cubicBezTo>
                    <a:cubicBezTo>
                      <a:pt x="1222" y="1"/>
                      <a:pt x="1163" y="192"/>
                      <a:pt x="1163" y="310"/>
                    </a:cubicBezTo>
                    <a:cubicBezTo>
                      <a:pt x="1030" y="619"/>
                      <a:pt x="795" y="869"/>
                      <a:pt x="545" y="1163"/>
                    </a:cubicBezTo>
                    <a:cubicBezTo>
                      <a:pt x="427" y="1355"/>
                      <a:pt x="294" y="1605"/>
                      <a:pt x="236" y="1840"/>
                    </a:cubicBezTo>
                    <a:cubicBezTo>
                      <a:pt x="118" y="2090"/>
                      <a:pt x="59" y="2400"/>
                      <a:pt x="0" y="2635"/>
                    </a:cubicBezTo>
                    <a:cubicBezTo>
                      <a:pt x="0" y="2885"/>
                      <a:pt x="59" y="3194"/>
                      <a:pt x="236" y="3371"/>
                    </a:cubicBezTo>
                    <a:cubicBezTo>
                      <a:pt x="427" y="3562"/>
                      <a:pt x="736" y="3680"/>
                      <a:pt x="971" y="3562"/>
                    </a:cubicBezTo>
                    <a:close/>
                  </a:path>
                </a:pathLst>
              </a:custGeom>
              <a:noFill/>
              <a:ln w="6250" cap="rnd" cmpd="sng">
                <a:solidFill>
                  <a:srgbClr val="28481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4" name="Google Shape;4304;p31"/>
              <p:cNvSpPr/>
              <p:nvPr/>
            </p:nvSpPr>
            <p:spPr>
              <a:xfrm>
                <a:off x="3161238" y="4258416"/>
                <a:ext cx="51230" cy="112797"/>
              </a:xfrm>
              <a:custGeom>
                <a:avLst/>
                <a:gdLst/>
                <a:ahLst/>
                <a:cxnLst/>
                <a:rect l="l" t="t" r="r" b="b"/>
                <a:pathLst>
                  <a:path w="1591" h="3503" fill="none" extrusionOk="0">
                    <a:moveTo>
                      <a:pt x="1472" y="0"/>
                    </a:moveTo>
                    <a:cubicBezTo>
                      <a:pt x="1163" y="619"/>
                      <a:pt x="795" y="1178"/>
                      <a:pt x="427" y="1722"/>
                    </a:cubicBezTo>
                    <a:cubicBezTo>
                      <a:pt x="369" y="1840"/>
                      <a:pt x="310" y="2031"/>
                      <a:pt x="251" y="2149"/>
                    </a:cubicBezTo>
                    <a:cubicBezTo>
                      <a:pt x="118" y="2399"/>
                      <a:pt x="1" y="2649"/>
                      <a:pt x="60" y="2885"/>
                    </a:cubicBezTo>
                    <a:cubicBezTo>
                      <a:pt x="60" y="3135"/>
                      <a:pt x="251" y="3385"/>
                      <a:pt x="486" y="3444"/>
                    </a:cubicBezTo>
                    <a:cubicBezTo>
                      <a:pt x="678" y="3503"/>
                      <a:pt x="913" y="3444"/>
                      <a:pt x="1104" y="3312"/>
                    </a:cubicBezTo>
                    <a:cubicBezTo>
                      <a:pt x="1222" y="3194"/>
                      <a:pt x="1355" y="3017"/>
                      <a:pt x="1413" y="2826"/>
                    </a:cubicBezTo>
                    <a:cubicBezTo>
                      <a:pt x="1590" y="2340"/>
                      <a:pt x="1590" y="1840"/>
                      <a:pt x="1531" y="1295"/>
                    </a:cubicBezTo>
                    <a:cubicBezTo>
                      <a:pt x="1531" y="869"/>
                      <a:pt x="1531" y="442"/>
                      <a:pt x="1472" y="0"/>
                    </a:cubicBezTo>
                    <a:close/>
                  </a:path>
                </a:pathLst>
              </a:custGeom>
              <a:noFill/>
              <a:ln w="6250" cap="rnd" cmpd="sng">
                <a:solidFill>
                  <a:srgbClr val="28481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5" name="Google Shape;4305;p31"/>
              <p:cNvSpPr/>
              <p:nvPr/>
            </p:nvSpPr>
            <p:spPr>
              <a:xfrm>
                <a:off x="3121921" y="4495348"/>
                <a:ext cx="49298" cy="110929"/>
              </a:xfrm>
              <a:custGeom>
                <a:avLst/>
                <a:gdLst/>
                <a:ahLst/>
                <a:cxnLst/>
                <a:rect l="l" t="t" r="r" b="b"/>
                <a:pathLst>
                  <a:path w="1531" h="3445" fill="none" extrusionOk="0">
                    <a:moveTo>
                      <a:pt x="1398" y="2517"/>
                    </a:moveTo>
                    <a:cubicBezTo>
                      <a:pt x="1531" y="1973"/>
                      <a:pt x="1472" y="1355"/>
                      <a:pt x="1398" y="810"/>
                    </a:cubicBezTo>
                    <a:cubicBezTo>
                      <a:pt x="1339" y="560"/>
                      <a:pt x="1339" y="251"/>
                      <a:pt x="1281" y="1"/>
                    </a:cubicBezTo>
                    <a:cubicBezTo>
                      <a:pt x="795" y="619"/>
                      <a:pt x="427" y="1296"/>
                      <a:pt x="177" y="2090"/>
                    </a:cubicBezTo>
                    <a:cubicBezTo>
                      <a:pt x="59" y="2341"/>
                      <a:pt x="0" y="2576"/>
                      <a:pt x="59" y="2885"/>
                    </a:cubicBezTo>
                    <a:cubicBezTo>
                      <a:pt x="118" y="3135"/>
                      <a:pt x="295" y="3385"/>
                      <a:pt x="604" y="3444"/>
                    </a:cubicBezTo>
                    <a:cubicBezTo>
                      <a:pt x="795" y="3444"/>
                      <a:pt x="1030" y="3312"/>
                      <a:pt x="1163" y="3135"/>
                    </a:cubicBezTo>
                    <a:cubicBezTo>
                      <a:pt x="1339" y="3018"/>
                      <a:pt x="1398" y="2767"/>
                      <a:pt x="1398" y="2517"/>
                    </a:cubicBezTo>
                    <a:close/>
                  </a:path>
                </a:pathLst>
              </a:custGeom>
              <a:noFill/>
              <a:ln w="6250" cap="rnd" cmpd="sng">
                <a:solidFill>
                  <a:srgbClr val="28481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6" name="Google Shape;4306;p31"/>
              <p:cNvSpPr/>
              <p:nvPr/>
            </p:nvSpPr>
            <p:spPr>
              <a:xfrm>
                <a:off x="3315254" y="4402932"/>
                <a:ext cx="41248" cy="96729"/>
              </a:xfrm>
              <a:custGeom>
                <a:avLst/>
                <a:gdLst/>
                <a:ahLst/>
                <a:cxnLst/>
                <a:rect l="l" t="t" r="r" b="b"/>
                <a:pathLst>
                  <a:path w="1281" h="3004" fill="none" extrusionOk="0">
                    <a:moveTo>
                      <a:pt x="1163" y="2326"/>
                    </a:moveTo>
                    <a:cubicBezTo>
                      <a:pt x="1222" y="2135"/>
                      <a:pt x="1222" y="1899"/>
                      <a:pt x="1281" y="1708"/>
                    </a:cubicBezTo>
                    <a:cubicBezTo>
                      <a:pt x="1281" y="1164"/>
                      <a:pt x="1045" y="545"/>
                      <a:pt x="1163" y="1"/>
                    </a:cubicBezTo>
                    <a:cubicBezTo>
                      <a:pt x="736" y="545"/>
                      <a:pt x="310" y="1164"/>
                      <a:pt x="118" y="1840"/>
                    </a:cubicBezTo>
                    <a:cubicBezTo>
                      <a:pt x="59" y="2076"/>
                      <a:pt x="1" y="2326"/>
                      <a:pt x="59" y="2576"/>
                    </a:cubicBezTo>
                    <a:cubicBezTo>
                      <a:pt x="118" y="2812"/>
                      <a:pt x="368" y="3003"/>
                      <a:pt x="619" y="3003"/>
                    </a:cubicBezTo>
                    <a:cubicBezTo>
                      <a:pt x="913" y="2944"/>
                      <a:pt x="1104" y="2635"/>
                      <a:pt x="1163" y="2326"/>
                    </a:cubicBezTo>
                    <a:close/>
                  </a:path>
                </a:pathLst>
              </a:custGeom>
              <a:noFill/>
              <a:ln w="6250" cap="rnd" cmpd="sng">
                <a:solidFill>
                  <a:srgbClr val="28481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307" name="Google Shape;4307;p31"/>
            <p:cNvSpPr/>
            <p:nvPr/>
          </p:nvSpPr>
          <p:spPr>
            <a:xfrm rot="302235" flipH="1">
              <a:off x="6276201" y="2526798"/>
              <a:ext cx="19033" cy="44134"/>
            </a:xfrm>
            <a:custGeom>
              <a:avLst/>
              <a:gdLst/>
              <a:ahLst/>
              <a:cxnLst/>
              <a:rect l="l" t="t" r="r" b="b"/>
              <a:pathLst>
                <a:path w="737" h="1709" fill="none" extrusionOk="0">
                  <a:moveTo>
                    <a:pt x="192" y="1"/>
                  </a:moveTo>
                  <a:cubicBezTo>
                    <a:pt x="133" y="236"/>
                    <a:pt x="1" y="487"/>
                    <a:pt x="1" y="796"/>
                  </a:cubicBezTo>
                  <a:cubicBezTo>
                    <a:pt x="1" y="1222"/>
                    <a:pt x="310" y="1590"/>
                    <a:pt x="737" y="1708"/>
                  </a:cubicBezTo>
                </a:path>
              </a:pathLst>
            </a:custGeom>
            <a:noFill/>
            <a:ln w="6250" cap="flat" cmpd="sng">
              <a:solidFill>
                <a:srgbClr val="28481F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8" name="Google Shape;4308;p31"/>
            <p:cNvSpPr/>
            <p:nvPr/>
          </p:nvSpPr>
          <p:spPr>
            <a:xfrm rot="302235" flipH="1">
              <a:off x="6336719" y="2655985"/>
              <a:ext cx="19033" cy="31558"/>
            </a:xfrm>
            <a:custGeom>
              <a:avLst/>
              <a:gdLst/>
              <a:ahLst/>
              <a:cxnLst/>
              <a:rect l="l" t="t" r="r" b="b"/>
              <a:pathLst>
                <a:path w="737" h="1222" fill="none" extrusionOk="0">
                  <a:moveTo>
                    <a:pt x="310" y="0"/>
                  </a:moveTo>
                  <a:cubicBezTo>
                    <a:pt x="310" y="177"/>
                    <a:pt x="118" y="295"/>
                    <a:pt x="60" y="486"/>
                  </a:cubicBezTo>
                  <a:cubicBezTo>
                    <a:pt x="1" y="662"/>
                    <a:pt x="60" y="913"/>
                    <a:pt x="177" y="1030"/>
                  </a:cubicBezTo>
                  <a:cubicBezTo>
                    <a:pt x="369" y="1163"/>
                    <a:pt x="545" y="1222"/>
                    <a:pt x="737" y="1163"/>
                  </a:cubicBezTo>
                </a:path>
              </a:pathLst>
            </a:custGeom>
            <a:noFill/>
            <a:ln w="6250" cap="flat" cmpd="sng">
              <a:solidFill>
                <a:srgbClr val="28481F"/>
              </a:solidFill>
              <a:prstDash val="solid"/>
              <a:miter lim="14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309" name="Google Shape;4309;p31"/>
            <p:cNvGrpSpPr/>
            <p:nvPr/>
          </p:nvGrpSpPr>
          <p:grpSpPr>
            <a:xfrm rot="302120" flipH="1">
              <a:off x="6228781" y="2199181"/>
              <a:ext cx="869663" cy="829838"/>
              <a:chOff x="5477111" y="3952766"/>
              <a:chExt cx="1084239" cy="1034716"/>
            </a:xfrm>
          </p:grpSpPr>
          <p:sp>
            <p:nvSpPr>
              <p:cNvPr id="4310" name="Google Shape;4310;p31"/>
              <p:cNvSpPr/>
              <p:nvPr/>
            </p:nvSpPr>
            <p:spPr>
              <a:xfrm>
                <a:off x="5510761" y="4016202"/>
                <a:ext cx="1050589" cy="971281"/>
              </a:xfrm>
              <a:custGeom>
                <a:avLst/>
                <a:gdLst/>
                <a:ahLst/>
                <a:cxnLst/>
                <a:rect l="l" t="t" r="r" b="b"/>
                <a:pathLst>
                  <a:path w="32627" h="30164" extrusionOk="0">
                    <a:moveTo>
                      <a:pt x="4798" y="1"/>
                    </a:moveTo>
                    <a:cubicBezTo>
                      <a:pt x="4402" y="1"/>
                      <a:pt x="4045" y="160"/>
                      <a:pt x="3870" y="532"/>
                    </a:cubicBezTo>
                    <a:cubicBezTo>
                      <a:pt x="3870" y="665"/>
                      <a:pt x="3929" y="782"/>
                      <a:pt x="3929" y="900"/>
                    </a:cubicBezTo>
                    <a:cubicBezTo>
                      <a:pt x="3870" y="974"/>
                      <a:pt x="3870" y="1091"/>
                      <a:pt x="3870" y="1150"/>
                    </a:cubicBezTo>
                    <a:cubicBezTo>
                      <a:pt x="3620" y="2372"/>
                      <a:pt x="3870" y="3784"/>
                      <a:pt x="3503" y="5079"/>
                    </a:cubicBezTo>
                    <a:cubicBezTo>
                      <a:pt x="3002" y="6610"/>
                      <a:pt x="1663" y="7773"/>
                      <a:pt x="986" y="9244"/>
                    </a:cubicBezTo>
                    <a:cubicBezTo>
                      <a:pt x="0" y="11393"/>
                      <a:pt x="368" y="14454"/>
                      <a:pt x="1236" y="16602"/>
                    </a:cubicBezTo>
                    <a:cubicBezTo>
                      <a:pt x="3561" y="22798"/>
                      <a:pt x="8889" y="27213"/>
                      <a:pt x="15143" y="29303"/>
                    </a:cubicBezTo>
                    <a:cubicBezTo>
                      <a:pt x="16631" y="29791"/>
                      <a:pt x="18167" y="30163"/>
                      <a:pt x="19705" y="30163"/>
                    </a:cubicBezTo>
                    <a:cubicBezTo>
                      <a:pt x="20068" y="30163"/>
                      <a:pt x="20431" y="30142"/>
                      <a:pt x="20794" y="30097"/>
                    </a:cubicBezTo>
                    <a:cubicBezTo>
                      <a:pt x="21766" y="29965"/>
                      <a:pt x="22811" y="29671"/>
                      <a:pt x="23738" y="29170"/>
                    </a:cubicBezTo>
                    <a:cubicBezTo>
                      <a:pt x="25018" y="28493"/>
                      <a:pt x="25209" y="26654"/>
                      <a:pt x="24047" y="25741"/>
                    </a:cubicBezTo>
                    <a:cubicBezTo>
                      <a:pt x="23797" y="25550"/>
                      <a:pt x="23546" y="25373"/>
                      <a:pt x="23311" y="25182"/>
                    </a:cubicBezTo>
                    <a:cubicBezTo>
                      <a:pt x="24282" y="25123"/>
                      <a:pt x="25268" y="24947"/>
                      <a:pt x="26181" y="24579"/>
                    </a:cubicBezTo>
                    <a:cubicBezTo>
                      <a:pt x="27108" y="24270"/>
                      <a:pt x="27961" y="23710"/>
                      <a:pt x="28697" y="23107"/>
                    </a:cubicBezTo>
                    <a:cubicBezTo>
                      <a:pt x="29742" y="22121"/>
                      <a:pt x="29492" y="20399"/>
                      <a:pt x="28212" y="19796"/>
                    </a:cubicBezTo>
                    <a:cubicBezTo>
                      <a:pt x="27844" y="19605"/>
                      <a:pt x="27476" y="19487"/>
                      <a:pt x="27049" y="19369"/>
                    </a:cubicBezTo>
                    <a:cubicBezTo>
                      <a:pt x="28020" y="19060"/>
                      <a:pt x="29006" y="18692"/>
                      <a:pt x="29801" y="18133"/>
                    </a:cubicBezTo>
                    <a:cubicBezTo>
                      <a:pt x="30596" y="17647"/>
                      <a:pt x="31331" y="16970"/>
                      <a:pt x="31832" y="16176"/>
                    </a:cubicBezTo>
                    <a:cubicBezTo>
                      <a:pt x="32626" y="15072"/>
                      <a:pt x="32008" y="13483"/>
                      <a:pt x="30728" y="13232"/>
                    </a:cubicBezTo>
                    <a:cubicBezTo>
                      <a:pt x="29875" y="13053"/>
                      <a:pt x="28994" y="12990"/>
                      <a:pt x="28096" y="12990"/>
                    </a:cubicBezTo>
                    <a:cubicBezTo>
                      <a:pt x="25952" y="12990"/>
                      <a:pt x="23716" y="13350"/>
                      <a:pt x="21557" y="13350"/>
                    </a:cubicBezTo>
                    <a:cubicBezTo>
                      <a:pt x="20907" y="13350"/>
                      <a:pt x="20263" y="13317"/>
                      <a:pt x="19632" y="13232"/>
                    </a:cubicBezTo>
                    <a:cubicBezTo>
                      <a:pt x="15953" y="12747"/>
                      <a:pt x="12759" y="10466"/>
                      <a:pt x="9993" y="8023"/>
                    </a:cubicBezTo>
                    <a:cubicBezTo>
                      <a:pt x="8712" y="6860"/>
                      <a:pt x="7417" y="5506"/>
                      <a:pt x="6990" y="3843"/>
                    </a:cubicBezTo>
                    <a:cubicBezTo>
                      <a:pt x="6755" y="2872"/>
                      <a:pt x="6873" y="1768"/>
                      <a:pt x="6313" y="841"/>
                    </a:cubicBezTo>
                    <a:cubicBezTo>
                      <a:pt x="6026" y="336"/>
                      <a:pt x="5372" y="1"/>
                      <a:pt x="4798" y="1"/>
                    </a:cubicBezTo>
                    <a:close/>
                  </a:path>
                </a:pathLst>
              </a:custGeom>
              <a:solidFill>
                <a:srgbClr val="FCC1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1" name="Google Shape;4311;p31"/>
              <p:cNvSpPr/>
              <p:nvPr/>
            </p:nvSpPr>
            <p:spPr>
              <a:xfrm>
                <a:off x="5672827" y="3993983"/>
                <a:ext cx="852978" cy="594283"/>
              </a:xfrm>
              <a:custGeom>
                <a:avLst/>
                <a:gdLst/>
                <a:ahLst/>
                <a:cxnLst/>
                <a:rect l="l" t="t" r="r" b="b"/>
                <a:pathLst>
                  <a:path w="26490" h="18456" fill="none" extrusionOk="0">
                    <a:moveTo>
                      <a:pt x="0" y="1"/>
                    </a:moveTo>
                    <a:cubicBezTo>
                      <a:pt x="795" y="560"/>
                      <a:pt x="677" y="1899"/>
                      <a:pt x="912" y="2885"/>
                    </a:cubicBezTo>
                    <a:cubicBezTo>
                      <a:pt x="1280" y="4607"/>
                      <a:pt x="2575" y="5946"/>
                      <a:pt x="3929" y="7109"/>
                    </a:cubicBezTo>
                    <a:cubicBezTo>
                      <a:pt x="6622" y="9566"/>
                      <a:pt x="9816" y="11774"/>
                      <a:pt x="13495" y="12259"/>
                    </a:cubicBezTo>
                    <a:cubicBezTo>
                      <a:pt x="17174" y="12819"/>
                      <a:pt x="21089" y="11524"/>
                      <a:pt x="24591" y="12259"/>
                    </a:cubicBezTo>
                    <a:cubicBezTo>
                      <a:pt x="25931" y="12568"/>
                      <a:pt x="26490" y="14173"/>
                      <a:pt x="25754" y="15276"/>
                    </a:cubicBezTo>
                    <a:cubicBezTo>
                      <a:pt x="25195" y="16012"/>
                      <a:pt x="24532" y="16674"/>
                      <a:pt x="23723" y="17234"/>
                    </a:cubicBezTo>
                    <a:cubicBezTo>
                      <a:pt x="22869" y="17778"/>
                      <a:pt x="21957" y="18146"/>
                      <a:pt x="20971" y="18455"/>
                    </a:cubicBezTo>
                  </a:path>
                </a:pathLst>
              </a:custGeom>
              <a:noFill/>
              <a:ln w="6250" cap="flat" cmpd="sng">
                <a:solidFill>
                  <a:srgbClr val="28481F"/>
                </a:solidFill>
                <a:prstDash val="solid"/>
                <a:miter lim="147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2" name="Google Shape;4312;p31"/>
              <p:cNvSpPr/>
              <p:nvPr/>
            </p:nvSpPr>
            <p:spPr>
              <a:xfrm>
                <a:off x="5868060" y="4422382"/>
                <a:ext cx="612251" cy="84847"/>
              </a:xfrm>
              <a:custGeom>
                <a:avLst/>
                <a:gdLst/>
                <a:ahLst/>
                <a:cxnLst/>
                <a:rect l="l" t="t" r="r" b="b"/>
                <a:pathLst>
                  <a:path w="19014" h="2635" fill="none" extrusionOk="0">
                    <a:moveTo>
                      <a:pt x="19014" y="560"/>
                    </a:moveTo>
                    <a:cubicBezTo>
                      <a:pt x="17366" y="1604"/>
                      <a:pt x="15453" y="2340"/>
                      <a:pt x="13495" y="2517"/>
                    </a:cubicBezTo>
                    <a:cubicBezTo>
                      <a:pt x="12951" y="2576"/>
                      <a:pt x="12392" y="2635"/>
                      <a:pt x="11847" y="2635"/>
                    </a:cubicBezTo>
                    <a:cubicBezTo>
                      <a:pt x="8771" y="2635"/>
                      <a:pt x="5960" y="2399"/>
                      <a:pt x="2767" y="1295"/>
                    </a:cubicBezTo>
                    <a:cubicBezTo>
                      <a:pt x="1913" y="1045"/>
                      <a:pt x="736" y="560"/>
                      <a:pt x="0" y="0"/>
                    </a:cubicBezTo>
                  </a:path>
                </a:pathLst>
              </a:custGeom>
              <a:noFill/>
              <a:ln w="6250" cap="flat" cmpd="sng">
                <a:solidFill>
                  <a:srgbClr val="28481F"/>
                </a:solidFill>
                <a:prstDash val="solid"/>
                <a:miter lim="147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3" name="Google Shape;4313;p31"/>
              <p:cNvSpPr/>
              <p:nvPr/>
            </p:nvSpPr>
            <p:spPr>
              <a:xfrm>
                <a:off x="5678494" y="4029533"/>
                <a:ext cx="754446" cy="746364"/>
              </a:xfrm>
              <a:custGeom>
                <a:avLst/>
                <a:gdLst/>
                <a:ahLst/>
                <a:cxnLst/>
                <a:rect l="l" t="t" r="r" b="b"/>
                <a:pathLst>
                  <a:path w="23430" h="23179" fill="none" extrusionOk="0">
                    <a:moveTo>
                      <a:pt x="74" y="0"/>
                    </a:moveTo>
                    <a:cubicBezTo>
                      <a:pt x="310" y="928"/>
                      <a:pt x="1" y="1958"/>
                      <a:pt x="74" y="2944"/>
                    </a:cubicBezTo>
                    <a:cubicBezTo>
                      <a:pt x="74" y="4724"/>
                      <a:pt x="1046" y="6373"/>
                      <a:pt x="2149" y="7844"/>
                    </a:cubicBezTo>
                    <a:cubicBezTo>
                      <a:pt x="4357" y="10979"/>
                      <a:pt x="7065" y="13922"/>
                      <a:pt x="10670" y="15276"/>
                    </a:cubicBezTo>
                    <a:cubicBezTo>
                      <a:pt x="14290" y="16615"/>
                      <a:pt x="18529" y="16247"/>
                      <a:pt x="21899" y="17778"/>
                    </a:cubicBezTo>
                    <a:cubicBezTo>
                      <a:pt x="23179" y="18337"/>
                      <a:pt x="23429" y="20059"/>
                      <a:pt x="22384" y="21030"/>
                    </a:cubicBezTo>
                    <a:cubicBezTo>
                      <a:pt x="21707" y="21707"/>
                      <a:pt x="20854" y="22193"/>
                      <a:pt x="19941" y="22561"/>
                    </a:cubicBezTo>
                    <a:cubicBezTo>
                      <a:pt x="19014" y="22870"/>
                      <a:pt x="18028" y="23120"/>
                      <a:pt x="17057" y="23179"/>
                    </a:cubicBezTo>
                  </a:path>
                </a:pathLst>
              </a:custGeom>
              <a:noFill/>
              <a:ln w="6250" cap="flat" cmpd="sng">
                <a:solidFill>
                  <a:srgbClr val="28481F"/>
                </a:solidFill>
                <a:prstDash val="solid"/>
                <a:miter lim="147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4" name="Google Shape;4314;p31"/>
              <p:cNvSpPr/>
              <p:nvPr/>
            </p:nvSpPr>
            <p:spPr>
              <a:xfrm>
                <a:off x="5477111" y="3952766"/>
                <a:ext cx="809862" cy="987091"/>
              </a:xfrm>
              <a:custGeom>
                <a:avLst/>
                <a:gdLst/>
                <a:ahLst/>
                <a:cxnLst/>
                <a:rect l="l" t="t" r="r" b="b"/>
                <a:pathLst>
                  <a:path w="25151" h="30655" fill="none" extrusionOk="0">
                    <a:moveTo>
                      <a:pt x="15158" y="29669"/>
                    </a:moveTo>
                    <a:cubicBezTo>
                      <a:pt x="8904" y="27520"/>
                      <a:pt x="3562" y="23105"/>
                      <a:pt x="1177" y="16983"/>
                    </a:cubicBezTo>
                    <a:cubicBezTo>
                      <a:pt x="309" y="14776"/>
                      <a:pt x="0" y="11700"/>
                      <a:pt x="986" y="9625"/>
                    </a:cubicBezTo>
                    <a:cubicBezTo>
                      <a:pt x="1663" y="8153"/>
                      <a:pt x="3017" y="6991"/>
                      <a:pt x="3444" y="5387"/>
                    </a:cubicBezTo>
                    <a:cubicBezTo>
                      <a:pt x="3929" y="3856"/>
                      <a:pt x="3444" y="2134"/>
                      <a:pt x="4121" y="663"/>
                    </a:cubicBezTo>
                    <a:cubicBezTo>
                      <a:pt x="4974" y="0"/>
                      <a:pt x="6255" y="1030"/>
                      <a:pt x="6328" y="2134"/>
                    </a:cubicBezTo>
                    <a:cubicBezTo>
                      <a:pt x="6387" y="3312"/>
                      <a:pt x="5769" y="4283"/>
                      <a:pt x="5519" y="5387"/>
                    </a:cubicBezTo>
                    <a:cubicBezTo>
                      <a:pt x="5092" y="7226"/>
                      <a:pt x="5710" y="9125"/>
                      <a:pt x="6387" y="10905"/>
                    </a:cubicBezTo>
                    <a:cubicBezTo>
                      <a:pt x="7918" y="14643"/>
                      <a:pt x="9875" y="18396"/>
                      <a:pt x="13186" y="20662"/>
                    </a:cubicBezTo>
                    <a:cubicBezTo>
                      <a:pt x="16497" y="22929"/>
                      <a:pt x="20971" y="23664"/>
                      <a:pt x="23988" y="26048"/>
                    </a:cubicBezTo>
                    <a:cubicBezTo>
                      <a:pt x="25151" y="27034"/>
                      <a:pt x="24959" y="28815"/>
                      <a:pt x="23679" y="29551"/>
                    </a:cubicBezTo>
                    <a:cubicBezTo>
                      <a:pt x="22752" y="30037"/>
                      <a:pt x="21781" y="30346"/>
                      <a:pt x="20736" y="30463"/>
                    </a:cubicBezTo>
                    <a:cubicBezTo>
                      <a:pt x="18837" y="30655"/>
                      <a:pt x="16924" y="30287"/>
                      <a:pt x="15158" y="29669"/>
                    </a:cubicBezTo>
                    <a:close/>
                  </a:path>
                </a:pathLst>
              </a:custGeom>
              <a:noFill/>
              <a:ln w="6250" cap="flat" cmpd="sng">
                <a:solidFill>
                  <a:srgbClr val="28481F"/>
                </a:solidFill>
                <a:prstDash val="solid"/>
                <a:miter lim="147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5" name="Google Shape;4315;p31"/>
              <p:cNvSpPr/>
              <p:nvPr/>
            </p:nvSpPr>
            <p:spPr>
              <a:xfrm>
                <a:off x="6247158" y="4819481"/>
                <a:ext cx="21832" cy="53098"/>
              </a:xfrm>
              <a:custGeom>
                <a:avLst/>
                <a:gdLst/>
                <a:ahLst/>
                <a:cxnLst/>
                <a:rect l="l" t="t" r="r" b="b"/>
                <a:pathLst>
                  <a:path w="678" h="1649" fill="none" extrusionOk="0">
                    <a:moveTo>
                      <a:pt x="560" y="1649"/>
                    </a:moveTo>
                    <a:cubicBezTo>
                      <a:pt x="368" y="1649"/>
                      <a:pt x="192" y="1531"/>
                      <a:pt x="74" y="1340"/>
                    </a:cubicBezTo>
                    <a:cubicBezTo>
                      <a:pt x="0" y="1104"/>
                      <a:pt x="74" y="913"/>
                      <a:pt x="74" y="736"/>
                    </a:cubicBezTo>
                    <a:cubicBezTo>
                      <a:pt x="74" y="604"/>
                      <a:pt x="74" y="545"/>
                      <a:pt x="133" y="427"/>
                    </a:cubicBezTo>
                    <a:cubicBezTo>
                      <a:pt x="192" y="236"/>
                      <a:pt x="442" y="60"/>
                      <a:pt x="677" y="1"/>
                    </a:cubicBezTo>
                  </a:path>
                </a:pathLst>
              </a:custGeom>
              <a:noFill/>
              <a:ln w="6250" cap="flat" cmpd="sng">
                <a:solidFill>
                  <a:srgbClr val="28481F"/>
                </a:solidFill>
                <a:prstDash val="solid"/>
                <a:miter lim="147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6" name="Google Shape;4316;p31"/>
              <p:cNvSpPr/>
              <p:nvPr/>
            </p:nvSpPr>
            <p:spPr>
              <a:xfrm>
                <a:off x="5615477" y="4106782"/>
                <a:ext cx="627900" cy="738314"/>
              </a:xfrm>
              <a:custGeom>
                <a:avLst/>
                <a:gdLst/>
                <a:ahLst/>
                <a:cxnLst/>
                <a:rect l="l" t="t" r="r" b="b"/>
                <a:pathLst>
                  <a:path w="19500" h="22929" fill="none" extrusionOk="0">
                    <a:moveTo>
                      <a:pt x="19500" y="22928"/>
                    </a:moveTo>
                    <a:cubicBezTo>
                      <a:pt x="18337" y="22869"/>
                      <a:pt x="17292" y="22502"/>
                      <a:pt x="16247" y="22134"/>
                    </a:cubicBezTo>
                    <a:cubicBezTo>
                      <a:pt x="13554" y="21148"/>
                      <a:pt x="10920" y="20103"/>
                      <a:pt x="8521" y="18513"/>
                    </a:cubicBezTo>
                    <a:cubicBezTo>
                      <a:pt x="3562" y="15143"/>
                      <a:pt x="854" y="10478"/>
                      <a:pt x="192" y="4474"/>
                    </a:cubicBezTo>
                    <a:cubicBezTo>
                      <a:pt x="0" y="3061"/>
                      <a:pt x="427" y="1531"/>
                      <a:pt x="1413" y="0"/>
                    </a:cubicBezTo>
                  </a:path>
                </a:pathLst>
              </a:custGeom>
              <a:noFill/>
              <a:ln w="6250" cap="rnd" cmpd="sng">
                <a:solidFill>
                  <a:srgbClr val="28481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17" name="Google Shape;4317;p31"/>
            <p:cNvGrpSpPr/>
            <p:nvPr/>
          </p:nvGrpSpPr>
          <p:grpSpPr>
            <a:xfrm rot="302251">
              <a:off x="5901516" y="1811538"/>
              <a:ext cx="342855" cy="328020"/>
              <a:chOff x="608975" y="4271175"/>
              <a:chExt cx="480150" cy="459375"/>
            </a:xfrm>
          </p:grpSpPr>
          <p:sp>
            <p:nvSpPr>
              <p:cNvPr id="4318" name="Google Shape;4318;p31"/>
              <p:cNvSpPr/>
              <p:nvPr/>
            </p:nvSpPr>
            <p:spPr>
              <a:xfrm>
                <a:off x="638400" y="4301725"/>
                <a:ext cx="450725" cy="428825"/>
              </a:xfrm>
              <a:custGeom>
                <a:avLst/>
                <a:gdLst/>
                <a:ahLst/>
                <a:cxnLst/>
                <a:rect l="l" t="t" r="r" b="b"/>
                <a:pathLst>
                  <a:path w="18029" h="17153" extrusionOk="0">
                    <a:moveTo>
                      <a:pt x="9566" y="0"/>
                    </a:moveTo>
                    <a:cubicBezTo>
                      <a:pt x="8463" y="0"/>
                      <a:pt x="7050" y="309"/>
                      <a:pt x="6432" y="501"/>
                    </a:cubicBezTo>
                    <a:cubicBezTo>
                      <a:pt x="5210" y="869"/>
                      <a:pt x="4474" y="1237"/>
                      <a:pt x="3429" y="1972"/>
                    </a:cubicBezTo>
                    <a:cubicBezTo>
                      <a:pt x="2870" y="2399"/>
                      <a:pt x="2326" y="2944"/>
                      <a:pt x="1899" y="3503"/>
                    </a:cubicBezTo>
                    <a:cubicBezTo>
                      <a:pt x="1340" y="4180"/>
                      <a:pt x="913" y="4857"/>
                      <a:pt x="604" y="5828"/>
                    </a:cubicBezTo>
                    <a:cubicBezTo>
                      <a:pt x="1" y="7432"/>
                      <a:pt x="236" y="8830"/>
                      <a:pt x="604" y="10184"/>
                    </a:cubicBezTo>
                    <a:cubicBezTo>
                      <a:pt x="972" y="11597"/>
                      <a:pt x="1649" y="12951"/>
                      <a:pt x="2635" y="14055"/>
                    </a:cubicBezTo>
                    <a:cubicBezTo>
                      <a:pt x="3179" y="14658"/>
                      <a:pt x="3797" y="15217"/>
                      <a:pt x="4533" y="15703"/>
                    </a:cubicBezTo>
                    <a:cubicBezTo>
                      <a:pt x="6013" y="16659"/>
                      <a:pt x="7801" y="17152"/>
                      <a:pt x="9591" y="17152"/>
                    </a:cubicBezTo>
                    <a:cubicBezTo>
                      <a:pt x="10775" y="17152"/>
                      <a:pt x="11959" y="16937"/>
                      <a:pt x="13054" y="16497"/>
                    </a:cubicBezTo>
                    <a:cubicBezTo>
                      <a:pt x="13672" y="16262"/>
                      <a:pt x="14217" y="15953"/>
                      <a:pt x="14776" y="15585"/>
                    </a:cubicBezTo>
                    <a:cubicBezTo>
                      <a:pt x="16792" y="14113"/>
                      <a:pt x="18028" y="11170"/>
                      <a:pt x="17896" y="8654"/>
                    </a:cubicBezTo>
                    <a:cubicBezTo>
                      <a:pt x="17719" y="6196"/>
                      <a:pt x="16557" y="3989"/>
                      <a:pt x="14776" y="2281"/>
                    </a:cubicBezTo>
                    <a:cubicBezTo>
                      <a:pt x="13245" y="810"/>
                      <a:pt x="11774" y="74"/>
                      <a:pt x="9566" y="0"/>
                    </a:cubicBezTo>
                    <a:close/>
                  </a:path>
                </a:pathLst>
              </a:custGeom>
              <a:solidFill>
                <a:srgbClr val="FCC1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9" name="Google Shape;4319;p31"/>
              <p:cNvSpPr/>
              <p:nvPr/>
            </p:nvSpPr>
            <p:spPr>
              <a:xfrm>
                <a:off x="608975" y="4271175"/>
                <a:ext cx="449250" cy="440050"/>
              </a:xfrm>
              <a:custGeom>
                <a:avLst/>
                <a:gdLst/>
                <a:ahLst/>
                <a:cxnLst/>
                <a:rect l="l" t="t" r="r" b="b"/>
                <a:pathLst>
                  <a:path w="17970" h="17602" fill="none" extrusionOk="0">
                    <a:moveTo>
                      <a:pt x="4489" y="15703"/>
                    </a:moveTo>
                    <a:cubicBezTo>
                      <a:pt x="6932" y="17293"/>
                      <a:pt x="10243" y="17602"/>
                      <a:pt x="13010" y="16557"/>
                    </a:cubicBezTo>
                    <a:cubicBezTo>
                      <a:pt x="13613" y="16307"/>
                      <a:pt x="14172" y="16012"/>
                      <a:pt x="14717" y="15571"/>
                    </a:cubicBezTo>
                    <a:cubicBezTo>
                      <a:pt x="16748" y="14099"/>
                      <a:pt x="17969" y="11156"/>
                      <a:pt x="17851" y="8713"/>
                    </a:cubicBezTo>
                    <a:cubicBezTo>
                      <a:pt x="17734" y="6197"/>
                      <a:pt x="16556" y="3989"/>
                      <a:pt x="14717" y="2267"/>
                    </a:cubicBezTo>
                    <a:cubicBezTo>
                      <a:pt x="13186" y="854"/>
                      <a:pt x="11715" y="60"/>
                      <a:pt x="9566" y="60"/>
                    </a:cubicBezTo>
                    <a:cubicBezTo>
                      <a:pt x="8462" y="1"/>
                      <a:pt x="6991" y="310"/>
                      <a:pt x="6387" y="487"/>
                    </a:cubicBezTo>
                    <a:cubicBezTo>
                      <a:pt x="5151" y="854"/>
                      <a:pt x="4415" y="1222"/>
                      <a:pt x="3444" y="1958"/>
                    </a:cubicBezTo>
                    <a:cubicBezTo>
                      <a:pt x="2826" y="2400"/>
                      <a:pt x="2340" y="2944"/>
                      <a:pt x="1840" y="3503"/>
                    </a:cubicBezTo>
                    <a:cubicBezTo>
                      <a:pt x="1295" y="4166"/>
                      <a:pt x="868" y="4843"/>
                      <a:pt x="559" y="5829"/>
                    </a:cubicBezTo>
                    <a:cubicBezTo>
                      <a:pt x="0" y="7418"/>
                      <a:pt x="250" y="8831"/>
                      <a:pt x="559" y="10185"/>
                    </a:cubicBezTo>
                    <a:cubicBezTo>
                      <a:pt x="927" y="11597"/>
                      <a:pt x="1604" y="12937"/>
                      <a:pt x="2576" y="14040"/>
                    </a:cubicBezTo>
                    <a:cubicBezTo>
                      <a:pt x="3135" y="14658"/>
                      <a:pt x="3753" y="15277"/>
                      <a:pt x="4489" y="15703"/>
                    </a:cubicBezTo>
                    <a:close/>
                  </a:path>
                </a:pathLst>
              </a:custGeom>
              <a:noFill/>
              <a:ln w="6250" cap="flat" cmpd="sng">
                <a:solidFill>
                  <a:srgbClr val="28481F"/>
                </a:solidFill>
                <a:prstDash val="solid"/>
                <a:miter lim="147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0" name="Google Shape;4320;p31"/>
              <p:cNvSpPr/>
              <p:nvPr/>
            </p:nvSpPr>
            <p:spPr>
              <a:xfrm>
                <a:off x="641350" y="4307975"/>
                <a:ext cx="384850" cy="355800"/>
              </a:xfrm>
              <a:custGeom>
                <a:avLst/>
                <a:gdLst/>
                <a:ahLst/>
                <a:cxnLst/>
                <a:rect l="l" t="t" r="r" b="b"/>
                <a:pathLst>
                  <a:path w="15394" h="14232" fill="none" extrusionOk="0">
                    <a:moveTo>
                      <a:pt x="6740" y="560"/>
                    </a:moveTo>
                    <a:cubicBezTo>
                      <a:pt x="6932" y="251"/>
                      <a:pt x="7359" y="59"/>
                      <a:pt x="7726" y="59"/>
                    </a:cubicBezTo>
                    <a:cubicBezTo>
                      <a:pt x="8580" y="1"/>
                      <a:pt x="9375" y="251"/>
                      <a:pt x="10052" y="736"/>
                    </a:cubicBezTo>
                    <a:cubicBezTo>
                      <a:pt x="10110" y="795"/>
                      <a:pt x="10184" y="854"/>
                      <a:pt x="10243" y="854"/>
                    </a:cubicBezTo>
                    <a:cubicBezTo>
                      <a:pt x="10302" y="928"/>
                      <a:pt x="10420" y="928"/>
                      <a:pt x="10478" y="928"/>
                    </a:cubicBezTo>
                    <a:cubicBezTo>
                      <a:pt x="11656" y="1045"/>
                      <a:pt x="12686" y="1840"/>
                      <a:pt x="13127" y="2885"/>
                    </a:cubicBezTo>
                    <a:cubicBezTo>
                      <a:pt x="14408" y="3621"/>
                      <a:pt x="15085" y="5210"/>
                      <a:pt x="14776" y="6623"/>
                    </a:cubicBezTo>
                    <a:cubicBezTo>
                      <a:pt x="15202" y="7109"/>
                      <a:pt x="15394" y="7844"/>
                      <a:pt x="15335" y="8521"/>
                    </a:cubicBezTo>
                    <a:cubicBezTo>
                      <a:pt x="15261" y="9198"/>
                      <a:pt x="14893" y="9816"/>
                      <a:pt x="14349" y="10243"/>
                    </a:cubicBezTo>
                    <a:cubicBezTo>
                      <a:pt x="14290" y="10302"/>
                      <a:pt x="14231" y="10361"/>
                      <a:pt x="14158" y="10420"/>
                    </a:cubicBezTo>
                    <a:cubicBezTo>
                      <a:pt x="14099" y="10493"/>
                      <a:pt x="14040" y="10611"/>
                      <a:pt x="14040" y="10729"/>
                    </a:cubicBezTo>
                    <a:cubicBezTo>
                      <a:pt x="13613" y="11715"/>
                      <a:pt x="12686" y="12333"/>
                      <a:pt x="11582" y="12392"/>
                    </a:cubicBezTo>
                    <a:cubicBezTo>
                      <a:pt x="11523" y="12995"/>
                      <a:pt x="11038" y="13437"/>
                      <a:pt x="10478" y="13731"/>
                    </a:cubicBezTo>
                    <a:cubicBezTo>
                      <a:pt x="9993" y="13981"/>
                      <a:pt x="9375" y="14040"/>
                      <a:pt x="8771" y="14099"/>
                    </a:cubicBezTo>
                    <a:cubicBezTo>
                      <a:pt x="8153" y="14172"/>
                      <a:pt x="7359" y="14231"/>
                      <a:pt x="6991" y="13672"/>
                    </a:cubicBezTo>
                    <a:cubicBezTo>
                      <a:pt x="6740" y="14040"/>
                      <a:pt x="6255" y="14040"/>
                      <a:pt x="5828" y="13981"/>
                    </a:cubicBezTo>
                    <a:cubicBezTo>
                      <a:pt x="4783" y="13731"/>
                      <a:pt x="3797" y="13128"/>
                      <a:pt x="3194" y="12259"/>
                    </a:cubicBezTo>
                    <a:cubicBezTo>
                      <a:pt x="3120" y="12142"/>
                      <a:pt x="3061" y="12083"/>
                      <a:pt x="3002" y="12024"/>
                    </a:cubicBezTo>
                    <a:cubicBezTo>
                      <a:pt x="2885" y="11891"/>
                      <a:pt x="2752" y="11891"/>
                      <a:pt x="2635" y="11833"/>
                    </a:cubicBezTo>
                    <a:cubicBezTo>
                      <a:pt x="1531" y="11229"/>
                      <a:pt x="986" y="10184"/>
                      <a:pt x="986" y="8948"/>
                    </a:cubicBezTo>
                    <a:cubicBezTo>
                      <a:pt x="618" y="8654"/>
                      <a:pt x="368" y="8212"/>
                      <a:pt x="250" y="7786"/>
                    </a:cubicBezTo>
                    <a:cubicBezTo>
                      <a:pt x="59" y="7241"/>
                      <a:pt x="0" y="6682"/>
                      <a:pt x="118" y="6137"/>
                    </a:cubicBezTo>
                    <a:cubicBezTo>
                      <a:pt x="250" y="5578"/>
                      <a:pt x="545" y="5092"/>
                      <a:pt x="1045" y="4842"/>
                    </a:cubicBezTo>
                    <a:cubicBezTo>
                      <a:pt x="1281" y="4666"/>
                      <a:pt x="1104" y="4357"/>
                      <a:pt x="1104" y="4048"/>
                    </a:cubicBezTo>
                    <a:cubicBezTo>
                      <a:pt x="1045" y="3621"/>
                      <a:pt x="1354" y="3253"/>
                      <a:pt x="1649" y="2944"/>
                    </a:cubicBezTo>
                    <a:cubicBezTo>
                      <a:pt x="1899" y="2694"/>
                      <a:pt x="2149" y="2399"/>
                      <a:pt x="2458" y="2208"/>
                    </a:cubicBezTo>
                    <a:cubicBezTo>
                      <a:pt x="2752" y="2031"/>
                      <a:pt x="3120" y="1899"/>
                      <a:pt x="3429" y="1958"/>
                    </a:cubicBezTo>
                    <a:cubicBezTo>
                      <a:pt x="3621" y="1958"/>
                      <a:pt x="3797" y="2031"/>
                      <a:pt x="3930" y="1899"/>
                    </a:cubicBezTo>
                    <a:cubicBezTo>
                      <a:pt x="3988" y="1781"/>
                      <a:pt x="3988" y="1663"/>
                      <a:pt x="3988" y="1531"/>
                    </a:cubicBezTo>
                    <a:cubicBezTo>
                      <a:pt x="3988" y="1104"/>
                      <a:pt x="4415" y="795"/>
                      <a:pt x="4783" y="619"/>
                    </a:cubicBezTo>
                    <a:cubicBezTo>
                      <a:pt x="5401" y="368"/>
                      <a:pt x="6196" y="251"/>
                      <a:pt x="6740" y="560"/>
                    </a:cubicBezTo>
                    <a:close/>
                  </a:path>
                </a:pathLst>
              </a:custGeom>
              <a:noFill/>
              <a:ln w="6250" cap="flat" cmpd="sng">
                <a:solidFill>
                  <a:srgbClr val="28481F"/>
                </a:solidFill>
                <a:prstDash val="solid"/>
                <a:miter lim="147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1" name="Google Shape;4321;p31"/>
              <p:cNvSpPr/>
              <p:nvPr/>
            </p:nvSpPr>
            <p:spPr>
              <a:xfrm>
                <a:off x="713450" y="4501125"/>
                <a:ext cx="121075" cy="150125"/>
              </a:xfrm>
              <a:custGeom>
                <a:avLst/>
                <a:gdLst/>
                <a:ahLst/>
                <a:cxnLst/>
                <a:rect l="l" t="t" r="r" b="b"/>
                <a:pathLst>
                  <a:path w="4843" h="6005" fill="none" extrusionOk="0">
                    <a:moveTo>
                      <a:pt x="4048" y="6005"/>
                    </a:moveTo>
                    <a:cubicBezTo>
                      <a:pt x="4416" y="4666"/>
                      <a:pt x="4784" y="3003"/>
                      <a:pt x="4725" y="1590"/>
                    </a:cubicBezTo>
                    <a:cubicBezTo>
                      <a:pt x="4725" y="987"/>
                      <a:pt x="4842" y="560"/>
                      <a:pt x="4592" y="192"/>
                    </a:cubicBezTo>
                    <a:cubicBezTo>
                      <a:pt x="4475" y="60"/>
                      <a:pt x="4283" y="1"/>
                      <a:pt x="4107" y="60"/>
                    </a:cubicBezTo>
                    <a:cubicBezTo>
                      <a:pt x="3989" y="118"/>
                      <a:pt x="3621" y="560"/>
                      <a:pt x="3430" y="736"/>
                    </a:cubicBezTo>
                    <a:cubicBezTo>
                      <a:pt x="2576" y="2090"/>
                      <a:pt x="1281" y="3253"/>
                      <a:pt x="1" y="4165"/>
                    </a:cubicBezTo>
                  </a:path>
                </a:pathLst>
              </a:custGeom>
              <a:noFill/>
              <a:ln w="6250" cap="flat" cmpd="sng">
                <a:solidFill>
                  <a:srgbClr val="28481F"/>
                </a:solidFill>
                <a:prstDash val="solid"/>
                <a:miter lim="147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2" name="Google Shape;4322;p31"/>
              <p:cNvSpPr/>
              <p:nvPr/>
            </p:nvSpPr>
            <p:spPr>
              <a:xfrm>
                <a:off x="666000" y="4498175"/>
                <a:ext cx="150125" cy="33525"/>
              </a:xfrm>
              <a:custGeom>
                <a:avLst/>
                <a:gdLst/>
                <a:ahLst/>
                <a:cxnLst/>
                <a:rect l="l" t="t" r="r" b="b"/>
                <a:pathLst>
                  <a:path w="6005" h="1341" fill="none" extrusionOk="0">
                    <a:moveTo>
                      <a:pt x="5946" y="310"/>
                    </a:moveTo>
                    <a:cubicBezTo>
                      <a:pt x="6005" y="236"/>
                      <a:pt x="6005" y="178"/>
                      <a:pt x="6005" y="119"/>
                    </a:cubicBezTo>
                    <a:cubicBezTo>
                      <a:pt x="6005" y="119"/>
                      <a:pt x="5946" y="60"/>
                      <a:pt x="5887" y="60"/>
                    </a:cubicBezTo>
                    <a:cubicBezTo>
                      <a:pt x="5696" y="1"/>
                      <a:pt x="5445" y="1"/>
                      <a:pt x="5210" y="1"/>
                    </a:cubicBezTo>
                    <a:cubicBezTo>
                      <a:pt x="4224" y="1"/>
                      <a:pt x="2811" y="428"/>
                      <a:pt x="1840" y="737"/>
                    </a:cubicBezTo>
                    <a:cubicBezTo>
                      <a:pt x="1163" y="972"/>
                      <a:pt x="604" y="1164"/>
                      <a:pt x="0" y="1340"/>
                    </a:cubicBezTo>
                  </a:path>
                </a:pathLst>
              </a:custGeom>
              <a:noFill/>
              <a:ln w="6250" cap="flat" cmpd="sng">
                <a:solidFill>
                  <a:srgbClr val="28481F"/>
                </a:solidFill>
                <a:prstDash val="solid"/>
                <a:miter lim="147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3" name="Google Shape;4323;p31"/>
              <p:cNvSpPr/>
              <p:nvPr/>
            </p:nvSpPr>
            <p:spPr>
              <a:xfrm>
                <a:off x="670400" y="4423125"/>
                <a:ext cx="144250" cy="76550"/>
              </a:xfrm>
              <a:custGeom>
                <a:avLst/>
                <a:gdLst/>
                <a:ahLst/>
                <a:cxnLst/>
                <a:rect l="l" t="t" r="r" b="b"/>
                <a:pathLst>
                  <a:path w="5770" h="3062" fill="none" extrusionOk="0">
                    <a:moveTo>
                      <a:pt x="5711" y="3062"/>
                    </a:moveTo>
                    <a:cubicBezTo>
                      <a:pt x="5770" y="2944"/>
                      <a:pt x="5770" y="2870"/>
                      <a:pt x="5711" y="2753"/>
                    </a:cubicBezTo>
                    <a:cubicBezTo>
                      <a:pt x="5637" y="2694"/>
                      <a:pt x="5578" y="2576"/>
                      <a:pt x="5520" y="2576"/>
                    </a:cubicBezTo>
                    <a:cubicBezTo>
                      <a:pt x="3621" y="1531"/>
                      <a:pt x="1899" y="795"/>
                      <a:pt x="1" y="1"/>
                    </a:cubicBezTo>
                  </a:path>
                </a:pathLst>
              </a:custGeom>
              <a:noFill/>
              <a:ln w="6250" cap="flat" cmpd="sng">
                <a:solidFill>
                  <a:srgbClr val="28481F"/>
                </a:solidFill>
                <a:prstDash val="solid"/>
                <a:miter lim="147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4" name="Google Shape;4324;p31"/>
              <p:cNvSpPr/>
              <p:nvPr/>
            </p:nvSpPr>
            <p:spPr>
              <a:xfrm>
                <a:off x="733325" y="4356900"/>
                <a:ext cx="84275" cy="130650"/>
              </a:xfrm>
              <a:custGeom>
                <a:avLst/>
                <a:gdLst/>
                <a:ahLst/>
                <a:cxnLst/>
                <a:rect l="l" t="t" r="r" b="b"/>
                <a:pathLst>
                  <a:path w="3371" h="5226" fill="none" extrusionOk="0">
                    <a:moveTo>
                      <a:pt x="3253" y="5225"/>
                    </a:moveTo>
                    <a:cubicBezTo>
                      <a:pt x="3370" y="5093"/>
                      <a:pt x="3312" y="4975"/>
                      <a:pt x="3253" y="4857"/>
                    </a:cubicBezTo>
                    <a:cubicBezTo>
                      <a:pt x="2752" y="3503"/>
                      <a:pt x="1840" y="2149"/>
                      <a:pt x="986" y="987"/>
                    </a:cubicBezTo>
                    <a:cubicBezTo>
                      <a:pt x="736" y="619"/>
                      <a:pt x="427" y="192"/>
                      <a:pt x="0" y="1"/>
                    </a:cubicBezTo>
                  </a:path>
                </a:pathLst>
              </a:custGeom>
              <a:noFill/>
              <a:ln w="6250" cap="flat" cmpd="sng">
                <a:solidFill>
                  <a:srgbClr val="28481F"/>
                </a:solidFill>
                <a:prstDash val="solid"/>
                <a:miter lim="147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5" name="Google Shape;4325;p31"/>
              <p:cNvSpPr/>
              <p:nvPr/>
            </p:nvSpPr>
            <p:spPr>
              <a:xfrm>
                <a:off x="825300" y="4501125"/>
                <a:ext cx="105625" cy="119600"/>
              </a:xfrm>
              <a:custGeom>
                <a:avLst/>
                <a:gdLst/>
                <a:ahLst/>
                <a:cxnLst/>
                <a:rect l="l" t="t" r="r" b="b"/>
                <a:pathLst>
                  <a:path w="4225" h="4784" fill="none" extrusionOk="0">
                    <a:moveTo>
                      <a:pt x="4224" y="4783"/>
                    </a:moveTo>
                    <a:cubicBezTo>
                      <a:pt x="4048" y="4416"/>
                      <a:pt x="3856" y="3989"/>
                      <a:pt x="3562" y="3621"/>
                    </a:cubicBezTo>
                    <a:cubicBezTo>
                      <a:pt x="3371" y="3371"/>
                      <a:pt x="3194" y="3194"/>
                      <a:pt x="3003" y="2944"/>
                    </a:cubicBezTo>
                    <a:cubicBezTo>
                      <a:pt x="2458" y="2399"/>
                      <a:pt x="1472" y="1355"/>
                      <a:pt x="987" y="736"/>
                    </a:cubicBezTo>
                    <a:cubicBezTo>
                      <a:pt x="677" y="486"/>
                      <a:pt x="368" y="192"/>
                      <a:pt x="1" y="1"/>
                    </a:cubicBezTo>
                  </a:path>
                </a:pathLst>
              </a:custGeom>
              <a:noFill/>
              <a:ln w="6250" cap="flat" cmpd="sng">
                <a:solidFill>
                  <a:srgbClr val="28481F"/>
                </a:solidFill>
                <a:prstDash val="solid"/>
                <a:miter lim="147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6" name="Google Shape;4326;p31"/>
              <p:cNvSpPr/>
              <p:nvPr/>
            </p:nvSpPr>
            <p:spPr>
              <a:xfrm>
                <a:off x="838925" y="4501125"/>
                <a:ext cx="154900" cy="70675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2827" fill="none" extrusionOk="0">
                    <a:moveTo>
                      <a:pt x="0" y="118"/>
                    </a:moveTo>
                    <a:cubicBezTo>
                      <a:pt x="74" y="1"/>
                      <a:pt x="250" y="1"/>
                      <a:pt x="368" y="1"/>
                    </a:cubicBezTo>
                    <a:cubicBezTo>
                      <a:pt x="559" y="1"/>
                      <a:pt x="736" y="1"/>
                      <a:pt x="868" y="60"/>
                    </a:cubicBezTo>
                    <a:cubicBezTo>
                      <a:pt x="2884" y="987"/>
                      <a:pt x="4297" y="1899"/>
                      <a:pt x="6196" y="2826"/>
                    </a:cubicBezTo>
                  </a:path>
                </a:pathLst>
              </a:custGeom>
              <a:noFill/>
              <a:ln w="6250" cap="flat" cmpd="sng">
                <a:solidFill>
                  <a:srgbClr val="28481F"/>
                </a:solidFill>
                <a:prstDash val="solid"/>
                <a:miter lim="147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7" name="Google Shape;4327;p31"/>
              <p:cNvSpPr/>
              <p:nvPr/>
            </p:nvSpPr>
            <p:spPr>
              <a:xfrm>
                <a:off x="845175" y="4473525"/>
                <a:ext cx="164100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6564" h="929" fill="none" extrusionOk="0">
                    <a:moveTo>
                      <a:pt x="0" y="928"/>
                    </a:moveTo>
                    <a:cubicBezTo>
                      <a:pt x="309" y="737"/>
                      <a:pt x="677" y="737"/>
                      <a:pt x="1045" y="678"/>
                    </a:cubicBezTo>
                    <a:cubicBezTo>
                      <a:pt x="2634" y="487"/>
                      <a:pt x="4974" y="119"/>
                      <a:pt x="6564" y="1"/>
                    </a:cubicBezTo>
                  </a:path>
                </a:pathLst>
              </a:custGeom>
              <a:noFill/>
              <a:ln w="6250" cap="flat" cmpd="sng">
                <a:solidFill>
                  <a:srgbClr val="28481F"/>
                </a:solidFill>
                <a:prstDash val="solid"/>
                <a:miter lim="147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8" name="Google Shape;4328;p31"/>
              <p:cNvSpPr/>
              <p:nvPr/>
            </p:nvSpPr>
            <p:spPr>
              <a:xfrm>
                <a:off x="845175" y="4380075"/>
                <a:ext cx="124375" cy="101200"/>
              </a:xfrm>
              <a:custGeom>
                <a:avLst/>
                <a:gdLst/>
                <a:ahLst/>
                <a:cxnLst/>
                <a:rect l="l" t="t" r="r" b="b"/>
                <a:pathLst>
                  <a:path w="4975" h="4048" fill="none" extrusionOk="0">
                    <a:moveTo>
                      <a:pt x="0" y="4048"/>
                    </a:moveTo>
                    <a:cubicBezTo>
                      <a:pt x="1295" y="2885"/>
                      <a:pt x="4047" y="737"/>
                      <a:pt x="4974" y="1"/>
                    </a:cubicBezTo>
                  </a:path>
                </a:pathLst>
              </a:custGeom>
              <a:noFill/>
              <a:ln w="6250" cap="flat" cmpd="sng">
                <a:solidFill>
                  <a:srgbClr val="28481F"/>
                </a:solidFill>
                <a:prstDash val="solid"/>
                <a:miter lim="147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9" name="Google Shape;4329;p31"/>
              <p:cNvSpPr/>
              <p:nvPr/>
            </p:nvSpPr>
            <p:spPr>
              <a:xfrm>
                <a:off x="809850" y="4321950"/>
                <a:ext cx="19900" cy="154550"/>
              </a:xfrm>
              <a:custGeom>
                <a:avLst/>
                <a:gdLst/>
                <a:ahLst/>
                <a:cxnLst/>
                <a:rect l="l" t="t" r="r" b="b"/>
                <a:pathLst>
                  <a:path w="796" h="6182" fill="none" extrusionOk="0">
                    <a:moveTo>
                      <a:pt x="501" y="6182"/>
                    </a:moveTo>
                    <a:cubicBezTo>
                      <a:pt x="677" y="6005"/>
                      <a:pt x="736" y="5696"/>
                      <a:pt x="736" y="5446"/>
                    </a:cubicBezTo>
                    <a:cubicBezTo>
                      <a:pt x="795" y="4710"/>
                      <a:pt x="795" y="3489"/>
                      <a:pt x="736" y="2753"/>
                    </a:cubicBezTo>
                    <a:cubicBezTo>
                      <a:pt x="560" y="1531"/>
                      <a:pt x="501" y="795"/>
                      <a:pt x="0" y="1"/>
                    </a:cubicBezTo>
                  </a:path>
                </a:pathLst>
              </a:custGeom>
              <a:noFill/>
              <a:ln w="6250" cap="flat" cmpd="sng">
                <a:solidFill>
                  <a:srgbClr val="28481F"/>
                </a:solidFill>
                <a:prstDash val="solid"/>
                <a:miter lim="147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0" name="Google Shape;4330;p31"/>
              <p:cNvSpPr/>
              <p:nvPr/>
            </p:nvSpPr>
            <p:spPr>
              <a:xfrm>
                <a:off x="829725" y="4331150"/>
                <a:ext cx="70650" cy="147200"/>
              </a:xfrm>
              <a:custGeom>
                <a:avLst/>
                <a:gdLst/>
                <a:ahLst/>
                <a:cxnLst/>
                <a:rect l="l" t="t" r="r" b="b"/>
                <a:pathLst>
                  <a:path w="2826" h="5888" fill="none" extrusionOk="0">
                    <a:moveTo>
                      <a:pt x="0" y="5814"/>
                    </a:moveTo>
                    <a:cubicBezTo>
                      <a:pt x="133" y="5887"/>
                      <a:pt x="250" y="5814"/>
                      <a:pt x="368" y="5696"/>
                    </a:cubicBezTo>
                    <a:cubicBezTo>
                      <a:pt x="442" y="5637"/>
                      <a:pt x="559" y="5519"/>
                      <a:pt x="559" y="5387"/>
                    </a:cubicBezTo>
                    <a:cubicBezTo>
                      <a:pt x="810" y="4901"/>
                      <a:pt x="2517" y="795"/>
                      <a:pt x="2826" y="1"/>
                    </a:cubicBezTo>
                  </a:path>
                </a:pathLst>
              </a:custGeom>
              <a:noFill/>
              <a:ln w="6250" cap="flat" cmpd="sng">
                <a:solidFill>
                  <a:srgbClr val="28481F"/>
                </a:solidFill>
                <a:prstDash val="solid"/>
                <a:miter lim="147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1" name="Google Shape;4331;p31"/>
              <p:cNvSpPr/>
              <p:nvPr/>
            </p:nvSpPr>
            <p:spPr>
              <a:xfrm>
                <a:off x="806900" y="4464350"/>
                <a:ext cx="41225" cy="43050"/>
              </a:xfrm>
              <a:custGeom>
                <a:avLst/>
                <a:gdLst/>
                <a:ahLst/>
                <a:cxnLst/>
                <a:rect l="l" t="t" r="r" b="b"/>
                <a:pathLst>
                  <a:path w="1649" h="1722" fill="none" extrusionOk="0">
                    <a:moveTo>
                      <a:pt x="310" y="1589"/>
                    </a:moveTo>
                    <a:cubicBezTo>
                      <a:pt x="369" y="1663"/>
                      <a:pt x="486" y="1589"/>
                      <a:pt x="619" y="1589"/>
                    </a:cubicBezTo>
                    <a:cubicBezTo>
                      <a:pt x="678" y="1663"/>
                      <a:pt x="737" y="1663"/>
                      <a:pt x="737" y="1663"/>
                    </a:cubicBezTo>
                    <a:cubicBezTo>
                      <a:pt x="854" y="1722"/>
                      <a:pt x="913" y="1722"/>
                      <a:pt x="987" y="1722"/>
                    </a:cubicBezTo>
                    <a:cubicBezTo>
                      <a:pt x="1222" y="1722"/>
                      <a:pt x="1413" y="1589"/>
                      <a:pt x="1531" y="1413"/>
                    </a:cubicBezTo>
                    <a:cubicBezTo>
                      <a:pt x="1590" y="1221"/>
                      <a:pt x="1649" y="1045"/>
                      <a:pt x="1649" y="795"/>
                    </a:cubicBezTo>
                    <a:lnTo>
                      <a:pt x="1649" y="677"/>
                    </a:lnTo>
                    <a:lnTo>
                      <a:pt x="1531" y="559"/>
                    </a:lnTo>
                    <a:cubicBezTo>
                      <a:pt x="1355" y="486"/>
                      <a:pt x="1281" y="368"/>
                      <a:pt x="1222" y="191"/>
                    </a:cubicBezTo>
                    <a:cubicBezTo>
                      <a:pt x="1163" y="118"/>
                      <a:pt x="1163" y="59"/>
                      <a:pt x="1046" y="0"/>
                    </a:cubicBezTo>
                    <a:cubicBezTo>
                      <a:pt x="987" y="0"/>
                      <a:pt x="913" y="59"/>
                      <a:pt x="913" y="118"/>
                    </a:cubicBezTo>
                    <a:cubicBezTo>
                      <a:pt x="854" y="191"/>
                      <a:pt x="854" y="250"/>
                      <a:pt x="795" y="309"/>
                    </a:cubicBezTo>
                    <a:cubicBezTo>
                      <a:pt x="737" y="427"/>
                      <a:pt x="486" y="368"/>
                      <a:pt x="310" y="486"/>
                    </a:cubicBezTo>
                    <a:lnTo>
                      <a:pt x="310" y="486"/>
                    </a:lnTo>
                    <a:lnTo>
                      <a:pt x="310" y="618"/>
                    </a:lnTo>
                    <a:cubicBezTo>
                      <a:pt x="427" y="854"/>
                      <a:pt x="118" y="927"/>
                      <a:pt x="60" y="1104"/>
                    </a:cubicBezTo>
                    <a:cubicBezTo>
                      <a:pt x="1" y="1221"/>
                      <a:pt x="118" y="1531"/>
                      <a:pt x="310" y="1589"/>
                    </a:cubicBezTo>
                    <a:close/>
                  </a:path>
                </a:pathLst>
              </a:custGeom>
              <a:noFill/>
              <a:ln w="6250" cap="flat" cmpd="sng">
                <a:solidFill>
                  <a:srgbClr val="28481F"/>
                </a:solidFill>
                <a:prstDash val="solid"/>
                <a:miter lim="147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2" name="Google Shape;4332;p31"/>
              <p:cNvSpPr/>
              <p:nvPr/>
            </p:nvSpPr>
            <p:spPr>
              <a:xfrm>
                <a:off x="823825" y="4489000"/>
                <a:ext cx="2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" fill="none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noFill/>
              <a:ln w="6250" cap="flat" cmpd="sng">
                <a:solidFill>
                  <a:srgbClr val="28481F"/>
                </a:solidFill>
                <a:prstDash val="solid"/>
                <a:miter lim="147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33" name="Google Shape;4333;p31"/>
            <p:cNvGrpSpPr/>
            <p:nvPr/>
          </p:nvGrpSpPr>
          <p:grpSpPr>
            <a:xfrm rot="302251">
              <a:off x="6209002" y="2118935"/>
              <a:ext cx="342855" cy="328020"/>
              <a:chOff x="608975" y="4271175"/>
              <a:chExt cx="480150" cy="459375"/>
            </a:xfrm>
          </p:grpSpPr>
          <p:sp>
            <p:nvSpPr>
              <p:cNvPr id="4334" name="Google Shape;4334;p31"/>
              <p:cNvSpPr/>
              <p:nvPr/>
            </p:nvSpPr>
            <p:spPr>
              <a:xfrm>
                <a:off x="638400" y="4301725"/>
                <a:ext cx="450725" cy="428825"/>
              </a:xfrm>
              <a:custGeom>
                <a:avLst/>
                <a:gdLst/>
                <a:ahLst/>
                <a:cxnLst/>
                <a:rect l="l" t="t" r="r" b="b"/>
                <a:pathLst>
                  <a:path w="18029" h="17153" extrusionOk="0">
                    <a:moveTo>
                      <a:pt x="9566" y="0"/>
                    </a:moveTo>
                    <a:cubicBezTo>
                      <a:pt x="8463" y="0"/>
                      <a:pt x="7050" y="309"/>
                      <a:pt x="6432" y="501"/>
                    </a:cubicBezTo>
                    <a:cubicBezTo>
                      <a:pt x="5210" y="869"/>
                      <a:pt x="4474" y="1237"/>
                      <a:pt x="3429" y="1972"/>
                    </a:cubicBezTo>
                    <a:cubicBezTo>
                      <a:pt x="2870" y="2399"/>
                      <a:pt x="2326" y="2944"/>
                      <a:pt x="1899" y="3503"/>
                    </a:cubicBezTo>
                    <a:cubicBezTo>
                      <a:pt x="1340" y="4180"/>
                      <a:pt x="913" y="4857"/>
                      <a:pt x="604" y="5828"/>
                    </a:cubicBezTo>
                    <a:cubicBezTo>
                      <a:pt x="1" y="7432"/>
                      <a:pt x="236" y="8830"/>
                      <a:pt x="604" y="10184"/>
                    </a:cubicBezTo>
                    <a:cubicBezTo>
                      <a:pt x="972" y="11597"/>
                      <a:pt x="1649" y="12951"/>
                      <a:pt x="2635" y="14055"/>
                    </a:cubicBezTo>
                    <a:cubicBezTo>
                      <a:pt x="3179" y="14658"/>
                      <a:pt x="3797" y="15217"/>
                      <a:pt x="4533" y="15703"/>
                    </a:cubicBezTo>
                    <a:cubicBezTo>
                      <a:pt x="6013" y="16659"/>
                      <a:pt x="7801" y="17152"/>
                      <a:pt x="9591" y="17152"/>
                    </a:cubicBezTo>
                    <a:cubicBezTo>
                      <a:pt x="10775" y="17152"/>
                      <a:pt x="11959" y="16937"/>
                      <a:pt x="13054" y="16497"/>
                    </a:cubicBezTo>
                    <a:cubicBezTo>
                      <a:pt x="13672" y="16262"/>
                      <a:pt x="14217" y="15953"/>
                      <a:pt x="14776" y="15585"/>
                    </a:cubicBezTo>
                    <a:cubicBezTo>
                      <a:pt x="16792" y="14113"/>
                      <a:pt x="18028" y="11170"/>
                      <a:pt x="17896" y="8654"/>
                    </a:cubicBezTo>
                    <a:cubicBezTo>
                      <a:pt x="17719" y="6196"/>
                      <a:pt x="16557" y="3989"/>
                      <a:pt x="14776" y="2281"/>
                    </a:cubicBezTo>
                    <a:cubicBezTo>
                      <a:pt x="13245" y="810"/>
                      <a:pt x="11774" y="74"/>
                      <a:pt x="9566" y="0"/>
                    </a:cubicBezTo>
                    <a:close/>
                  </a:path>
                </a:pathLst>
              </a:custGeom>
              <a:solidFill>
                <a:srgbClr val="FCC1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5" name="Google Shape;4335;p31"/>
              <p:cNvSpPr/>
              <p:nvPr/>
            </p:nvSpPr>
            <p:spPr>
              <a:xfrm>
                <a:off x="608975" y="4271175"/>
                <a:ext cx="449250" cy="440050"/>
              </a:xfrm>
              <a:custGeom>
                <a:avLst/>
                <a:gdLst/>
                <a:ahLst/>
                <a:cxnLst/>
                <a:rect l="l" t="t" r="r" b="b"/>
                <a:pathLst>
                  <a:path w="17970" h="17602" fill="none" extrusionOk="0">
                    <a:moveTo>
                      <a:pt x="4489" y="15703"/>
                    </a:moveTo>
                    <a:cubicBezTo>
                      <a:pt x="6932" y="17293"/>
                      <a:pt x="10243" y="17602"/>
                      <a:pt x="13010" y="16557"/>
                    </a:cubicBezTo>
                    <a:cubicBezTo>
                      <a:pt x="13613" y="16307"/>
                      <a:pt x="14172" y="16012"/>
                      <a:pt x="14717" y="15571"/>
                    </a:cubicBezTo>
                    <a:cubicBezTo>
                      <a:pt x="16748" y="14099"/>
                      <a:pt x="17969" y="11156"/>
                      <a:pt x="17851" y="8713"/>
                    </a:cubicBezTo>
                    <a:cubicBezTo>
                      <a:pt x="17734" y="6197"/>
                      <a:pt x="16556" y="3989"/>
                      <a:pt x="14717" y="2267"/>
                    </a:cubicBezTo>
                    <a:cubicBezTo>
                      <a:pt x="13186" y="854"/>
                      <a:pt x="11715" y="60"/>
                      <a:pt x="9566" y="60"/>
                    </a:cubicBezTo>
                    <a:cubicBezTo>
                      <a:pt x="8462" y="1"/>
                      <a:pt x="6991" y="310"/>
                      <a:pt x="6387" y="487"/>
                    </a:cubicBezTo>
                    <a:cubicBezTo>
                      <a:pt x="5151" y="854"/>
                      <a:pt x="4415" y="1222"/>
                      <a:pt x="3444" y="1958"/>
                    </a:cubicBezTo>
                    <a:cubicBezTo>
                      <a:pt x="2826" y="2400"/>
                      <a:pt x="2340" y="2944"/>
                      <a:pt x="1840" y="3503"/>
                    </a:cubicBezTo>
                    <a:cubicBezTo>
                      <a:pt x="1295" y="4166"/>
                      <a:pt x="868" y="4843"/>
                      <a:pt x="559" y="5829"/>
                    </a:cubicBezTo>
                    <a:cubicBezTo>
                      <a:pt x="0" y="7418"/>
                      <a:pt x="250" y="8831"/>
                      <a:pt x="559" y="10185"/>
                    </a:cubicBezTo>
                    <a:cubicBezTo>
                      <a:pt x="927" y="11597"/>
                      <a:pt x="1604" y="12937"/>
                      <a:pt x="2576" y="14040"/>
                    </a:cubicBezTo>
                    <a:cubicBezTo>
                      <a:pt x="3135" y="14658"/>
                      <a:pt x="3753" y="15277"/>
                      <a:pt x="4489" y="15703"/>
                    </a:cubicBezTo>
                    <a:close/>
                  </a:path>
                </a:pathLst>
              </a:custGeom>
              <a:noFill/>
              <a:ln w="6250" cap="flat" cmpd="sng">
                <a:solidFill>
                  <a:srgbClr val="28481F"/>
                </a:solidFill>
                <a:prstDash val="solid"/>
                <a:miter lim="147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6" name="Google Shape;4336;p31"/>
              <p:cNvSpPr/>
              <p:nvPr/>
            </p:nvSpPr>
            <p:spPr>
              <a:xfrm>
                <a:off x="641350" y="4307975"/>
                <a:ext cx="384850" cy="355800"/>
              </a:xfrm>
              <a:custGeom>
                <a:avLst/>
                <a:gdLst/>
                <a:ahLst/>
                <a:cxnLst/>
                <a:rect l="l" t="t" r="r" b="b"/>
                <a:pathLst>
                  <a:path w="15394" h="14232" fill="none" extrusionOk="0">
                    <a:moveTo>
                      <a:pt x="6740" y="560"/>
                    </a:moveTo>
                    <a:cubicBezTo>
                      <a:pt x="6932" y="251"/>
                      <a:pt x="7359" y="59"/>
                      <a:pt x="7726" y="59"/>
                    </a:cubicBezTo>
                    <a:cubicBezTo>
                      <a:pt x="8580" y="1"/>
                      <a:pt x="9375" y="251"/>
                      <a:pt x="10052" y="736"/>
                    </a:cubicBezTo>
                    <a:cubicBezTo>
                      <a:pt x="10110" y="795"/>
                      <a:pt x="10184" y="854"/>
                      <a:pt x="10243" y="854"/>
                    </a:cubicBezTo>
                    <a:cubicBezTo>
                      <a:pt x="10302" y="928"/>
                      <a:pt x="10420" y="928"/>
                      <a:pt x="10478" y="928"/>
                    </a:cubicBezTo>
                    <a:cubicBezTo>
                      <a:pt x="11656" y="1045"/>
                      <a:pt x="12686" y="1840"/>
                      <a:pt x="13127" y="2885"/>
                    </a:cubicBezTo>
                    <a:cubicBezTo>
                      <a:pt x="14408" y="3621"/>
                      <a:pt x="15085" y="5210"/>
                      <a:pt x="14776" y="6623"/>
                    </a:cubicBezTo>
                    <a:cubicBezTo>
                      <a:pt x="15202" y="7109"/>
                      <a:pt x="15394" y="7844"/>
                      <a:pt x="15335" y="8521"/>
                    </a:cubicBezTo>
                    <a:cubicBezTo>
                      <a:pt x="15261" y="9198"/>
                      <a:pt x="14893" y="9816"/>
                      <a:pt x="14349" y="10243"/>
                    </a:cubicBezTo>
                    <a:cubicBezTo>
                      <a:pt x="14290" y="10302"/>
                      <a:pt x="14231" y="10361"/>
                      <a:pt x="14158" y="10420"/>
                    </a:cubicBezTo>
                    <a:cubicBezTo>
                      <a:pt x="14099" y="10493"/>
                      <a:pt x="14040" y="10611"/>
                      <a:pt x="14040" y="10729"/>
                    </a:cubicBezTo>
                    <a:cubicBezTo>
                      <a:pt x="13613" y="11715"/>
                      <a:pt x="12686" y="12333"/>
                      <a:pt x="11582" y="12392"/>
                    </a:cubicBezTo>
                    <a:cubicBezTo>
                      <a:pt x="11523" y="12995"/>
                      <a:pt x="11038" y="13437"/>
                      <a:pt x="10478" y="13731"/>
                    </a:cubicBezTo>
                    <a:cubicBezTo>
                      <a:pt x="9993" y="13981"/>
                      <a:pt x="9375" y="14040"/>
                      <a:pt x="8771" y="14099"/>
                    </a:cubicBezTo>
                    <a:cubicBezTo>
                      <a:pt x="8153" y="14172"/>
                      <a:pt x="7359" y="14231"/>
                      <a:pt x="6991" y="13672"/>
                    </a:cubicBezTo>
                    <a:cubicBezTo>
                      <a:pt x="6740" y="14040"/>
                      <a:pt x="6255" y="14040"/>
                      <a:pt x="5828" y="13981"/>
                    </a:cubicBezTo>
                    <a:cubicBezTo>
                      <a:pt x="4783" y="13731"/>
                      <a:pt x="3797" y="13128"/>
                      <a:pt x="3194" y="12259"/>
                    </a:cubicBezTo>
                    <a:cubicBezTo>
                      <a:pt x="3120" y="12142"/>
                      <a:pt x="3061" y="12083"/>
                      <a:pt x="3002" y="12024"/>
                    </a:cubicBezTo>
                    <a:cubicBezTo>
                      <a:pt x="2885" y="11891"/>
                      <a:pt x="2752" y="11891"/>
                      <a:pt x="2635" y="11833"/>
                    </a:cubicBezTo>
                    <a:cubicBezTo>
                      <a:pt x="1531" y="11229"/>
                      <a:pt x="986" y="10184"/>
                      <a:pt x="986" y="8948"/>
                    </a:cubicBezTo>
                    <a:cubicBezTo>
                      <a:pt x="618" y="8654"/>
                      <a:pt x="368" y="8212"/>
                      <a:pt x="250" y="7786"/>
                    </a:cubicBezTo>
                    <a:cubicBezTo>
                      <a:pt x="59" y="7241"/>
                      <a:pt x="0" y="6682"/>
                      <a:pt x="118" y="6137"/>
                    </a:cubicBezTo>
                    <a:cubicBezTo>
                      <a:pt x="250" y="5578"/>
                      <a:pt x="545" y="5092"/>
                      <a:pt x="1045" y="4842"/>
                    </a:cubicBezTo>
                    <a:cubicBezTo>
                      <a:pt x="1281" y="4666"/>
                      <a:pt x="1104" y="4357"/>
                      <a:pt x="1104" y="4048"/>
                    </a:cubicBezTo>
                    <a:cubicBezTo>
                      <a:pt x="1045" y="3621"/>
                      <a:pt x="1354" y="3253"/>
                      <a:pt x="1649" y="2944"/>
                    </a:cubicBezTo>
                    <a:cubicBezTo>
                      <a:pt x="1899" y="2694"/>
                      <a:pt x="2149" y="2399"/>
                      <a:pt x="2458" y="2208"/>
                    </a:cubicBezTo>
                    <a:cubicBezTo>
                      <a:pt x="2752" y="2031"/>
                      <a:pt x="3120" y="1899"/>
                      <a:pt x="3429" y="1958"/>
                    </a:cubicBezTo>
                    <a:cubicBezTo>
                      <a:pt x="3621" y="1958"/>
                      <a:pt x="3797" y="2031"/>
                      <a:pt x="3930" y="1899"/>
                    </a:cubicBezTo>
                    <a:cubicBezTo>
                      <a:pt x="3988" y="1781"/>
                      <a:pt x="3988" y="1663"/>
                      <a:pt x="3988" y="1531"/>
                    </a:cubicBezTo>
                    <a:cubicBezTo>
                      <a:pt x="3988" y="1104"/>
                      <a:pt x="4415" y="795"/>
                      <a:pt x="4783" y="619"/>
                    </a:cubicBezTo>
                    <a:cubicBezTo>
                      <a:pt x="5401" y="368"/>
                      <a:pt x="6196" y="251"/>
                      <a:pt x="6740" y="560"/>
                    </a:cubicBezTo>
                    <a:close/>
                  </a:path>
                </a:pathLst>
              </a:custGeom>
              <a:noFill/>
              <a:ln w="6250" cap="flat" cmpd="sng">
                <a:solidFill>
                  <a:srgbClr val="28481F"/>
                </a:solidFill>
                <a:prstDash val="solid"/>
                <a:miter lim="147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7" name="Google Shape;4337;p31"/>
              <p:cNvSpPr/>
              <p:nvPr/>
            </p:nvSpPr>
            <p:spPr>
              <a:xfrm>
                <a:off x="713450" y="4501125"/>
                <a:ext cx="121075" cy="150125"/>
              </a:xfrm>
              <a:custGeom>
                <a:avLst/>
                <a:gdLst/>
                <a:ahLst/>
                <a:cxnLst/>
                <a:rect l="l" t="t" r="r" b="b"/>
                <a:pathLst>
                  <a:path w="4843" h="6005" fill="none" extrusionOk="0">
                    <a:moveTo>
                      <a:pt x="4048" y="6005"/>
                    </a:moveTo>
                    <a:cubicBezTo>
                      <a:pt x="4416" y="4666"/>
                      <a:pt x="4784" y="3003"/>
                      <a:pt x="4725" y="1590"/>
                    </a:cubicBezTo>
                    <a:cubicBezTo>
                      <a:pt x="4725" y="987"/>
                      <a:pt x="4842" y="560"/>
                      <a:pt x="4592" y="192"/>
                    </a:cubicBezTo>
                    <a:cubicBezTo>
                      <a:pt x="4475" y="60"/>
                      <a:pt x="4283" y="1"/>
                      <a:pt x="4107" y="60"/>
                    </a:cubicBezTo>
                    <a:cubicBezTo>
                      <a:pt x="3989" y="118"/>
                      <a:pt x="3621" y="560"/>
                      <a:pt x="3430" y="736"/>
                    </a:cubicBezTo>
                    <a:cubicBezTo>
                      <a:pt x="2576" y="2090"/>
                      <a:pt x="1281" y="3253"/>
                      <a:pt x="1" y="4165"/>
                    </a:cubicBezTo>
                  </a:path>
                </a:pathLst>
              </a:custGeom>
              <a:noFill/>
              <a:ln w="6250" cap="flat" cmpd="sng">
                <a:solidFill>
                  <a:srgbClr val="28481F"/>
                </a:solidFill>
                <a:prstDash val="solid"/>
                <a:miter lim="147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8" name="Google Shape;4338;p31"/>
              <p:cNvSpPr/>
              <p:nvPr/>
            </p:nvSpPr>
            <p:spPr>
              <a:xfrm>
                <a:off x="666000" y="4498175"/>
                <a:ext cx="150125" cy="33525"/>
              </a:xfrm>
              <a:custGeom>
                <a:avLst/>
                <a:gdLst/>
                <a:ahLst/>
                <a:cxnLst/>
                <a:rect l="l" t="t" r="r" b="b"/>
                <a:pathLst>
                  <a:path w="6005" h="1341" fill="none" extrusionOk="0">
                    <a:moveTo>
                      <a:pt x="5946" y="310"/>
                    </a:moveTo>
                    <a:cubicBezTo>
                      <a:pt x="6005" y="236"/>
                      <a:pt x="6005" y="178"/>
                      <a:pt x="6005" y="119"/>
                    </a:cubicBezTo>
                    <a:cubicBezTo>
                      <a:pt x="6005" y="119"/>
                      <a:pt x="5946" y="60"/>
                      <a:pt x="5887" y="60"/>
                    </a:cubicBezTo>
                    <a:cubicBezTo>
                      <a:pt x="5696" y="1"/>
                      <a:pt x="5445" y="1"/>
                      <a:pt x="5210" y="1"/>
                    </a:cubicBezTo>
                    <a:cubicBezTo>
                      <a:pt x="4224" y="1"/>
                      <a:pt x="2811" y="428"/>
                      <a:pt x="1840" y="737"/>
                    </a:cubicBezTo>
                    <a:cubicBezTo>
                      <a:pt x="1163" y="972"/>
                      <a:pt x="604" y="1164"/>
                      <a:pt x="0" y="1340"/>
                    </a:cubicBezTo>
                  </a:path>
                </a:pathLst>
              </a:custGeom>
              <a:noFill/>
              <a:ln w="6250" cap="flat" cmpd="sng">
                <a:solidFill>
                  <a:srgbClr val="28481F"/>
                </a:solidFill>
                <a:prstDash val="solid"/>
                <a:miter lim="147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9" name="Google Shape;4339;p31"/>
              <p:cNvSpPr/>
              <p:nvPr/>
            </p:nvSpPr>
            <p:spPr>
              <a:xfrm>
                <a:off x="670400" y="4423125"/>
                <a:ext cx="144250" cy="76550"/>
              </a:xfrm>
              <a:custGeom>
                <a:avLst/>
                <a:gdLst/>
                <a:ahLst/>
                <a:cxnLst/>
                <a:rect l="l" t="t" r="r" b="b"/>
                <a:pathLst>
                  <a:path w="5770" h="3062" fill="none" extrusionOk="0">
                    <a:moveTo>
                      <a:pt x="5711" y="3062"/>
                    </a:moveTo>
                    <a:cubicBezTo>
                      <a:pt x="5770" y="2944"/>
                      <a:pt x="5770" y="2870"/>
                      <a:pt x="5711" y="2753"/>
                    </a:cubicBezTo>
                    <a:cubicBezTo>
                      <a:pt x="5637" y="2694"/>
                      <a:pt x="5578" y="2576"/>
                      <a:pt x="5520" y="2576"/>
                    </a:cubicBezTo>
                    <a:cubicBezTo>
                      <a:pt x="3621" y="1531"/>
                      <a:pt x="1899" y="795"/>
                      <a:pt x="1" y="1"/>
                    </a:cubicBezTo>
                  </a:path>
                </a:pathLst>
              </a:custGeom>
              <a:noFill/>
              <a:ln w="6250" cap="flat" cmpd="sng">
                <a:solidFill>
                  <a:srgbClr val="28481F"/>
                </a:solidFill>
                <a:prstDash val="solid"/>
                <a:miter lim="147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0" name="Google Shape;4340;p31"/>
              <p:cNvSpPr/>
              <p:nvPr/>
            </p:nvSpPr>
            <p:spPr>
              <a:xfrm>
                <a:off x="733325" y="4356900"/>
                <a:ext cx="84275" cy="130650"/>
              </a:xfrm>
              <a:custGeom>
                <a:avLst/>
                <a:gdLst/>
                <a:ahLst/>
                <a:cxnLst/>
                <a:rect l="l" t="t" r="r" b="b"/>
                <a:pathLst>
                  <a:path w="3371" h="5226" fill="none" extrusionOk="0">
                    <a:moveTo>
                      <a:pt x="3253" y="5225"/>
                    </a:moveTo>
                    <a:cubicBezTo>
                      <a:pt x="3370" y="5093"/>
                      <a:pt x="3312" y="4975"/>
                      <a:pt x="3253" y="4857"/>
                    </a:cubicBezTo>
                    <a:cubicBezTo>
                      <a:pt x="2752" y="3503"/>
                      <a:pt x="1840" y="2149"/>
                      <a:pt x="986" y="987"/>
                    </a:cubicBezTo>
                    <a:cubicBezTo>
                      <a:pt x="736" y="619"/>
                      <a:pt x="427" y="192"/>
                      <a:pt x="0" y="1"/>
                    </a:cubicBezTo>
                  </a:path>
                </a:pathLst>
              </a:custGeom>
              <a:noFill/>
              <a:ln w="6250" cap="flat" cmpd="sng">
                <a:solidFill>
                  <a:srgbClr val="28481F"/>
                </a:solidFill>
                <a:prstDash val="solid"/>
                <a:miter lim="147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1" name="Google Shape;4341;p31"/>
              <p:cNvSpPr/>
              <p:nvPr/>
            </p:nvSpPr>
            <p:spPr>
              <a:xfrm>
                <a:off x="825300" y="4501125"/>
                <a:ext cx="105625" cy="119600"/>
              </a:xfrm>
              <a:custGeom>
                <a:avLst/>
                <a:gdLst/>
                <a:ahLst/>
                <a:cxnLst/>
                <a:rect l="l" t="t" r="r" b="b"/>
                <a:pathLst>
                  <a:path w="4225" h="4784" fill="none" extrusionOk="0">
                    <a:moveTo>
                      <a:pt x="4224" y="4783"/>
                    </a:moveTo>
                    <a:cubicBezTo>
                      <a:pt x="4048" y="4416"/>
                      <a:pt x="3856" y="3989"/>
                      <a:pt x="3562" y="3621"/>
                    </a:cubicBezTo>
                    <a:cubicBezTo>
                      <a:pt x="3371" y="3371"/>
                      <a:pt x="3194" y="3194"/>
                      <a:pt x="3003" y="2944"/>
                    </a:cubicBezTo>
                    <a:cubicBezTo>
                      <a:pt x="2458" y="2399"/>
                      <a:pt x="1472" y="1355"/>
                      <a:pt x="987" y="736"/>
                    </a:cubicBezTo>
                    <a:cubicBezTo>
                      <a:pt x="677" y="486"/>
                      <a:pt x="368" y="192"/>
                      <a:pt x="1" y="1"/>
                    </a:cubicBezTo>
                  </a:path>
                </a:pathLst>
              </a:custGeom>
              <a:noFill/>
              <a:ln w="6250" cap="flat" cmpd="sng">
                <a:solidFill>
                  <a:srgbClr val="28481F"/>
                </a:solidFill>
                <a:prstDash val="solid"/>
                <a:miter lim="147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2" name="Google Shape;4342;p31"/>
              <p:cNvSpPr/>
              <p:nvPr/>
            </p:nvSpPr>
            <p:spPr>
              <a:xfrm>
                <a:off x="838925" y="4501125"/>
                <a:ext cx="154900" cy="70675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2827" fill="none" extrusionOk="0">
                    <a:moveTo>
                      <a:pt x="0" y="118"/>
                    </a:moveTo>
                    <a:cubicBezTo>
                      <a:pt x="74" y="1"/>
                      <a:pt x="250" y="1"/>
                      <a:pt x="368" y="1"/>
                    </a:cubicBezTo>
                    <a:cubicBezTo>
                      <a:pt x="559" y="1"/>
                      <a:pt x="736" y="1"/>
                      <a:pt x="868" y="60"/>
                    </a:cubicBezTo>
                    <a:cubicBezTo>
                      <a:pt x="2884" y="987"/>
                      <a:pt x="4297" y="1899"/>
                      <a:pt x="6196" y="2826"/>
                    </a:cubicBezTo>
                  </a:path>
                </a:pathLst>
              </a:custGeom>
              <a:noFill/>
              <a:ln w="6250" cap="flat" cmpd="sng">
                <a:solidFill>
                  <a:srgbClr val="28481F"/>
                </a:solidFill>
                <a:prstDash val="solid"/>
                <a:miter lim="147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3" name="Google Shape;4343;p31"/>
              <p:cNvSpPr/>
              <p:nvPr/>
            </p:nvSpPr>
            <p:spPr>
              <a:xfrm>
                <a:off x="845175" y="4473525"/>
                <a:ext cx="164100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6564" h="929" fill="none" extrusionOk="0">
                    <a:moveTo>
                      <a:pt x="0" y="928"/>
                    </a:moveTo>
                    <a:cubicBezTo>
                      <a:pt x="309" y="737"/>
                      <a:pt x="677" y="737"/>
                      <a:pt x="1045" y="678"/>
                    </a:cubicBezTo>
                    <a:cubicBezTo>
                      <a:pt x="2634" y="487"/>
                      <a:pt x="4974" y="119"/>
                      <a:pt x="6564" y="1"/>
                    </a:cubicBezTo>
                  </a:path>
                </a:pathLst>
              </a:custGeom>
              <a:noFill/>
              <a:ln w="6250" cap="flat" cmpd="sng">
                <a:solidFill>
                  <a:srgbClr val="28481F"/>
                </a:solidFill>
                <a:prstDash val="solid"/>
                <a:miter lim="147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4" name="Google Shape;4344;p31"/>
              <p:cNvSpPr/>
              <p:nvPr/>
            </p:nvSpPr>
            <p:spPr>
              <a:xfrm>
                <a:off x="845175" y="4380075"/>
                <a:ext cx="124375" cy="101200"/>
              </a:xfrm>
              <a:custGeom>
                <a:avLst/>
                <a:gdLst/>
                <a:ahLst/>
                <a:cxnLst/>
                <a:rect l="l" t="t" r="r" b="b"/>
                <a:pathLst>
                  <a:path w="4975" h="4048" fill="none" extrusionOk="0">
                    <a:moveTo>
                      <a:pt x="0" y="4048"/>
                    </a:moveTo>
                    <a:cubicBezTo>
                      <a:pt x="1295" y="2885"/>
                      <a:pt x="4047" y="737"/>
                      <a:pt x="4974" y="1"/>
                    </a:cubicBezTo>
                  </a:path>
                </a:pathLst>
              </a:custGeom>
              <a:noFill/>
              <a:ln w="6250" cap="flat" cmpd="sng">
                <a:solidFill>
                  <a:srgbClr val="28481F"/>
                </a:solidFill>
                <a:prstDash val="solid"/>
                <a:miter lim="147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5" name="Google Shape;4345;p31"/>
              <p:cNvSpPr/>
              <p:nvPr/>
            </p:nvSpPr>
            <p:spPr>
              <a:xfrm>
                <a:off x="809850" y="4321950"/>
                <a:ext cx="19900" cy="154550"/>
              </a:xfrm>
              <a:custGeom>
                <a:avLst/>
                <a:gdLst/>
                <a:ahLst/>
                <a:cxnLst/>
                <a:rect l="l" t="t" r="r" b="b"/>
                <a:pathLst>
                  <a:path w="796" h="6182" fill="none" extrusionOk="0">
                    <a:moveTo>
                      <a:pt x="501" y="6182"/>
                    </a:moveTo>
                    <a:cubicBezTo>
                      <a:pt x="677" y="6005"/>
                      <a:pt x="736" y="5696"/>
                      <a:pt x="736" y="5446"/>
                    </a:cubicBezTo>
                    <a:cubicBezTo>
                      <a:pt x="795" y="4710"/>
                      <a:pt x="795" y="3489"/>
                      <a:pt x="736" y="2753"/>
                    </a:cubicBezTo>
                    <a:cubicBezTo>
                      <a:pt x="560" y="1531"/>
                      <a:pt x="501" y="795"/>
                      <a:pt x="0" y="1"/>
                    </a:cubicBezTo>
                  </a:path>
                </a:pathLst>
              </a:custGeom>
              <a:noFill/>
              <a:ln w="6250" cap="flat" cmpd="sng">
                <a:solidFill>
                  <a:srgbClr val="28481F"/>
                </a:solidFill>
                <a:prstDash val="solid"/>
                <a:miter lim="147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6" name="Google Shape;4346;p31"/>
              <p:cNvSpPr/>
              <p:nvPr/>
            </p:nvSpPr>
            <p:spPr>
              <a:xfrm>
                <a:off x="829725" y="4331150"/>
                <a:ext cx="70650" cy="147200"/>
              </a:xfrm>
              <a:custGeom>
                <a:avLst/>
                <a:gdLst/>
                <a:ahLst/>
                <a:cxnLst/>
                <a:rect l="l" t="t" r="r" b="b"/>
                <a:pathLst>
                  <a:path w="2826" h="5888" fill="none" extrusionOk="0">
                    <a:moveTo>
                      <a:pt x="0" y="5814"/>
                    </a:moveTo>
                    <a:cubicBezTo>
                      <a:pt x="133" y="5887"/>
                      <a:pt x="250" y="5814"/>
                      <a:pt x="368" y="5696"/>
                    </a:cubicBezTo>
                    <a:cubicBezTo>
                      <a:pt x="442" y="5637"/>
                      <a:pt x="559" y="5519"/>
                      <a:pt x="559" y="5387"/>
                    </a:cubicBezTo>
                    <a:cubicBezTo>
                      <a:pt x="810" y="4901"/>
                      <a:pt x="2517" y="795"/>
                      <a:pt x="2826" y="1"/>
                    </a:cubicBezTo>
                  </a:path>
                </a:pathLst>
              </a:custGeom>
              <a:noFill/>
              <a:ln w="6250" cap="flat" cmpd="sng">
                <a:solidFill>
                  <a:srgbClr val="28481F"/>
                </a:solidFill>
                <a:prstDash val="solid"/>
                <a:miter lim="147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7" name="Google Shape;4347;p31"/>
              <p:cNvSpPr/>
              <p:nvPr/>
            </p:nvSpPr>
            <p:spPr>
              <a:xfrm>
                <a:off x="806900" y="4464350"/>
                <a:ext cx="41225" cy="43050"/>
              </a:xfrm>
              <a:custGeom>
                <a:avLst/>
                <a:gdLst/>
                <a:ahLst/>
                <a:cxnLst/>
                <a:rect l="l" t="t" r="r" b="b"/>
                <a:pathLst>
                  <a:path w="1649" h="1722" fill="none" extrusionOk="0">
                    <a:moveTo>
                      <a:pt x="310" y="1589"/>
                    </a:moveTo>
                    <a:cubicBezTo>
                      <a:pt x="369" y="1663"/>
                      <a:pt x="486" y="1589"/>
                      <a:pt x="619" y="1589"/>
                    </a:cubicBezTo>
                    <a:cubicBezTo>
                      <a:pt x="678" y="1663"/>
                      <a:pt x="737" y="1663"/>
                      <a:pt x="737" y="1663"/>
                    </a:cubicBezTo>
                    <a:cubicBezTo>
                      <a:pt x="854" y="1722"/>
                      <a:pt x="913" y="1722"/>
                      <a:pt x="987" y="1722"/>
                    </a:cubicBezTo>
                    <a:cubicBezTo>
                      <a:pt x="1222" y="1722"/>
                      <a:pt x="1413" y="1589"/>
                      <a:pt x="1531" y="1413"/>
                    </a:cubicBezTo>
                    <a:cubicBezTo>
                      <a:pt x="1590" y="1221"/>
                      <a:pt x="1649" y="1045"/>
                      <a:pt x="1649" y="795"/>
                    </a:cubicBezTo>
                    <a:lnTo>
                      <a:pt x="1649" y="677"/>
                    </a:lnTo>
                    <a:lnTo>
                      <a:pt x="1531" y="559"/>
                    </a:lnTo>
                    <a:cubicBezTo>
                      <a:pt x="1355" y="486"/>
                      <a:pt x="1281" y="368"/>
                      <a:pt x="1222" y="191"/>
                    </a:cubicBezTo>
                    <a:cubicBezTo>
                      <a:pt x="1163" y="118"/>
                      <a:pt x="1163" y="59"/>
                      <a:pt x="1046" y="0"/>
                    </a:cubicBezTo>
                    <a:cubicBezTo>
                      <a:pt x="987" y="0"/>
                      <a:pt x="913" y="59"/>
                      <a:pt x="913" y="118"/>
                    </a:cubicBezTo>
                    <a:cubicBezTo>
                      <a:pt x="854" y="191"/>
                      <a:pt x="854" y="250"/>
                      <a:pt x="795" y="309"/>
                    </a:cubicBezTo>
                    <a:cubicBezTo>
                      <a:pt x="737" y="427"/>
                      <a:pt x="486" y="368"/>
                      <a:pt x="310" y="486"/>
                    </a:cubicBezTo>
                    <a:lnTo>
                      <a:pt x="310" y="486"/>
                    </a:lnTo>
                    <a:lnTo>
                      <a:pt x="310" y="618"/>
                    </a:lnTo>
                    <a:cubicBezTo>
                      <a:pt x="427" y="854"/>
                      <a:pt x="118" y="927"/>
                      <a:pt x="60" y="1104"/>
                    </a:cubicBezTo>
                    <a:cubicBezTo>
                      <a:pt x="1" y="1221"/>
                      <a:pt x="118" y="1531"/>
                      <a:pt x="310" y="1589"/>
                    </a:cubicBezTo>
                    <a:close/>
                  </a:path>
                </a:pathLst>
              </a:custGeom>
              <a:noFill/>
              <a:ln w="6250" cap="flat" cmpd="sng">
                <a:solidFill>
                  <a:srgbClr val="28481F"/>
                </a:solidFill>
                <a:prstDash val="solid"/>
                <a:miter lim="147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8" name="Google Shape;4348;p31"/>
              <p:cNvSpPr/>
              <p:nvPr/>
            </p:nvSpPr>
            <p:spPr>
              <a:xfrm>
                <a:off x="823825" y="4489000"/>
                <a:ext cx="2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" fill="none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noFill/>
              <a:ln w="6250" cap="flat" cmpd="sng">
                <a:solidFill>
                  <a:srgbClr val="28481F"/>
                </a:solidFill>
                <a:prstDash val="solid"/>
                <a:miter lim="147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49" name="Google Shape;4349;p31"/>
            <p:cNvGrpSpPr/>
            <p:nvPr/>
          </p:nvGrpSpPr>
          <p:grpSpPr>
            <a:xfrm rot="302251">
              <a:off x="6295125" y="1597119"/>
              <a:ext cx="342855" cy="328020"/>
              <a:chOff x="608975" y="4271175"/>
              <a:chExt cx="480150" cy="459375"/>
            </a:xfrm>
          </p:grpSpPr>
          <p:sp>
            <p:nvSpPr>
              <p:cNvPr id="4350" name="Google Shape;4350;p31"/>
              <p:cNvSpPr/>
              <p:nvPr/>
            </p:nvSpPr>
            <p:spPr>
              <a:xfrm>
                <a:off x="638400" y="4301725"/>
                <a:ext cx="450725" cy="428825"/>
              </a:xfrm>
              <a:custGeom>
                <a:avLst/>
                <a:gdLst/>
                <a:ahLst/>
                <a:cxnLst/>
                <a:rect l="l" t="t" r="r" b="b"/>
                <a:pathLst>
                  <a:path w="18029" h="17153" extrusionOk="0">
                    <a:moveTo>
                      <a:pt x="9566" y="0"/>
                    </a:moveTo>
                    <a:cubicBezTo>
                      <a:pt x="8463" y="0"/>
                      <a:pt x="7050" y="309"/>
                      <a:pt x="6432" y="501"/>
                    </a:cubicBezTo>
                    <a:cubicBezTo>
                      <a:pt x="5210" y="869"/>
                      <a:pt x="4474" y="1237"/>
                      <a:pt x="3429" y="1972"/>
                    </a:cubicBezTo>
                    <a:cubicBezTo>
                      <a:pt x="2870" y="2399"/>
                      <a:pt x="2326" y="2944"/>
                      <a:pt x="1899" y="3503"/>
                    </a:cubicBezTo>
                    <a:cubicBezTo>
                      <a:pt x="1340" y="4180"/>
                      <a:pt x="913" y="4857"/>
                      <a:pt x="604" y="5828"/>
                    </a:cubicBezTo>
                    <a:cubicBezTo>
                      <a:pt x="1" y="7432"/>
                      <a:pt x="236" y="8830"/>
                      <a:pt x="604" y="10184"/>
                    </a:cubicBezTo>
                    <a:cubicBezTo>
                      <a:pt x="972" y="11597"/>
                      <a:pt x="1649" y="12951"/>
                      <a:pt x="2635" y="14055"/>
                    </a:cubicBezTo>
                    <a:cubicBezTo>
                      <a:pt x="3179" y="14658"/>
                      <a:pt x="3797" y="15217"/>
                      <a:pt x="4533" y="15703"/>
                    </a:cubicBezTo>
                    <a:cubicBezTo>
                      <a:pt x="6013" y="16659"/>
                      <a:pt x="7801" y="17152"/>
                      <a:pt x="9591" y="17152"/>
                    </a:cubicBezTo>
                    <a:cubicBezTo>
                      <a:pt x="10775" y="17152"/>
                      <a:pt x="11959" y="16937"/>
                      <a:pt x="13054" y="16497"/>
                    </a:cubicBezTo>
                    <a:cubicBezTo>
                      <a:pt x="13672" y="16262"/>
                      <a:pt x="14217" y="15953"/>
                      <a:pt x="14776" y="15585"/>
                    </a:cubicBezTo>
                    <a:cubicBezTo>
                      <a:pt x="16792" y="14113"/>
                      <a:pt x="18028" y="11170"/>
                      <a:pt x="17896" y="8654"/>
                    </a:cubicBezTo>
                    <a:cubicBezTo>
                      <a:pt x="17719" y="6196"/>
                      <a:pt x="16557" y="3989"/>
                      <a:pt x="14776" y="2281"/>
                    </a:cubicBezTo>
                    <a:cubicBezTo>
                      <a:pt x="13245" y="810"/>
                      <a:pt x="11774" y="74"/>
                      <a:pt x="95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1" name="Google Shape;4351;p31"/>
              <p:cNvSpPr/>
              <p:nvPr/>
            </p:nvSpPr>
            <p:spPr>
              <a:xfrm>
                <a:off x="608975" y="4271175"/>
                <a:ext cx="449250" cy="440050"/>
              </a:xfrm>
              <a:custGeom>
                <a:avLst/>
                <a:gdLst/>
                <a:ahLst/>
                <a:cxnLst/>
                <a:rect l="l" t="t" r="r" b="b"/>
                <a:pathLst>
                  <a:path w="17970" h="17602" fill="none" extrusionOk="0">
                    <a:moveTo>
                      <a:pt x="4489" y="15703"/>
                    </a:moveTo>
                    <a:cubicBezTo>
                      <a:pt x="6932" y="17293"/>
                      <a:pt x="10243" y="17602"/>
                      <a:pt x="13010" y="16557"/>
                    </a:cubicBezTo>
                    <a:cubicBezTo>
                      <a:pt x="13613" y="16307"/>
                      <a:pt x="14172" y="16012"/>
                      <a:pt x="14717" y="15571"/>
                    </a:cubicBezTo>
                    <a:cubicBezTo>
                      <a:pt x="16748" y="14099"/>
                      <a:pt x="17969" y="11156"/>
                      <a:pt x="17851" y="8713"/>
                    </a:cubicBezTo>
                    <a:cubicBezTo>
                      <a:pt x="17734" y="6197"/>
                      <a:pt x="16556" y="3989"/>
                      <a:pt x="14717" y="2267"/>
                    </a:cubicBezTo>
                    <a:cubicBezTo>
                      <a:pt x="13186" y="854"/>
                      <a:pt x="11715" y="60"/>
                      <a:pt x="9566" y="60"/>
                    </a:cubicBezTo>
                    <a:cubicBezTo>
                      <a:pt x="8462" y="1"/>
                      <a:pt x="6991" y="310"/>
                      <a:pt x="6387" y="487"/>
                    </a:cubicBezTo>
                    <a:cubicBezTo>
                      <a:pt x="5151" y="854"/>
                      <a:pt x="4415" y="1222"/>
                      <a:pt x="3444" y="1958"/>
                    </a:cubicBezTo>
                    <a:cubicBezTo>
                      <a:pt x="2826" y="2400"/>
                      <a:pt x="2340" y="2944"/>
                      <a:pt x="1840" y="3503"/>
                    </a:cubicBezTo>
                    <a:cubicBezTo>
                      <a:pt x="1295" y="4166"/>
                      <a:pt x="868" y="4843"/>
                      <a:pt x="559" y="5829"/>
                    </a:cubicBezTo>
                    <a:cubicBezTo>
                      <a:pt x="0" y="7418"/>
                      <a:pt x="250" y="8831"/>
                      <a:pt x="559" y="10185"/>
                    </a:cubicBezTo>
                    <a:cubicBezTo>
                      <a:pt x="927" y="11597"/>
                      <a:pt x="1604" y="12937"/>
                      <a:pt x="2576" y="14040"/>
                    </a:cubicBezTo>
                    <a:cubicBezTo>
                      <a:pt x="3135" y="14658"/>
                      <a:pt x="3753" y="15277"/>
                      <a:pt x="4489" y="15703"/>
                    </a:cubicBezTo>
                    <a:close/>
                  </a:path>
                </a:pathLst>
              </a:custGeom>
              <a:noFill/>
              <a:ln w="6250" cap="flat" cmpd="sng">
                <a:solidFill>
                  <a:srgbClr val="28481F"/>
                </a:solidFill>
                <a:prstDash val="solid"/>
                <a:miter lim="147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2" name="Google Shape;4352;p31"/>
              <p:cNvSpPr/>
              <p:nvPr/>
            </p:nvSpPr>
            <p:spPr>
              <a:xfrm>
                <a:off x="641350" y="4307975"/>
                <a:ext cx="384850" cy="355800"/>
              </a:xfrm>
              <a:custGeom>
                <a:avLst/>
                <a:gdLst/>
                <a:ahLst/>
                <a:cxnLst/>
                <a:rect l="l" t="t" r="r" b="b"/>
                <a:pathLst>
                  <a:path w="15394" h="14232" fill="none" extrusionOk="0">
                    <a:moveTo>
                      <a:pt x="6740" y="560"/>
                    </a:moveTo>
                    <a:cubicBezTo>
                      <a:pt x="6932" y="251"/>
                      <a:pt x="7359" y="59"/>
                      <a:pt x="7726" y="59"/>
                    </a:cubicBezTo>
                    <a:cubicBezTo>
                      <a:pt x="8580" y="1"/>
                      <a:pt x="9375" y="251"/>
                      <a:pt x="10052" y="736"/>
                    </a:cubicBezTo>
                    <a:cubicBezTo>
                      <a:pt x="10110" y="795"/>
                      <a:pt x="10184" y="854"/>
                      <a:pt x="10243" y="854"/>
                    </a:cubicBezTo>
                    <a:cubicBezTo>
                      <a:pt x="10302" y="928"/>
                      <a:pt x="10420" y="928"/>
                      <a:pt x="10478" y="928"/>
                    </a:cubicBezTo>
                    <a:cubicBezTo>
                      <a:pt x="11656" y="1045"/>
                      <a:pt x="12686" y="1840"/>
                      <a:pt x="13127" y="2885"/>
                    </a:cubicBezTo>
                    <a:cubicBezTo>
                      <a:pt x="14408" y="3621"/>
                      <a:pt x="15085" y="5210"/>
                      <a:pt x="14776" y="6623"/>
                    </a:cubicBezTo>
                    <a:cubicBezTo>
                      <a:pt x="15202" y="7109"/>
                      <a:pt x="15394" y="7844"/>
                      <a:pt x="15335" y="8521"/>
                    </a:cubicBezTo>
                    <a:cubicBezTo>
                      <a:pt x="15261" y="9198"/>
                      <a:pt x="14893" y="9816"/>
                      <a:pt x="14349" y="10243"/>
                    </a:cubicBezTo>
                    <a:cubicBezTo>
                      <a:pt x="14290" y="10302"/>
                      <a:pt x="14231" y="10361"/>
                      <a:pt x="14158" y="10420"/>
                    </a:cubicBezTo>
                    <a:cubicBezTo>
                      <a:pt x="14099" y="10493"/>
                      <a:pt x="14040" y="10611"/>
                      <a:pt x="14040" y="10729"/>
                    </a:cubicBezTo>
                    <a:cubicBezTo>
                      <a:pt x="13613" y="11715"/>
                      <a:pt x="12686" y="12333"/>
                      <a:pt x="11582" y="12392"/>
                    </a:cubicBezTo>
                    <a:cubicBezTo>
                      <a:pt x="11523" y="12995"/>
                      <a:pt x="11038" y="13437"/>
                      <a:pt x="10478" y="13731"/>
                    </a:cubicBezTo>
                    <a:cubicBezTo>
                      <a:pt x="9993" y="13981"/>
                      <a:pt x="9375" y="14040"/>
                      <a:pt x="8771" y="14099"/>
                    </a:cubicBezTo>
                    <a:cubicBezTo>
                      <a:pt x="8153" y="14172"/>
                      <a:pt x="7359" y="14231"/>
                      <a:pt x="6991" y="13672"/>
                    </a:cubicBezTo>
                    <a:cubicBezTo>
                      <a:pt x="6740" y="14040"/>
                      <a:pt x="6255" y="14040"/>
                      <a:pt x="5828" y="13981"/>
                    </a:cubicBezTo>
                    <a:cubicBezTo>
                      <a:pt x="4783" y="13731"/>
                      <a:pt x="3797" y="13128"/>
                      <a:pt x="3194" y="12259"/>
                    </a:cubicBezTo>
                    <a:cubicBezTo>
                      <a:pt x="3120" y="12142"/>
                      <a:pt x="3061" y="12083"/>
                      <a:pt x="3002" y="12024"/>
                    </a:cubicBezTo>
                    <a:cubicBezTo>
                      <a:pt x="2885" y="11891"/>
                      <a:pt x="2752" y="11891"/>
                      <a:pt x="2635" y="11833"/>
                    </a:cubicBezTo>
                    <a:cubicBezTo>
                      <a:pt x="1531" y="11229"/>
                      <a:pt x="986" y="10184"/>
                      <a:pt x="986" y="8948"/>
                    </a:cubicBezTo>
                    <a:cubicBezTo>
                      <a:pt x="618" y="8654"/>
                      <a:pt x="368" y="8212"/>
                      <a:pt x="250" y="7786"/>
                    </a:cubicBezTo>
                    <a:cubicBezTo>
                      <a:pt x="59" y="7241"/>
                      <a:pt x="0" y="6682"/>
                      <a:pt x="118" y="6137"/>
                    </a:cubicBezTo>
                    <a:cubicBezTo>
                      <a:pt x="250" y="5578"/>
                      <a:pt x="545" y="5092"/>
                      <a:pt x="1045" y="4842"/>
                    </a:cubicBezTo>
                    <a:cubicBezTo>
                      <a:pt x="1281" y="4666"/>
                      <a:pt x="1104" y="4357"/>
                      <a:pt x="1104" y="4048"/>
                    </a:cubicBezTo>
                    <a:cubicBezTo>
                      <a:pt x="1045" y="3621"/>
                      <a:pt x="1354" y="3253"/>
                      <a:pt x="1649" y="2944"/>
                    </a:cubicBezTo>
                    <a:cubicBezTo>
                      <a:pt x="1899" y="2694"/>
                      <a:pt x="2149" y="2399"/>
                      <a:pt x="2458" y="2208"/>
                    </a:cubicBezTo>
                    <a:cubicBezTo>
                      <a:pt x="2752" y="2031"/>
                      <a:pt x="3120" y="1899"/>
                      <a:pt x="3429" y="1958"/>
                    </a:cubicBezTo>
                    <a:cubicBezTo>
                      <a:pt x="3621" y="1958"/>
                      <a:pt x="3797" y="2031"/>
                      <a:pt x="3930" y="1899"/>
                    </a:cubicBezTo>
                    <a:cubicBezTo>
                      <a:pt x="3988" y="1781"/>
                      <a:pt x="3988" y="1663"/>
                      <a:pt x="3988" y="1531"/>
                    </a:cubicBezTo>
                    <a:cubicBezTo>
                      <a:pt x="3988" y="1104"/>
                      <a:pt x="4415" y="795"/>
                      <a:pt x="4783" y="619"/>
                    </a:cubicBezTo>
                    <a:cubicBezTo>
                      <a:pt x="5401" y="368"/>
                      <a:pt x="6196" y="251"/>
                      <a:pt x="6740" y="560"/>
                    </a:cubicBezTo>
                    <a:close/>
                  </a:path>
                </a:pathLst>
              </a:custGeom>
              <a:noFill/>
              <a:ln w="6250" cap="flat" cmpd="sng">
                <a:solidFill>
                  <a:srgbClr val="28481F"/>
                </a:solidFill>
                <a:prstDash val="solid"/>
                <a:miter lim="147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3" name="Google Shape;4353;p31"/>
              <p:cNvSpPr/>
              <p:nvPr/>
            </p:nvSpPr>
            <p:spPr>
              <a:xfrm>
                <a:off x="713450" y="4501125"/>
                <a:ext cx="121075" cy="150125"/>
              </a:xfrm>
              <a:custGeom>
                <a:avLst/>
                <a:gdLst/>
                <a:ahLst/>
                <a:cxnLst/>
                <a:rect l="l" t="t" r="r" b="b"/>
                <a:pathLst>
                  <a:path w="4843" h="6005" fill="none" extrusionOk="0">
                    <a:moveTo>
                      <a:pt x="4048" y="6005"/>
                    </a:moveTo>
                    <a:cubicBezTo>
                      <a:pt x="4416" y="4666"/>
                      <a:pt x="4784" y="3003"/>
                      <a:pt x="4725" y="1590"/>
                    </a:cubicBezTo>
                    <a:cubicBezTo>
                      <a:pt x="4725" y="987"/>
                      <a:pt x="4842" y="560"/>
                      <a:pt x="4592" y="192"/>
                    </a:cubicBezTo>
                    <a:cubicBezTo>
                      <a:pt x="4475" y="60"/>
                      <a:pt x="4283" y="1"/>
                      <a:pt x="4107" y="60"/>
                    </a:cubicBezTo>
                    <a:cubicBezTo>
                      <a:pt x="3989" y="118"/>
                      <a:pt x="3621" y="560"/>
                      <a:pt x="3430" y="736"/>
                    </a:cubicBezTo>
                    <a:cubicBezTo>
                      <a:pt x="2576" y="2090"/>
                      <a:pt x="1281" y="3253"/>
                      <a:pt x="1" y="4165"/>
                    </a:cubicBezTo>
                  </a:path>
                </a:pathLst>
              </a:custGeom>
              <a:noFill/>
              <a:ln w="6250" cap="flat" cmpd="sng">
                <a:solidFill>
                  <a:srgbClr val="28481F"/>
                </a:solidFill>
                <a:prstDash val="solid"/>
                <a:miter lim="147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4" name="Google Shape;4354;p31"/>
              <p:cNvSpPr/>
              <p:nvPr/>
            </p:nvSpPr>
            <p:spPr>
              <a:xfrm>
                <a:off x="666000" y="4498175"/>
                <a:ext cx="150125" cy="33525"/>
              </a:xfrm>
              <a:custGeom>
                <a:avLst/>
                <a:gdLst/>
                <a:ahLst/>
                <a:cxnLst/>
                <a:rect l="l" t="t" r="r" b="b"/>
                <a:pathLst>
                  <a:path w="6005" h="1341" fill="none" extrusionOk="0">
                    <a:moveTo>
                      <a:pt x="5946" y="310"/>
                    </a:moveTo>
                    <a:cubicBezTo>
                      <a:pt x="6005" y="236"/>
                      <a:pt x="6005" y="178"/>
                      <a:pt x="6005" y="119"/>
                    </a:cubicBezTo>
                    <a:cubicBezTo>
                      <a:pt x="6005" y="119"/>
                      <a:pt x="5946" y="60"/>
                      <a:pt x="5887" y="60"/>
                    </a:cubicBezTo>
                    <a:cubicBezTo>
                      <a:pt x="5696" y="1"/>
                      <a:pt x="5445" y="1"/>
                      <a:pt x="5210" y="1"/>
                    </a:cubicBezTo>
                    <a:cubicBezTo>
                      <a:pt x="4224" y="1"/>
                      <a:pt x="2811" y="428"/>
                      <a:pt x="1840" y="737"/>
                    </a:cubicBezTo>
                    <a:cubicBezTo>
                      <a:pt x="1163" y="972"/>
                      <a:pt x="604" y="1164"/>
                      <a:pt x="0" y="1340"/>
                    </a:cubicBezTo>
                  </a:path>
                </a:pathLst>
              </a:custGeom>
              <a:noFill/>
              <a:ln w="6250" cap="flat" cmpd="sng">
                <a:solidFill>
                  <a:srgbClr val="28481F"/>
                </a:solidFill>
                <a:prstDash val="solid"/>
                <a:miter lim="147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5" name="Google Shape;4355;p31"/>
              <p:cNvSpPr/>
              <p:nvPr/>
            </p:nvSpPr>
            <p:spPr>
              <a:xfrm>
                <a:off x="670400" y="4423125"/>
                <a:ext cx="144250" cy="76550"/>
              </a:xfrm>
              <a:custGeom>
                <a:avLst/>
                <a:gdLst/>
                <a:ahLst/>
                <a:cxnLst/>
                <a:rect l="l" t="t" r="r" b="b"/>
                <a:pathLst>
                  <a:path w="5770" h="3062" fill="none" extrusionOk="0">
                    <a:moveTo>
                      <a:pt x="5711" y="3062"/>
                    </a:moveTo>
                    <a:cubicBezTo>
                      <a:pt x="5770" y="2944"/>
                      <a:pt x="5770" y="2870"/>
                      <a:pt x="5711" y="2753"/>
                    </a:cubicBezTo>
                    <a:cubicBezTo>
                      <a:pt x="5637" y="2694"/>
                      <a:pt x="5578" y="2576"/>
                      <a:pt x="5520" y="2576"/>
                    </a:cubicBezTo>
                    <a:cubicBezTo>
                      <a:pt x="3621" y="1531"/>
                      <a:pt x="1899" y="795"/>
                      <a:pt x="1" y="1"/>
                    </a:cubicBezTo>
                  </a:path>
                </a:pathLst>
              </a:custGeom>
              <a:noFill/>
              <a:ln w="6250" cap="flat" cmpd="sng">
                <a:solidFill>
                  <a:srgbClr val="28481F"/>
                </a:solidFill>
                <a:prstDash val="solid"/>
                <a:miter lim="147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6" name="Google Shape;4356;p31"/>
              <p:cNvSpPr/>
              <p:nvPr/>
            </p:nvSpPr>
            <p:spPr>
              <a:xfrm>
                <a:off x="733325" y="4356900"/>
                <a:ext cx="84275" cy="130650"/>
              </a:xfrm>
              <a:custGeom>
                <a:avLst/>
                <a:gdLst/>
                <a:ahLst/>
                <a:cxnLst/>
                <a:rect l="l" t="t" r="r" b="b"/>
                <a:pathLst>
                  <a:path w="3371" h="5226" fill="none" extrusionOk="0">
                    <a:moveTo>
                      <a:pt x="3253" y="5225"/>
                    </a:moveTo>
                    <a:cubicBezTo>
                      <a:pt x="3370" y="5093"/>
                      <a:pt x="3312" y="4975"/>
                      <a:pt x="3253" y="4857"/>
                    </a:cubicBezTo>
                    <a:cubicBezTo>
                      <a:pt x="2752" y="3503"/>
                      <a:pt x="1840" y="2149"/>
                      <a:pt x="986" y="987"/>
                    </a:cubicBezTo>
                    <a:cubicBezTo>
                      <a:pt x="736" y="619"/>
                      <a:pt x="427" y="192"/>
                      <a:pt x="0" y="1"/>
                    </a:cubicBezTo>
                  </a:path>
                </a:pathLst>
              </a:custGeom>
              <a:noFill/>
              <a:ln w="6250" cap="flat" cmpd="sng">
                <a:solidFill>
                  <a:srgbClr val="28481F"/>
                </a:solidFill>
                <a:prstDash val="solid"/>
                <a:miter lim="147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7" name="Google Shape;4357;p31"/>
              <p:cNvSpPr/>
              <p:nvPr/>
            </p:nvSpPr>
            <p:spPr>
              <a:xfrm>
                <a:off x="825300" y="4501125"/>
                <a:ext cx="105625" cy="119600"/>
              </a:xfrm>
              <a:custGeom>
                <a:avLst/>
                <a:gdLst/>
                <a:ahLst/>
                <a:cxnLst/>
                <a:rect l="l" t="t" r="r" b="b"/>
                <a:pathLst>
                  <a:path w="4225" h="4784" fill="none" extrusionOk="0">
                    <a:moveTo>
                      <a:pt x="4224" y="4783"/>
                    </a:moveTo>
                    <a:cubicBezTo>
                      <a:pt x="4048" y="4416"/>
                      <a:pt x="3856" y="3989"/>
                      <a:pt x="3562" y="3621"/>
                    </a:cubicBezTo>
                    <a:cubicBezTo>
                      <a:pt x="3371" y="3371"/>
                      <a:pt x="3194" y="3194"/>
                      <a:pt x="3003" y="2944"/>
                    </a:cubicBezTo>
                    <a:cubicBezTo>
                      <a:pt x="2458" y="2399"/>
                      <a:pt x="1472" y="1355"/>
                      <a:pt x="987" y="736"/>
                    </a:cubicBezTo>
                    <a:cubicBezTo>
                      <a:pt x="677" y="486"/>
                      <a:pt x="368" y="192"/>
                      <a:pt x="1" y="1"/>
                    </a:cubicBezTo>
                  </a:path>
                </a:pathLst>
              </a:custGeom>
              <a:noFill/>
              <a:ln w="6250" cap="flat" cmpd="sng">
                <a:solidFill>
                  <a:srgbClr val="28481F"/>
                </a:solidFill>
                <a:prstDash val="solid"/>
                <a:miter lim="147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8" name="Google Shape;4358;p31"/>
              <p:cNvSpPr/>
              <p:nvPr/>
            </p:nvSpPr>
            <p:spPr>
              <a:xfrm>
                <a:off x="838925" y="4501125"/>
                <a:ext cx="154900" cy="70675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2827" fill="none" extrusionOk="0">
                    <a:moveTo>
                      <a:pt x="0" y="118"/>
                    </a:moveTo>
                    <a:cubicBezTo>
                      <a:pt x="74" y="1"/>
                      <a:pt x="250" y="1"/>
                      <a:pt x="368" y="1"/>
                    </a:cubicBezTo>
                    <a:cubicBezTo>
                      <a:pt x="559" y="1"/>
                      <a:pt x="736" y="1"/>
                      <a:pt x="868" y="60"/>
                    </a:cubicBezTo>
                    <a:cubicBezTo>
                      <a:pt x="2884" y="987"/>
                      <a:pt x="4297" y="1899"/>
                      <a:pt x="6196" y="2826"/>
                    </a:cubicBezTo>
                  </a:path>
                </a:pathLst>
              </a:custGeom>
              <a:noFill/>
              <a:ln w="6250" cap="flat" cmpd="sng">
                <a:solidFill>
                  <a:srgbClr val="28481F"/>
                </a:solidFill>
                <a:prstDash val="solid"/>
                <a:miter lim="147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9" name="Google Shape;4359;p31"/>
              <p:cNvSpPr/>
              <p:nvPr/>
            </p:nvSpPr>
            <p:spPr>
              <a:xfrm>
                <a:off x="845175" y="4473525"/>
                <a:ext cx="164100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6564" h="929" fill="none" extrusionOk="0">
                    <a:moveTo>
                      <a:pt x="0" y="928"/>
                    </a:moveTo>
                    <a:cubicBezTo>
                      <a:pt x="309" y="737"/>
                      <a:pt x="677" y="737"/>
                      <a:pt x="1045" y="678"/>
                    </a:cubicBezTo>
                    <a:cubicBezTo>
                      <a:pt x="2634" y="487"/>
                      <a:pt x="4974" y="119"/>
                      <a:pt x="6564" y="1"/>
                    </a:cubicBezTo>
                  </a:path>
                </a:pathLst>
              </a:custGeom>
              <a:noFill/>
              <a:ln w="6250" cap="flat" cmpd="sng">
                <a:solidFill>
                  <a:srgbClr val="28481F"/>
                </a:solidFill>
                <a:prstDash val="solid"/>
                <a:miter lim="147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0" name="Google Shape;4360;p31"/>
              <p:cNvSpPr/>
              <p:nvPr/>
            </p:nvSpPr>
            <p:spPr>
              <a:xfrm>
                <a:off x="845175" y="4380075"/>
                <a:ext cx="124375" cy="101200"/>
              </a:xfrm>
              <a:custGeom>
                <a:avLst/>
                <a:gdLst/>
                <a:ahLst/>
                <a:cxnLst/>
                <a:rect l="l" t="t" r="r" b="b"/>
                <a:pathLst>
                  <a:path w="4975" h="4048" fill="none" extrusionOk="0">
                    <a:moveTo>
                      <a:pt x="0" y="4048"/>
                    </a:moveTo>
                    <a:cubicBezTo>
                      <a:pt x="1295" y="2885"/>
                      <a:pt x="4047" y="737"/>
                      <a:pt x="4974" y="1"/>
                    </a:cubicBezTo>
                  </a:path>
                </a:pathLst>
              </a:custGeom>
              <a:noFill/>
              <a:ln w="6250" cap="flat" cmpd="sng">
                <a:solidFill>
                  <a:srgbClr val="28481F"/>
                </a:solidFill>
                <a:prstDash val="solid"/>
                <a:miter lim="147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1" name="Google Shape;4361;p31"/>
              <p:cNvSpPr/>
              <p:nvPr/>
            </p:nvSpPr>
            <p:spPr>
              <a:xfrm>
                <a:off x="809850" y="4321950"/>
                <a:ext cx="19900" cy="154550"/>
              </a:xfrm>
              <a:custGeom>
                <a:avLst/>
                <a:gdLst/>
                <a:ahLst/>
                <a:cxnLst/>
                <a:rect l="l" t="t" r="r" b="b"/>
                <a:pathLst>
                  <a:path w="796" h="6182" fill="none" extrusionOk="0">
                    <a:moveTo>
                      <a:pt x="501" y="6182"/>
                    </a:moveTo>
                    <a:cubicBezTo>
                      <a:pt x="677" y="6005"/>
                      <a:pt x="736" y="5696"/>
                      <a:pt x="736" y="5446"/>
                    </a:cubicBezTo>
                    <a:cubicBezTo>
                      <a:pt x="795" y="4710"/>
                      <a:pt x="795" y="3489"/>
                      <a:pt x="736" y="2753"/>
                    </a:cubicBezTo>
                    <a:cubicBezTo>
                      <a:pt x="560" y="1531"/>
                      <a:pt x="501" y="795"/>
                      <a:pt x="0" y="1"/>
                    </a:cubicBezTo>
                  </a:path>
                </a:pathLst>
              </a:custGeom>
              <a:noFill/>
              <a:ln w="6250" cap="flat" cmpd="sng">
                <a:solidFill>
                  <a:srgbClr val="28481F"/>
                </a:solidFill>
                <a:prstDash val="solid"/>
                <a:miter lim="147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2" name="Google Shape;4362;p31"/>
              <p:cNvSpPr/>
              <p:nvPr/>
            </p:nvSpPr>
            <p:spPr>
              <a:xfrm>
                <a:off x="829725" y="4331150"/>
                <a:ext cx="70650" cy="147200"/>
              </a:xfrm>
              <a:custGeom>
                <a:avLst/>
                <a:gdLst/>
                <a:ahLst/>
                <a:cxnLst/>
                <a:rect l="l" t="t" r="r" b="b"/>
                <a:pathLst>
                  <a:path w="2826" h="5888" fill="none" extrusionOk="0">
                    <a:moveTo>
                      <a:pt x="0" y="5814"/>
                    </a:moveTo>
                    <a:cubicBezTo>
                      <a:pt x="133" y="5887"/>
                      <a:pt x="250" y="5814"/>
                      <a:pt x="368" y="5696"/>
                    </a:cubicBezTo>
                    <a:cubicBezTo>
                      <a:pt x="442" y="5637"/>
                      <a:pt x="559" y="5519"/>
                      <a:pt x="559" y="5387"/>
                    </a:cubicBezTo>
                    <a:cubicBezTo>
                      <a:pt x="810" y="4901"/>
                      <a:pt x="2517" y="795"/>
                      <a:pt x="2826" y="1"/>
                    </a:cubicBezTo>
                  </a:path>
                </a:pathLst>
              </a:custGeom>
              <a:noFill/>
              <a:ln w="6250" cap="flat" cmpd="sng">
                <a:solidFill>
                  <a:srgbClr val="28481F"/>
                </a:solidFill>
                <a:prstDash val="solid"/>
                <a:miter lim="147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3" name="Google Shape;4363;p31"/>
              <p:cNvSpPr/>
              <p:nvPr/>
            </p:nvSpPr>
            <p:spPr>
              <a:xfrm>
                <a:off x="806900" y="4464350"/>
                <a:ext cx="41225" cy="43050"/>
              </a:xfrm>
              <a:custGeom>
                <a:avLst/>
                <a:gdLst/>
                <a:ahLst/>
                <a:cxnLst/>
                <a:rect l="l" t="t" r="r" b="b"/>
                <a:pathLst>
                  <a:path w="1649" h="1722" fill="none" extrusionOk="0">
                    <a:moveTo>
                      <a:pt x="310" y="1589"/>
                    </a:moveTo>
                    <a:cubicBezTo>
                      <a:pt x="369" y="1663"/>
                      <a:pt x="486" y="1589"/>
                      <a:pt x="619" y="1589"/>
                    </a:cubicBezTo>
                    <a:cubicBezTo>
                      <a:pt x="678" y="1663"/>
                      <a:pt x="737" y="1663"/>
                      <a:pt x="737" y="1663"/>
                    </a:cubicBezTo>
                    <a:cubicBezTo>
                      <a:pt x="854" y="1722"/>
                      <a:pt x="913" y="1722"/>
                      <a:pt x="987" y="1722"/>
                    </a:cubicBezTo>
                    <a:cubicBezTo>
                      <a:pt x="1222" y="1722"/>
                      <a:pt x="1413" y="1589"/>
                      <a:pt x="1531" y="1413"/>
                    </a:cubicBezTo>
                    <a:cubicBezTo>
                      <a:pt x="1590" y="1221"/>
                      <a:pt x="1649" y="1045"/>
                      <a:pt x="1649" y="795"/>
                    </a:cubicBezTo>
                    <a:lnTo>
                      <a:pt x="1649" y="677"/>
                    </a:lnTo>
                    <a:lnTo>
                      <a:pt x="1531" y="559"/>
                    </a:lnTo>
                    <a:cubicBezTo>
                      <a:pt x="1355" y="486"/>
                      <a:pt x="1281" y="368"/>
                      <a:pt x="1222" y="191"/>
                    </a:cubicBezTo>
                    <a:cubicBezTo>
                      <a:pt x="1163" y="118"/>
                      <a:pt x="1163" y="59"/>
                      <a:pt x="1046" y="0"/>
                    </a:cubicBezTo>
                    <a:cubicBezTo>
                      <a:pt x="987" y="0"/>
                      <a:pt x="913" y="59"/>
                      <a:pt x="913" y="118"/>
                    </a:cubicBezTo>
                    <a:cubicBezTo>
                      <a:pt x="854" y="191"/>
                      <a:pt x="854" y="250"/>
                      <a:pt x="795" y="309"/>
                    </a:cubicBezTo>
                    <a:cubicBezTo>
                      <a:pt x="737" y="427"/>
                      <a:pt x="486" y="368"/>
                      <a:pt x="310" y="486"/>
                    </a:cubicBezTo>
                    <a:lnTo>
                      <a:pt x="310" y="486"/>
                    </a:lnTo>
                    <a:lnTo>
                      <a:pt x="310" y="618"/>
                    </a:lnTo>
                    <a:cubicBezTo>
                      <a:pt x="427" y="854"/>
                      <a:pt x="118" y="927"/>
                      <a:pt x="60" y="1104"/>
                    </a:cubicBezTo>
                    <a:cubicBezTo>
                      <a:pt x="1" y="1221"/>
                      <a:pt x="118" y="1531"/>
                      <a:pt x="310" y="1589"/>
                    </a:cubicBezTo>
                    <a:close/>
                  </a:path>
                </a:pathLst>
              </a:custGeom>
              <a:noFill/>
              <a:ln w="6250" cap="flat" cmpd="sng">
                <a:solidFill>
                  <a:srgbClr val="28481F"/>
                </a:solidFill>
                <a:prstDash val="solid"/>
                <a:miter lim="147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4" name="Google Shape;4364;p31"/>
              <p:cNvSpPr/>
              <p:nvPr/>
            </p:nvSpPr>
            <p:spPr>
              <a:xfrm>
                <a:off x="823825" y="4489000"/>
                <a:ext cx="2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" fill="none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noFill/>
              <a:ln w="6250" cap="flat" cmpd="sng">
                <a:solidFill>
                  <a:srgbClr val="28481F"/>
                </a:solidFill>
                <a:prstDash val="solid"/>
                <a:miter lim="147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65" name="Google Shape;4365;p31"/>
            <p:cNvGrpSpPr/>
            <p:nvPr/>
          </p:nvGrpSpPr>
          <p:grpSpPr>
            <a:xfrm rot="4961957">
              <a:off x="6605608" y="1870875"/>
              <a:ext cx="340588" cy="349418"/>
              <a:chOff x="6962248" y="4592151"/>
              <a:chExt cx="452730" cy="471867"/>
            </a:xfrm>
          </p:grpSpPr>
          <p:sp>
            <p:nvSpPr>
              <p:cNvPr id="4366" name="Google Shape;4366;p31"/>
              <p:cNvSpPr/>
              <p:nvPr/>
            </p:nvSpPr>
            <p:spPr>
              <a:xfrm>
                <a:off x="6962248" y="4592151"/>
                <a:ext cx="452730" cy="471867"/>
              </a:xfrm>
              <a:custGeom>
                <a:avLst/>
                <a:gdLst/>
                <a:ahLst/>
                <a:cxnLst/>
                <a:rect l="l" t="t" r="r" b="b"/>
                <a:pathLst>
                  <a:path w="17411" h="18147" fill="none" extrusionOk="0">
                    <a:moveTo>
                      <a:pt x="17234" y="11230"/>
                    </a:moveTo>
                    <a:cubicBezTo>
                      <a:pt x="17410" y="8463"/>
                      <a:pt x="16557" y="5637"/>
                      <a:pt x="14953" y="3430"/>
                    </a:cubicBezTo>
                    <a:cubicBezTo>
                      <a:pt x="13922" y="2032"/>
                      <a:pt x="12568" y="855"/>
                      <a:pt x="10847" y="428"/>
                    </a:cubicBezTo>
                    <a:cubicBezTo>
                      <a:pt x="9198" y="1"/>
                      <a:pt x="7226" y="560"/>
                      <a:pt x="6314" y="2032"/>
                    </a:cubicBezTo>
                    <a:cubicBezTo>
                      <a:pt x="5696" y="2944"/>
                      <a:pt x="5578" y="4107"/>
                      <a:pt x="5637" y="5211"/>
                    </a:cubicBezTo>
                    <a:cubicBezTo>
                      <a:pt x="5637" y="5637"/>
                      <a:pt x="5696" y="6005"/>
                      <a:pt x="5578" y="6373"/>
                    </a:cubicBezTo>
                    <a:cubicBezTo>
                      <a:pt x="5328" y="7300"/>
                      <a:pt x="4592" y="7109"/>
                      <a:pt x="3856" y="7050"/>
                    </a:cubicBezTo>
                    <a:cubicBezTo>
                      <a:pt x="3003" y="6991"/>
                      <a:pt x="2149" y="7050"/>
                      <a:pt x="1413" y="7551"/>
                    </a:cubicBezTo>
                    <a:cubicBezTo>
                      <a:pt x="486" y="8095"/>
                      <a:pt x="1" y="9258"/>
                      <a:pt x="59" y="10361"/>
                    </a:cubicBezTo>
                    <a:cubicBezTo>
                      <a:pt x="59" y="11465"/>
                      <a:pt x="486" y="12510"/>
                      <a:pt x="1104" y="13437"/>
                    </a:cubicBezTo>
                    <a:cubicBezTo>
                      <a:pt x="2811" y="16071"/>
                      <a:pt x="5828" y="17852"/>
                      <a:pt x="8948" y="18029"/>
                    </a:cubicBezTo>
                    <a:cubicBezTo>
                      <a:pt x="10302" y="18146"/>
                      <a:pt x="11774" y="17911"/>
                      <a:pt x="12686" y="16866"/>
                    </a:cubicBezTo>
                    <a:cubicBezTo>
                      <a:pt x="13422" y="16071"/>
                      <a:pt x="13613" y="14909"/>
                      <a:pt x="14467" y="14173"/>
                    </a:cubicBezTo>
                    <a:cubicBezTo>
                      <a:pt x="15203" y="13555"/>
                      <a:pt x="16365" y="13364"/>
                      <a:pt x="16866" y="12569"/>
                    </a:cubicBezTo>
                    <a:cubicBezTo>
                      <a:pt x="17101" y="12142"/>
                      <a:pt x="17160" y="11715"/>
                      <a:pt x="17234" y="11230"/>
                    </a:cubicBezTo>
                    <a:close/>
                  </a:path>
                </a:pathLst>
              </a:custGeom>
              <a:noFill/>
              <a:ln w="6250" cap="flat" cmpd="sng">
                <a:solidFill>
                  <a:srgbClr val="28481F"/>
                </a:solidFill>
                <a:prstDash val="solid"/>
                <a:miter lim="147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7" name="Google Shape;4367;p31"/>
              <p:cNvSpPr/>
              <p:nvPr/>
            </p:nvSpPr>
            <p:spPr>
              <a:xfrm>
                <a:off x="7099260" y="4732596"/>
                <a:ext cx="212024" cy="218525"/>
              </a:xfrm>
              <a:custGeom>
                <a:avLst/>
                <a:gdLst/>
                <a:ahLst/>
                <a:cxnLst/>
                <a:rect l="l" t="t" r="r" b="b"/>
                <a:pathLst>
                  <a:path w="8154" h="8404" fill="none" extrusionOk="0">
                    <a:moveTo>
                      <a:pt x="486" y="4475"/>
                    </a:moveTo>
                    <a:cubicBezTo>
                      <a:pt x="0" y="5269"/>
                      <a:pt x="118" y="6314"/>
                      <a:pt x="618" y="7050"/>
                    </a:cubicBezTo>
                    <a:cubicBezTo>
                      <a:pt x="1104" y="7727"/>
                      <a:pt x="1899" y="8095"/>
                      <a:pt x="2767" y="8272"/>
                    </a:cubicBezTo>
                    <a:cubicBezTo>
                      <a:pt x="3562" y="8404"/>
                      <a:pt x="4415" y="8330"/>
                      <a:pt x="5210" y="8272"/>
                    </a:cubicBezTo>
                    <a:cubicBezTo>
                      <a:pt x="5946" y="8154"/>
                      <a:pt x="6681" y="8095"/>
                      <a:pt x="7417" y="7963"/>
                    </a:cubicBezTo>
                    <a:cubicBezTo>
                      <a:pt x="7550" y="7904"/>
                      <a:pt x="7609" y="7904"/>
                      <a:pt x="7726" y="7845"/>
                    </a:cubicBezTo>
                    <a:cubicBezTo>
                      <a:pt x="7785" y="7845"/>
                      <a:pt x="7844" y="7727"/>
                      <a:pt x="7844" y="7668"/>
                    </a:cubicBezTo>
                    <a:cubicBezTo>
                      <a:pt x="8153" y="7300"/>
                      <a:pt x="8153" y="6741"/>
                      <a:pt x="8153" y="6255"/>
                    </a:cubicBezTo>
                    <a:cubicBezTo>
                      <a:pt x="8094" y="5152"/>
                      <a:pt x="7976" y="4107"/>
                      <a:pt x="7785" y="3062"/>
                    </a:cubicBezTo>
                    <a:cubicBezTo>
                      <a:pt x="7667" y="2517"/>
                      <a:pt x="7550" y="2017"/>
                      <a:pt x="7299" y="1531"/>
                    </a:cubicBezTo>
                    <a:cubicBezTo>
                      <a:pt x="6990" y="972"/>
                      <a:pt x="6505" y="487"/>
                      <a:pt x="5946" y="236"/>
                    </a:cubicBezTo>
                    <a:cubicBezTo>
                      <a:pt x="5342" y="1"/>
                      <a:pt x="4606" y="60"/>
                      <a:pt x="4047" y="369"/>
                    </a:cubicBezTo>
                    <a:cubicBezTo>
                      <a:pt x="3620" y="678"/>
                      <a:pt x="3311" y="1164"/>
                      <a:pt x="3135" y="1649"/>
                    </a:cubicBezTo>
                    <a:cubicBezTo>
                      <a:pt x="2943" y="2150"/>
                      <a:pt x="2885" y="2694"/>
                      <a:pt x="2885" y="3253"/>
                    </a:cubicBezTo>
                    <a:lnTo>
                      <a:pt x="2885" y="3371"/>
                    </a:lnTo>
                    <a:cubicBezTo>
                      <a:pt x="2826" y="3430"/>
                      <a:pt x="2399" y="3371"/>
                      <a:pt x="2266" y="3371"/>
                    </a:cubicBezTo>
                    <a:cubicBezTo>
                      <a:pt x="2031" y="3371"/>
                      <a:pt x="1781" y="3430"/>
                      <a:pt x="1531" y="3548"/>
                    </a:cubicBezTo>
                    <a:cubicBezTo>
                      <a:pt x="1104" y="3739"/>
                      <a:pt x="677" y="4048"/>
                      <a:pt x="486" y="4475"/>
                    </a:cubicBezTo>
                    <a:close/>
                  </a:path>
                </a:pathLst>
              </a:custGeom>
              <a:noFill/>
              <a:ln w="6250" cap="flat" cmpd="sng">
                <a:solidFill>
                  <a:srgbClr val="28481F"/>
                </a:solidFill>
                <a:prstDash val="solid"/>
                <a:miter lim="147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8" name="Google Shape;4368;p31"/>
              <p:cNvSpPr/>
              <p:nvPr/>
            </p:nvSpPr>
            <p:spPr>
              <a:xfrm>
                <a:off x="7000525" y="4711950"/>
                <a:ext cx="103724" cy="57414"/>
              </a:xfrm>
              <a:custGeom>
                <a:avLst/>
                <a:gdLst/>
                <a:ahLst/>
                <a:cxnLst/>
                <a:rect l="l" t="t" r="r" b="b"/>
                <a:pathLst>
                  <a:path w="3989" h="2208" fill="none" extrusionOk="0">
                    <a:moveTo>
                      <a:pt x="1281" y="854"/>
                    </a:moveTo>
                    <a:cubicBezTo>
                      <a:pt x="913" y="795"/>
                      <a:pt x="545" y="795"/>
                      <a:pt x="177" y="972"/>
                    </a:cubicBezTo>
                    <a:cubicBezTo>
                      <a:pt x="118" y="736"/>
                      <a:pt x="59" y="486"/>
                      <a:pt x="0" y="236"/>
                    </a:cubicBezTo>
                    <a:cubicBezTo>
                      <a:pt x="0" y="177"/>
                      <a:pt x="0" y="118"/>
                      <a:pt x="59" y="59"/>
                    </a:cubicBezTo>
                    <a:lnTo>
                      <a:pt x="118" y="59"/>
                    </a:lnTo>
                    <a:cubicBezTo>
                      <a:pt x="309" y="0"/>
                      <a:pt x="427" y="0"/>
                      <a:pt x="604" y="59"/>
                    </a:cubicBezTo>
                    <a:cubicBezTo>
                      <a:pt x="1707" y="368"/>
                      <a:pt x="2811" y="913"/>
                      <a:pt x="3679" y="1707"/>
                    </a:cubicBezTo>
                    <a:cubicBezTo>
                      <a:pt x="3856" y="1840"/>
                      <a:pt x="3988" y="2016"/>
                      <a:pt x="3797" y="2208"/>
                    </a:cubicBezTo>
                    <a:cubicBezTo>
                      <a:pt x="3061" y="1531"/>
                      <a:pt x="2325" y="1030"/>
                      <a:pt x="1281" y="854"/>
                    </a:cubicBezTo>
                    <a:close/>
                  </a:path>
                </a:pathLst>
              </a:custGeom>
              <a:noFill/>
              <a:ln w="6250" cap="flat" cmpd="sng">
                <a:solidFill>
                  <a:srgbClr val="28481F"/>
                </a:solidFill>
                <a:prstDash val="solid"/>
                <a:miter lim="147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9" name="Google Shape;4369;p31"/>
              <p:cNvSpPr/>
              <p:nvPr/>
            </p:nvSpPr>
            <p:spPr>
              <a:xfrm>
                <a:off x="7180754" y="4837832"/>
                <a:ext cx="42878" cy="53981"/>
              </a:xfrm>
              <a:custGeom>
                <a:avLst/>
                <a:gdLst/>
                <a:ahLst/>
                <a:cxnLst/>
                <a:rect l="l" t="t" r="r" b="b"/>
                <a:pathLst>
                  <a:path w="1649" h="2076" fill="none" extrusionOk="0">
                    <a:moveTo>
                      <a:pt x="795" y="1840"/>
                    </a:moveTo>
                    <a:cubicBezTo>
                      <a:pt x="972" y="1958"/>
                      <a:pt x="1222" y="2076"/>
                      <a:pt x="1399" y="1958"/>
                    </a:cubicBezTo>
                    <a:cubicBezTo>
                      <a:pt x="1590" y="1840"/>
                      <a:pt x="1649" y="1649"/>
                      <a:pt x="1590" y="1473"/>
                    </a:cubicBezTo>
                    <a:cubicBezTo>
                      <a:pt x="1590" y="1281"/>
                      <a:pt x="1472" y="1164"/>
                      <a:pt x="1340" y="1046"/>
                    </a:cubicBezTo>
                    <a:cubicBezTo>
                      <a:pt x="1163" y="796"/>
                      <a:pt x="913" y="604"/>
                      <a:pt x="663" y="428"/>
                    </a:cubicBezTo>
                    <a:cubicBezTo>
                      <a:pt x="1" y="1"/>
                      <a:pt x="486" y="1590"/>
                      <a:pt x="795" y="1840"/>
                    </a:cubicBezTo>
                    <a:close/>
                  </a:path>
                </a:pathLst>
              </a:custGeom>
              <a:noFill/>
              <a:ln w="6250" cap="flat" cmpd="sng">
                <a:solidFill>
                  <a:srgbClr val="28481F"/>
                </a:solidFill>
                <a:prstDash val="solid"/>
                <a:miter lim="147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0" name="Google Shape;4370;p31"/>
              <p:cNvSpPr/>
              <p:nvPr/>
            </p:nvSpPr>
            <p:spPr>
              <a:xfrm>
                <a:off x="7212531" y="4821762"/>
                <a:ext cx="42878" cy="30267"/>
              </a:xfrm>
              <a:custGeom>
                <a:avLst/>
                <a:gdLst/>
                <a:ahLst/>
                <a:cxnLst/>
                <a:rect l="l" t="t" r="r" b="b"/>
                <a:pathLst>
                  <a:path w="1649" h="1164" fill="none" extrusionOk="0">
                    <a:moveTo>
                      <a:pt x="854" y="1105"/>
                    </a:moveTo>
                    <a:cubicBezTo>
                      <a:pt x="1104" y="1163"/>
                      <a:pt x="1354" y="1163"/>
                      <a:pt x="1472" y="987"/>
                    </a:cubicBezTo>
                    <a:cubicBezTo>
                      <a:pt x="1648" y="854"/>
                      <a:pt x="1590" y="619"/>
                      <a:pt x="1472" y="428"/>
                    </a:cubicBezTo>
                    <a:cubicBezTo>
                      <a:pt x="1354" y="251"/>
                      <a:pt x="1163" y="119"/>
                      <a:pt x="986" y="60"/>
                    </a:cubicBezTo>
                    <a:cubicBezTo>
                      <a:pt x="736" y="1"/>
                      <a:pt x="427" y="1"/>
                      <a:pt x="177" y="1"/>
                    </a:cubicBezTo>
                    <a:cubicBezTo>
                      <a:pt x="59" y="60"/>
                      <a:pt x="0" y="119"/>
                      <a:pt x="59" y="192"/>
                    </a:cubicBezTo>
                    <a:cubicBezTo>
                      <a:pt x="118" y="619"/>
                      <a:pt x="427" y="928"/>
                      <a:pt x="854" y="1105"/>
                    </a:cubicBezTo>
                    <a:close/>
                  </a:path>
                </a:pathLst>
              </a:custGeom>
              <a:noFill/>
              <a:ln w="6250" cap="flat" cmpd="sng">
                <a:solidFill>
                  <a:srgbClr val="28481F"/>
                </a:solidFill>
                <a:prstDash val="solid"/>
                <a:miter lim="147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371" name="Google Shape;4371;p31"/>
            <p:cNvSpPr/>
            <p:nvPr/>
          </p:nvSpPr>
          <p:spPr>
            <a:xfrm rot="302266">
              <a:off x="6638074" y="2297588"/>
              <a:ext cx="98595" cy="91768"/>
            </a:xfrm>
            <a:custGeom>
              <a:avLst/>
              <a:gdLst/>
              <a:ahLst/>
              <a:cxnLst/>
              <a:rect l="l" t="t" r="r" b="b"/>
              <a:pathLst>
                <a:path w="3062" h="2850" extrusionOk="0">
                  <a:moveTo>
                    <a:pt x="1455" y="0"/>
                  </a:moveTo>
                  <a:cubicBezTo>
                    <a:pt x="1180" y="0"/>
                    <a:pt x="907" y="63"/>
                    <a:pt x="677" y="181"/>
                  </a:cubicBezTo>
                  <a:cubicBezTo>
                    <a:pt x="559" y="299"/>
                    <a:pt x="427" y="358"/>
                    <a:pt x="309" y="490"/>
                  </a:cubicBezTo>
                  <a:cubicBezTo>
                    <a:pt x="0" y="917"/>
                    <a:pt x="59" y="1520"/>
                    <a:pt x="250" y="2080"/>
                  </a:cubicBezTo>
                  <a:cubicBezTo>
                    <a:pt x="309" y="2197"/>
                    <a:pt x="368" y="2389"/>
                    <a:pt x="486" y="2506"/>
                  </a:cubicBezTo>
                  <a:cubicBezTo>
                    <a:pt x="618" y="2624"/>
                    <a:pt x="854" y="2698"/>
                    <a:pt x="1045" y="2756"/>
                  </a:cubicBezTo>
                  <a:cubicBezTo>
                    <a:pt x="1304" y="2792"/>
                    <a:pt x="1585" y="2850"/>
                    <a:pt x="1849" y="2850"/>
                  </a:cubicBezTo>
                  <a:cubicBezTo>
                    <a:pt x="2018" y="2850"/>
                    <a:pt x="2181" y="2826"/>
                    <a:pt x="2325" y="2756"/>
                  </a:cubicBezTo>
                  <a:cubicBezTo>
                    <a:pt x="2693" y="2565"/>
                    <a:pt x="2943" y="2138"/>
                    <a:pt x="3002" y="1770"/>
                  </a:cubicBezTo>
                  <a:cubicBezTo>
                    <a:pt x="3061" y="1152"/>
                    <a:pt x="2767" y="549"/>
                    <a:pt x="2325" y="240"/>
                  </a:cubicBezTo>
                  <a:cubicBezTo>
                    <a:pt x="2070" y="77"/>
                    <a:pt x="1761" y="0"/>
                    <a:pt x="1455" y="0"/>
                  </a:cubicBezTo>
                  <a:close/>
                </a:path>
              </a:pathLst>
            </a:custGeom>
            <a:solidFill>
              <a:srgbClr val="F7D79F"/>
            </a:solidFill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372" name="Google Shape;4372;p31"/>
            <p:cNvGrpSpPr/>
            <p:nvPr/>
          </p:nvGrpSpPr>
          <p:grpSpPr>
            <a:xfrm rot="-1589249">
              <a:off x="6848874" y="1555439"/>
              <a:ext cx="291176" cy="348689"/>
              <a:chOff x="8308934" y="37965"/>
              <a:chExt cx="463970" cy="555613"/>
            </a:xfrm>
          </p:grpSpPr>
          <p:sp>
            <p:nvSpPr>
              <p:cNvPr id="4373" name="Google Shape;4373;p31"/>
              <p:cNvSpPr/>
              <p:nvPr/>
            </p:nvSpPr>
            <p:spPr>
              <a:xfrm>
                <a:off x="8308934" y="141490"/>
                <a:ext cx="463970" cy="452088"/>
              </a:xfrm>
              <a:custGeom>
                <a:avLst/>
                <a:gdLst/>
                <a:ahLst/>
                <a:cxnLst/>
                <a:rect l="l" t="t" r="r" b="b"/>
                <a:pathLst>
                  <a:path w="14409" h="14040" extrusionOk="0">
                    <a:moveTo>
                      <a:pt x="5923" y="1"/>
                    </a:moveTo>
                    <a:cubicBezTo>
                      <a:pt x="5294" y="1"/>
                      <a:pt x="4681" y="103"/>
                      <a:pt x="4107" y="379"/>
                    </a:cubicBezTo>
                    <a:cubicBezTo>
                      <a:pt x="3547" y="688"/>
                      <a:pt x="3121" y="1115"/>
                      <a:pt x="2694" y="1541"/>
                    </a:cubicBezTo>
                    <a:cubicBezTo>
                      <a:pt x="118" y="4543"/>
                      <a:pt x="1" y="9385"/>
                      <a:pt x="2444" y="12520"/>
                    </a:cubicBezTo>
                    <a:cubicBezTo>
                      <a:pt x="2753" y="12947"/>
                      <a:pt x="3179" y="13314"/>
                      <a:pt x="3621" y="13623"/>
                    </a:cubicBezTo>
                    <a:cubicBezTo>
                      <a:pt x="4131" y="13916"/>
                      <a:pt x="4685" y="14039"/>
                      <a:pt x="5251" y="14039"/>
                    </a:cubicBezTo>
                    <a:cubicBezTo>
                      <a:pt x="6448" y="14039"/>
                      <a:pt x="7699" y="13488"/>
                      <a:pt x="8698" y="12829"/>
                    </a:cubicBezTo>
                    <a:cubicBezTo>
                      <a:pt x="10420" y="11666"/>
                      <a:pt x="11833" y="10195"/>
                      <a:pt x="13054" y="8532"/>
                    </a:cubicBezTo>
                    <a:cubicBezTo>
                      <a:pt x="13613" y="7678"/>
                      <a:pt x="14158" y="6751"/>
                      <a:pt x="14290" y="5706"/>
                    </a:cubicBezTo>
                    <a:cubicBezTo>
                      <a:pt x="14408" y="4911"/>
                      <a:pt x="14217" y="4117"/>
                      <a:pt x="13849" y="3440"/>
                    </a:cubicBezTo>
                    <a:cubicBezTo>
                      <a:pt x="12878" y="1600"/>
                      <a:pt x="10670" y="997"/>
                      <a:pt x="8698" y="438"/>
                    </a:cubicBezTo>
                    <a:cubicBezTo>
                      <a:pt x="7790" y="219"/>
                      <a:pt x="6840" y="1"/>
                      <a:pt x="5923" y="1"/>
                    </a:cubicBezTo>
                    <a:close/>
                  </a:path>
                </a:pathLst>
              </a:custGeom>
              <a:solidFill>
                <a:srgbClr val="F7D79F"/>
              </a:solidFill>
              <a:ln w="6250" cap="rnd" cmpd="sng">
                <a:solidFill>
                  <a:srgbClr val="28481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4" name="Google Shape;4374;p31"/>
              <p:cNvSpPr/>
              <p:nvPr/>
            </p:nvSpPr>
            <p:spPr>
              <a:xfrm>
                <a:off x="8496599" y="82595"/>
                <a:ext cx="266326" cy="191461"/>
              </a:xfrm>
              <a:custGeom>
                <a:avLst/>
                <a:gdLst/>
                <a:ahLst/>
                <a:cxnLst/>
                <a:rect l="l" t="t" r="r" b="b"/>
                <a:pathLst>
                  <a:path w="8271" h="5946" extrusionOk="0">
                    <a:moveTo>
                      <a:pt x="736" y="0"/>
                    </a:moveTo>
                    <a:lnTo>
                      <a:pt x="736" y="0"/>
                    </a:lnTo>
                    <a:cubicBezTo>
                      <a:pt x="854" y="854"/>
                      <a:pt x="1398" y="1590"/>
                      <a:pt x="2075" y="2149"/>
                    </a:cubicBezTo>
                    <a:cubicBezTo>
                      <a:pt x="1472" y="2517"/>
                      <a:pt x="736" y="2693"/>
                      <a:pt x="0" y="2752"/>
                    </a:cubicBezTo>
                    <a:cubicBezTo>
                      <a:pt x="549" y="3194"/>
                      <a:pt x="1235" y="3419"/>
                      <a:pt x="1907" y="3419"/>
                    </a:cubicBezTo>
                    <a:cubicBezTo>
                      <a:pt x="2352" y="3419"/>
                      <a:pt x="2792" y="3320"/>
                      <a:pt x="3179" y="3120"/>
                    </a:cubicBezTo>
                    <a:lnTo>
                      <a:pt x="3179" y="3120"/>
                    </a:lnTo>
                    <a:cubicBezTo>
                      <a:pt x="2870" y="3738"/>
                      <a:pt x="2384" y="4297"/>
                      <a:pt x="1840" y="4783"/>
                    </a:cubicBezTo>
                    <a:cubicBezTo>
                      <a:pt x="2944" y="4783"/>
                      <a:pt x="3974" y="4297"/>
                      <a:pt x="4710" y="3488"/>
                    </a:cubicBezTo>
                    <a:cubicBezTo>
                      <a:pt x="4842" y="4356"/>
                      <a:pt x="5210" y="5210"/>
                      <a:pt x="5755" y="5946"/>
                    </a:cubicBezTo>
                    <a:cubicBezTo>
                      <a:pt x="6005" y="5210"/>
                      <a:pt x="6005" y="4415"/>
                      <a:pt x="5887" y="3679"/>
                    </a:cubicBezTo>
                    <a:lnTo>
                      <a:pt x="5887" y="3679"/>
                    </a:lnTo>
                    <a:cubicBezTo>
                      <a:pt x="6309" y="3989"/>
                      <a:pt x="6838" y="4155"/>
                      <a:pt x="7372" y="4155"/>
                    </a:cubicBezTo>
                    <a:cubicBezTo>
                      <a:pt x="7676" y="4155"/>
                      <a:pt x="7982" y="4101"/>
                      <a:pt x="8271" y="3988"/>
                    </a:cubicBezTo>
                    <a:cubicBezTo>
                      <a:pt x="7417" y="3797"/>
                      <a:pt x="6682" y="3429"/>
                      <a:pt x="6005" y="2944"/>
                    </a:cubicBezTo>
                    <a:cubicBezTo>
                      <a:pt x="6490" y="2752"/>
                      <a:pt x="6991" y="2458"/>
                      <a:pt x="7285" y="2016"/>
                    </a:cubicBezTo>
                    <a:lnTo>
                      <a:pt x="7285" y="2016"/>
                    </a:lnTo>
                    <a:cubicBezTo>
                      <a:pt x="6907" y="2076"/>
                      <a:pt x="6525" y="2105"/>
                      <a:pt x="6141" y="2105"/>
                    </a:cubicBezTo>
                    <a:cubicBezTo>
                      <a:pt x="4164" y="2105"/>
                      <a:pt x="2166" y="1332"/>
                      <a:pt x="736" y="0"/>
                    </a:cubicBezTo>
                    <a:close/>
                  </a:path>
                </a:pathLst>
              </a:custGeom>
              <a:solidFill>
                <a:srgbClr val="F7D79F"/>
              </a:solidFill>
              <a:ln w="6250" cap="rnd" cmpd="sng">
                <a:solidFill>
                  <a:srgbClr val="28481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5" name="Google Shape;4375;p31"/>
              <p:cNvSpPr/>
              <p:nvPr/>
            </p:nvSpPr>
            <p:spPr>
              <a:xfrm>
                <a:off x="8607015" y="37965"/>
                <a:ext cx="47398" cy="125677"/>
              </a:xfrm>
              <a:custGeom>
                <a:avLst/>
                <a:gdLst/>
                <a:ahLst/>
                <a:cxnLst/>
                <a:rect l="l" t="t" r="r" b="b"/>
                <a:pathLst>
                  <a:path w="1472" h="3903" extrusionOk="0">
                    <a:moveTo>
                      <a:pt x="722" y="0"/>
                    </a:moveTo>
                    <a:cubicBezTo>
                      <a:pt x="609" y="0"/>
                      <a:pt x="488" y="13"/>
                      <a:pt x="368" y="32"/>
                    </a:cubicBezTo>
                    <a:cubicBezTo>
                      <a:pt x="545" y="768"/>
                      <a:pt x="545" y="1563"/>
                      <a:pt x="427" y="2299"/>
                    </a:cubicBezTo>
                    <a:cubicBezTo>
                      <a:pt x="368" y="2740"/>
                      <a:pt x="250" y="3226"/>
                      <a:pt x="0" y="3594"/>
                    </a:cubicBezTo>
                    <a:cubicBezTo>
                      <a:pt x="250" y="3711"/>
                      <a:pt x="427" y="3770"/>
                      <a:pt x="677" y="3903"/>
                    </a:cubicBezTo>
                    <a:cubicBezTo>
                      <a:pt x="986" y="2917"/>
                      <a:pt x="1222" y="1931"/>
                      <a:pt x="1413" y="959"/>
                    </a:cubicBezTo>
                    <a:cubicBezTo>
                      <a:pt x="1413" y="709"/>
                      <a:pt x="1472" y="400"/>
                      <a:pt x="1281" y="224"/>
                    </a:cubicBezTo>
                    <a:cubicBezTo>
                      <a:pt x="1162" y="55"/>
                      <a:pt x="956" y="0"/>
                      <a:pt x="722" y="0"/>
                    </a:cubicBezTo>
                    <a:close/>
                  </a:path>
                </a:pathLst>
              </a:custGeom>
              <a:solidFill>
                <a:srgbClr val="F7D79F"/>
              </a:solidFill>
              <a:ln w="6250" cap="rnd" cmpd="sng">
                <a:solidFill>
                  <a:srgbClr val="28481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6" name="Google Shape;4376;p31"/>
              <p:cNvSpPr/>
              <p:nvPr/>
            </p:nvSpPr>
            <p:spPr>
              <a:xfrm>
                <a:off x="8427400" y="274028"/>
                <a:ext cx="19481" cy="31298"/>
              </a:xfrm>
              <a:custGeom>
                <a:avLst/>
                <a:gdLst/>
                <a:ahLst/>
                <a:cxnLst/>
                <a:rect l="l" t="t" r="r" b="b"/>
                <a:pathLst>
                  <a:path w="605" h="972" extrusionOk="0">
                    <a:moveTo>
                      <a:pt x="604" y="1"/>
                    </a:moveTo>
                    <a:lnTo>
                      <a:pt x="604" y="1"/>
                    </a:lnTo>
                    <a:cubicBezTo>
                      <a:pt x="428" y="118"/>
                      <a:pt x="236" y="251"/>
                      <a:pt x="177" y="427"/>
                    </a:cubicBezTo>
                    <a:cubicBezTo>
                      <a:pt x="118" y="486"/>
                      <a:pt x="60" y="619"/>
                      <a:pt x="1" y="678"/>
                    </a:cubicBezTo>
                    <a:cubicBezTo>
                      <a:pt x="1" y="737"/>
                      <a:pt x="1" y="854"/>
                      <a:pt x="118" y="928"/>
                    </a:cubicBezTo>
                    <a:cubicBezTo>
                      <a:pt x="148" y="957"/>
                      <a:pt x="196" y="972"/>
                      <a:pt x="251" y="972"/>
                    </a:cubicBezTo>
                    <a:cubicBezTo>
                      <a:pt x="306" y="972"/>
                      <a:pt x="369" y="957"/>
                      <a:pt x="428" y="928"/>
                    </a:cubicBezTo>
                    <a:cubicBezTo>
                      <a:pt x="486" y="795"/>
                      <a:pt x="545" y="678"/>
                      <a:pt x="545" y="560"/>
                    </a:cubicBezTo>
                    <a:cubicBezTo>
                      <a:pt x="604" y="369"/>
                      <a:pt x="604" y="192"/>
                      <a:pt x="604" y="1"/>
                    </a:cubicBezTo>
                    <a:close/>
                  </a:path>
                </a:pathLst>
              </a:custGeom>
              <a:solidFill>
                <a:srgbClr val="F7D79F"/>
              </a:solidFill>
              <a:ln w="6250" cap="rnd" cmpd="sng">
                <a:solidFill>
                  <a:srgbClr val="28481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7" name="Google Shape;4377;p31"/>
              <p:cNvSpPr/>
              <p:nvPr/>
            </p:nvSpPr>
            <p:spPr>
              <a:xfrm>
                <a:off x="8466749" y="317628"/>
                <a:ext cx="15649" cy="33681"/>
              </a:xfrm>
              <a:custGeom>
                <a:avLst/>
                <a:gdLst/>
                <a:ahLst/>
                <a:cxnLst/>
                <a:rect l="l" t="t" r="r" b="b"/>
                <a:pathLst>
                  <a:path w="486" h="1046" extrusionOk="0">
                    <a:moveTo>
                      <a:pt x="427" y="1"/>
                    </a:moveTo>
                    <a:cubicBezTo>
                      <a:pt x="309" y="177"/>
                      <a:pt x="192" y="369"/>
                      <a:pt x="59" y="486"/>
                    </a:cubicBezTo>
                    <a:cubicBezTo>
                      <a:pt x="59" y="545"/>
                      <a:pt x="0" y="604"/>
                      <a:pt x="0" y="736"/>
                    </a:cubicBezTo>
                    <a:lnTo>
                      <a:pt x="0" y="854"/>
                    </a:lnTo>
                    <a:cubicBezTo>
                      <a:pt x="0" y="913"/>
                      <a:pt x="59" y="972"/>
                      <a:pt x="59" y="1045"/>
                    </a:cubicBezTo>
                    <a:cubicBezTo>
                      <a:pt x="118" y="1045"/>
                      <a:pt x="250" y="1045"/>
                      <a:pt x="309" y="972"/>
                    </a:cubicBezTo>
                    <a:cubicBezTo>
                      <a:pt x="368" y="972"/>
                      <a:pt x="427" y="854"/>
                      <a:pt x="427" y="795"/>
                    </a:cubicBezTo>
                    <a:cubicBezTo>
                      <a:pt x="427" y="736"/>
                      <a:pt x="486" y="678"/>
                      <a:pt x="486" y="604"/>
                    </a:cubicBezTo>
                    <a:cubicBezTo>
                      <a:pt x="486" y="427"/>
                      <a:pt x="486" y="236"/>
                      <a:pt x="427" y="1"/>
                    </a:cubicBezTo>
                    <a:close/>
                  </a:path>
                </a:pathLst>
              </a:custGeom>
              <a:solidFill>
                <a:srgbClr val="F7D79F"/>
              </a:solidFill>
              <a:ln w="6250" cap="rnd" cmpd="sng">
                <a:solidFill>
                  <a:srgbClr val="28481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8" name="Google Shape;4378;p31"/>
              <p:cNvSpPr/>
              <p:nvPr/>
            </p:nvSpPr>
            <p:spPr>
              <a:xfrm>
                <a:off x="8508449" y="376877"/>
                <a:ext cx="13782" cy="31298"/>
              </a:xfrm>
              <a:custGeom>
                <a:avLst/>
                <a:gdLst/>
                <a:ahLst/>
                <a:cxnLst/>
                <a:rect l="l" t="t" r="r" b="b"/>
                <a:pathLst>
                  <a:path w="428" h="972" extrusionOk="0">
                    <a:moveTo>
                      <a:pt x="368" y="0"/>
                    </a:moveTo>
                    <a:cubicBezTo>
                      <a:pt x="177" y="177"/>
                      <a:pt x="59" y="427"/>
                      <a:pt x="0" y="736"/>
                    </a:cubicBezTo>
                    <a:cubicBezTo>
                      <a:pt x="0" y="795"/>
                      <a:pt x="0" y="913"/>
                      <a:pt x="59" y="971"/>
                    </a:cubicBezTo>
                    <a:cubicBezTo>
                      <a:pt x="118" y="971"/>
                      <a:pt x="236" y="971"/>
                      <a:pt x="236" y="913"/>
                    </a:cubicBezTo>
                    <a:cubicBezTo>
                      <a:pt x="295" y="854"/>
                      <a:pt x="368" y="795"/>
                      <a:pt x="368" y="736"/>
                    </a:cubicBezTo>
                    <a:cubicBezTo>
                      <a:pt x="427" y="486"/>
                      <a:pt x="427" y="236"/>
                      <a:pt x="368" y="0"/>
                    </a:cubicBezTo>
                    <a:close/>
                  </a:path>
                </a:pathLst>
              </a:custGeom>
              <a:solidFill>
                <a:srgbClr val="F7D79F"/>
              </a:solidFill>
              <a:ln w="6250" cap="rnd" cmpd="sng">
                <a:solidFill>
                  <a:srgbClr val="28481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9" name="Google Shape;4379;p31"/>
              <p:cNvSpPr/>
              <p:nvPr/>
            </p:nvSpPr>
            <p:spPr>
              <a:xfrm>
                <a:off x="8555816" y="343228"/>
                <a:ext cx="15681" cy="2978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925" extrusionOk="0">
                    <a:moveTo>
                      <a:pt x="428" y="0"/>
                    </a:moveTo>
                    <a:cubicBezTo>
                      <a:pt x="295" y="118"/>
                      <a:pt x="236" y="250"/>
                      <a:pt x="178" y="368"/>
                    </a:cubicBezTo>
                    <a:cubicBezTo>
                      <a:pt x="60" y="486"/>
                      <a:pt x="1" y="618"/>
                      <a:pt x="1" y="795"/>
                    </a:cubicBezTo>
                    <a:cubicBezTo>
                      <a:pt x="38" y="868"/>
                      <a:pt x="120" y="924"/>
                      <a:pt x="209" y="924"/>
                    </a:cubicBezTo>
                    <a:cubicBezTo>
                      <a:pt x="263" y="924"/>
                      <a:pt x="319" y="904"/>
                      <a:pt x="369" y="854"/>
                    </a:cubicBezTo>
                    <a:cubicBezTo>
                      <a:pt x="487" y="795"/>
                      <a:pt x="487" y="677"/>
                      <a:pt x="428" y="486"/>
                    </a:cubicBezTo>
                    <a:lnTo>
                      <a:pt x="428" y="0"/>
                    </a:lnTo>
                    <a:close/>
                  </a:path>
                </a:pathLst>
              </a:custGeom>
              <a:solidFill>
                <a:srgbClr val="F7D79F"/>
              </a:solidFill>
              <a:ln w="6250" cap="rnd" cmpd="sng">
                <a:solidFill>
                  <a:srgbClr val="28481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0" name="Google Shape;4380;p31"/>
              <p:cNvSpPr/>
              <p:nvPr/>
            </p:nvSpPr>
            <p:spPr>
              <a:xfrm>
                <a:off x="8585215" y="394395"/>
                <a:ext cx="15649" cy="32586"/>
              </a:xfrm>
              <a:custGeom>
                <a:avLst/>
                <a:gdLst/>
                <a:ahLst/>
                <a:cxnLst/>
                <a:rect l="l" t="t" r="r" b="b"/>
                <a:pathLst>
                  <a:path w="486" h="1012" extrusionOk="0">
                    <a:moveTo>
                      <a:pt x="368" y="1"/>
                    </a:moveTo>
                    <a:lnTo>
                      <a:pt x="368" y="60"/>
                    </a:lnTo>
                    <a:cubicBezTo>
                      <a:pt x="251" y="192"/>
                      <a:pt x="118" y="251"/>
                      <a:pt x="59" y="427"/>
                    </a:cubicBezTo>
                    <a:cubicBezTo>
                      <a:pt x="0" y="560"/>
                      <a:pt x="0" y="736"/>
                      <a:pt x="59" y="928"/>
                    </a:cubicBezTo>
                    <a:cubicBezTo>
                      <a:pt x="101" y="969"/>
                      <a:pt x="150" y="1011"/>
                      <a:pt x="196" y="1011"/>
                    </a:cubicBezTo>
                    <a:cubicBezTo>
                      <a:pt x="215" y="1011"/>
                      <a:pt x="233" y="1004"/>
                      <a:pt x="251" y="987"/>
                    </a:cubicBezTo>
                    <a:cubicBezTo>
                      <a:pt x="309" y="987"/>
                      <a:pt x="368" y="987"/>
                      <a:pt x="368" y="928"/>
                    </a:cubicBezTo>
                    <a:cubicBezTo>
                      <a:pt x="486" y="795"/>
                      <a:pt x="486" y="619"/>
                      <a:pt x="486" y="427"/>
                    </a:cubicBezTo>
                    <a:cubicBezTo>
                      <a:pt x="427" y="310"/>
                      <a:pt x="427" y="192"/>
                      <a:pt x="427" y="60"/>
                    </a:cubicBezTo>
                    <a:cubicBezTo>
                      <a:pt x="427" y="60"/>
                      <a:pt x="427" y="1"/>
                      <a:pt x="368" y="1"/>
                    </a:cubicBezTo>
                    <a:close/>
                  </a:path>
                </a:pathLst>
              </a:custGeom>
              <a:solidFill>
                <a:srgbClr val="F7D79F"/>
              </a:solidFill>
              <a:ln w="6250" cap="rnd" cmpd="sng">
                <a:solidFill>
                  <a:srgbClr val="28481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1" name="Google Shape;4381;p31"/>
              <p:cNvSpPr/>
              <p:nvPr/>
            </p:nvSpPr>
            <p:spPr>
              <a:xfrm>
                <a:off x="8541616" y="446044"/>
                <a:ext cx="16132" cy="29431"/>
              </a:xfrm>
              <a:custGeom>
                <a:avLst/>
                <a:gdLst/>
                <a:ahLst/>
                <a:cxnLst/>
                <a:rect l="l" t="t" r="r" b="b"/>
                <a:pathLst>
                  <a:path w="501" h="914" extrusionOk="0">
                    <a:moveTo>
                      <a:pt x="442" y="1"/>
                    </a:moveTo>
                    <a:cubicBezTo>
                      <a:pt x="309" y="118"/>
                      <a:pt x="192" y="236"/>
                      <a:pt x="133" y="369"/>
                    </a:cubicBezTo>
                    <a:cubicBezTo>
                      <a:pt x="74" y="486"/>
                      <a:pt x="0" y="663"/>
                      <a:pt x="133" y="795"/>
                    </a:cubicBezTo>
                    <a:cubicBezTo>
                      <a:pt x="133" y="854"/>
                      <a:pt x="192" y="854"/>
                      <a:pt x="251" y="913"/>
                    </a:cubicBezTo>
                    <a:lnTo>
                      <a:pt x="309" y="913"/>
                    </a:lnTo>
                    <a:cubicBezTo>
                      <a:pt x="368" y="913"/>
                      <a:pt x="368" y="854"/>
                      <a:pt x="442" y="854"/>
                    </a:cubicBezTo>
                    <a:cubicBezTo>
                      <a:pt x="501" y="737"/>
                      <a:pt x="501" y="604"/>
                      <a:pt x="501" y="486"/>
                    </a:cubicBezTo>
                    <a:cubicBezTo>
                      <a:pt x="501" y="369"/>
                      <a:pt x="442" y="177"/>
                      <a:pt x="442" y="1"/>
                    </a:cubicBezTo>
                    <a:close/>
                  </a:path>
                </a:pathLst>
              </a:custGeom>
              <a:solidFill>
                <a:srgbClr val="F7D79F"/>
              </a:solidFill>
              <a:ln w="6250" cap="rnd" cmpd="sng">
                <a:solidFill>
                  <a:srgbClr val="28481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2" name="Google Shape;4382;p31"/>
              <p:cNvSpPr/>
              <p:nvPr/>
            </p:nvSpPr>
            <p:spPr>
              <a:xfrm>
                <a:off x="8458699" y="422345"/>
                <a:ext cx="16132" cy="28239"/>
              </a:xfrm>
              <a:custGeom>
                <a:avLst/>
                <a:gdLst/>
                <a:ahLst/>
                <a:cxnLst/>
                <a:rect l="l" t="t" r="r" b="b"/>
                <a:pathLst>
                  <a:path w="501" h="877" extrusionOk="0">
                    <a:moveTo>
                      <a:pt x="368" y="1"/>
                    </a:moveTo>
                    <a:cubicBezTo>
                      <a:pt x="309" y="119"/>
                      <a:pt x="191" y="178"/>
                      <a:pt x="132" y="295"/>
                    </a:cubicBezTo>
                    <a:cubicBezTo>
                      <a:pt x="74" y="428"/>
                      <a:pt x="0" y="545"/>
                      <a:pt x="0" y="663"/>
                    </a:cubicBezTo>
                    <a:cubicBezTo>
                      <a:pt x="56" y="807"/>
                      <a:pt x="169" y="876"/>
                      <a:pt x="247" y="876"/>
                    </a:cubicBezTo>
                    <a:cubicBezTo>
                      <a:pt x="273" y="876"/>
                      <a:pt x="295" y="869"/>
                      <a:pt x="309" y="854"/>
                    </a:cubicBezTo>
                    <a:cubicBezTo>
                      <a:pt x="442" y="796"/>
                      <a:pt x="442" y="737"/>
                      <a:pt x="442" y="604"/>
                    </a:cubicBezTo>
                    <a:cubicBezTo>
                      <a:pt x="500" y="487"/>
                      <a:pt x="442" y="295"/>
                      <a:pt x="442" y="119"/>
                    </a:cubicBezTo>
                    <a:cubicBezTo>
                      <a:pt x="442" y="60"/>
                      <a:pt x="442" y="1"/>
                      <a:pt x="368" y="1"/>
                    </a:cubicBezTo>
                    <a:close/>
                  </a:path>
                </a:pathLst>
              </a:custGeom>
              <a:solidFill>
                <a:srgbClr val="F7D79F"/>
              </a:solidFill>
              <a:ln w="6250" cap="rnd" cmpd="sng">
                <a:solidFill>
                  <a:srgbClr val="28481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3" name="Google Shape;4383;p31"/>
              <p:cNvSpPr/>
              <p:nvPr/>
            </p:nvSpPr>
            <p:spPr>
              <a:xfrm>
                <a:off x="8634483" y="365028"/>
                <a:ext cx="13782" cy="28304"/>
              </a:xfrm>
              <a:custGeom>
                <a:avLst/>
                <a:gdLst/>
                <a:ahLst/>
                <a:cxnLst/>
                <a:rect l="l" t="t" r="r" b="b"/>
                <a:pathLst>
                  <a:path w="428" h="879" extrusionOk="0">
                    <a:moveTo>
                      <a:pt x="428" y="0"/>
                    </a:moveTo>
                    <a:cubicBezTo>
                      <a:pt x="369" y="59"/>
                      <a:pt x="251" y="177"/>
                      <a:pt x="192" y="236"/>
                    </a:cubicBezTo>
                    <a:cubicBezTo>
                      <a:pt x="133" y="368"/>
                      <a:pt x="1" y="486"/>
                      <a:pt x="1" y="677"/>
                    </a:cubicBezTo>
                    <a:cubicBezTo>
                      <a:pt x="60" y="736"/>
                      <a:pt x="60" y="795"/>
                      <a:pt x="133" y="854"/>
                    </a:cubicBezTo>
                    <a:cubicBezTo>
                      <a:pt x="168" y="871"/>
                      <a:pt x="197" y="878"/>
                      <a:pt x="223" y="878"/>
                    </a:cubicBezTo>
                    <a:cubicBezTo>
                      <a:pt x="286" y="878"/>
                      <a:pt x="327" y="837"/>
                      <a:pt x="369" y="795"/>
                    </a:cubicBezTo>
                    <a:cubicBezTo>
                      <a:pt x="428" y="677"/>
                      <a:pt x="428" y="604"/>
                      <a:pt x="428" y="486"/>
                    </a:cubicBezTo>
                    <a:lnTo>
                      <a:pt x="428" y="0"/>
                    </a:lnTo>
                    <a:close/>
                  </a:path>
                </a:pathLst>
              </a:custGeom>
              <a:solidFill>
                <a:srgbClr val="F7D79F"/>
              </a:solidFill>
              <a:ln w="6250" cap="rnd" cmpd="sng">
                <a:solidFill>
                  <a:srgbClr val="28481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4" name="Google Shape;4384;p31"/>
              <p:cNvSpPr/>
              <p:nvPr/>
            </p:nvSpPr>
            <p:spPr>
              <a:xfrm>
                <a:off x="8381900" y="327578"/>
                <a:ext cx="15681" cy="31298"/>
              </a:xfrm>
              <a:custGeom>
                <a:avLst/>
                <a:gdLst/>
                <a:ahLst/>
                <a:cxnLst/>
                <a:rect l="l" t="t" r="r" b="b"/>
                <a:pathLst>
                  <a:path w="487" h="972" extrusionOk="0">
                    <a:moveTo>
                      <a:pt x="428" y="1"/>
                    </a:moveTo>
                    <a:cubicBezTo>
                      <a:pt x="310" y="118"/>
                      <a:pt x="251" y="177"/>
                      <a:pt x="178" y="295"/>
                    </a:cubicBezTo>
                    <a:cubicBezTo>
                      <a:pt x="60" y="427"/>
                      <a:pt x="1" y="663"/>
                      <a:pt x="60" y="854"/>
                    </a:cubicBezTo>
                    <a:cubicBezTo>
                      <a:pt x="119" y="854"/>
                      <a:pt x="119" y="913"/>
                      <a:pt x="178" y="913"/>
                    </a:cubicBezTo>
                    <a:lnTo>
                      <a:pt x="251" y="972"/>
                    </a:lnTo>
                    <a:cubicBezTo>
                      <a:pt x="310" y="972"/>
                      <a:pt x="310" y="972"/>
                      <a:pt x="369" y="913"/>
                    </a:cubicBezTo>
                    <a:cubicBezTo>
                      <a:pt x="487" y="854"/>
                      <a:pt x="487" y="663"/>
                      <a:pt x="428" y="545"/>
                    </a:cubicBezTo>
                    <a:lnTo>
                      <a:pt x="428" y="1"/>
                    </a:lnTo>
                    <a:close/>
                  </a:path>
                </a:pathLst>
              </a:custGeom>
              <a:solidFill>
                <a:srgbClr val="F7D79F"/>
              </a:solidFill>
              <a:ln w="6250" cap="rnd" cmpd="sng">
                <a:solidFill>
                  <a:srgbClr val="28481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5" name="Google Shape;4385;p31"/>
              <p:cNvSpPr/>
              <p:nvPr/>
            </p:nvSpPr>
            <p:spPr>
              <a:xfrm>
                <a:off x="8403700" y="398677"/>
                <a:ext cx="15681" cy="31298"/>
              </a:xfrm>
              <a:custGeom>
                <a:avLst/>
                <a:gdLst/>
                <a:ahLst/>
                <a:cxnLst/>
                <a:rect l="l" t="t" r="r" b="b"/>
                <a:pathLst>
                  <a:path w="487" h="972" extrusionOk="0">
                    <a:moveTo>
                      <a:pt x="369" y="0"/>
                    </a:moveTo>
                    <a:cubicBezTo>
                      <a:pt x="236" y="118"/>
                      <a:pt x="119" y="236"/>
                      <a:pt x="60" y="427"/>
                    </a:cubicBezTo>
                    <a:cubicBezTo>
                      <a:pt x="1" y="603"/>
                      <a:pt x="60" y="854"/>
                      <a:pt x="178" y="971"/>
                    </a:cubicBezTo>
                    <a:lnTo>
                      <a:pt x="236" y="971"/>
                    </a:lnTo>
                    <a:cubicBezTo>
                      <a:pt x="369" y="913"/>
                      <a:pt x="428" y="854"/>
                      <a:pt x="428" y="736"/>
                    </a:cubicBezTo>
                    <a:cubicBezTo>
                      <a:pt x="487" y="603"/>
                      <a:pt x="487" y="486"/>
                      <a:pt x="487" y="427"/>
                    </a:cubicBezTo>
                    <a:cubicBezTo>
                      <a:pt x="487" y="236"/>
                      <a:pt x="487" y="59"/>
                      <a:pt x="369" y="0"/>
                    </a:cubicBezTo>
                    <a:close/>
                  </a:path>
                </a:pathLst>
              </a:custGeom>
              <a:solidFill>
                <a:srgbClr val="F7D79F"/>
              </a:solidFill>
              <a:ln w="6250" cap="rnd" cmpd="sng">
                <a:solidFill>
                  <a:srgbClr val="28481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6" name="Google Shape;4386;p31"/>
              <p:cNvSpPr/>
              <p:nvPr/>
            </p:nvSpPr>
            <p:spPr>
              <a:xfrm>
                <a:off x="8482366" y="475444"/>
                <a:ext cx="16164" cy="30719"/>
              </a:xfrm>
              <a:custGeom>
                <a:avLst/>
                <a:gdLst/>
                <a:ahLst/>
                <a:cxnLst/>
                <a:rect l="l" t="t" r="r" b="b"/>
                <a:pathLst>
                  <a:path w="502" h="954" extrusionOk="0">
                    <a:moveTo>
                      <a:pt x="369" y="0"/>
                    </a:moveTo>
                    <a:cubicBezTo>
                      <a:pt x="310" y="118"/>
                      <a:pt x="192" y="250"/>
                      <a:pt x="133" y="427"/>
                    </a:cubicBezTo>
                    <a:cubicBezTo>
                      <a:pt x="1" y="618"/>
                      <a:pt x="1" y="795"/>
                      <a:pt x="133" y="927"/>
                    </a:cubicBezTo>
                    <a:cubicBezTo>
                      <a:pt x="173" y="927"/>
                      <a:pt x="186" y="953"/>
                      <a:pt x="207" y="953"/>
                    </a:cubicBezTo>
                    <a:cubicBezTo>
                      <a:pt x="218" y="953"/>
                      <a:pt x="231" y="947"/>
                      <a:pt x="251" y="927"/>
                    </a:cubicBezTo>
                    <a:lnTo>
                      <a:pt x="310" y="927"/>
                    </a:lnTo>
                    <a:cubicBezTo>
                      <a:pt x="442" y="795"/>
                      <a:pt x="501" y="618"/>
                      <a:pt x="501" y="427"/>
                    </a:cubicBezTo>
                    <a:cubicBezTo>
                      <a:pt x="501" y="250"/>
                      <a:pt x="442" y="118"/>
                      <a:pt x="369" y="0"/>
                    </a:cubicBezTo>
                    <a:close/>
                  </a:path>
                </a:pathLst>
              </a:custGeom>
              <a:solidFill>
                <a:srgbClr val="F7D79F"/>
              </a:solidFill>
              <a:ln w="6250" cap="rnd" cmpd="sng">
                <a:solidFill>
                  <a:srgbClr val="28481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7" name="Google Shape;4387;p31"/>
              <p:cNvSpPr/>
              <p:nvPr/>
            </p:nvSpPr>
            <p:spPr>
              <a:xfrm>
                <a:off x="8427400" y="505294"/>
                <a:ext cx="13782" cy="29399"/>
              </a:xfrm>
              <a:custGeom>
                <a:avLst/>
                <a:gdLst/>
                <a:ahLst/>
                <a:cxnLst/>
                <a:rect l="l" t="t" r="r" b="b"/>
                <a:pathLst>
                  <a:path w="428" h="913" extrusionOk="0">
                    <a:moveTo>
                      <a:pt x="369" y="0"/>
                    </a:moveTo>
                    <a:cubicBezTo>
                      <a:pt x="236" y="118"/>
                      <a:pt x="118" y="236"/>
                      <a:pt x="60" y="427"/>
                    </a:cubicBezTo>
                    <a:cubicBezTo>
                      <a:pt x="1" y="545"/>
                      <a:pt x="60" y="795"/>
                      <a:pt x="177" y="854"/>
                    </a:cubicBezTo>
                    <a:cubicBezTo>
                      <a:pt x="177" y="913"/>
                      <a:pt x="177" y="913"/>
                      <a:pt x="236" y="913"/>
                    </a:cubicBezTo>
                    <a:lnTo>
                      <a:pt x="310" y="913"/>
                    </a:lnTo>
                    <a:cubicBezTo>
                      <a:pt x="428" y="795"/>
                      <a:pt x="428" y="663"/>
                      <a:pt x="428" y="545"/>
                    </a:cubicBezTo>
                    <a:lnTo>
                      <a:pt x="428" y="177"/>
                    </a:lnTo>
                    <a:cubicBezTo>
                      <a:pt x="428" y="118"/>
                      <a:pt x="369" y="0"/>
                      <a:pt x="369" y="0"/>
                    </a:cubicBezTo>
                    <a:close/>
                  </a:path>
                </a:pathLst>
              </a:custGeom>
              <a:solidFill>
                <a:srgbClr val="F7D79F"/>
              </a:solidFill>
              <a:ln w="6250" cap="rnd" cmpd="sng">
                <a:solidFill>
                  <a:srgbClr val="28481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8" name="Google Shape;4388;p31"/>
              <p:cNvSpPr/>
              <p:nvPr/>
            </p:nvSpPr>
            <p:spPr>
              <a:xfrm>
                <a:off x="8608915" y="469744"/>
                <a:ext cx="15649" cy="27531"/>
              </a:xfrm>
              <a:custGeom>
                <a:avLst/>
                <a:gdLst/>
                <a:ahLst/>
                <a:cxnLst/>
                <a:rect l="l" t="t" r="r" b="b"/>
                <a:pathLst>
                  <a:path w="486" h="855" extrusionOk="0">
                    <a:moveTo>
                      <a:pt x="427" y="1"/>
                    </a:moveTo>
                    <a:cubicBezTo>
                      <a:pt x="368" y="118"/>
                      <a:pt x="309" y="177"/>
                      <a:pt x="191" y="295"/>
                    </a:cubicBezTo>
                    <a:cubicBezTo>
                      <a:pt x="118" y="368"/>
                      <a:pt x="0" y="486"/>
                      <a:pt x="59" y="604"/>
                    </a:cubicBezTo>
                    <a:cubicBezTo>
                      <a:pt x="59" y="736"/>
                      <a:pt x="191" y="854"/>
                      <a:pt x="309" y="854"/>
                    </a:cubicBezTo>
                    <a:cubicBezTo>
                      <a:pt x="368" y="795"/>
                      <a:pt x="368" y="736"/>
                      <a:pt x="427" y="663"/>
                    </a:cubicBezTo>
                    <a:lnTo>
                      <a:pt x="427" y="486"/>
                    </a:lnTo>
                    <a:cubicBezTo>
                      <a:pt x="486" y="295"/>
                      <a:pt x="486" y="177"/>
                      <a:pt x="427" y="1"/>
                    </a:cubicBezTo>
                    <a:close/>
                  </a:path>
                </a:pathLst>
              </a:custGeom>
              <a:solidFill>
                <a:srgbClr val="F7D79F"/>
              </a:solidFill>
              <a:ln w="6250" cap="rnd" cmpd="sng">
                <a:solidFill>
                  <a:srgbClr val="28481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389" name="Google Shape;4389;p31"/>
            <p:cNvSpPr/>
            <p:nvPr/>
          </p:nvSpPr>
          <p:spPr>
            <a:xfrm rot="302266">
              <a:off x="6034402" y="1607270"/>
              <a:ext cx="98595" cy="91768"/>
            </a:xfrm>
            <a:custGeom>
              <a:avLst/>
              <a:gdLst/>
              <a:ahLst/>
              <a:cxnLst/>
              <a:rect l="l" t="t" r="r" b="b"/>
              <a:pathLst>
                <a:path w="3062" h="2850" extrusionOk="0">
                  <a:moveTo>
                    <a:pt x="1455" y="0"/>
                  </a:moveTo>
                  <a:cubicBezTo>
                    <a:pt x="1180" y="0"/>
                    <a:pt x="907" y="63"/>
                    <a:pt x="677" y="181"/>
                  </a:cubicBezTo>
                  <a:cubicBezTo>
                    <a:pt x="559" y="299"/>
                    <a:pt x="427" y="358"/>
                    <a:pt x="309" y="490"/>
                  </a:cubicBezTo>
                  <a:cubicBezTo>
                    <a:pt x="0" y="917"/>
                    <a:pt x="59" y="1520"/>
                    <a:pt x="250" y="2080"/>
                  </a:cubicBezTo>
                  <a:cubicBezTo>
                    <a:pt x="309" y="2197"/>
                    <a:pt x="368" y="2389"/>
                    <a:pt x="486" y="2506"/>
                  </a:cubicBezTo>
                  <a:cubicBezTo>
                    <a:pt x="618" y="2624"/>
                    <a:pt x="854" y="2698"/>
                    <a:pt x="1045" y="2756"/>
                  </a:cubicBezTo>
                  <a:cubicBezTo>
                    <a:pt x="1304" y="2792"/>
                    <a:pt x="1585" y="2850"/>
                    <a:pt x="1849" y="2850"/>
                  </a:cubicBezTo>
                  <a:cubicBezTo>
                    <a:pt x="2018" y="2850"/>
                    <a:pt x="2181" y="2826"/>
                    <a:pt x="2325" y="2756"/>
                  </a:cubicBezTo>
                  <a:cubicBezTo>
                    <a:pt x="2693" y="2565"/>
                    <a:pt x="2943" y="2138"/>
                    <a:pt x="3002" y="1770"/>
                  </a:cubicBezTo>
                  <a:cubicBezTo>
                    <a:pt x="3061" y="1152"/>
                    <a:pt x="2767" y="549"/>
                    <a:pt x="2325" y="240"/>
                  </a:cubicBezTo>
                  <a:cubicBezTo>
                    <a:pt x="2070" y="77"/>
                    <a:pt x="1761" y="0"/>
                    <a:pt x="1455" y="0"/>
                  </a:cubicBezTo>
                  <a:close/>
                </a:path>
              </a:pathLst>
            </a:custGeom>
            <a:solidFill>
              <a:srgbClr val="F7D79F"/>
            </a:solidFill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0" name="Google Shape;4390;p31"/>
            <p:cNvSpPr/>
            <p:nvPr/>
          </p:nvSpPr>
          <p:spPr>
            <a:xfrm rot="302266">
              <a:off x="5717399" y="1732320"/>
              <a:ext cx="98595" cy="91768"/>
            </a:xfrm>
            <a:custGeom>
              <a:avLst/>
              <a:gdLst/>
              <a:ahLst/>
              <a:cxnLst/>
              <a:rect l="l" t="t" r="r" b="b"/>
              <a:pathLst>
                <a:path w="3062" h="2850" extrusionOk="0">
                  <a:moveTo>
                    <a:pt x="1455" y="0"/>
                  </a:moveTo>
                  <a:cubicBezTo>
                    <a:pt x="1180" y="0"/>
                    <a:pt x="907" y="63"/>
                    <a:pt x="677" y="181"/>
                  </a:cubicBezTo>
                  <a:cubicBezTo>
                    <a:pt x="559" y="299"/>
                    <a:pt x="427" y="358"/>
                    <a:pt x="309" y="490"/>
                  </a:cubicBezTo>
                  <a:cubicBezTo>
                    <a:pt x="0" y="917"/>
                    <a:pt x="59" y="1520"/>
                    <a:pt x="250" y="2080"/>
                  </a:cubicBezTo>
                  <a:cubicBezTo>
                    <a:pt x="309" y="2197"/>
                    <a:pt x="368" y="2389"/>
                    <a:pt x="486" y="2506"/>
                  </a:cubicBezTo>
                  <a:cubicBezTo>
                    <a:pt x="618" y="2624"/>
                    <a:pt x="854" y="2698"/>
                    <a:pt x="1045" y="2756"/>
                  </a:cubicBezTo>
                  <a:cubicBezTo>
                    <a:pt x="1304" y="2792"/>
                    <a:pt x="1585" y="2850"/>
                    <a:pt x="1849" y="2850"/>
                  </a:cubicBezTo>
                  <a:cubicBezTo>
                    <a:pt x="2018" y="2850"/>
                    <a:pt x="2181" y="2826"/>
                    <a:pt x="2325" y="2756"/>
                  </a:cubicBezTo>
                  <a:cubicBezTo>
                    <a:pt x="2693" y="2565"/>
                    <a:pt x="2943" y="2138"/>
                    <a:pt x="3002" y="1770"/>
                  </a:cubicBezTo>
                  <a:cubicBezTo>
                    <a:pt x="3061" y="1152"/>
                    <a:pt x="2767" y="549"/>
                    <a:pt x="2325" y="240"/>
                  </a:cubicBezTo>
                  <a:cubicBezTo>
                    <a:pt x="2070" y="77"/>
                    <a:pt x="1761" y="0"/>
                    <a:pt x="1455" y="0"/>
                  </a:cubicBezTo>
                  <a:close/>
                </a:path>
              </a:pathLst>
            </a:custGeom>
            <a:solidFill>
              <a:srgbClr val="F7D79F"/>
            </a:solidFill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1" name="Google Shape;4391;p31"/>
            <p:cNvSpPr/>
            <p:nvPr/>
          </p:nvSpPr>
          <p:spPr>
            <a:xfrm rot="302266">
              <a:off x="6664639" y="1423294"/>
              <a:ext cx="98595" cy="91768"/>
            </a:xfrm>
            <a:custGeom>
              <a:avLst/>
              <a:gdLst/>
              <a:ahLst/>
              <a:cxnLst/>
              <a:rect l="l" t="t" r="r" b="b"/>
              <a:pathLst>
                <a:path w="3062" h="2850" extrusionOk="0">
                  <a:moveTo>
                    <a:pt x="1455" y="0"/>
                  </a:moveTo>
                  <a:cubicBezTo>
                    <a:pt x="1180" y="0"/>
                    <a:pt x="907" y="63"/>
                    <a:pt x="677" y="181"/>
                  </a:cubicBezTo>
                  <a:cubicBezTo>
                    <a:pt x="559" y="299"/>
                    <a:pt x="427" y="358"/>
                    <a:pt x="309" y="490"/>
                  </a:cubicBezTo>
                  <a:cubicBezTo>
                    <a:pt x="0" y="917"/>
                    <a:pt x="59" y="1520"/>
                    <a:pt x="250" y="2080"/>
                  </a:cubicBezTo>
                  <a:cubicBezTo>
                    <a:pt x="309" y="2197"/>
                    <a:pt x="368" y="2389"/>
                    <a:pt x="486" y="2506"/>
                  </a:cubicBezTo>
                  <a:cubicBezTo>
                    <a:pt x="618" y="2624"/>
                    <a:pt x="854" y="2698"/>
                    <a:pt x="1045" y="2756"/>
                  </a:cubicBezTo>
                  <a:cubicBezTo>
                    <a:pt x="1304" y="2792"/>
                    <a:pt x="1585" y="2850"/>
                    <a:pt x="1849" y="2850"/>
                  </a:cubicBezTo>
                  <a:cubicBezTo>
                    <a:pt x="2018" y="2850"/>
                    <a:pt x="2181" y="2826"/>
                    <a:pt x="2325" y="2756"/>
                  </a:cubicBezTo>
                  <a:cubicBezTo>
                    <a:pt x="2693" y="2565"/>
                    <a:pt x="2943" y="2138"/>
                    <a:pt x="3002" y="1770"/>
                  </a:cubicBezTo>
                  <a:cubicBezTo>
                    <a:pt x="3061" y="1152"/>
                    <a:pt x="2767" y="549"/>
                    <a:pt x="2325" y="240"/>
                  </a:cubicBezTo>
                  <a:cubicBezTo>
                    <a:pt x="2070" y="77"/>
                    <a:pt x="1761" y="0"/>
                    <a:pt x="1455" y="0"/>
                  </a:cubicBezTo>
                  <a:close/>
                </a:path>
              </a:pathLst>
            </a:custGeom>
            <a:solidFill>
              <a:srgbClr val="F7D79F"/>
            </a:solidFill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2" name="Google Shape;4392;p31"/>
            <p:cNvSpPr/>
            <p:nvPr/>
          </p:nvSpPr>
          <p:spPr>
            <a:xfrm rot="302266">
              <a:off x="7086704" y="2098583"/>
              <a:ext cx="98595" cy="91768"/>
            </a:xfrm>
            <a:custGeom>
              <a:avLst/>
              <a:gdLst/>
              <a:ahLst/>
              <a:cxnLst/>
              <a:rect l="l" t="t" r="r" b="b"/>
              <a:pathLst>
                <a:path w="3062" h="2850" extrusionOk="0">
                  <a:moveTo>
                    <a:pt x="1455" y="0"/>
                  </a:moveTo>
                  <a:cubicBezTo>
                    <a:pt x="1180" y="0"/>
                    <a:pt x="907" y="63"/>
                    <a:pt x="677" y="181"/>
                  </a:cubicBezTo>
                  <a:cubicBezTo>
                    <a:pt x="559" y="299"/>
                    <a:pt x="427" y="358"/>
                    <a:pt x="309" y="490"/>
                  </a:cubicBezTo>
                  <a:cubicBezTo>
                    <a:pt x="0" y="917"/>
                    <a:pt x="59" y="1520"/>
                    <a:pt x="250" y="2080"/>
                  </a:cubicBezTo>
                  <a:cubicBezTo>
                    <a:pt x="309" y="2197"/>
                    <a:pt x="368" y="2389"/>
                    <a:pt x="486" y="2506"/>
                  </a:cubicBezTo>
                  <a:cubicBezTo>
                    <a:pt x="618" y="2624"/>
                    <a:pt x="854" y="2698"/>
                    <a:pt x="1045" y="2756"/>
                  </a:cubicBezTo>
                  <a:cubicBezTo>
                    <a:pt x="1304" y="2792"/>
                    <a:pt x="1585" y="2850"/>
                    <a:pt x="1849" y="2850"/>
                  </a:cubicBezTo>
                  <a:cubicBezTo>
                    <a:pt x="2018" y="2850"/>
                    <a:pt x="2181" y="2826"/>
                    <a:pt x="2325" y="2756"/>
                  </a:cubicBezTo>
                  <a:cubicBezTo>
                    <a:pt x="2693" y="2565"/>
                    <a:pt x="2943" y="2138"/>
                    <a:pt x="3002" y="1770"/>
                  </a:cubicBezTo>
                  <a:cubicBezTo>
                    <a:pt x="3061" y="1152"/>
                    <a:pt x="2767" y="549"/>
                    <a:pt x="2325" y="240"/>
                  </a:cubicBezTo>
                  <a:cubicBezTo>
                    <a:pt x="2070" y="77"/>
                    <a:pt x="1761" y="0"/>
                    <a:pt x="1455" y="0"/>
                  </a:cubicBezTo>
                  <a:close/>
                </a:path>
              </a:pathLst>
            </a:custGeom>
            <a:solidFill>
              <a:srgbClr val="F7D79F"/>
            </a:solidFill>
            <a:ln w="6250" cap="rnd" cmpd="sng">
              <a:solidFill>
                <a:srgbClr val="2848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3" name="Google Shape;4393;p31"/>
            <p:cNvSpPr/>
            <p:nvPr/>
          </p:nvSpPr>
          <p:spPr>
            <a:xfrm rot="475657" flipH="1">
              <a:off x="5106275" y="2392476"/>
              <a:ext cx="2151790" cy="943142"/>
            </a:xfrm>
            <a:custGeom>
              <a:avLst/>
              <a:gdLst/>
              <a:ahLst/>
              <a:cxnLst/>
              <a:rect l="l" t="t" r="r" b="b"/>
              <a:pathLst>
                <a:path w="43278" h="18969" extrusionOk="0">
                  <a:moveTo>
                    <a:pt x="0" y="1"/>
                  </a:moveTo>
                  <a:cubicBezTo>
                    <a:pt x="0" y="23"/>
                    <a:pt x="3" y="48"/>
                    <a:pt x="9" y="74"/>
                  </a:cubicBezTo>
                  <a:lnTo>
                    <a:pt x="9" y="74"/>
                  </a:lnTo>
                  <a:cubicBezTo>
                    <a:pt x="3" y="25"/>
                    <a:pt x="0" y="1"/>
                    <a:pt x="0" y="1"/>
                  </a:cubicBezTo>
                  <a:close/>
                  <a:moveTo>
                    <a:pt x="43277" y="7510"/>
                  </a:moveTo>
                  <a:cubicBezTo>
                    <a:pt x="43277" y="7515"/>
                    <a:pt x="43276" y="7519"/>
                    <a:pt x="43275" y="7524"/>
                  </a:cubicBezTo>
                  <a:lnTo>
                    <a:pt x="43275" y="7524"/>
                  </a:lnTo>
                  <a:cubicBezTo>
                    <a:pt x="43276" y="7519"/>
                    <a:pt x="43277" y="7515"/>
                    <a:pt x="43277" y="7510"/>
                  </a:cubicBezTo>
                  <a:close/>
                  <a:moveTo>
                    <a:pt x="9" y="74"/>
                  </a:moveTo>
                  <a:cubicBezTo>
                    <a:pt x="72" y="574"/>
                    <a:pt x="515" y="3608"/>
                    <a:pt x="2511" y="8537"/>
                  </a:cubicBezTo>
                  <a:lnTo>
                    <a:pt x="4725" y="13947"/>
                  </a:lnTo>
                  <a:cubicBezTo>
                    <a:pt x="4725" y="13947"/>
                    <a:pt x="14677" y="18968"/>
                    <a:pt x="17416" y="18968"/>
                  </a:cubicBezTo>
                  <a:cubicBezTo>
                    <a:pt x="20155" y="18968"/>
                    <a:pt x="37982" y="17964"/>
                    <a:pt x="39192" y="16754"/>
                  </a:cubicBezTo>
                  <a:cubicBezTo>
                    <a:pt x="40351" y="15572"/>
                    <a:pt x="43094" y="8620"/>
                    <a:pt x="43275" y="7524"/>
                  </a:cubicBezTo>
                  <a:lnTo>
                    <a:pt x="43275" y="7524"/>
                  </a:lnTo>
                  <a:cubicBezTo>
                    <a:pt x="43221" y="7832"/>
                    <a:pt x="42866" y="7921"/>
                    <a:pt x="42866" y="7921"/>
                  </a:cubicBezTo>
                  <a:cubicBezTo>
                    <a:pt x="42866" y="7921"/>
                    <a:pt x="40607" y="8697"/>
                    <a:pt x="36955" y="8697"/>
                  </a:cubicBezTo>
                  <a:cubicBezTo>
                    <a:pt x="33303" y="8697"/>
                    <a:pt x="30198" y="8994"/>
                    <a:pt x="23967" y="8994"/>
                  </a:cubicBezTo>
                  <a:cubicBezTo>
                    <a:pt x="20523" y="8994"/>
                    <a:pt x="18028" y="9140"/>
                    <a:pt x="16049" y="9140"/>
                  </a:cubicBezTo>
                  <a:cubicBezTo>
                    <a:pt x="14447" y="9140"/>
                    <a:pt x="13183" y="9044"/>
                    <a:pt x="12029" y="8697"/>
                  </a:cubicBezTo>
                  <a:cubicBezTo>
                    <a:pt x="9495" y="7935"/>
                    <a:pt x="330" y="1532"/>
                    <a:pt x="9" y="74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94" name="Google Shape;4394;p31"/>
          <p:cNvSpPr txBox="1"/>
          <p:nvPr/>
        </p:nvSpPr>
        <p:spPr>
          <a:xfrm>
            <a:off x="339250" y="712225"/>
            <a:ext cx="3719400" cy="4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SzPts val="3200"/>
              <a:buFont typeface="Times New Roman"/>
              <a:buChar char="●"/>
            </a:pPr>
            <a:r>
              <a:rPr lang="en" sz="3200">
                <a:latin typeface="Times New Roman"/>
                <a:ea typeface="Times New Roman"/>
                <a:cs typeface="Times New Roman"/>
                <a:sym typeface="Times New Roman"/>
              </a:rPr>
              <a:t>EMPRESA DE DOMICILIOS.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SzPts val="3200"/>
              <a:buFont typeface="Times New Roman"/>
              <a:buChar char="●"/>
            </a:pPr>
            <a:r>
              <a:rPr lang="en" sz="3200">
                <a:latin typeface="Times New Roman"/>
                <a:ea typeface="Times New Roman"/>
                <a:cs typeface="Times New Roman"/>
                <a:sym typeface="Times New Roman"/>
              </a:rPr>
              <a:t>RUTAS.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SzPts val="3200"/>
              <a:buFont typeface="Times New Roman"/>
              <a:buChar char="●"/>
            </a:pPr>
            <a:r>
              <a:rPr lang="en" sz="3200">
                <a:latin typeface="Times New Roman"/>
                <a:ea typeface="Times New Roman"/>
                <a:cs typeface="Times New Roman"/>
                <a:sym typeface="Times New Roman"/>
              </a:rPr>
              <a:t>TIEMPO DE DESPACHO.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SzPts val="3200"/>
              <a:buFont typeface="Times New Roman"/>
              <a:buChar char="●"/>
            </a:pPr>
            <a:r>
              <a:rPr lang="en" sz="3200">
                <a:latin typeface="Times New Roman"/>
                <a:ea typeface="Times New Roman"/>
                <a:cs typeface="Times New Roman"/>
                <a:sym typeface="Times New Roman"/>
              </a:rPr>
              <a:t>SEGUIMIENTO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SzPts val="3200"/>
              <a:buFont typeface="Times New Roman"/>
              <a:buChar char="●"/>
            </a:pPr>
            <a:r>
              <a:rPr lang="en" sz="3200">
                <a:latin typeface="Times New Roman"/>
                <a:ea typeface="Times New Roman"/>
                <a:cs typeface="Times New Roman"/>
                <a:sym typeface="Times New Roman"/>
              </a:rPr>
              <a:t>ENTREGA.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SzPts val="3200"/>
              <a:buFont typeface="Times New Roman"/>
              <a:buChar char="●"/>
            </a:pPr>
            <a:r>
              <a:rPr lang="en" sz="3200">
                <a:latin typeface="Times New Roman"/>
                <a:ea typeface="Times New Roman"/>
                <a:cs typeface="Times New Roman"/>
                <a:sym typeface="Times New Roman"/>
              </a:rPr>
              <a:t>CALIFICACIÓN.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395" name="Google Shape;439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17425" y="3977800"/>
            <a:ext cx="1277225" cy="127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0" name="Google Shape;4400;p32"/>
          <p:cNvSpPr txBox="1">
            <a:spLocks noGrp="1"/>
          </p:cNvSpPr>
          <p:nvPr>
            <p:ph type="ctrTitle"/>
          </p:nvPr>
        </p:nvSpPr>
        <p:spPr>
          <a:xfrm>
            <a:off x="1368450" y="254800"/>
            <a:ext cx="6441300" cy="70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COBRO                                   VENTA</a:t>
            </a:r>
            <a:endParaRPr sz="3200"/>
          </a:p>
        </p:txBody>
      </p:sp>
      <p:pic>
        <p:nvPicPr>
          <p:cNvPr id="4401" name="Google Shape;4401;p32"/>
          <p:cNvPicPr preferRelativeResize="0"/>
          <p:nvPr/>
        </p:nvPicPr>
        <p:blipFill rotWithShape="1">
          <a:blip r:embed="rId3">
            <a:alphaModFix/>
          </a:blip>
          <a:srcRect t="9851" b="19532"/>
          <a:stretch/>
        </p:blipFill>
        <p:spPr>
          <a:xfrm>
            <a:off x="1342006" y="1121351"/>
            <a:ext cx="1951893" cy="2986375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4402" name="Google Shape;4402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89475" y="909025"/>
            <a:ext cx="1392550" cy="13925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4403" name="Google Shape;4403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94875" y="1206300"/>
            <a:ext cx="3021400" cy="251782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4404" name="Google Shape;4404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950475" y="4029700"/>
            <a:ext cx="1277225" cy="1277225"/>
          </a:xfrm>
          <a:prstGeom prst="rect">
            <a:avLst/>
          </a:prstGeom>
          <a:noFill/>
          <a:ln>
            <a:noFill/>
          </a:ln>
        </p:spPr>
      </p:pic>
      <p:sp>
        <p:nvSpPr>
          <p:cNvPr id="4405" name="Google Shape;4405;p32"/>
          <p:cNvSpPr/>
          <p:nvPr/>
        </p:nvSpPr>
        <p:spPr>
          <a:xfrm>
            <a:off x="6955525" y="3128600"/>
            <a:ext cx="1056900" cy="688800"/>
          </a:xfrm>
          <a:prstGeom prst="wedgeEllipseCallout">
            <a:avLst>
              <a:gd name="adj1" fmla="val 7595"/>
              <a:gd name="adj2" fmla="val 692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6" name="Google Shape;4406;p32"/>
          <p:cNvSpPr/>
          <p:nvPr/>
        </p:nvSpPr>
        <p:spPr>
          <a:xfrm>
            <a:off x="6167450" y="3499025"/>
            <a:ext cx="1071300" cy="608700"/>
          </a:xfrm>
          <a:prstGeom prst="wedgeRoundRectCallout">
            <a:avLst>
              <a:gd name="adj1" fmla="val 30167"/>
              <a:gd name="adj2" fmla="val 69386"/>
              <a:gd name="adj3" fmla="val 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11" name="Google Shape;4411;p33"/>
          <p:cNvCxnSpPr/>
          <p:nvPr/>
        </p:nvCxnSpPr>
        <p:spPr>
          <a:xfrm rot="10800000">
            <a:off x="1133400" y="4605475"/>
            <a:ext cx="6877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4412" name="Google Shape;4412;p33"/>
          <p:cNvSpPr txBox="1"/>
          <p:nvPr/>
        </p:nvSpPr>
        <p:spPr>
          <a:xfrm>
            <a:off x="1571375" y="71525"/>
            <a:ext cx="62241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COSTOS Y MARGEN DE GANANCIA</a:t>
            </a:r>
            <a:endParaRPr sz="3200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4413" name="Google Shape;4413;p33"/>
          <p:cNvSpPr txBox="1"/>
          <p:nvPr/>
        </p:nvSpPr>
        <p:spPr>
          <a:xfrm>
            <a:off x="5530425" y="1632700"/>
            <a:ext cx="3189900" cy="21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SzPts val="3200"/>
              <a:buFont typeface="Times New Roman"/>
              <a:buChar char="●"/>
            </a:pPr>
            <a:r>
              <a:rPr lang="en" sz="3200">
                <a:latin typeface="Times New Roman"/>
                <a:ea typeface="Times New Roman"/>
                <a:cs typeface="Times New Roman"/>
                <a:sym typeface="Times New Roman"/>
              </a:rPr>
              <a:t>Costo de venta cena: $58.000, domicilio incluído.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414" name="Google Shape;441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2825" y="1384075"/>
            <a:ext cx="4017850" cy="24930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4415" name="Google Shape;4415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44813" y="3991975"/>
            <a:ext cx="1277225" cy="127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20" name="Google Shape;4420;p34"/>
          <p:cNvGraphicFramePr/>
          <p:nvPr/>
        </p:nvGraphicFramePr>
        <p:xfrm>
          <a:off x="201975" y="440250"/>
          <a:ext cx="8646175" cy="4643120"/>
        </p:xfrm>
        <a:graphic>
          <a:graphicData uri="http://schemas.openxmlformats.org/drawingml/2006/table">
            <a:tbl>
              <a:tblPr>
                <a:noFill/>
                <a:tableStyleId>{0F2766AE-B3AE-4056-A9CB-FF2EDE9B9C46}</a:tableStyleId>
              </a:tblPr>
              <a:tblGrid>
                <a:gridCol w="4673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72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66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FORTALEZAS</a:t>
                      </a:r>
                      <a:endParaRPr sz="32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DEBILIDADES</a:t>
                      </a:r>
                      <a:endParaRPr sz="32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5175">
                <a:tc>
                  <a:txBody>
                    <a:bodyPr/>
                    <a:lstStyle/>
                    <a:p>
                      <a:pPr marL="457200" lvl="0" indent="-431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3200"/>
                        <a:buFont typeface="Times New Roman"/>
                        <a:buChar char="●"/>
                      </a:pPr>
                      <a:r>
                        <a:rPr lang="en" sz="3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Calidad del producto.</a:t>
                      </a:r>
                      <a:endParaRPr sz="3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457200" lvl="0" indent="-431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3200"/>
                        <a:buFont typeface="Times New Roman"/>
                        <a:buChar char="●"/>
                      </a:pPr>
                      <a:r>
                        <a:rPr lang="en" sz="3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Conocimiento de la cocina profesional.</a:t>
                      </a:r>
                      <a:endParaRPr sz="3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457200" lvl="0" indent="-431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3200"/>
                        <a:buFont typeface="Times New Roman"/>
                        <a:buChar char="●"/>
                      </a:pPr>
                      <a:r>
                        <a:rPr lang="en" sz="3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Innovación en las recetas.</a:t>
                      </a:r>
                      <a:endParaRPr sz="3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457200" lvl="0" indent="-431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3200"/>
                        <a:buFont typeface="Times New Roman"/>
                        <a:buChar char="●"/>
                      </a:pPr>
                      <a:r>
                        <a:rPr lang="en" sz="3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Carencia de personal.</a:t>
                      </a:r>
                      <a:endParaRPr sz="3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457200" lvl="0" indent="-431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3200"/>
                        <a:buFont typeface="Times New Roman"/>
                        <a:buChar char="●"/>
                      </a:pPr>
                      <a:r>
                        <a:rPr lang="en" sz="3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Cantidad limitada de implementos para cocinar.</a:t>
                      </a:r>
                      <a:endParaRPr sz="3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457200" lvl="0" indent="-431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3200"/>
                        <a:buFont typeface="Times New Roman"/>
                        <a:buChar char="●"/>
                      </a:pPr>
                      <a:r>
                        <a:rPr lang="en" sz="3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Capital limitado para inicio de labores.</a:t>
                      </a:r>
                      <a:endParaRPr sz="3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421" name="Google Shape;4421;p34"/>
          <p:cNvSpPr txBox="1">
            <a:spLocks noGrp="1"/>
          </p:cNvSpPr>
          <p:nvPr>
            <p:ph type="ctrTitle" idx="4294967295"/>
          </p:nvPr>
        </p:nvSpPr>
        <p:spPr>
          <a:xfrm>
            <a:off x="2257200" y="-103812"/>
            <a:ext cx="5025000" cy="106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MATRIZ FODA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griculture Business Plan by Slidesgo">
  <a:themeElements>
    <a:clrScheme name="Simple Light">
      <a:dk1>
        <a:srgbClr val="3B5F31"/>
      </a:dk1>
      <a:lt1>
        <a:srgbClr val="FFFFFF"/>
      </a:lt1>
      <a:dk2>
        <a:srgbClr val="3A2F19"/>
      </a:dk2>
      <a:lt2>
        <a:srgbClr val="EEEEEE"/>
      </a:lt2>
      <a:accent1>
        <a:srgbClr val="F7D79F"/>
      </a:accent1>
      <a:accent2>
        <a:srgbClr val="FCC14E"/>
      </a:accent2>
      <a:accent3>
        <a:srgbClr val="3B5F31"/>
      </a:accent3>
      <a:accent4>
        <a:srgbClr val="7FAA6F"/>
      </a:accent4>
      <a:accent5>
        <a:srgbClr val="F39D9F"/>
      </a:accent5>
      <a:accent6>
        <a:srgbClr val="3A2F19"/>
      </a:accent6>
      <a:hlink>
        <a:srgbClr val="3A2F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80A6187-804F-47CD-BBEA-F647A1DC20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BDB5ABA-9C02-4526-831C-265752B4531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AE05793-0B50-41A5-B5D0-3973DC4EB40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198</Words>
  <Application>Microsoft Office PowerPoint</Application>
  <PresentationFormat>Presentación en pantalla (16:9)</PresentationFormat>
  <Paragraphs>65</Paragraphs>
  <Slides>13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0" baseType="lpstr">
      <vt:lpstr>Times New Roman</vt:lpstr>
      <vt:lpstr>Josefin Slab</vt:lpstr>
      <vt:lpstr>Arial</vt:lpstr>
      <vt:lpstr>Viga</vt:lpstr>
      <vt:lpstr>Signika</vt:lpstr>
      <vt:lpstr>Open Sans</vt:lpstr>
      <vt:lpstr>Agriculture Business Plan by Slidesgo</vt:lpstr>
      <vt:lpstr>DISTRITO  CAPITAL </vt:lpstr>
      <vt:lpstr>02</vt:lpstr>
      <vt:lpstr>MENÚ</vt:lpstr>
      <vt:lpstr>EMPAQUES </vt:lpstr>
      <vt:lpstr>FORMATO DE LA  CENA </vt:lpstr>
      <vt:lpstr>DOMICILIOS</vt:lpstr>
      <vt:lpstr>COBRO                                   VENTA</vt:lpstr>
      <vt:lpstr>Presentación de PowerPoint</vt:lpstr>
      <vt:lpstr>MATRIZ FODA </vt:lpstr>
      <vt:lpstr>MATRIZ FODA </vt:lpstr>
      <vt:lpstr>MEDICIONES DE RESULTADOS </vt:lpstr>
      <vt:lpstr>Presentación de PowerPoint</vt:lpstr>
      <vt:lpstr>GRACIAS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DISTRITO  CAPITAL </dc:title>
  <dc:creator>Nicolas Jose Barreto Arrieta</dc:creator>
  <cp:lastModifiedBy>Nicolas Jose Barreto Arrieta</cp:lastModifiedBy>
  <cp:revision>1</cp:revision>
  <dcterms:modified xsi:type="dcterms:W3CDTF">2022-01-26T20:25:21Z</dcterms:modified>
</cp:coreProperties>
</file>